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0" r:id="rId3"/>
    <p:sldId id="325" r:id="rId4"/>
    <p:sldId id="305" r:id="rId5"/>
    <p:sldId id="320" r:id="rId6"/>
    <p:sldId id="326" r:id="rId7"/>
    <p:sldId id="333" r:id="rId8"/>
    <p:sldId id="334" r:id="rId9"/>
    <p:sldId id="345" r:id="rId10"/>
    <p:sldId id="346" r:id="rId11"/>
    <p:sldId id="347" r:id="rId12"/>
    <p:sldId id="350" r:id="rId13"/>
    <p:sldId id="342" r:id="rId14"/>
    <p:sldId id="341" r:id="rId15"/>
    <p:sldId id="340" r:id="rId16"/>
    <p:sldId id="339" r:id="rId17"/>
    <p:sldId id="357" r:id="rId18"/>
    <p:sldId id="323" r:id="rId19"/>
    <p:sldId id="335" r:id="rId20"/>
    <p:sldId id="355" r:id="rId21"/>
    <p:sldId id="356" r:id="rId2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5EFE"/>
    <a:srgbClr val="8E6900"/>
    <a:srgbClr val="B2A330"/>
    <a:srgbClr val="FFFFFF"/>
    <a:srgbClr val="CBBA3D"/>
    <a:srgbClr val="000000"/>
    <a:srgbClr val="C0504D"/>
    <a:srgbClr val="A6A6A6"/>
    <a:srgbClr val="EEECE1"/>
    <a:srgbClr val="3EA6C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1577" autoAdjust="0"/>
  </p:normalViewPr>
  <p:slideViewPr>
    <p:cSldViewPr>
      <p:cViewPr>
        <p:scale>
          <a:sx n="73" d="100"/>
          <a:sy n="73" d="100"/>
        </p:scale>
        <p:origin x="-1392"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tesis%20gamas%20garcia\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7"/>
  <c:chart>
    <c:title>
      <c:tx>
        <c:rich>
          <a:bodyPr/>
          <a:lstStyle/>
          <a:p>
            <a:pPr>
              <a:defRPr/>
            </a:pPr>
            <a:r>
              <a:rPr lang="en-US" dirty="0"/>
              <a:t>TIEMPO</a:t>
            </a:r>
            <a:r>
              <a:rPr lang="en-US" baseline="0" dirty="0"/>
              <a:t> </a:t>
            </a:r>
            <a:r>
              <a:rPr lang="en-US" dirty="0"/>
              <a:t>EMPLEO ÓPTIMO SISTEMA PROPULSIÓN PRINCIPAL RUTA  CÁDIZ- LA </a:t>
            </a:r>
            <a:r>
              <a:rPr lang="es-EC" sz="1800" b="1" i="0" u="none" strike="noStrike" baseline="0" dirty="0">
                <a:effectLst/>
              </a:rPr>
              <a:t>CORUÑA</a:t>
            </a:r>
            <a:endParaRPr lang="en-US" dirty="0"/>
          </a:p>
        </c:rich>
      </c:tx>
      <c:layout>
        <c:manualLayout>
          <c:xMode val="edge"/>
          <c:yMode val="edge"/>
          <c:x val="0.14250744752939551"/>
          <c:y val="0"/>
        </c:manualLayout>
      </c:layout>
    </c:title>
    <c:view3D>
      <c:rotX val="30"/>
      <c:perspective val="30"/>
    </c:view3D>
    <c:plotArea>
      <c:layout>
        <c:manualLayout>
          <c:layoutTarget val="inner"/>
          <c:xMode val="edge"/>
          <c:yMode val="edge"/>
          <c:x val="9.4974949634428332E-2"/>
          <c:y val="0.28602137873791689"/>
          <c:w val="0.82396798521269832"/>
          <c:h val="0.50493668259416291"/>
        </c:manualLayout>
      </c:layout>
      <c:pie3DChart>
        <c:varyColors val="1"/>
        <c:ser>
          <c:idx val="0"/>
          <c:order val="0"/>
          <c:tx>
            <c:strRef>
              <c:f>Hoja2!$C$4:$C$5</c:f>
              <c:strCache>
                <c:ptCount val="1"/>
                <c:pt idx="0">
                  <c:v>EMPLEO OPTIMO SISTEMA PROPULSION PRINCIPAL RUTA                    CADIZ-CORUNA PORCENTAJE</c:v>
                </c:pt>
              </c:strCache>
            </c:strRef>
          </c:tx>
          <c:dLbls>
            <c:txPr>
              <a:bodyPr/>
              <a:lstStyle/>
              <a:p>
                <a:pPr>
                  <a:defRPr sz="1600"/>
                </a:pPr>
                <a:endParaRPr lang="es-EC"/>
              </a:p>
            </c:txPr>
            <c:showPercent val="1"/>
            <c:showLeaderLines val="1"/>
          </c:dLbls>
          <c:cat>
            <c:strRef>
              <c:f>Hoja2!$B$6:$B$7</c:f>
              <c:strCache>
                <c:ptCount val="2"/>
                <c:pt idx="0">
                  <c:v>EMPLEO OPTIMO (PARAMETROS MEDICION CORRECTOS)</c:v>
                </c:pt>
                <c:pt idx="1">
                  <c:v>EMPLEO NO OPTIMO (PARAMETROS BAJO RANGO NORMAL)</c:v>
                </c:pt>
              </c:strCache>
            </c:strRef>
          </c:cat>
          <c:val>
            <c:numRef>
              <c:f>Hoja2!$C$6:$C$7</c:f>
              <c:numCache>
                <c:formatCode>General</c:formatCode>
                <c:ptCount val="2"/>
                <c:pt idx="0">
                  <c:v>83.33</c:v>
                </c:pt>
                <c:pt idx="1">
                  <c:v>16.670000000000005</c:v>
                </c:pt>
              </c:numCache>
            </c:numRef>
          </c:val>
        </c:ser>
        <c:dLbls>
          <c:showPercent val="1"/>
        </c:dLbls>
      </c:pie3DChart>
    </c:plotArea>
    <c:legend>
      <c:legendPos val="t"/>
      <c:layout>
        <c:manualLayout>
          <c:xMode val="edge"/>
          <c:yMode val="edge"/>
          <c:x val="7.9981077521886657E-2"/>
          <c:y val="0.82247150997150997"/>
          <c:w val="0.81916083558449415"/>
          <c:h val="0.17687260246315362"/>
        </c:manualLayout>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2400"/>
            </a:pPr>
            <a:r>
              <a:rPr lang="es-EC" sz="2400" b="0" i="0" u="none" strike="noStrike" baseline="0">
                <a:effectLst/>
              </a:rPr>
              <a:t>CONDICIONES ATMOSFÉRICAS/OCEANOGRÁFICAS RUTA CÁDIZ- LA CORUÑA</a:t>
            </a:r>
            <a:r>
              <a:rPr lang="es-EC" sz="2400" b="1" i="0" u="none" strike="noStrike" baseline="0"/>
              <a:t> </a:t>
            </a:r>
            <a:endParaRPr lang="es-EC" sz="2400"/>
          </a:p>
        </c:rich>
      </c:tx>
      <c:layout/>
    </c:title>
    <c:view3D>
      <c:rotX val="30"/>
      <c:perspective val="30"/>
    </c:view3D>
    <c:plotArea>
      <c:layout>
        <c:manualLayout>
          <c:layoutTarget val="inner"/>
          <c:xMode val="edge"/>
          <c:yMode val="edge"/>
          <c:x val="9.3055555555557265E-2"/>
          <c:y val="0.41351815398075642"/>
          <c:w val="0.90694444444444977"/>
          <c:h val="0.49244495479731698"/>
        </c:manualLayout>
      </c:layout>
      <c:pie3DChart>
        <c:varyColors val="1"/>
        <c:ser>
          <c:idx val="0"/>
          <c:order val="0"/>
          <c:explosion val="25"/>
          <c:dLbls>
            <c:dLbl>
              <c:idx val="0"/>
              <c:layout/>
              <c:tx>
                <c:rich>
                  <a:bodyPr/>
                  <a:lstStyle/>
                  <a:p>
                    <a:r>
                      <a:rPr lang="en-US" sz="1600"/>
                      <a:t>38%</a:t>
                    </a:r>
                  </a:p>
                </c:rich>
              </c:tx>
              <c:showPercent val="1"/>
            </c:dLbl>
            <c:dLbl>
              <c:idx val="1"/>
              <c:layout/>
              <c:tx>
                <c:rich>
                  <a:bodyPr/>
                  <a:lstStyle/>
                  <a:p>
                    <a:r>
                      <a:rPr lang="en-US" sz="1600"/>
                      <a:t>62%</a:t>
                    </a:r>
                  </a:p>
                </c:rich>
              </c:tx>
              <c:showPercent val="1"/>
            </c:dLbl>
            <c:showPercent val="1"/>
            <c:showLeaderLines val="1"/>
          </c:dLbls>
          <c:cat>
            <c:strRef>
              <c:f>Hoja3!$C$7:$C$8</c:f>
              <c:strCache>
                <c:ptCount val="2"/>
                <c:pt idx="0">
                  <c:v>CONDICIONES FAVORABLES</c:v>
                </c:pt>
                <c:pt idx="1">
                  <c:v>CONDICIONES DESFAVORABLES</c:v>
                </c:pt>
              </c:strCache>
            </c:strRef>
          </c:cat>
          <c:val>
            <c:numRef>
              <c:f>Hoja3!$D$7:$D$8</c:f>
              <c:numCache>
                <c:formatCode>General</c:formatCode>
                <c:ptCount val="2"/>
                <c:pt idx="0">
                  <c:v>38</c:v>
                </c:pt>
                <c:pt idx="1">
                  <c:v>62</c:v>
                </c:pt>
              </c:numCache>
            </c:numRef>
          </c:val>
        </c:ser>
        <c:ser>
          <c:idx val="1"/>
          <c:order val="1"/>
          <c:explosion val="25"/>
          <c:dLbls>
            <c:showPercent val="1"/>
            <c:showLeaderLines val="1"/>
          </c:dLbls>
          <c:cat>
            <c:strRef>
              <c:f>Hoja3!$C$6</c:f>
              <c:strCache>
                <c:ptCount val="1"/>
                <c:pt idx="0">
                  <c:v>CONDICIONES ATMOSFERICAS/OCEANOGRAFICAS RUTA CADIZ-CORUNA</c:v>
                </c:pt>
              </c:strCache>
            </c:strRef>
          </c:cat>
          <c:val>
            <c:numRef>
              <c:f>Hoja3!$D$6</c:f>
              <c:numCache>
                <c:formatCode>General</c:formatCode>
                <c:ptCount val="1"/>
              </c:numCache>
            </c:numRef>
          </c:val>
        </c:ser>
        <c:ser>
          <c:idx val="2"/>
          <c:order val="2"/>
          <c:explosion val="25"/>
          <c:dLbls>
            <c:showPercent val="1"/>
            <c:showLeaderLines val="1"/>
          </c:dLbls>
          <c:cat>
            <c:strRef>
              <c:f>Hoja3!$C$6</c:f>
              <c:strCache>
                <c:ptCount val="1"/>
                <c:pt idx="0">
                  <c:v>CONDICIONES ATMOSFERICAS/OCEANOGRAFICAS RUTA CADIZ-CORUNA</c:v>
                </c:pt>
              </c:strCache>
            </c:strRef>
          </c:cat>
          <c:val>
            <c:numRef>
              <c:f>Hoja3!$E$6</c:f>
              <c:numCache>
                <c:formatCode>General</c:formatCode>
                <c:ptCount val="1"/>
              </c:numCache>
            </c:numRef>
          </c:val>
        </c:ser>
        <c:ser>
          <c:idx val="3"/>
          <c:order val="3"/>
          <c:explosion val="25"/>
          <c:dLbls>
            <c:showPercent val="1"/>
            <c:showLeaderLines val="1"/>
          </c:dLbls>
          <c:cat>
            <c:strRef>
              <c:f>Hoja3!$C$6</c:f>
              <c:strCache>
                <c:ptCount val="1"/>
                <c:pt idx="0">
                  <c:v>CONDICIONES ATMOSFERICAS/OCEANOGRAFICAS RUTA CADIZ-CORUNA</c:v>
                </c:pt>
              </c:strCache>
            </c:strRef>
          </c:cat>
          <c:val>
            <c:numRef>
              <c:f>Hoja3!$F$6</c:f>
              <c:numCache>
                <c:formatCode>General</c:formatCode>
                <c:ptCount val="1"/>
              </c:numCache>
            </c:numRef>
          </c:val>
        </c:ser>
        <c:dLbls>
          <c:showPercent val="1"/>
        </c:dLbls>
      </c:pie3DChart>
    </c:plotArea>
    <c:legend>
      <c:legendPos val="t"/>
      <c:layout>
        <c:manualLayout>
          <c:xMode val="edge"/>
          <c:yMode val="edge"/>
          <c:x val="0.16479219700226563"/>
          <c:y val="0.27147509704308947"/>
          <c:w val="0.67041548523593997"/>
          <c:h val="6.1245509758174964E-2"/>
        </c:manualLayout>
      </c:layout>
      <c:txPr>
        <a:bodyPr/>
        <a:lstStyle/>
        <a:p>
          <a:pPr>
            <a:defRPr sz="1400"/>
          </a:pPr>
          <a:endParaRPr lang="es-EC"/>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539A1-EC14-499B-8A93-973ED0A48E26}" type="doc">
      <dgm:prSet loTypeId="urn:microsoft.com/office/officeart/2005/8/layout/radial6" loCatId="cycle" qsTypeId="urn:microsoft.com/office/officeart/2005/8/quickstyle/3d2" qsCatId="3D" csTypeId="urn:microsoft.com/office/officeart/2005/8/colors/accent0_3" csCatId="mainScheme" phldr="1"/>
      <dgm:spPr/>
      <dgm:t>
        <a:bodyPr/>
        <a:lstStyle/>
        <a:p>
          <a:endParaRPr lang="es-EC"/>
        </a:p>
      </dgm:t>
    </dgm:pt>
    <dgm:pt modelId="{A577C975-10D5-41E8-8547-6DF1383A9EA4}">
      <dgm:prSet phldrT="[Texto]" custT="1"/>
      <dgm:spPr>
        <a:solidFill>
          <a:srgbClr val="0070C0"/>
        </a:solidFill>
      </dgm:spPr>
      <dgm:t>
        <a:bodyPr/>
        <a:lstStyle/>
        <a:p>
          <a:r>
            <a:rPr lang="es-EC" sz="1600" b="1" dirty="0" smtClean="0"/>
            <a:t>BUQUE ESCUELA GUAYAS</a:t>
          </a:r>
          <a:endParaRPr lang="es-EC" sz="1600" b="1" dirty="0"/>
        </a:p>
      </dgm:t>
    </dgm:pt>
    <dgm:pt modelId="{1E6BFB82-EA75-40DB-B6D1-AFD69EBF2278}" type="parTrans" cxnId="{BE74397D-38BF-4ABB-8580-D45956CC2408}">
      <dgm:prSet/>
      <dgm:spPr/>
      <dgm:t>
        <a:bodyPr/>
        <a:lstStyle/>
        <a:p>
          <a:endParaRPr lang="es-EC"/>
        </a:p>
      </dgm:t>
    </dgm:pt>
    <dgm:pt modelId="{1B3F813C-3BF7-4EC3-9C8B-1D55B6EF6B43}" type="sibTrans" cxnId="{BE74397D-38BF-4ABB-8580-D45956CC2408}">
      <dgm:prSet/>
      <dgm:spPr/>
      <dgm:t>
        <a:bodyPr/>
        <a:lstStyle/>
        <a:p>
          <a:endParaRPr lang="es-EC"/>
        </a:p>
      </dgm:t>
    </dgm:pt>
    <dgm:pt modelId="{59B2AA18-E663-4DA8-92DD-0666E4DB4024}">
      <dgm:prSet phldrT="[Texto]" custT="1"/>
      <dgm:spPr/>
      <dgm:t>
        <a:bodyPr/>
        <a:lstStyle/>
        <a:p>
          <a:r>
            <a:rPr lang="es-EC" sz="1400" b="1" dirty="0" smtClean="0"/>
            <a:t>BUQUE DE PROPULSIÓN MECÁNICA</a:t>
          </a:r>
          <a:endParaRPr lang="es-EC" sz="1400" b="1" dirty="0"/>
        </a:p>
      </dgm:t>
    </dgm:pt>
    <dgm:pt modelId="{61F4BE06-A47D-4080-9BE5-7372BE5668F9}" type="parTrans" cxnId="{6D221C56-761E-4ACD-A7B6-B82CF60A7205}">
      <dgm:prSet/>
      <dgm:spPr/>
      <dgm:t>
        <a:bodyPr/>
        <a:lstStyle/>
        <a:p>
          <a:endParaRPr lang="es-EC"/>
        </a:p>
      </dgm:t>
    </dgm:pt>
    <dgm:pt modelId="{07336932-4875-4040-9500-FF5573A21B41}" type="sibTrans" cxnId="{6D221C56-761E-4ACD-A7B6-B82CF60A7205}">
      <dgm:prSet/>
      <dgm:spPr/>
      <dgm:t>
        <a:bodyPr/>
        <a:lstStyle/>
        <a:p>
          <a:endParaRPr lang="es-EC"/>
        </a:p>
      </dgm:t>
    </dgm:pt>
    <dgm:pt modelId="{889961C1-2F7E-41D4-98D3-44A414D8DFBB}">
      <dgm:prSet phldrT="[Texto]" custT="1"/>
      <dgm:spPr>
        <a:solidFill>
          <a:srgbClr val="8E6900"/>
        </a:solidFill>
      </dgm:spPr>
      <dgm:t>
        <a:bodyPr/>
        <a:lstStyle/>
        <a:p>
          <a:r>
            <a:rPr lang="es-EC" sz="1400" b="1" dirty="0" smtClean="0"/>
            <a:t>MOTOR DE COMBUSTIÓN INTERNA</a:t>
          </a:r>
          <a:endParaRPr lang="es-EC" sz="1400" b="1" dirty="0"/>
        </a:p>
      </dgm:t>
    </dgm:pt>
    <dgm:pt modelId="{29FE6186-6011-45E2-BF69-255CBCC49E64}" type="parTrans" cxnId="{947DF1CC-6040-46A3-85A7-ACD50B586638}">
      <dgm:prSet/>
      <dgm:spPr/>
      <dgm:t>
        <a:bodyPr/>
        <a:lstStyle/>
        <a:p>
          <a:endParaRPr lang="es-EC"/>
        </a:p>
      </dgm:t>
    </dgm:pt>
    <dgm:pt modelId="{6228FE64-BA10-44CA-9810-B5D49C02B9AE}" type="sibTrans" cxnId="{947DF1CC-6040-46A3-85A7-ACD50B586638}">
      <dgm:prSet/>
      <dgm:spPr/>
      <dgm:t>
        <a:bodyPr/>
        <a:lstStyle/>
        <a:p>
          <a:endParaRPr lang="es-EC"/>
        </a:p>
      </dgm:t>
    </dgm:pt>
    <dgm:pt modelId="{C2EEF765-08C0-49C7-911D-DB143A50FD4A}">
      <dgm:prSet phldrT="[Texto]" custT="1"/>
      <dgm:spPr/>
      <dgm:t>
        <a:bodyPr/>
        <a:lstStyle/>
        <a:p>
          <a:r>
            <a:rPr lang="es-EC" sz="1400" b="1" dirty="0" smtClean="0"/>
            <a:t>BUQUE DE PROPULSIÓN A VELA</a:t>
          </a:r>
          <a:endParaRPr lang="es-EC" sz="1400" dirty="0"/>
        </a:p>
      </dgm:t>
    </dgm:pt>
    <dgm:pt modelId="{D802F019-28ED-4068-A7A9-000BB5827918}" type="parTrans" cxnId="{055B2919-16E6-41A4-87C6-8CAE89A62CBC}">
      <dgm:prSet/>
      <dgm:spPr/>
      <dgm:t>
        <a:bodyPr/>
        <a:lstStyle/>
        <a:p>
          <a:endParaRPr lang="es-EC"/>
        </a:p>
      </dgm:t>
    </dgm:pt>
    <dgm:pt modelId="{1EB2C001-3F4D-47F5-B168-6089D8BF239F}" type="sibTrans" cxnId="{055B2919-16E6-41A4-87C6-8CAE89A62CBC}">
      <dgm:prSet/>
      <dgm:spPr/>
      <dgm:t>
        <a:bodyPr/>
        <a:lstStyle/>
        <a:p>
          <a:endParaRPr lang="es-EC"/>
        </a:p>
      </dgm:t>
    </dgm:pt>
    <dgm:pt modelId="{9373704C-1E17-4024-83DC-E0970F67D856}" type="pres">
      <dgm:prSet presAssocID="{F1A539A1-EC14-499B-8A93-973ED0A48E26}" presName="Name0" presStyleCnt="0">
        <dgm:presLayoutVars>
          <dgm:chMax val="1"/>
          <dgm:dir/>
          <dgm:animLvl val="ctr"/>
          <dgm:resizeHandles val="exact"/>
        </dgm:presLayoutVars>
      </dgm:prSet>
      <dgm:spPr/>
      <dgm:t>
        <a:bodyPr/>
        <a:lstStyle/>
        <a:p>
          <a:endParaRPr lang="es-EC"/>
        </a:p>
      </dgm:t>
    </dgm:pt>
    <dgm:pt modelId="{4E8B45C3-58B5-443E-B233-8CFEE4F0704F}" type="pres">
      <dgm:prSet presAssocID="{A577C975-10D5-41E8-8547-6DF1383A9EA4}" presName="centerShape" presStyleLbl="node0" presStyleIdx="0" presStyleCnt="1"/>
      <dgm:spPr/>
      <dgm:t>
        <a:bodyPr/>
        <a:lstStyle/>
        <a:p>
          <a:endParaRPr lang="es-EC"/>
        </a:p>
      </dgm:t>
    </dgm:pt>
    <dgm:pt modelId="{57695AD2-19BA-4E4D-8D5C-21487447EBB5}" type="pres">
      <dgm:prSet presAssocID="{59B2AA18-E663-4DA8-92DD-0666E4DB4024}" presName="node" presStyleLbl="node1" presStyleIdx="0" presStyleCnt="3" custScaleX="145242" custScaleY="106321">
        <dgm:presLayoutVars>
          <dgm:bulletEnabled val="1"/>
        </dgm:presLayoutVars>
      </dgm:prSet>
      <dgm:spPr/>
      <dgm:t>
        <a:bodyPr/>
        <a:lstStyle/>
        <a:p>
          <a:endParaRPr lang="es-EC"/>
        </a:p>
      </dgm:t>
    </dgm:pt>
    <dgm:pt modelId="{AB91879F-7E5D-4F8D-A258-6120F6815F7B}" type="pres">
      <dgm:prSet presAssocID="{59B2AA18-E663-4DA8-92DD-0666E4DB4024}" presName="dummy" presStyleCnt="0"/>
      <dgm:spPr/>
      <dgm:t>
        <a:bodyPr/>
        <a:lstStyle/>
        <a:p>
          <a:endParaRPr lang="es-EC"/>
        </a:p>
      </dgm:t>
    </dgm:pt>
    <dgm:pt modelId="{1665E466-C19A-482C-843B-D42C040D67BD}" type="pres">
      <dgm:prSet presAssocID="{07336932-4875-4040-9500-FF5573A21B41}" presName="sibTrans" presStyleLbl="sibTrans2D1" presStyleIdx="0" presStyleCnt="3"/>
      <dgm:spPr/>
      <dgm:t>
        <a:bodyPr/>
        <a:lstStyle/>
        <a:p>
          <a:endParaRPr lang="es-EC"/>
        </a:p>
      </dgm:t>
    </dgm:pt>
    <dgm:pt modelId="{FD31701E-98D7-4E6B-890E-4FA3F15CC5E2}" type="pres">
      <dgm:prSet presAssocID="{889961C1-2F7E-41D4-98D3-44A414D8DFBB}" presName="node" presStyleLbl="node1" presStyleIdx="1" presStyleCnt="3" custScaleX="135440" custScaleY="98772">
        <dgm:presLayoutVars>
          <dgm:bulletEnabled val="1"/>
        </dgm:presLayoutVars>
      </dgm:prSet>
      <dgm:spPr/>
      <dgm:t>
        <a:bodyPr/>
        <a:lstStyle/>
        <a:p>
          <a:endParaRPr lang="es-EC"/>
        </a:p>
      </dgm:t>
    </dgm:pt>
    <dgm:pt modelId="{32177A07-FD84-44A1-9892-985E91C48D3C}" type="pres">
      <dgm:prSet presAssocID="{889961C1-2F7E-41D4-98D3-44A414D8DFBB}" presName="dummy" presStyleCnt="0"/>
      <dgm:spPr/>
      <dgm:t>
        <a:bodyPr/>
        <a:lstStyle/>
        <a:p>
          <a:endParaRPr lang="es-EC"/>
        </a:p>
      </dgm:t>
    </dgm:pt>
    <dgm:pt modelId="{7A2F8884-0490-4F95-9482-DE7F884432C5}" type="pres">
      <dgm:prSet presAssocID="{6228FE64-BA10-44CA-9810-B5D49C02B9AE}" presName="sibTrans" presStyleLbl="sibTrans2D1" presStyleIdx="1" presStyleCnt="3"/>
      <dgm:spPr/>
      <dgm:t>
        <a:bodyPr/>
        <a:lstStyle/>
        <a:p>
          <a:endParaRPr lang="es-EC"/>
        </a:p>
      </dgm:t>
    </dgm:pt>
    <dgm:pt modelId="{678A8EF5-1002-493A-9719-D45577C8B525}" type="pres">
      <dgm:prSet presAssocID="{C2EEF765-08C0-49C7-911D-DB143A50FD4A}" presName="node" presStyleLbl="node1" presStyleIdx="2" presStyleCnt="3" custScaleX="139120" custScaleY="102929">
        <dgm:presLayoutVars>
          <dgm:bulletEnabled val="1"/>
        </dgm:presLayoutVars>
      </dgm:prSet>
      <dgm:spPr/>
      <dgm:t>
        <a:bodyPr/>
        <a:lstStyle/>
        <a:p>
          <a:endParaRPr lang="es-EC"/>
        </a:p>
      </dgm:t>
    </dgm:pt>
    <dgm:pt modelId="{0A262EE6-D852-4193-B3CE-1BB4DA619132}" type="pres">
      <dgm:prSet presAssocID="{C2EEF765-08C0-49C7-911D-DB143A50FD4A}" presName="dummy" presStyleCnt="0"/>
      <dgm:spPr/>
      <dgm:t>
        <a:bodyPr/>
        <a:lstStyle/>
        <a:p>
          <a:endParaRPr lang="es-EC"/>
        </a:p>
      </dgm:t>
    </dgm:pt>
    <dgm:pt modelId="{1C855821-D1E5-4E1C-B990-6C213C74E156}" type="pres">
      <dgm:prSet presAssocID="{1EB2C001-3F4D-47F5-B168-6089D8BF239F}" presName="sibTrans" presStyleLbl="sibTrans2D1" presStyleIdx="2" presStyleCnt="3"/>
      <dgm:spPr/>
      <dgm:t>
        <a:bodyPr/>
        <a:lstStyle/>
        <a:p>
          <a:endParaRPr lang="es-EC"/>
        </a:p>
      </dgm:t>
    </dgm:pt>
  </dgm:ptLst>
  <dgm:cxnLst>
    <dgm:cxn modelId="{B4D69A87-C8D2-4E7B-B4E8-D4CF6C13D90C}" type="presOf" srcId="{6228FE64-BA10-44CA-9810-B5D49C02B9AE}" destId="{7A2F8884-0490-4F95-9482-DE7F884432C5}" srcOrd="0" destOrd="0" presId="urn:microsoft.com/office/officeart/2005/8/layout/radial6"/>
    <dgm:cxn modelId="{135DC74E-C6E0-4E7F-A542-29CCDF3E7A38}" type="presOf" srcId="{889961C1-2F7E-41D4-98D3-44A414D8DFBB}" destId="{FD31701E-98D7-4E6B-890E-4FA3F15CC5E2}" srcOrd="0" destOrd="0" presId="urn:microsoft.com/office/officeart/2005/8/layout/radial6"/>
    <dgm:cxn modelId="{52CA778F-15BD-4C2C-93D5-353B77745907}" type="presOf" srcId="{59B2AA18-E663-4DA8-92DD-0666E4DB4024}" destId="{57695AD2-19BA-4E4D-8D5C-21487447EBB5}" srcOrd="0" destOrd="0" presId="urn:microsoft.com/office/officeart/2005/8/layout/radial6"/>
    <dgm:cxn modelId="{02850EB6-E475-4D44-9AE3-B4286D0E7CF1}" type="presOf" srcId="{07336932-4875-4040-9500-FF5573A21B41}" destId="{1665E466-C19A-482C-843B-D42C040D67BD}" srcOrd="0" destOrd="0" presId="urn:microsoft.com/office/officeart/2005/8/layout/radial6"/>
    <dgm:cxn modelId="{9314F839-43C3-479E-BD7F-B92405996719}" type="presOf" srcId="{F1A539A1-EC14-499B-8A93-973ED0A48E26}" destId="{9373704C-1E17-4024-83DC-E0970F67D856}" srcOrd="0" destOrd="0" presId="urn:microsoft.com/office/officeart/2005/8/layout/radial6"/>
    <dgm:cxn modelId="{BE74397D-38BF-4ABB-8580-D45956CC2408}" srcId="{F1A539A1-EC14-499B-8A93-973ED0A48E26}" destId="{A577C975-10D5-41E8-8547-6DF1383A9EA4}" srcOrd="0" destOrd="0" parTransId="{1E6BFB82-EA75-40DB-B6D1-AFD69EBF2278}" sibTransId="{1B3F813C-3BF7-4EC3-9C8B-1D55B6EF6B43}"/>
    <dgm:cxn modelId="{6D221C56-761E-4ACD-A7B6-B82CF60A7205}" srcId="{A577C975-10D5-41E8-8547-6DF1383A9EA4}" destId="{59B2AA18-E663-4DA8-92DD-0666E4DB4024}" srcOrd="0" destOrd="0" parTransId="{61F4BE06-A47D-4080-9BE5-7372BE5668F9}" sibTransId="{07336932-4875-4040-9500-FF5573A21B41}"/>
    <dgm:cxn modelId="{EC822E40-4085-42B0-A41A-3E258406CE43}" type="presOf" srcId="{C2EEF765-08C0-49C7-911D-DB143A50FD4A}" destId="{678A8EF5-1002-493A-9719-D45577C8B525}" srcOrd="0" destOrd="0" presId="urn:microsoft.com/office/officeart/2005/8/layout/radial6"/>
    <dgm:cxn modelId="{3B1297B5-1961-40FA-9B78-7B2857CBABD4}" type="presOf" srcId="{1EB2C001-3F4D-47F5-B168-6089D8BF239F}" destId="{1C855821-D1E5-4E1C-B990-6C213C74E156}" srcOrd="0" destOrd="0" presId="urn:microsoft.com/office/officeart/2005/8/layout/radial6"/>
    <dgm:cxn modelId="{055B2919-16E6-41A4-87C6-8CAE89A62CBC}" srcId="{A577C975-10D5-41E8-8547-6DF1383A9EA4}" destId="{C2EEF765-08C0-49C7-911D-DB143A50FD4A}" srcOrd="2" destOrd="0" parTransId="{D802F019-28ED-4068-A7A9-000BB5827918}" sibTransId="{1EB2C001-3F4D-47F5-B168-6089D8BF239F}"/>
    <dgm:cxn modelId="{947DF1CC-6040-46A3-85A7-ACD50B586638}" srcId="{A577C975-10D5-41E8-8547-6DF1383A9EA4}" destId="{889961C1-2F7E-41D4-98D3-44A414D8DFBB}" srcOrd="1" destOrd="0" parTransId="{29FE6186-6011-45E2-BF69-255CBCC49E64}" sibTransId="{6228FE64-BA10-44CA-9810-B5D49C02B9AE}"/>
    <dgm:cxn modelId="{6C1E4915-2BA3-4D30-B3DA-A0F18AAAF854}" type="presOf" srcId="{A577C975-10D5-41E8-8547-6DF1383A9EA4}" destId="{4E8B45C3-58B5-443E-B233-8CFEE4F0704F}" srcOrd="0" destOrd="0" presId="urn:microsoft.com/office/officeart/2005/8/layout/radial6"/>
    <dgm:cxn modelId="{B46D35E8-9B06-465B-B6B9-9BC319A7AC35}" type="presParOf" srcId="{9373704C-1E17-4024-83DC-E0970F67D856}" destId="{4E8B45C3-58B5-443E-B233-8CFEE4F0704F}" srcOrd="0" destOrd="0" presId="urn:microsoft.com/office/officeart/2005/8/layout/radial6"/>
    <dgm:cxn modelId="{B7ACAF30-34C3-46EA-9624-C4C70623097F}" type="presParOf" srcId="{9373704C-1E17-4024-83DC-E0970F67D856}" destId="{57695AD2-19BA-4E4D-8D5C-21487447EBB5}" srcOrd="1" destOrd="0" presId="urn:microsoft.com/office/officeart/2005/8/layout/radial6"/>
    <dgm:cxn modelId="{C8089B54-DD71-496C-AE6D-B2D0A11350B5}" type="presParOf" srcId="{9373704C-1E17-4024-83DC-E0970F67D856}" destId="{AB91879F-7E5D-4F8D-A258-6120F6815F7B}" srcOrd="2" destOrd="0" presId="urn:microsoft.com/office/officeart/2005/8/layout/radial6"/>
    <dgm:cxn modelId="{E924D00A-0D51-4598-9A4B-57A2F4BA07AA}" type="presParOf" srcId="{9373704C-1E17-4024-83DC-E0970F67D856}" destId="{1665E466-C19A-482C-843B-D42C040D67BD}" srcOrd="3" destOrd="0" presId="urn:microsoft.com/office/officeart/2005/8/layout/radial6"/>
    <dgm:cxn modelId="{6410D50E-3A39-429A-BDB3-EAAE0E7D2B7B}" type="presParOf" srcId="{9373704C-1E17-4024-83DC-E0970F67D856}" destId="{FD31701E-98D7-4E6B-890E-4FA3F15CC5E2}" srcOrd="4" destOrd="0" presId="urn:microsoft.com/office/officeart/2005/8/layout/radial6"/>
    <dgm:cxn modelId="{B90171F5-7F93-497A-90BF-C62C84F4E55C}" type="presParOf" srcId="{9373704C-1E17-4024-83DC-E0970F67D856}" destId="{32177A07-FD84-44A1-9892-985E91C48D3C}" srcOrd="5" destOrd="0" presId="urn:microsoft.com/office/officeart/2005/8/layout/radial6"/>
    <dgm:cxn modelId="{E44E9BB8-E656-40D9-8281-EB02A80AADB9}" type="presParOf" srcId="{9373704C-1E17-4024-83DC-E0970F67D856}" destId="{7A2F8884-0490-4F95-9482-DE7F884432C5}" srcOrd="6" destOrd="0" presId="urn:microsoft.com/office/officeart/2005/8/layout/radial6"/>
    <dgm:cxn modelId="{E5FC0AE9-B51B-4985-9357-C8A29AB0EC7D}" type="presParOf" srcId="{9373704C-1E17-4024-83DC-E0970F67D856}" destId="{678A8EF5-1002-493A-9719-D45577C8B525}" srcOrd="7" destOrd="0" presId="urn:microsoft.com/office/officeart/2005/8/layout/radial6"/>
    <dgm:cxn modelId="{49B27A3C-B5D6-45EE-BFBC-6183A6D73441}" type="presParOf" srcId="{9373704C-1E17-4024-83DC-E0970F67D856}" destId="{0A262EE6-D852-4193-B3CE-1BB4DA619132}" srcOrd="8" destOrd="0" presId="urn:microsoft.com/office/officeart/2005/8/layout/radial6"/>
    <dgm:cxn modelId="{904340C2-61BD-4F33-9AD2-E7E91002CA4A}" type="presParOf" srcId="{9373704C-1E17-4024-83DC-E0970F67D856}" destId="{1C855821-D1E5-4E1C-B990-6C213C74E156}"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F2EAF-C559-472A-91DA-7C58806839A8}" type="doc">
      <dgm:prSet loTypeId="urn:microsoft.com/office/officeart/2005/8/layout/target3" loCatId="list" qsTypeId="urn:microsoft.com/office/officeart/2005/8/quickstyle/3d4" qsCatId="3D" csTypeId="urn:microsoft.com/office/officeart/2005/8/colors/colorful4" csCatId="colorful" phldr="1"/>
      <dgm:spPr/>
    </dgm:pt>
    <dgm:pt modelId="{13C652AC-B5FE-4342-A689-C71A89832620}">
      <dgm:prSet phldrT="[Texto]"/>
      <dgm:spPr/>
      <dgm:t>
        <a:bodyPr/>
        <a:lstStyle/>
        <a:p>
          <a:r>
            <a:rPr lang="es-EC" dirty="0" smtClean="0"/>
            <a:t>Propulsión a vapor</a:t>
          </a:r>
          <a:endParaRPr lang="es-EC" dirty="0"/>
        </a:p>
      </dgm:t>
    </dgm:pt>
    <dgm:pt modelId="{05F192AE-DBFF-4F2B-A674-3FAEA3DC3764}" type="parTrans" cxnId="{8EF2CDAC-C228-45AB-95A3-98185AE0C052}">
      <dgm:prSet/>
      <dgm:spPr/>
      <dgm:t>
        <a:bodyPr/>
        <a:lstStyle/>
        <a:p>
          <a:endParaRPr lang="es-EC"/>
        </a:p>
      </dgm:t>
    </dgm:pt>
    <dgm:pt modelId="{429D8B6B-5349-4EDD-9E1A-BB160852F502}" type="sibTrans" cxnId="{8EF2CDAC-C228-45AB-95A3-98185AE0C052}">
      <dgm:prSet/>
      <dgm:spPr/>
      <dgm:t>
        <a:bodyPr/>
        <a:lstStyle/>
        <a:p>
          <a:endParaRPr lang="es-EC"/>
        </a:p>
      </dgm:t>
    </dgm:pt>
    <dgm:pt modelId="{AEB72570-A6C0-4E58-A230-908269BDC1AC}">
      <dgm:prSet/>
      <dgm:spPr/>
      <dgm:t>
        <a:bodyPr/>
        <a:lstStyle/>
        <a:p>
          <a:r>
            <a:rPr lang="es-EC" smtClean="0"/>
            <a:t>Propulsión por motores</a:t>
          </a:r>
          <a:endParaRPr lang="es-EC"/>
        </a:p>
      </dgm:t>
    </dgm:pt>
    <dgm:pt modelId="{B73DB5D5-2734-416F-B0D7-11728CADA000}" type="parTrans" cxnId="{772B521D-BD36-4A0C-8B39-F4CD09DFC9D5}">
      <dgm:prSet/>
      <dgm:spPr/>
      <dgm:t>
        <a:bodyPr/>
        <a:lstStyle/>
        <a:p>
          <a:endParaRPr lang="es-EC"/>
        </a:p>
      </dgm:t>
    </dgm:pt>
    <dgm:pt modelId="{86A6CDAB-E4E5-4267-8B80-5E65E2C2CE6B}" type="sibTrans" cxnId="{772B521D-BD36-4A0C-8B39-F4CD09DFC9D5}">
      <dgm:prSet/>
      <dgm:spPr/>
      <dgm:t>
        <a:bodyPr/>
        <a:lstStyle/>
        <a:p>
          <a:endParaRPr lang="es-EC"/>
        </a:p>
      </dgm:t>
    </dgm:pt>
    <dgm:pt modelId="{74DC0956-47DE-4FE9-93FE-B5B3BC3A4307}">
      <dgm:prSet/>
      <dgm:spPr/>
      <dgm:t>
        <a:bodyPr/>
        <a:lstStyle/>
        <a:p>
          <a:r>
            <a:rPr lang="es-EC" smtClean="0"/>
            <a:t>Propulsión por turbina de gas</a:t>
          </a:r>
          <a:endParaRPr lang="es-EC"/>
        </a:p>
      </dgm:t>
    </dgm:pt>
    <dgm:pt modelId="{12C8E90D-20DE-4616-A5EF-E38B39413F44}" type="parTrans" cxnId="{5DB295A7-460D-410F-9582-78A72FB6353B}">
      <dgm:prSet/>
      <dgm:spPr/>
      <dgm:t>
        <a:bodyPr/>
        <a:lstStyle/>
        <a:p>
          <a:endParaRPr lang="es-EC"/>
        </a:p>
      </dgm:t>
    </dgm:pt>
    <dgm:pt modelId="{E481BFF7-EBEF-41A9-A8A5-0269F89D96C4}" type="sibTrans" cxnId="{5DB295A7-460D-410F-9582-78A72FB6353B}">
      <dgm:prSet/>
      <dgm:spPr/>
      <dgm:t>
        <a:bodyPr/>
        <a:lstStyle/>
        <a:p>
          <a:endParaRPr lang="es-EC"/>
        </a:p>
      </dgm:t>
    </dgm:pt>
    <dgm:pt modelId="{15B07CA5-4E02-4B14-93BB-359BED8F9A59}" type="pres">
      <dgm:prSet presAssocID="{2D7F2EAF-C559-472A-91DA-7C58806839A8}" presName="Name0" presStyleCnt="0">
        <dgm:presLayoutVars>
          <dgm:chMax val="7"/>
          <dgm:dir/>
          <dgm:animLvl val="lvl"/>
          <dgm:resizeHandles val="exact"/>
        </dgm:presLayoutVars>
      </dgm:prSet>
      <dgm:spPr/>
    </dgm:pt>
    <dgm:pt modelId="{FA2DBAA0-964F-49DD-BB63-9870CF572C75}" type="pres">
      <dgm:prSet presAssocID="{13C652AC-B5FE-4342-A689-C71A89832620}" presName="circle1" presStyleLbl="node1" presStyleIdx="0" presStyleCnt="3"/>
      <dgm:spPr/>
    </dgm:pt>
    <dgm:pt modelId="{6697C4EE-D1E5-4BD8-A3AD-E51EF5DFB7A6}" type="pres">
      <dgm:prSet presAssocID="{13C652AC-B5FE-4342-A689-C71A89832620}" presName="space" presStyleCnt="0"/>
      <dgm:spPr/>
    </dgm:pt>
    <dgm:pt modelId="{FE6211DB-E233-4CFA-B18A-DE0550C76A99}" type="pres">
      <dgm:prSet presAssocID="{13C652AC-B5FE-4342-A689-C71A89832620}" presName="rect1" presStyleLbl="alignAcc1" presStyleIdx="0" presStyleCnt="3"/>
      <dgm:spPr/>
      <dgm:t>
        <a:bodyPr/>
        <a:lstStyle/>
        <a:p>
          <a:endParaRPr lang="es-EC"/>
        </a:p>
      </dgm:t>
    </dgm:pt>
    <dgm:pt modelId="{D145A725-0CF4-423C-8F7A-74324F35CC91}" type="pres">
      <dgm:prSet presAssocID="{AEB72570-A6C0-4E58-A230-908269BDC1AC}" presName="vertSpace2" presStyleLbl="node1" presStyleIdx="0" presStyleCnt="3"/>
      <dgm:spPr/>
    </dgm:pt>
    <dgm:pt modelId="{7EF55264-F521-40FD-8904-DAB06BF2F763}" type="pres">
      <dgm:prSet presAssocID="{AEB72570-A6C0-4E58-A230-908269BDC1AC}" presName="circle2" presStyleLbl="node1" presStyleIdx="1" presStyleCnt="3"/>
      <dgm:spPr/>
    </dgm:pt>
    <dgm:pt modelId="{B12E684D-67A2-4A3C-B8C7-6F56443CFF9F}" type="pres">
      <dgm:prSet presAssocID="{AEB72570-A6C0-4E58-A230-908269BDC1AC}" presName="rect2" presStyleLbl="alignAcc1" presStyleIdx="1" presStyleCnt="3"/>
      <dgm:spPr/>
      <dgm:t>
        <a:bodyPr/>
        <a:lstStyle/>
        <a:p>
          <a:endParaRPr lang="es-EC"/>
        </a:p>
      </dgm:t>
    </dgm:pt>
    <dgm:pt modelId="{0F6FD03B-424C-488C-AAFE-07FBB12CE740}" type="pres">
      <dgm:prSet presAssocID="{74DC0956-47DE-4FE9-93FE-B5B3BC3A4307}" presName="vertSpace3" presStyleLbl="node1" presStyleIdx="1" presStyleCnt="3"/>
      <dgm:spPr/>
    </dgm:pt>
    <dgm:pt modelId="{8016DA60-9B7B-4F56-BFC9-60F13B4BE916}" type="pres">
      <dgm:prSet presAssocID="{74DC0956-47DE-4FE9-93FE-B5B3BC3A4307}" presName="circle3" presStyleLbl="node1" presStyleIdx="2" presStyleCnt="3"/>
      <dgm:spPr>
        <a:solidFill>
          <a:schemeClr val="tx2">
            <a:lumMod val="75000"/>
          </a:schemeClr>
        </a:solidFill>
      </dgm:spPr>
    </dgm:pt>
    <dgm:pt modelId="{757F4B8A-1173-4326-8C1F-56580CD6F5D8}" type="pres">
      <dgm:prSet presAssocID="{74DC0956-47DE-4FE9-93FE-B5B3BC3A4307}" presName="rect3" presStyleLbl="alignAcc1" presStyleIdx="2" presStyleCnt="3"/>
      <dgm:spPr/>
      <dgm:t>
        <a:bodyPr/>
        <a:lstStyle/>
        <a:p>
          <a:endParaRPr lang="es-EC"/>
        </a:p>
      </dgm:t>
    </dgm:pt>
    <dgm:pt modelId="{2481CA67-C8B8-438D-A5D4-61687E933165}" type="pres">
      <dgm:prSet presAssocID="{13C652AC-B5FE-4342-A689-C71A89832620}" presName="rect1ParTxNoCh" presStyleLbl="alignAcc1" presStyleIdx="2" presStyleCnt="3">
        <dgm:presLayoutVars>
          <dgm:chMax val="1"/>
          <dgm:bulletEnabled val="1"/>
        </dgm:presLayoutVars>
      </dgm:prSet>
      <dgm:spPr/>
      <dgm:t>
        <a:bodyPr/>
        <a:lstStyle/>
        <a:p>
          <a:endParaRPr lang="es-EC"/>
        </a:p>
      </dgm:t>
    </dgm:pt>
    <dgm:pt modelId="{0C2AD9E6-9420-4D1C-A941-F8B443CFAD38}" type="pres">
      <dgm:prSet presAssocID="{AEB72570-A6C0-4E58-A230-908269BDC1AC}" presName="rect2ParTxNoCh" presStyleLbl="alignAcc1" presStyleIdx="2" presStyleCnt="3">
        <dgm:presLayoutVars>
          <dgm:chMax val="1"/>
          <dgm:bulletEnabled val="1"/>
        </dgm:presLayoutVars>
      </dgm:prSet>
      <dgm:spPr/>
      <dgm:t>
        <a:bodyPr/>
        <a:lstStyle/>
        <a:p>
          <a:endParaRPr lang="es-EC"/>
        </a:p>
      </dgm:t>
    </dgm:pt>
    <dgm:pt modelId="{7000E07B-EB4D-44D8-83EA-22ACD187279B}" type="pres">
      <dgm:prSet presAssocID="{74DC0956-47DE-4FE9-93FE-B5B3BC3A4307}" presName="rect3ParTxNoCh" presStyleLbl="alignAcc1" presStyleIdx="2" presStyleCnt="3">
        <dgm:presLayoutVars>
          <dgm:chMax val="1"/>
          <dgm:bulletEnabled val="1"/>
        </dgm:presLayoutVars>
      </dgm:prSet>
      <dgm:spPr/>
      <dgm:t>
        <a:bodyPr/>
        <a:lstStyle/>
        <a:p>
          <a:endParaRPr lang="es-EC"/>
        </a:p>
      </dgm:t>
    </dgm:pt>
  </dgm:ptLst>
  <dgm:cxnLst>
    <dgm:cxn modelId="{40FEDE3B-8F09-4FB1-AAAA-53EEAE8130AB}" type="presOf" srcId="{74DC0956-47DE-4FE9-93FE-B5B3BC3A4307}" destId="{757F4B8A-1173-4326-8C1F-56580CD6F5D8}" srcOrd="0" destOrd="0" presId="urn:microsoft.com/office/officeart/2005/8/layout/target3"/>
    <dgm:cxn modelId="{6198B20B-9466-40F4-B070-BC10F69114B3}" type="presOf" srcId="{AEB72570-A6C0-4E58-A230-908269BDC1AC}" destId="{0C2AD9E6-9420-4D1C-A941-F8B443CFAD38}" srcOrd="1" destOrd="0" presId="urn:microsoft.com/office/officeart/2005/8/layout/target3"/>
    <dgm:cxn modelId="{6E846479-DD37-44A2-9ED2-5789C2287941}" type="presOf" srcId="{AEB72570-A6C0-4E58-A230-908269BDC1AC}" destId="{B12E684D-67A2-4A3C-B8C7-6F56443CFF9F}" srcOrd="0" destOrd="0" presId="urn:microsoft.com/office/officeart/2005/8/layout/target3"/>
    <dgm:cxn modelId="{34AF95A5-0BBA-4A66-B64B-212A3C086FDF}" type="presOf" srcId="{13C652AC-B5FE-4342-A689-C71A89832620}" destId="{FE6211DB-E233-4CFA-B18A-DE0550C76A99}" srcOrd="0" destOrd="0" presId="urn:microsoft.com/office/officeart/2005/8/layout/target3"/>
    <dgm:cxn modelId="{B534C6F4-2500-4155-A3BA-DB06605589F8}" type="presOf" srcId="{13C652AC-B5FE-4342-A689-C71A89832620}" destId="{2481CA67-C8B8-438D-A5D4-61687E933165}" srcOrd="1" destOrd="0" presId="urn:microsoft.com/office/officeart/2005/8/layout/target3"/>
    <dgm:cxn modelId="{D697B9E3-DDB1-45E8-8949-0C4E8FB9B5FE}" type="presOf" srcId="{2D7F2EAF-C559-472A-91DA-7C58806839A8}" destId="{15B07CA5-4E02-4B14-93BB-359BED8F9A59}" srcOrd="0" destOrd="0" presId="urn:microsoft.com/office/officeart/2005/8/layout/target3"/>
    <dgm:cxn modelId="{772B521D-BD36-4A0C-8B39-F4CD09DFC9D5}" srcId="{2D7F2EAF-C559-472A-91DA-7C58806839A8}" destId="{AEB72570-A6C0-4E58-A230-908269BDC1AC}" srcOrd="1" destOrd="0" parTransId="{B73DB5D5-2734-416F-B0D7-11728CADA000}" sibTransId="{86A6CDAB-E4E5-4267-8B80-5E65E2C2CE6B}"/>
    <dgm:cxn modelId="{5DB295A7-460D-410F-9582-78A72FB6353B}" srcId="{2D7F2EAF-C559-472A-91DA-7C58806839A8}" destId="{74DC0956-47DE-4FE9-93FE-B5B3BC3A4307}" srcOrd="2" destOrd="0" parTransId="{12C8E90D-20DE-4616-A5EF-E38B39413F44}" sibTransId="{E481BFF7-EBEF-41A9-A8A5-0269F89D96C4}"/>
    <dgm:cxn modelId="{8EF2CDAC-C228-45AB-95A3-98185AE0C052}" srcId="{2D7F2EAF-C559-472A-91DA-7C58806839A8}" destId="{13C652AC-B5FE-4342-A689-C71A89832620}" srcOrd="0" destOrd="0" parTransId="{05F192AE-DBFF-4F2B-A674-3FAEA3DC3764}" sibTransId="{429D8B6B-5349-4EDD-9E1A-BB160852F502}"/>
    <dgm:cxn modelId="{A84FFAB6-26E6-4BD2-8059-F7E1736BDE64}" type="presOf" srcId="{74DC0956-47DE-4FE9-93FE-B5B3BC3A4307}" destId="{7000E07B-EB4D-44D8-83EA-22ACD187279B}" srcOrd="1" destOrd="0" presId="urn:microsoft.com/office/officeart/2005/8/layout/target3"/>
    <dgm:cxn modelId="{758F6D96-ABFF-41B8-AA22-B1E9825BD350}" type="presParOf" srcId="{15B07CA5-4E02-4B14-93BB-359BED8F9A59}" destId="{FA2DBAA0-964F-49DD-BB63-9870CF572C75}" srcOrd="0" destOrd="0" presId="urn:microsoft.com/office/officeart/2005/8/layout/target3"/>
    <dgm:cxn modelId="{2819B342-4B32-4977-8283-13603D0F9BA1}" type="presParOf" srcId="{15B07CA5-4E02-4B14-93BB-359BED8F9A59}" destId="{6697C4EE-D1E5-4BD8-A3AD-E51EF5DFB7A6}" srcOrd="1" destOrd="0" presId="urn:microsoft.com/office/officeart/2005/8/layout/target3"/>
    <dgm:cxn modelId="{909CCABF-A809-4C1B-84B3-44A1FEB37B02}" type="presParOf" srcId="{15B07CA5-4E02-4B14-93BB-359BED8F9A59}" destId="{FE6211DB-E233-4CFA-B18A-DE0550C76A99}" srcOrd="2" destOrd="0" presId="urn:microsoft.com/office/officeart/2005/8/layout/target3"/>
    <dgm:cxn modelId="{0FA75714-0C2E-4CB5-8938-3B7B50B3DDF6}" type="presParOf" srcId="{15B07CA5-4E02-4B14-93BB-359BED8F9A59}" destId="{D145A725-0CF4-423C-8F7A-74324F35CC91}" srcOrd="3" destOrd="0" presId="urn:microsoft.com/office/officeart/2005/8/layout/target3"/>
    <dgm:cxn modelId="{F6F13D0A-9008-4D92-AA72-B4FCFE6927E9}" type="presParOf" srcId="{15B07CA5-4E02-4B14-93BB-359BED8F9A59}" destId="{7EF55264-F521-40FD-8904-DAB06BF2F763}" srcOrd="4" destOrd="0" presId="urn:microsoft.com/office/officeart/2005/8/layout/target3"/>
    <dgm:cxn modelId="{10183EA6-992A-4A7D-AF7D-E1FA7EBEFAE2}" type="presParOf" srcId="{15B07CA5-4E02-4B14-93BB-359BED8F9A59}" destId="{B12E684D-67A2-4A3C-B8C7-6F56443CFF9F}" srcOrd="5" destOrd="0" presId="urn:microsoft.com/office/officeart/2005/8/layout/target3"/>
    <dgm:cxn modelId="{27C2D991-3114-441C-98C8-45134F893D17}" type="presParOf" srcId="{15B07CA5-4E02-4B14-93BB-359BED8F9A59}" destId="{0F6FD03B-424C-488C-AAFE-07FBB12CE740}" srcOrd="6" destOrd="0" presId="urn:microsoft.com/office/officeart/2005/8/layout/target3"/>
    <dgm:cxn modelId="{FD5316AB-106A-44DA-9AEE-25644BFC5D05}" type="presParOf" srcId="{15B07CA5-4E02-4B14-93BB-359BED8F9A59}" destId="{8016DA60-9B7B-4F56-BFC9-60F13B4BE916}" srcOrd="7" destOrd="0" presId="urn:microsoft.com/office/officeart/2005/8/layout/target3"/>
    <dgm:cxn modelId="{DB961830-F589-4468-AED6-F05C7A3D3B44}" type="presParOf" srcId="{15B07CA5-4E02-4B14-93BB-359BED8F9A59}" destId="{757F4B8A-1173-4326-8C1F-56580CD6F5D8}" srcOrd="8" destOrd="0" presId="urn:microsoft.com/office/officeart/2005/8/layout/target3"/>
    <dgm:cxn modelId="{BA54C8D2-F149-4587-B44C-D5FFB112376A}" type="presParOf" srcId="{15B07CA5-4E02-4B14-93BB-359BED8F9A59}" destId="{2481CA67-C8B8-438D-A5D4-61687E933165}" srcOrd="9" destOrd="0" presId="urn:microsoft.com/office/officeart/2005/8/layout/target3"/>
    <dgm:cxn modelId="{5084B1F5-E9EE-4D8A-8076-6EADD22650A4}" type="presParOf" srcId="{15B07CA5-4E02-4B14-93BB-359BED8F9A59}" destId="{0C2AD9E6-9420-4D1C-A941-F8B443CFAD38}" srcOrd="10" destOrd="0" presId="urn:microsoft.com/office/officeart/2005/8/layout/target3"/>
    <dgm:cxn modelId="{1304917F-3358-42B6-B600-BAED8AB26BAA}" type="presParOf" srcId="{15B07CA5-4E02-4B14-93BB-359BED8F9A59}" destId="{7000E07B-EB4D-44D8-83EA-22ACD187279B}"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8C25D1-4388-43B8-A7C0-07074E98880E}" type="doc">
      <dgm:prSet loTypeId="urn:microsoft.com/office/officeart/2005/8/layout/gear1" loCatId="process" qsTypeId="urn:microsoft.com/office/officeart/2005/8/quickstyle/3d7" qsCatId="3D" csTypeId="urn:microsoft.com/office/officeart/2005/8/colors/accent1_2" csCatId="accent1" phldr="1"/>
      <dgm:spPr/>
    </dgm:pt>
    <dgm:pt modelId="{411AB171-C955-4065-8192-8EE3E8289101}">
      <dgm:prSet phldrT="[Texto]" custT="1"/>
      <dgm:spPr/>
      <dgm:t>
        <a:bodyPr/>
        <a:lstStyle/>
        <a:p>
          <a:r>
            <a:rPr lang="es-EC" sz="1500" dirty="0" smtClean="0"/>
            <a:t>DESPLAZAMIENTO ACCIÓN DEL VIENTO</a:t>
          </a:r>
          <a:endParaRPr lang="es-EC" sz="1500" dirty="0"/>
        </a:p>
      </dgm:t>
    </dgm:pt>
    <dgm:pt modelId="{FE0B5A27-556D-41EA-B689-7062F66C4039}" type="parTrans" cxnId="{E064B03D-79A6-43A2-B933-E6CDAF4AE3EB}">
      <dgm:prSet/>
      <dgm:spPr/>
      <dgm:t>
        <a:bodyPr/>
        <a:lstStyle/>
        <a:p>
          <a:endParaRPr lang="es-EC"/>
        </a:p>
      </dgm:t>
    </dgm:pt>
    <dgm:pt modelId="{83688440-02C4-4F61-ADD0-33F5D7BD1AED}" type="sibTrans" cxnId="{E064B03D-79A6-43A2-B933-E6CDAF4AE3EB}">
      <dgm:prSet/>
      <dgm:spPr/>
      <dgm:t>
        <a:bodyPr/>
        <a:lstStyle/>
        <a:p>
          <a:endParaRPr lang="es-EC"/>
        </a:p>
      </dgm:t>
    </dgm:pt>
    <dgm:pt modelId="{1B8A9D64-0D29-4EC2-B5B8-EEB2132402B6}">
      <dgm:prSet phldrT="[Texto]" custT="1"/>
      <dgm:spPr/>
      <dgm:t>
        <a:bodyPr/>
        <a:lstStyle/>
        <a:p>
          <a:r>
            <a:rPr lang="es-EC" sz="1500" dirty="0" smtClean="0"/>
            <a:t>CONJUNTO DE VELAS</a:t>
          </a:r>
          <a:endParaRPr lang="es-EC" sz="1500" dirty="0"/>
        </a:p>
      </dgm:t>
    </dgm:pt>
    <dgm:pt modelId="{CC66D3EB-A79A-49E2-B656-57CFDCF2BF62}" type="parTrans" cxnId="{94EC5E42-D2ED-41B5-9DBF-85EB0C0DD292}">
      <dgm:prSet/>
      <dgm:spPr/>
      <dgm:t>
        <a:bodyPr/>
        <a:lstStyle/>
        <a:p>
          <a:endParaRPr lang="es-EC"/>
        </a:p>
      </dgm:t>
    </dgm:pt>
    <dgm:pt modelId="{DA6EFC12-88AB-4E88-90FE-7CB305036D1D}" type="sibTrans" cxnId="{94EC5E42-D2ED-41B5-9DBF-85EB0C0DD292}">
      <dgm:prSet/>
      <dgm:spPr/>
      <dgm:t>
        <a:bodyPr/>
        <a:lstStyle/>
        <a:p>
          <a:endParaRPr lang="es-EC"/>
        </a:p>
      </dgm:t>
    </dgm:pt>
    <dgm:pt modelId="{C5D77E7D-A87A-4476-8E44-9D4B0EEB1376}">
      <dgm:prSet phldrT="[Texto]"/>
      <dgm:spPr/>
      <dgm:t>
        <a:bodyPr/>
        <a:lstStyle/>
        <a:p>
          <a:r>
            <a:rPr lang="es-EC" dirty="0" smtClean="0"/>
            <a:t>CONDICIONES METEREOLÓGICAS</a:t>
          </a:r>
          <a:endParaRPr lang="es-EC" dirty="0"/>
        </a:p>
      </dgm:t>
    </dgm:pt>
    <dgm:pt modelId="{17EE149A-48C6-41F5-A8A5-541B5C753B24}" type="parTrans" cxnId="{5B60ED09-2EEC-410E-892E-40BDA9539DE2}">
      <dgm:prSet/>
      <dgm:spPr/>
      <dgm:t>
        <a:bodyPr/>
        <a:lstStyle/>
        <a:p>
          <a:endParaRPr lang="es-EC"/>
        </a:p>
      </dgm:t>
    </dgm:pt>
    <dgm:pt modelId="{900AC882-0A58-40D6-9253-E6A8B6B72CA7}" type="sibTrans" cxnId="{5B60ED09-2EEC-410E-892E-40BDA9539DE2}">
      <dgm:prSet/>
      <dgm:spPr/>
      <dgm:t>
        <a:bodyPr/>
        <a:lstStyle/>
        <a:p>
          <a:endParaRPr lang="es-EC"/>
        </a:p>
      </dgm:t>
    </dgm:pt>
    <dgm:pt modelId="{695B022B-FA09-4E3B-9106-26EFBE9A3255}" type="pres">
      <dgm:prSet presAssocID="{FB8C25D1-4388-43B8-A7C0-07074E98880E}" presName="composite" presStyleCnt="0">
        <dgm:presLayoutVars>
          <dgm:chMax val="3"/>
          <dgm:animLvl val="lvl"/>
          <dgm:resizeHandles val="exact"/>
        </dgm:presLayoutVars>
      </dgm:prSet>
      <dgm:spPr/>
    </dgm:pt>
    <dgm:pt modelId="{48B0957D-5B8C-4BAF-BFB4-F6A5FA698DA1}" type="pres">
      <dgm:prSet presAssocID="{411AB171-C955-4065-8192-8EE3E8289101}" presName="gear1" presStyleLbl="node1" presStyleIdx="0" presStyleCnt="3">
        <dgm:presLayoutVars>
          <dgm:chMax val="1"/>
          <dgm:bulletEnabled val="1"/>
        </dgm:presLayoutVars>
      </dgm:prSet>
      <dgm:spPr/>
      <dgm:t>
        <a:bodyPr/>
        <a:lstStyle/>
        <a:p>
          <a:endParaRPr lang="es-EC"/>
        </a:p>
      </dgm:t>
    </dgm:pt>
    <dgm:pt modelId="{34FE32CB-4663-4AE4-A4B1-BE98ED3CDAEC}" type="pres">
      <dgm:prSet presAssocID="{411AB171-C955-4065-8192-8EE3E8289101}" presName="gear1srcNode" presStyleLbl="node1" presStyleIdx="0" presStyleCnt="3"/>
      <dgm:spPr/>
      <dgm:t>
        <a:bodyPr/>
        <a:lstStyle/>
        <a:p>
          <a:endParaRPr lang="es-EC"/>
        </a:p>
      </dgm:t>
    </dgm:pt>
    <dgm:pt modelId="{2A285F22-EB3F-4628-9DF4-FF7C00D96082}" type="pres">
      <dgm:prSet presAssocID="{411AB171-C955-4065-8192-8EE3E8289101}" presName="gear1dstNode" presStyleLbl="node1" presStyleIdx="0" presStyleCnt="3"/>
      <dgm:spPr/>
      <dgm:t>
        <a:bodyPr/>
        <a:lstStyle/>
        <a:p>
          <a:endParaRPr lang="es-EC"/>
        </a:p>
      </dgm:t>
    </dgm:pt>
    <dgm:pt modelId="{40D93E46-1644-4C9E-A2F7-966A01775569}" type="pres">
      <dgm:prSet presAssocID="{1B8A9D64-0D29-4EC2-B5B8-EEB2132402B6}" presName="gear2" presStyleLbl="node1" presStyleIdx="1" presStyleCnt="3">
        <dgm:presLayoutVars>
          <dgm:chMax val="1"/>
          <dgm:bulletEnabled val="1"/>
        </dgm:presLayoutVars>
      </dgm:prSet>
      <dgm:spPr/>
      <dgm:t>
        <a:bodyPr/>
        <a:lstStyle/>
        <a:p>
          <a:endParaRPr lang="es-EC"/>
        </a:p>
      </dgm:t>
    </dgm:pt>
    <dgm:pt modelId="{AB216247-B57A-4B9D-8B1F-BAEEA031C6B8}" type="pres">
      <dgm:prSet presAssocID="{1B8A9D64-0D29-4EC2-B5B8-EEB2132402B6}" presName="gear2srcNode" presStyleLbl="node1" presStyleIdx="1" presStyleCnt="3"/>
      <dgm:spPr/>
      <dgm:t>
        <a:bodyPr/>
        <a:lstStyle/>
        <a:p>
          <a:endParaRPr lang="es-EC"/>
        </a:p>
      </dgm:t>
    </dgm:pt>
    <dgm:pt modelId="{C1F6BE0D-2FE9-4FCA-A73E-0452854CFECC}" type="pres">
      <dgm:prSet presAssocID="{1B8A9D64-0D29-4EC2-B5B8-EEB2132402B6}" presName="gear2dstNode" presStyleLbl="node1" presStyleIdx="1" presStyleCnt="3"/>
      <dgm:spPr/>
      <dgm:t>
        <a:bodyPr/>
        <a:lstStyle/>
        <a:p>
          <a:endParaRPr lang="es-EC"/>
        </a:p>
      </dgm:t>
    </dgm:pt>
    <dgm:pt modelId="{B9F76A49-63FD-4FB8-BDE0-84FFDA39456A}" type="pres">
      <dgm:prSet presAssocID="{C5D77E7D-A87A-4476-8E44-9D4B0EEB1376}" presName="gear3" presStyleLbl="node1" presStyleIdx="2" presStyleCnt="3"/>
      <dgm:spPr/>
      <dgm:t>
        <a:bodyPr/>
        <a:lstStyle/>
        <a:p>
          <a:endParaRPr lang="es-EC"/>
        </a:p>
      </dgm:t>
    </dgm:pt>
    <dgm:pt modelId="{31C2E37D-1BE9-4A77-8098-E91FE92BE6B6}" type="pres">
      <dgm:prSet presAssocID="{C5D77E7D-A87A-4476-8E44-9D4B0EEB1376}" presName="gear3tx" presStyleLbl="node1" presStyleIdx="2" presStyleCnt="3">
        <dgm:presLayoutVars>
          <dgm:chMax val="1"/>
          <dgm:bulletEnabled val="1"/>
        </dgm:presLayoutVars>
      </dgm:prSet>
      <dgm:spPr/>
      <dgm:t>
        <a:bodyPr/>
        <a:lstStyle/>
        <a:p>
          <a:endParaRPr lang="es-EC"/>
        </a:p>
      </dgm:t>
    </dgm:pt>
    <dgm:pt modelId="{7E70971E-2E2C-4DBB-ADC6-9F42133C7B1A}" type="pres">
      <dgm:prSet presAssocID="{C5D77E7D-A87A-4476-8E44-9D4B0EEB1376}" presName="gear3srcNode" presStyleLbl="node1" presStyleIdx="2" presStyleCnt="3"/>
      <dgm:spPr/>
      <dgm:t>
        <a:bodyPr/>
        <a:lstStyle/>
        <a:p>
          <a:endParaRPr lang="es-EC"/>
        </a:p>
      </dgm:t>
    </dgm:pt>
    <dgm:pt modelId="{AFDC03BA-7682-492F-AC38-878D7D141B7D}" type="pres">
      <dgm:prSet presAssocID="{C5D77E7D-A87A-4476-8E44-9D4B0EEB1376}" presName="gear3dstNode" presStyleLbl="node1" presStyleIdx="2" presStyleCnt="3"/>
      <dgm:spPr/>
      <dgm:t>
        <a:bodyPr/>
        <a:lstStyle/>
        <a:p>
          <a:endParaRPr lang="es-EC"/>
        </a:p>
      </dgm:t>
    </dgm:pt>
    <dgm:pt modelId="{420148C4-7719-4B71-AD88-B748E6FCCE1E}" type="pres">
      <dgm:prSet presAssocID="{83688440-02C4-4F61-ADD0-33F5D7BD1AED}" presName="connector1" presStyleLbl="sibTrans2D1" presStyleIdx="0" presStyleCnt="3"/>
      <dgm:spPr/>
      <dgm:t>
        <a:bodyPr/>
        <a:lstStyle/>
        <a:p>
          <a:endParaRPr lang="es-EC"/>
        </a:p>
      </dgm:t>
    </dgm:pt>
    <dgm:pt modelId="{79E3E389-50BE-49F6-8AE1-DAC09C5D4A73}" type="pres">
      <dgm:prSet presAssocID="{DA6EFC12-88AB-4E88-90FE-7CB305036D1D}" presName="connector2" presStyleLbl="sibTrans2D1" presStyleIdx="1" presStyleCnt="3"/>
      <dgm:spPr/>
      <dgm:t>
        <a:bodyPr/>
        <a:lstStyle/>
        <a:p>
          <a:endParaRPr lang="es-EC"/>
        </a:p>
      </dgm:t>
    </dgm:pt>
    <dgm:pt modelId="{C4E7F9CB-6DE2-4C58-BEB3-6F02A3852321}" type="pres">
      <dgm:prSet presAssocID="{900AC882-0A58-40D6-9253-E6A8B6B72CA7}" presName="connector3" presStyleLbl="sibTrans2D1" presStyleIdx="2" presStyleCnt="3"/>
      <dgm:spPr/>
      <dgm:t>
        <a:bodyPr/>
        <a:lstStyle/>
        <a:p>
          <a:endParaRPr lang="es-EC"/>
        </a:p>
      </dgm:t>
    </dgm:pt>
  </dgm:ptLst>
  <dgm:cxnLst>
    <dgm:cxn modelId="{09EC4C0F-D4A3-4C70-9129-73F5EE37A104}" type="presOf" srcId="{411AB171-C955-4065-8192-8EE3E8289101}" destId="{34FE32CB-4663-4AE4-A4B1-BE98ED3CDAEC}" srcOrd="1" destOrd="0" presId="urn:microsoft.com/office/officeart/2005/8/layout/gear1"/>
    <dgm:cxn modelId="{AC2460EC-6E57-4D57-B977-BF76A333079F}" type="presOf" srcId="{411AB171-C955-4065-8192-8EE3E8289101}" destId="{2A285F22-EB3F-4628-9DF4-FF7C00D96082}" srcOrd="2" destOrd="0" presId="urn:microsoft.com/office/officeart/2005/8/layout/gear1"/>
    <dgm:cxn modelId="{2527A0E5-7376-4E6F-9F69-D5DA7ED74EB9}" type="presOf" srcId="{FB8C25D1-4388-43B8-A7C0-07074E98880E}" destId="{695B022B-FA09-4E3B-9106-26EFBE9A3255}" srcOrd="0" destOrd="0" presId="urn:microsoft.com/office/officeart/2005/8/layout/gear1"/>
    <dgm:cxn modelId="{E61B9B49-DFB5-4EE4-9027-428387730B81}" type="presOf" srcId="{900AC882-0A58-40D6-9253-E6A8B6B72CA7}" destId="{C4E7F9CB-6DE2-4C58-BEB3-6F02A3852321}" srcOrd="0" destOrd="0" presId="urn:microsoft.com/office/officeart/2005/8/layout/gear1"/>
    <dgm:cxn modelId="{2DECF53A-9F95-4AF4-AAD2-B449911A7974}" type="presOf" srcId="{1B8A9D64-0D29-4EC2-B5B8-EEB2132402B6}" destId="{C1F6BE0D-2FE9-4FCA-A73E-0452854CFECC}" srcOrd="2" destOrd="0" presId="urn:microsoft.com/office/officeart/2005/8/layout/gear1"/>
    <dgm:cxn modelId="{9391B8E0-6513-4E80-B2F7-217115597A3E}" type="presOf" srcId="{C5D77E7D-A87A-4476-8E44-9D4B0EEB1376}" destId="{31C2E37D-1BE9-4A77-8098-E91FE92BE6B6}" srcOrd="1" destOrd="0" presId="urn:microsoft.com/office/officeart/2005/8/layout/gear1"/>
    <dgm:cxn modelId="{A02EB56B-A203-451F-B24C-DD6627AB9E03}" type="presOf" srcId="{C5D77E7D-A87A-4476-8E44-9D4B0EEB1376}" destId="{B9F76A49-63FD-4FB8-BDE0-84FFDA39456A}" srcOrd="0" destOrd="0" presId="urn:microsoft.com/office/officeart/2005/8/layout/gear1"/>
    <dgm:cxn modelId="{FC223FC3-1CE8-4C21-AEDD-CB57DFA3AF56}" type="presOf" srcId="{411AB171-C955-4065-8192-8EE3E8289101}" destId="{48B0957D-5B8C-4BAF-BFB4-F6A5FA698DA1}" srcOrd="0" destOrd="0" presId="urn:microsoft.com/office/officeart/2005/8/layout/gear1"/>
    <dgm:cxn modelId="{C0D35E29-CAAA-428B-8144-DD45E038D7EE}" type="presOf" srcId="{1B8A9D64-0D29-4EC2-B5B8-EEB2132402B6}" destId="{40D93E46-1644-4C9E-A2F7-966A01775569}" srcOrd="0" destOrd="0" presId="urn:microsoft.com/office/officeart/2005/8/layout/gear1"/>
    <dgm:cxn modelId="{A21418EA-8CF6-4CE2-839C-BFAAC84CDD64}" type="presOf" srcId="{83688440-02C4-4F61-ADD0-33F5D7BD1AED}" destId="{420148C4-7719-4B71-AD88-B748E6FCCE1E}" srcOrd="0" destOrd="0" presId="urn:microsoft.com/office/officeart/2005/8/layout/gear1"/>
    <dgm:cxn modelId="{5B60ED09-2EEC-410E-892E-40BDA9539DE2}" srcId="{FB8C25D1-4388-43B8-A7C0-07074E98880E}" destId="{C5D77E7D-A87A-4476-8E44-9D4B0EEB1376}" srcOrd="2" destOrd="0" parTransId="{17EE149A-48C6-41F5-A8A5-541B5C753B24}" sibTransId="{900AC882-0A58-40D6-9253-E6A8B6B72CA7}"/>
    <dgm:cxn modelId="{C5AFE1D1-C092-468F-9206-AC3D9C7F5DAE}" type="presOf" srcId="{C5D77E7D-A87A-4476-8E44-9D4B0EEB1376}" destId="{7E70971E-2E2C-4DBB-ADC6-9F42133C7B1A}" srcOrd="2" destOrd="0" presId="urn:microsoft.com/office/officeart/2005/8/layout/gear1"/>
    <dgm:cxn modelId="{E064B03D-79A6-43A2-B933-E6CDAF4AE3EB}" srcId="{FB8C25D1-4388-43B8-A7C0-07074E98880E}" destId="{411AB171-C955-4065-8192-8EE3E8289101}" srcOrd="0" destOrd="0" parTransId="{FE0B5A27-556D-41EA-B689-7062F66C4039}" sibTransId="{83688440-02C4-4F61-ADD0-33F5D7BD1AED}"/>
    <dgm:cxn modelId="{7366BC85-A015-4223-A20D-48A8F1A45DB5}" type="presOf" srcId="{C5D77E7D-A87A-4476-8E44-9D4B0EEB1376}" destId="{AFDC03BA-7682-492F-AC38-878D7D141B7D}" srcOrd="3" destOrd="0" presId="urn:microsoft.com/office/officeart/2005/8/layout/gear1"/>
    <dgm:cxn modelId="{37805444-5874-49C2-915D-CCF27370BDBF}" type="presOf" srcId="{1B8A9D64-0D29-4EC2-B5B8-EEB2132402B6}" destId="{AB216247-B57A-4B9D-8B1F-BAEEA031C6B8}" srcOrd="1" destOrd="0" presId="urn:microsoft.com/office/officeart/2005/8/layout/gear1"/>
    <dgm:cxn modelId="{94EC5E42-D2ED-41B5-9DBF-85EB0C0DD292}" srcId="{FB8C25D1-4388-43B8-A7C0-07074E98880E}" destId="{1B8A9D64-0D29-4EC2-B5B8-EEB2132402B6}" srcOrd="1" destOrd="0" parTransId="{CC66D3EB-A79A-49E2-B656-57CFDCF2BF62}" sibTransId="{DA6EFC12-88AB-4E88-90FE-7CB305036D1D}"/>
    <dgm:cxn modelId="{E5C618EC-9EAC-4351-ADF0-37930D16B812}" type="presOf" srcId="{DA6EFC12-88AB-4E88-90FE-7CB305036D1D}" destId="{79E3E389-50BE-49F6-8AE1-DAC09C5D4A73}" srcOrd="0" destOrd="0" presId="urn:microsoft.com/office/officeart/2005/8/layout/gear1"/>
    <dgm:cxn modelId="{868BB0F1-39B1-48CA-8221-B4DDE00DF1BB}" type="presParOf" srcId="{695B022B-FA09-4E3B-9106-26EFBE9A3255}" destId="{48B0957D-5B8C-4BAF-BFB4-F6A5FA698DA1}" srcOrd="0" destOrd="0" presId="urn:microsoft.com/office/officeart/2005/8/layout/gear1"/>
    <dgm:cxn modelId="{BEA63454-9D15-44DB-BC15-3BD7F751C46D}" type="presParOf" srcId="{695B022B-FA09-4E3B-9106-26EFBE9A3255}" destId="{34FE32CB-4663-4AE4-A4B1-BE98ED3CDAEC}" srcOrd="1" destOrd="0" presId="urn:microsoft.com/office/officeart/2005/8/layout/gear1"/>
    <dgm:cxn modelId="{C38A75BD-F4F7-4123-9620-3CCDD1A380A0}" type="presParOf" srcId="{695B022B-FA09-4E3B-9106-26EFBE9A3255}" destId="{2A285F22-EB3F-4628-9DF4-FF7C00D96082}" srcOrd="2" destOrd="0" presId="urn:microsoft.com/office/officeart/2005/8/layout/gear1"/>
    <dgm:cxn modelId="{CFEEB912-DBB1-4025-9D66-A99F2D77DD6D}" type="presParOf" srcId="{695B022B-FA09-4E3B-9106-26EFBE9A3255}" destId="{40D93E46-1644-4C9E-A2F7-966A01775569}" srcOrd="3" destOrd="0" presId="urn:microsoft.com/office/officeart/2005/8/layout/gear1"/>
    <dgm:cxn modelId="{67BB2336-19E1-4489-B3DC-60F28B47F5C3}" type="presParOf" srcId="{695B022B-FA09-4E3B-9106-26EFBE9A3255}" destId="{AB216247-B57A-4B9D-8B1F-BAEEA031C6B8}" srcOrd="4" destOrd="0" presId="urn:microsoft.com/office/officeart/2005/8/layout/gear1"/>
    <dgm:cxn modelId="{98EDAFE5-5307-4366-84F1-EBB5B1535A55}" type="presParOf" srcId="{695B022B-FA09-4E3B-9106-26EFBE9A3255}" destId="{C1F6BE0D-2FE9-4FCA-A73E-0452854CFECC}" srcOrd="5" destOrd="0" presId="urn:microsoft.com/office/officeart/2005/8/layout/gear1"/>
    <dgm:cxn modelId="{76287064-06D1-4C83-B97B-DBADB9298EA2}" type="presParOf" srcId="{695B022B-FA09-4E3B-9106-26EFBE9A3255}" destId="{B9F76A49-63FD-4FB8-BDE0-84FFDA39456A}" srcOrd="6" destOrd="0" presId="urn:microsoft.com/office/officeart/2005/8/layout/gear1"/>
    <dgm:cxn modelId="{7A70D606-E7B8-46AE-ADE1-522731C4ED8C}" type="presParOf" srcId="{695B022B-FA09-4E3B-9106-26EFBE9A3255}" destId="{31C2E37D-1BE9-4A77-8098-E91FE92BE6B6}" srcOrd="7" destOrd="0" presId="urn:microsoft.com/office/officeart/2005/8/layout/gear1"/>
    <dgm:cxn modelId="{4D77D913-8FF5-4B8F-A9F5-C0DC093F0E73}" type="presParOf" srcId="{695B022B-FA09-4E3B-9106-26EFBE9A3255}" destId="{7E70971E-2E2C-4DBB-ADC6-9F42133C7B1A}" srcOrd="8" destOrd="0" presId="urn:microsoft.com/office/officeart/2005/8/layout/gear1"/>
    <dgm:cxn modelId="{B280C583-3CFD-4169-BD0F-CAA2F86E14A7}" type="presParOf" srcId="{695B022B-FA09-4E3B-9106-26EFBE9A3255}" destId="{AFDC03BA-7682-492F-AC38-878D7D141B7D}" srcOrd="9" destOrd="0" presId="urn:microsoft.com/office/officeart/2005/8/layout/gear1"/>
    <dgm:cxn modelId="{25156634-1042-4010-943F-C6C88FA42340}" type="presParOf" srcId="{695B022B-FA09-4E3B-9106-26EFBE9A3255}" destId="{420148C4-7719-4B71-AD88-B748E6FCCE1E}" srcOrd="10" destOrd="0" presId="urn:microsoft.com/office/officeart/2005/8/layout/gear1"/>
    <dgm:cxn modelId="{4F507DB1-5844-41DB-B130-4CF54CC87454}" type="presParOf" srcId="{695B022B-FA09-4E3B-9106-26EFBE9A3255}" destId="{79E3E389-50BE-49F6-8AE1-DAC09C5D4A73}" srcOrd="11" destOrd="0" presId="urn:microsoft.com/office/officeart/2005/8/layout/gear1"/>
    <dgm:cxn modelId="{223B7012-57BB-4864-8C81-CBD641484F1A}" type="presParOf" srcId="{695B022B-FA09-4E3B-9106-26EFBE9A3255}" destId="{C4E7F9CB-6DE2-4C58-BEB3-6F02A3852321}"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204240-0242-4F5D-BEF0-3849CA7A7349}" type="doc">
      <dgm:prSet loTypeId="urn:microsoft.com/office/officeart/2005/8/layout/StepDownProcess" loCatId="process" qsTypeId="urn:microsoft.com/office/officeart/2005/8/quickstyle/3d3" qsCatId="3D" csTypeId="urn:microsoft.com/office/officeart/2005/8/colors/colorful3" csCatId="colorful" phldr="1"/>
      <dgm:spPr/>
      <dgm:t>
        <a:bodyPr/>
        <a:lstStyle/>
        <a:p>
          <a:endParaRPr lang="es-EC"/>
        </a:p>
      </dgm:t>
    </dgm:pt>
    <dgm:pt modelId="{68041D42-9781-4B4E-84D0-46452AC1DD6A}">
      <dgm:prSet phldrT="[Texto]"/>
      <dgm:spPr/>
      <dgm:t>
        <a:bodyPr/>
        <a:lstStyle/>
        <a:p>
          <a:r>
            <a:rPr lang="es-EC" b="1" dirty="0" smtClean="0">
              <a:solidFill>
                <a:schemeClr val="tx1"/>
              </a:solidFill>
            </a:rPr>
            <a:t>TRANSFORMA ENERGÍA TÉRMICA</a:t>
          </a:r>
          <a:endParaRPr lang="es-EC" b="1" dirty="0">
            <a:solidFill>
              <a:schemeClr val="tx1"/>
            </a:solidFill>
          </a:endParaRPr>
        </a:p>
      </dgm:t>
    </dgm:pt>
    <dgm:pt modelId="{EB39F99B-1EF1-42A8-939E-C9E60784E689}" type="parTrans" cxnId="{734F4434-2336-423C-AC85-8C4E3BEFA186}">
      <dgm:prSet/>
      <dgm:spPr/>
      <dgm:t>
        <a:bodyPr/>
        <a:lstStyle/>
        <a:p>
          <a:endParaRPr lang="es-EC"/>
        </a:p>
      </dgm:t>
    </dgm:pt>
    <dgm:pt modelId="{E3D1973D-4CAD-4C67-B189-E19312207A6F}" type="sibTrans" cxnId="{734F4434-2336-423C-AC85-8C4E3BEFA186}">
      <dgm:prSet/>
      <dgm:spPr/>
      <dgm:t>
        <a:bodyPr/>
        <a:lstStyle/>
        <a:p>
          <a:endParaRPr lang="es-EC"/>
        </a:p>
      </dgm:t>
    </dgm:pt>
    <dgm:pt modelId="{56A539CB-A1B2-4060-B93C-245B97A04291}">
      <dgm:prSet phldrT="[Texto]"/>
      <dgm:spPr/>
      <dgm:t>
        <a:bodyPr/>
        <a:lstStyle/>
        <a:p>
          <a:r>
            <a:rPr lang="es-EC" b="1" dirty="0" smtClean="0">
              <a:solidFill>
                <a:schemeClr val="tx1"/>
              </a:solidFill>
            </a:rPr>
            <a:t>EN ENERGÍA MECÁNICA</a:t>
          </a:r>
          <a:endParaRPr lang="es-EC" b="1" dirty="0">
            <a:solidFill>
              <a:schemeClr val="tx1"/>
            </a:solidFill>
          </a:endParaRPr>
        </a:p>
      </dgm:t>
    </dgm:pt>
    <dgm:pt modelId="{E5645335-2D44-4EFD-AC50-310ABAB87129}" type="parTrans" cxnId="{F7498FF7-5268-4AAB-8A66-03383683947B}">
      <dgm:prSet/>
      <dgm:spPr/>
      <dgm:t>
        <a:bodyPr/>
        <a:lstStyle/>
        <a:p>
          <a:endParaRPr lang="es-EC"/>
        </a:p>
      </dgm:t>
    </dgm:pt>
    <dgm:pt modelId="{42B71373-4B72-4F83-A826-A74223F206AD}" type="sibTrans" cxnId="{F7498FF7-5268-4AAB-8A66-03383683947B}">
      <dgm:prSet/>
      <dgm:spPr/>
      <dgm:t>
        <a:bodyPr/>
        <a:lstStyle/>
        <a:p>
          <a:endParaRPr lang="es-EC"/>
        </a:p>
      </dgm:t>
    </dgm:pt>
    <dgm:pt modelId="{97F8023F-915D-46FC-9DB1-0F040B4A146C}">
      <dgm:prSet phldrT="[Texto]"/>
      <dgm:spPr/>
      <dgm:t>
        <a:bodyPr/>
        <a:lstStyle/>
        <a:p>
          <a:r>
            <a:rPr lang="es-EC" b="1" dirty="0" smtClean="0">
              <a:solidFill>
                <a:schemeClr val="tx1"/>
              </a:solidFill>
            </a:rPr>
            <a:t>COMBUSTIÓN DENTRO DE ELLOS</a:t>
          </a:r>
          <a:endParaRPr lang="es-EC" b="1" dirty="0">
            <a:solidFill>
              <a:schemeClr val="tx1"/>
            </a:solidFill>
          </a:endParaRPr>
        </a:p>
      </dgm:t>
    </dgm:pt>
    <dgm:pt modelId="{18203B0F-C83D-4DED-BAD4-89231D6434F3}" type="sibTrans" cxnId="{0B163173-B951-47D9-9A15-55B6E57CF453}">
      <dgm:prSet/>
      <dgm:spPr/>
      <dgm:t>
        <a:bodyPr/>
        <a:lstStyle/>
        <a:p>
          <a:endParaRPr lang="es-EC"/>
        </a:p>
      </dgm:t>
    </dgm:pt>
    <dgm:pt modelId="{8B39FF96-1956-4534-B392-469242F0BBD4}" type="parTrans" cxnId="{0B163173-B951-47D9-9A15-55B6E57CF453}">
      <dgm:prSet/>
      <dgm:spPr/>
      <dgm:t>
        <a:bodyPr/>
        <a:lstStyle/>
        <a:p>
          <a:endParaRPr lang="es-EC"/>
        </a:p>
      </dgm:t>
    </dgm:pt>
    <dgm:pt modelId="{16C9499D-9673-4301-8287-75300541C6F9}" type="pres">
      <dgm:prSet presAssocID="{56204240-0242-4F5D-BEF0-3849CA7A7349}" presName="rootnode" presStyleCnt="0">
        <dgm:presLayoutVars>
          <dgm:chMax/>
          <dgm:chPref/>
          <dgm:dir/>
          <dgm:animLvl val="lvl"/>
        </dgm:presLayoutVars>
      </dgm:prSet>
      <dgm:spPr/>
      <dgm:t>
        <a:bodyPr/>
        <a:lstStyle/>
        <a:p>
          <a:endParaRPr lang="es-EC"/>
        </a:p>
      </dgm:t>
    </dgm:pt>
    <dgm:pt modelId="{9BCCF8E2-3CD2-44A7-9DF1-30A345DEB761}" type="pres">
      <dgm:prSet presAssocID="{68041D42-9781-4B4E-84D0-46452AC1DD6A}" presName="composite" presStyleCnt="0"/>
      <dgm:spPr/>
      <dgm:t>
        <a:bodyPr/>
        <a:lstStyle/>
        <a:p>
          <a:endParaRPr lang="es-EC"/>
        </a:p>
      </dgm:t>
    </dgm:pt>
    <dgm:pt modelId="{59A0FD72-A454-44B0-8FA5-9F83A8F4B912}" type="pres">
      <dgm:prSet presAssocID="{68041D42-9781-4B4E-84D0-46452AC1DD6A}" presName="bentUpArrow1" presStyleLbl="alignImgPlace1" presStyleIdx="0" presStyleCnt="2"/>
      <dgm:spPr/>
      <dgm:t>
        <a:bodyPr/>
        <a:lstStyle/>
        <a:p>
          <a:endParaRPr lang="es-EC"/>
        </a:p>
      </dgm:t>
    </dgm:pt>
    <dgm:pt modelId="{94F5FC12-5A0B-4821-9C69-FD22F9FF73F0}" type="pres">
      <dgm:prSet presAssocID="{68041D42-9781-4B4E-84D0-46452AC1DD6A}" presName="ParentText" presStyleLbl="node1" presStyleIdx="0" presStyleCnt="3">
        <dgm:presLayoutVars>
          <dgm:chMax val="1"/>
          <dgm:chPref val="1"/>
          <dgm:bulletEnabled val="1"/>
        </dgm:presLayoutVars>
      </dgm:prSet>
      <dgm:spPr/>
      <dgm:t>
        <a:bodyPr/>
        <a:lstStyle/>
        <a:p>
          <a:endParaRPr lang="es-EC"/>
        </a:p>
      </dgm:t>
    </dgm:pt>
    <dgm:pt modelId="{54C5CC3D-3284-4915-A537-48BB8F552BA3}" type="pres">
      <dgm:prSet presAssocID="{68041D42-9781-4B4E-84D0-46452AC1DD6A}" presName="ChildText" presStyleLbl="revTx" presStyleIdx="0" presStyleCnt="2">
        <dgm:presLayoutVars>
          <dgm:chMax val="0"/>
          <dgm:chPref val="0"/>
          <dgm:bulletEnabled val="1"/>
        </dgm:presLayoutVars>
      </dgm:prSet>
      <dgm:spPr/>
      <dgm:t>
        <a:bodyPr/>
        <a:lstStyle/>
        <a:p>
          <a:endParaRPr lang="es-EC"/>
        </a:p>
      </dgm:t>
    </dgm:pt>
    <dgm:pt modelId="{F100ADE2-AD2D-4647-A806-0DFF7216A737}" type="pres">
      <dgm:prSet presAssocID="{E3D1973D-4CAD-4C67-B189-E19312207A6F}" presName="sibTrans" presStyleCnt="0"/>
      <dgm:spPr/>
      <dgm:t>
        <a:bodyPr/>
        <a:lstStyle/>
        <a:p>
          <a:endParaRPr lang="es-EC"/>
        </a:p>
      </dgm:t>
    </dgm:pt>
    <dgm:pt modelId="{4DB7B64A-5B90-4704-89EE-285557D114D4}" type="pres">
      <dgm:prSet presAssocID="{97F8023F-915D-46FC-9DB1-0F040B4A146C}" presName="composite" presStyleCnt="0"/>
      <dgm:spPr/>
      <dgm:t>
        <a:bodyPr/>
        <a:lstStyle/>
        <a:p>
          <a:endParaRPr lang="es-EC"/>
        </a:p>
      </dgm:t>
    </dgm:pt>
    <dgm:pt modelId="{8AE174D9-FD18-4069-8C97-93D7B2904989}" type="pres">
      <dgm:prSet presAssocID="{97F8023F-915D-46FC-9DB1-0F040B4A146C}" presName="bentUpArrow1" presStyleLbl="alignImgPlace1" presStyleIdx="1" presStyleCnt="2"/>
      <dgm:spPr/>
      <dgm:t>
        <a:bodyPr/>
        <a:lstStyle/>
        <a:p>
          <a:endParaRPr lang="es-EC"/>
        </a:p>
      </dgm:t>
    </dgm:pt>
    <dgm:pt modelId="{BA536FBB-73A2-4DA7-A095-CBFC18797F79}" type="pres">
      <dgm:prSet presAssocID="{97F8023F-915D-46FC-9DB1-0F040B4A146C}" presName="ParentText" presStyleLbl="node1" presStyleIdx="1" presStyleCnt="3">
        <dgm:presLayoutVars>
          <dgm:chMax val="1"/>
          <dgm:chPref val="1"/>
          <dgm:bulletEnabled val="1"/>
        </dgm:presLayoutVars>
      </dgm:prSet>
      <dgm:spPr/>
      <dgm:t>
        <a:bodyPr/>
        <a:lstStyle/>
        <a:p>
          <a:endParaRPr lang="es-EC"/>
        </a:p>
      </dgm:t>
    </dgm:pt>
    <dgm:pt modelId="{23994A28-9189-4E56-A1A1-43EFD6D94AC4}" type="pres">
      <dgm:prSet presAssocID="{97F8023F-915D-46FC-9DB1-0F040B4A146C}" presName="ChildText" presStyleLbl="revTx" presStyleIdx="1" presStyleCnt="2">
        <dgm:presLayoutVars>
          <dgm:chMax val="0"/>
          <dgm:chPref val="0"/>
          <dgm:bulletEnabled val="1"/>
        </dgm:presLayoutVars>
      </dgm:prSet>
      <dgm:spPr/>
      <dgm:t>
        <a:bodyPr/>
        <a:lstStyle/>
        <a:p>
          <a:endParaRPr lang="es-EC"/>
        </a:p>
      </dgm:t>
    </dgm:pt>
    <dgm:pt modelId="{73ED7AD6-00F4-4752-B257-90E2DB22B99B}" type="pres">
      <dgm:prSet presAssocID="{18203B0F-C83D-4DED-BAD4-89231D6434F3}" presName="sibTrans" presStyleCnt="0"/>
      <dgm:spPr/>
      <dgm:t>
        <a:bodyPr/>
        <a:lstStyle/>
        <a:p>
          <a:endParaRPr lang="es-EC"/>
        </a:p>
      </dgm:t>
    </dgm:pt>
    <dgm:pt modelId="{510A109A-BF98-4CF4-A665-177C00370CC4}" type="pres">
      <dgm:prSet presAssocID="{56A539CB-A1B2-4060-B93C-245B97A04291}" presName="composite" presStyleCnt="0"/>
      <dgm:spPr/>
      <dgm:t>
        <a:bodyPr/>
        <a:lstStyle/>
        <a:p>
          <a:endParaRPr lang="es-EC"/>
        </a:p>
      </dgm:t>
    </dgm:pt>
    <dgm:pt modelId="{B7B522C0-833C-4ABF-943F-79365AE518F7}" type="pres">
      <dgm:prSet presAssocID="{56A539CB-A1B2-4060-B93C-245B97A04291}" presName="ParentText" presStyleLbl="node1" presStyleIdx="2" presStyleCnt="3">
        <dgm:presLayoutVars>
          <dgm:chMax val="1"/>
          <dgm:chPref val="1"/>
          <dgm:bulletEnabled val="1"/>
        </dgm:presLayoutVars>
      </dgm:prSet>
      <dgm:spPr/>
      <dgm:t>
        <a:bodyPr/>
        <a:lstStyle/>
        <a:p>
          <a:endParaRPr lang="es-EC"/>
        </a:p>
      </dgm:t>
    </dgm:pt>
  </dgm:ptLst>
  <dgm:cxnLst>
    <dgm:cxn modelId="{734F4434-2336-423C-AC85-8C4E3BEFA186}" srcId="{56204240-0242-4F5D-BEF0-3849CA7A7349}" destId="{68041D42-9781-4B4E-84D0-46452AC1DD6A}" srcOrd="0" destOrd="0" parTransId="{EB39F99B-1EF1-42A8-939E-C9E60784E689}" sibTransId="{E3D1973D-4CAD-4C67-B189-E19312207A6F}"/>
    <dgm:cxn modelId="{5411290B-F9A8-4E5B-B0E6-62F46826935D}" type="presOf" srcId="{56A539CB-A1B2-4060-B93C-245B97A04291}" destId="{B7B522C0-833C-4ABF-943F-79365AE518F7}" srcOrd="0" destOrd="0" presId="urn:microsoft.com/office/officeart/2005/8/layout/StepDownProcess"/>
    <dgm:cxn modelId="{71B393F4-35CD-466D-849C-604C021AEBA2}" type="presOf" srcId="{68041D42-9781-4B4E-84D0-46452AC1DD6A}" destId="{94F5FC12-5A0B-4821-9C69-FD22F9FF73F0}" srcOrd="0" destOrd="0" presId="urn:microsoft.com/office/officeart/2005/8/layout/StepDownProcess"/>
    <dgm:cxn modelId="{929E0738-272D-4E82-8EB4-2D8FEE4DF663}" type="presOf" srcId="{56204240-0242-4F5D-BEF0-3849CA7A7349}" destId="{16C9499D-9673-4301-8287-75300541C6F9}" srcOrd="0" destOrd="0" presId="urn:microsoft.com/office/officeart/2005/8/layout/StepDownProcess"/>
    <dgm:cxn modelId="{CCED30EC-4145-4FBF-B2CE-644F6B3842A3}" type="presOf" srcId="{97F8023F-915D-46FC-9DB1-0F040B4A146C}" destId="{BA536FBB-73A2-4DA7-A095-CBFC18797F79}" srcOrd="0" destOrd="0" presId="urn:microsoft.com/office/officeart/2005/8/layout/StepDownProcess"/>
    <dgm:cxn modelId="{F7498FF7-5268-4AAB-8A66-03383683947B}" srcId="{56204240-0242-4F5D-BEF0-3849CA7A7349}" destId="{56A539CB-A1B2-4060-B93C-245B97A04291}" srcOrd="2" destOrd="0" parTransId="{E5645335-2D44-4EFD-AC50-310ABAB87129}" sibTransId="{42B71373-4B72-4F83-A826-A74223F206AD}"/>
    <dgm:cxn modelId="{0B163173-B951-47D9-9A15-55B6E57CF453}" srcId="{56204240-0242-4F5D-BEF0-3849CA7A7349}" destId="{97F8023F-915D-46FC-9DB1-0F040B4A146C}" srcOrd="1" destOrd="0" parTransId="{8B39FF96-1956-4534-B392-469242F0BBD4}" sibTransId="{18203B0F-C83D-4DED-BAD4-89231D6434F3}"/>
    <dgm:cxn modelId="{B7D66036-F0A0-47F2-A7E8-5566880C70E0}" type="presParOf" srcId="{16C9499D-9673-4301-8287-75300541C6F9}" destId="{9BCCF8E2-3CD2-44A7-9DF1-30A345DEB761}" srcOrd="0" destOrd="0" presId="urn:microsoft.com/office/officeart/2005/8/layout/StepDownProcess"/>
    <dgm:cxn modelId="{C7558980-5495-4460-9E3B-6E1BF19BF4A0}" type="presParOf" srcId="{9BCCF8E2-3CD2-44A7-9DF1-30A345DEB761}" destId="{59A0FD72-A454-44B0-8FA5-9F83A8F4B912}" srcOrd="0" destOrd="0" presId="urn:microsoft.com/office/officeart/2005/8/layout/StepDownProcess"/>
    <dgm:cxn modelId="{F239B518-5C81-41BC-A902-A8D6181AC668}" type="presParOf" srcId="{9BCCF8E2-3CD2-44A7-9DF1-30A345DEB761}" destId="{94F5FC12-5A0B-4821-9C69-FD22F9FF73F0}" srcOrd="1" destOrd="0" presId="urn:microsoft.com/office/officeart/2005/8/layout/StepDownProcess"/>
    <dgm:cxn modelId="{7DC13605-7064-4879-887E-BB83522372A6}" type="presParOf" srcId="{9BCCF8E2-3CD2-44A7-9DF1-30A345DEB761}" destId="{54C5CC3D-3284-4915-A537-48BB8F552BA3}" srcOrd="2" destOrd="0" presId="urn:microsoft.com/office/officeart/2005/8/layout/StepDownProcess"/>
    <dgm:cxn modelId="{0D5E6006-9E40-43B2-9CDE-04C20C6F7957}" type="presParOf" srcId="{16C9499D-9673-4301-8287-75300541C6F9}" destId="{F100ADE2-AD2D-4647-A806-0DFF7216A737}" srcOrd="1" destOrd="0" presId="urn:microsoft.com/office/officeart/2005/8/layout/StepDownProcess"/>
    <dgm:cxn modelId="{CE71AF65-405E-4B8A-96DB-636A56EA0359}" type="presParOf" srcId="{16C9499D-9673-4301-8287-75300541C6F9}" destId="{4DB7B64A-5B90-4704-89EE-285557D114D4}" srcOrd="2" destOrd="0" presId="urn:microsoft.com/office/officeart/2005/8/layout/StepDownProcess"/>
    <dgm:cxn modelId="{20EDB3AA-3426-4819-9454-98B072967F71}" type="presParOf" srcId="{4DB7B64A-5B90-4704-89EE-285557D114D4}" destId="{8AE174D9-FD18-4069-8C97-93D7B2904989}" srcOrd="0" destOrd="0" presId="urn:microsoft.com/office/officeart/2005/8/layout/StepDownProcess"/>
    <dgm:cxn modelId="{DFD8F321-B197-4E29-A564-6B15B0CF2E81}" type="presParOf" srcId="{4DB7B64A-5B90-4704-89EE-285557D114D4}" destId="{BA536FBB-73A2-4DA7-A095-CBFC18797F79}" srcOrd="1" destOrd="0" presId="urn:microsoft.com/office/officeart/2005/8/layout/StepDownProcess"/>
    <dgm:cxn modelId="{AE6FBBBC-728D-465A-A307-CEB9F07866AE}" type="presParOf" srcId="{4DB7B64A-5B90-4704-89EE-285557D114D4}" destId="{23994A28-9189-4E56-A1A1-43EFD6D94AC4}" srcOrd="2" destOrd="0" presId="urn:microsoft.com/office/officeart/2005/8/layout/StepDownProcess"/>
    <dgm:cxn modelId="{ABA84EF0-0C9E-403B-8580-DCCB4A065403}" type="presParOf" srcId="{16C9499D-9673-4301-8287-75300541C6F9}" destId="{73ED7AD6-00F4-4752-B257-90E2DB22B99B}" srcOrd="3" destOrd="0" presId="urn:microsoft.com/office/officeart/2005/8/layout/StepDownProcess"/>
    <dgm:cxn modelId="{644B1605-CF58-4EBD-A803-6CEFD6DA525D}" type="presParOf" srcId="{16C9499D-9673-4301-8287-75300541C6F9}" destId="{510A109A-BF98-4CF4-A665-177C00370CC4}" srcOrd="4" destOrd="0" presId="urn:microsoft.com/office/officeart/2005/8/layout/StepDownProcess"/>
    <dgm:cxn modelId="{C43F3EEC-6F6D-460B-A465-0BC9C7677E92}" type="presParOf" srcId="{510A109A-BF98-4CF4-A665-177C00370CC4}" destId="{B7B522C0-833C-4ABF-943F-79365AE518F7}" srcOrd="0"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B62546-7C2F-4163-9BDD-B6BD370D2EBB}" type="doc">
      <dgm:prSet loTypeId="urn:microsoft.com/office/officeart/2005/8/layout/process5" loCatId="process" qsTypeId="urn:microsoft.com/office/officeart/2005/8/quickstyle/3d2" qsCatId="3D" csTypeId="urn:microsoft.com/office/officeart/2005/8/colors/colorful4" csCatId="colorful" phldr="1"/>
      <dgm:spPr/>
    </dgm:pt>
    <dgm:pt modelId="{958823B1-CDDD-43B3-8F00-15023041EE88}">
      <dgm:prSet phldrT="[Texto]"/>
      <dgm:spPr/>
      <dgm:t>
        <a:bodyPr/>
        <a:lstStyle/>
        <a:p>
          <a:r>
            <a:rPr lang="es-EC" b="1" dirty="0" smtClean="0"/>
            <a:t>Temperatura del refrigerante del motor</a:t>
          </a:r>
          <a:endParaRPr lang="es-EC" b="1" dirty="0"/>
        </a:p>
      </dgm:t>
    </dgm:pt>
    <dgm:pt modelId="{C59E89CA-0A62-4531-B4CA-5AAE493ADBC3}" type="parTrans" cxnId="{9E3EE308-C256-40EA-AECC-7921BED861F0}">
      <dgm:prSet/>
      <dgm:spPr/>
      <dgm:t>
        <a:bodyPr/>
        <a:lstStyle/>
        <a:p>
          <a:endParaRPr lang="es-EC"/>
        </a:p>
      </dgm:t>
    </dgm:pt>
    <dgm:pt modelId="{0BB8F784-B605-4928-AFBA-58213B9818D8}" type="sibTrans" cxnId="{9E3EE308-C256-40EA-AECC-7921BED861F0}">
      <dgm:prSet/>
      <dgm:spPr/>
      <dgm:t>
        <a:bodyPr/>
        <a:lstStyle/>
        <a:p>
          <a:endParaRPr lang="es-EC"/>
        </a:p>
      </dgm:t>
    </dgm:pt>
    <dgm:pt modelId="{A23C3C2B-3A35-4FCB-86BA-BCD8E57E7C64}">
      <dgm:prSet phldrT="[Texto]"/>
      <dgm:spPr/>
      <dgm:t>
        <a:bodyPr/>
        <a:lstStyle/>
        <a:p>
          <a:r>
            <a:rPr lang="es-EC" b="1" dirty="0" smtClean="0"/>
            <a:t>Presión de aceite del motor</a:t>
          </a:r>
          <a:endParaRPr lang="es-EC" b="1" dirty="0"/>
        </a:p>
      </dgm:t>
    </dgm:pt>
    <dgm:pt modelId="{AFD5DB20-65FB-40ED-B732-AB9BBBC31934}" type="parTrans" cxnId="{23D682F7-6D0F-48EE-A364-64E08E71755D}">
      <dgm:prSet/>
      <dgm:spPr/>
      <dgm:t>
        <a:bodyPr/>
        <a:lstStyle/>
        <a:p>
          <a:endParaRPr lang="es-EC"/>
        </a:p>
      </dgm:t>
    </dgm:pt>
    <dgm:pt modelId="{BC905F77-6523-4FD6-977E-916BAA62ACCA}" type="sibTrans" cxnId="{23D682F7-6D0F-48EE-A364-64E08E71755D}">
      <dgm:prSet/>
      <dgm:spPr/>
      <dgm:t>
        <a:bodyPr/>
        <a:lstStyle/>
        <a:p>
          <a:endParaRPr lang="es-EC"/>
        </a:p>
      </dgm:t>
    </dgm:pt>
    <dgm:pt modelId="{82B70B14-6DF3-47B6-B073-8D766A458185}">
      <dgm:prSet phldrT="[Texto]"/>
      <dgm:spPr/>
      <dgm:t>
        <a:bodyPr/>
        <a:lstStyle/>
        <a:p>
          <a:r>
            <a:rPr lang="es-EC" b="1" dirty="0" smtClean="0"/>
            <a:t>Temperatura de aceite de la transmisión</a:t>
          </a:r>
          <a:endParaRPr lang="es-EC" b="1" dirty="0"/>
        </a:p>
      </dgm:t>
    </dgm:pt>
    <dgm:pt modelId="{D18E38F0-46AE-48C2-867F-F0BFD44CDC33}" type="parTrans" cxnId="{547280C6-9811-40F7-B5CD-28FCC88429D1}">
      <dgm:prSet/>
      <dgm:spPr/>
      <dgm:t>
        <a:bodyPr/>
        <a:lstStyle/>
        <a:p>
          <a:endParaRPr lang="es-EC"/>
        </a:p>
      </dgm:t>
    </dgm:pt>
    <dgm:pt modelId="{D243F41D-72F6-4549-B975-A2CE2D92DCE4}" type="sibTrans" cxnId="{547280C6-9811-40F7-B5CD-28FCC88429D1}">
      <dgm:prSet/>
      <dgm:spPr/>
      <dgm:t>
        <a:bodyPr/>
        <a:lstStyle/>
        <a:p>
          <a:endParaRPr lang="es-EC"/>
        </a:p>
      </dgm:t>
    </dgm:pt>
    <dgm:pt modelId="{31467F7D-261F-4848-B15C-4A7F7CFCB214}">
      <dgm:prSet phldrT="[Texto]"/>
      <dgm:spPr/>
      <dgm:t>
        <a:bodyPr/>
        <a:lstStyle/>
        <a:p>
          <a:r>
            <a:rPr lang="en-US" b="1" dirty="0" err="1" smtClean="0"/>
            <a:t>Presión</a:t>
          </a:r>
          <a:r>
            <a:rPr lang="en-US" b="1" dirty="0" smtClean="0"/>
            <a:t> de </a:t>
          </a:r>
          <a:r>
            <a:rPr lang="en-US" b="1" dirty="0" err="1" smtClean="0"/>
            <a:t>aceite</a:t>
          </a:r>
          <a:r>
            <a:rPr lang="en-US" b="1" dirty="0" smtClean="0"/>
            <a:t> de la </a:t>
          </a:r>
          <a:r>
            <a:rPr lang="en-US" b="1" dirty="0" err="1" smtClean="0"/>
            <a:t>transmisión</a:t>
          </a:r>
          <a:endParaRPr lang="es-EC" b="1" dirty="0"/>
        </a:p>
      </dgm:t>
    </dgm:pt>
    <dgm:pt modelId="{9EF4CD7B-3865-4B3E-A48E-BE12C411467C}" type="parTrans" cxnId="{2D51B474-E012-4765-A51E-CC5C448CE76B}">
      <dgm:prSet/>
      <dgm:spPr/>
      <dgm:t>
        <a:bodyPr/>
        <a:lstStyle/>
        <a:p>
          <a:endParaRPr lang="es-EC"/>
        </a:p>
      </dgm:t>
    </dgm:pt>
    <dgm:pt modelId="{3E286C59-7E84-41A5-9973-3C64D281EDA5}" type="sibTrans" cxnId="{2D51B474-E012-4765-A51E-CC5C448CE76B}">
      <dgm:prSet/>
      <dgm:spPr/>
      <dgm:t>
        <a:bodyPr/>
        <a:lstStyle/>
        <a:p>
          <a:endParaRPr lang="es-EC"/>
        </a:p>
      </dgm:t>
    </dgm:pt>
    <dgm:pt modelId="{8CADCE7C-82CB-4D6C-A86E-C2DB0006D7DD}">
      <dgm:prSet phldrT="[Texto]"/>
      <dgm:spPr/>
      <dgm:t>
        <a:bodyPr/>
        <a:lstStyle/>
        <a:p>
          <a:r>
            <a:rPr lang="en-US" b="1" dirty="0" err="1" smtClean="0"/>
            <a:t>Temperatura</a:t>
          </a:r>
          <a:r>
            <a:rPr lang="en-US" b="1" dirty="0" smtClean="0"/>
            <a:t> del </a:t>
          </a:r>
          <a:r>
            <a:rPr lang="en-US" b="1" dirty="0" err="1" smtClean="0"/>
            <a:t>postenfriador</a:t>
          </a:r>
          <a:endParaRPr lang="es-EC" b="1" dirty="0"/>
        </a:p>
      </dgm:t>
    </dgm:pt>
    <dgm:pt modelId="{F977AB48-C0F5-4436-8F84-0302BEBFDEF1}" type="parTrans" cxnId="{E77B84A8-6DDF-46CD-A255-19B17C0EFF12}">
      <dgm:prSet/>
      <dgm:spPr/>
      <dgm:t>
        <a:bodyPr/>
        <a:lstStyle/>
        <a:p>
          <a:endParaRPr lang="es-EC"/>
        </a:p>
      </dgm:t>
    </dgm:pt>
    <dgm:pt modelId="{18E11A4B-328B-478F-950B-D2713D38E3C2}" type="sibTrans" cxnId="{E77B84A8-6DDF-46CD-A255-19B17C0EFF12}">
      <dgm:prSet/>
      <dgm:spPr/>
      <dgm:t>
        <a:bodyPr/>
        <a:lstStyle/>
        <a:p>
          <a:endParaRPr lang="es-EC"/>
        </a:p>
      </dgm:t>
    </dgm:pt>
    <dgm:pt modelId="{060F612F-A76E-4EDF-BE5F-4E315F08E0BF}">
      <dgm:prSet phldrT="[Texto]"/>
      <dgm:spPr/>
      <dgm:t>
        <a:bodyPr/>
        <a:lstStyle/>
        <a:p>
          <a:r>
            <a:rPr lang="en-US" b="1" dirty="0" err="1" smtClean="0"/>
            <a:t>Presión</a:t>
          </a:r>
          <a:r>
            <a:rPr lang="en-US" b="1" dirty="0" smtClean="0"/>
            <a:t> </a:t>
          </a:r>
          <a:r>
            <a:rPr lang="en-US" b="1" dirty="0" err="1" smtClean="0"/>
            <a:t>diferencial</a:t>
          </a:r>
          <a:r>
            <a:rPr lang="en-US" b="1" dirty="0" smtClean="0"/>
            <a:t> del </a:t>
          </a:r>
          <a:r>
            <a:rPr lang="en-US" b="1" dirty="0" err="1" smtClean="0"/>
            <a:t>filtro</a:t>
          </a:r>
          <a:r>
            <a:rPr lang="en-US" b="1" dirty="0" smtClean="0"/>
            <a:t> de </a:t>
          </a:r>
          <a:r>
            <a:rPr lang="en-US" b="1" dirty="0" err="1" smtClean="0"/>
            <a:t>aceite</a:t>
          </a:r>
          <a:endParaRPr lang="es-EC" b="1" dirty="0"/>
        </a:p>
      </dgm:t>
    </dgm:pt>
    <dgm:pt modelId="{B7572D6F-8EA9-4E44-A01C-6A450B06952E}" type="parTrans" cxnId="{769C25EF-A30A-4566-8CDC-C90AF76D4256}">
      <dgm:prSet/>
      <dgm:spPr/>
      <dgm:t>
        <a:bodyPr/>
        <a:lstStyle/>
        <a:p>
          <a:endParaRPr lang="es-EC"/>
        </a:p>
      </dgm:t>
    </dgm:pt>
    <dgm:pt modelId="{2A5B87DD-A6D8-48B9-9A36-26C2DCD20B1D}" type="sibTrans" cxnId="{769C25EF-A30A-4566-8CDC-C90AF76D4256}">
      <dgm:prSet/>
      <dgm:spPr/>
      <dgm:t>
        <a:bodyPr/>
        <a:lstStyle/>
        <a:p>
          <a:endParaRPr lang="es-EC"/>
        </a:p>
      </dgm:t>
    </dgm:pt>
    <dgm:pt modelId="{1DB8E032-D18C-4246-A881-38E86FF89735}">
      <dgm:prSet phldrT="[Texto]" custT="1"/>
      <dgm:spPr/>
      <dgm:t>
        <a:bodyPr/>
        <a:lstStyle/>
        <a:p>
          <a:r>
            <a:rPr lang="en-US" sz="1700" b="1" dirty="0" err="1" smtClean="0"/>
            <a:t>Presión</a:t>
          </a:r>
          <a:r>
            <a:rPr lang="en-US" sz="1700" b="1" dirty="0" smtClean="0"/>
            <a:t> </a:t>
          </a:r>
          <a:r>
            <a:rPr lang="en-US" sz="1700" b="1" dirty="0" err="1" smtClean="0"/>
            <a:t>diferencial</a:t>
          </a:r>
          <a:r>
            <a:rPr lang="en-US" sz="1700" b="1" dirty="0" smtClean="0"/>
            <a:t> del </a:t>
          </a:r>
          <a:r>
            <a:rPr lang="en-US" sz="1700" b="1" dirty="0" err="1" smtClean="0"/>
            <a:t>filtro</a:t>
          </a:r>
          <a:r>
            <a:rPr lang="en-US" sz="1700" b="1" dirty="0" smtClean="0"/>
            <a:t> de combustible</a:t>
          </a:r>
          <a:endParaRPr lang="es-EC" sz="1700" b="1" dirty="0"/>
        </a:p>
      </dgm:t>
    </dgm:pt>
    <dgm:pt modelId="{8911687D-F2CD-4A4E-9781-34FA27BE0883}" type="parTrans" cxnId="{0CA17668-DCCA-4354-BBBB-C3C3C8F25232}">
      <dgm:prSet/>
      <dgm:spPr/>
      <dgm:t>
        <a:bodyPr/>
        <a:lstStyle/>
        <a:p>
          <a:endParaRPr lang="es-EC"/>
        </a:p>
      </dgm:t>
    </dgm:pt>
    <dgm:pt modelId="{D2620EF4-F50B-4647-8F30-1FFF85FF0FFA}" type="sibTrans" cxnId="{0CA17668-DCCA-4354-BBBB-C3C3C8F25232}">
      <dgm:prSet/>
      <dgm:spPr/>
      <dgm:t>
        <a:bodyPr/>
        <a:lstStyle/>
        <a:p>
          <a:endParaRPr lang="es-EC"/>
        </a:p>
      </dgm:t>
    </dgm:pt>
    <dgm:pt modelId="{1C813B62-264E-4518-803F-DE37624B277A}">
      <dgm:prSet phldrT="[Texto]" custT="1"/>
      <dgm:spPr/>
      <dgm:t>
        <a:bodyPr/>
        <a:lstStyle/>
        <a:p>
          <a:r>
            <a:rPr lang="en-US" sz="2000" b="1" dirty="0" smtClean="0"/>
            <a:t>Factor de </a:t>
          </a:r>
          <a:r>
            <a:rPr lang="en-US" sz="2000" b="1" dirty="0" err="1" smtClean="0"/>
            <a:t>carga</a:t>
          </a:r>
          <a:endParaRPr lang="es-EC" sz="2000" b="1" dirty="0"/>
        </a:p>
      </dgm:t>
    </dgm:pt>
    <dgm:pt modelId="{29262CE4-0157-4EBF-B168-71BFB861E3D5}" type="parTrans" cxnId="{6E97BD50-D040-462C-ADDF-5CE6F6730C8C}">
      <dgm:prSet/>
      <dgm:spPr/>
      <dgm:t>
        <a:bodyPr/>
        <a:lstStyle/>
        <a:p>
          <a:endParaRPr lang="es-EC"/>
        </a:p>
      </dgm:t>
    </dgm:pt>
    <dgm:pt modelId="{49473088-5168-4D4C-B7F7-6E351BB775A9}" type="sibTrans" cxnId="{6E97BD50-D040-462C-ADDF-5CE6F6730C8C}">
      <dgm:prSet/>
      <dgm:spPr/>
      <dgm:t>
        <a:bodyPr/>
        <a:lstStyle/>
        <a:p>
          <a:endParaRPr lang="es-EC"/>
        </a:p>
      </dgm:t>
    </dgm:pt>
    <dgm:pt modelId="{3E16A4B5-32A7-46FE-BCB4-1EF589053198}" type="pres">
      <dgm:prSet presAssocID="{82B62546-7C2F-4163-9BDD-B6BD370D2EBB}" presName="diagram" presStyleCnt="0">
        <dgm:presLayoutVars>
          <dgm:dir/>
          <dgm:resizeHandles val="exact"/>
        </dgm:presLayoutVars>
      </dgm:prSet>
      <dgm:spPr/>
    </dgm:pt>
    <dgm:pt modelId="{E428F38C-8E5E-4BB4-ACA8-3924091C5010}" type="pres">
      <dgm:prSet presAssocID="{958823B1-CDDD-43B3-8F00-15023041EE88}" presName="node" presStyleLbl="node1" presStyleIdx="0" presStyleCnt="8">
        <dgm:presLayoutVars>
          <dgm:bulletEnabled val="1"/>
        </dgm:presLayoutVars>
      </dgm:prSet>
      <dgm:spPr/>
      <dgm:t>
        <a:bodyPr/>
        <a:lstStyle/>
        <a:p>
          <a:endParaRPr lang="es-EC"/>
        </a:p>
      </dgm:t>
    </dgm:pt>
    <dgm:pt modelId="{F7A301E5-B1A1-42AD-A25F-9309638DA38E}" type="pres">
      <dgm:prSet presAssocID="{0BB8F784-B605-4928-AFBA-58213B9818D8}" presName="sibTrans" presStyleLbl="sibTrans2D1" presStyleIdx="0" presStyleCnt="7"/>
      <dgm:spPr/>
      <dgm:t>
        <a:bodyPr/>
        <a:lstStyle/>
        <a:p>
          <a:endParaRPr lang="es-EC"/>
        </a:p>
      </dgm:t>
    </dgm:pt>
    <dgm:pt modelId="{5DD8BC59-031A-4CB4-BA18-88B513C5746B}" type="pres">
      <dgm:prSet presAssocID="{0BB8F784-B605-4928-AFBA-58213B9818D8}" presName="connectorText" presStyleLbl="sibTrans2D1" presStyleIdx="0" presStyleCnt="7"/>
      <dgm:spPr/>
      <dgm:t>
        <a:bodyPr/>
        <a:lstStyle/>
        <a:p>
          <a:endParaRPr lang="es-EC"/>
        </a:p>
      </dgm:t>
    </dgm:pt>
    <dgm:pt modelId="{EE62EEE1-67BE-4A60-B9A0-A9A66AC0099C}" type="pres">
      <dgm:prSet presAssocID="{A23C3C2B-3A35-4FCB-86BA-BCD8E57E7C64}" presName="node" presStyleLbl="node1" presStyleIdx="1" presStyleCnt="8">
        <dgm:presLayoutVars>
          <dgm:bulletEnabled val="1"/>
        </dgm:presLayoutVars>
      </dgm:prSet>
      <dgm:spPr/>
      <dgm:t>
        <a:bodyPr/>
        <a:lstStyle/>
        <a:p>
          <a:endParaRPr lang="es-EC"/>
        </a:p>
      </dgm:t>
    </dgm:pt>
    <dgm:pt modelId="{35D5C69D-285F-42A0-9E52-6B76AB2E00B1}" type="pres">
      <dgm:prSet presAssocID="{BC905F77-6523-4FD6-977E-916BAA62ACCA}" presName="sibTrans" presStyleLbl="sibTrans2D1" presStyleIdx="1" presStyleCnt="7"/>
      <dgm:spPr/>
      <dgm:t>
        <a:bodyPr/>
        <a:lstStyle/>
        <a:p>
          <a:endParaRPr lang="es-EC"/>
        </a:p>
      </dgm:t>
    </dgm:pt>
    <dgm:pt modelId="{04D4D49A-7BEC-4123-919B-78CC65863D33}" type="pres">
      <dgm:prSet presAssocID="{BC905F77-6523-4FD6-977E-916BAA62ACCA}" presName="connectorText" presStyleLbl="sibTrans2D1" presStyleIdx="1" presStyleCnt="7"/>
      <dgm:spPr/>
      <dgm:t>
        <a:bodyPr/>
        <a:lstStyle/>
        <a:p>
          <a:endParaRPr lang="es-EC"/>
        </a:p>
      </dgm:t>
    </dgm:pt>
    <dgm:pt modelId="{ED5ECDFC-90A8-4874-88D9-AD2F63B0C986}" type="pres">
      <dgm:prSet presAssocID="{82B70B14-6DF3-47B6-B073-8D766A458185}" presName="node" presStyleLbl="node1" presStyleIdx="2" presStyleCnt="8">
        <dgm:presLayoutVars>
          <dgm:bulletEnabled val="1"/>
        </dgm:presLayoutVars>
      </dgm:prSet>
      <dgm:spPr/>
      <dgm:t>
        <a:bodyPr/>
        <a:lstStyle/>
        <a:p>
          <a:endParaRPr lang="es-EC"/>
        </a:p>
      </dgm:t>
    </dgm:pt>
    <dgm:pt modelId="{8454602A-CE21-454E-8E24-F4DA6600288E}" type="pres">
      <dgm:prSet presAssocID="{D243F41D-72F6-4549-B975-A2CE2D92DCE4}" presName="sibTrans" presStyleLbl="sibTrans2D1" presStyleIdx="2" presStyleCnt="7"/>
      <dgm:spPr/>
      <dgm:t>
        <a:bodyPr/>
        <a:lstStyle/>
        <a:p>
          <a:endParaRPr lang="es-EC"/>
        </a:p>
      </dgm:t>
    </dgm:pt>
    <dgm:pt modelId="{25E48E25-6E19-404F-84EF-65A045BFA01B}" type="pres">
      <dgm:prSet presAssocID="{D243F41D-72F6-4549-B975-A2CE2D92DCE4}" presName="connectorText" presStyleLbl="sibTrans2D1" presStyleIdx="2" presStyleCnt="7"/>
      <dgm:spPr/>
      <dgm:t>
        <a:bodyPr/>
        <a:lstStyle/>
        <a:p>
          <a:endParaRPr lang="es-EC"/>
        </a:p>
      </dgm:t>
    </dgm:pt>
    <dgm:pt modelId="{EC4A0E05-D83E-48DA-B4A2-FAFA75EC40A7}" type="pres">
      <dgm:prSet presAssocID="{31467F7D-261F-4848-B15C-4A7F7CFCB214}" presName="node" presStyleLbl="node1" presStyleIdx="3" presStyleCnt="8">
        <dgm:presLayoutVars>
          <dgm:bulletEnabled val="1"/>
        </dgm:presLayoutVars>
      </dgm:prSet>
      <dgm:spPr/>
      <dgm:t>
        <a:bodyPr/>
        <a:lstStyle/>
        <a:p>
          <a:endParaRPr lang="es-EC"/>
        </a:p>
      </dgm:t>
    </dgm:pt>
    <dgm:pt modelId="{6CC7BA78-73C0-4E06-8D42-6ADB78861CA9}" type="pres">
      <dgm:prSet presAssocID="{3E286C59-7E84-41A5-9973-3C64D281EDA5}" presName="sibTrans" presStyleLbl="sibTrans2D1" presStyleIdx="3" presStyleCnt="7"/>
      <dgm:spPr/>
      <dgm:t>
        <a:bodyPr/>
        <a:lstStyle/>
        <a:p>
          <a:endParaRPr lang="es-EC"/>
        </a:p>
      </dgm:t>
    </dgm:pt>
    <dgm:pt modelId="{24D2223E-BFEA-43CC-8261-E9F8FBDECD2A}" type="pres">
      <dgm:prSet presAssocID="{3E286C59-7E84-41A5-9973-3C64D281EDA5}" presName="connectorText" presStyleLbl="sibTrans2D1" presStyleIdx="3" presStyleCnt="7"/>
      <dgm:spPr/>
      <dgm:t>
        <a:bodyPr/>
        <a:lstStyle/>
        <a:p>
          <a:endParaRPr lang="es-EC"/>
        </a:p>
      </dgm:t>
    </dgm:pt>
    <dgm:pt modelId="{0F5436DF-BF7E-41E2-A198-549376B30870}" type="pres">
      <dgm:prSet presAssocID="{8CADCE7C-82CB-4D6C-A86E-C2DB0006D7DD}" presName="node" presStyleLbl="node1" presStyleIdx="4" presStyleCnt="8">
        <dgm:presLayoutVars>
          <dgm:bulletEnabled val="1"/>
        </dgm:presLayoutVars>
      </dgm:prSet>
      <dgm:spPr/>
      <dgm:t>
        <a:bodyPr/>
        <a:lstStyle/>
        <a:p>
          <a:endParaRPr lang="es-EC"/>
        </a:p>
      </dgm:t>
    </dgm:pt>
    <dgm:pt modelId="{5CAD871D-1A22-40B5-8CF7-4774D070730E}" type="pres">
      <dgm:prSet presAssocID="{18E11A4B-328B-478F-950B-D2713D38E3C2}" presName="sibTrans" presStyleLbl="sibTrans2D1" presStyleIdx="4" presStyleCnt="7"/>
      <dgm:spPr/>
      <dgm:t>
        <a:bodyPr/>
        <a:lstStyle/>
        <a:p>
          <a:endParaRPr lang="es-EC"/>
        </a:p>
      </dgm:t>
    </dgm:pt>
    <dgm:pt modelId="{89028CFD-14EC-43E4-8F26-65E98D3C3A67}" type="pres">
      <dgm:prSet presAssocID="{18E11A4B-328B-478F-950B-D2713D38E3C2}" presName="connectorText" presStyleLbl="sibTrans2D1" presStyleIdx="4" presStyleCnt="7"/>
      <dgm:spPr/>
      <dgm:t>
        <a:bodyPr/>
        <a:lstStyle/>
        <a:p>
          <a:endParaRPr lang="es-EC"/>
        </a:p>
      </dgm:t>
    </dgm:pt>
    <dgm:pt modelId="{248CFCB0-6B8B-4E7A-B38C-6120B63A476D}" type="pres">
      <dgm:prSet presAssocID="{060F612F-A76E-4EDF-BE5F-4E315F08E0BF}" presName="node" presStyleLbl="node1" presStyleIdx="5" presStyleCnt="8">
        <dgm:presLayoutVars>
          <dgm:bulletEnabled val="1"/>
        </dgm:presLayoutVars>
      </dgm:prSet>
      <dgm:spPr/>
      <dgm:t>
        <a:bodyPr/>
        <a:lstStyle/>
        <a:p>
          <a:endParaRPr lang="es-EC"/>
        </a:p>
      </dgm:t>
    </dgm:pt>
    <dgm:pt modelId="{05B50DA3-BC38-40F6-9CAC-ADDD9AE11B53}" type="pres">
      <dgm:prSet presAssocID="{2A5B87DD-A6D8-48B9-9A36-26C2DCD20B1D}" presName="sibTrans" presStyleLbl="sibTrans2D1" presStyleIdx="5" presStyleCnt="7"/>
      <dgm:spPr/>
      <dgm:t>
        <a:bodyPr/>
        <a:lstStyle/>
        <a:p>
          <a:endParaRPr lang="es-EC"/>
        </a:p>
      </dgm:t>
    </dgm:pt>
    <dgm:pt modelId="{8C776E19-D882-41BD-B34F-42D58173754B}" type="pres">
      <dgm:prSet presAssocID="{2A5B87DD-A6D8-48B9-9A36-26C2DCD20B1D}" presName="connectorText" presStyleLbl="sibTrans2D1" presStyleIdx="5" presStyleCnt="7"/>
      <dgm:spPr/>
      <dgm:t>
        <a:bodyPr/>
        <a:lstStyle/>
        <a:p>
          <a:endParaRPr lang="es-EC"/>
        </a:p>
      </dgm:t>
    </dgm:pt>
    <dgm:pt modelId="{CF511573-6535-4167-A0C6-A1A3EFC472F7}" type="pres">
      <dgm:prSet presAssocID="{1DB8E032-D18C-4246-A881-38E86FF89735}" presName="node" presStyleLbl="node1" presStyleIdx="6" presStyleCnt="8">
        <dgm:presLayoutVars>
          <dgm:bulletEnabled val="1"/>
        </dgm:presLayoutVars>
      </dgm:prSet>
      <dgm:spPr/>
      <dgm:t>
        <a:bodyPr/>
        <a:lstStyle/>
        <a:p>
          <a:endParaRPr lang="es-EC"/>
        </a:p>
      </dgm:t>
    </dgm:pt>
    <dgm:pt modelId="{6DAE7D3C-544C-41A4-80CF-A958ED732636}" type="pres">
      <dgm:prSet presAssocID="{D2620EF4-F50B-4647-8F30-1FFF85FF0FFA}" presName="sibTrans" presStyleLbl="sibTrans2D1" presStyleIdx="6" presStyleCnt="7"/>
      <dgm:spPr/>
      <dgm:t>
        <a:bodyPr/>
        <a:lstStyle/>
        <a:p>
          <a:endParaRPr lang="es-EC"/>
        </a:p>
      </dgm:t>
    </dgm:pt>
    <dgm:pt modelId="{6A4F62FF-3A3E-433D-BFAC-0D5FBAADBEAB}" type="pres">
      <dgm:prSet presAssocID="{D2620EF4-F50B-4647-8F30-1FFF85FF0FFA}" presName="connectorText" presStyleLbl="sibTrans2D1" presStyleIdx="6" presStyleCnt="7"/>
      <dgm:spPr/>
      <dgm:t>
        <a:bodyPr/>
        <a:lstStyle/>
        <a:p>
          <a:endParaRPr lang="es-EC"/>
        </a:p>
      </dgm:t>
    </dgm:pt>
    <dgm:pt modelId="{51994649-9384-4417-9BA1-7DBD1FD8C785}" type="pres">
      <dgm:prSet presAssocID="{1C813B62-264E-4518-803F-DE37624B277A}" presName="node" presStyleLbl="node1" presStyleIdx="7" presStyleCnt="8">
        <dgm:presLayoutVars>
          <dgm:bulletEnabled val="1"/>
        </dgm:presLayoutVars>
      </dgm:prSet>
      <dgm:spPr/>
      <dgm:t>
        <a:bodyPr/>
        <a:lstStyle/>
        <a:p>
          <a:endParaRPr lang="es-EC"/>
        </a:p>
      </dgm:t>
    </dgm:pt>
  </dgm:ptLst>
  <dgm:cxnLst>
    <dgm:cxn modelId="{E03CEC17-FA8E-4761-84A6-480A88CBE5BA}" type="presOf" srcId="{D243F41D-72F6-4549-B975-A2CE2D92DCE4}" destId="{8454602A-CE21-454E-8E24-F4DA6600288E}" srcOrd="0" destOrd="0" presId="urn:microsoft.com/office/officeart/2005/8/layout/process5"/>
    <dgm:cxn modelId="{59034AE6-F4C5-463D-87F2-F1D42817D1A6}" type="presOf" srcId="{3E286C59-7E84-41A5-9973-3C64D281EDA5}" destId="{6CC7BA78-73C0-4E06-8D42-6ADB78861CA9}" srcOrd="0" destOrd="0" presId="urn:microsoft.com/office/officeart/2005/8/layout/process5"/>
    <dgm:cxn modelId="{6BEEFB78-655A-46C9-9EF7-FC525DC69D3F}" type="presOf" srcId="{D2620EF4-F50B-4647-8F30-1FFF85FF0FFA}" destId="{6A4F62FF-3A3E-433D-BFAC-0D5FBAADBEAB}" srcOrd="1" destOrd="0" presId="urn:microsoft.com/office/officeart/2005/8/layout/process5"/>
    <dgm:cxn modelId="{A821412B-A0B1-4A0A-BE9B-F33915E7F3BA}" type="presOf" srcId="{18E11A4B-328B-478F-950B-D2713D38E3C2}" destId="{5CAD871D-1A22-40B5-8CF7-4774D070730E}" srcOrd="0" destOrd="0" presId="urn:microsoft.com/office/officeart/2005/8/layout/process5"/>
    <dgm:cxn modelId="{9E3EE308-C256-40EA-AECC-7921BED861F0}" srcId="{82B62546-7C2F-4163-9BDD-B6BD370D2EBB}" destId="{958823B1-CDDD-43B3-8F00-15023041EE88}" srcOrd="0" destOrd="0" parTransId="{C59E89CA-0A62-4531-B4CA-5AAE493ADBC3}" sibTransId="{0BB8F784-B605-4928-AFBA-58213B9818D8}"/>
    <dgm:cxn modelId="{C31233BE-3686-42B9-9B59-01F0D3A34C70}" type="presOf" srcId="{0BB8F784-B605-4928-AFBA-58213B9818D8}" destId="{5DD8BC59-031A-4CB4-BA18-88B513C5746B}" srcOrd="1" destOrd="0" presId="urn:microsoft.com/office/officeart/2005/8/layout/process5"/>
    <dgm:cxn modelId="{769C25EF-A30A-4566-8CDC-C90AF76D4256}" srcId="{82B62546-7C2F-4163-9BDD-B6BD370D2EBB}" destId="{060F612F-A76E-4EDF-BE5F-4E315F08E0BF}" srcOrd="5" destOrd="0" parTransId="{B7572D6F-8EA9-4E44-A01C-6A450B06952E}" sibTransId="{2A5B87DD-A6D8-48B9-9A36-26C2DCD20B1D}"/>
    <dgm:cxn modelId="{7968DBF3-0A83-4533-9F3A-E81EAFA41685}" type="presOf" srcId="{2A5B87DD-A6D8-48B9-9A36-26C2DCD20B1D}" destId="{8C776E19-D882-41BD-B34F-42D58173754B}" srcOrd="1" destOrd="0" presId="urn:microsoft.com/office/officeart/2005/8/layout/process5"/>
    <dgm:cxn modelId="{E096CA72-B9A1-4C59-9AFC-A85ABE7A4FB1}" type="presOf" srcId="{1DB8E032-D18C-4246-A881-38E86FF89735}" destId="{CF511573-6535-4167-A0C6-A1A3EFC472F7}" srcOrd="0" destOrd="0" presId="urn:microsoft.com/office/officeart/2005/8/layout/process5"/>
    <dgm:cxn modelId="{D589D149-DD23-4B6E-9220-3ADF9EC7FF2A}" type="presOf" srcId="{958823B1-CDDD-43B3-8F00-15023041EE88}" destId="{E428F38C-8E5E-4BB4-ACA8-3924091C5010}" srcOrd="0" destOrd="0" presId="urn:microsoft.com/office/officeart/2005/8/layout/process5"/>
    <dgm:cxn modelId="{437399B0-1D60-48FC-87C2-8541E74E9638}" type="presOf" srcId="{82B70B14-6DF3-47B6-B073-8D766A458185}" destId="{ED5ECDFC-90A8-4874-88D9-AD2F63B0C986}" srcOrd="0" destOrd="0" presId="urn:microsoft.com/office/officeart/2005/8/layout/process5"/>
    <dgm:cxn modelId="{A3718851-19A5-483C-81A4-BB0308F09BCC}" type="presOf" srcId="{31467F7D-261F-4848-B15C-4A7F7CFCB214}" destId="{EC4A0E05-D83E-48DA-B4A2-FAFA75EC40A7}" srcOrd="0" destOrd="0" presId="urn:microsoft.com/office/officeart/2005/8/layout/process5"/>
    <dgm:cxn modelId="{095B7E4C-6244-4A34-B040-EF2E7FE70665}" type="presOf" srcId="{BC905F77-6523-4FD6-977E-916BAA62ACCA}" destId="{35D5C69D-285F-42A0-9E52-6B76AB2E00B1}" srcOrd="0" destOrd="0" presId="urn:microsoft.com/office/officeart/2005/8/layout/process5"/>
    <dgm:cxn modelId="{4D5A4BED-404D-4E20-83A0-A71AC0B7EABE}" type="presOf" srcId="{1C813B62-264E-4518-803F-DE37624B277A}" destId="{51994649-9384-4417-9BA1-7DBD1FD8C785}" srcOrd="0" destOrd="0" presId="urn:microsoft.com/office/officeart/2005/8/layout/process5"/>
    <dgm:cxn modelId="{6E97BD50-D040-462C-ADDF-5CE6F6730C8C}" srcId="{82B62546-7C2F-4163-9BDD-B6BD370D2EBB}" destId="{1C813B62-264E-4518-803F-DE37624B277A}" srcOrd="7" destOrd="0" parTransId="{29262CE4-0157-4EBF-B168-71BFB861E3D5}" sibTransId="{49473088-5168-4D4C-B7F7-6E351BB775A9}"/>
    <dgm:cxn modelId="{0CA17668-DCCA-4354-BBBB-C3C3C8F25232}" srcId="{82B62546-7C2F-4163-9BDD-B6BD370D2EBB}" destId="{1DB8E032-D18C-4246-A881-38E86FF89735}" srcOrd="6" destOrd="0" parTransId="{8911687D-F2CD-4A4E-9781-34FA27BE0883}" sibTransId="{D2620EF4-F50B-4647-8F30-1FFF85FF0FFA}"/>
    <dgm:cxn modelId="{547280C6-9811-40F7-B5CD-28FCC88429D1}" srcId="{82B62546-7C2F-4163-9BDD-B6BD370D2EBB}" destId="{82B70B14-6DF3-47B6-B073-8D766A458185}" srcOrd="2" destOrd="0" parTransId="{D18E38F0-46AE-48C2-867F-F0BFD44CDC33}" sibTransId="{D243F41D-72F6-4549-B975-A2CE2D92DCE4}"/>
    <dgm:cxn modelId="{29EBBBD1-E180-447D-ABDD-8608DCEE3073}" type="presOf" srcId="{060F612F-A76E-4EDF-BE5F-4E315F08E0BF}" destId="{248CFCB0-6B8B-4E7A-B38C-6120B63A476D}" srcOrd="0" destOrd="0" presId="urn:microsoft.com/office/officeart/2005/8/layout/process5"/>
    <dgm:cxn modelId="{E77B84A8-6DDF-46CD-A255-19B17C0EFF12}" srcId="{82B62546-7C2F-4163-9BDD-B6BD370D2EBB}" destId="{8CADCE7C-82CB-4D6C-A86E-C2DB0006D7DD}" srcOrd="4" destOrd="0" parTransId="{F977AB48-C0F5-4436-8F84-0302BEBFDEF1}" sibTransId="{18E11A4B-328B-478F-950B-D2713D38E3C2}"/>
    <dgm:cxn modelId="{CC917DB7-284E-488C-9CBF-0382B8B069EF}" type="presOf" srcId="{BC905F77-6523-4FD6-977E-916BAA62ACCA}" destId="{04D4D49A-7BEC-4123-919B-78CC65863D33}" srcOrd="1" destOrd="0" presId="urn:microsoft.com/office/officeart/2005/8/layout/process5"/>
    <dgm:cxn modelId="{EB2649A4-9BB1-4BCE-A8A5-5A724A7FA273}" type="presOf" srcId="{18E11A4B-328B-478F-950B-D2713D38E3C2}" destId="{89028CFD-14EC-43E4-8F26-65E98D3C3A67}" srcOrd="1" destOrd="0" presId="urn:microsoft.com/office/officeart/2005/8/layout/process5"/>
    <dgm:cxn modelId="{10361C1D-3585-47A0-AA5F-AAA3D88F5B04}" type="presOf" srcId="{8CADCE7C-82CB-4D6C-A86E-C2DB0006D7DD}" destId="{0F5436DF-BF7E-41E2-A198-549376B30870}" srcOrd="0" destOrd="0" presId="urn:microsoft.com/office/officeart/2005/8/layout/process5"/>
    <dgm:cxn modelId="{4915E889-8655-49AB-92CD-BE728982D92A}" type="presOf" srcId="{82B62546-7C2F-4163-9BDD-B6BD370D2EBB}" destId="{3E16A4B5-32A7-46FE-BCB4-1EF589053198}" srcOrd="0" destOrd="0" presId="urn:microsoft.com/office/officeart/2005/8/layout/process5"/>
    <dgm:cxn modelId="{E1D10220-9DE1-4220-A5D8-42707F967F21}" type="presOf" srcId="{D2620EF4-F50B-4647-8F30-1FFF85FF0FFA}" destId="{6DAE7D3C-544C-41A4-80CF-A958ED732636}" srcOrd="0" destOrd="0" presId="urn:microsoft.com/office/officeart/2005/8/layout/process5"/>
    <dgm:cxn modelId="{67549473-4C1E-44CE-8B07-4760597DCC7C}" type="presOf" srcId="{D243F41D-72F6-4549-B975-A2CE2D92DCE4}" destId="{25E48E25-6E19-404F-84EF-65A045BFA01B}" srcOrd="1" destOrd="0" presId="urn:microsoft.com/office/officeart/2005/8/layout/process5"/>
    <dgm:cxn modelId="{95118C29-3F19-40BB-AD01-7D0752CA346B}" type="presOf" srcId="{0BB8F784-B605-4928-AFBA-58213B9818D8}" destId="{F7A301E5-B1A1-42AD-A25F-9309638DA38E}" srcOrd="0" destOrd="0" presId="urn:microsoft.com/office/officeart/2005/8/layout/process5"/>
    <dgm:cxn modelId="{1B4389B8-D2DA-41F6-B439-FA8E57507FA1}" type="presOf" srcId="{A23C3C2B-3A35-4FCB-86BA-BCD8E57E7C64}" destId="{EE62EEE1-67BE-4A60-B9A0-A9A66AC0099C}" srcOrd="0" destOrd="0" presId="urn:microsoft.com/office/officeart/2005/8/layout/process5"/>
    <dgm:cxn modelId="{7B442886-7706-42A0-A201-9BA860B2F7DE}" type="presOf" srcId="{2A5B87DD-A6D8-48B9-9A36-26C2DCD20B1D}" destId="{05B50DA3-BC38-40F6-9CAC-ADDD9AE11B53}" srcOrd="0" destOrd="0" presId="urn:microsoft.com/office/officeart/2005/8/layout/process5"/>
    <dgm:cxn modelId="{2D51B474-E012-4765-A51E-CC5C448CE76B}" srcId="{82B62546-7C2F-4163-9BDD-B6BD370D2EBB}" destId="{31467F7D-261F-4848-B15C-4A7F7CFCB214}" srcOrd="3" destOrd="0" parTransId="{9EF4CD7B-3865-4B3E-A48E-BE12C411467C}" sibTransId="{3E286C59-7E84-41A5-9973-3C64D281EDA5}"/>
    <dgm:cxn modelId="{23D682F7-6D0F-48EE-A364-64E08E71755D}" srcId="{82B62546-7C2F-4163-9BDD-B6BD370D2EBB}" destId="{A23C3C2B-3A35-4FCB-86BA-BCD8E57E7C64}" srcOrd="1" destOrd="0" parTransId="{AFD5DB20-65FB-40ED-B732-AB9BBBC31934}" sibTransId="{BC905F77-6523-4FD6-977E-916BAA62ACCA}"/>
    <dgm:cxn modelId="{91370428-1B1C-48CD-8AD7-590627C4B96D}" type="presOf" srcId="{3E286C59-7E84-41A5-9973-3C64D281EDA5}" destId="{24D2223E-BFEA-43CC-8261-E9F8FBDECD2A}" srcOrd="1" destOrd="0" presId="urn:microsoft.com/office/officeart/2005/8/layout/process5"/>
    <dgm:cxn modelId="{8DB57F97-15F9-4DBF-BFDC-EE88A03C08A4}" type="presParOf" srcId="{3E16A4B5-32A7-46FE-BCB4-1EF589053198}" destId="{E428F38C-8E5E-4BB4-ACA8-3924091C5010}" srcOrd="0" destOrd="0" presId="urn:microsoft.com/office/officeart/2005/8/layout/process5"/>
    <dgm:cxn modelId="{9CA7E626-067D-48D4-AEF1-B7C4FA313FC7}" type="presParOf" srcId="{3E16A4B5-32A7-46FE-BCB4-1EF589053198}" destId="{F7A301E5-B1A1-42AD-A25F-9309638DA38E}" srcOrd="1" destOrd="0" presId="urn:microsoft.com/office/officeart/2005/8/layout/process5"/>
    <dgm:cxn modelId="{A5A135E2-2B5E-4EB7-996C-80CB9D36572A}" type="presParOf" srcId="{F7A301E5-B1A1-42AD-A25F-9309638DA38E}" destId="{5DD8BC59-031A-4CB4-BA18-88B513C5746B}" srcOrd="0" destOrd="0" presId="urn:microsoft.com/office/officeart/2005/8/layout/process5"/>
    <dgm:cxn modelId="{5A7B6A53-F921-4F69-93FA-E7A2314CD153}" type="presParOf" srcId="{3E16A4B5-32A7-46FE-BCB4-1EF589053198}" destId="{EE62EEE1-67BE-4A60-B9A0-A9A66AC0099C}" srcOrd="2" destOrd="0" presId="urn:microsoft.com/office/officeart/2005/8/layout/process5"/>
    <dgm:cxn modelId="{CF69A333-3681-4C9C-BCEC-7B6F7E6430B0}" type="presParOf" srcId="{3E16A4B5-32A7-46FE-BCB4-1EF589053198}" destId="{35D5C69D-285F-42A0-9E52-6B76AB2E00B1}" srcOrd="3" destOrd="0" presId="urn:microsoft.com/office/officeart/2005/8/layout/process5"/>
    <dgm:cxn modelId="{857C5241-ABED-46CE-8BCE-5FA822561F00}" type="presParOf" srcId="{35D5C69D-285F-42A0-9E52-6B76AB2E00B1}" destId="{04D4D49A-7BEC-4123-919B-78CC65863D33}" srcOrd="0" destOrd="0" presId="urn:microsoft.com/office/officeart/2005/8/layout/process5"/>
    <dgm:cxn modelId="{5406870F-629F-435C-9F72-867BBAB13653}" type="presParOf" srcId="{3E16A4B5-32A7-46FE-BCB4-1EF589053198}" destId="{ED5ECDFC-90A8-4874-88D9-AD2F63B0C986}" srcOrd="4" destOrd="0" presId="urn:microsoft.com/office/officeart/2005/8/layout/process5"/>
    <dgm:cxn modelId="{957665D3-D47F-44C7-838A-D66B69274DC0}" type="presParOf" srcId="{3E16A4B5-32A7-46FE-BCB4-1EF589053198}" destId="{8454602A-CE21-454E-8E24-F4DA6600288E}" srcOrd="5" destOrd="0" presId="urn:microsoft.com/office/officeart/2005/8/layout/process5"/>
    <dgm:cxn modelId="{ED5A1200-E256-497A-ACF1-6E1DF8DA7F6E}" type="presParOf" srcId="{8454602A-CE21-454E-8E24-F4DA6600288E}" destId="{25E48E25-6E19-404F-84EF-65A045BFA01B}" srcOrd="0" destOrd="0" presId="urn:microsoft.com/office/officeart/2005/8/layout/process5"/>
    <dgm:cxn modelId="{2669FD40-A667-4E68-8F71-58D9FE100858}" type="presParOf" srcId="{3E16A4B5-32A7-46FE-BCB4-1EF589053198}" destId="{EC4A0E05-D83E-48DA-B4A2-FAFA75EC40A7}" srcOrd="6" destOrd="0" presId="urn:microsoft.com/office/officeart/2005/8/layout/process5"/>
    <dgm:cxn modelId="{7DAE84FF-5DE6-4E95-9D0B-BEBD0787CFE8}" type="presParOf" srcId="{3E16A4B5-32A7-46FE-BCB4-1EF589053198}" destId="{6CC7BA78-73C0-4E06-8D42-6ADB78861CA9}" srcOrd="7" destOrd="0" presId="urn:microsoft.com/office/officeart/2005/8/layout/process5"/>
    <dgm:cxn modelId="{5FDD808A-C0F8-4DC4-A23D-DAADAE20E884}" type="presParOf" srcId="{6CC7BA78-73C0-4E06-8D42-6ADB78861CA9}" destId="{24D2223E-BFEA-43CC-8261-E9F8FBDECD2A}" srcOrd="0" destOrd="0" presId="urn:microsoft.com/office/officeart/2005/8/layout/process5"/>
    <dgm:cxn modelId="{9E790D9D-6FBE-43CF-A7BA-660286906A77}" type="presParOf" srcId="{3E16A4B5-32A7-46FE-BCB4-1EF589053198}" destId="{0F5436DF-BF7E-41E2-A198-549376B30870}" srcOrd="8" destOrd="0" presId="urn:microsoft.com/office/officeart/2005/8/layout/process5"/>
    <dgm:cxn modelId="{AC41C3AA-D34C-4C5D-B390-AF07797D9102}" type="presParOf" srcId="{3E16A4B5-32A7-46FE-BCB4-1EF589053198}" destId="{5CAD871D-1A22-40B5-8CF7-4774D070730E}" srcOrd="9" destOrd="0" presId="urn:microsoft.com/office/officeart/2005/8/layout/process5"/>
    <dgm:cxn modelId="{CC5C2594-D19A-41BB-A5A5-72465D4AE696}" type="presParOf" srcId="{5CAD871D-1A22-40B5-8CF7-4774D070730E}" destId="{89028CFD-14EC-43E4-8F26-65E98D3C3A67}" srcOrd="0" destOrd="0" presId="urn:microsoft.com/office/officeart/2005/8/layout/process5"/>
    <dgm:cxn modelId="{64525D63-DC99-41EC-AB11-585BB0498218}" type="presParOf" srcId="{3E16A4B5-32A7-46FE-BCB4-1EF589053198}" destId="{248CFCB0-6B8B-4E7A-B38C-6120B63A476D}" srcOrd="10" destOrd="0" presId="urn:microsoft.com/office/officeart/2005/8/layout/process5"/>
    <dgm:cxn modelId="{B226C4BF-E0F7-43FF-ABC9-E76B278CAC4C}" type="presParOf" srcId="{3E16A4B5-32A7-46FE-BCB4-1EF589053198}" destId="{05B50DA3-BC38-40F6-9CAC-ADDD9AE11B53}" srcOrd="11" destOrd="0" presId="urn:microsoft.com/office/officeart/2005/8/layout/process5"/>
    <dgm:cxn modelId="{7788F6D7-FD30-4D6F-845F-CC3787775CA3}" type="presParOf" srcId="{05B50DA3-BC38-40F6-9CAC-ADDD9AE11B53}" destId="{8C776E19-D882-41BD-B34F-42D58173754B}" srcOrd="0" destOrd="0" presId="urn:microsoft.com/office/officeart/2005/8/layout/process5"/>
    <dgm:cxn modelId="{3CD84A9F-A13D-4ADF-990C-73F5C49B77BC}" type="presParOf" srcId="{3E16A4B5-32A7-46FE-BCB4-1EF589053198}" destId="{CF511573-6535-4167-A0C6-A1A3EFC472F7}" srcOrd="12" destOrd="0" presId="urn:microsoft.com/office/officeart/2005/8/layout/process5"/>
    <dgm:cxn modelId="{D18A08D6-0A49-4780-A9EC-CC3E84C0E486}" type="presParOf" srcId="{3E16A4B5-32A7-46FE-BCB4-1EF589053198}" destId="{6DAE7D3C-544C-41A4-80CF-A958ED732636}" srcOrd="13" destOrd="0" presId="urn:microsoft.com/office/officeart/2005/8/layout/process5"/>
    <dgm:cxn modelId="{CB9A959F-D8C6-43C7-9CA4-017CA929453A}" type="presParOf" srcId="{6DAE7D3C-544C-41A4-80CF-A958ED732636}" destId="{6A4F62FF-3A3E-433D-BFAC-0D5FBAADBEAB}" srcOrd="0" destOrd="0" presId="urn:microsoft.com/office/officeart/2005/8/layout/process5"/>
    <dgm:cxn modelId="{51B48B40-632D-4285-A160-1FC9035E97E3}" type="presParOf" srcId="{3E16A4B5-32A7-46FE-BCB4-1EF589053198}" destId="{51994649-9384-4417-9BA1-7DBD1FD8C785}" srcOrd="1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855821-D1E5-4E1C-B990-6C213C74E156}">
      <dsp:nvSpPr>
        <dsp:cNvPr id="0" name=""/>
        <dsp:cNvSpPr/>
      </dsp:nvSpPr>
      <dsp:spPr>
        <a:xfrm>
          <a:off x="1234525" y="604164"/>
          <a:ext cx="3890727" cy="3890727"/>
        </a:xfrm>
        <a:prstGeom prst="blockArc">
          <a:avLst>
            <a:gd name="adj1" fmla="val 9000000"/>
            <a:gd name="adj2" fmla="val 16200000"/>
            <a:gd name="adj3" fmla="val 4641"/>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2F8884-0490-4F95-9482-DE7F884432C5}">
      <dsp:nvSpPr>
        <dsp:cNvPr id="0" name=""/>
        <dsp:cNvSpPr/>
      </dsp:nvSpPr>
      <dsp:spPr>
        <a:xfrm>
          <a:off x="1234525" y="604164"/>
          <a:ext cx="3890727" cy="3890727"/>
        </a:xfrm>
        <a:prstGeom prst="blockArc">
          <a:avLst>
            <a:gd name="adj1" fmla="val 1800000"/>
            <a:gd name="adj2" fmla="val 9000000"/>
            <a:gd name="adj3" fmla="val 4641"/>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65E466-C19A-482C-843B-D42C040D67BD}">
      <dsp:nvSpPr>
        <dsp:cNvPr id="0" name=""/>
        <dsp:cNvSpPr/>
      </dsp:nvSpPr>
      <dsp:spPr>
        <a:xfrm>
          <a:off x="1234525" y="604164"/>
          <a:ext cx="3890727" cy="3890727"/>
        </a:xfrm>
        <a:prstGeom prst="blockArc">
          <a:avLst>
            <a:gd name="adj1" fmla="val 16200000"/>
            <a:gd name="adj2" fmla="val 1800000"/>
            <a:gd name="adj3" fmla="val 4641"/>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E8B45C3-58B5-443E-B233-8CFEE4F0704F}">
      <dsp:nvSpPr>
        <dsp:cNvPr id="0" name=""/>
        <dsp:cNvSpPr/>
      </dsp:nvSpPr>
      <dsp:spPr>
        <a:xfrm>
          <a:off x="2284148" y="1653787"/>
          <a:ext cx="1791480" cy="1791480"/>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BUQUE ESCUELA GUAYAS</a:t>
          </a:r>
          <a:endParaRPr lang="es-EC" sz="1600" b="1" kern="1200" dirty="0"/>
        </a:p>
      </dsp:txBody>
      <dsp:txXfrm>
        <a:off x="2284148" y="1653787"/>
        <a:ext cx="1791480" cy="1791480"/>
      </dsp:txXfrm>
    </dsp:sp>
    <dsp:sp modelId="{57695AD2-19BA-4E4D-8D5C-21487447EBB5}">
      <dsp:nvSpPr>
        <dsp:cNvPr id="0" name=""/>
        <dsp:cNvSpPr/>
      </dsp:nvSpPr>
      <dsp:spPr>
        <a:xfrm>
          <a:off x="2269195" y="-17342"/>
          <a:ext cx="1821387" cy="133330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BUQUE DE PROPULSIÓN MECÁNICA</a:t>
          </a:r>
          <a:endParaRPr lang="es-EC" sz="1400" b="1" kern="1200" dirty="0"/>
        </a:p>
      </dsp:txBody>
      <dsp:txXfrm>
        <a:off x="2269195" y="-17342"/>
        <a:ext cx="1821387" cy="1333303"/>
      </dsp:txXfrm>
    </dsp:sp>
    <dsp:sp modelId="{FD31701E-98D7-4E6B-890E-4FA3F15CC5E2}">
      <dsp:nvSpPr>
        <dsp:cNvPr id="0" name=""/>
        <dsp:cNvSpPr/>
      </dsp:nvSpPr>
      <dsp:spPr>
        <a:xfrm>
          <a:off x="3976293" y="2880319"/>
          <a:ext cx="1698466" cy="1238636"/>
        </a:xfrm>
        <a:prstGeom prst="ellipse">
          <a:avLst/>
        </a:prstGeom>
        <a:solidFill>
          <a:srgbClr val="8E6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MOTOR DE COMBUSTIÓN INTERNA</a:t>
          </a:r>
          <a:endParaRPr lang="es-EC" sz="1400" b="1" kern="1200" dirty="0"/>
        </a:p>
      </dsp:txBody>
      <dsp:txXfrm>
        <a:off x="3976293" y="2880319"/>
        <a:ext cx="1698466" cy="1238636"/>
      </dsp:txXfrm>
    </dsp:sp>
    <dsp:sp modelId="{678A8EF5-1002-493A-9719-D45577C8B525}">
      <dsp:nvSpPr>
        <dsp:cNvPr id="0" name=""/>
        <dsp:cNvSpPr/>
      </dsp:nvSpPr>
      <dsp:spPr>
        <a:xfrm>
          <a:off x="661943" y="2854253"/>
          <a:ext cx="1744615" cy="129076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BUQUE DE PROPULSIÓN A VELA</a:t>
          </a:r>
          <a:endParaRPr lang="es-EC" sz="1400" kern="1200" dirty="0"/>
        </a:p>
      </dsp:txBody>
      <dsp:txXfrm>
        <a:off x="661943" y="2854253"/>
        <a:ext cx="1744615" cy="12907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2DBAA0-964F-49DD-BB63-9870CF572C75}">
      <dsp:nvSpPr>
        <dsp:cNvPr id="0" name=""/>
        <dsp:cNvSpPr/>
      </dsp:nvSpPr>
      <dsp:spPr>
        <a:xfrm>
          <a:off x="0" y="0"/>
          <a:ext cx="3642756" cy="3642756"/>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E6211DB-E233-4CFA-B18A-DE0550C76A99}">
      <dsp:nvSpPr>
        <dsp:cNvPr id="0" name=""/>
        <dsp:cNvSpPr/>
      </dsp:nvSpPr>
      <dsp:spPr>
        <a:xfrm>
          <a:off x="1821378" y="0"/>
          <a:ext cx="4659342" cy="3642756"/>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Propulsión a vapor</a:t>
          </a:r>
          <a:endParaRPr lang="es-EC" sz="3000" kern="1200" dirty="0"/>
        </a:p>
      </dsp:txBody>
      <dsp:txXfrm>
        <a:off x="1821378" y="0"/>
        <a:ext cx="4659342" cy="1092829"/>
      </dsp:txXfrm>
    </dsp:sp>
    <dsp:sp modelId="{7EF55264-F521-40FD-8904-DAB06BF2F763}">
      <dsp:nvSpPr>
        <dsp:cNvPr id="0" name=""/>
        <dsp:cNvSpPr/>
      </dsp:nvSpPr>
      <dsp:spPr>
        <a:xfrm>
          <a:off x="637483" y="1092829"/>
          <a:ext cx="2367789" cy="2367789"/>
        </a:xfrm>
        <a:prstGeom prst="pie">
          <a:avLst>
            <a:gd name="adj1" fmla="val 5400000"/>
            <a:gd name="adj2" fmla="val 16200000"/>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12E684D-67A2-4A3C-B8C7-6F56443CFF9F}">
      <dsp:nvSpPr>
        <dsp:cNvPr id="0" name=""/>
        <dsp:cNvSpPr/>
      </dsp:nvSpPr>
      <dsp:spPr>
        <a:xfrm>
          <a:off x="1821378" y="1092829"/>
          <a:ext cx="4659342" cy="2367789"/>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Propulsión por motores</a:t>
          </a:r>
          <a:endParaRPr lang="es-EC" sz="3000" kern="1200"/>
        </a:p>
      </dsp:txBody>
      <dsp:txXfrm>
        <a:off x="1821378" y="1092829"/>
        <a:ext cx="4659342" cy="1092825"/>
      </dsp:txXfrm>
    </dsp:sp>
    <dsp:sp modelId="{8016DA60-9B7B-4F56-BFC9-60F13B4BE916}">
      <dsp:nvSpPr>
        <dsp:cNvPr id="0" name=""/>
        <dsp:cNvSpPr/>
      </dsp:nvSpPr>
      <dsp:spPr>
        <a:xfrm>
          <a:off x="1274965" y="2185654"/>
          <a:ext cx="1092825" cy="1092825"/>
        </a:xfrm>
        <a:prstGeom prst="pie">
          <a:avLst>
            <a:gd name="adj1" fmla="val 5400000"/>
            <a:gd name="adj2" fmla="val 16200000"/>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7F4B8A-1173-4326-8C1F-56580CD6F5D8}">
      <dsp:nvSpPr>
        <dsp:cNvPr id="0" name=""/>
        <dsp:cNvSpPr/>
      </dsp:nvSpPr>
      <dsp:spPr>
        <a:xfrm>
          <a:off x="1821378" y="2185654"/>
          <a:ext cx="4659342" cy="1092825"/>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Propulsión por turbina de gas</a:t>
          </a:r>
          <a:endParaRPr lang="es-EC" sz="3000" kern="1200"/>
        </a:p>
      </dsp:txBody>
      <dsp:txXfrm>
        <a:off x="1821378" y="2185654"/>
        <a:ext cx="4659342" cy="10928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B0957D-5B8C-4BAF-BFB4-F6A5FA698DA1}">
      <dsp:nvSpPr>
        <dsp:cNvPr id="0" name=""/>
        <dsp:cNvSpPr/>
      </dsp:nvSpPr>
      <dsp:spPr>
        <a:xfrm>
          <a:off x="3503153" y="2171358"/>
          <a:ext cx="2653882" cy="2653882"/>
        </a:xfrm>
        <a:prstGeom prst="gear9">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DESPLAZAMIENTO ACCIÓN DEL VIENTO</a:t>
          </a:r>
          <a:endParaRPr lang="es-EC" sz="1500" kern="1200" dirty="0"/>
        </a:p>
      </dsp:txBody>
      <dsp:txXfrm>
        <a:off x="3503153" y="2171358"/>
        <a:ext cx="2653882" cy="2653882"/>
      </dsp:txXfrm>
    </dsp:sp>
    <dsp:sp modelId="{40D93E46-1644-4C9E-A2F7-966A01775569}">
      <dsp:nvSpPr>
        <dsp:cNvPr id="0" name=""/>
        <dsp:cNvSpPr/>
      </dsp:nvSpPr>
      <dsp:spPr>
        <a:xfrm>
          <a:off x="1959076" y="1544077"/>
          <a:ext cx="1930096" cy="1930096"/>
        </a:xfrm>
        <a:prstGeom prst="gear6">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CONJUNTO DE VELAS</a:t>
          </a:r>
          <a:endParaRPr lang="es-EC" sz="1500" kern="1200" dirty="0"/>
        </a:p>
      </dsp:txBody>
      <dsp:txXfrm>
        <a:off x="1959076" y="1544077"/>
        <a:ext cx="1930096" cy="1930096"/>
      </dsp:txXfrm>
    </dsp:sp>
    <dsp:sp modelId="{B9F76A49-63FD-4FB8-BDE0-84FFDA39456A}">
      <dsp:nvSpPr>
        <dsp:cNvPr id="0" name=""/>
        <dsp:cNvSpPr/>
      </dsp:nvSpPr>
      <dsp:spPr>
        <a:xfrm rot="20700000">
          <a:off x="3040127" y="212507"/>
          <a:ext cx="1891100" cy="1891100"/>
        </a:xfrm>
        <a:prstGeom prst="gear6">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CONDICIONES METEREOLÓGICAS</a:t>
          </a:r>
          <a:endParaRPr lang="es-EC" sz="1000" kern="1200" dirty="0"/>
        </a:p>
      </dsp:txBody>
      <dsp:txXfrm>
        <a:off x="3454901" y="627281"/>
        <a:ext cx="1061553" cy="1061553"/>
      </dsp:txXfrm>
    </dsp:sp>
    <dsp:sp modelId="{420148C4-7719-4B71-AD88-B748E6FCCE1E}">
      <dsp:nvSpPr>
        <dsp:cNvPr id="0" name=""/>
        <dsp:cNvSpPr/>
      </dsp:nvSpPr>
      <dsp:spPr>
        <a:xfrm>
          <a:off x="3306074" y="1766907"/>
          <a:ext cx="3396969" cy="3396969"/>
        </a:xfrm>
        <a:prstGeom prst="circularArrow">
          <a:avLst>
            <a:gd name="adj1" fmla="val 4687"/>
            <a:gd name="adj2" fmla="val 299029"/>
            <a:gd name="adj3" fmla="val 2529418"/>
            <a:gd name="adj4" fmla="val 15833018"/>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79E3E389-50BE-49F6-8AE1-DAC09C5D4A73}">
      <dsp:nvSpPr>
        <dsp:cNvPr id="0" name=""/>
        <dsp:cNvSpPr/>
      </dsp:nvSpPr>
      <dsp:spPr>
        <a:xfrm>
          <a:off x="1617260" y="1114312"/>
          <a:ext cx="2468110" cy="246811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C4E7F9CB-6DE2-4C58-BEB3-6F02A3852321}">
      <dsp:nvSpPr>
        <dsp:cNvPr id="0" name=""/>
        <dsp:cNvSpPr/>
      </dsp:nvSpPr>
      <dsp:spPr>
        <a:xfrm>
          <a:off x="2602696" y="-204422"/>
          <a:ext cx="2661120" cy="26611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A0FD72-A454-44B0-8FA5-9F83A8F4B912}">
      <dsp:nvSpPr>
        <dsp:cNvPr id="0" name=""/>
        <dsp:cNvSpPr/>
      </dsp:nvSpPr>
      <dsp:spPr>
        <a:xfrm rot="5400000">
          <a:off x="976623" y="1187375"/>
          <a:ext cx="1050131" cy="1195537"/>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4F5FC12-5A0B-4821-9C69-FD22F9FF73F0}">
      <dsp:nvSpPr>
        <dsp:cNvPr id="0" name=""/>
        <dsp:cNvSpPr/>
      </dsp:nvSpPr>
      <dsp:spPr>
        <a:xfrm>
          <a:off x="698402" y="23283"/>
          <a:ext cx="1767802" cy="1237404"/>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tx1"/>
              </a:solidFill>
            </a:rPr>
            <a:t>TRANSFORMA ENERGÍA TÉRMICA</a:t>
          </a:r>
          <a:endParaRPr lang="es-EC" sz="1900" b="1" kern="1200" dirty="0">
            <a:solidFill>
              <a:schemeClr val="tx1"/>
            </a:solidFill>
          </a:endParaRPr>
        </a:p>
      </dsp:txBody>
      <dsp:txXfrm>
        <a:off x="698402" y="23283"/>
        <a:ext cx="1767802" cy="1237404"/>
      </dsp:txXfrm>
    </dsp:sp>
    <dsp:sp modelId="{54C5CC3D-3284-4915-A537-48BB8F552BA3}">
      <dsp:nvSpPr>
        <dsp:cNvPr id="0" name=""/>
        <dsp:cNvSpPr/>
      </dsp:nvSpPr>
      <dsp:spPr>
        <a:xfrm>
          <a:off x="2466205" y="141298"/>
          <a:ext cx="1285731" cy="10001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E174D9-FD18-4069-8C97-93D7B2904989}">
      <dsp:nvSpPr>
        <dsp:cNvPr id="0" name=""/>
        <dsp:cNvSpPr/>
      </dsp:nvSpPr>
      <dsp:spPr>
        <a:xfrm rot="5400000">
          <a:off x="2442319" y="2577389"/>
          <a:ext cx="1050131" cy="1195537"/>
        </a:xfrm>
        <a:prstGeom prst="bentUpArrow">
          <a:avLst>
            <a:gd name="adj1" fmla="val 32840"/>
            <a:gd name="adj2" fmla="val 25000"/>
            <a:gd name="adj3" fmla="val 35780"/>
          </a:avLst>
        </a:prstGeom>
        <a:solidFill>
          <a:schemeClr val="accent3">
            <a:tint val="50000"/>
            <a:hueOff val="10718665"/>
            <a:satOff val="-15729"/>
            <a:lumOff val="1066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A536FBB-73A2-4DA7-A095-CBFC18797F79}">
      <dsp:nvSpPr>
        <dsp:cNvPr id="0" name=""/>
        <dsp:cNvSpPr/>
      </dsp:nvSpPr>
      <dsp:spPr>
        <a:xfrm>
          <a:off x="2164098" y="1413297"/>
          <a:ext cx="1767802" cy="1237404"/>
        </a:xfrm>
        <a:prstGeom prst="roundRect">
          <a:avLst>
            <a:gd name="adj" fmla="val 1667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tx1"/>
              </a:solidFill>
            </a:rPr>
            <a:t>COMBUSTIÓN DENTRO DE ELLOS</a:t>
          </a:r>
          <a:endParaRPr lang="es-EC" sz="1900" b="1" kern="1200" dirty="0">
            <a:solidFill>
              <a:schemeClr val="tx1"/>
            </a:solidFill>
          </a:endParaRPr>
        </a:p>
      </dsp:txBody>
      <dsp:txXfrm>
        <a:off x="2164098" y="1413297"/>
        <a:ext cx="1767802" cy="1237404"/>
      </dsp:txXfrm>
    </dsp:sp>
    <dsp:sp modelId="{23994A28-9189-4E56-A1A1-43EFD6D94AC4}">
      <dsp:nvSpPr>
        <dsp:cNvPr id="0" name=""/>
        <dsp:cNvSpPr/>
      </dsp:nvSpPr>
      <dsp:spPr>
        <a:xfrm>
          <a:off x="3931901" y="1531312"/>
          <a:ext cx="1285731" cy="10001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B522C0-833C-4ABF-943F-79365AE518F7}">
      <dsp:nvSpPr>
        <dsp:cNvPr id="0" name=""/>
        <dsp:cNvSpPr/>
      </dsp:nvSpPr>
      <dsp:spPr>
        <a:xfrm>
          <a:off x="3629794" y="2803311"/>
          <a:ext cx="1767802" cy="1237404"/>
        </a:xfrm>
        <a:prstGeom prst="roundRect">
          <a:avLst>
            <a:gd name="adj" fmla="val 1667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tx1"/>
              </a:solidFill>
            </a:rPr>
            <a:t>EN ENERGÍA MECÁNICA</a:t>
          </a:r>
          <a:endParaRPr lang="es-EC" sz="1900" b="1" kern="1200" dirty="0">
            <a:solidFill>
              <a:schemeClr val="tx1"/>
            </a:solidFill>
          </a:endParaRPr>
        </a:p>
      </dsp:txBody>
      <dsp:txXfrm>
        <a:off x="3629794" y="2803311"/>
        <a:ext cx="1767802" cy="123740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28F38C-8E5E-4BB4-ACA8-3924091C5010}">
      <dsp:nvSpPr>
        <dsp:cNvPr id="0" name=""/>
        <dsp:cNvSpPr/>
      </dsp:nvSpPr>
      <dsp:spPr>
        <a:xfrm>
          <a:off x="3797" y="832029"/>
          <a:ext cx="1660262" cy="9961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Temperatura del refrigerante del motor</a:t>
          </a:r>
          <a:endParaRPr lang="es-EC" sz="1700" b="1" kern="1200" dirty="0"/>
        </a:p>
      </dsp:txBody>
      <dsp:txXfrm>
        <a:off x="3797" y="832029"/>
        <a:ext cx="1660262" cy="996157"/>
      </dsp:txXfrm>
    </dsp:sp>
    <dsp:sp modelId="{F7A301E5-B1A1-42AD-A25F-9309638DA38E}">
      <dsp:nvSpPr>
        <dsp:cNvPr id="0" name=""/>
        <dsp:cNvSpPr/>
      </dsp:nvSpPr>
      <dsp:spPr>
        <a:xfrm>
          <a:off x="1810162" y="1124236"/>
          <a:ext cx="351975" cy="411745"/>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810162" y="1124236"/>
        <a:ext cx="351975" cy="411745"/>
      </dsp:txXfrm>
    </dsp:sp>
    <dsp:sp modelId="{EE62EEE1-67BE-4A60-B9A0-A9A66AC0099C}">
      <dsp:nvSpPr>
        <dsp:cNvPr id="0" name=""/>
        <dsp:cNvSpPr/>
      </dsp:nvSpPr>
      <dsp:spPr>
        <a:xfrm>
          <a:off x="2328164" y="832029"/>
          <a:ext cx="1660262" cy="996157"/>
        </a:xfrm>
        <a:prstGeom prst="roundRect">
          <a:avLst>
            <a:gd name="adj" fmla="val 10000"/>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Presión de aceite del motor</a:t>
          </a:r>
          <a:endParaRPr lang="es-EC" sz="1700" b="1" kern="1200" dirty="0"/>
        </a:p>
      </dsp:txBody>
      <dsp:txXfrm>
        <a:off x="2328164" y="832029"/>
        <a:ext cx="1660262" cy="996157"/>
      </dsp:txXfrm>
    </dsp:sp>
    <dsp:sp modelId="{35D5C69D-285F-42A0-9E52-6B76AB2E00B1}">
      <dsp:nvSpPr>
        <dsp:cNvPr id="0" name=""/>
        <dsp:cNvSpPr/>
      </dsp:nvSpPr>
      <dsp:spPr>
        <a:xfrm>
          <a:off x="4134530" y="1124236"/>
          <a:ext cx="351975" cy="411745"/>
        </a:xfrm>
        <a:prstGeom prst="rightArrow">
          <a:avLst>
            <a:gd name="adj1" fmla="val 60000"/>
            <a:gd name="adj2" fmla="val 50000"/>
          </a:avLst>
        </a:prstGeom>
        <a:solidFill>
          <a:schemeClr val="accent4">
            <a:hueOff val="-744128"/>
            <a:satOff val="4483"/>
            <a:lumOff val="35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134530" y="1124236"/>
        <a:ext cx="351975" cy="411745"/>
      </dsp:txXfrm>
    </dsp:sp>
    <dsp:sp modelId="{ED5ECDFC-90A8-4874-88D9-AD2F63B0C986}">
      <dsp:nvSpPr>
        <dsp:cNvPr id="0" name=""/>
        <dsp:cNvSpPr/>
      </dsp:nvSpPr>
      <dsp:spPr>
        <a:xfrm>
          <a:off x="4652532" y="832029"/>
          <a:ext cx="1660262" cy="996157"/>
        </a:xfrm>
        <a:prstGeom prst="roundRect">
          <a:avLst>
            <a:gd name="adj" fmla="val 10000"/>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Temperatura de aceite de la transmisión</a:t>
          </a:r>
          <a:endParaRPr lang="es-EC" sz="1700" b="1" kern="1200" dirty="0"/>
        </a:p>
      </dsp:txBody>
      <dsp:txXfrm>
        <a:off x="4652532" y="832029"/>
        <a:ext cx="1660262" cy="996157"/>
      </dsp:txXfrm>
    </dsp:sp>
    <dsp:sp modelId="{8454602A-CE21-454E-8E24-F4DA6600288E}">
      <dsp:nvSpPr>
        <dsp:cNvPr id="0" name=""/>
        <dsp:cNvSpPr/>
      </dsp:nvSpPr>
      <dsp:spPr>
        <a:xfrm>
          <a:off x="6458898" y="1124236"/>
          <a:ext cx="351975" cy="411745"/>
        </a:xfrm>
        <a:prstGeom prst="rightArrow">
          <a:avLst>
            <a:gd name="adj1" fmla="val 60000"/>
            <a:gd name="adj2" fmla="val 50000"/>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458898" y="1124236"/>
        <a:ext cx="351975" cy="411745"/>
      </dsp:txXfrm>
    </dsp:sp>
    <dsp:sp modelId="{EC4A0E05-D83E-48DA-B4A2-FAFA75EC40A7}">
      <dsp:nvSpPr>
        <dsp:cNvPr id="0" name=""/>
        <dsp:cNvSpPr/>
      </dsp:nvSpPr>
      <dsp:spPr>
        <a:xfrm>
          <a:off x="6976900" y="832029"/>
          <a:ext cx="1660262" cy="996157"/>
        </a:xfrm>
        <a:prstGeom prst="roundRect">
          <a:avLst>
            <a:gd name="adj" fmla="val 10000"/>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Presión</a:t>
          </a:r>
          <a:r>
            <a:rPr lang="en-US" sz="1700" b="1" kern="1200" dirty="0" smtClean="0"/>
            <a:t> de </a:t>
          </a:r>
          <a:r>
            <a:rPr lang="en-US" sz="1700" b="1" kern="1200" dirty="0" err="1" smtClean="0"/>
            <a:t>aceite</a:t>
          </a:r>
          <a:r>
            <a:rPr lang="en-US" sz="1700" b="1" kern="1200" dirty="0" smtClean="0"/>
            <a:t> de la </a:t>
          </a:r>
          <a:r>
            <a:rPr lang="en-US" sz="1700" b="1" kern="1200" dirty="0" err="1" smtClean="0"/>
            <a:t>transmisión</a:t>
          </a:r>
          <a:endParaRPr lang="es-EC" sz="1700" b="1" kern="1200" dirty="0"/>
        </a:p>
      </dsp:txBody>
      <dsp:txXfrm>
        <a:off x="6976900" y="832029"/>
        <a:ext cx="1660262" cy="996157"/>
      </dsp:txXfrm>
    </dsp:sp>
    <dsp:sp modelId="{6CC7BA78-73C0-4E06-8D42-6ADB78861CA9}">
      <dsp:nvSpPr>
        <dsp:cNvPr id="0" name=""/>
        <dsp:cNvSpPr/>
      </dsp:nvSpPr>
      <dsp:spPr>
        <a:xfrm rot="5400000">
          <a:off x="7631043" y="1944405"/>
          <a:ext cx="351975" cy="411745"/>
        </a:xfrm>
        <a:prstGeom prst="rightArrow">
          <a:avLst>
            <a:gd name="adj1" fmla="val 60000"/>
            <a:gd name="adj2" fmla="val 5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7631043" y="1944405"/>
        <a:ext cx="351975" cy="411745"/>
      </dsp:txXfrm>
    </dsp:sp>
    <dsp:sp modelId="{0F5436DF-BF7E-41E2-A198-549376B30870}">
      <dsp:nvSpPr>
        <dsp:cNvPr id="0" name=""/>
        <dsp:cNvSpPr/>
      </dsp:nvSpPr>
      <dsp:spPr>
        <a:xfrm>
          <a:off x="6976900" y="2492292"/>
          <a:ext cx="1660262" cy="996157"/>
        </a:xfrm>
        <a:prstGeom prst="roundRect">
          <a:avLst>
            <a:gd name="adj" fmla="val 10000"/>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Temperatura</a:t>
          </a:r>
          <a:r>
            <a:rPr lang="en-US" sz="1700" b="1" kern="1200" dirty="0" smtClean="0"/>
            <a:t> del </a:t>
          </a:r>
          <a:r>
            <a:rPr lang="en-US" sz="1700" b="1" kern="1200" dirty="0" err="1" smtClean="0"/>
            <a:t>postenfriador</a:t>
          </a:r>
          <a:endParaRPr lang="es-EC" sz="1700" b="1" kern="1200" dirty="0"/>
        </a:p>
      </dsp:txBody>
      <dsp:txXfrm>
        <a:off x="6976900" y="2492292"/>
        <a:ext cx="1660262" cy="996157"/>
      </dsp:txXfrm>
    </dsp:sp>
    <dsp:sp modelId="{5CAD871D-1A22-40B5-8CF7-4774D070730E}">
      <dsp:nvSpPr>
        <dsp:cNvPr id="0" name=""/>
        <dsp:cNvSpPr/>
      </dsp:nvSpPr>
      <dsp:spPr>
        <a:xfrm rot="10800000">
          <a:off x="6478821" y="2784498"/>
          <a:ext cx="351975" cy="411745"/>
        </a:xfrm>
        <a:prstGeom prst="rightArrow">
          <a:avLst>
            <a:gd name="adj1" fmla="val 60000"/>
            <a:gd name="adj2" fmla="val 50000"/>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6478821" y="2784498"/>
        <a:ext cx="351975" cy="411745"/>
      </dsp:txXfrm>
    </dsp:sp>
    <dsp:sp modelId="{248CFCB0-6B8B-4E7A-B38C-6120B63A476D}">
      <dsp:nvSpPr>
        <dsp:cNvPr id="0" name=""/>
        <dsp:cNvSpPr/>
      </dsp:nvSpPr>
      <dsp:spPr>
        <a:xfrm>
          <a:off x="4652532" y="2492292"/>
          <a:ext cx="1660262" cy="996157"/>
        </a:xfrm>
        <a:prstGeom prst="roundRect">
          <a:avLst>
            <a:gd name="adj" fmla="val 10000"/>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Presión</a:t>
          </a:r>
          <a:r>
            <a:rPr lang="en-US" sz="1700" b="1" kern="1200" dirty="0" smtClean="0"/>
            <a:t> </a:t>
          </a:r>
          <a:r>
            <a:rPr lang="en-US" sz="1700" b="1" kern="1200" dirty="0" err="1" smtClean="0"/>
            <a:t>diferencial</a:t>
          </a:r>
          <a:r>
            <a:rPr lang="en-US" sz="1700" b="1" kern="1200" dirty="0" smtClean="0"/>
            <a:t> del </a:t>
          </a:r>
          <a:r>
            <a:rPr lang="en-US" sz="1700" b="1" kern="1200" dirty="0" err="1" smtClean="0"/>
            <a:t>filtro</a:t>
          </a:r>
          <a:r>
            <a:rPr lang="en-US" sz="1700" b="1" kern="1200" dirty="0" smtClean="0"/>
            <a:t> de </a:t>
          </a:r>
          <a:r>
            <a:rPr lang="en-US" sz="1700" b="1" kern="1200" dirty="0" err="1" smtClean="0"/>
            <a:t>aceite</a:t>
          </a:r>
          <a:endParaRPr lang="es-EC" sz="1700" b="1" kern="1200" dirty="0"/>
        </a:p>
      </dsp:txBody>
      <dsp:txXfrm>
        <a:off x="4652532" y="2492292"/>
        <a:ext cx="1660262" cy="996157"/>
      </dsp:txXfrm>
    </dsp:sp>
    <dsp:sp modelId="{05B50DA3-BC38-40F6-9CAC-ADDD9AE11B53}">
      <dsp:nvSpPr>
        <dsp:cNvPr id="0" name=""/>
        <dsp:cNvSpPr/>
      </dsp:nvSpPr>
      <dsp:spPr>
        <a:xfrm rot="10800000">
          <a:off x="4154453" y="2784498"/>
          <a:ext cx="351975" cy="411745"/>
        </a:xfrm>
        <a:prstGeom prst="rightArrow">
          <a:avLst>
            <a:gd name="adj1" fmla="val 60000"/>
            <a:gd name="adj2" fmla="val 50000"/>
          </a:avLst>
        </a:prstGeom>
        <a:solidFill>
          <a:schemeClr val="accent4">
            <a:hueOff val="-3720641"/>
            <a:satOff val="22416"/>
            <a:lumOff val="179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154453" y="2784498"/>
        <a:ext cx="351975" cy="411745"/>
      </dsp:txXfrm>
    </dsp:sp>
    <dsp:sp modelId="{CF511573-6535-4167-A0C6-A1A3EFC472F7}">
      <dsp:nvSpPr>
        <dsp:cNvPr id="0" name=""/>
        <dsp:cNvSpPr/>
      </dsp:nvSpPr>
      <dsp:spPr>
        <a:xfrm>
          <a:off x="2328164" y="2492292"/>
          <a:ext cx="1660262" cy="996157"/>
        </a:xfrm>
        <a:prstGeom prst="roundRect">
          <a:avLst>
            <a:gd name="adj" fmla="val 10000"/>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Presión</a:t>
          </a:r>
          <a:r>
            <a:rPr lang="en-US" sz="1700" b="1" kern="1200" dirty="0" smtClean="0"/>
            <a:t> </a:t>
          </a:r>
          <a:r>
            <a:rPr lang="en-US" sz="1700" b="1" kern="1200" dirty="0" err="1" smtClean="0"/>
            <a:t>diferencial</a:t>
          </a:r>
          <a:r>
            <a:rPr lang="en-US" sz="1700" b="1" kern="1200" dirty="0" smtClean="0"/>
            <a:t> del </a:t>
          </a:r>
          <a:r>
            <a:rPr lang="en-US" sz="1700" b="1" kern="1200" dirty="0" err="1" smtClean="0"/>
            <a:t>filtro</a:t>
          </a:r>
          <a:r>
            <a:rPr lang="en-US" sz="1700" b="1" kern="1200" dirty="0" smtClean="0"/>
            <a:t> de combustible</a:t>
          </a:r>
          <a:endParaRPr lang="es-EC" sz="1700" b="1" kern="1200" dirty="0"/>
        </a:p>
      </dsp:txBody>
      <dsp:txXfrm>
        <a:off x="2328164" y="2492292"/>
        <a:ext cx="1660262" cy="996157"/>
      </dsp:txXfrm>
    </dsp:sp>
    <dsp:sp modelId="{6DAE7D3C-544C-41A4-80CF-A958ED732636}">
      <dsp:nvSpPr>
        <dsp:cNvPr id="0" name=""/>
        <dsp:cNvSpPr/>
      </dsp:nvSpPr>
      <dsp:spPr>
        <a:xfrm rot="10800000">
          <a:off x="1830086" y="2784498"/>
          <a:ext cx="351975" cy="411745"/>
        </a:xfrm>
        <a:prstGeom prst="rightArrow">
          <a:avLst>
            <a:gd name="adj1" fmla="val 60000"/>
            <a:gd name="adj2" fmla="val 5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1830086" y="2784498"/>
        <a:ext cx="351975" cy="411745"/>
      </dsp:txXfrm>
    </dsp:sp>
    <dsp:sp modelId="{51994649-9384-4417-9BA1-7DBD1FD8C785}">
      <dsp:nvSpPr>
        <dsp:cNvPr id="0" name=""/>
        <dsp:cNvSpPr/>
      </dsp:nvSpPr>
      <dsp:spPr>
        <a:xfrm>
          <a:off x="3797" y="2492292"/>
          <a:ext cx="1660262" cy="996157"/>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Factor de </a:t>
          </a:r>
          <a:r>
            <a:rPr lang="en-US" sz="2000" b="1" kern="1200" dirty="0" err="1" smtClean="0"/>
            <a:t>carga</a:t>
          </a:r>
          <a:endParaRPr lang="es-EC" sz="2000" b="1" kern="1200" dirty="0"/>
        </a:p>
      </dsp:txBody>
      <dsp:txXfrm>
        <a:off x="3797" y="2492292"/>
        <a:ext cx="1660262" cy="9961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2A8D5-EAA3-4CB5-90FE-5C8FE5B25FA3}" type="datetimeFigureOut">
              <a:rPr lang="es-EC" smtClean="0"/>
              <a:pPr/>
              <a:t>03/12/2013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076AB-0696-4A1E-BBF3-8385F27C1E26}" type="slidenum">
              <a:rPr lang="es-EC" smtClean="0"/>
              <a:pPr/>
              <a:t>‹Nº›</a:t>
            </a:fld>
            <a:endParaRPr lang="es-EC"/>
          </a:p>
        </p:txBody>
      </p:sp>
    </p:spTree>
    <p:extLst>
      <p:ext uri="{BB962C8B-B14F-4D97-AF65-F5344CB8AC3E}">
        <p14:creationId xmlns:p14="http://schemas.microsoft.com/office/powerpoint/2010/main" xmlns="" val="5789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a:t>
            </a:fld>
            <a:endParaRPr lang="es-EC"/>
          </a:p>
        </p:txBody>
      </p:sp>
    </p:spTree>
    <p:extLst>
      <p:ext uri="{BB962C8B-B14F-4D97-AF65-F5344CB8AC3E}">
        <p14:creationId xmlns:p14="http://schemas.microsoft.com/office/powerpoint/2010/main" xmlns="" val="60809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10</a:t>
            </a:fld>
            <a:endParaRPr lang="es-EC"/>
          </a:p>
        </p:txBody>
      </p:sp>
    </p:spTree>
    <p:extLst>
      <p:ext uri="{BB962C8B-B14F-4D97-AF65-F5344CB8AC3E}">
        <p14:creationId xmlns:p14="http://schemas.microsoft.com/office/powerpoint/2010/main" xmlns="" val="174844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11</a:t>
            </a:fld>
            <a:endParaRPr lang="es-EC"/>
          </a:p>
        </p:txBody>
      </p:sp>
    </p:spTree>
    <p:extLst>
      <p:ext uri="{BB962C8B-B14F-4D97-AF65-F5344CB8AC3E}">
        <p14:creationId xmlns:p14="http://schemas.microsoft.com/office/powerpoint/2010/main" xmlns="" val="174844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12</a:t>
            </a:fld>
            <a:endParaRPr lang="es-EC"/>
          </a:p>
        </p:txBody>
      </p:sp>
    </p:spTree>
    <p:extLst>
      <p:ext uri="{BB962C8B-B14F-4D97-AF65-F5344CB8AC3E}">
        <p14:creationId xmlns:p14="http://schemas.microsoft.com/office/powerpoint/2010/main" xmlns="" val="174844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13</a:t>
            </a:fld>
            <a:endParaRPr lang="es-EC"/>
          </a:p>
        </p:txBody>
      </p:sp>
    </p:spTree>
    <p:extLst>
      <p:ext uri="{BB962C8B-B14F-4D97-AF65-F5344CB8AC3E}">
        <p14:creationId xmlns:p14="http://schemas.microsoft.com/office/powerpoint/2010/main" xmlns="" val="51117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14</a:t>
            </a:fld>
            <a:endParaRPr lang="es-EC"/>
          </a:p>
        </p:txBody>
      </p:sp>
    </p:spTree>
    <p:extLst>
      <p:ext uri="{BB962C8B-B14F-4D97-AF65-F5344CB8AC3E}">
        <p14:creationId xmlns:p14="http://schemas.microsoft.com/office/powerpoint/2010/main" xmlns="" val="51117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15</a:t>
            </a:fld>
            <a:endParaRPr lang="es-EC"/>
          </a:p>
        </p:txBody>
      </p:sp>
    </p:spTree>
    <p:extLst>
      <p:ext uri="{BB962C8B-B14F-4D97-AF65-F5344CB8AC3E}">
        <p14:creationId xmlns:p14="http://schemas.microsoft.com/office/powerpoint/2010/main" xmlns="" val="51117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16</a:t>
            </a:fld>
            <a:endParaRPr lang="es-EC"/>
          </a:p>
        </p:txBody>
      </p:sp>
    </p:spTree>
    <p:extLst>
      <p:ext uri="{BB962C8B-B14F-4D97-AF65-F5344CB8AC3E}">
        <p14:creationId xmlns:p14="http://schemas.microsoft.com/office/powerpoint/2010/main" xmlns="" val="51117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18</a:t>
            </a:fld>
            <a:endParaRPr lang="es-EC"/>
          </a:p>
        </p:txBody>
      </p:sp>
    </p:spTree>
    <p:extLst>
      <p:ext uri="{BB962C8B-B14F-4D97-AF65-F5344CB8AC3E}">
        <p14:creationId xmlns:p14="http://schemas.microsoft.com/office/powerpoint/2010/main" xmlns="" val="81807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19</a:t>
            </a:fld>
            <a:endParaRPr lang="es-EC"/>
          </a:p>
        </p:txBody>
      </p:sp>
    </p:spTree>
    <p:extLst>
      <p:ext uri="{BB962C8B-B14F-4D97-AF65-F5344CB8AC3E}">
        <p14:creationId xmlns:p14="http://schemas.microsoft.com/office/powerpoint/2010/main" xmlns="" val="88198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20</a:t>
            </a:fld>
            <a:endParaRPr lang="es-EC"/>
          </a:p>
        </p:txBody>
      </p:sp>
    </p:spTree>
    <p:extLst>
      <p:ext uri="{BB962C8B-B14F-4D97-AF65-F5344CB8AC3E}">
        <p14:creationId xmlns:p14="http://schemas.microsoft.com/office/powerpoint/2010/main" xmlns="" val="88198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2</a:t>
            </a:fld>
            <a:endParaRPr lang="es-EC"/>
          </a:p>
        </p:txBody>
      </p:sp>
    </p:spTree>
    <p:extLst>
      <p:ext uri="{BB962C8B-B14F-4D97-AF65-F5344CB8AC3E}">
        <p14:creationId xmlns:p14="http://schemas.microsoft.com/office/powerpoint/2010/main" xmlns="" val="364993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21</a:t>
            </a:fld>
            <a:endParaRPr lang="es-EC"/>
          </a:p>
        </p:txBody>
      </p:sp>
    </p:spTree>
    <p:extLst>
      <p:ext uri="{BB962C8B-B14F-4D97-AF65-F5344CB8AC3E}">
        <p14:creationId xmlns:p14="http://schemas.microsoft.com/office/powerpoint/2010/main" xmlns="" val="60809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3</a:t>
            </a:fld>
            <a:endParaRPr lang="es-EC"/>
          </a:p>
        </p:txBody>
      </p:sp>
    </p:spTree>
    <p:extLst>
      <p:ext uri="{BB962C8B-B14F-4D97-AF65-F5344CB8AC3E}">
        <p14:creationId xmlns:p14="http://schemas.microsoft.com/office/powerpoint/2010/main" xmlns="" val="419701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4</a:t>
            </a:fld>
            <a:endParaRPr lang="es-EC"/>
          </a:p>
        </p:txBody>
      </p:sp>
    </p:spTree>
    <p:extLst>
      <p:ext uri="{BB962C8B-B14F-4D97-AF65-F5344CB8AC3E}">
        <p14:creationId xmlns:p14="http://schemas.microsoft.com/office/powerpoint/2010/main" xmlns="" val="419701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5</a:t>
            </a:fld>
            <a:endParaRPr lang="es-EC"/>
          </a:p>
        </p:txBody>
      </p:sp>
    </p:spTree>
    <p:extLst>
      <p:ext uri="{BB962C8B-B14F-4D97-AF65-F5344CB8AC3E}">
        <p14:creationId xmlns:p14="http://schemas.microsoft.com/office/powerpoint/2010/main" xmlns="" val="11764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6</a:t>
            </a:fld>
            <a:endParaRPr lang="es-EC"/>
          </a:p>
        </p:txBody>
      </p:sp>
    </p:spTree>
    <p:extLst>
      <p:ext uri="{BB962C8B-B14F-4D97-AF65-F5344CB8AC3E}">
        <p14:creationId xmlns:p14="http://schemas.microsoft.com/office/powerpoint/2010/main" xmlns="" val="11764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7</a:t>
            </a:fld>
            <a:endParaRPr lang="es-EC"/>
          </a:p>
        </p:txBody>
      </p:sp>
    </p:spTree>
    <p:extLst>
      <p:ext uri="{BB962C8B-B14F-4D97-AF65-F5344CB8AC3E}">
        <p14:creationId xmlns:p14="http://schemas.microsoft.com/office/powerpoint/2010/main" xmlns="" val="11764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8</a:t>
            </a:fld>
            <a:endParaRPr lang="es-EC"/>
          </a:p>
        </p:txBody>
      </p:sp>
    </p:spTree>
    <p:extLst>
      <p:ext uri="{BB962C8B-B14F-4D97-AF65-F5344CB8AC3E}">
        <p14:creationId xmlns:p14="http://schemas.microsoft.com/office/powerpoint/2010/main" xmlns="" val="11764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03A076AB-0696-4A1E-BBF3-8385F27C1E26}" type="slidenum">
              <a:rPr lang="es-EC" smtClean="0"/>
              <a:pPr/>
              <a:t>9</a:t>
            </a:fld>
            <a:endParaRPr lang="es-EC"/>
          </a:p>
        </p:txBody>
      </p:sp>
    </p:spTree>
    <p:extLst>
      <p:ext uri="{BB962C8B-B14F-4D97-AF65-F5344CB8AC3E}">
        <p14:creationId xmlns:p14="http://schemas.microsoft.com/office/powerpoint/2010/main" xmlns="" val="1748442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050" name="Picture 2" descr="C:\Users\PC\Pictures\Principal.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243408"/>
            <a:ext cx="9237563" cy="71093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fecha"/>
          <p:cNvSpPr>
            <a:spLocks noGrp="1"/>
          </p:cNvSpPr>
          <p:nvPr>
            <p:ph type="dt" sz="half" idx="10"/>
          </p:nvPr>
        </p:nvSpPr>
        <p:spPr/>
        <p:txBody>
          <a:bodyPr/>
          <a:lstStyle/>
          <a:p>
            <a:fld id="{E736E680-109B-4D57-B8AA-B7379EC285B9}" type="datetime1">
              <a:rPr lang="es-EC" smtClean="0"/>
              <a:pPr/>
              <a:t>03/12/2013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8E02949-4CF0-41F9-868E-9DB81E933003}" type="slidenum">
              <a:rPr lang="es-EC" smtClean="0"/>
              <a:pPr/>
              <a:t>‹Nº›</a:t>
            </a:fld>
            <a:endParaRPr lang="es-EC"/>
          </a:p>
        </p:txBody>
      </p:sp>
    </p:spTree>
    <p:extLst>
      <p:ext uri="{BB962C8B-B14F-4D97-AF65-F5344CB8AC3E}">
        <p14:creationId xmlns:p14="http://schemas.microsoft.com/office/powerpoint/2010/main" xmlns="" val="781369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E60008A-E6BD-4759-AD99-5A558638A28C}" type="datetime1">
              <a:rPr lang="es-EC" smtClean="0"/>
              <a:pPr/>
              <a:t>03/12/2013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7" name="3 Marcador de número de diapositiva"/>
          <p:cNvSpPr>
            <a:spLocks noGrp="1"/>
          </p:cNvSpPr>
          <p:nvPr>
            <p:ph type="sldNum" sz="quarter" idx="12"/>
          </p:nvPr>
        </p:nvSpPr>
        <p:spPr>
          <a:xfrm>
            <a:off x="8316416" y="6356349"/>
            <a:ext cx="586408" cy="365125"/>
          </a:xfrm>
          <a:prstGeom prst="rect">
            <a:avLst/>
          </a:prstGeom>
          <a:ln w="38100">
            <a:solidFill>
              <a:schemeClr val="tx2"/>
            </a:solidFill>
          </a:ln>
        </p:spPr>
        <p:txBody>
          <a:bodyPr/>
          <a:lstStyle>
            <a:lvl1pPr algn="ctr">
              <a:defRPr sz="1400" b="1">
                <a:solidFill>
                  <a:schemeClr val="accent2">
                    <a:lumMod val="50000"/>
                  </a:schemeClr>
                </a:solidFill>
                <a:effectLst>
                  <a:outerShdw blurRad="38100" dist="38100" dir="2700000" algn="tl">
                    <a:srgbClr val="000000">
                      <a:alpha val="43137"/>
                    </a:srgbClr>
                  </a:outerShdw>
                </a:effectLst>
              </a:defRPr>
            </a:lvl1pPr>
          </a:lstStyle>
          <a:p>
            <a:fld id="{59869934-5B0E-4ADE-BDC0-F814EFCA71AB}" type="slidenum">
              <a:rPr lang="es-EC" smtClean="0"/>
              <a:pPr/>
              <a:t>‹Nº›</a:t>
            </a:fld>
            <a:endParaRPr lang="es-EC"/>
          </a:p>
        </p:txBody>
      </p:sp>
    </p:spTree>
    <p:extLst>
      <p:ext uri="{BB962C8B-B14F-4D97-AF65-F5344CB8AC3E}">
        <p14:creationId xmlns:p14="http://schemas.microsoft.com/office/powerpoint/2010/main" xmlns="" val="2085090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54849B-61D9-44FB-BD6C-986E0320BEAE}" type="datetime1">
              <a:rPr lang="es-EC" smtClean="0"/>
              <a:pPr/>
              <a:t>03/12/2013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8388424" y="6356350"/>
            <a:ext cx="586408" cy="365125"/>
          </a:xfrm>
          <a:prstGeom prst="rect">
            <a:avLst/>
          </a:prstGeom>
          <a:ln w="38100">
            <a:solidFill>
              <a:schemeClr val="tx2"/>
            </a:solidFill>
          </a:ln>
        </p:spPr>
        <p:txBody>
          <a:bodyPr/>
          <a:lstStyle>
            <a:lvl1pPr algn="ctr">
              <a:defRPr sz="1400" b="1">
                <a:solidFill>
                  <a:schemeClr val="accent2">
                    <a:lumMod val="50000"/>
                  </a:schemeClr>
                </a:solidFill>
                <a:effectLst>
                  <a:outerShdw blurRad="38100" dist="38100" dir="2700000" algn="tl">
                    <a:srgbClr val="000000">
                      <a:alpha val="43137"/>
                    </a:srgbClr>
                  </a:outerShdw>
                </a:effectLst>
              </a:defRPr>
            </a:lvl1pPr>
          </a:lstStyle>
          <a:p>
            <a:fld id="{59869934-5B0E-4ADE-BDC0-F814EFCA71AB}" type="slidenum">
              <a:rPr lang="es-EC" smtClean="0"/>
              <a:pPr/>
              <a:t>‹Nº›</a:t>
            </a:fld>
            <a:endParaRPr lang="es-EC"/>
          </a:p>
        </p:txBody>
      </p:sp>
    </p:spTree>
    <p:extLst>
      <p:ext uri="{BB962C8B-B14F-4D97-AF65-F5344CB8AC3E}">
        <p14:creationId xmlns:p14="http://schemas.microsoft.com/office/powerpoint/2010/main" xmlns="" val="3834242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PC\AppData\Local\Microsoft\Windows\Temporary Internet Files\Content.IE5\9MTM4X7M\Presentacion 1.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24544" y="-243407"/>
            <a:ext cx="9468544"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03E81-6434-4CA2-BD95-10DB2CFD91DE}" type="datetime1">
              <a:rPr lang="es-EC" smtClean="0"/>
              <a:pPr/>
              <a:t>03/12/2013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8" name="3 Marcador de número de diapositiva"/>
          <p:cNvSpPr>
            <a:spLocks noGrp="1"/>
          </p:cNvSpPr>
          <p:nvPr>
            <p:ph type="sldNum" sz="quarter" idx="4"/>
          </p:nvPr>
        </p:nvSpPr>
        <p:spPr>
          <a:xfrm>
            <a:off x="8388424" y="6356350"/>
            <a:ext cx="586408" cy="365125"/>
          </a:xfrm>
          <a:prstGeom prst="rect">
            <a:avLst/>
          </a:prstGeom>
          <a:ln w="38100">
            <a:solidFill>
              <a:schemeClr val="tx2"/>
            </a:solidFill>
          </a:ln>
        </p:spPr>
        <p:txBody>
          <a:bodyPr/>
          <a:lstStyle>
            <a:lvl1pPr algn="ctr">
              <a:defRPr sz="1400" b="1">
                <a:solidFill>
                  <a:schemeClr val="accent2">
                    <a:lumMod val="50000"/>
                  </a:schemeClr>
                </a:solidFill>
                <a:effectLst>
                  <a:outerShdw blurRad="38100" dist="38100" dir="2700000" algn="tl">
                    <a:srgbClr val="000000">
                      <a:alpha val="43137"/>
                    </a:srgbClr>
                  </a:outerShdw>
                </a:effectLst>
              </a:defRPr>
            </a:lvl1pPr>
          </a:lstStyle>
          <a:p>
            <a:fld id="{59869934-5B0E-4ADE-BDC0-F814EFCA71AB}" type="slidenum">
              <a:rPr lang="es-EC" smtClean="0"/>
              <a:pPr/>
              <a:t>‹Nº›</a:t>
            </a:fld>
            <a:endParaRPr lang="es-EC"/>
          </a:p>
        </p:txBody>
      </p:sp>
    </p:spTree>
    <p:extLst>
      <p:ext uri="{BB962C8B-B14F-4D97-AF65-F5344CB8AC3E}">
        <p14:creationId xmlns:p14="http://schemas.microsoft.com/office/powerpoint/2010/main" xmlns="" val="133677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27784" y="1844824"/>
            <a:ext cx="6515962" cy="1368152"/>
          </a:xfrm>
          <a:prstGeom prst="rect">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w="57150">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defPPr>
              <a:defRPr lang="es-EC"/>
            </a:defPPr>
            <a:lvl1pPr algn="ctr">
              <a:defRPr sz="1600">
                <a:solidFill>
                  <a:schemeClr val="lt1"/>
                </a:solidFill>
                <a:effectLst>
                  <a:outerShdw blurRad="38100" dist="38100" dir="2700000" algn="tl">
                    <a:srgbClr val="000000">
                      <a:alpha val="43137"/>
                    </a:srgbClr>
                  </a:outerShdw>
                </a:effectLst>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2400" b="1" dirty="0" smtClean="0">
                <a:solidFill>
                  <a:srgbClr val="CBBA3D"/>
                </a:solidFill>
              </a:rPr>
              <a:t>Proyecto de Grado</a:t>
            </a:r>
          </a:p>
          <a:p>
            <a:r>
              <a:rPr lang="es-EC" sz="2400" b="1" dirty="0" smtClean="0">
                <a:solidFill>
                  <a:srgbClr val="CBBA3D"/>
                </a:solidFill>
              </a:rPr>
              <a:t>Previo a la obtención de título de Licenciado en Ciencias Navales</a:t>
            </a:r>
          </a:p>
        </p:txBody>
      </p:sp>
      <p:sp>
        <p:nvSpPr>
          <p:cNvPr id="7" name="6 Redondear rectángulo de esquina diagonal"/>
          <p:cNvSpPr/>
          <p:nvPr/>
        </p:nvSpPr>
        <p:spPr>
          <a:xfrm>
            <a:off x="4542405" y="6381328"/>
            <a:ext cx="4601341" cy="455770"/>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p>
            <a:pPr algn="r"/>
            <a:r>
              <a:rPr lang="es-EC" sz="1600" b="1" dirty="0" smtClean="0">
                <a:effectLst>
                  <a:outerShdw blurRad="38100" dist="38100" dir="2700000" algn="tl">
                    <a:srgbClr val="000000">
                      <a:alpha val="43137"/>
                    </a:srgbClr>
                  </a:outerShdw>
                </a:effectLst>
                <a:latin typeface="Arial" pitchFamily="34" charset="0"/>
                <a:cs typeface="Arial" pitchFamily="34" charset="0"/>
              </a:rPr>
              <a:t>BRICAP Freddy Antonio García Arévalo</a:t>
            </a:r>
            <a:endParaRPr lang="es-EC"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4 CuadroTexto"/>
          <p:cNvSpPr txBox="1"/>
          <p:nvPr/>
        </p:nvSpPr>
        <p:spPr>
          <a:xfrm>
            <a:off x="2627784" y="3356992"/>
            <a:ext cx="6516216" cy="1584176"/>
          </a:xfrm>
          <a:prstGeom prst="rect">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w="57150">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defPPr>
              <a:defRPr lang="es-EC"/>
            </a:defPPr>
            <a:lvl1pPr algn="ctr">
              <a:defRPr sz="1600">
                <a:solidFill>
                  <a:schemeClr val="lt1"/>
                </a:solidFill>
                <a:effectLst>
                  <a:outerShdw blurRad="38100" dist="38100" dir="2700000" algn="tl">
                    <a:srgbClr val="000000">
                      <a:alpha val="43137"/>
                    </a:srgbClr>
                  </a:outerShdw>
                </a:effectLst>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2000" b="1" dirty="0" smtClean="0">
                <a:solidFill>
                  <a:srgbClr val="CBBA3D"/>
                </a:solidFill>
              </a:rPr>
              <a:t>Sistema de propulsión del Buque Escuela Guayas y su operación en el Crucero Internacional 2012 en la ruta Cádiz- La Coruña, propuesta de empleo óptimo</a:t>
            </a:r>
          </a:p>
        </p:txBody>
      </p:sp>
      <p:sp>
        <p:nvSpPr>
          <p:cNvPr id="6" name="5 Elipse"/>
          <p:cNvSpPr/>
          <p:nvPr/>
        </p:nvSpPr>
        <p:spPr>
          <a:xfrm>
            <a:off x="755576" y="260648"/>
            <a:ext cx="1368152" cy="129614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redondeado"/>
          <p:cNvSpPr/>
          <p:nvPr/>
        </p:nvSpPr>
        <p:spPr>
          <a:xfrm>
            <a:off x="40193" y="1814513"/>
            <a:ext cx="2507993" cy="678383"/>
          </a:xfrm>
          <a:prstGeom prst="roundRect">
            <a:avLst>
              <a:gd name="adj" fmla="val 31360"/>
            </a:avLst>
          </a:prstGeom>
          <a:solidFill>
            <a:srgbClr val="665EFE"/>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rgbClr val="B2A330"/>
                  </a:solidFill>
                </a:ln>
                <a:solidFill>
                  <a:schemeClr val="bg1"/>
                </a:solidFill>
                <a:latin typeface="Copperplate Gothic Light" pitchFamily="34" charset="0"/>
              </a:rPr>
              <a:t>Universidad  de </a:t>
            </a:r>
            <a:r>
              <a:rPr lang="en-US" sz="1600" dirty="0" err="1" smtClean="0">
                <a:ln>
                  <a:solidFill>
                    <a:srgbClr val="B2A330"/>
                  </a:solidFill>
                </a:ln>
                <a:solidFill>
                  <a:schemeClr val="bg1"/>
                </a:solidFill>
                <a:latin typeface="Copperplate Gothic Light" pitchFamily="34" charset="0"/>
              </a:rPr>
              <a:t>las</a:t>
            </a:r>
            <a:r>
              <a:rPr lang="en-US" sz="1600" dirty="0" smtClean="0">
                <a:ln>
                  <a:solidFill>
                    <a:srgbClr val="B2A330"/>
                  </a:solidFill>
                </a:ln>
                <a:solidFill>
                  <a:schemeClr val="bg1"/>
                </a:solidFill>
                <a:latin typeface="Copperplate Gothic Light" pitchFamily="34" charset="0"/>
              </a:rPr>
              <a:t> </a:t>
            </a:r>
            <a:r>
              <a:rPr lang="en-US" sz="1600" dirty="0" err="1" smtClean="0">
                <a:ln>
                  <a:solidFill>
                    <a:srgbClr val="B2A330"/>
                  </a:solidFill>
                </a:ln>
                <a:solidFill>
                  <a:schemeClr val="bg1"/>
                </a:solidFill>
                <a:latin typeface="Copperplate Gothic Light" pitchFamily="34" charset="0"/>
              </a:rPr>
              <a:t>Fuerzas</a:t>
            </a:r>
            <a:r>
              <a:rPr lang="en-US" sz="1600" dirty="0" smtClean="0">
                <a:ln>
                  <a:solidFill>
                    <a:srgbClr val="B2A330"/>
                  </a:solidFill>
                </a:ln>
                <a:solidFill>
                  <a:schemeClr val="bg1"/>
                </a:solidFill>
                <a:latin typeface="Copperplate Gothic Light" pitchFamily="34" charset="0"/>
              </a:rPr>
              <a:t> Armadas- ESPE</a:t>
            </a:r>
            <a:endParaRPr lang="es-EC" sz="1600" dirty="0">
              <a:ln>
                <a:solidFill>
                  <a:srgbClr val="B2A330"/>
                </a:solidFill>
              </a:ln>
              <a:solidFill>
                <a:schemeClr val="bg1"/>
              </a:solidFill>
              <a:latin typeface="Copperplate Gothic Light" pitchFamily="34" charset="0"/>
            </a:endParaRPr>
          </a:p>
        </p:txBody>
      </p:sp>
      <p:pic>
        <p:nvPicPr>
          <p:cNvPr id="11" name="Picture 7" descr="Logo-RP-UFA-ESPE"/>
          <p:cNvPicPr>
            <a:picLocks noChangeAspect="1" noChangeArrowheads="1"/>
          </p:cNvPicPr>
          <p:nvPr/>
        </p:nvPicPr>
        <p:blipFill>
          <a:blip r:embed="rId4" cstate="print"/>
          <a:srcRect l="26268" r="1665" b="19518"/>
          <a:stretch>
            <a:fillRect/>
          </a:stretch>
        </p:blipFill>
        <p:spPr bwMode="auto">
          <a:xfrm>
            <a:off x="3203848" y="332656"/>
            <a:ext cx="5688632" cy="1289970"/>
          </a:xfrm>
          <a:prstGeom prst="rect">
            <a:avLst/>
          </a:prstGeom>
          <a:noFill/>
          <a:ln w="9525" algn="in">
            <a:solidFill>
              <a:srgbClr val="665EFE"/>
            </a:solidFill>
            <a:miter lim="800000"/>
            <a:headEnd/>
            <a:tailEnd/>
          </a:ln>
          <a:effectLst>
            <a:glow rad="101600">
              <a:srgbClr val="FFC000">
                <a:alpha val="40000"/>
              </a:srgbClr>
            </a:glow>
            <a:softEdge rad="31750"/>
          </a:effectLst>
        </p:spPr>
      </p:pic>
      <p:cxnSp>
        <p:nvCxnSpPr>
          <p:cNvPr id="16" name="AutoShape 5"/>
          <p:cNvCxnSpPr>
            <a:cxnSpLocks noChangeShapeType="1"/>
          </p:cNvCxnSpPr>
          <p:nvPr/>
        </p:nvCxnSpPr>
        <p:spPr bwMode="auto">
          <a:xfrm>
            <a:off x="1399905" y="2636911"/>
            <a:ext cx="15451" cy="3929758"/>
          </a:xfrm>
          <a:prstGeom prst="straightConnector1">
            <a:avLst/>
          </a:prstGeom>
          <a:noFill/>
          <a:ln w="76200">
            <a:solidFill>
              <a:srgbClr val="00B050"/>
            </a:solidFill>
            <a:round/>
            <a:headEnd/>
            <a:tailEnd/>
          </a:ln>
          <a:effectLst/>
        </p:spPr>
      </p:cxnSp>
      <p:cxnSp>
        <p:nvCxnSpPr>
          <p:cNvPr id="17" name="AutoShape 6"/>
          <p:cNvCxnSpPr>
            <a:cxnSpLocks noChangeShapeType="1"/>
          </p:cNvCxnSpPr>
          <p:nvPr/>
        </p:nvCxnSpPr>
        <p:spPr bwMode="auto">
          <a:xfrm>
            <a:off x="1331640" y="2636912"/>
            <a:ext cx="11708" cy="3929757"/>
          </a:xfrm>
          <a:prstGeom prst="straightConnector1">
            <a:avLst/>
          </a:prstGeom>
          <a:noFill/>
          <a:ln w="57150" algn="ctr">
            <a:solidFill>
              <a:srgbClr val="FF0000"/>
            </a:solidFill>
            <a:round/>
            <a:headEnd/>
            <a:tailEnd/>
          </a:ln>
          <a:effectLst/>
        </p:spPr>
      </p:cxnSp>
    </p:spTree>
    <p:extLst>
      <p:ext uri="{BB962C8B-B14F-4D97-AF65-F5344CB8AC3E}">
        <p14:creationId xmlns:p14="http://schemas.microsoft.com/office/powerpoint/2010/main" xmlns="" val="3992650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10</a:t>
            </a:fld>
            <a:endParaRPr lang="es-EC"/>
          </a:p>
        </p:txBody>
      </p:sp>
      <p:sp>
        <p:nvSpPr>
          <p:cNvPr id="11" name="10 CuadroTexto"/>
          <p:cNvSpPr txBox="1"/>
          <p:nvPr/>
        </p:nvSpPr>
        <p:spPr>
          <a:xfrm>
            <a:off x="395536" y="1556792"/>
            <a:ext cx="8064896" cy="707886"/>
          </a:xfrm>
          <a:prstGeom prst="rect">
            <a:avLst/>
          </a:prstGeom>
          <a:noFill/>
        </p:spPr>
        <p:txBody>
          <a:bodyPr wrap="square" rtlCol="0">
            <a:spAutoFit/>
          </a:bodyPr>
          <a:lstStyle/>
          <a:p>
            <a:r>
              <a:rPr lang="es-EC" sz="2200" b="1" dirty="0" smtClean="0"/>
              <a:t>Parámetros de operación normales en la ruta Cádiz- La Coruña</a:t>
            </a:r>
            <a:endParaRPr lang="es-EC" b="1" dirty="0"/>
          </a:p>
          <a:p>
            <a:endParaRPr lang="es-EC" dirty="0"/>
          </a:p>
        </p:txBody>
      </p:sp>
      <p:sp>
        <p:nvSpPr>
          <p:cNvPr id="13" name="Rectángulo redondeado 8"/>
          <p:cNvSpPr/>
          <p:nvPr/>
        </p:nvSpPr>
        <p:spPr>
          <a:xfrm>
            <a:off x="2231232" y="980728"/>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a:t>
            </a:r>
          </a:p>
          <a:p>
            <a:pPr algn="ctr"/>
            <a:r>
              <a:rPr lang="es-EC" sz="1600" b="1" dirty="0" smtClean="0">
                <a:effectLst>
                  <a:outerShdw blurRad="38100" dist="38100" dir="2700000" algn="tl">
                    <a:srgbClr val="000000">
                      <a:alpha val="43137"/>
                    </a:srgbClr>
                  </a:outerShdw>
                </a:effectLst>
              </a:rPr>
              <a:t>ANÁLISIS SITUACIONAL</a:t>
            </a:r>
            <a:endParaRPr lang="es-EC" sz="1600" b="1" dirty="0">
              <a:effectLst>
                <a:outerShdw blurRad="38100" dist="38100" dir="2700000" algn="tl">
                  <a:srgbClr val="000000">
                    <a:alpha val="43137"/>
                  </a:srgbClr>
                </a:outerShdw>
              </a:effectLst>
            </a:endParaRPr>
          </a:p>
        </p:txBody>
      </p:sp>
      <p:sp>
        <p:nvSpPr>
          <p:cNvPr id="16"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graphicFrame>
        <p:nvGraphicFramePr>
          <p:cNvPr id="17" name="16 Tabla"/>
          <p:cNvGraphicFramePr>
            <a:graphicFrameLocks noGrp="1"/>
          </p:cNvGraphicFramePr>
          <p:nvPr/>
        </p:nvGraphicFramePr>
        <p:xfrm>
          <a:off x="247410" y="1951783"/>
          <a:ext cx="8727066" cy="4268047"/>
        </p:xfrm>
        <a:graphic>
          <a:graphicData uri="http://schemas.openxmlformats.org/drawingml/2006/table">
            <a:tbl>
              <a:tblPr firstRow="1" bandRow="1">
                <a:tableStyleId>{5C22544A-7EE6-4342-B048-85BDC9FD1C3A}</a:tableStyleId>
              </a:tblPr>
              <a:tblGrid>
                <a:gridCol w="989667"/>
                <a:gridCol w="1259577"/>
                <a:gridCol w="1259577"/>
                <a:gridCol w="1349546"/>
                <a:gridCol w="1439516"/>
                <a:gridCol w="1411083"/>
                <a:gridCol w="1018100"/>
              </a:tblGrid>
              <a:tr h="631165">
                <a:tc>
                  <a:txBody>
                    <a:bodyPr/>
                    <a:lstStyle/>
                    <a:p>
                      <a:endParaRPr lang="es-EC" dirty="0"/>
                    </a:p>
                  </a:txBody>
                  <a:tcPr/>
                </a:tc>
                <a:tc>
                  <a:txBody>
                    <a:bodyPr/>
                    <a:lstStyle/>
                    <a:p>
                      <a:pPr algn="ctr">
                        <a:spcAft>
                          <a:spcPts val="0"/>
                        </a:spcAft>
                      </a:pPr>
                      <a:r>
                        <a:rPr lang="es-EC" sz="1400" b="1" cap="all" dirty="0">
                          <a:solidFill>
                            <a:srgbClr val="000000"/>
                          </a:solidFill>
                          <a:latin typeface="Calibri"/>
                          <a:ea typeface="Times New Roman"/>
                          <a:cs typeface="Times New Roman"/>
                        </a:rPr>
                        <a:t>TEMP. REFRIGERANTE DEL MOTOR</a:t>
                      </a:r>
                    </a:p>
                  </a:txBody>
                  <a:tcPr marL="68580" marR="68580" marT="0" marB="0"/>
                </a:tc>
                <a:tc>
                  <a:txBody>
                    <a:bodyPr/>
                    <a:lstStyle/>
                    <a:p>
                      <a:pPr marL="0" algn="ctr" defTabSz="914400" rtl="0" eaLnBrk="1" latinLnBrk="0" hangingPunct="1">
                        <a:spcAft>
                          <a:spcPts val="0"/>
                        </a:spcAft>
                      </a:pPr>
                      <a:r>
                        <a:rPr lang="es-EC" sz="1400" b="1" kern="1200" cap="all" dirty="0" smtClean="0">
                          <a:solidFill>
                            <a:srgbClr val="000000"/>
                          </a:solidFill>
                          <a:latin typeface="Calibri"/>
                          <a:ea typeface="Times New Roman"/>
                          <a:cs typeface="Times New Roman"/>
                        </a:rPr>
                        <a:t>PRESIÓN ACEITE DEL MOTOR</a:t>
                      </a:r>
                      <a:endParaRPr lang="es-EC" sz="1400" b="1" kern="1200" cap="all" dirty="0">
                        <a:solidFill>
                          <a:srgbClr val="000000"/>
                        </a:solidFill>
                        <a:latin typeface="Calibri"/>
                        <a:ea typeface="Times New Roman"/>
                        <a:cs typeface="Times New Roman"/>
                      </a:endParaRPr>
                    </a:p>
                  </a:txBody>
                  <a:tcPr/>
                </a:tc>
                <a:tc>
                  <a:txBody>
                    <a:bodyPr/>
                    <a:lstStyle/>
                    <a:p>
                      <a:pPr algn="ctr">
                        <a:spcAft>
                          <a:spcPts val="0"/>
                        </a:spcAft>
                      </a:pPr>
                      <a:r>
                        <a:rPr lang="es-EC" sz="1400" b="1" cap="all" dirty="0">
                          <a:solidFill>
                            <a:srgbClr val="000000"/>
                          </a:solidFill>
                          <a:latin typeface="Calibri"/>
                          <a:ea typeface="Times New Roman"/>
                          <a:cs typeface="Times New Roman"/>
                        </a:rPr>
                        <a:t>TEMP. ACEITE DE LA TRANSMISIÓN</a:t>
                      </a:r>
                    </a:p>
                  </a:txBody>
                  <a:tcPr marL="68580" marR="68580" marT="0" marB="0"/>
                </a:tc>
                <a:tc>
                  <a:txBody>
                    <a:bodyPr/>
                    <a:lstStyle/>
                    <a:p>
                      <a:pPr algn="ctr">
                        <a:spcAft>
                          <a:spcPts val="0"/>
                        </a:spcAft>
                      </a:pPr>
                      <a:r>
                        <a:rPr lang="es-EC" sz="1400" b="1" cap="all" dirty="0">
                          <a:solidFill>
                            <a:srgbClr val="000000"/>
                          </a:solidFill>
                          <a:latin typeface="Calibri"/>
                          <a:ea typeface="Times New Roman"/>
                          <a:cs typeface="Times New Roman"/>
                        </a:rPr>
                        <a:t>PRESIÓN ACEITE DE LA TRANSMISIÓN</a:t>
                      </a:r>
                    </a:p>
                  </a:txBody>
                  <a:tcPr marL="68580" marR="68580" marT="0" marB="0"/>
                </a:tc>
                <a:tc>
                  <a:txBody>
                    <a:bodyPr/>
                    <a:lstStyle/>
                    <a:p>
                      <a:pPr algn="ctr">
                        <a:spcAft>
                          <a:spcPts val="0"/>
                        </a:spcAft>
                      </a:pPr>
                      <a:r>
                        <a:rPr lang="es-EC" sz="1400" b="1" cap="all" dirty="0">
                          <a:solidFill>
                            <a:srgbClr val="000000"/>
                          </a:solidFill>
                          <a:latin typeface="Calibri"/>
                          <a:ea typeface="Times New Roman"/>
                          <a:cs typeface="Times New Roman"/>
                        </a:rPr>
                        <a:t>TEMP. DEL POSTENFRIADOR</a:t>
                      </a:r>
                    </a:p>
                  </a:txBody>
                  <a:tcPr marL="68580" marR="68580" marT="0" marB="0"/>
                </a:tc>
                <a:tc>
                  <a:txBody>
                    <a:bodyPr/>
                    <a:lstStyle/>
                    <a:p>
                      <a:pPr algn="ctr">
                        <a:spcAft>
                          <a:spcPts val="0"/>
                        </a:spcAft>
                      </a:pPr>
                      <a:r>
                        <a:rPr lang="es-EC" sz="1400" b="1" cap="all" dirty="0">
                          <a:solidFill>
                            <a:srgbClr val="000000"/>
                          </a:solidFill>
                          <a:latin typeface="Calibri"/>
                          <a:ea typeface="Times New Roman"/>
                          <a:cs typeface="Times New Roman"/>
                        </a:rPr>
                        <a:t>FACTOR DE CARGA</a:t>
                      </a:r>
                    </a:p>
                  </a:txBody>
                  <a:tcPr marL="68580" marR="68580" marT="0" marB="0"/>
                </a:tc>
              </a:tr>
              <a:tr h="410758">
                <a:tc>
                  <a:txBody>
                    <a:bodyPr/>
                    <a:lstStyle/>
                    <a:p>
                      <a:pPr algn="ctr"/>
                      <a:r>
                        <a:rPr lang="en-US" b="1" dirty="0" smtClean="0"/>
                        <a:t>DÍA 1</a:t>
                      </a:r>
                      <a:endParaRPr lang="es-EC" b="1"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r>
              <a:tr h="4071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 2</a:t>
                      </a:r>
                      <a:endParaRPr lang="es-EC" b="1" dirty="0" smtClean="0"/>
                    </a:p>
                  </a:txBody>
                  <a:tcPr/>
                </a:tc>
                <a:tc>
                  <a:txBody>
                    <a:bodyPr/>
                    <a:lstStyle/>
                    <a:p>
                      <a:pPr algn="ctr"/>
                      <a:r>
                        <a:rPr lang="en-US" dirty="0" smtClean="0"/>
                        <a:t>185°F</a:t>
                      </a:r>
                      <a:endParaRPr lang="es-EC" dirty="0"/>
                    </a:p>
                  </a:txBody>
                  <a:tcPr/>
                </a:tc>
                <a:tc>
                  <a:txBody>
                    <a:bodyPr/>
                    <a:lstStyle/>
                    <a:p>
                      <a:pPr algn="ctr"/>
                      <a:r>
                        <a:rPr lang="en-US" dirty="0" smtClean="0"/>
                        <a:t>62 PSI</a:t>
                      </a:r>
                      <a:endParaRPr lang="es-EC" dirty="0"/>
                    </a:p>
                  </a:txBody>
                  <a:tcPr/>
                </a:tc>
                <a:tc>
                  <a:txBody>
                    <a:bodyPr/>
                    <a:lstStyle/>
                    <a:p>
                      <a:pPr algn="ctr"/>
                      <a:r>
                        <a:rPr lang="en-US" dirty="0" smtClean="0"/>
                        <a:t>110°F</a:t>
                      </a:r>
                      <a:endParaRPr lang="es-EC" dirty="0"/>
                    </a:p>
                  </a:txBody>
                  <a:tcPr/>
                </a:tc>
                <a:tc>
                  <a:txBody>
                    <a:bodyPr/>
                    <a:lstStyle/>
                    <a:p>
                      <a:pPr algn="ctr"/>
                      <a:r>
                        <a:rPr lang="en-US" dirty="0" smtClean="0"/>
                        <a:t>320 PSI</a:t>
                      </a:r>
                      <a:endParaRPr lang="es-EC" dirty="0"/>
                    </a:p>
                  </a:txBody>
                  <a:tcPr/>
                </a:tc>
                <a:tc>
                  <a:txBody>
                    <a:bodyPr/>
                    <a:lstStyle/>
                    <a:p>
                      <a:pPr algn="ctr"/>
                      <a:r>
                        <a:rPr lang="en-US" dirty="0" smtClean="0"/>
                        <a:t>95°F</a:t>
                      </a:r>
                      <a:endParaRPr lang="es-EC" dirty="0"/>
                    </a:p>
                  </a:txBody>
                  <a:tcPr/>
                </a:tc>
                <a:tc>
                  <a:txBody>
                    <a:bodyPr/>
                    <a:lstStyle/>
                    <a:p>
                      <a:pPr algn="ctr"/>
                      <a:r>
                        <a:rPr lang="en-US" dirty="0" smtClean="0"/>
                        <a:t>34</a:t>
                      </a:r>
                      <a:endParaRPr lang="es-EC" dirty="0"/>
                    </a:p>
                  </a:txBody>
                  <a:tcPr/>
                </a:tc>
              </a:tr>
              <a:tr h="4071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 3</a:t>
                      </a:r>
                      <a:endParaRPr lang="es-EC" b="1" dirty="0" smtClean="0"/>
                    </a:p>
                  </a:txBody>
                  <a:tcPr/>
                </a:tc>
                <a:tc>
                  <a:txBody>
                    <a:bodyPr/>
                    <a:lstStyle/>
                    <a:p>
                      <a:pPr algn="ctr"/>
                      <a:r>
                        <a:rPr lang="en-US" dirty="0" smtClean="0"/>
                        <a:t>183°F</a:t>
                      </a:r>
                      <a:endParaRPr lang="es-EC" dirty="0"/>
                    </a:p>
                  </a:txBody>
                  <a:tcPr/>
                </a:tc>
                <a:tc>
                  <a:txBody>
                    <a:bodyPr/>
                    <a:lstStyle/>
                    <a:p>
                      <a:pPr algn="ctr"/>
                      <a:r>
                        <a:rPr lang="en-US" dirty="0" smtClean="0"/>
                        <a:t>62 PSI</a:t>
                      </a:r>
                      <a:endParaRPr lang="es-EC" dirty="0"/>
                    </a:p>
                  </a:txBody>
                  <a:tcPr/>
                </a:tc>
                <a:tc>
                  <a:txBody>
                    <a:bodyPr/>
                    <a:lstStyle/>
                    <a:p>
                      <a:pPr algn="ctr"/>
                      <a:r>
                        <a:rPr lang="en-US" dirty="0" smtClean="0"/>
                        <a:t>110°F</a:t>
                      </a:r>
                      <a:endParaRPr lang="es-EC" dirty="0"/>
                    </a:p>
                  </a:txBody>
                  <a:tcPr/>
                </a:tc>
                <a:tc>
                  <a:txBody>
                    <a:bodyPr/>
                    <a:lstStyle/>
                    <a:p>
                      <a:pPr algn="ctr"/>
                      <a:r>
                        <a:rPr lang="en-US" dirty="0" smtClean="0"/>
                        <a:t>320 PSI</a:t>
                      </a:r>
                      <a:endParaRPr lang="es-EC" dirty="0"/>
                    </a:p>
                  </a:txBody>
                  <a:tcPr/>
                </a:tc>
                <a:tc>
                  <a:txBody>
                    <a:bodyPr/>
                    <a:lstStyle/>
                    <a:p>
                      <a:pPr algn="ctr"/>
                      <a:r>
                        <a:rPr lang="en-US" dirty="0" smtClean="0"/>
                        <a:t>93°F</a:t>
                      </a:r>
                      <a:endParaRPr lang="es-EC" dirty="0"/>
                    </a:p>
                  </a:txBody>
                  <a:tcPr/>
                </a:tc>
                <a:tc>
                  <a:txBody>
                    <a:bodyPr/>
                    <a:lstStyle/>
                    <a:p>
                      <a:pPr algn="ctr"/>
                      <a:r>
                        <a:rPr lang="en-US" dirty="0" smtClean="0"/>
                        <a:t>32</a:t>
                      </a:r>
                      <a:endParaRPr lang="es-EC" dirty="0"/>
                    </a:p>
                  </a:txBody>
                  <a:tcPr/>
                </a:tc>
              </a:tr>
              <a:tr h="4681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 4</a:t>
                      </a:r>
                      <a:endParaRPr lang="es-EC" b="1" dirty="0" smtClean="0"/>
                    </a:p>
                  </a:txBody>
                  <a:tcPr/>
                </a:tc>
                <a:tc>
                  <a:txBody>
                    <a:bodyPr/>
                    <a:lstStyle/>
                    <a:p>
                      <a:pPr algn="ctr"/>
                      <a:r>
                        <a:rPr lang="en-US" dirty="0" smtClean="0"/>
                        <a:t>183°F</a:t>
                      </a:r>
                      <a:endParaRPr lang="es-EC" dirty="0"/>
                    </a:p>
                  </a:txBody>
                  <a:tcPr/>
                </a:tc>
                <a:tc>
                  <a:txBody>
                    <a:bodyPr/>
                    <a:lstStyle/>
                    <a:p>
                      <a:pPr algn="ctr"/>
                      <a:r>
                        <a:rPr lang="en-US" dirty="0" smtClean="0"/>
                        <a:t>62 PSI</a:t>
                      </a:r>
                      <a:endParaRPr lang="es-EC" dirty="0"/>
                    </a:p>
                  </a:txBody>
                  <a:tcPr/>
                </a:tc>
                <a:tc>
                  <a:txBody>
                    <a:bodyPr/>
                    <a:lstStyle/>
                    <a:p>
                      <a:pPr algn="ctr"/>
                      <a:r>
                        <a:rPr lang="en-US" dirty="0" smtClean="0"/>
                        <a:t>108°F</a:t>
                      </a:r>
                      <a:endParaRPr lang="es-EC" dirty="0"/>
                    </a:p>
                  </a:txBody>
                  <a:tcPr/>
                </a:tc>
                <a:tc>
                  <a:txBody>
                    <a:bodyPr/>
                    <a:lstStyle/>
                    <a:p>
                      <a:pPr algn="ctr"/>
                      <a:r>
                        <a:rPr lang="en-US" dirty="0" smtClean="0"/>
                        <a:t>320 PSI</a:t>
                      </a:r>
                      <a:endParaRPr lang="es-EC" dirty="0"/>
                    </a:p>
                  </a:txBody>
                  <a:tcPr/>
                </a:tc>
                <a:tc>
                  <a:txBody>
                    <a:bodyPr/>
                    <a:lstStyle/>
                    <a:p>
                      <a:pPr algn="ctr"/>
                      <a:r>
                        <a:rPr lang="en-US" dirty="0" smtClean="0"/>
                        <a:t>93°F</a:t>
                      </a:r>
                      <a:endParaRPr lang="es-EC" dirty="0"/>
                    </a:p>
                  </a:txBody>
                  <a:tcPr/>
                </a:tc>
                <a:tc>
                  <a:txBody>
                    <a:bodyPr/>
                    <a:lstStyle/>
                    <a:p>
                      <a:pPr algn="ctr"/>
                      <a:r>
                        <a:rPr lang="en-US" dirty="0" smtClean="0"/>
                        <a:t>30</a:t>
                      </a:r>
                      <a:endParaRPr lang="es-EC" dirty="0"/>
                    </a:p>
                  </a:txBody>
                  <a:tcPr/>
                </a:tc>
              </a:tr>
              <a:tr h="4808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 5</a:t>
                      </a:r>
                      <a:endParaRPr lang="es-EC" b="1" dirty="0" smtClean="0"/>
                    </a:p>
                  </a:txBody>
                  <a:tcPr/>
                </a:tc>
                <a:tc>
                  <a:txBody>
                    <a:bodyPr/>
                    <a:lstStyle/>
                    <a:p>
                      <a:pPr algn="ctr"/>
                      <a:r>
                        <a:rPr lang="en-US" dirty="0" smtClean="0"/>
                        <a:t>183°F</a:t>
                      </a:r>
                      <a:endParaRPr lang="es-EC" dirty="0"/>
                    </a:p>
                  </a:txBody>
                  <a:tcPr/>
                </a:tc>
                <a:tc>
                  <a:txBody>
                    <a:bodyPr/>
                    <a:lstStyle/>
                    <a:p>
                      <a:pPr algn="ctr"/>
                      <a:r>
                        <a:rPr lang="en-US" dirty="0" smtClean="0"/>
                        <a:t>65 PSI</a:t>
                      </a:r>
                      <a:endParaRPr lang="es-EC" dirty="0"/>
                    </a:p>
                  </a:txBody>
                  <a:tcPr/>
                </a:tc>
                <a:tc>
                  <a:txBody>
                    <a:bodyPr/>
                    <a:lstStyle/>
                    <a:p>
                      <a:pPr algn="ctr"/>
                      <a:r>
                        <a:rPr lang="en-US" dirty="0" smtClean="0"/>
                        <a:t>90°F</a:t>
                      </a:r>
                      <a:endParaRPr lang="es-EC" dirty="0"/>
                    </a:p>
                  </a:txBody>
                  <a:tcPr/>
                </a:tc>
                <a:tc>
                  <a:txBody>
                    <a:bodyPr/>
                    <a:lstStyle/>
                    <a:p>
                      <a:pPr algn="ctr"/>
                      <a:r>
                        <a:rPr lang="en-US" dirty="0" smtClean="0"/>
                        <a:t>330 PSI</a:t>
                      </a:r>
                      <a:endParaRPr lang="es-EC" dirty="0"/>
                    </a:p>
                  </a:txBody>
                  <a:tcPr/>
                </a:tc>
                <a:tc>
                  <a:txBody>
                    <a:bodyPr/>
                    <a:lstStyle/>
                    <a:p>
                      <a:pPr algn="ctr"/>
                      <a:r>
                        <a:rPr lang="en-US" dirty="0" smtClean="0"/>
                        <a:t>84°F</a:t>
                      </a:r>
                      <a:endParaRPr lang="es-EC" dirty="0"/>
                    </a:p>
                  </a:txBody>
                  <a:tcPr/>
                </a:tc>
                <a:tc>
                  <a:txBody>
                    <a:bodyPr/>
                    <a:lstStyle/>
                    <a:p>
                      <a:pPr algn="ctr"/>
                      <a:r>
                        <a:rPr lang="en-US" dirty="0" smtClean="0"/>
                        <a:t>33</a:t>
                      </a:r>
                      <a:endParaRPr lang="es-EC" dirty="0"/>
                    </a:p>
                  </a:txBody>
                  <a:tcPr/>
                </a:tc>
              </a:tr>
              <a:tr h="4071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 6</a:t>
                      </a:r>
                      <a:endParaRPr lang="es-EC" b="1" dirty="0" smtClean="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c>
                  <a:txBody>
                    <a:bodyPr/>
                    <a:lstStyle/>
                    <a:p>
                      <a:pPr algn="ctr"/>
                      <a:r>
                        <a:rPr lang="en-US" dirty="0" smtClean="0"/>
                        <a:t>-</a:t>
                      </a:r>
                      <a:endParaRPr lang="es-EC" dirty="0"/>
                    </a:p>
                  </a:txBody>
                  <a:tcPr/>
                </a:tc>
              </a:tr>
              <a:tr h="474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 7</a:t>
                      </a:r>
                      <a:endParaRPr lang="es-EC" b="1" dirty="0" smtClean="0"/>
                    </a:p>
                  </a:txBody>
                  <a:tcPr/>
                </a:tc>
                <a:tc>
                  <a:txBody>
                    <a:bodyPr/>
                    <a:lstStyle/>
                    <a:p>
                      <a:pPr algn="ctr"/>
                      <a:r>
                        <a:rPr lang="en-US" dirty="0" smtClean="0"/>
                        <a:t>183°F</a:t>
                      </a:r>
                      <a:endParaRPr lang="es-EC" dirty="0"/>
                    </a:p>
                  </a:txBody>
                  <a:tcPr/>
                </a:tc>
                <a:tc>
                  <a:txBody>
                    <a:bodyPr/>
                    <a:lstStyle/>
                    <a:p>
                      <a:pPr algn="ctr"/>
                      <a:r>
                        <a:rPr lang="en-US" dirty="0" smtClean="0"/>
                        <a:t>62 PSI</a:t>
                      </a:r>
                      <a:endParaRPr lang="es-EC" dirty="0"/>
                    </a:p>
                  </a:txBody>
                  <a:tcPr/>
                </a:tc>
                <a:tc>
                  <a:txBody>
                    <a:bodyPr/>
                    <a:lstStyle/>
                    <a:p>
                      <a:pPr algn="ctr"/>
                      <a:r>
                        <a:rPr lang="en-US" dirty="0" smtClean="0"/>
                        <a:t>110°F</a:t>
                      </a:r>
                      <a:endParaRPr lang="es-EC" dirty="0"/>
                    </a:p>
                  </a:txBody>
                  <a:tcPr/>
                </a:tc>
                <a:tc>
                  <a:txBody>
                    <a:bodyPr/>
                    <a:lstStyle/>
                    <a:p>
                      <a:pPr algn="ctr"/>
                      <a:r>
                        <a:rPr lang="en-US" dirty="0" smtClean="0"/>
                        <a:t>310 PSI</a:t>
                      </a:r>
                      <a:endParaRPr lang="es-EC" dirty="0"/>
                    </a:p>
                  </a:txBody>
                  <a:tcPr/>
                </a:tc>
                <a:tc>
                  <a:txBody>
                    <a:bodyPr/>
                    <a:lstStyle/>
                    <a:p>
                      <a:pPr algn="ctr"/>
                      <a:r>
                        <a:rPr lang="en-US" dirty="0" smtClean="0"/>
                        <a:t>90°F</a:t>
                      </a:r>
                      <a:endParaRPr lang="es-EC" dirty="0"/>
                    </a:p>
                  </a:txBody>
                  <a:tcPr/>
                </a:tc>
                <a:tc>
                  <a:txBody>
                    <a:bodyPr/>
                    <a:lstStyle/>
                    <a:p>
                      <a:pPr algn="ctr"/>
                      <a:r>
                        <a:rPr lang="en-US" b="1" dirty="0" smtClean="0">
                          <a:solidFill>
                            <a:srgbClr val="FF0000"/>
                          </a:solidFill>
                        </a:rPr>
                        <a:t>25</a:t>
                      </a:r>
                      <a:endParaRPr lang="es-EC" b="1" dirty="0">
                        <a:solidFill>
                          <a:srgbClr val="FF0000"/>
                        </a:solidFill>
                      </a:endParaRPr>
                    </a:p>
                  </a:txBody>
                  <a:tcPr/>
                </a:tc>
              </a:tr>
              <a:tr h="4808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DÍA</a:t>
                      </a:r>
                      <a:r>
                        <a:rPr lang="en-US" b="1" baseline="0" dirty="0" smtClean="0"/>
                        <a:t> 8</a:t>
                      </a:r>
                      <a:endParaRPr lang="es-EC" b="1" dirty="0" smtClean="0"/>
                    </a:p>
                  </a:txBody>
                  <a:tcPr/>
                </a:tc>
                <a:tc>
                  <a:txBody>
                    <a:bodyPr/>
                    <a:lstStyle/>
                    <a:p>
                      <a:pPr algn="ctr"/>
                      <a:r>
                        <a:rPr lang="en-US" dirty="0" smtClean="0"/>
                        <a:t>183°F</a:t>
                      </a:r>
                      <a:endParaRPr lang="es-EC" dirty="0"/>
                    </a:p>
                  </a:txBody>
                  <a:tcPr/>
                </a:tc>
                <a:tc>
                  <a:txBody>
                    <a:bodyPr/>
                    <a:lstStyle/>
                    <a:p>
                      <a:pPr algn="ctr"/>
                      <a:r>
                        <a:rPr lang="en-US" dirty="0" smtClean="0"/>
                        <a:t>62 PSI</a:t>
                      </a:r>
                      <a:endParaRPr lang="es-EC" dirty="0"/>
                    </a:p>
                  </a:txBody>
                  <a:tcPr/>
                </a:tc>
                <a:tc>
                  <a:txBody>
                    <a:bodyPr/>
                    <a:lstStyle/>
                    <a:p>
                      <a:pPr algn="ctr"/>
                      <a:r>
                        <a:rPr lang="en-US" dirty="0" smtClean="0"/>
                        <a:t>108°F</a:t>
                      </a:r>
                      <a:endParaRPr lang="es-EC" dirty="0"/>
                    </a:p>
                  </a:txBody>
                  <a:tcPr/>
                </a:tc>
                <a:tc>
                  <a:txBody>
                    <a:bodyPr/>
                    <a:lstStyle/>
                    <a:p>
                      <a:pPr algn="ctr"/>
                      <a:r>
                        <a:rPr lang="en-US" dirty="0" smtClean="0"/>
                        <a:t>320 PSI</a:t>
                      </a:r>
                      <a:endParaRPr lang="es-EC" dirty="0"/>
                    </a:p>
                  </a:txBody>
                  <a:tcPr/>
                </a:tc>
                <a:tc>
                  <a:txBody>
                    <a:bodyPr/>
                    <a:lstStyle/>
                    <a:p>
                      <a:pPr algn="ctr"/>
                      <a:r>
                        <a:rPr lang="en-US" dirty="0" smtClean="0"/>
                        <a:t>90°F</a:t>
                      </a:r>
                      <a:endParaRPr lang="es-EC" dirty="0"/>
                    </a:p>
                  </a:txBody>
                  <a:tcPr/>
                </a:tc>
                <a:tc>
                  <a:txBody>
                    <a:bodyPr/>
                    <a:lstStyle/>
                    <a:p>
                      <a:pPr algn="ctr"/>
                      <a:r>
                        <a:rPr lang="en-US" dirty="0" smtClean="0"/>
                        <a:t>31</a:t>
                      </a:r>
                      <a:endParaRPr lang="es-EC" dirty="0"/>
                    </a:p>
                  </a:txBody>
                  <a:tcPr/>
                </a:tc>
              </a:tr>
            </a:tbl>
          </a:graphicData>
        </a:graphic>
      </p:graphicFrame>
      <p:sp>
        <p:nvSpPr>
          <p:cNvPr id="12" name="11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411990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11</a:t>
            </a:fld>
            <a:endParaRPr lang="es-EC"/>
          </a:p>
        </p:txBody>
      </p:sp>
      <p:sp>
        <p:nvSpPr>
          <p:cNvPr id="11" name="10 CuadroTexto"/>
          <p:cNvSpPr txBox="1"/>
          <p:nvPr/>
        </p:nvSpPr>
        <p:spPr>
          <a:xfrm>
            <a:off x="611560" y="1628800"/>
            <a:ext cx="7803134"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C"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ANÁLISIS EMPLEO SISTEMA PROPULSIÓN PRINCIPAL</a:t>
            </a:r>
            <a:endParaRPr lang="es-EC"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17"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graphicFrame>
        <p:nvGraphicFramePr>
          <p:cNvPr id="18" name="17 Tabla"/>
          <p:cNvGraphicFramePr>
            <a:graphicFrameLocks noGrp="1"/>
          </p:cNvGraphicFramePr>
          <p:nvPr/>
        </p:nvGraphicFramePr>
        <p:xfrm>
          <a:off x="899592" y="2204864"/>
          <a:ext cx="7632848" cy="4104459"/>
        </p:xfrm>
        <a:graphic>
          <a:graphicData uri="http://schemas.openxmlformats.org/drawingml/2006/table">
            <a:tbl>
              <a:tblPr firstRow="1" bandRow="1">
                <a:tableStyleId>{7DF18680-E054-41AD-8BC1-D1AEF772440D}</a:tableStyleId>
              </a:tblPr>
              <a:tblGrid>
                <a:gridCol w="1532750"/>
                <a:gridCol w="2885177"/>
                <a:gridCol w="3214921"/>
              </a:tblGrid>
              <a:tr h="456051">
                <a:tc>
                  <a:txBody>
                    <a:bodyPr/>
                    <a:lstStyle/>
                    <a:p>
                      <a:pPr algn="ctr"/>
                      <a:endParaRPr lang="es-EC" dirty="0"/>
                    </a:p>
                  </a:txBody>
                  <a:tcPr/>
                </a:tc>
                <a:tc>
                  <a:txBody>
                    <a:bodyPr/>
                    <a:lstStyle/>
                    <a:p>
                      <a:pPr algn="ctr"/>
                      <a:r>
                        <a:rPr lang="en-US" dirty="0" smtClean="0"/>
                        <a:t>NAVEGACIÓN</a:t>
                      </a:r>
                      <a:endParaRPr lang="es-EC" dirty="0"/>
                    </a:p>
                  </a:txBody>
                  <a:tcPr/>
                </a:tc>
                <a:tc>
                  <a:txBody>
                    <a:bodyPr/>
                    <a:lstStyle/>
                    <a:p>
                      <a:pPr algn="ctr"/>
                      <a:r>
                        <a:rPr lang="en-US" dirty="0" smtClean="0"/>
                        <a:t>OBSERVACIONES</a:t>
                      </a:r>
                      <a:endParaRPr lang="es-EC" dirty="0"/>
                    </a:p>
                  </a:txBody>
                  <a:tcPr/>
                </a:tc>
              </a:tr>
              <a:tr h="456051">
                <a:tc>
                  <a:txBody>
                    <a:bodyPr/>
                    <a:lstStyle/>
                    <a:p>
                      <a:pPr algn="ctr"/>
                      <a:r>
                        <a:rPr lang="en-US" b="1" dirty="0" smtClean="0"/>
                        <a:t>DÍA</a:t>
                      </a:r>
                      <a:r>
                        <a:rPr lang="en-US" b="1" baseline="0" dirty="0" smtClean="0"/>
                        <a:t> 1</a:t>
                      </a:r>
                      <a:endParaRPr lang="es-EC" b="1" dirty="0"/>
                    </a:p>
                  </a:txBody>
                  <a:tcPr/>
                </a:tc>
                <a:tc>
                  <a:txBody>
                    <a:bodyPr/>
                    <a:lstStyle/>
                    <a:p>
                      <a:pPr algn="ctr"/>
                      <a:r>
                        <a:rPr lang="en-US" dirty="0" smtClean="0"/>
                        <a:t>A VELA</a:t>
                      </a:r>
                      <a:endParaRPr lang="es-EC" dirty="0"/>
                    </a:p>
                  </a:txBody>
                  <a:tcPr/>
                </a:tc>
                <a:tc>
                  <a:txBody>
                    <a:bodyPr/>
                    <a:lstStyle/>
                    <a:p>
                      <a:pPr algn="ctr"/>
                      <a:r>
                        <a:rPr lang="en-US" dirty="0" smtClean="0"/>
                        <a:t>-</a:t>
                      </a:r>
                      <a:endParaRPr lang="es-EC" dirty="0"/>
                    </a:p>
                  </a:txBody>
                  <a:tcPr/>
                </a:tc>
              </a:tr>
              <a:tr h="456051">
                <a:tc>
                  <a:txBody>
                    <a:bodyPr/>
                    <a:lstStyle/>
                    <a:p>
                      <a:pPr algn="ctr"/>
                      <a:r>
                        <a:rPr lang="en-US" b="1" dirty="0" smtClean="0"/>
                        <a:t>DÍA 2</a:t>
                      </a:r>
                      <a:endParaRPr lang="es-EC" b="1" dirty="0"/>
                    </a:p>
                  </a:txBody>
                  <a:tcPr/>
                </a:tc>
                <a:tc>
                  <a:txBody>
                    <a:bodyPr/>
                    <a:lstStyle/>
                    <a:p>
                      <a:pPr algn="ctr"/>
                      <a:r>
                        <a:rPr lang="en-US" dirty="0" smtClean="0"/>
                        <a:t>MMPP</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NORMAL</a:t>
                      </a:r>
                      <a:endParaRPr lang="es-EC" dirty="0" smtClean="0"/>
                    </a:p>
                  </a:txBody>
                  <a:tcPr/>
                </a:tc>
              </a:tr>
              <a:tr h="456051">
                <a:tc>
                  <a:txBody>
                    <a:bodyPr/>
                    <a:lstStyle/>
                    <a:p>
                      <a:pPr algn="ctr"/>
                      <a:r>
                        <a:rPr lang="en-US" b="1" dirty="0" smtClean="0"/>
                        <a:t>DÍA 3</a:t>
                      </a:r>
                      <a:endParaRPr lang="es-EC" b="1" dirty="0"/>
                    </a:p>
                  </a:txBody>
                  <a:tcPr/>
                </a:tc>
                <a:tc>
                  <a:txBody>
                    <a:bodyPr/>
                    <a:lstStyle/>
                    <a:p>
                      <a:pPr algn="ctr"/>
                      <a:r>
                        <a:rPr lang="en-US" dirty="0" smtClean="0"/>
                        <a:t>MMPP</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NORMAL</a:t>
                      </a:r>
                      <a:endParaRPr lang="es-EC" dirty="0" smtClean="0"/>
                    </a:p>
                  </a:txBody>
                  <a:tcPr/>
                </a:tc>
              </a:tr>
              <a:tr h="456051">
                <a:tc>
                  <a:txBody>
                    <a:bodyPr/>
                    <a:lstStyle/>
                    <a:p>
                      <a:pPr algn="ctr"/>
                      <a:r>
                        <a:rPr lang="en-US" b="1" dirty="0" smtClean="0"/>
                        <a:t>DÍA 4</a:t>
                      </a:r>
                      <a:endParaRPr lang="es-EC" b="1" dirty="0"/>
                    </a:p>
                  </a:txBody>
                  <a:tcPr/>
                </a:tc>
                <a:tc>
                  <a:txBody>
                    <a:bodyPr/>
                    <a:lstStyle/>
                    <a:p>
                      <a:pPr algn="ctr"/>
                      <a:r>
                        <a:rPr lang="en-US" dirty="0" smtClean="0"/>
                        <a:t>MMPP</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NORMAL</a:t>
                      </a:r>
                      <a:endParaRPr lang="es-EC" dirty="0" smtClean="0"/>
                    </a:p>
                  </a:txBody>
                  <a:tcPr/>
                </a:tc>
              </a:tr>
              <a:tr h="456051">
                <a:tc>
                  <a:txBody>
                    <a:bodyPr/>
                    <a:lstStyle/>
                    <a:p>
                      <a:pPr algn="ctr"/>
                      <a:r>
                        <a:rPr lang="en-US" b="1" dirty="0" smtClean="0"/>
                        <a:t>DÍA 5</a:t>
                      </a:r>
                      <a:endParaRPr lang="es-EC" b="1" dirty="0"/>
                    </a:p>
                  </a:txBody>
                  <a:tcPr/>
                </a:tc>
                <a:tc>
                  <a:txBody>
                    <a:bodyPr/>
                    <a:lstStyle/>
                    <a:p>
                      <a:pPr algn="ctr"/>
                      <a:r>
                        <a:rPr lang="en-US" dirty="0" smtClean="0"/>
                        <a:t>MMPP</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NORMAL</a:t>
                      </a:r>
                      <a:endParaRPr lang="es-EC" dirty="0" smtClean="0"/>
                    </a:p>
                  </a:txBody>
                  <a:tcPr/>
                </a:tc>
              </a:tr>
              <a:tr h="456051">
                <a:tc>
                  <a:txBody>
                    <a:bodyPr/>
                    <a:lstStyle/>
                    <a:p>
                      <a:pPr algn="ctr"/>
                      <a:r>
                        <a:rPr lang="en-US" b="1" dirty="0" smtClean="0"/>
                        <a:t>DÍA 6</a:t>
                      </a:r>
                      <a:endParaRPr lang="es-EC" b="1" dirty="0"/>
                    </a:p>
                  </a:txBody>
                  <a:tcPr/>
                </a:tc>
                <a:tc>
                  <a:txBody>
                    <a:bodyPr/>
                    <a:lstStyle/>
                    <a:p>
                      <a:pPr algn="ctr"/>
                      <a:r>
                        <a:rPr lang="en-US" dirty="0" smtClean="0"/>
                        <a:t>A VELA</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s-EC" dirty="0" smtClean="0"/>
                    </a:p>
                  </a:txBody>
                  <a:tcPr/>
                </a:tc>
              </a:tr>
              <a:tr h="456051">
                <a:tc>
                  <a:txBody>
                    <a:bodyPr/>
                    <a:lstStyle/>
                    <a:p>
                      <a:pPr algn="ctr"/>
                      <a:r>
                        <a:rPr lang="en-US" b="1" dirty="0" smtClean="0"/>
                        <a:t>DÍA 7</a:t>
                      </a:r>
                    </a:p>
                  </a:txBody>
                  <a:tcPr/>
                </a:tc>
                <a:tc>
                  <a:txBody>
                    <a:bodyPr/>
                    <a:lstStyle/>
                    <a:p>
                      <a:pPr algn="ctr"/>
                      <a:r>
                        <a:rPr lang="en-US" dirty="0" smtClean="0"/>
                        <a:t>MMPP</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ANORMAL</a:t>
                      </a:r>
                      <a:endParaRPr lang="es-EC" dirty="0" smtClean="0"/>
                    </a:p>
                  </a:txBody>
                  <a:tcPr/>
                </a:tc>
              </a:tr>
              <a:tr h="456051">
                <a:tc>
                  <a:txBody>
                    <a:bodyPr/>
                    <a:lstStyle/>
                    <a:p>
                      <a:pPr algn="ctr"/>
                      <a:r>
                        <a:rPr lang="en-US" b="1" dirty="0" smtClean="0"/>
                        <a:t>DÍA 8</a:t>
                      </a:r>
                    </a:p>
                  </a:txBody>
                  <a:tcPr/>
                </a:tc>
                <a:tc>
                  <a:txBody>
                    <a:bodyPr/>
                    <a:lstStyle/>
                    <a:p>
                      <a:pPr algn="ctr"/>
                      <a:r>
                        <a:rPr lang="en-US" dirty="0" smtClean="0"/>
                        <a:t>MMPP</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NORMAL</a:t>
                      </a:r>
                      <a:endParaRPr lang="es-EC" dirty="0" smtClean="0"/>
                    </a:p>
                  </a:txBody>
                  <a:tcPr/>
                </a:tc>
              </a:tr>
            </a:tbl>
          </a:graphicData>
        </a:graphic>
      </p:graphicFrame>
      <p:sp>
        <p:nvSpPr>
          <p:cNvPr id="12" name="11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399042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12</a:t>
            </a:fld>
            <a:endParaRPr lang="es-EC"/>
          </a:p>
        </p:txBody>
      </p:sp>
      <p:sp>
        <p:nvSpPr>
          <p:cNvPr id="11" name="10 CuadroTexto"/>
          <p:cNvSpPr txBox="1"/>
          <p:nvPr/>
        </p:nvSpPr>
        <p:spPr>
          <a:xfrm>
            <a:off x="630854" y="1617785"/>
            <a:ext cx="7803134"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Empleo óptimo sistema de propulsión principal </a:t>
            </a:r>
            <a:endParaRPr lang="es-EC"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16"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graphicFrame>
        <p:nvGraphicFramePr>
          <p:cNvPr id="17" name="16 Tabla"/>
          <p:cNvGraphicFramePr>
            <a:graphicFrameLocks noGrp="1"/>
          </p:cNvGraphicFramePr>
          <p:nvPr/>
        </p:nvGraphicFramePr>
        <p:xfrm>
          <a:off x="611560" y="2132856"/>
          <a:ext cx="7920881" cy="4200858"/>
        </p:xfrm>
        <a:graphic>
          <a:graphicData uri="http://schemas.openxmlformats.org/drawingml/2006/table">
            <a:tbl>
              <a:tblPr/>
              <a:tblGrid>
                <a:gridCol w="1968993"/>
                <a:gridCol w="1626560"/>
                <a:gridCol w="1626560"/>
                <a:gridCol w="2698768"/>
              </a:tblGrid>
              <a:tr h="432048">
                <a:tc>
                  <a:txBody>
                    <a:bodyPr/>
                    <a:lstStyle/>
                    <a:p>
                      <a:pPr indent="252095" algn="ctr">
                        <a:lnSpc>
                          <a:spcPct val="200000"/>
                        </a:lnSpc>
                        <a:spcAft>
                          <a:spcPts val="2400"/>
                        </a:spcAft>
                      </a:pPr>
                      <a:r>
                        <a:rPr lang="es-EC" sz="1200" b="1" dirty="0">
                          <a:solidFill>
                            <a:srgbClr val="000000"/>
                          </a:solidFill>
                          <a:latin typeface="Arial"/>
                          <a:ea typeface="Times New Roman"/>
                          <a:cs typeface="Arial"/>
                        </a:rPr>
                        <a:t>TIPO NAVEGACIÓN</a:t>
                      </a:r>
                      <a:endParaRPr lang="es-EC" sz="1400" dirty="0">
                        <a:solidFill>
                          <a:srgbClr val="365F91"/>
                        </a:solidFill>
                        <a:latin typeface="Arial"/>
                        <a:ea typeface="Times New Roman"/>
                        <a:cs typeface="Times New Roman"/>
                      </a:endParaRPr>
                    </a:p>
                  </a:txBody>
                  <a:tcPr marL="48898" marR="4889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200000"/>
                        </a:lnSpc>
                        <a:spcAft>
                          <a:spcPts val="2400"/>
                        </a:spcAft>
                      </a:pPr>
                      <a:r>
                        <a:rPr lang="es-EC" sz="1200" b="1" dirty="0">
                          <a:solidFill>
                            <a:srgbClr val="000000"/>
                          </a:solidFill>
                          <a:latin typeface="Arial"/>
                          <a:ea typeface="Times New Roman"/>
                          <a:cs typeface="Arial"/>
                        </a:rPr>
                        <a:t>CANTIDAD DÍAS</a:t>
                      </a:r>
                      <a:endParaRPr lang="es-EC" sz="1400" dirty="0">
                        <a:solidFill>
                          <a:srgbClr val="365F91"/>
                        </a:solidFill>
                        <a:latin typeface="Arial"/>
                        <a:ea typeface="Times New Roman"/>
                        <a:cs typeface="Times New Roman"/>
                      </a:endParaRPr>
                    </a:p>
                  </a:txBody>
                  <a:tcPr marL="48898" marR="4889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200000"/>
                        </a:lnSpc>
                        <a:spcAft>
                          <a:spcPts val="2400"/>
                        </a:spcAft>
                      </a:pPr>
                      <a:r>
                        <a:rPr lang="es-EC" sz="1200" b="1">
                          <a:solidFill>
                            <a:srgbClr val="000000"/>
                          </a:solidFill>
                          <a:latin typeface="Arial"/>
                          <a:ea typeface="Times New Roman"/>
                          <a:cs typeface="Arial"/>
                        </a:rPr>
                        <a:t>PORCENTAJE</a:t>
                      </a:r>
                      <a:endParaRPr lang="es-EC" sz="1400">
                        <a:solidFill>
                          <a:srgbClr val="365F91"/>
                        </a:solidFill>
                        <a:latin typeface="Arial"/>
                        <a:ea typeface="Times New Roman"/>
                        <a:cs typeface="Times New Roman"/>
                      </a:endParaRPr>
                    </a:p>
                  </a:txBody>
                  <a:tcPr marL="48898" marR="4889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200000"/>
                        </a:lnSpc>
                        <a:spcAft>
                          <a:spcPts val="2400"/>
                        </a:spcAft>
                      </a:pPr>
                      <a:r>
                        <a:rPr lang="es-EC" sz="1200" b="1" dirty="0">
                          <a:solidFill>
                            <a:srgbClr val="000000"/>
                          </a:solidFill>
                          <a:latin typeface="Arial"/>
                          <a:ea typeface="Times New Roman"/>
                          <a:cs typeface="Arial"/>
                        </a:rPr>
                        <a:t>OBSERVACIONES</a:t>
                      </a:r>
                      <a:endParaRPr lang="es-EC" sz="1400" dirty="0">
                        <a:solidFill>
                          <a:srgbClr val="365F91"/>
                        </a:solidFill>
                        <a:latin typeface="Arial"/>
                        <a:ea typeface="Times New Roman"/>
                        <a:cs typeface="Times New Roman"/>
                      </a:endParaRPr>
                    </a:p>
                  </a:txBody>
                  <a:tcPr marL="48898" marR="4889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49803">
                <a:tc>
                  <a:txBody>
                    <a:bodyPr/>
                    <a:lstStyle/>
                    <a:p>
                      <a:pPr indent="252095" algn="ctr">
                        <a:lnSpc>
                          <a:spcPct val="200000"/>
                        </a:lnSpc>
                        <a:spcAft>
                          <a:spcPts val="2400"/>
                        </a:spcAft>
                      </a:pPr>
                      <a:r>
                        <a:rPr lang="es-EC" sz="1100" b="1">
                          <a:solidFill>
                            <a:srgbClr val="000000"/>
                          </a:solidFill>
                          <a:latin typeface="Arial"/>
                          <a:ea typeface="Times New Roman"/>
                          <a:cs typeface="Arial"/>
                        </a:rPr>
                        <a:t>DÍAS NAVEGACIÓN A VELA</a:t>
                      </a:r>
                      <a:endParaRPr lang="es-EC" sz="1200">
                        <a:solidFill>
                          <a:srgbClr val="365F91"/>
                        </a:solidFill>
                        <a:latin typeface="Arial"/>
                        <a:ea typeface="Times New Roman"/>
                        <a:cs typeface="Times New Roman"/>
                      </a:endParaRPr>
                    </a:p>
                  </a:txBody>
                  <a:tcPr marL="48898" marR="4889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2</a:t>
                      </a:r>
                      <a:endParaRPr lang="es-EC" sz="1600" dirty="0">
                        <a:solidFill>
                          <a:srgbClr val="365F91"/>
                        </a:solidFill>
                        <a:latin typeface="Arial"/>
                        <a:ea typeface="Times New Roman"/>
                        <a:cs typeface="Times New Roman"/>
                      </a:endParaRPr>
                    </a:p>
                  </a:txBody>
                  <a:tcPr marL="48898" marR="48898"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25%</a:t>
                      </a:r>
                      <a:endParaRPr lang="es-EC" sz="1600" dirty="0">
                        <a:solidFill>
                          <a:srgbClr val="365F91"/>
                        </a:solidFill>
                        <a:latin typeface="Arial"/>
                        <a:ea typeface="Times New Roman"/>
                        <a:cs typeface="Times New Roman"/>
                      </a:endParaRPr>
                    </a:p>
                  </a:txBody>
                  <a:tcPr marL="48898" marR="48898"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indent="252095" algn="ctr">
                        <a:lnSpc>
                          <a:spcPct val="200000"/>
                        </a:lnSpc>
                        <a:spcAft>
                          <a:spcPts val="2400"/>
                        </a:spcAft>
                      </a:pPr>
                      <a:endParaRPr lang="es-EC" sz="1100">
                        <a:solidFill>
                          <a:srgbClr val="000000"/>
                        </a:solidFill>
                        <a:latin typeface="Arial"/>
                        <a:ea typeface="Times New Roman"/>
                        <a:cs typeface="Arial"/>
                      </a:endParaRPr>
                    </a:p>
                  </a:txBody>
                  <a:tcPr marL="48898" marR="4889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092682">
                <a:tc>
                  <a:txBody>
                    <a:bodyPr/>
                    <a:lstStyle/>
                    <a:p>
                      <a:pPr indent="252095" algn="ctr">
                        <a:lnSpc>
                          <a:spcPct val="200000"/>
                        </a:lnSpc>
                        <a:spcAft>
                          <a:spcPts val="2400"/>
                        </a:spcAft>
                      </a:pPr>
                      <a:r>
                        <a:rPr lang="es-EC" sz="1100" b="1" dirty="0">
                          <a:solidFill>
                            <a:srgbClr val="000000"/>
                          </a:solidFill>
                          <a:latin typeface="Arial"/>
                          <a:ea typeface="Times New Roman"/>
                          <a:cs typeface="Arial"/>
                        </a:rPr>
                        <a:t>DÍAS NAVEGACIÓN MMPP CONDICIONES NORMALES</a:t>
                      </a:r>
                      <a:endParaRPr lang="es-EC" sz="1200" dirty="0">
                        <a:solidFill>
                          <a:srgbClr val="365F91"/>
                        </a:solidFill>
                        <a:latin typeface="Arial"/>
                        <a:ea typeface="Times New Roman"/>
                        <a:cs typeface="Times New Roman"/>
                      </a:endParaRPr>
                    </a:p>
                  </a:txBody>
                  <a:tcPr marL="48898" marR="48898" marT="0" marB="0">
                    <a:lnL>
                      <a:noFill/>
                    </a:lnL>
                    <a:lnR>
                      <a:noFill/>
                    </a:lnR>
                    <a:lnT>
                      <a:noFill/>
                    </a:lnT>
                    <a:lnB>
                      <a:noFill/>
                    </a:lnB>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5</a:t>
                      </a:r>
                      <a:endParaRPr lang="es-EC" sz="1600" dirty="0">
                        <a:solidFill>
                          <a:srgbClr val="365F91"/>
                        </a:solidFill>
                        <a:latin typeface="Arial"/>
                        <a:ea typeface="Times New Roman"/>
                        <a:cs typeface="Times New Roman"/>
                      </a:endParaRPr>
                    </a:p>
                  </a:txBody>
                  <a:tcPr marL="48898" marR="48898" marT="0" marB="0" anchor="ctr">
                    <a:lnL>
                      <a:noFill/>
                    </a:lnL>
                    <a:lnR>
                      <a:noFill/>
                    </a:lnR>
                    <a:lnT>
                      <a:noFill/>
                    </a:lnT>
                    <a:lnB>
                      <a:noFill/>
                    </a:lnB>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62.5%</a:t>
                      </a:r>
                      <a:endParaRPr lang="es-EC" sz="1600" dirty="0">
                        <a:solidFill>
                          <a:srgbClr val="365F91"/>
                        </a:solidFill>
                        <a:latin typeface="Arial"/>
                        <a:ea typeface="Times New Roman"/>
                        <a:cs typeface="Times New Roman"/>
                      </a:endParaRPr>
                    </a:p>
                  </a:txBody>
                  <a:tcPr marL="48898" marR="48898" marT="0" marB="0" anchor="ctr">
                    <a:lnL>
                      <a:noFill/>
                    </a:lnL>
                    <a:lnR>
                      <a:noFill/>
                    </a:lnR>
                    <a:lnT>
                      <a:noFill/>
                    </a:lnT>
                    <a:lnB>
                      <a:noFill/>
                    </a:lnB>
                  </a:tcPr>
                </a:tc>
                <a:tc>
                  <a:txBody>
                    <a:bodyPr/>
                    <a:lstStyle/>
                    <a:p>
                      <a:pPr indent="252095" algn="ctr">
                        <a:lnSpc>
                          <a:spcPct val="200000"/>
                        </a:lnSpc>
                        <a:spcAft>
                          <a:spcPts val="2400"/>
                        </a:spcAft>
                      </a:pPr>
                      <a:endParaRPr lang="es-EC" sz="1100" dirty="0">
                        <a:solidFill>
                          <a:srgbClr val="000000"/>
                        </a:solidFill>
                        <a:latin typeface="Arial"/>
                        <a:ea typeface="Times New Roman"/>
                        <a:cs typeface="Arial"/>
                      </a:endParaRPr>
                    </a:p>
                  </a:txBody>
                  <a:tcPr marL="48898" marR="48898" marT="0" marB="0">
                    <a:lnL>
                      <a:noFill/>
                    </a:lnL>
                    <a:lnR>
                      <a:noFill/>
                    </a:lnR>
                    <a:lnT>
                      <a:noFill/>
                    </a:lnT>
                    <a:lnB>
                      <a:noFill/>
                    </a:lnB>
                  </a:tcPr>
                </a:tc>
              </a:tr>
              <a:tr h="1499605">
                <a:tc>
                  <a:txBody>
                    <a:bodyPr/>
                    <a:lstStyle/>
                    <a:p>
                      <a:pPr indent="252095" algn="ctr">
                        <a:lnSpc>
                          <a:spcPct val="200000"/>
                        </a:lnSpc>
                        <a:spcAft>
                          <a:spcPts val="2400"/>
                        </a:spcAft>
                      </a:pPr>
                      <a:r>
                        <a:rPr lang="es-EC" sz="1100" b="1" dirty="0">
                          <a:solidFill>
                            <a:srgbClr val="000000"/>
                          </a:solidFill>
                          <a:latin typeface="Arial"/>
                          <a:ea typeface="Times New Roman"/>
                          <a:cs typeface="Arial"/>
                        </a:rPr>
                        <a:t>DÍAS NAVEGACIÓN MMPP CONDICIONES ANORMALES</a:t>
                      </a:r>
                      <a:endParaRPr lang="es-EC" sz="1200" dirty="0">
                        <a:solidFill>
                          <a:srgbClr val="365F91"/>
                        </a:solidFill>
                        <a:latin typeface="Arial"/>
                        <a:ea typeface="Times New Roman"/>
                        <a:cs typeface="Times New Roman"/>
                      </a:endParaRPr>
                    </a:p>
                  </a:txBody>
                  <a:tcPr marL="48898" marR="48898" marT="0" marB="0">
                    <a:lnL>
                      <a:noFill/>
                    </a:lnL>
                    <a:lnR>
                      <a:noFill/>
                    </a:lnR>
                    <a:lnT>
                      <a:noFill/>
                    </a:lnT>
                    <a:lnB>
                      <a:noFill/>
                    </a:lnB>
                    <a:solidFill>
                      <a:srgbClr val="D3DFEE"/>
                    </a:solidFill>
                  </a:tcPr>
                </a:tc>
                <a:tc>
                  <a:txBody>
                    <a:bodyPr/>
                    <a:lstStyle/>
                    <a:p>
                      <a:pPr indent="252095" algn="ctr">
                        <a:lnSpc>
                          <a:spcPct val="200000"/>
                        </a:lnSpc>
                        <a:spcAft>
                          <a:spcPts val="2400"/>
                        </a:spcAft>
                      </a:pPr>
                      <a:r>
                        <a:rPr lang="es-EC" sz="1400">
                          <a:solidFill>
                            <a:srgbClr val="000000"/>
                          </a:solidFill>
                          <a:latin typeface="Arial"/>
                          <a:ea typeface="Times New Roman"/>
                          <a:cs typeface="Arial"/>
                        </a:rPr>
                        <a:t>1</a:t>
                      </a:r>
                      <a:endParaRPr lang="es-EC" sz="1600">
                        <a:solidFill>
                          <a:srgbClr val="365F91"/>
                        </a:solidFill>
                        <a:latin typeface="Arial"/>
                        <a:ea typeface="Times New Roman"/>
                        <a:cs typeface="Times New Roman"/>
                      </a:endParaRPr>
                    </a:p>
                  </a:txBody>
                  <a:tcPr marL="48898" marR="48898" marT="0" marB="0" anchor="ctr">
                    <a:lnL>
                      <a:noFill/>
                    </a:lnL>
                    <a:lnR>
                      <a:noFill/>
                    </a:lnR>
                    <a:lnT>
                      <a:noFill/>
                    </a:lnT>
                    <a:lnB>
                      <a:noFill/>
                    </a:lnB>
                    <a:solidFill>
                      <a:srgbClr val="D3DFEE"/>
                    </a:solidFill>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12.5%</a:t>
                      </a:r>
                      <a:endParaRPr lang="es-EC" sz="1600" dirty="0">
                        <a:solidFill>
                          <a:srgbClr val="365F91"/>
                        </a:solidFill>
                        <a:latin typeface="Arial"/>
                        <a:ea typeface="Times New Roman"/>
                        <a:cs typeface="Times New Roman"/>
                      </a:endParaRPr>
                    </a:p>
                  </a:txBody>
                  <a:tcPr marL="48898" marR="48898" marT="0" marB="0" anchor="ctr">
                    <a:lnL>
                      <a:noFill/>
                    </a:lnL>
                    <a:lnR>
                      <a:noFill/>
                    </a:lnR>
                    <a:lnT>
                      <a:noFill/>
                    </a:lnT>
                    <a:lnB>
                      <a:noFill/>
                    </a:lnB>
                    <a:solidFill>
                      <a:srgbClr val="D3DFEE"/>
                    </a:solidFill>
                  </a:tcPr>
                </a:tc>
                <a:tc>
                  <a:txBody>
                    <a:bodyPr/>
                    <a:lstStyle/>
                    <a:p>
                      <a:pPr indent="252095" algn="ctr">
                        <a:lnSpc>
                          <a:spcPct val="200000"/>
                        </a:lnSpc>
                        <a:spcAft>
                          <a:spcPts val="2400"/>
                        </a:spcAft>
                      </a:pPr>
                      <a:r>
                        <a:rPr lang="es-EC" sz="1100" dirty="0" smtClean="0">
                          <a:solidFill>
                            <a:srgbClr val="000000"/>
                          </a:solidFill>
                          <a:latin typeface="Arial"/>
                          <a:ea typeface="Times New Roman"/>
                          <a:cs typeface="Arial"/>
                        </a:rPr>
                        <a:t>DÍA </a:t>
                      </a:r>
                      <a:r>
                        <a:rPr lang="es-EC" sz="1100" dirty="0">
                          <a:solidFill>
                            <a:srgbClr val="000000"/>
                          </a:solidFill>
                          <a:latin typeface="Arial"/>
                          <a:ea typeface="Times New Roman"/>
                          <a:cs typeface="Arial"/>
                        </a:rPr>
                        <a:t>7 PARÁMETROS DEL FACTOR DE CARGA NO FUERON LOS CORRECTOS DE ACUERDO A MANUALES TÉCNICOS.</a:t>
                      </a:r>
                      <a:endParaRPr lang="es-EC" sz="1200" dirty="0">
                        <a:solidFill>
                          <a:srgbClr val="365F91"/>
                        </a:solidFill>
                        <a:latin typeface="Arial"/>
                        <a:ea typeface="Times New Roman"/>
                        <a:cs typeface="Times New Roman"/>
                      </a:endParaRPr>
                    </a:p>
                  </a:txBody>
                  <a:tcPr marL="48898" marR="48898" marT="0" marB="0">
                    <a:lnL>
                      <a:noFill/>
                    </a:lnL>
                    <a:lnR>
                      <a:noFill/>
                    </a:lnR>
                    <a:lnT>
                      <a:noFill/>
                    </a:lnT>
                    <a:lnB>
                      <a:noFill/>
                    </a:lnB>
                    <a:solidFill>
                      <a:srgbClr val="D3DFEE"/>
                    </a:solidFill>
                  </a:tcPr>
                </a:tc>
              </a:tr>
              <a:tr h="249934">
                <a:tc>
                  <a:txBody>
                    <a:bodyPr/>
                    <a:lstStyle/>
                    <a:p>
                      <a:pPr indent="252095" algn="ctr">
                        <a:lnSpc>
                          <a:spcPct val="200000"/>
                        </a:lnSpc>
                        <a:spcAft>
                          <a:spcPts val="2400"/>
                        </a:spcAft>
                      </a:pPr>
                      <a:r>
                        <a:rPr lang="es-EC" sz="1400" b="1" dirty="0">
                          <a:solidFill>
                            <a:srgbClr val="000000"/>
                          </a:solidFill>
                          <a:latin typeface="Arial"/>
                          <a:ea typeface="Times New Roman"/>
                          <a:cs typeface="Arial"/>
                        </a:rPr>
                        <a:t>TOTAL DÍAS</a:t>
                      </a:r>
                      <a:endParaRPr lang="es-EC" sz="1600" dirty="0">
                        <a:solidFill>
                          <a:srgbClr val="365F91"/>
                        </a:solidFill>
                        <a:latin typeface="Arial"/>
                        <a:ea typeface="Times New Roman"/>
                        <a:cs typeface="Times New Roman"/>
                      </a:endParaRPr>
                    </a:p>
                  </a:txBody>
                  <a:tcPr marL="48898" marR="4889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8</a:t>
                      </a:r>
                      <a:endParaRPr lang="es-EC" sz="1600" dirty="0">
                        <a:solidFill>
                          <a:srgbClr val="365F91"/>
                        </a:solidFill>
                        <a:latin typeface="Arial"/>
                        <a:ea typeface="Times New Roman"/>
                        <a:cs typeface="Times New Roman"/>
                      </a:endParaRPr>
                    </a:p>
                  </a:txBody>
                  <a:tcPr marL="48898" marR="4889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indent="252095" algn="ctr">
                        <a:lnSpc>
                          <a:spcPct val="200000"/>
                        </a:lnSpc>
                        <a:spcAft>
                          <a:spcPts val="2400"/>
                        </a:spcAft>
                      </a:pPr>
                      <a:r>
                        <a:rPr lang="es-EC" sz="1400" dirty="0">
                          <a:solidFill>
                            <a:srgbClr val="000000"/>
                          </a:solidFill>
                          <a:latin typeface="Arial"/>
                          <a:ea typeface="Times New Roman"/>
                          <a:cs typeface="Arial"/>
                        </a:rPr>
                        <a:t>100%</a:t>
                      </a:r>
                      <a:endParaRPr lang="es-EC" sz="1600" dirty="0">
                        <a:solidFill>
                          <a:srgbClr val="365F91"/>
                        </a:solidFill>
                        <a:latin typeface="Arial"/>
                        <a:ea typeface="Times New Roman"/>
                        <a:cs typeface="Times New Roman"/>
                      </a:endParaRPr>
                    </a:p>
                  </a:txBody>
                  <a:tcPr marL="48898" marR="4889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indent="252095" algn="ctr">
                        <a:lnSpc>
                          <a:spcPct val="200000"/>
                        </a:lnSpc>
                        <a:spcAft>
                          <a:spcPts val="2400"/>
                        </a:spcAft>
                      </a:pPr>
                      <a:endParaRPr lang="es-EC" sz="1400" dirty="0">
                        <a:solidFill>
                          <a:srgbClr val="000000"/>
                        </a:solidFill>
                        <a:latin typeface="Arial"/>
                        <a:ea typeface="Times New Roman"/>
                        <a:cs typeface="Arial"/>
                      </a:endParaRPr>
                    </a:p>
                  </a:txBody>
                  <a:tcPr marL="48898" marR="48898"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2" name="11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548999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13</a:t>
            </a:fld>
            <a:endParaRPr lang="es-EC"/>
          </a:p>
        </p:txBody>
      </p:sp>
      <p:graphicFrame>
        <p:nvGraphicFramePr>
          <p:cNvPr id="17" name="16 Gráfico"/>
          <p:cNvGraphicFramePr/>
          <p:nvPr/>
        </p:nvGraphicFramePr>
        <p:xfrm>
          <a:off x="1259632" y="1772816"/>
          <a:ext cx="7056784"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20"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1" name="10 Elipse"/>
          <p:cNvSpPr/>
          <p:nvPr/>
        </p:nvSpPr>
        <p:spPr>
          <a:xfrm>
            <a:off x="133773" y="68167"/>
            <a:ext cx="1296144" cy="864096"/>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354717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14</a:t>
            </a:fld>
            <a:endParaRPr lang="es-EC"/>
          </a:p>
        </p:txBody>
      </p:sp>
      <p:sp>
        <p:nvSpPr>
          <p:cNvPr id="18"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20"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21" name="20 Rectángulo"/>
          <p:cNvSpPr/>
          <p:nvPr/>
        </p:nvSpPr>
        <p:spPr>
          <a:xfrm>
            <a:off x="344454" y="1596173"/>
            <a:ext cx="7683930" cy="830997"/>
          </a:xfrm>
          <a:prstGeom prst="rect">
            <a:avLst/>
          </a:prstGeom>
        </p:spPr>
        <p:txBody>
          <a:bodyPr wrap="square">
            <a:spAutoFit/>
          </a:bodyPr>
          <a:lstStyle/>
          <a:p>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CONDICIONES METEOROLÓGICAS Y OCEANOGRÁFICAS FAVORABLES O DESFAVORABLES</a:t>
            </a:r>
            <a:endParaRPr lang="es-EC"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2" name="21 Tabla"/>
          <p:cNvGraphicFramePr>
            <a:graphicFrameLocks noGrp="1"/>
          </p:cNvGraphicFramePr>
          <p:nvPr/>
        </p:nvGraphicFramePr>
        <p:xfrm>
          <a:off x="467544" y="2348880"/>
          <a:ext cx="7920880" cy="4150632"/>
        </p:xfrm>
        <a:graphic>
          <a:graphicData uri="http://schemas.openxmlformats.org/drawingml/2006/table">
            <a:tbl>
              <a:tblPr/>
              <a:tblGrid>
                <a:gridCol w="895029"/>
                <a:gridCol w="2380839"/>
                <a:gridCol w="2381771"/>
                <a:gridCol w="2263241"/>
              </a:tblGrid>
              <a:tr h="697924">
                <a:tc>
                  <a:txBody>
                    <a:bodyPr/>
                    <a:lstStyle/>
                    <a:p>
                      <a:pPr indent="252095" algn="ctr">
                        <a:lnSpc>
                          <a:spcPct val="200000"/>
                        </a:lnSpc>
                        <a:spcAft>
                          <a:spcPts val="2400"/>
                        </a:spcAft>
                      </a:pPr>
                      <a:r>
                        <a:rPr lang="es-EC" sz="1050" b="1">
                          <a:solidFill>
                            <a:srgbClr val="000000"/>
                          </a:solidFill>
                          <a:latin typeface="Arial"/>
                          <a:ea typeface="Times New Roman"/>
                          <a:cs typeface="Arial"/>
                        </a:rPr>
                        <a:t>DÍA</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252095" algn="ctr">
                        <a:lnSpc>
                          <a:spcPct val="200000"/>
                        </a:lnSpc>
                        <a:spcAft>
                          <a:spcPts val="2400"/>
                        </a:spcAft>
                      </a:pPr>
                      <a:r>
                        <a:rPr lang="es-EC" sz="1050" b="1">
                          <a:solidFill>
                            <a:srgbClr val="000000"/>
                          </a:solidFill>
                          <a:latin typeface="Arial"/>
                          <a:ea typeface="Times New Roman"/>
                          <a:cs typeface="Arial"/>
                        </a:rPr>
                        <a:t>CONDICIONES METEREOLÓGICAS FAVORABLES/ DESFAVORABLES</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252095" algn="ctr">
                        <a:lnSpc>
                          <a:spcPct val="200000"/>
                        </a:lnSpc>
                        <a:spcAft>
                          <a:spcPts val="2400"/>
                        </a:spcAft>
                      </a:pPr>
                      <a:r>
                        <a:rPr lang="es-EC" sz="1050" b="1">
                          <a:solidFill>
                            <a:srgbClr val="000000"/>
                          </a:solidFill>
                          <a:latin typeface="Arial"/>
                          <a:ea typeface="Times New Roman"/>
                          <a:cs typeface="Arial"/>
                        </a:rPr>
                        <a:t>UTILIZACIÓN VELAS</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252095" algn="ctr">
                        <a:lnSpc>
                          <a:spcPct val="200000"/>
                        </a:lnSpc>
                        <a:spcAft>
                          <a:spcPts val="2400"/>
                        </a:spcAft>
                      </a:pPr>
                      <a:r>
                        <a:rPr lang="es-EC" sz="1050" b="1">
                          <a:solidFill>
                            <a:srgbClr val="000000"/>
                          </a:solidFill>
                          <a:latin typeface="Arial"/>
                          <a:ea typeface="Times New Roman"/>
                          <a:cs typeface="Arial"/>
                        </a:rPr>
                        <a:t>OBSERVACIONES</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1</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FAVORABLES</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SI</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Ideal para uso velas</a:t>
                      </a:r>
                      <a:endParaRPr lang="es-EC" sz="1100">
                        <a:solidFill>
                          <a:srgbClr val="76923C"/>
                        </a:solidFill>
                        <a:latin typeface="Arial"/>
                        <a:ea typeface="Times New Roman"/>
                        <a:cs typeface="Times New Roman"/>
                      </a:endParaRPr>
                    </a:p>
                  </a:txBody>
                  <a:tcPr marL="47134" marR="47134"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2</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DESFAVORABLES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NO</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Dirección Viento inadecuada</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3</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DESFAVORABLES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NO</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Fuerza Viento baja</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4</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DESFAVORABLES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NO</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Dirección Viento inadecuada</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5</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SI</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Ideal para uso velas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6</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SI</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Ideal para uso velas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7</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DESFAVORABLES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NO</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c>
                  <a:txBody>
                    <a:bodyPr/>
                    <a:lstStyle/>
                    <a:p>
                      <a:pPr indent="252095" algn="ctr">
                        <a:lnSpc>
                          <a:spcPct val="200000"/>
                        </a:lnSpc>
                        <a:spcAft>
                          <a:spcPts val="2400"/>
                        </a:spcAft>
                      </a:pPr>
                      <a:r>
                        <a:rPr lang="es-EC" sz="1100">
                          <a:solidFill>
                            <a:srgbClr val="000000"/>
                          </a:solidFill>
                          <a:latin typeface="Arial"/>
                          <a:ea typeface="Times New Roman"/>
                          <a:cs typeface="Arial"/>
                        </a:rPr>
                        <a:t>Fuerza viento baja</a:t>
                      </a:r>
                      <a:endParaRPr lang="es-EC" sz="1100">
                        <a:solidFill>
                          <a:srgbClr val="76923C"/>
                        </a:solidFill>
                        <a:latin typeface="Arial"/>
                        <a:ea typeface="Times New Roman"/>
                        <a:cs typeface="Times New Roman"/>
                      </a:endParaRPr>
                    </a:p>
                  </a:txBody>
                  <a:tcPr marL="47134" marR="47134" marT="0" marB="0">
                    <a:lnL>
                      <a:noFill/>
                    </a:lnL>
                    <a:lnR>
                      <a:noFill/>
                    </a:lnR>
                    <a:lnT>
                      <a:noFill/>
                    </a:lnT>
                    <a:lnB>
                      <a:noFill/>
                    </a:lnB>
                    <a:solidFill>
                      <a:srgbClr val="E6EED5"/>
                    </a:solidFill>
                  </a:tcPr>
                </a:tc>
              </a:tr>
              <a:tr h="398814">
                <a:tc>
                  <a:txBody>
                    <a:bodyPr/>
                    <a:lstStyle/>
                    <a:p>
                      <a:pPr indent="252095" algn="ctr">
                        <a:lnSpc>
                          <a:spcPct val="200000"/>
                        </a:lnSpc>
                        <a:spcAft>
                          <a:spcPts val="2400"/>
                        </a:spcAft>
                      </a:pPr>
                      <a:r>
                        <a:rPr lang="es-EC" sz="1100" b="1">
                          <a:solidFill>
                            <a:srgbClr val="000000"/>
                          </a:solidFill>
                          <a:latin typeface="Arial"/>
                          <a:ea typeface="Times New Roman"/>
                          <a:cs typeface="Arial"/>
                        </a:rPr>
                        <a:t>8</a:t>
                      </a:r>
                      <a:endParaRPr lang="es-EC" sz="1100">
                        <a:solidFill>
                          <a:srgbClr val="76923C"/>
                        </a:solidFill>
                        <a:latin typeface="Arial"/>
                        <a:ea typeface="Times New Roman"/>
                        <a:cs typeface="Times New Roman"/>
                      </a:endParaRPr>
                    </a:p>
                  </a:txBody>
                  <a:tcPr marL="47134" marR="47134"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DESFAVORABLES</a:t>
                      </a:r>
                      <a:endParaRPr lang="es-EC" sz="1100">
                        <a:solidFill>
                          <a:srgbClr val="76923C"/>
                        </a:solidFill>
                        <a:latin typeface="Arial"/>
                        <a:ea typeface="Times New Roman"/>
                        <a:cs typeface="Times New Roman"/>
                      </a:endParaRPr>
                    </a:p>
                  </a:txBody>
                  <a:tcPr marL="47134" marR="47134"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indent="252095" algn="ctr">
                        <a:lnSpc>
                          <a:spcPct val="200000"/>
                        </a:lnSpc>
                        <a:spcAft>
                          <a:spcPts val="2400"/>
                        </a:spcAft>
                      </a:pPr>
                      <a:r>
                        <a:rPr lang="es-EC" sz="1100">
                          <a:solidFill>
                            <a:srgbClr val="000000"/>
                          </a:solidFill>
                          <a:latin typeface="Arial"/>
                          <a:ea typeface="Times New Roman"/>
                          <a:cs typeface="Arial"/>
                        </a:rPr>
                        <a:t>NO</a:t>
                      </a:r>
                      <a:endParaRPr lang="es-EC" sz="1100">
                        <a:solidFill>
                          <a:srgbClr val="76923C"/>
                        </a:solidFill>
                        <a:latin typeface="Arial"/>
                        <a:ea typeface="Times New Roman"/>
                        <a:cs typeface="Times New Roman"/>
                      </a:endParaRPr>
                    </a:p>
                  </a:txBody>
                  <a:tcPr marL="47134" marR="47134"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indent="252095" algn="ctr">
                        <a:lnSpc>
                          <a:spcPct val="200000"/>
                        </a:lnSpc>
                        <a:spcAft>
                          <a:spcPts val="2400"/>
                        </a:spcAft>
                      </a:pPr>
                      <a:r>
                        <a:rPr lang="es-EC" sz="1100" dirty="0">
                          <a:solidFill>
                            <a:srgbClr val="000000"/>
                          </a:solidFill>
                          <a:latin typeface="Arial"/>
                          <a:ea typeface="Times New Roman"/>
                          <a:cs typeface="Arial"/>
                        </a:rPr>
                        <a:t>Fuerza viento baja</a:t>
                      </a:r>
                      <a:endParaRPr lang="es-EC" sz="1100" dirty="0">
                        <a:solidFill>
                          <a:srgbClr val="76923C"/>
                        </a:solidFill>
                        <a:latin typeface="Arial"/>
                        <a:ea typeface="Times New Roman"/>
                        <a:cs typeface="Times New Roman"/>
                      </a:endParaRPr>
                    </a:p>
                  </a:txBody>
                  <a:tcPr marL="47134" marR="47134"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12" name="11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300702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15</a:t>
            </a:fld>
            <a:endParaRPr lang="es-EC"/>
          </a:p>
        </p:txBody>
      </p:sp>
      <p:sp>
        <p:nvSpPr>
          <p:cNvPr id="12"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14"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graphicFrame>
        <p:nvGraphicFramePr>
          <p:cNvPr id="16" name="15 Gráfico"/>
          <p:cNvGraphicFramePr/>
          <p:nvPr/>
        </p:nvGraphicFramePr>
        <p:xfrm>
          <a:off x="323528" y="1628800"/>
          <a:ext cx="828092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Elipse"/>
          <p:cNvSpPr/>
          <p:nvPr/>
        </p:nvSpPr>
        <p:spPr>
          <a:xfrm>
            <a:off x="133773" y="68167"/>
            <a:ext cx="1296144" cy="864096"/>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822340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16</a:t>
            </a:fld>
            <a:endParaRPr lang="es-EC"/>
          </a:p>
        </p:txBody>
      </p:sp>
      <p:sp>
        <p:nvSpPr>
          <p:cNvPr id="12" name="11 CuadroTexto"/>
          <p:cNvSpPr txBox="1"/>
          <p:nvPr/>
        </p:nvSpPr>
        <p:spPr>
          <a:xfrm>
            <a:off x="683568" y="1556792"/>
            <a:ext cx="7803134" cy="523220"/>
          </a:xfrm>
          <a:prstGeom prst="rect">
            <a:avLst/>
          </a:prstGeom>
          <a:noFill/>
        </p:spPr>
        <p:txBody>
          <a:bodyPr wrap="square" rtlCol="0">
            <a:spAutoFit/>
          </a:bodyPr>
          <a:lstStyle/>
          <a:p>
            <a:r>
              <a:rPr lang="es-E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PROPUESTA DE EMPLEO ÓPTIMO</a:t>
            </a:r>
            <a:endParaRPr lang="es-EC"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6"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20"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graphicFrame>
        <p:nvGraphicFramePr>
          <p:cNvPr id="21" name="20 Tabla"/>
          <p:cNvGraphicFramePr>
            <a:graphicFrameLocks noGrp="1"/>
          </p:cNvGraphicFramePr>
          <p:nvPr/>
        </p:nvGraphicFramePr>
        <p:xfrm>
          <a:off x="611560" y="2060848"/>
          <a:ext cx="7992888" cy="4104456"/>
        </p:xfrm>
        <a:graphic>
          <a:graphicData uri="http://schemas.openxmlformats.org/drawingml/2006/table">
            <a:tbl>
              <a:tblPr/>
              <a:tblGrid>
                <a:gridCol w="2457999"/>
                <a:gridCol w="5534889"/>
              </a:tblGrid>
              <a:tr h="429895">
                <a:tc>
                  <a:txBody>
                    <a:bodyPr/>
                    <a:lstStyle/>
                    <a:p>
                      <a:pPr algn="ctr">
                        <a:spcBef>
                          <a:spcPts val="600"/>
                        </a:spcBef>
                        <a:spcAft>
                          <a:spcPts val="600"/>
                        </a:spcAft>
                      </a:pPr>
                      <a:r>
                        <a:rPr lang="es-ES" sz="1200" b="1" cap="all">
                          <a:solidFill>
                            <a:srgbClr val="000000"/>
                          </a:solidFill>
                          <a:latin typeface="Arial"/>
                          <a:ea typeface="Times New Roman"/>
                          <a:cs typeface="Times New Roman"/>
                        </a:rPr>
                        <a:t>días DE navegación totales</a:t>
                      </a:r>
                      <a:endParaRPr lang="es-EC" sz="1200" b="1" cap="all">
                        <a:solidFill>
                          <a:srgbClr val="000000"/>
                        </a:solidFill>
                        <a:latin typeface="Arial"/>
                        <a:ea typeface="Times New Roman"/>
                        <a:cs typeface="Times New Roman"/>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Bef>
                          <a:spcPts val="600"/>
                        </a:spcBef>
                        <a:spcAft>
                          <a:spcPts val="600"/>
                        </a:spcAft>
                      </a:pPr>
                      <a:r>
                        <a:rPr lang="es-EC" sz="1600" dirty="0">
                          <a:solidFill>
                            <a:srgbClr val="000000"/>
                          </a:solidFill>
                          <a:latin typeface="Arial"/>
                          <a:ea typeface="Times New Roman"/>
                          <a:cs typeface="Times New Roman"/>
                        </a:rPr>
                        <a:t>8</a:t>
                      </a: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734912">
                <a:tc>
                  <a:txBody>
                    <a:bodyPr/>
                    <a:lstStyle/>
                    <a:p>
                      <a:pPr algn="ctr">
                        <a:spcBef>
                          <a:spcPts val="600"/>
                        </a:spcBef>
                        <a:spcAft>
                          <a:spcPts val="600"/>
                        </a:spcAft>
                      </a:pPr>
                      <a:r>
                        <a:rPr lang="es-ES" sz="1200" b="1" cap="all">
                          <a:solidFill>
                            <a:srgbClr val="000000"/>
                          </a:solidFill>
                          <a:latin typeface="Arial"/>
                          <a:ea typeface="Calibri"/>
                          <a:cs typeface="Times New Roman"/>
                        </a:rPr>
                        <a:t>DÍAS DE NAVEGACIÓN EMPLEANDO SISTEMA DE PROPULSIÓN PRINCIPAL</a:t>
                      </a:r>
                      <a:endParaRPr lang="es-EC" sz="1200" b="1" cap="all">
                        <a:solidFill>
                          <a:srgbClr val="000000"/>
                        </a:solidFill>
                        <a:latin typeface="Arial"/>
                        <a:ea typeface="Calibri"/>
                        <a:cs typeface="Times New Roman"/>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spcBef>
                          <a:spcPts val="600"/>
                        </a:spcBef>
                        <a:spcAft>
                          <a:spcPts val="600"/>
                        </a:spcAft>
                      </a:pPr>
                      <a:r>
                        <a:rPr lang="es-ES" sz="1600" dirty="0">
                          <a:solidFill>
                            <a:srgbClr val="000000"/>
                          </a:solidFill>
                          <a:latin typeface="Arial"/>
                          <a:ea typeface="Times New Roman"/>
                          <a:cs typeface="Times New Roman"/>
                        </a:rPr>
                        <a:t>6</a:t>
                      </a:r>
                      <a:endParaRPr lang="es-EC" sz="1600" dirty="0">
                        <a:solidFill>
                          <a:srgbClr val="000000"/>
                        </a:solidFill>
                        <a:latin typeface="Arial"/>
                        <a:ea typeface="Times New Roman"/>
                        <a:cs typeface="Times New Roman"/>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1286096">
                <a:tc>
                  <a:txBody>
                    <a:bodyPr/>
                    <a:lstStyle/>
                    <a:p>
                      <a:pPr algn="ctr">
                        <a:spcBef>
                          <a:spcPts val="600"/>
                        </a:spcBef>
                        <a:spcAft>
                          <a:spcPts val="600"/>
                        </a:spcAft>
                      </a:pPr>
                      <a:r>
                        <a:rPr lang="es-ES" sz="1200" b="1" cap="all">
                          <a:solidFill>
                            <a:srgbClr val="000000"/>
                          </a:solidFill>
                          <a:latin typeface="Arial"/>
                          <a:ea typeface="Calibri"/>
                          <a:cs typeface="Times New Roman"/>
                        </a:rPr>
                        <a:t>DÍAS CON PARÁMETROS ÓPTIMOS DE OPERACIÓN DEL SISTEMA DE PROPULSIÓN PRINCIPAL</a:t>
                      </a:r>
                      <a:endParaRPr lang="es-EC" sz="1200" b="1" cap="all">
                        <a:solidFill>
                          <a:srgbClr val="000000"/>
                        </a:solidFill>
                        <a:latin typeface="Arial"/>
                        <a:ea typeface="Calibri"/>
                        <a:cs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S" sz="1600" dirty="0">
                          <a:solidFill>
                            <a:srgbClr val="000000"/>
                          </a:solidFill>
                          <a:latin typeface="Arial"/>
                          <a:ea typeface="Times New Roman"/>
                          <a:cs typeface="Times New Roman"/>
                        </a:rPr>
                        <a:t>5</a:t>
                      </a:r>
                      <a:endParaRPr lang="es-EC" sz="1600" dirty="0">
                        <a:solidFill>
                          <a:srgbClr val="000000"/>
                        </a:solidFill>
                        <a:latin typeface="Arial"/>
                        <a:ea typeface="Times New Roman"/>
                        <a:cs typeface="Times New Roman"/>
                      </a:endParaRPr>
                    </a:p>
                  </a:txBody>
                  <a:tcPr marL="68580" marR="68580" marT="0" marB="0" anchor="ctr">
                    <a:lnL>
                      <a:noFill/>
                    </a:lnL>
                    <a:lnR>
                      <a:noFill/>
                    </a:lnR>
                    <a:lnT>
                      <a:noFill/>
                    </a:lnT>
                    <a:lnB>
                      <a:noFill/>
                    </a:lnB>
                  </a:tcPr>
                </a:tc>
              </a:tr>
              <a:tr h="1653553">
                <a:tc>
                  <a:txBody>
                    <a:bodyPr/>
                    <a:lstStyle/>
                    <a:p>
                      <a:pPr algn="ctr">
                        <a:spcBef>
                          <a:spcPts val="600"/>
                        </a:spcBef>
                        <a:spcAft>
                          <a:spcPts val="600"/>
                        </a:spcAft>
                      </a:pPr>
                      <a:r>
                        <a:rPr lang="es-ES" sz="1200" b="1" cap="all" dirty="0">
                          <a:solidFill>
                            <a:srgbClr val="000000"/>
                          </a:solidFill>
                          <a:latin typeface="Arial"/>
                          <a:ea typeface="Calibri"/>
                          <a:cs typeface="Times New Roman"/>
                        </a:rPr>
                        <a:t>PARÁMETROS DE OPERACIÓN ÓPTIMOS EN LA RUTA CÁDIZ- LA CORUÑA</a:t>
                      </a:r>
                      <a:endParaRPr lang="es-EC" sz="1200" b="1" cap="all" dirty="0">
                        <a:solidFill>
                          <a:srgbClr val="000000"/>
                        </a:solidFill>
                        <a:latin typeface="Arial"/>
                        <a:ea typeface="Calibri"/>
                        <a:cs typeface="Times New Roman"/>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gn="just">
                        <a:spcBef>
                          <a:spcPts val="600"/>
                        </a:spcBef>
                        <a:spcAft>
                          <a:spcPts val="600"/>
                        </a:spcAft>
                      </a:pPr>
                      <a:r>
                        <a:rPr lang="es-ES" sz="1200" dirty="0">
                          <a:solidFill>
                            <a:srgbClr val="000000"/>
                          </a:solidFill>
                          <a:latin typeface="Arial"/>
                          <a:ea typeface="Times New Roman"/>
                          <a:cs typeface="Times New Roman"/>
                        </a:rPr>
                        <a:t>TEMPERATURA DE REFRIGERANTE DEL MOTOR: 183</a:t>
                      </a:r>
                      <a:r>
                        <a:rPr lang="es-EC" sz="1200" dirty="0">
                          <a:solidFill>
                            <a:srgbClr val="000000"/>
                          </a:solidFill>
                          <a:latin typeface="Arial"/>
                          <a:ea typeface="Times New Roman"/>
                          <a:cs typeface="Times New Roman"/>
                        </a:rPr>
                        <a:t>°F</a:t>
                      </a:r>
                    </a:p>
                    <a:p>
                      <a:pPr algn="just">
                        <a:spcBef>
                          <a:spcPts val="600"/>
                        </a:spcBef>
                        <a:spcAft>
                          <a:spcPts val="600"/>
                        </a:spcAft>
                      </a:pPr>
                      <a:r>
                        <a:rPr lang="es-EC" sz="1200" dirty="0">
                          <a:solidFill>
                            <a:srgbClr val="000000"/>
                          </a:solidFill>
                          <a:latin typeface="Arial"/>
                          <a:ea typeface="Times New Roman"/>
                          <a:cs typeface="Times New Roman"/>
                        </a:rPr>
                        <a:t>PRESIÓN ACEITE DEL MOTOR: 62 PSI</a:t>
                      </a:r>
                    </a:p>
                    <a:p>
                      <a:pPr algn="just">
                        <a:spcBef>
                          <a:spcPts val="600"/>
                        </a:spcBef>
                        <a:spcAft>
                          <a:spcPts val="600"/>
                        </a:spcAft>
                      </a:pPr>
                      <a:r>
                        <a:rPr lang="es-EC" sz="1200" dirty="0">
                          <a:solidFill>
                            <a:srgbClr val="000000"/>
                          </a:solidFill>
                          <a:latin typeface="Arial"/>
                          <a:ea typeface="Times New Roman"/>
                          <a:cs typeface="Times New Roman"/>
                        </a:rPr>
                        <a:t>TEMPERATURA ACEITE DE LA TRANSMISIÓN: 110° F</a:t>
                      </a:r>
                    </a:p>
                    <a:p>
                      <a:pPr algn="just">
                        <a:spcBef>
                          <a:spcPts val="600"/>
                        </a:spcBef>
                        <a:spcAft>
                          <a:spcPts val="600"/>
                        </a:spcAft>
                      </a:pPr>
                      <a:r>
                        <a:rPr lang="es-EC" sz="1200" dirty="0">
                          <a:solidFill>
                            <a:srgbClr val="000000"/>
                          </a:solidFill>
                          <a:latin typeface="Arial"/>
                          <a:ea typeface="Times New Roman"/>
                          <a:cs typeface="Times New Roman"/>
                        </a:rPr>
                        <a:t>PRESIÓN ACEITE DE LA TRANSMISIÓN: 310  PSI</a:t>
                      </a:r>
                    </a:p>
                    <a:p>
                      <a:pPr algn="just">
                        <a:spcBef>
                          <a:spcPts val="600"/>
                        </a:spcBef>
                        <a:spcAft>
                          <a:spcPts val="600"/>
                        </a:spcAft>
                      </a:pPr>
                      <a:r>
                        <a:rPr lang="es-EC" sz="1200" dirty="0">
                          <a:solidFill>
                            <a:srgbClr val="000000"/>
                          </a:solidFill>
                          <a:latin typeface="Arial"/>
                          <a:ea typeface="Times New Roman"/>
                          <a:cs typeface="Times New Roman"/>
                        </a:rPr>
                        <a:t>TEMPERATURA  DEL POSTENFRIADOR: 90 ° F</a:t>
                      </a: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13" name="12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4085185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9869934-5B0E-4ADE-BDC0-F814EFCA71AB}" type="slidenum">
              <a:rPr lang="es-EC" smtClean="0"/>
              <a:pPr/>
              <a:t>17</a:t>
            </a:fld>
            <a:endParaRPr lang="es-EC"/>
          </a:p>
        </p:txBody>
      </p:sp>
      <p:sp>
        <p:nvSpPr>
          <p:cNvPr id="3" name="Rectángulo redondeado 8"/>
          <p:cNvSpPr/>
          <p:nvPr/>
        </p:nvSpPr>
        <p:spPr>
          <a:xfrm>
            <a:off x="1115616" y="980728"/>
            <a:ext cx="8028384"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III</a:t>
            </a:r>
          </a:p>
          <a:p>
            <a:pPr algn="ctr"/>
            <a:r>
              <a:rPr lang="es-EC" sz="1600" b="1" dirty="0" smtClean="0"/>
              <a:t>ANÁLISIS EMPLEO ÓPTIMO SISTEMA DE PROPULSIÓN PRINCIPAL  RUTA CÁDIZ-LA CORUÑA</a:t>
            </a:r>
            <a:endParaRPr lang="es-EC" sz="1600" b="1" dirty="0">
              <a:effectLst>
                <a:outerShdw blurRad="38100" dist="38100" dir="2700000" algn="tl">
                  <a:srgbClr val="000000">
                    <a:alpha val="43137"/>
                  </a:srgbClr>
                </a:outerShdw>
              </a:effectLst>
            </a:endParaRPr>
          </a:p>
        </p:txBody>
      </p:sp>
      <p:sp>
        <p:nvSpPr>
          <p:cNvPr id="4"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5" name="4 Elipse"/>
          <p:cNvSpPr/>
          <p:nvPr/>
        </p:nvSpPr>
        <p:spPr>
          <a:xfrm>
            <a:off x="133773" y="68167"/>
            <a:ext cx="1296144" cy="86409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Tabla"/>
          <p:cNvGraphicFramePr>
            <a:graphicFrameLocks noGrp="1"/>
          </p:cNvGraphicFramePr>
          <p:nvPr/>
        </p:nvGraphicFramePr>
        <p:xfrm>
          <a:off x="323528" y="1628796"/>
          <a:ext cx="8424936" cy="4680527"/>
        </p:xfrm>
        <a:graphic>
          <a:graphicData uri="http://schemas.openxmlformats.org/drawingml/2006/table">
            <a:tbl>
              <a:tblPr/>
              <a:tblGrid>
                <a:gridCol w="936104"/>
                <a:gridCol w="1296144"/>
                <a:gridCol w="1224136"/>
                <a:gridCol w="1262098"/>
                <a:gridCol w="1330190"/>
                <a:gridCol w="936104"/>
                <a:gridCol w="1440160"/>
              </a:tblGrid>
              <a:tr h="1170131">
                <a:tc>
                  <a:txBody>
                    <a:bodyPr/>
                    <a:lstStyle/>
                    <a:p>
                      <a:pPr indent="252095" algn="ctr">
                        <a:lnSpc>
                          <a:spcPct val="100000"/>
                        </a:lnSpc>
                        <a:spcAft>
                          <a:spcPts val="0"/>
                        </a:spcAft>
                      </a:pPr>
                      <a:r>
                        <a:rPr lang="es-EC" sz="1400" b="1" dirty="0">
                          <a:solidFill>
                            <a:srgbClr val="FFFFFF"/>
                          </a:solidFill>
                          <a:latin typeface="Calibri"/>
                          <a:ea typeface="Times New Roman"/>
                          <a:cs typeface="Times New Roman"/>
                        </a:rPr>
                        <a:t>CANT. DÍAS</a:t>
                      </a:r>
                      <a:endParaRPr lang="es-EC" sz="1800" b="1" dirty="0">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indent="252095" algn="ctr">
                        <a:lnSpc>
                          <a:spcPct val="100000"/>
                        </a:lnSpc>
                        <a:spcAft>
                          <a:spcPts val="0"/>
                        </a:spcAft>
                      </a:pPr>
                      <a:r>
                        <a:rPr lang="es-EC" sz="1400" b="1">
                          <a:solidFill>
                            <a:srgbClr val="FFFFFF"/>
                          </a:solidFill>
                          <a:latin typeface="Calibri"/>
                          <a:ea typeface="Times New Roman"/>
                          <a:cs typeface="Times New Roman"/>
                        </a:rPr>
                        <a:t>CONSUMO COMBUSTIBLE  PLANIFICADO</a:t>
                      </a:r>
                      <a:endParaRPr lang="es-EC" sz="1800" b="1">
                        <a:latin typeface="Arial"/>
                        <a:ea typeface="Times New Roman"/>
                        <a:cs typeface="Times New Roman"/>
                      </a:endParaRPr>
                    </a:p>
                    <a:p>
                      <a:pPr indent="252095" algn="ctr">
                        <a:lnSpc>
                          <a:spcPct val="100000"/>
                        </a:lnSpc>
                        <a:spcAft>
                          <a:spcPts val="0"/>
                        </a:spcAft>
                      </a:pPr>
                      <a:r>
                        <a:rPr lang="es-EC" sz="1400" b="1">
                          <a:solidFill>
                            <a:srgbClr val="FFFFFF"/>
                          </a:solidFill>
                          <a:latin typeface="Calibri"/>
                          <a:ea typeface="Times New Roman"/>
                          <a:cs typeface="Times New Roman"/>
                        </a:rPr>
                        <a:t>(GAL)</a:t>
                      </a:r>
                      <a:endParaRPr lang="es-EC" sz="1800" b="1">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indent="252095" algn="ctr">
                        <a:lnSpc>
                          <a:spcPct val="100000"/>
                        </a:lnSpc>
                        <a:spcAft>
                          <a:spcPts val="0"/>
                        </a:spcAft>
                      </a:pPr>
                      <a:r>
                        <a:rPr lang="es-EC" sz="1400" b="1">
                          <a:solidFill>
                            <a:srgbClr val="FFFFFF"/>
                          </a:solidFill>
                          <a:latin typeface="Calibri"/>
                          <a:ea typeface="Times New Roman"/>
                          <a:cs typeface="Times New Roman"/>
                        </a:rPr>
                        <a:t>CONSUMO COMBUST.</a:t>
                      </a:r>
                      <a:endParaRPr lang="es-EC" sz="1800" b="1">
                        <a:latin typeface="Arial"/>
                        <a:ea typeface="Times New Roman"/>
                        <a:cs typeface="Times New Roman"/>
                      </a:endParaRPr>
                    </a:p>
                    <a:p>
                      <a:pPr indent="252095" algn="ctr">
                        <a:lnSpc>
                          <a:spcPct val="100000"/>
                        </a:lnSpc>
                        <a:spcAft>
                          <a:spcPts val="0"/>
                        </a:spcAft>
                      </a:pPr>
                      <a:r>
                        <a:rPr lang="es-EC" sz="1400" b="1">
                          <a:solidFill>
                            <a:srgbClr val="FFFFFF"/>
                          </a:solidFill>
                          <a:latin typeface="Calibri"/>
                          <a:ea typeface="Times New Roman"/>
                          <a:cs typeface="Times New Roman"/>
                        </a:rPr>
                        <a:t>(GAL)</a:t>
                      </a:r>
                      <a:endParaRPr lang="es-EC" sz="1800" b="1">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indent="252095" algn="ctr">
                        <a:lnSpc>
                          <a:spcPct val="100000"/>
                        </a:lnSpc>
                        <a:spcAft>
                          <a:spcPts val="0"/>
                        </a:spcAft>
                      </a:pPr>
                      <a:r>
                        <a:rPr lang="es-EC" sz="1400" b="1">
                          <a:solidFill>
                            <a:srgbClr val="FFFFFF"/>
                          </a:solidFill>
                          <a:latin typeface="Calibri"/>
                          <a:ea typeface="Times New Roman"/>
                          <a:cs typeface="Times New Roman"/>
                        </a:rPr>
                        <a:t>DIFERENCIA</a:t>
                      </a:r>
                      <a:endParaRPr lang="es-EC" sz="1800" b="1">
                        <a:latin typeface="Arial"/>
                        <a:ea typeface="Times New Roman"/>
                        <a:cs typeface="Times New Roman"/>
                      </a:endParaRPr>
                    </a:p>
                    <a:p>
                      <a:pPr indent="252095" algn="ctr">
                        <a:lnSpc>
                          <a:spcPct val="100000"/>
                        </a:lnSpc>
                        <a:spcAft>
                          <a:spcPts val="0"/>
                        </a:spcAft>
                      </a:pPr>
                      <a:r>
                        <a:rPr lang="es-EC" sz="1400" b="1">
                          <a:solidFill>
                            <a:srgbClr val="FFFFFF"/>
                          </a:solidFill>
                          <a:latin typeface="Calibri"/>
                          <a:ea typeface="Times New Roman"/>
                          <a:cs typeface="Times New Roman"/>
                        </a:rPr>
                        <a:t>(GAL)</a:t>
                      </a:r>
                      <a:endParaRPr lang="es-EC" sz="1800" b="1">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indent="252095" algn="ctr">
                        <a:lnSpc>
                          <a:spcPct val="100000"/>
                        </a:lnSpc>
                        <a:spcAft>
                          <a:spcPts val="0"/>
                        </a:spcAft>
                      </a:pPr>
                      <a:r>
                        <a:rPr lang="es-EC" sz="1400" b="1">
                          <a:solidFill>
                            <a:srgbClr val="FFFFFF"/>
                          </a:solidFill>
                          <a:latin typeface="Calibri"/>
                          <a:ea typeface="Times New Roman"/>
                          <a:cs typeface="Times New Roman"/>
                        </a:rPr>
                        <a:t>PORCENTAJE EXCESO CONSUMO (%)</a:t>
                      </a:r>
                      <a:endParaRPr lang="es-EC" sz="1800" b="1">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indent="252095" algn="ctr">
                        <a:lnSpc>
                          <a:spcPct val="100000"/>
                        </a:lnSpc>
                        <a:spcAft>
                          <a:spcPts val="0"/>
                        </a:spcAft>
                      </a:pPr>
                      <a:r>
                        <a:rPr lang="es-EC" sz="1400" b="1">
                          <a:solidFill>
                            <a:srgbClr val="FFFFFF"/>
                          </a:solidFill>
                          <a:latin typeface="Calibri"/>
                          <a:ea typeface="Times New Roman"/>
                          <a:cs typeface="Times New Roman"/>
                        </a:rPr>
                        <a:t>RPM</a:t>
                      </a:r>
                      <a:endParaRPr lang="es-EC" sz="1800" b="1">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indent="252095" algn="ctr">
                        <a:lnSpc>
                          <a:spcPct val="100000"/>
                        </a:lnSpc>
                        <a:spcAft>
                          <a:spcPts val="0"/>
                        </a:spcAft>
                      </a:pPr>
                      <a:r>
                        <a:rPr lang="es-EC" sz="1400" b="1" dirty="0">
                          <a:solidFill>
                            <a:srgbClr val="FFFFFF"/>
                          </a:solidFill>
                          <a:latin typeface="Calibri"/>
                          <a:ea typeface="Times New Roman"/>
                          <a:cs typeface="Times New Roman"/>
                        </a:rPr>
                        <a:t>GASTO NO</a:t>
                      </a:r>
                      <a:endParaRPr lang="es-EC" sz="1800" b="1" dirty="0">
                        <a:latin typeface="Arial"/>
                        <a:ea typeface="Times New Roman"/>
                        <a:cs typeface="Times New Roman"/>
                      </a:endParaRPr>
                    </a:p>
                    <a:p>
                      <a:pPr indent="252095" algn="ctr">
                        <a:lnSpc>
                          <a:spcPct val="100000"/>
                        </a:lnSpc>
                        <a:spcAft>
                          <a:spcPts val="0"/>
                        </a:spcAft>
                      </a:pPr>
                      <a:r>
                        <a:rPr lang="es-EC" sz="1400" b="1" dirty="0">
                          <a:solidFill>
                            <a:srgbClr val="FFFFFF"/>
                          </a:solidFill>
                          <a:latin typeface="Calibri"/>
                          <a:ea typeface="Times New Roman"/>
                          <a:cs typeface="Times New Roman"/>
                        </a:rPr>
                        <a:t>PLANIFICADO</a:t>
                      </a:r>
                      <a:endParaRPr lang="es-EC" sz="1800" b="1" dirty="0">
                        <a:latin typeface="Arial"/>
                        <a:ea typeface="Times New Roman"/>
                        <a:cs typeface="Times New Roman"/>
                      </a:endParaRPr>
                    </a:p>
                    <a:p>
                      <a:pPr indent="252095" algn="ctr">
                        <a:lnSpc>
                          <a:spcPct val="100000"/>
                        </a:lnSpc>
                        <a:spcAft>
                          <a:spcPts val="0"/>
                        </a:spcAft>
                      </a:pPr>
                      <a:r>
                        <a:rPr lang="es-EC" sz="1400" b="1" dirty="0">
                          <a:solidFill>
                            <a:srgbClr val="FFFFFF"/>
                          </a:solidFill>
                          <a:latin typeface="Calibri"/>
                          <a:ea typeface="Times New Roman"/>
                          <a:cs typeface="Times New Roman"/>
                        </a:rPr>
                        <a:t>($6.00)</a:t>
                      </a:r>
                      <a:endParaRPr lang="es-EC" sz="1800" b="1" dirty="0">
                        <a:latin typeface="Arial"/>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1</a:t>
                      </a:r>
                      <a:endParaRPr lang="es-EC" sz="1150" b="1" dirty="0">
                        <a:latin typeface="Arial"/>
                        <a:ea typeface="Times New Roman"/>
                        <a:cs typeface="Times New Roman"/>
                      </a:endParaRPr>
                    </a:p>
                  </a:txBody>
                  <a:tcPr marL="28631" marR="28631" marT="0" marB="0">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dirty="0">
                          <a:solidFill>
                            <a:srgbClr val="000000"/>
                          </a:solidFill>
                          <a:latin typeface="Calibri"/>
                          <a:ea typeface="Times New Roman"/>
                          <a:cs typeface="Times New Roman"/>
                        </a:rPr>
                        <a:t>480</a:t>
                      </a:r>
                      <a:endParaRPr lang="es-EC" sz="1150" b="1" dirty="0">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480</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1500 RPM</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2</a:t>
                      </a:r>
                      <a:endParaRPr lang="es-EC" sz="1150" b="1" dirty="0">
                        <a:latin typeface="Arial"/>
                        <a:ea typeface="Times New Roman"/>
                        <a:cs typeface="Times New Roman"/>
                      </a:endParaRPr>
                    </a:p>
                  </a:txBody>
                  <a:tcPr marL="28631" marR="28631" marT="0" marB="0">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480</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FFFFFF"/>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556</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-76</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15.83</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dirty="0">
                          <a:solidFill>
                            <a:srgbClr val="000000"/>
                          </a:solidFill>
                          <a:latin typeface="Calibri"/>
                          <a:ea typeface="Times New Roman"/>
                          <a:cs typeface="Times New Roman"/>
                        </a:rPr>
                        <a:t>1500 RPM</a:t>
                      </a:r>
                      <a:endParaRPr lang="es-EC" sz="1150" b="1" dirty="0">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$456.00</a:t>
                      </a:r>
                      <a:endParaRPr lang="es-EC" sz="1150" b="1">
                        <a:latin typeface="Arial"/>
                        <a:ea typeface="Times New Roman"/>
                        <a:cs typeface="Times New Roman"/>
                      </a:endParaRPr>
                    </a:p>
                  </a:txBody>
                  <a:tcPr marL="28631" marR="28631" marT="0" marB="0" anchor="ctr">
                    <a:lnL>
                      <a:noFill/>
                    </a:lnL>
                    <a:lnR>
                      <a:noFill/>
                    </a:lnR>
                    <a:lnT>
                      <a:noFill/>
                    </a:lnT>
                    <a:lnB>
                      <a:noFill/>
                    </a:lnB>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3</a:t>
                      </a:r>
                      <a:endParaRPr lang="es-EC" sz="1150" b="1" dirty="0">
                        <a:latin typeface="Arial"/>
                        <a:ea typeface="Times New Roman"/>
                        <a:cs typeface="Times New Roman"/>
                      </a:endParaRPr>
                    </a:p>
                  </a:txBody>
                  <a:tcPr marL="28631" marR="28631" marT="0" marB="0">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480</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804</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-324</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67.50</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dirty="0">
                          <a:solidFill>
                            <a:srgbClr val="000000"/>
                          </a:solidFill>
                          <a:latin typeface="Calibri"/>
                          <a:ea typeface="Times New Roman"/>
                          <a:cs typeface="Times New Roman"/>
                        </a:rPr>
                        <a:t>1500 RPM</a:t>
                      </a:r>
                      <a:endParaRPr lang="es-EC" sz="1150" b="1" dirty="0">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$1,994.00</a:t>
                      </a:r>
                      <a:endParaRPr lang="es-EC" sz="1150" b="1">
                        <a:latin typeface="Arial"/>
                        <a:ea typeface="Times New Roman"/>
                        <a:cs typeface="Times New Roman"/>
                      </a:endParaRPr>
                    </a:p>
                  </a:txBody>
                  <a:tcPr marL="28631" marR="28631" marT="0" marB="0" anchor="ctr">
                    <a:lnL>
                      <a:noFill/>
                    </a:lnL>
                    <a:lnR>
                      <a:noFill/>
                    </a:lnR>
                    <a:lnT>
                      <a:noFill/>
                    </a:lnT>
                    <a:lnB>
                      <a:noFill/>
                    </a:lnB>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4</a:t>
                      </a:r>
                      <a:endParaRPr lang="es-EC" sz="1150" b="1" dirty="0">
                        <a:latin typeface="Arial"/>
                        <a:ea typeface="Times New Roman"/>
                        <a:cs typeface="Times New Roman"/>
                      </a:endParaRPr>
                    </a:p>
                  </a:txBody>
                  <a:tcPr marL="28631" marR="28631" marT="0" marB="0">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480</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FFFFFF"/>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512</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-32</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6.67</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1500 RPM</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$192.00</a:t>
                      </a:r>
                      <a:endParaRPr lang="es-EC" sz="1150" b="1">
                        <a:latin typeface="Arial"/>
                        <a:ea typeface="Times New Roman"/>
                        <a:cs typeface="Times New Roman"/>
                      </a:endParaRPr>
                    </a:p>
                  </a:txBody>
                  <a:tcPr marL="28631" marR="28631" marT="0" marB="0" anchor="ctr">
                    <a:lnL>
                      <a:noFill/>
                    </a:lnL>
                    <a:lnR>
                      <a:noFill/>
                    </a:lnR>
                    <a:lnT>
                      <a:noFill/>
                    </a:lnT>
                    <a:lnB>
                      <a:noFill/>
                    </a:lnB>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5</a:t>
                      </a:r>
                      <a:endParaRPr lang="es-EC" sz="1150" b="1" dirty="0">
                        <a:latin typeface="Arial"/>
                        <a:ea typeface="Times New Roman"/>
                        <a:cs typeface="Times New Roman"/>
                      </a:endParaRPr>
                    </a:p>
                  </a:txBody>
                  <a:tcPr marL="28631" marR="28631" marT="0" marB="0">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480</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1136</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-656</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136.67</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1500 RPM</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$3,936.00</a:t>
                      </a:r>
                      <a:endParaRPr lang="es-EC" sz="1150" b="1">
                        <a:latin typeface="Arial"/>
                        <a:ea typeface="Times New Roman"/>
                        <a:cs typeface="Times New Roman"/>
                      </a:endParaRPr>
                    </a:p>
                  </a:txBody>
                  <a:tcPr marL="28631" marR="28631" marT="0" marB="0" anchor="ctr">
                    <a:lnL>
                      <a:noFill/>
                    </a:lnL>
                    <a:lnR>
                      <a:noFill/>
                    </a:lnR>
                    <a:lnT>
                      <a:noFill/>
                    </a:lnT>
                    <a:lnB>
                      <a:noFill/>
                    </a:lnB>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6</a:t>
                      </a:r>
                      <a:endParaRPr lang="es-EC" sz="1150" b="1" dirty="0">
                        <a:latin typeface="Arial"/>
                        <a:ea typeface="Times New Roman"/>
                        <a:cs typeface="Times New Roman"/>
                      </a:endParaRPr>
                    </a:p>
                  </a:txBody>
                  <a:tcPr marL="28631" marR="28631" marT="0" marB="0">
                    <a:lnL>
                      <a:noFill/>
                    </a:lnL>
                    <a:lnR>
                      <a:noFill/>
                    </a:lnR>
                    <a:lnT>
                      <a:noFill/>
                    </a:lnT>
                    <a:lnB>
                      <a:noFill/>
                    </a:lnB>
                  </a:tcPr>
                </a:tc>
                <a:tc>
                  <a:txBody>
                    <a:bodyPr/>
                    <a:lstStyle/>
                    <a:p>
                      <a:pPr algn="ctr">
                        <a:lnSpc>
                          <a:spcPct val="115000"/>
                        </a:lnSpc>
                      </a:pPr>
                      <a:endParaRPr lang="es-EC" sz="1150" b="1">
                        <a:latin typeface="Calibri"/>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244</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-244</a:t>
                      </a:r>
                      <a:endParaRPr lang="es-EC" sz="1150" b="1">
                        <a:latin typeface="Arial"/>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FFFFFF"/>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FFFFFF"/>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$1,464.00</a:t>
                      </a:r>
                      <a:endParaRPr lang="es-EC" sz="1150" b="1">
                        <a:latin typeface="Arial"/>
                        <a:ea typeface="Times New Roman"/>
                        <a:cs typeface="Times New Roman"/>
                      </a:endParaRPr>
                    </a:p>
                  </a:txBody>
                  <a:tcPr marL="28631" marR="28631" marT="0" marB="0" anchor="ctr">
                    <a:lnL>
                      <a:noFill/>
                    </a:lnL>
                    <a:lnR>
                      <a:noFill/>
                    </a:lnR>
                    <a:lnT>
                      <a:noFill/>
                    </a:lnT>
                    <a:lnB>
                      <a:noFill/>
                    </a:lnB>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7</a:t>
                      </a:r>
                      <a:endParaRPr lang="es-EC" sz="1150" b="1" dirty="0">
                        <a:latin typeface="Arial"/>
                        <a:ea typeface="Times New Roman"/>
                        <a:cs typeface="Times New Roman"/>
                      </a:endParaRPr>
                    </a:p>
                  </a:txBody>
                  <a:tcPr marL="28631" marR="28631" marT="0" marB="0">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216</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-216</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$1,296.00</a:t>
                      </a:r>
                      <a:endParaRPr lang="es-EC" sz="1150" b="1">
                        <a:latin typeface="Arial"/>
                        <a:ea typeface="Times New Roman"/>
                        <a:cs typeface="Times New Roman"/>
                      </a:endParaRPr>
                    </a:p>
                  </a:txBody>
                  <a:tcPr marL="28631" marR="28631" marT="0" marB="0" anchor="ctr">
                    <a:lnL>
                      <a:noFill/>
                    </a:lnL>
                    <a:lnR>
                      <a:noFill/>
                    </a:lnR>
                    <a:lnT>
                      <a:noFill/>
                    </a:lnT>
                    <a:lnB>
                      <a:noFill/>
                    </a:lnB>
                  </a:tcPr>
                </a:tc>
              </a:tr>
              <a:tr h="390044">
                <a:tc>
                  <a:txBody>
                    <a:bodyPr/>
                    <a:lstStyle/>
                    <a:p>
                      <a:pPr indent="252095" algn="l">
                        <a:lnSpc>
                          <a:spcPct val="200000"/>
                        </a:lnSpc>
                        <a:spcAft>
                          <a:spcPts val="0"/>
                        </a:spcAft>
                      </a:pPr>
                      <a:r>
                        <a:rPr lang="es-EC" sz="1150" b="1" dirty="0">
                          <a:solidFill>
                            <a:srgbClr val="000000"/>
                          </a:solidFill>
                          <a:latin typeface="Calibri"/>
                          <a:ea typeface="Times New Roman"/>
                          <a:cs typeface="Times New Roman"/>
                        </a:rPr>
                        <a:t>DÍA 8</a:t>
                      </a:r>
                      <a:endParaRPr lang="es-EC" sz="1150" b="1" dirty="0">
                        <a:latin typeface="Arial"/>
                        <a:ea typeface="Times New Roman"/>
                        <a:cs typeface="Times New Roman"/>
                      </a:endParaRPr>
                    </a:p>
                  </a:txBody>
                  <a:tcPr marL="28631" marR="28631" marT="0" marB="0">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220</a:t>
                      </a:r>
                      <a:endParaRPr lang="es-EC" sz="1150" b="1">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-220</a:t>
                      </a:r>
                      <a:endParaRPr lang="es-EC" sz="1150" b="1">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 </a:t>
                      </a:r>
                      <a:endParaRPr lang="es-EC" sz="1150" b="1">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es-EC" sz="1150" b="1">
                        <a:latin typeface="Calibri"/>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$1,320.00</a:t>
                      </a:r>
                      <a:endParaRPr lang="es-EC" sz="1150" b="1">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r>
              <a:tr h="390044">
                <a:tc>
                  <a:txBody>
                    <a:bodyPr/>
                    <a:lstStyle/>
                    <a:p>
                      <a:pPr algn="ctr">
                        <a:lnSpc>
                          <a:spcPct val="115000"/>
                        </a:lnSpc>
                      </a:pPr>
                      <a:endParaRPr lang="es-EC" sz="1150" b="1" dirty="0">
                        <a:latin typeface="Calibri"/>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2400</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3688</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-1288</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indent="252095" algn="ctr">
                        <a:lnSpc>
                          <a:spcPct val="200000"/>
                        </a:lnSpc>
                        <a:spcAft>
                          <a:spcPts val="0"/>
                        </a:spcAft>
                      </a:pPr>
                      <a:r>
                        <a:rPr lang="es-EC" sz="1150" b="1">
                          <a:solidFill>
                            <a:srgbClr val="000000"/>
                          </a:solidFill>
                          <a:latin typeface="Calibri"/>
                          <a:ea typeface="Times New Roman"/>
                          <a:cs typeface="Times New Roman"/>
                        </a:rPr>
                        <a:t>53.67</a:t>
                      </a:r>
                      <a:endParaRPr lang="es-EC" sz="1150" b="1">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algn="ctr">
                        <a:lnSpc>
                          <a:spcPct val="115000"/>
                        </a:lnSpc>
                      </a:pPr>
                      <a:endParaRPr lang="es-EC" sz="1150" b="1">
                        <a:latin typeface="Calibri"/>
                        <a:ea typeface="Times New Roman"/>
                        <a:cs typeface="Times New Roman"/>
                      </a:endParaRPr>
                    </a:p>
                  </a:txBody>
                  <a:tcPr marL="28631" marR="28631" marT="0" marB="0" anchor="ctr">
                    <a:lnL>
                      <a:noFill/>
                    </a:lnL>
                    <a:lnR>
                      <a:noFill/>
                    </a:lnR>
                    <a:lnT>
                      <a:noFill/>
                    </a:lnT>
                    <a:lnB>
                      <a:noFill/>
                    </a:lnB>
                  </a:tcPr>
                </a:tc>
                <a:tc>
                  <a:txBody>
                    <a:bodyPr/>
                    <a:lstStyle/>
                    <a:p>
                      <a:pPr indent="252095" algn="ctr">
                        <a:lnSpc>
                          <a:spcPct val="200000"/>
                        </a:lnSpc>
                        <a:spcAft>
                          <a:spcPts val="0"/>
                        </a:spcAft>
                      </a:pPr>
                      <a:r>
                        <a:rPr lang="es-EC" sz="1150" b="1" dirty="0">
                          <a:solidFill>
                            <a:srgbClr val="000000"/>
                          </a:solidFill>
                          <a:latin typeface="Calibri"/>
                          <a:ea typeface="Times New Roman"/>
                          <a:cs typeface="Times New Roman"/>
                        </a:rPr>
                        <a:t>$7,728.00</a:t>
                      </a:r>
                      <a:endParaRPr lang="es-EC" sz="1150" b="1" dirty="0">
                        <a:latin typeface="Arial"/>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8"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9"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251520" y="1844824"/>
            <a:ext cx="8668032" cy="4104456"/>
          </a:xfrm>
          <a:prstGeom prst="roundRect">
            <a:avLst/>
          </a:prstGeom>
          <a:solidFill>
            <a:schemeClr val="bg1"/>
          </a:solidFill>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C" sz="2200" dirty="0" smtClean="0">
                <a:solidFill>
                  <a:schemeClr val="tx1">
                    <a:lumMod val="75000"/>
                    <a:lumOff val="25000"/>
                  </a:schemeClr>
                </a:solidFill>
              </a:rPr>
              <a:t>El empleo del sistema de propulsión en el BESGUA fue adecuado y eficiente en la ruta Cádiz-La Coruña lo que permitió alternar su uso con el velamen  de la unidad, siendo esta una navegación apropiada durante el período de análisis.  </a:t>
            </a:r>
          </a:p>
          <a:p>
            <a:pPr algn="just">
              <a:buFont typeface="Arial" pitchFamily="34" charset="0"/>
              <a:buChar char="•"/>
            </a:pPr>
            <a:r>
              <a:rPr lang="es-EC" sz="2200" dirty="0" smtClean="0">
                <a:solidFill>
                  <a:schemeClr val="tx1">
                    <a:lumMod val="75000"/>
                    <a:lumOff val="25000"/>
                  </a:schemeClr>
                </a:solidFill>
              </a:rPr>
              <a:t>El análisis y diagnóstico de los parámetros de operación normales permitió evaluar el empleo y eficiencia del sistema de propulsión principal en la ruta Cádiz- La Coruña, mediante la recolección de datos de su operación para asegurar en futuras navegaciones una fuente de consulta para la planificación de futuros cruceros internacionales.</a:t>
            </a:r>
          </a:p>
          <a:p>
            <a:pPr algn="ctr"/>
            <a:endParaRPr lang="es-EC" sz="2200" b="1" dirty="0">
              <a:solidFill>
                <a:schemeClr val="tx1"/>
              </a:solidFill>
              <a:effectLst>
                <a:outerShdw blurRad="38100" dist="38100" dir="2700000" algn="tl">
                  <a:srgbClr val="000000">
                    <a:alpha val="43137"/>
                  </a:srgbClr>
                </a:outerShdw>
              </a:effectLst>
            </a:endParaRPr>
          </a:p>
        </p:txBody>
      </p:sp>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ANÁLISIS</a:t>
            </a:r>
          </a:p>
        </p:txBody>
      </p:sp>
      <p:sp>
        <p:nvSpPr>
          <p:cNvPr id="8" name="Rectángulo redondeado 7"/>
          <p:cNvSpPr/>
          <p:nvPr/>
        </p:nvSpPr>
        <p:spPr>
          <a:xfrm>
            <a:off x="3869640" y="6439153"/>
            <a:ext cx="1718674" cy="371816"/>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CONCLUSIONES</a:t>
            </a:r>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18</a:t>
            </a:fld>
            <a:endParaRPr lang="es-EC"/>
          </a:p>
        </p:txBody>
      </p:sp>
      <p:sp>
        <p:nvSpPr>
          <p:cNvPr id="12" name="Rectángulo redondeado 8"/>
          <p:cNvSpPr/>
          <p:nvPr/>
        </p:nvSpPr>
        <p:spPr>
          <a:xfrm>
            <a:off x="2231232" y="1196752"/>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FFFF00"/>
                </a:solidFill>
                <a:effectLst>
                  <a:outerShdw blurRad="38100" dist="38100" dir="2700000" algn="tl">
                    <a:srgbClr val="000000">
                      <a:alpha val="43137"/>
                    </a:srgbClr>
                  </a:outerShdw>
                </a:effectLst>
              </a:rPr>
              <a:t>CONCLUSIONES</a:t>
            </a:r>
            <a:endParaRPr lang="es-EC" sz="2000" b="1" dirty="0">
              <a:effectLst>
                <a:outerShdw blurRad="38100" dist="38100" dir="2700000" algn="tl">
                  <a:srgbClr val="000000">
                    <a:alpha val="43137"/>
                  </a:srgbClr>
                </a:outerShdw>
              </a:effectLst>
            </a:endParaRPr>
          </a:p>
        </p:txBody>
      </p:sp>
      <p:sp>
        <p:nvSpPr>
          <p:cNvPr id="13"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5" name="14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630953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CONCLUSIONES</a:t>
            </a:r>
          </a:p>
        </p:txBody>
      </p:sp>
      <p:sp>
        <p:nvSpPr>
          <p:cNvPr id="10" name="Rectángulo redondeado 9"/>
          <p:cNvSpPr/>
          <p:nvPr/>
        </p:nvSpPr>
        <p:spPr>
          <a:xfrm>
            <a:off x="5580112" y="6439153"/>
            <a:ext cx="2006706" cy="371815"/>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RECOMENDACIONES</a:t>
            </a:r>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19</a:t>
            </a:fld>
            <a:endParaRPr lang="es-EC"/>
          </a:p>
        </p:txBody>
      </p:sp>
      <p:sp>
        <p:nvSpPr>
          <p:cNvPr id="12" name="Rectángulo redondeado 11"/>
          <p:cNvSpPr/>
          <p:nvPr/>
        </p:nvSpPr>
        <p:spPr>
          <a:xfrm>
            <a:off x="539552" y="2564904"/>
            <a:ext cx="8235198" cy="2232248"/>
          </a:xfrm>
          <a:prstGeom prst="roundRect">
            <a:avLst/>
          </a:prstGeom>
          <a:solidFill>
            <a:schemeClr val="bg1"/>
          </a:solidFill>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C" sz="2200" dirty="0" smtClean="0">
                <a:solidFill>
                  <a:schemeClr val="tx1">
                    <a:lumMod val="75000"/>
                    <a:lumOff val="25000"/>
                  </a:schemeClr>
                </a:solidFill>
              </a:rPr>
              <a:t>Utilizar la información obtenida en este trabajo para la planificación de futuros cruceros internacionales del BESGUA en esta ruta, en lo que tiene que ver con las condiciones meteorológicas y oceanográficas y los parámetros de operación del sistema de propulsión principal.</a:t>
            </a:r>
          </a:p>
          <a:p>
            <a:pPr algn="ctr"/>
            <a:endParaRPr lang="es-EC" sz="2000" b="1" dirty="0">
              <a:solidFill>
                <a:schemeClr val="tx1"/>
              </a:solidFill>
              <a:effectLst>
                <a:outerShdw blurRad="38100" dist="38100" dir="2700000" algn="tl">
                  <a:srgbClr val="000000">
                    <a:alpha val="43137"/>
                  </a:srgbClr>
                </a:outerShdw>
              </a:effectLst>
            </a:endParaRPr>
          </a:p>
        </p:txBody>
      </p:sp>
      <p:sp>
        <p:nvSpPr>
          <p:cNvPr id="13" name="Rectángulo redondeado 8"/>
          <p:cNvSpPr/>
          <p:nvPr/>
        </p:nvSpPr>
        <p:spPr>
          <a:xfrm>
            <a:off x="2231232" y="1124744"/>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FFFF00"/>
                </a:solidFill>
                <a:effectLst>
                  <a:outerShdw blurRad="38100" dist="38100" dir="2700000" algn="tl">
                    <a:srgbClr val="000000">
                      <a:alpha val="43137"/>
                    </a:srgbClr>
                  </a:outerShdw>
                </a:effectLst>
              </a:rPr>
              <a:t>RECOMENDACIONES</a:t>
            </a:r>
            <a:endParaRPr lang="es-EC" sz="2000" b="1" dirty="0">
              <a:effectLst>
                <a:outerShdw blurRad="38100" dist="38100" dir="2700000" algn="tl">
                  <a:srgbClr val="000000">
                    <a:alpha val="43137"/>
                  </a:srgbClr>
                </a:outerShdw>
              </a:effectLst>
            </a:endParaRPr>
          </a:p>
        </p:txBody>
      </p:sp>
      <p:sp>
        <p:nvSpPr>
          <p:cNvPr id="14"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5" name="14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984934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8E02949-4CF0-41F9-868E-9DB81E933003}" type="slidenum">
              <a:rPr lang="es-EC" smtClean="0"/>
              <a:pPr/>
              <a:t>2</a:t>
            </a:fld>
            <a:endParaRPr lang="es-EC"/>
          </a:p>
        </p:txBody>
      </p:sp>
      <p:sp>
        <p:nvSpPr>
          <p:cNvPr id="8" name="Rectángulo redondeado 7"/>
          <p:cNvSpPr/>
          <p:nvPr/>
        </p:nvSpPr>
        <p:spPr>
          <a:xfrm>
            <a:off x="2771800" y="2552415"/>
            <a:ext cx="5607106" cy="5040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effectLst>
                  <a:outerShdw blurRad="38100" dist="38100" dir="2700000" algn="tl">
                    <a:srgbClr val="000000">
                      <a:alpha val="43137"/>
                    </a:srgbClr>
                  </a:outerShdw>
                </a:effectLst>
              </a:rPr>
              <a:t>ANÁLISIS</a:t>
            </a:r>
            <a:endParaRPr lang="es-EC" sz="2000" b="1" dirty="0">
              <a:effectLst>
                <a:outerShdw blurRad="38100" dist="38100" dir="2700000" algn="tl">
                  <a:srgbClr val="000000">
                    <a:alpha val="43137"/>
                  </a:srgbClr>
                </a:outerShdw>
              </a:effectLst>
            </a:endParaRPr>
          </a:p>
        </p:txBody>
      </p:sp>
      <p:sp>
        <p:nvSpPr>
          <p:cNvPr id="9" name="Rectángulo redondeado 8"/>
          <p:cNvSpPr/>
          <p:nvPr/>
        </p:nvSpPr>
        <p:spPr>
          <a:xfrm>
            <a:off x="2771800" y="1976351"/>
            <a:ext cx="5607106" cy="5040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effectLst>
                  <a:outerShdw blurRad="38100" dist="38100" dir="2700000" algn="tl">
                    <a:srgbClr val="000000">
                      <a:alpha val="43137"/>
                    </a:srgbClr>
                  </a:outerShdw>
                </a:effectLst>
              </a:rPr>
              <a:t>INTRODUCCIÓN</a:t>
            </a:r>
            <a:endParaRPr lang="es-EC" sz="2000" b="1" dirty="0">
              <a:effectLst>
                <a:outerShdw blurRad="38100" dist="38100" dir="2700000" algn="tl">
                  <a:srgbClr val="000000">
                    <a:alpha val="43137"/>
                  </a:srgbClr>
                </a:outerShdw>
              </a:effectLst>
            </a:endParaRPr>
          </a:p>
        </p:txBody>
      </p:sp>
      <p:sp>
        <p:nvSpPr>
          <p:cNvPr id="16" name="Rectángulo redondeado 15"/>
          <p:cNvSpPr/>
          <p:nvPr/>
        </p:nvSpPr>
        <p:spPr>
          <a:xfrm>
            <a:off x="2771800" y="4941168"/>
            <a:ext cx="5607106" cy="5040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p:sp>
        <p:nvSpPr>
          <p:cNvPr id="17" name="6 Redondear rectángulo de esquina diagonal"/>
          <p:cNvSpPr/>
          <p:nvPr/>
        </p:nvSpPr>
        <p:spPr>
          <a:xfrm>
            <a:off x="1475656" y="90872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4" name="Rectángulo redondeado 13"/>
          <p:cNvSpPr/>
          <p:nvPr/>
        </p:nvSpPr>
        <p:spPr>
          <a:xfrm>
            <a:off x="3626378" y="3128479"/>
            <a:ext cx="4752528" cy="513634"/>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smtClean="0">
                <a:solidFill>
                  <a:srgbClr val="FFFF00"/>
                </a:solidFill>
                <a:effectLst>
                  <a:outerShdw blurRad="38100" dist="38100" dir="2700000" algn="tl">
                    <a:srgbClr val="000000">
                      <a:alpha val="43137"/>
                    </a:srgbClr>
                  </a:outerShdw>
                </a:effectLst>
              </a:rPr>
              <a:t>CAPÍTULO I:       </a:t>
            </a:r>
            <a:r>
              <a:rPr lang="es-EC" sz="1600" dirty="0" smtClean="0"/>
              <a:t>FUNDAMENTACIÓN TEÓRICA</a:t>
            </a:r>
            <a:r>
              <a:rPr lang="es-EC" sz="1600" b="1" dirty="0" smtClean="0">
                <a:effectLst>
                  <a:outerShdw blurRad="38100" dist="38100" dir="2700000" algn="tl">
                    <a:srgbClr val="000000">
                      <a:alpha val="43137"/>
                    </a:srgbClr>
                  </a:outerShdw>
                </a:effectLst>
              </a:rPr>
              <a:t>.</a:t>
            </a:r>
            <a:endParaRPr lang="es-EC" sz="1600" b="1" dirty="0">
              <a:effectLst>
                <a:outerShdw blurRad="38100" dist="38100" dir="2700000" algn="tl">
                  <a:srgbClr val="000000">
                    <a:alpha val="43137"/>
                  </a:srgbClr>
                </a:outerShdw>
              </a:effectLst>
            </a:endParaRPr>
          </a:p>
        </p:txBody>
      </p:sp>
      <p:sp>
        <p:nvSpPr>
          <p:cNvPr id="18" name="Rectángulo redondeado 17"/>
          <p:cNvSpPr/>
          <p:nvPr/>
        </p:nvSpPr>
        <p:spPr>
          <a:xfrm>
            <a:off x="2771800" y="5517232"/>
            <a:ext cx="5607106" cy="5040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p:txBody>
      </p:sp>
      <p:sp>
        <p:nvSpPr>
          <p:cNvPr id="20" name="Rectángulo redondeado 19"/>
          <p:cNvSpPr/>
          <p:nvPr/>
        </p:nvSpPr>
        <p:spPr>
          <a:xfrm>
            <a:off x="3635896" y="3707454"/>
            <a:ext cx="4752528" cy="513634"/>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smtClean="0">
                <a:solidFill>
                  <a:srgbClr val="FFFF00"/>
                </a:solidFill>
                <a:effectLst>
                  <a:outerShdw blurRad="38100" dist="38100" dir="2700000" algn="tl">
                    <a:srgbClr val="000000">
                      <a:alpha val="43137"/>
                    </a:srgbClr>
                  </a:outerShdw>
                </a:effectLst>
              </a:rPr>
              <a:t>CAPÍTULO II:     </a:t>
            </a:r>
            <a:r>
              <a:rPr lang="es-EC" sz="1600" dirty="0" smtClean="0"/>
              <a:t>ANÁLISIS SITUACIONAL</a:t>
            </a:r>
            <a:r>
              <a:rPr lang="es-EC" sz="1600" b="1" dirty="0" smtClean="0"/>
              <a:t>.</a:t>
            </a:r>
            <a:endParaRPr lang="es-EC" sz="1600" b="1" dirty="0">
              <a:effectLst>
                <a:outerShdw blurRad="38100" dist="38100" dir="2700000" algn="tl">
                  <a:srgbClr val="000000">
                    <a:alpha val="43137"/>
                  </a:srgbClr>
                </a:outerShdw>
              </a:effectLst>
            </a:endParaRPr>
          </a:p>
        </p:txBody>
      </p:sp>
      <p:sp>
        <p:nvSpPr>
          <p:cNvPr id="21" name="Rectángulo redondeado 20"/>
          <p:cNvSpPr/>
          <p:nvPr/>
        </p:nvSpPr>
        <p:spPr>
          <a:xfrm>
            <a:off x="3635896" y="4293096"/>
            <a:ext cx="4752528" cy="513634"/>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smtClean="0">
                <a:solidFill>
                  <a:srgbClr val="FFFF00"/>
                </a:solidFill>
                <a:effectLst>
                  <a:outerShdw blurRad="38100" dist="38100" dir="2700000" algn="tl">
                    <a:srgbClr val="000000">
                      <a:alpha val="43137"/>
                    </a:srgbClr>
                  </a:outerShdw>
                </a:effectLst>
              </a:rPr>
              <a:t>CAPÍTULO III: </a:t>
            </a:r>
            <a:r>
              <a:rPr lang="es-EC" sz="1600" dirty="0" smtClean="0">
                <a:solidFill>
                  <a:srgbClr val="FFFF00"/>
                </a:solidFill>
                <a:effectLst>
                  <a:outerShdw blurRad="38100" dist="38100" dir="2700000" algn="tl">
                    <a:srgbClr val="000000">
                      <a:alpha val="43137"/>
                    </a:srgbClr>
                  </a:outerShdw>
                </a:effectLst>
              </a:rPr>
              <a:t>  </a:t>
            </a:r>
            <a:r>
              <a:rPr lang="es-EC" sz="1600" dirty="0" smtClean="0"/>
              <a:t>ANÁLISIS EMPLEO ÓPTIMO SISTEMA DE PROPULSIÓN PRINCIPAL  RUTA CÁDIZ-LA CORUÑA</a:t>
            </a:r>
            <a:r>
              <a:rPr lang="es-EC" sz="1600" b="1" dirty="0" smtClean="0">
                <a:effectLst>
                  <a:outerShdw blurRad="38100" dist="38100" dir="2700000" algn="tl">
                    <a:srgbClr val="000000">
                      <a:alpha val="43137"/>
                    </a:srgbClr>
                  </a:outerShdw>
                </a:effectLst>
              </a:rPr>
              <a:t>.</a:t>
            </a:r>
            <a:endParaRPr lang="es-EC" sz="1600" b="1" dirty="0">
              <a:effectLst>
                <a:outerShdw blurRad="38100" dist="38100" dir="2700000" algn="tl">
                  <a:srgbClr val="000000">
                    <a:alpha val="43137"/>
                  </a:srgbClr>
                </a:outerShdw>
              </a:effectLst>
            </a:endParaRPr>
          </a:p>
        </p:txBody>
      </p:sp>
      <p:sp>
        <p:nvSpPr>
          <p:cNvPr id="19" name="18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Redondear rectángulo de esquina diagonal"/>
          <p:cNvSpPr/>
          <p:nvPr/>
        </p:nvSpPr>
        <p:spPr>
          <a:xfrm>
            <a:off x="3995936" y="116632"/>
            <a:ext cx="4896544" cy="432048"/>
          </a:xfrm>
          <a:prstGeom prst="round2DiagRect">
            <a:avLst>
              <a:gd name="adj1" fmla="val 50000"/>
              <a:gd name="adj2" fmla="val 0"/>
            </a:avLst>
          </a:prstGeom>
          <a:gradFill>
            <a:gsLst>
              <a:gs pos="0">
                <a:schemeClr val="tx1"/>
              </a:gs>
              <a:gs pos="39999">
                <a:schemeClr val="tx2">
                  <a:lumMod val="75000"/>
                </a:schemeClr>
              </a:gs>
              <a:gs pos="70000">
                <a:schemeClr val="tx2">
                  <a:lumMod val="60000"/>
                  <a:lumOff val="40000"/>
                </a:schemeClr>
              </a:gs>
              <a:gs pos="88000">
                <a:schemeClr val="tx2">
                  <a:lumMod val="60000"/>
                  <a:lumOff val="40000"/>
                </a:schemeClr>
              </a:gs>
              <a:gs pos="100000">
                <a:schemeClr val="tx2">
                  <a:lumMod val="60000"/>
                  <a:lumOff val="40000"/>
                </a:schemeClr>
              </a:gs>
            </a:gsLst>
            <a:lin ang="16200000" scaled="0"/>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ln>
                  <a:solidFill>
                    <a:srgbClr val="CBBA3D"/>
                  </a:solidFill>
                </a:ln>
                <a:solidFill>
                  <a:srgbClr val="8E6900"/>
                </a:solidFill>
                <a:latin typeface="Adobe Garamond Pro Bold" pitchFamily="18" charset="0"/>
              </a:rPr>
              <a:t>Escuela</a:t>
            </a:r>
            <a:r>
              <a:rPr lang="en-US" sz="2800" dirty="0" smtClean="0">
                <a:ln>
                  <a:solidFill>
                    <a:srgbClr val="CBBA3D"/>
                  </a:solidFill>
                </a:ln>
                <a:solidFill>
                  <a:srgbClr val="8E6900"/>
                </a:solidFill>
                <a:latin typeface="Adobe Garamond Pro Bold" pitchFamily="18" charset="0"/>
              </a:rPr>
              <a:t> Superior Naval</a:t>
            </a:r>
            <a:endParaRPr lang="es-EC" dirty="0">
              <a:ln>
                <a:solidFill>
                  <a:srgbClr val="CBBA3D"/>
                </a:solidFill>
              </a:ln>
              <a:solidFill>
                <a:srgbClr val="8E6900"/>
              </a:solidFill>
              <a:latin typeface="Adobe Garamond Pro Bold" pitchFamily="18" charset="0"/>
            </a:endParaRPr>
          </a:p>
        </p:txBody>
      </p:sp>
      <p:pic>
        <p:nvPicPr>
          <p:cNvPr id="1026" name="Picture 2" descr="C:\Windows.old\Users\Administrador\Pictures\imagenes\Guayas pics\07JUN06 Fotos aéreas BESGUA (35).JPG"/>
          <p:cNvPicPr>
            <a:picLocks noChangeAspect="1" noChangeArrowheads="1"/>
          </p:cNvPicPr>
          <p:nvPr/>
        </p:nvPicPr>
        <p:blipFill>
          <a:blip r:embed="rId4" cstate="print"/>
          <a:srcRect l="17854" t="8842" b="7854"/>
          <a:stretch>
            <a:fillRect/>
          </a:stretch>
        </p:blipFill>
        <p:spPr bwMode="auto">
          <a:xfrm>
            <a:off x="64126" y="2955151"/>
            <a:ext cx="2664296" cy="2026728"/>
          </a:xfrm>
          <a:prstGeom prst="roundRect">
            <a:avLst>
              <a:gd name="adj" fmla="val 14147"/>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51898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CONCLUSIONES</a:t>
            </a:r>
          </a:p>
        </p:txBody>
      </p:sp>
      <p:sp>
        <p:nvSpPr>
          <p:cNvPr id="10" name="Rectángulo redondeado 9"/>
          <p:cNvSpPr/>
          <p:nvPr/>
        </p:nvSpPr>
        <p:spPr>
          <a:xfrm>
            <a:off x="5580112" y="6439153"/>
            <a:ext cx="2006706" cy="371815"/>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RECOMENDACIONES</a:t>
            </a:r>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20</a:t>
            </a:fld>
            <a:endParaRPr lang="es-EC"/>
          </a:p>
        </p:txBody>
      </p:sp>
      <p:sp>
        <p:nvSpPr>
          <p:cNvPr id="12" name="Rectángulo redondeado 11"/>
          <p:cNvSpPr/>
          <p:nvPr/>
        </p:nvSpPr>
        <p:spPr>
          <a:xfrm>
            <a:off x="539552" y="1988840"/>
            <a:ext cx="8208912" cy="3960440"/>
          </a:xfrm>
          <a:prstGeom prst="roundRect">
            <a:avLst/>
          </a:prstGeom>
          <a:solidFill>
            <a:schemeClr val="bg1"/>
          </a:solidFill>
          <a:ln w="5715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C" sz="2200" dirty="0" smtClean="0">
                <a:solidFill>
                  <a:schemeClr val="tx1">
                    <a:lumMod val="75000"/>
                    <a:lumOff val="25000"/>
                  </a:schemeClr>
                </a:solidFill>
              </a:rPr>
              <a:t>Recolectar en una bitácora los datos observados del sistema de propulsión principal para el Departamento de Ingeniería del BESGUA de los principales puertos visitados y otra bitácora similar con los tipos de vientos, corrientes, temperatura del mar, altura de ola, etc. que le sirvan  al Departamento de Operaciones, siendo esta información soporte y se pueda comparar con lo que se va a encontrar en las ayudas a la navegación escritas o en la web.   </a:t>
            </a:r>
          </a:p>
          <a:p>
            <a:pPr algn="just">
              <a:buFont typeface="Arial" pitchFamily="34" charset="0"/>
              <a:buChar char="•"/>
            </a:pPr>
            <a:r>
              <a:rPr lang="es-EC" sz="2200" dirty="0" smtClean="0">
                <a:solidFill>
                  <a:schemeClr val="tx1">
                    <a:lumMod val="75000"/>
                    <a:lumOff val="25000"/>
                  </a:schemeClr>
                </a:solidFill>
              </a:rPr>
              <a:t>Llevar un registro escrito histórico de los principales puertos que ha visitado el BESGUA de tal forma que se utilicen los parámetros de operación normales del sistema de propulsión principal al momento de realizar una planificación más exacta para su uso.</a:t>
            </a:r>
            <a:endParaRPr lang="es-EC" sz="2200" b="1" dirty="0">
              <a:solidFill>
                <a:schemeClr val="tx1">
                  <a:lumMod val="75000"/>
                  <a:lumOff val="25000"/>
                </a:schemeClr>
              </a:solidFill>
              <a:effectLst>
                <a:outerShdw blurRad="38100" dist="38100" dir="2700000" algn="tl">
                  <a:srgbClr val="000000">
                    <a:alpha val="43137"/>
                  </a:srgbClr>
                </a:outerShdw>
              </a:effectLst>
            </a:endParaRPr>
          </a:p>
        </p:txBody>
      </p:sp>
      <p:sp>
        <p:nvSpPr>
          <p:cNvPr id="13" name="Rectángulo redondeado 8"/>
          <p:cNvSpPr/>
          <p:nvPr/>
        </p:nvSpPr>
        <p:spPr>
          <a:xfrm>
            <a:off x="2231232" y="1124744"/>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FFFF00"/>
                </a:solidFill>
                <a:effectLst>
                  <a:outerShdw blurRad="38100" dist="38100" dir="2700000" algn="tl">
                    <a:srgbClr val="000000">
                      <a:alpha val="43137"/>
                    </a:srgbClr>
                  </a:outerShdw>
                </a:effectLst>
              </a:rPr>
              <a:t>RECOMENDACIONES</a:t>
            </a:r>
            <a:endParaRPr lang="es-EC" sz="2000" b="1" dirty="0">
              <a:effectLst>
                <a:outerShdw blurRad="38100" dist="38100" dir="2700000" algn="tl">
                  <a:srgbClr val="000000">
                    <a:alpha val="43137"/>
                  </a:srgbClr>
                </a:outerShdw>
              </a:effectLst>
            </a:endParaRPr>
          </a:p>
        </p:txBody>
      </p:sp>
      <p:sp>
        <p:nvSpPr>
          <p:cNvPr id="14"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5" name="14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984934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27784" y="1844824"/>
            <a:ext cx="6515962" cy="1368152"/>
          </a:xfrm>
          <a:prstGeom prst="rect">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w="57150">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defPPr>
              <a:defRPr lang="es-EC"/>
            </a:defPPr>
            <a:lvl1pPr algn="ctr">
              <a:defRPr sz="1600">
                <a:solidFill>
                  <a:schemeClr val="lt1"/>
                </a:solidFill>
                <a:effectLst>
                  <a:outerShdw blurRad="38100" dist="38100" dir="2700000" algn="tl">
                    <a:srgbClr val="000000">
                      <a:alpha val="43137"/>
                    </a:srgbClr>
                  </a:outerShdw>
                </a:effectLst>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2400" b="1" dirty="0" smtClean="0">
                <a:solidFill>
                  <a:srgbClr val="CBBA3D"/>
                </a:solidFill>
              </a:rPr>
              <a:t>Proyecto de Grado</a:t>
            </a:r>
          </a:p>
          <a:p>
            <a:r>
              <a:rPr lang="es-EC" sz="2400" b="1" dirty="0" smtClean="0">
                <a:solidFill>
                  <a:srgbClr val="CBBA3D"/>
                </a:solidFill>
              </a:rPr>
              <a:t>Previo a la obtención de título de Licenciado en Ciencias Navales</a:t>
            </a:r>
          </a:p>
        </p:txBody>
      </p:sp>
      <p:sp>
        <p:nvSpPr>
          <p:cNvPr id="7" name="6 Redondear rectángulo de esquina diagonal"/>
          <p:cNvSpPr/>
          <p:nvPr/>
        </p:nvSpPr>
        <p:spPr>
          <a:xfrm>
            <a:off x="4542405" y="6381328"/>
            <a:ext cx="4601341" cy="455770"/>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p>
            <a:pPr algn="r"/>
            <a:r>
              <a:rPr lang="es-EC" sz="1600" b="1" dirty="0" smtClean="0">
                <a:effectLst>
                  <a:outerShdw blurRad="38100" dist="38100" dir="2700000" algn="tl">
                    <a:srgbClr val="000000">
                      <a:alpha val="43137"/>
                    </a:srgbClr>
                  </a:outerShdw>
                </a:effectLst>
                <a:latin typeface="Arial" pitchFamily="34" charset="0"/>
                <a:cs typeface="Arial" pitchFamily="34" charset="0"/>
              </a:rPr>
              <a:t>BRICAP Freddy Antonio García Arévalo</a:t>
            </a:r>
            <a:endParaRPr lang="es-EC"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4 CuadroTexto"/>
          <p:cNvSpPr txBox="1"/>
          <p:nvPr/>
        </p:nvSpPr>
        <p:spPr>
          <a:xfrm>
            <a:off x="2627784" y="3356992"/>
            <a:ext cx="6516216" cy="1584176"/>
          </a:xfrm>
          <a:prstGeom prst="rect">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w="57150">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defPPr>
              <a:defRPr lang="es-EC"/>
            </a:defPPr>
            <a:lvl1pPr algn="ctr">
              <a:defRPr sz="1600">
                <a:solidFill>
                  <a:schemeClr val="lt1"/>
                </a:solidFill>
                <a:effectLst>
                  <a:outerShdw blurRad="38100" dist="38100" dir="2700000" algn="tl">
                    <a:srgbClr val="000000">
                      <a:alpha val="43137"/>
                    </a:srgbClr>
                  </a:outerShdw>
                </a:effectLst>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2000" b="1" dirty="0" smtClean="0">
                <a:solidFill>
                  <a:srgbClr val="CBBA3D"/>
                </a:solidFill>
              </a:rPr>
              <a:t>Sistema de propulsión del Buque Escuela Guayas y su operación en el Crucero Internacional 2012 en la ruta Cádiz- La Coruña, propuesta de empleo óptimo</a:t>
            </a:r>
          </a:p>
        </p:txBody>
      </p:sp>
      <p:sp>
        <p:nvSpPr>
          <p:cNvPr id="8" name="7 Rectángulo redondeado"/>
          <p:cNvSpPr/>
          <p:nvPr/>
        </p:nvSpPr>
        <p:spPr>
          <a:xfrm>
            <a:off x="40193" y="1814513"/>
            <a:ext cx="2507993" cy="678383"/>
          </a:xfrm>
          <a:prstGeom prst="roundRect">
            <a:avLst>
              <a:gd name="adj" fmla="val 31360"/>
            </a:avLst>
          </a:prstGeom>
          <a:solidFill>
            <a:srgbClr val="665EFE"/>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rgbClr val="B2A330"/>
                  </a:solidFill>
                </a:ln>
                <a:solidFill>
                  <a:schemeClr val="bg1"/>
                </a:solidFill>
                <a:latin typeface="Copperplate Gothic Light" pitchFamily="34" charset="0"/>
              </a:rPr>
              <a:t>Universidad  de </a:t>
            </a:r>
            <a:r>
              <a:rPr lang="en-US" sz="1600" dirty="0" err="1" smtClean="0">
                <a:ln>
                  <a:solidFill>
                    <a:srgbClr val="B2A330"/>
                  </a:solidFill>
                </a:ln>
                <a:solidFill>
                  <a:schemeClr val="bg1"/>
                </a:solidFill>
                <a:latin typeface="Copperplate Gothic Light" pitchFamily="34" charset="0"/>
              </a:rPr>
              <a:t>las</a:t>
            </a:r>
            <a:r>
              <a:rPr lang="en-US" sz="1600" dirty="0" smtClean="0">
                <a:ln>
                  <a:solidFill>
                    <a:srgbClr val="B2A330"/>
                  </a:solidFill>
                </a:ln>
                <a:solidFill>
                  <a:schemeClr val="bg1"/>
                </a:solidFill>
                <a:latin typeface="Copperplate Gothic Light" pitchFamily="34" charset="0"/>
              </a:rPr>
              <a:t> </a:t>
            </a:r>
            <a:r>
              <a:rPr lang="en-US" sz="1600" dirty="0" err="1" smtClean="0">
                <a:ln>
                  <a:solidFill>
                    <a:srgbClr val="B2A330"/>
                  </a:solidFill>
                </a:ln>
                <a:solidFill>
                  <a:schemeClr val="bg1"/>
                </a:solidFill>
                <a:latin typeface="Copperplate Gothic Light" pitchFamily="34" charset="0"/>
              </a:rPr>
              <a:t>Fuerzas</a:t>
            </a:r>
            <a:r>
              <a:rPr lang="en-US" sz="1600" dirty="0" smtClean="0">
                <a:ln>
                  <a:solidFill>
                    <a:srgbClr val="B2A330"/>
                  </a:solidFill>
                </a:ln>
                <a:solidFill>
                  <a:schemeClr val="bg1"/>
                </a:solidFill>
                <a:latin typeface="Copperplate Gothic Light" pitchFamily="34" charset="0"/>
              </a:rPr>
              <a:t> Armadas- ESPE</a:t>
            </a:r>
            <a:endParaRPr lang="es-EC" sz="1600" dirty="0">
              <a:ln>
                <a:solidFill>
                  <a:srgbClr val="B2A330"/>
                </a:solidFill>
              </a:ln>
              <a:solidFill>
                <a:schemeClr val="bg1"/>
              </a:solidFill>
              <a:latin typeface="Copperplate Gothic Light" pitchFamily="34" charset="0"/>
            </a:endParaRPr>
          </a:p>
        </p:txBody>
      </p:sp>
      <p:sp>
        <p:nvSpPr>
          <p:cNvPr id="9" name="8 Elipse"/>
          <p:cNvSpPr/>
          <p:nvPr/>
        </p:nvSpPr>
        <p:spPr>
          <a:xfrm>
            <a:off x="755576" y="260648"/>
            <a:ext cx="1368152" cy="129614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7" descr="Logo-RP-UFA-ESPE"/>
          <p:cNvPicPr>
            <a:picLocks noChangeAspect="1" noChangeArrowheads="1"/>
          </p:cNvPicPr>
          <p:nvPr/>
        </p:nvPicPr>
        <p:blipFill>
          <a:blip r:embed="rId4" cstate="print"/>
          <a:srcRect l="26268" r="1665" b="19518"/>
          <a:stretch>
            <a:fillRect/>
          </a:stretch>
        </p:blipFill>
        <p:spPr bwMode="auto">
          <a:xfrm>
            <a:off x="3203848" y="332656"/>
            <a:ext cx="5688632" cy="1289970"/>
          </a:xfrm>
          <a:prstGeom prst="rect">
            <a:avLst/>
          </a:prstGeom>
          <a:noFill/>
          <a:ln w="9525" algn="in">
            <a:solidFill>
              <a:srgbClr val="665EFE"/>
            </a:solidFill>
            <a:miter lim="800000"/>
            <a:headEnd/>
            <a:tailEnd/>
          </a:ln>
          <a:effectLst>
            <a:glow rad="101600">
              <a:srgbClr val="FFC000">
                <a:alpha val="40000"/>
              </a:srgbClr>
            </a:glow>
            <a:softEdge rad="31750"/>
          </a:effectLst>
        </p:spPr>
      </p:pic>
      <p:cxnSp>
        <p:nvCxnSpPr>
          <p:cNvPr id="11" name="AutoShape 5"/>
          <p:cNvCxnSpPr>
            <a:cxnSpLocks noChangeShapeType="1"/>
          </p:cNvCxnSpPr>
          <p:nvPr/>
        </p:nvCxnSpPr>
        <p:spPr bwMode="auto">
          <a:xfrm>
            <a:off x="1399905" y="2636911"/>
            <a:ext cx="15451" cy="3929758"/>
          </a:xfrm>
          <a:prstGeom prst="straightConnector1">
            <a:avLst/>
          </a:prstGeom>
          <a:noFill/>
          <a:ln w="76200">
            <a:solidFill>
              <a:srgbClr val="00B050"/>
            </a:solidFill>
            <a:round/>
            <a:headEnd/>
            <a:tailEnd/>
          </a:ln>
          <a:effectLst/>
        </p:spPr>
      </p:cxnSp>
      <p:cxnSp>
        <p:nvCxnSpPr>
          <p:cNvPr id="12" name="AutoShape 6"/>
          <p:cNvCxnSpPr>
            <a:cxnSpLocks noChangeShapeType="1"/>
          </p:cNvCxnSpPr>
          <p:nvPr/>
        </p:nvCxnSpPr>
        <p:spPr bwMode="auto">
          <a:xfrm>
            <a:off x="1331640" y="2636912"/>
            <a:ext cx="11708" cy="3929757"/>
          </a:xfrm>
          <a:prstGeom prst="straightConnector1">
            <a:avLst/>
          </a:prstGeom>
          <a:noFill/>
          <a:ln w="57150" algn="ctr">
            <a:solidFill>
              <a:srgbClr val="FF0000"/>
            </a:solidFill>
            <a:round/>
            <a:headEnd/>
            <a:tailEnd/>
          </a:ln>
          <a:effectLst/>
        </p:spPr>
      </p:cxnSp>
    </p:spTree>
    <p:extLst>
      <p:ext uri="{BB962C8B-B14F-4D97-AF65-F5344CB8AC3E}">
        <p14:creationId xmlns:p14="http://schemas.microsoft.com/office/powerpoint/2010/main" xmlns="" val="3992650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450088" y="6453336"/>
            <a:ext cx="586408" cy="365125"/>
          </a:xfrm>
        </p:spPr>
        <p:txBody>
          <a:bodyPr/>
          <a:lstStyle/>
          <a:p>
            <a:fld id="{B8E02949-4CF0-41F9-868E-9DB81E933003}" type="slidenum">
              <a:rPr lang="es-EC" smtClean="0"/>
              <a:pPr/>
              <a:t>3</a:t>
            </a:fld>
            <a:endParaRPr lang="es-EC" dirty="0"/>
          </a:p>
        </p:txBody>
      </p:sp>
      <p:sp>
        <p:nvSpPr>
          <p:cNvPr id="9" name="Rectángulo redondeado 8"/>
          <p:cNvSpPr/>
          <p:nvPr/>
        </p:nvSpPr>
        <p:spPr>
          <a:xfrm>
            <a:off x="4391472" y="980728"/>
            <a:ext cx="475252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effectLst>
                  <a:outerShdw blurRad="38100" dist="38100" dir="2700000" algn="tl">
                    <a:srgbClr val="000000">
                      <a:alpha val="43137"/>
                    </a:srgbClr>
                  </a:outerShdw>
                </a:effectLst>
              </a:rPr>
              <a:t>PROPÓSITO</a:t>
            </a:r>
          </a:p>
        </p:txBody>
      </p:sp>
      <p:sp>
        <p:nvSpPr>
          <p:cNvPr id="22" name="Rectángulo redondeado 21"/>
          <p:cNvSpPr/>
          <p:nvPr/>
        </p:nvSpPr>
        <p:spPr>
          <a:xfrm>
            <a:off x="22031" y="6453336"/>
            <a:ext cx="1885673"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INTRODUCCIÓN</a:t>
            </a:r>
          </a:p>
        </p:txBody>
      </p:sp>
      <p:sp>
        <p:nvSpPr>
          <p:cNvPr id="23" name="Rectángulo redondeado 22"/>
          <p:cNvSpPr/>
          <p:nvPr/>
        </p:nvSpPr>
        <p:spPr>
          <a:xfrm>
            <a:off x="1907704" y="6453336"/>
            <a:ext cx="1953734"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ANÁLISIS</a:t>
            </a:r>
          </a:p>
        </p:txBody>
      </p:sp>
      <p:sp>
        <p:nvSpPr>
          <p:cNvPr id="24" name="Rectángulo redondeado 23"/>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25" name="Rectángulo redondeado 24"/>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11" name="2 Subtítulo"/>
          <p:cNvSpPr txBox="1">
            <a:spLocks/>
          </p:cNvSpPr>
          <p:nvPr/>
        </p:nvSpPr>
        <p:spPr>
          <a:xfrm>
            <a:off x="1092240" y="2708920"/>
            <a:ext cx="7088832" cy="1728192"/>
          </a:xfrm>
          <a:prstGeom prst="rect">
            <a:avLst/>
          </a:prstGeom>
          <a:solidFill>
            <a:schemeClr val="accent1">
              <a:lumMod val="40000"/>
              <a:lumOff val="60000"/>
            </a:schemeClr>
          </a:solidFill>
          <a:effectLst>
            <a:glow rad="228600">
              <a:schemeClr val="accent5">
                <a:satMod val="175000"/>
                <a:alpha val="40000"/>
              </a:schemeClr>
            </a:glo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600" dirty="0" smtClean="0"/>
              <a:t>Optimizar el empleo del sistema de propulsión principal mediante el análisis de su funcionamiento en el crucero internacional BESGUA 2012 en la ruta Cádiz- La Coruña.</a:t>
            </a:r>
            <a:endParaRPr lang="es-EC" sz="2600" b="1" dirty="0" smtClean="0">
              <a:latin typeface="+mj-lt"/>
            </a:endParaRPr>
          </a:p>
        </p:txBody>
      </p:sp>
      <p:sp>
        <p:nvSpPr>
          <p:cNvPr id="12"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3" name="12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52158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450088" y="6453336"/>
            <a:ext cx="586408" cy="365125"/>
          </a:xfrm>
        </p:spPr>
        <p:txBody>
          <a:bodyPr/>
          <a:lstStyle/>
          <a:p>
            <a:fld id="{B8E02949-4CF0-41F9-868E-9DB81E933003}" type="slidenum">
              <a:rPr lang="es-EC" smtClean="0"/>
              <a:pPr/>
              <a:t>4</a:t>
            </a:fld>
            <a:endParaRPr lang="es-EC"/>
          </a:p>
        </p:txBody>
      </p:sp>
      <p:sp>
        <p:nvSpPr>
          <p:cNvPr id="9" name="Rectángulo redondeado 8"/>
          <p:cNvSpPr/>
          <p:nvPr/>
        </p:nvSpPr>
        <p:spPr>
          <a:xfrm>
            <a:off x="4391472" y="908720"/>
            <a:ext cx="475252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effectLst>
                  <a:outerShdw blurRad="38100" dist="38100" dir="2700000" algn="tl">
                    <a:srgbClr val="000000">
                      <a:alpha val="43137"/>
                    </a:srgbClr>
                  </a:outerShdw>
                </a:effectLst>
              </a:rPr>
              <a:t>NECESIDAD O PROBLEMA</a:t>
            </a:r>
            <a:endParaRPr lang="es-EC" sz="1600" b="1" dirty="0">
              <a:effectLst>
                <a:outerShdw blurRad="38100" dist="38100" dir="2700000" algn="tl">
                  <a:srgbClr val="000000">
                    <a:alpha val="43137"/>
                  </a:srgbClr>
                </a:outerShdw>
              </a:effectLst>
            </a:endParaRPr>
          </a:p>
        </p:txBody>
      </p:sp>
      <p:sp>
        <p:nvSpPr>
          <p:cNvPr id="22" name="Rectángulo redondeado 21"/>
          <p:cNvSpPr/>
          <p:nvPr/>
        </p:nvSpPr>
        <p:spPr>
          <a:xfrm>
            <a:off x="22031" y="6453336"/>
            <a:ext cx="1885673"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INTRODUCCIÓN</a:t>
            </a:r>
          </a:p>
        </p:txBody>
      </p:sp>
      <p:sp>
        <p:nvSpPr>
          <p:cNvPr id="23" name="Rectángulo redondeado 22"/>
          <p:cNvSpPr/>
          <p:nvPr/>
        </p:nvSpPr>
        <p:spPr>
          <a:xfrm>
            <a:off x="1907704" y="6453336"/>
            <a:ext cx="1953734"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ANÁLISIS</a:t>
            </a:r>
          </a:p>
        </p:txBody>
      </p:sp>
      <p:sp>
        <p:nvSpPr>
          <p:cNvPr id="24" name="Rectángulo redondeado 23"/>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25" name="Rectángulo redondeado 24"/>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10" name="2 Subtítulo"/>
          <p:cNvSpPr txBox="1">
            <a:spLocks/>
          </p:cNvSpPr>
          <p:nvPr/>
        </p:nvSpPr>
        <p:spPr>
          <a:xfrm>
            <a:off x="1083816" y="2276872"/>
            <a:ext cx="7088832" cy="2808312"/>
          </a:xfrm>
          <a:prstGeom prst="rect">
            <a:avLst/>
          </a:prstGeom>
          <a:solidFill>
            <a:schemeClr val="accent1">
              <a:lumMod val="40000"/>
              <a:lumOff val="60000"/>
            </a:schemeClr>
          </a:solidFill>
          <a:effectLst>
            <a:glow rad="228600">
              <a:schemeClr val="accent5">
                <a:satMod val="175000"/>
                <a:alpha val="40000"/>
              </a:schemeClr>
            </a:glo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r>
              <a:rPr lang="es-EC" sz="2400" b="1" dirty="0" smtClean="0">
                <a:latin typeface="+mj-lt"/>
              </a:rPr>
              <a:t>EL SISTEMA DE PROPULSIÓN PRINCIPAL REQUIERE PARA TRABAJAR DE PARÁMETROS DE OPERACIÓN NORMALES QUE DEBEN SER OPTIMIZADOS CON LA FINALIDAD DE NO CONSUMIR GRANDES CANTIDADES DE COMBUSTIBLE O EVITAR DESGASTES PREMATUROS DE SUS ELEMENTOS MECÁNICOS.</a:t>
            </a:r>
            <a:endParaRPr lang="es-EC" sz="2400" b="1" dirty="0">
              <a:latin typeface="+mj-lt"/>
            </a:endParaRPr>
          </a:p>
        </p:txBody>
      </p:sp>
      <p:sp>
        <p:nvSpPr>
          <p:cNvPr id="12"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3" name="12 Elipse"/>
          <p:cNvSpPr/>
          <p:nvPr/>
        </p:nvSpPr>
        <p:spPr>
          <a:xfrm>
            <a:off x="133773" y="68167"/>
            <a:ext cx="1296144" cy="86409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90175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2231232" y="980728"/>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a:t>
            </a:r>
          </a:p>
          <a:p>
            <a:pPr algn="ctr"/>
            <a:r>
              <a:rPr lang="es-EC" sz="1600" b="1" dirty="0" smtClean="0">
                <a:effectLst>
                  <a:outerShdw blurRad="38100" dist="38100" dir="2700000" algn="tl">
                    <a:srgbClr val="000000">
                      <a:alpha val="43137"/>
                    </a:srgbClr>
                  </a:outerShdw>
                </a:effectLst>
              </a:rPr>
              <a:t>FUNDAMENTACIÓN TEÓRICA</a:t>
            </a:r>
            <a:endParaRPr lang="es-EC" sz="1600" b="1" dirty="0">
              <a:effectLst>
                <a:outerShdw blurRad="38100" dist="38100" dir="2700000" algn="tl">
                  <a:srgbClr val="000000">
                    <a:alpha val="43137"/>
                  </a:srgbClr>
                </a:outerShdw>
              </a:effectLst>
            </a:endParaRPr>
          </a:p>
        </p:txBody>
      </p:sp>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5</a:t>
            </a:fld>
            <a:endParaRPr lang="es-EC"/>
          </a:p>
        </p:txBody>
      </p:sp>
      <p:graphicFrame>
        <p:nvGraphicFramePr>
          <p:cNvPr id="12" name="11 Diagrama"/>
          <p:cNvGraphicFramePr/>
          <p:nvPr>
            <p:extLst>
              <p:ext uri="{D42A27DB-BD31-4B8C-83A1-F6EECF244321}">
                <p14:modId xmlns:p14="http://schemas.microsoft.com/office/powerpoint/2010/main" xmlns="" val="2529780951"/>
              </p:ext>
            </p:extLst>
          </p:nvPr>
        </p:nvGraphicFramePr>
        <p:xfrm>
          <a:off x="-252536" y="1628800"/>
          <a:ext cx="6336704" cy="4728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Flecha a la derecha con muesca"/>
          <p:cNvSpPr/>
          <p:nvPr/>
        </p:nvSpPr>
        <p:spPr>
          <a:xfrm>
            <a:off x="5436096" y="4869160"/>
            <a:ext cx="504056" cy="49098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9" name="18 CuadroTexto"/>
          <p:cNvSpPr txBox="1"/>
          <p:nvPr/>
        </p:nvSpPr>
        <p:spPr>
          <a:xfrm>
            <a:off x="6012160" y="4797152"/>
            <a:ext cx="2232248" cy="646331"/>
          </a:xfrm>
          <a:prstGeom prst="rect">
            <a:avLst/>
          </a:prstGeom>
          <a:noFill/>
        </p:spPr>
        <p:txBody>
          <a:bodyPr wrap="square" rtlCol="0">
            <a:spAutoFit/>
          </a:bodyPr>
          <a:lstStyle/>
          <a:p>
            <a:r>
              <a:rPr lang="es-EC" dirty="0" smtClean="0"/>
              <a:t>PRINCIPIO DE FUNCIONAMIENTO </a:t>
            </a:r>
            <a:endParaRPr lang="es-EC" dirty="0"/>
          </a:p>
        </p:txBody>
      </p:sp>
      <p:pic>
        <p:nvPicPr>
          <p:cNvPr id="15" name="14 Imagen" descr="07JUN06 Fotos aéreas BESGUA (1).JPG"/>
          <p:cNvPicPr>
            <a:picLocks noChangeAspect="1"/>
          </p:cNvPicPr>
          <p:nvPr/>
        </p:nvPicPr>
        <p:blipFill>
          <a:blip r:embed="rId8" cstate="print"/>
          <a:srcRect l="24800" t="35300" r="24012" b="9051"/>
          <a:stretch>
            <a:fillRect/>
          </a:stretch>
        </p:blipFill>
        <p:spPr>
          <a:xfrm>
            <a:off x="5148064" y="1674220"/>
            <a:ext cx="3672408" cy="2994425"/>
          </a:xfrm>
          <a:prstGeom prst="rect">
            <a:avLst/>
          </a:prstGeom>
        </p:spPr>
      </p:pic>
      <p:sp>
        <p:nvSpPr>
          <p:cNvPr id="16" name="15 Elipse"/>
          <p:cNvSpPr/>
          <p:nvPr/>
        </p:nvSpPr>
        <p:spPr>
          <a:xfrm>
            <a:off x="133773" y="68167"/>
            <a:ext cx="1296144" cy="864096"/>
          </a:xfrm>
          <a:prstGeom prst="ellipse">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290974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2231232" y="980728"/>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a:t>
            </a:r>
          </a:p>
          <a:p>
            <a:pPr algn="ctr"/>
            <a:r>
              <a:rPr lang="es-EC" sz="1600" b="1" dirty="0" smtClean="0">
                <a:effectLst>
                  <a:outerShdw blurRad="38100" dist="38100" dir="2700000" algn="tl">
                    <a:srgbClr val="000000">
                      <a:alpha val="43137"/>
                    </a:srgbClr>
                  </a:outerShdw>
                </a:effectLst>
              </a:rPr>
              <a:t>FUNDAMENTACIÓN TEÓRICA</a:t>
            </a:r>
            <a:endParaRPr lang="es-EC" sz="1600" b="1" dirty="0">
              <a:effectLst>
                <a:outerShdw blurRad="38100" dist="38100" dir="2700000" algn="tl">
                  <a:srgbClr val="000000">
                    <a:alpha val="43137"/>
                  </a:srgbClr>
                </a:outerShdw>
              </a:effectLst>
            </a:endParaRPr>
          </a:p>
        </p:txBody>
      </p:sp>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6</a:t>
            </a:fld>
            <a:endParaRPr lang="es-EC"/>
          </a:p>
        </p:txBody>
      </p:sp>
      <p:sp>
        <p:nvSpPr>
          <p:cNvPr id="3" name="2 CuadroTexto"/>
          <p:cNvSpPr txBox="1"/>
          <p:nvPr/>
        </p:nvSpPr>
        <p:spPr>
          <a:xfrm>
            <a:off x="4067944" y="1772816"/>
            <a:ext cx="4752527" cy="461665"/>
          </a:xfrm>
          <a:prstGeom prst="rect">
            <a:avLst/>
          </a:prstGeom>
          <a:noFill/>
        </p:spPr>
        <p:txBody>
          <a:bodyPr wrap="square" rtlCol="0">
            <a:spAutoFit/>
          </a:bodyPr>
          <a:lstStyle/>
          <a:p>
            <a:r>
              <a:rPr lang="es-EC"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BUQUE DE PROPULSIÓN MECÁNICA</a:t>
            </a:r>
            <a:endPar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3 Diagrama"/>
          <p:cNvGraphicFramePr/>
          <p:nvPr>
            <p:extLst>
              <p:ext uri="{D42A27DB-BD31-4B8C-83A1-F6EECF244321}">
                <p14:modId xmlns:p14="http://schemas.microsoft.com/office/powerpoint/2010/main" xmlns="" val="1293759582"/>
              </p:ext>
            </p:extLst>
          </p:nvPr>
        </p:nvGraphicFramePr>
        <p:xfrm>
          <a:off x="2483768" y="2276872"/>
          <a:ext cx="6480720" cy="364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pic>
        <p:nvPicPr>
          <p:cNvPr id="12" name="11 Imagen" descr="DSC00972"/>
          <p:cNvPicPr/>
          <p:nvPr/>
        </p:nvPicPr>
        <p:blipFill>
          <a:blip r:embed="rId8"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566" t="7085"/>
          <a:stretch>
            <a:fillRect/>
          </a:stretch>
        </p:blipFill>
        <p:spPr bwMode="auto">
          <a:xfrm>
            <a:off x="235974" y="1790175"/>
            <a:ext cx="3600400" cy="2409879"/>
          </a:xfrm>
          <a:prstGeom prst="rect">
            <a:avLst/>
          </a:prstGeom>
          <a:ln>
            <a:noFill/>
          </a:ln>
          <a:effectLst>
            <a:outerShdw blurRad="292100" dist="139700" dir="2700000" algn="tl" rotWithShape="0">
              <a:srgbClr val="333333">
                <a:alpha val="65000"/>
              </a:srgbClr>
            </a:outerShdw>
          </a:effectLst>
        </p:spPr>
      </p:pic>
      <p:sp>
        <p:nvSpPr>
          <p:cNvPr id="13" name="12 Elipse"/>
          <p:cNvSpPr/>
          <p:nvPr/>
        </p:nvSpPr>
        <p:spPr>
          <a:xfrm>
            <a:off x="133773" y="68167"/>
            <a:ext cx="1296144" cy="864096"/>
          </a:xfrm>
          <a:prstGeom prst="ellipse">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242970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7</a:t>
            </a:fld>
            <a:endParaRPr lang="es-EC"/>
          </a:p>
        </p:txBody>
      </p:sp>
      <p:sp>
        <p:nvSpPr>
          <p:cNvPr id="3" name="2 CuadroTexto"/>
          <p:cNvSpPr txBox="1"/>
          <p:nvPr/>
        </p:nvSpPr>
        <p:spPr>
          <a:xfrm>
            <a:off x="467544" y="1484784"/>
            <a:ext cx="8189660" cy="892552"/>
          </a:xfrm>
          <a:prstGeom prst="rect">
            <a:avLst/>
          </a:prstGeom>
          <a:noFill/>
        </p:spPr>
        <p:txBody>
          <a:bodyPr wrap="square" rtlCol="0">
            <a:spAutoFit/>
          </a:bodyPr>
          <a:lstStyle/>
          <a:p>
            <a:r>
              <a:rPr lang="es-EC"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BUQUE DE PROPULSIÓN A VELA</a:t>
            </a:r>
            <a:endParaRPr lang="es-EC"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endParaRPr lang="es-EC"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7" name="6 Diagrama"/>
          <p:cNvGraphicFramePr/>
          <p:nvPr>
            <p:extLst>
              <p:ext uri="{D42A27DB-BD31-4B8C-83A1-F6EECF244321}">
                <p14:modId xmlns:p14="http://schemas.microsoft.com/office/powerpoint/2010/main" xmlns="" val="4289711174"/>
              </p:ext>
            </p:extLst>
          </p:nvPr>
        </p:nvGraphicFramePr>
        <p:xfrm>
          <a:off x="-468560" y="1484784"/>
          <a:ext cx="7488832" cy="482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redondeado 8"/>
          <p:cNvSpPr/>
          <p:nvPr/>
        </p:nvSpPr>
        <p:spPr>
          <a:xfrm>
            <a:off x="2231232" y="980728"/>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a:t>
            </a:r>
          </a:p>
          <a:p>
            <a:pPr algn="ctr"/>
            <a:r>
              <a:rPr lang="es-EC" sz="1600" b="1" dirty="0" smtClean="0">
                <a:effectLst>
                  <a:outerShdw blurRad="38100" dist="38100" dir="2700000" algn="tl">
                    <a:srgbClr val="000000">
                      <a:alpha val="43137"/>
                    </a:srgbClr>
                  </a:outerShdw>
                </a:effectLst>
              </a:rPr>
              <a:t>FUNDAMENTACIÓN TEÓRICA</a:t>
            </a:r>
            <a:endParaRPr lang="es-EC" sz="1600" b="1" dirty="0">
              <a:effectLst>
                <a:outerShdw blurRad="38100" dist="38100" dir="2700000" algn="tl">
                  <a:srgbClr val="000000">
                    <a:alpha val="43137"/>
                  </a:srgbClr>
                </a:outerShdw>
              </a:effectLst>
            </a:endParaRPr>
          </a:p>
        </p:txBody>
      </p:sp>
      <p:sp>
        <p:nvSpPr>
          <p:cNvPr id="14"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pic>
        <p:nvPicPr>
          <p:cNvPr id="1026" name="Picture 2" descr="C:\Users\usuario\Documents\ESSUNA\Crucero Internacional\Fotos\navegando\IMG-20120729-00777.jpg"/>
          <p:cNvPicPr>
            <a:picLocks noChangeAspect="1" noChangeArrowheads="1"/>
          </p:cNvPicPr>
          <p:nvPr/>
        </p:nvPicPr>
        <p:blipFill>
          <a:blip r:embed="rId8" cstate="print"/>
          <a:srcRect l="6697" t="31891" r="23462" b="27289"/>
          <a:stretch>
            <a:fillRect/>
          </a:stretch>
        </p:blipFill>
        <p:spPr bwMode="auto">
          <a:xfrm>
            <a:off x="5256062" y="1922018"/>
            <a:ext cx="3816424" cy="1672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Elipse"/>
          <p:cNvSpPr/>
          <p:nvPr/>
        </p:nvSpPr>
        <p:spPr>
          <a:xfrm>
            <a:off x="133773" y="68167"/>
            <a:ext cx="1296144" cy="864096"/>
          </a:xfrm>
          <a:prstGeom prst="ellipse">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962937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8</a:t>
            </a:fld>
            <a:endParaRPr lang="es-EC"/>
          </a:p>
        </p:txBody>
      </p:sp>
      <p:sp>
        <p:nvSpPr>
          <p:cNvPr id="3" name="2 CuadroTexto"/>
          <p:cNvSpPr txBox="1"/>
          <p:nvPr/>
        </p:nvSpPr>
        <p:spPr>
          <a:xfrm>
            <a:off x="657298" y="1484784"/>
            <a:ext cx="8163174" cy="1077218"/>
          </a:xfrm>
          <a:prstGeom prst="rect">
            <a:avLst/>
          </a:prstGeom>
          <a:noFill/>
        </p:spPr>
        <p:txBody>
          <a:bodyPr wrap="square" rtlCol="0">
            <a:spAutoFit/>
          </a:bodyPr>
          <a:lstStyle/>
          <a:p>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MOTOR DE COMBUSTIÓN INTERNA</a:t>
            </a:r>
            <a:endParaRPr lang="es-EC"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s-EC"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3 Diagrama"/>
          <p:cNvGraphicFramePr/>
          <p:nvPr>
            <p:extLst>
              <p:ext uri="{D42A27DB-BD31-4B8C-83A1-F6EECF244321}">
                <p14:modId xmlns:p14="http://schemas.microsoft.com/office/powerpoint/2010/main" xmlns="" val="2872608031"/>
              </p:ext>
            </p:extLst>
          </p:nvPr>
        </p:nvGraphicFramePr>
        <p:xfrm>
          <a:off x="943163" y="219267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redondeado 8"/>
          <p:cNvSpPr/>
          <p:nvPr/>
        </p:nvSpPr>
        <p:spPr>
          <a:xfrm>
            <a:off x="2231232" y="980728"/>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a:t>
            </a:r>
          </a:p>
          <a:p>
            <a:pPr algn="ctr"/>
            <a:r>
              <a:rPr lang="es-EC" sz="1600" b="1" dirty="0" smtClean="0">
                <a:effectLst>
                  <a:outerShdw blurRad="38100" dist="38100" dir="2700000" algn="tl">
                    <a:srgbClr val="000000">
                      <a:alpha val="43137"/>
                    </a:srgbClr>
                  </a:outerShdw>
                </a:effectLst>
              </a:rPr>
              <a:t>FUNDAMENTACIÓN TEÓRICA</a:t>
            </a:r>
            <a:endParaRPr lang="es-EC" sz="1600" b="1" dirty="0">
              <a:effectLst>
                <a:outerShdw blurRad="38100" dist="38100" dir="2700000" algn="tl">
                  <a:srgbClr val="000000">
                    <a:alpha val="43137"/>
                  </a:srgbClr>
                </a:outerShdw>
              </a:effectLst>
            </a:endParaRPr>
          </a:p>
        </p:txBody>
      </p:sp>
      <p:sp>
        <p:nvSpPr>
          <p:cNvPr id="16"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pic>
        <p:nvPicPr>
          <p:cNvPr id="1026" name="Imagen 4106"/>
          <p:cNvPicPr>
            <a:picLocks noChangeAspect="1" noChangeArrowheads="1"/>
          </p:cNvPicPr>
          <p:nvPr/>
        </p:nvPicPr>
        <p:blipFill>
          <a:blip r:embed="rId8" cstate="print"/>
          <a:srcRect/>
          <a:stretch>
            <a:fillRect/>
          </a:stretch>
        </p:blipFill>
        <p:spPr bwMode="auto">
          <a:xfrm>
            <a:off x="6012160" y="2204864"/>
            <a:ext cx="2843808" cy="2373790"/>
          </a:xfrm>
          <a:prstGeom prst="roundRect">
            <a:avLst>
              <a:gd name="adj" fmla="val 4167"/>
            </a:avLst>
          </a:prstGeom>
          <a:solidFill>
            <a:srgbClr val="FFFFFF"/>
          </a:solidFill>
          <a:ln w="127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14 Elipse"/>
          <p:cNvSpPr/>
          <p:nvPr/>
        </p:nvSpPr>
        <p:spPr>
          <a:xfrm>
            <a:off x="133773" y="68167"/>
            <a:ext cx="1296144" cy="864096"/>
          </a:xfrm>
          <a:prstGeom prst="ellipse">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832499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2031" y="6453336"/>
            <a:ext cx="1885673" cy="357634"/>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INTRODUCCIÓN</a:t>
            </a:r>
          </a:p>
        </p:txBody>
      </p:sp>
      <p:sp>
        <p:nvSpPr>
          <p:cNvPr id="6" name="Rectángulo redondeado 5"/>
          <p:cNvSpPr/>
          <p:nvPr/>
        </p:nvSpPr>
        <p:spPr>
          <a:xfrm>
            <a:off x="1907704" y="6453336"/>
            <a:ext cx="1953734" cy="357634"/>
          </a:xfrm>
          <a:prstGeom prst="roundRect">
            <a:avLst/>
          </a:prstGeom>
          <a:gradFill flip="none" rotWithShape="1">
            <a:gsLst>
              <a:gs pos="0">
                <a:srgbClr val="B2A330">
                  <a:shade val="30000"/>
                  <a:satMod val="115000"/>
                </a:srgbClr>
              </a:gs>
              <a:gs pos="50000">
                <a:srgbClr val="B2A330">
                  <a:shade val="67500"/>
                  <a:satMod val="115000"/>
                </a:srgbClr>
              </a:gs>
              <a:gs pos="100000">
                <a:srgbClr val="B2A33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effectLst>
                  <a:outerShdw blurRad="38100" dist="38100" dir="2700000" algn="tl">
                    <a:srgbClr val="000000">
                      <a:alpha val="43137"/>
                    </a:srgbClr>
                  </a:outerShdw>
                </a:effectLst>
              </a:rPr>
              <a:t>ANÁLISIS</a:t>
            </a:r>
          </a:p>
        </p:txBody>
      </p:sp>
      <p:sp>
        <p:nvSpPr>
          <p:cNvPr id="8" name="Rectángulo redondeado 7"/>
          <p:cNvSpPr/>
          <p:nvPr/>
        </p:nvSpPr>
        <p:spPr>
          <a:xfrm>
            <a:off x="3869640" y="6439153"/>
            <a:ext cx="1718674" cy="371816"/>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CONCLUSIONES</a:t>
            </a:r>
            <a:endParaRPr lang="es-EC" sz="1400" dirty="0"/>
          </a:p>
        </p:txBody>
      </p:sp>
      <p:sp>
        <p:nvSpPr>
          <p:cNvPr id="10" name="Rectángulo redondeado 9"/>
          <p:cNvSpPr/>
          <p:nvPr/>
        </p:nvSpPr>
        <p:spPr>
          <a:xfrm>
            <a:off x="5580112" y="6439153"/>
            <a:ext cx="2006706" cy="371815"/>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RECOMENDACIONES</a:t>
            </a:r>
            <a:endParaRPr lang="es-EC" sz="1400" dirty="0"/>
          </a:p>
        </p:txBody>
      </p:sp>
      <p:sp>
        <p:nvSpPr>
          <p:cNvPr id="2" name="1 Marcador de número de diapositiva"/>
          <p:cNvSpPr>
            <a:spLocks noGrp="1"/>
          </p:cNvSpPr>
          <p:nvPr>
            <p:ph type="sldNum" sz="quarter" idx="12"/>
          </p:nvPr>
        </p:nvSpPr>
        <p:spPr>
          <a:xfrm>
            <a:off x="8450088" y="6453336"/>
            <a:ext cx="586408" cy="365125"/>
          </a:xfrm>
          <a:solidFill>
            <a:schemeClr val="bg1"/>
          </a:solidFill>
        </p:spPr>
        <p:txBody>
          <a:bodyPr/>
          <a:lstStyle/>
          <a:p>
            <a:fld id="{B8E02949-4CF0-41F9-868E-9DB81E933003}" type="slidenum">
              <a:rPr lang="es-EC" smtClean="0"/>
              <a:pPr/>
              <a:t>9</a:t>
            </a:fld>
            <a:endParaRPr lang="es-EC"/>
          </a:p>
        </p:txBody>
      </p:sp>
      <p:sp>
        <p:nvSpPr>
          <p:cNvPr id="11" name="10 CuadroTexto"/>
          <p:cNvSpPr txBox="1"/>
          <p:nvPr/>
        </p:nvSpPr>
        <p:spPr>
          <a:xfrm>
            <a:off x="1259632" y="1628800"/>
            <a:ext cx="6984776" cy="1323439"/>
          </a:xfrm>
          <a:prstGeom prst="rect">
            <a:avLst/>
          </a:prstGeom>
          <a:noFill/>
        </p:spPr>
        <p:txBody>
          <a:bodyPr wrap="square" rtlCol="0">
            <a:spAutoFit/>
          </a:bodyPr>
          <a:lstStyle/>
          <a:p>
            <a:pPr algn="ctr"/>
            <a:r>
              <a:rPr lang="es-EC"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Parámetros de operación normales del sistema de propulsión principal del BESGUA</a:t>
            </a:r>
            <a:endParaRPr lang="es-EC"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C"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3" name="2 Diagrama"/>
          <p:cNvGraphicFramePr/>
          <p:nvPr>
            <p:extLst>
              <p:ext uri="{D42A27DB-BD31-4B8C-83A1-F6EECF244321}">
                <p14:modId xmlns:p14="http://schemas.microsoft.com/office/powerpoint/2010/main" xmlns="" val="2958338229"/>
              </p:ext>
            </p:extLst>
          </p:nvPr>
        </p:nvGraphicFramePr>
        <p:xfrm>
          <a:off x="251520" y="2132856"/>
          <a:ext cx="864096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redondeado 8"/>
          <p:cNvSpPr/>
          <p:nvPr/>
        </p:nvSpPr>
        <p:spPr>
          <a:xfrm>
            <a:off x="2231232" y="980728"/>
            <a:ext cx="6912768" cy="504056"/>
          </a:xfrm>
          <a:prstGeom prst="round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effectLst>
                  <a:outerShdw blurRad="38100" dist="38100" dir="2700000" algn="tl">
                    <a:srgbClr val="000000">
                      <a:alpha val="43137"/>
                    </a:srgbClr>
                  </a:outerShdw>
                </a:effectLst>
              </a:rPr>
              <a:t>CAPÍTULO II</a:t>
            </a:r>
          </a:p>
          <a:p>
            <a:pPr algn="ctr"/>
            <a:r>
              <a:rPr lang="es-EC" sz="1600" b="1" dirty="0" smtClean="0">
                <a:effectLst>
                  <a:outerShdw blurRad="38100" dist="38100" dir="2700000" algn="tl">
                    <a:srgbClr val="000000">
                      <a:alpha val="43137"/>
                    </a:srgbClr>
                  </a:outerShdw>
                </a:effectLst>
              </a:rPr>
              <a:t>ANÁLISIS SITUACIONAL</a:t>
            </a:r>
            <a:endParaRPr lang="es-EC" sz="1600" b="1" dirty="0">
              <a:effectLst>
                <a:outerShdw blurRad="38100" dist="38100" dir="2700000" algn="tl">
                  <a:srgbClr val="000000">
                    <a:alpha val="43137"/>
                  </a:srgbClr>
                </a:outerShdw>
              </a:effectLst>
            </a:endParaRPr>
          </a:p>
        </p:txBody>
      </p:sp>
      <p:sp>
        <p:nvSpPr>
          <p:cNvPr id="14" name="6 Redondear rectángulo de esquina diagonal"/>
          <p:cNvSpPr/>
          <p:nvPr/>
        </p:nvSpPr>
        <p:spPr>
          <a:xfrm>
            <a:off x="2231232" y="0"/>
            <a:ext cx="6912768" cy="864096"/>
          </a:xfrm>
          <a:prstGeom prst="round2DiagRect">
            <a:avLst>
              <a:gd name="adj1" fmla="val 50000"/>
              <a:gd name="adj2" fmla="val 0"/>
            </a:avLst>
          </a:prstGeom>
          <a:gradFill>
            <a:gsLst>
              <a:gs pos="0">
                <a:schemeClr val="tx2">
                  <a:lumMod val="50000"/>
                </a:schemeClr>
              </a:gs>
              <a:gs pos="100000">
                <a:schemeClr val="accent1">
                  <a:lumMod val="75000"/>
                </a:schemeClr>
              </a:gs>
              <a:gs pos="100000">
                <a:schemeClr val="accent1">
                  <a:tint val="23500"/>
                  <a:satMod val="160000"/>
                </a:schemeClr>
              </a:gs>
            </a:gsLst>
            <a:lin ang="5400000" scaled="0"/>
          </a:gradFill>
          <a:ln>
            <a:gradFill>
              <a:gsLst>
                <a:gs pos="50000">
                  <a:srgbClr val="6D692D">
                    <a:lumMod val="88000"/>
                  </a:srgbClr>
                </a:gs>
                <a:gs pos="0">
                  <a:srgbClr val="A8A33E">
                    <a:lumMod val="99000"/>
                    <a:lumOff val="1000"/>
                  </a:srgbClr>
                </a:gs>
                <a:gs pos="100000">
                  <a:schemeClr val="bg2">
                    <a:lumMod val="16000"/>
                  </a:schemeClr>
                </a:gs>
                <a:gs pos="100000">
                  <a:schemeClr val="accent1">
                    <a:tint val="23500"/>
                    <a:satMod val="160000"/>
                  </a:schemeClr>
                </a:gs>
              </a:gsLst>
              <a:lin ang="5400000" scaled="0"/>
            </a:grad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es-EC" sz="1900" b="1" dirty="0" smtClean="0">
                <a:solidFill>
                  <a:srgbClr val="CBBA3D"/>
                </a:solidFill>
              </a:rPr>
              <a:t>Sistema de propulsión del Buque Escuela Guayas y su operación en el Crucero Internacional 2012 en la ruta Cádiz- La Coruña, propuesta de empleo óptimo</a:t>
            </a:r>
          </a:p>
        </p:txBody>
      </p:sp>
      <p:sp>
        <p:nvSpPr>
          <p:cNvPr id="15" name="14 Elipse"/>
          <p:cNvSpPr/>
          <p:nvPr/>
        </p:nvSpPr>
        <p:spPr>
          <a:xfrm>
            <a:off x="133773" y="68167"/>
            <a:ext cx="1296144" cy="864096"/>
          </a:xfrm>
          <a:prstGeom prst="ellipse">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066089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13754</TotalTime>
  <Words>1779</Words>
  <Application>Microsoft Office PowerPoint</Application>
  <PresentationFormat>Presentación en pantalla (4:3)</PresentationFormat>
  <Paragraphs>445</Paragraphs>
  <Slides>21</Slides>
  <Notes>20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usuario</cp:lastModifiedBy>
  <cp:revision>360</cp:revision>
  <dcterms:created xsi:type="dcterms:W3CDTF">2013-03-02T22:38:28Z</dcterms:created>
  <dcterms:modified xsi:type="dcterms:W3CDTF">2013-12-03T20:40:00Z</dcterms:modified>
</cp:coreProperties>
</file>