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708" r:id="rId1"/>
  </p:sldMasterIdLst>
  <p:notesMasterIdLst>
    <p:notesMasterId r:id="rId68"/>
  </p:notesMasterIdLst>
  <p:sldIdLst>
    <p:sldId id="256" r:id="rId2"/>
    <p:sldId id="419" r:id="rId3"/>
    <p:sldId id="420" r:id="rId4"/>
    <p:sldId id="321" r:id="rId5"/>
    <p:sldId id="421" r:id="rId6"/>
    <p:sldId id="427" r:id="rId7"/>
    <p:sldId id="428" r:id="rId8"/>
    <p:sldId id="322" r:id="rId9"/>
    <p:sldId id="418" r:id="rId10"/>
    <p:sldId id="325" r:id="rId11"/>
    <p:sldId id="326" r:id="rId12"/>
    <p:sldId id="259" r:id="rId13"/>
    <p:sldId id="260" r:id="rId14"/>
    <p:sldId id="422" r:id="rId15"/>
    <p:sldId id="306" r:id="rId16"/>
    <p:sldId id="269" r:id="rId17"/>
    <p:sldId id="312" r:id="rId18"/>
    <p:sldId id="315" r:id="rId19"/>
    <p:sldId id="414" r:id="rId20"/>
    <p:sldId id="423" r:id="rId21"/>
    <p:sldId id="275" r:id="rId22"/>
    <p:sldId id="316" r:id="rId23"/>
    <p:sldId id="319" r:id="rId24"/>
    <p:sldId id="320" r:id="rId25"/>
    <p:sldId id="424" r:id="rId26"/>
    <p:sldId id="317" r:id="rId27"/>
    <p:sldId id="318" r:id="rId28"/>
    <p:sldId id="349" r:id="rId29"/>
    <p:sldId id="350" r:id="rId30"/>
    <p:sldId id="352" r:id="rId31"/>
    <p:sldId id="353" r:id="rId32"/>
    <p:sldId id="332" r:id="rId33"/>
    <p:sldId id="354" r:id="rId34"/>
    <p:sldId id="359" r:id="rId35"/>
    <p:sldId id="343" r:id="rId36"/>
    <p:sldId id="390" r:id="rId37"/>
    <p:sldId id="391" r:id="rId38"/>
    <p:sldId id="392" r:id="rId39"/>
    <p:sldId id="393" r:id="rId40"/>
    <p:sldId id="395" r:id="rId41"/>
    <p:sldId id="367" r:id="rId42"/>
    <p:sldId id="412" r:id="rId43"/>
    <p:sldId id="368" r:id="rId44"/>
    <p:sldId id="369" r:id="rId45"/>
    <p:sldId id="397" r:id="rId46"/>
    <p:sldId id="409" r:id="rId47"/>
    <p:sldId id="410" r:id="rId48"/>
    <p:sldId id="400" r:id="rId49"/>
    <p:sldId id="378" r:id="rId50"/>
    <p:sldId id="384" r:id="rId51"/>
    <p:sldId id="403" r:id="rId52"/>
    <p:sldId id="404" r:id="rId53"/>
    <p:sldId id="405" r:id="rId54"/>
    <p:sldId id="406" r:id="rId55"/>
    <p:sldId id="389" r:id="rId56"/>
    <p:sldId id="426" r:id="rId57"/>
    <p:sldId id="429" r:id="rId58"/>
    <p:sldId id="430" r:id="rId59"/>
    <p:sldId id="431" r:id="rId60"/>
    <p:sldId id="432" r:id="rId61"/>
    <p:sldId id="433" r:id="rId62"/>
    <p:sldId id="415" r:id="rId63"/>
    <p:sldId id="434" r:id="rId64"/>
    <p:sldId id="416" r:id="rId65"/>
    <p:sldId id="435" r:id="rId66"/>
    <p:sldId id="436" r:id="rId6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23" autoAdjust="0"/>
  </p:normalViewPr>
  <p:slideViewPr>
    <p:cSldViewPr>
      <p:cViewPr>
        <p:scale>
          <a:sx n="74" d="100"/>
          <a:sy n="74" d="100"/>
        </p:scale>
        <p:origin x="-1476" y="-486"/>
      </p:cViewPr>
      <p:guideLst>
        <p:guide orient="horz" pos="2160"/>
        <p:guide pos="2880"/>
      </p:guideLst>
    </p:cSldViewPr>
  </p:slideViewPr>
  <p:outlineViewPr>
    <p:cViewPr>
      <p:scale>
        <a:sx n="33" d="100"/>
        <a:sy n="33" d="100"/>
      </p:scale>
      <p:origin x="0" y="171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SILVANA\FINANZAS\MIS\2013\12%20-%20DICIEMBRE\AUXILIARES%20INFORME%20MIS%20DICIEMB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ILVANA\FINANZAS\MIS\2013\12%20-%20DICIEMBRE\AUXILIARES%20INFORME%20MIS%20DICIEMB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85610308101327"/>
          <c:y val="6.0109531084734033E-2"/>
          <c:w val="0.86601817965242611"/>
          <c:h val="0.76025040153562895"/>
        </c:manualLayout>
      </c:layout>
      <c:barChart>
        <c:barDir val="col"/>
        <c:grouping val="clustered"/>
        <c:varyColors val="0"/>
        <c:ser>
          <c:idx val="0"/>
          <c:order val="0"/>
          <c:tx>
            <c:strRef>
              <c:f>IND_AC!$A$5</c:f>
              <c:strCache>
                <c:ptCount val="1"/>
                <c:pt idx="0">
                  <c:v>Industria</c:v>
                </c:pt>
              </c:strCache>
            </c:strRef>
          </c:tx>
          <c:spPr>
            <a:solidFill>
              <a:srgbClr val="FFFF00"/>
            </a:solidFill>
          </c:spPr>
          <c:invertIfNegative val="0"/>
          <c:dLbls>
            <c:txPr>
              <a:bodyPr rot="-5400000" vert="horz"/>
              <a:lstStyle/>
              <a:p>
                <a:pPr>
                  <a:defRPr lang="es-EC" sz="1200" b="0">
                    <a:latin typeface="Estrangelo Edessa" pitchFamily="66" charset="0"/>
                    <a:ea typeface="Adobe Fan Heiti Std B" pitchFamily="34" charset="-128"/>
                    <a:cs typeface="Estrangelo Edessa" pitchFamily="66" charset="0"/>
                  </a:defRPr>
                </a:pPr>
                <a:endParaRPr lang="es-EC"/>
              </a:p>
            </c:txPr>
            <c:dLblPos val="ctr"/>
            <c:showLegendKey val="0"/>
            <c:showVal val="1"/>
            <c:showCatName val="0"/>
            <c:showSerName val="0"/>
            <c:showPercent val="0"/>
            <c:showBubbleSize val="0"/>
            <c:showLeaderLines val="0"/>
          </c:dLbls>
          <c:cat>
            <c:strRef>
              <c:f>IND_AC!$B$4:$H$4</c:f>
              <c:strCache>
                <c:ptCount val="7"/>
                <c:pt idx="0">
                  <c:v>2007</c:v>
                </c:pt>
                <c:pt idx="1">
                  <c:v>2008</c:v>
                </c:pt>
                <c:pt idx="2">
                  <c:v>2009</c:v>
                </c:pt>
                <c:pt idx="3">
                  <c:v>2010</c:v>
                </c:pt>
                <c:pt idx="4">
                  <c:v>2011</c:v>
                </c:pt>
                <c:pt idx="5">
                  <c:v>2012</c:v>
                </c:pt>
                <c:pt idx="6">
                  <c:v>Dic - 13</c:v>
                </c:pt>
              </c:strCache>
            </c:strRef>
          </c:cat>
          <c:val>
            <c:numRef>
              <c:f>IND_AC!$B$5:$H$5</c:f>
              <c:numCache>
                <c:formatCode>_(* #,##0_);_(* \(#,##0\);_(* "-"??_);_(@_)</c:formatCode>
                <c:ptCount val="7"/>
                <c:pt idx="0">
                  <c:v>88202</c:v>
                </c:pt>
                <c:pt idx="1">
                  <c:v>112599</c:v>
                </c:pt>
                <c:pt idx="2">
                  <c:v>92865</c:v>
                </c:pt>
                <c:pt idx="3">
                  <c:v>130350</c:v>
                </c:pt>
                <c:pt idx="4">
                  <c:v>139230</c:v>
                </c:pt>
                <c:pt idx="5">
                  <c:v>121446</c:v>
                </c:pt>
                <c:pt idx="6">
                  <c:v>113940</c:v>
                </c:pt>
              </c:numCache>
            </c:numRef>
          </c:val>
        </c:ser>
        <c:ser>
          <c:idx val="1"/>
          <c:order val="1"/>
          <c:tx>
            <c:strRef>
              <c:f>IND_AC!$A$6</c:f>
              <c:strCache>
                <c:ptCount val="1"/>
                <c:pt idx="0">
                  <c:v>AC</c:v>
                </c:pt>
              </c:strCache>
            </c:strRef>
          </c:tx>
          <c:spPr>
            <a:solidFill>
              <a:schemeClr val="tx2"/>
            </a:solidFill>
          </c:spPr>
          <c:invertIfNegative val="0"/>
          <c:dLbls>
            <c:txPr>
              <a:bodyPr/>
              <a:lstStyle/>
              <a:p>
                <a:pPr>
                  <a:defRPr lang="es-EC" sz="1100" b="0">
                    <a:latin typeface="Estrangelo Edessa" pitchFamily="66" charset="0"/>
                    <a:cs typeface="Estrangelo Edessa" pitchFamily="66" charset="0"/>
                  </a:defRPr>
                </a:pPr>
                <a:endParaRPr lang="es-EC"/>
              </a:p>
            </c:txPr>
            <c:showLegendKey val="0"/>
            <c:showVal val="1"/>
            <c:showCatName val="0"/>
            <c:showSerName val="0"/>
            <c:showPercent val="0"/>
            <c:showBubbleSize val="0"/>
            <c:showLeaderLines val="0"/>
          </c:dLbls>
          <c:cat>
            <c:strRef>
              <c:f>IND_AC!$B$4:$H$4</c:f>
              <c:strCache>
                <c:ptCount val="7"/>
                <c:pt idx="0">
                  <c:v>2007</c:v>
                </c:pt>
                <c:pt idx="1">
                  <c:v>2008</c:v>
                </c:pt>
                <c:pt idx="2">
                  <c:v>2009</c:v>
                </c:pt>
                <c:pt idx="3">
                  <c:v>2010</c:v>
                </c:pt>
                <c:pt idx="4">
                  <c:v>2011</c:v>
                </c:pt>
                <c:pt idx="5">
                  <c:v>2012</c:v>
                </c:pt>
                <c:pt idx="6">
                  <c:v>Dic - 13</c:v>
                </c:pt>
              </c:strCache>
            </c:strRef>
          </c:cat>
          <c:val>
            <c:numRef>
              <c:f>IND_AC!$B$6:$H$6</c:f>
              <c:numCache>
                <c:formatCode>_(* #,##0_);_(* \(#,##0\);_(* "-"??_);_(@_)</c:formatCode>
                <c:ptCount val="7"/>
                <c:pt idx="0">
                  <c:v>4657</c:v>
                </c:pt>
                <c:pt idx="1">
                  <c:v>6001</c:v>
                </c:pt>
                <c:pt idx="2">
                  <c:v>5287</c:v>
                </c:pt>
                <c:pt idx="3">
                  <c:v>7081</c:v>
                </c:pt>
                <c:pt idx="4">
                  <c:v>8620</c:v>
                </c:pt>
                <c:pt idx="5">
                  <c:v>8143</c:v>
                </c:pt>
                <c:pt idx="6">
                  <c:v>7664</c:v>
                </c:pt>
              </c:numCache>
            </c:numRef>
          </c:val>
        </c:ser>
        <c:dLbls>
          <c:showLegendKey val="0"/>
          <c:showVal val="1"/>
          <c:showCatName val="0"/>
          <c:showSerName val="0"/>
          <c:showPercent val="0"/>
          <c:showBubbleSize val="0"/>
        </c:dLbls>
        <c:gapWidth val="75"/>
        <c:axId val="92740608"/>
        <c:axId val="92754688"/>
      </c:barChart>
      <c:catAx>
        <c:axId val="92740608"/>
        <c:scaling>
          <c:orientation val="minMax"/>
        </c:scaling>
        <c:delete val="0"/>
        <c:axPos val="b"/>
        <c:numFmt formatCode="General" sourceLinked="1"/>
        <c:majorTickMark val="none"/>
        <c:minorTickMark val="none"/>
        <c:tickLblPos val="nextTo"/>
        <c:txPr>
          <a:bodyPr/>
          <a:lstStyle/>
          <a:p>
            <a:pPr>
              <a:defRPr lang="es-EC"/>
            </a:pPr>
            <a:endParaRPr lang="es-EC"/>
          </a:p>
        </c:txPr>
        <c:crossAx val="92754688"/>
        <c:crosses val="autoZero"/>
        <c:auto val="1"/>
        <c:lblAlgn val="ctr"/>
        <c:lblOffset val="100"/>
        <c:noMultiLvlLbl val="0"/>
      </c:catAx>
      <c:valAx>
        <c:axId val="92754688"/>
        <c:scaling>
          <c:orientation val="minMax"/>
          <c:max val="150000"/>
        </c:scaling>
        <c:delete val="0"/>
        <c:axPos val="l"/>
        <c:numFmt formatCode="_(* #,##0_);_(* \(#,##0\);_(* &quot;-&quot;??_);_(@_)" sourceLinked="1"/>
        <c:majorTickMark val="none"/>
        <c:minorTickMark val="none"/>
        <c:tickLblPos val="nextTo"/>
        <c:txPr>
          <a:bodyPr/>
          <a:lstStyle/>
          <a:p>
            <a:pPr>
              <a:defRPr lang="es-EC"/>
            </a:pPr>
            <a:endParaRPr lang="es-EC"/>
          </a:p>
        </c:txPr>
        <c:crossAx val="92740608"/>
        <c:crosses val="autoZero"/>
        <c:crossBetween val="between"/>
      </c:valAx>
      <c:spPr>
        <a:noFill/>
        <a:ln>
          <a:noFill/>
        </a:ln>
      </c:spPr>
    </c:plotArea>
    <c:legend>
      <c:legendPos val="b"/>
      <c:layout>
        <c:manualLayout>
          <c:xMode val="edge"/>
          <c:yMode val="edge"/>
          <c:x val="0.30419164271132254"/>
          <c:y val="0.91616041779854263"/>
          <c:w val="0.21172236803733233"/>
          <c:h val="6.2951848016240888E-2"/>
        </c:manualLayout>
      </c:layout>
      <c:overlay val="0"/>
      <c:txPr>
        <a:bodyPr/>
        <a:lstStyle/>
        <a:p>
          <a:pPr>
            <a:defRPr lang="es-EC"/>
          </a:pPr>
          <a:endParaRPr lang="es-EC"/>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9940993232195103E-2"/>
          <c:y val="9.4153715078808861E-2"/>
          <c:w val="0.8897899500583597"/>
          <c:h val="0.47256681919996557"/>
        </c:manualLayout>
      </c:layout>
      <c:lineChart>
        <c:grouping val="standard"/>
        <c:varyColors val="0"/>
        <c:ser>
          <c:idx val="2"/>
          <c:order val="0"/>
          <c:tx>
            <c:strRef>
              <c:f>IND_AC!$A$9</c:f>
              <c:strCache>
                <c:ptCount val="1"/>
                <c:pt idx="0">
                  <c:v>Share AC</c:v>
                </c:pt>
              </c:strCache>
            </c:strRef>
          </c:tx>
          <c:spPr>
            <a:ln>
              <a:solidFill>
                <a:srgbClr val="FF0000"/>
              </a:solidFill>
            </a:ln>
          </c:spPr>
          <c:marker>
            <c:spPr>
              <a:solidFill>
                <a:srgbClr val="FF0000"/>
              </a:solidFill>
              <a:ln>
                <a:solidFill>
                  <a:srgbClr val="FF0000"/>
                </a:solidFill>
              </a:ln>
            </c:spPr>
          </c:marker>
          <c:dLbls>
            <c:txPr>
              <a:bodyPr/>
              <a:lstStyle/>
              <a:p>
                <a:pPr>
                  <a:defRPr lang="es-EC" sz="1100" b="0">
                    <a:latin typeface="Estrangelo Edessa" pitchFamily="66" charset="0"/>
                    <a:cs typeface="Estrangelo Edessa" pitchFamily="66" charset="0"/>
                  </a:defRPr>
                </a:pPr>
                <a:endParaRPr lang="es-EC"/>
              </a:p>
            </c:txPr>
            <c:dLblPos val="t"/>
            <c:showLegendKey val="0"/>
            <c:showVal val="1"/>
            <c:showCatName val="0"/>
            <c:showSerName val="0"/>
            <c:showPercent val="0"/>
            <c:showBubbleSize val="0"/>
            <c:showLeaderLines val="0"/>
          </c:dLbls>
          <c:cat>
            <c:strRef>
              <c:f>IND_AC!$B$4:$H$4</c:f>
              <c:strCache>
                <c:ptCount val="7"/>
                <c:pt idx="0">
                  <c:v>2007</c:v>
                </c:pt>
                <c:pt idx="1">
                  <c:v>2008</c:v>
                </c:pt>
                <c:pt idx="2">
                  <c:v>2009</c:v>
                </c:pt>
                <c:pt idx="3">
                  <c:v>2010</c:v>
                </c:pt>
                <c:pt idx="4">
                  <c:v>2011</c:v>
                </c:pt>
                <c:pt idx="5">
                  <c:v>2012</c:v>
                </c:pt>
                <c:pt idx="6">
                  <c:v>Dic - 13</c:v>
                </c:pt>
              </c:strCache>
            </c:strRef>
          </c:cat>
          <c:val>
            <c:numRef>
              <c:f>IND_AC!$B$9:$H$9</c:f>
              <c:numCache>
                <c:formatCode>0.0%</c:formatCode>
                <c:ptCount val="7"/>
                <c:pt idx="0">
                  <c:v>5.2799256252692807E-2</c:v>
                </c:pt>
                <c:pt idx="1">
                  <c:v>5.3295322338564287E-2</c:v>
                </c:pt>
                <c:pt idx="2">
                  <c:v>5.6932105744898508E-2</c:v>
                </c:pt>
                <c:pt idx="3">
                  <c:v>5.4322976601457733E-2</c:v>
                </c:pt>
                <c:pt idx="4">
                  <c:v>6.1911944264885443E-2</c:v>
                </c:pt>
                <c:pt idx="5">
                  <c:v>6.7050376298931333E-2</c:v>
                </c:pt>
                <c:pt idx="6">
                  <c:v>6.7263472002808494E-2</c:v>
                </c:pt>
              </c:numCache>
            </c:numRef>
          </c:val>
          <c:smooth val="0"/>
        </c:ser>
        <c:dLbls>
          <c:showLegendKey val="0"/>
          <c:showVal val="1"/>
          <c:showCatName val="0"/>
          <c:showSerName val="0"/>
          <c:showPercent val="0"/>
          <c:showBubbleSize val="0"/>
        </c:dLbls>
        <c:marker val="1"/>
        <c:smooth val="0"/>
        <c:axId val="92771072"/>
        <c:axId val="92772608"/>
      </c:lineChart>
      <c:catAx>
        <c:axId val="92771072"/>
        <c:scaling>
          <c:orientation val="minMax"/>
        </c:scaling>
        <c:delete val="1"/>
        <c:axPos val="b"/>
        <c:numFmt formatCode="General" sourceLinked="1"/>
        <c:majorTickMark val="none"/>
        <c:minorTickMark val="none"/>
        <c:tickLblPos val="none"/>
        <c:crossAx val="92772608"/>
        <c:crosses val="autoZero"/>
        <c:auto val="1"/>
        <c:lblAlgn val="ctr"/>
        <c:lblOffset val="100"/>
        <c:noMultiLvlLbl val="0"/>
      </c:catAx>
      <c:valAx>
        <c:axId val="92772608"/>
        <c:scaling>
          <c:orientation val="minMax"/>
        </c:scaling>
        <c:delete val="1"/>
        <c:axPos val="l"/>
        <c:numFmt formatCode="0.0%" sourceLinked="1"/>
        <c:majorTickMark val="none"/>
        <c:minorTickMark val="none"/>
        <c:tickLblPos val="none"/>
        <c:crossAx val="92771072"/>
        <c:crosses val="autoZero"/>
        <c:crossBetween val="between"/>
      </c:valAx>
      <c:spPr>
        <a:noFill/>
        <a:ln>
          <a:noFill/>
        </a:ln>
      </c:spPr>
    </c:plotArea>
    <c:legend>
      <c:legendPos val="b"/>
      <c:layout>
        <c:manualLayout>
          <c:xMode val="edge"/>
          <c:yMode val="edge"/>
          <c:x val="0.48879876052077087"/>
          <c:y val="0.90190576099067854"/>
          <c:w val="0.2597778042566713"/>
          <c:h val="6.3116643475187501E-2"/>
        </c:manualLayout>
      </c:layout>
      <c:overlay val="0"/>
      <c:txPr>
        <a:bodyPr/>
        <a:lstStyle/>
        <a:p>
          <a:pPr>
            <a:defRPr lang="es-EC"/>
          </a:pPr>
          <a:endParaRPr lang="es-EC"/>
        </a:p>
      </c:txPr>
    </c:legend>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5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5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5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5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5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5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6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6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6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6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8845F-5D9E-439C-B971-44641835F9C8}" type="doc">
      <dgm:prSet loTypeId="urn:microsoft.com/office/officeart/2005/8/layout/process5" loCatId="process" qsTypeId="urn:microsoft.com/office/officeart/2005/8/quickstyle/simple1" qsCatId="simple" csTypeId="urn:microsoft.com/office/officeart/2005/8/colors/colorful1#56" csCatId="colorful" phldr="1"/>
      <dgm:spPr/>
      <dgm:t>
        <a:bodyPr/>
        <a:lstStyle/>
        <a:p>
          <a:endParaRPr lang="es-EC"/>
        </a:p>
      </dgm:t>
    </dgm:pt>
    <dgm:pt modelId="{0EEAEFD1-C620-4481-8319-E153179D238B}">
      <dgm:prSet phldrT="[Texto]"/>
      <dgm:spPr/>
      <dgm:t>
        <a:bodyPr/>
        <a:lstStyle/>
        <a:p>
          <a:r>
            <a:rPr lang="es-ES" dirty="0" smtClean="0">
              <a:solidFill>
                <a:schemeClr val="tx1"/>
              </a:solidFill>
            </a:rPr>
            <a:t>Obtención</a:t>
          </a:r>
          <a:endParaRPr lang="es-EC" dirty="0">
            <a:solidFill>
              <a:schemeClr val="tx1"/>
            </a:solidFill>
          </a:endParaRPr>
        </a:p>
      </dgm:t>
    </dgm:pt>
    <dgm:pt modelId="{E93CC888-C1A3-4605-B373-8684E5A0B3D5}" type="parTrans" cxnId="{7D7E6D88-5409-4E97-A671-73545A62794E}">
      <dgm:prSet/>
      <dgm:spPr/>
      <dgm:t>
        <a:bodyPr/>
        <a:lstStyle/>
        <a:p>
          <a:endParaRPr lang="es-EC"/>
        </a:p>
      </dgm:t>
    </dgm:pt>
    <dgm:pt modelId="{E0E1FC6A-E6A9-4C48-B8E9-61B04EAF9055}" type="sibTrans" cxnId="{7D7E6D88-5409-4E97-A671-73545A62794E}">
      <dgm:prSet/>
      <dgm:spPr/>
      <dgm:t>
        <a:bodyPr/>
        <a:lstStyle/>
        <a:p>
          <a:endParaRPr lang="es-EC"/>
        </a:p>
      </dgm:t>
    </dgm:pt>
    <dgm:pt modelId="{2AA2126F-7B77-4D59-A3E3-248068B89CB8}">
      <dgm:prSet phldrT="[Texto]"/>
      <dgm:spPr/>
      <dgm:t>
        <a:bodyPr/>
        <a:lstStyle/>
        <a:p>
          <a:r>
            <a:rPr lang="es-ES" dirty="0" smtClean="0">
              <a:solidFill>
                <a:schemeClr val="tx1"/>
              </a:solidFill>
            </a:rPr>
            <a:t>Colocación</a:t>
          </a:r>
          <a:endParaRPr lang="es-EC" dirty="0">
            <a:solidFill>
              <a:schemeClr val="tx1"/>
            </a:solidFill>
          </a:endParaRPr>
        </a:p>
      </dgm:t>
    </dgm:pt>
    <dgm:pt modelId="{4D50BD6E-698B-4034-BFE6-52FD78E9563F}" type="parTrans" cxnId="{07E39652-1018-4DC0-8DD4-8AB8B03EB144}">
      <dgm:prSet/>
      <dgm:spPr/>
      <dgm:t>
        <a:bodyPr/>
        <a:lstStyle/>
        <a:p>
          <a:endParaRPr lang="es-EC"/>
        </a:p>
      </dgm:t>
    </dgm:pt>
    <dgm:pt modelId="{6FA4BBD8-5D72-4793-B3B5-89C338B7DDCC}" type="sibTrans" cxnId="{07E39652-1018-4DC0-8DD4-8AB8B03EB144}">
      <dgm:prSet/>
      <dgm:spPr/>
      <dgm:t>
        <a:bodyPr/>
        <a:lstStyle/>
        <a:p>
          <a:endParaRPr lang="es-EC"/>
        </a:p>
      </dgm:t>
    </dgm:pt>
    <dgm:pt modelId="{B8E8ED8E-7105-474F-9756-1D52B7DA3641}">
      <dgm:prSet phldrT="[Texto]"/>
      <dgm:spPr/>
      <dgm:t>
        <a:bodyPr/>
        <a:lstStyle/>
        <a:p>
          <a:r>
            <a:rPr lang="es-ES" dirty="0" smtClean="0">
              <a:solidFill>
                <a:schemeClr val="tx1"/>
              </a:solidFill>
            </a:rPr>
            <a:t>Estratificación, diversificación o mezcla con fondos de origen legal</a:t>
          </a:r>
          <a:endParaRPr lang="es-EC" dirty="0">
            <a:solidFill>
              <a:schemeClr val="tx1"/>
            </a:solidFill>
          </a:endParaRPr>
        </a:p>
      </dgm:t>
    </dgm:pt>
    <dgm:pt modelId="{28037C6A-3073-4F21-B8E6-EB6DD3B441CD}" type="parTrans" cxnId="{95441B70-4849-4045-927A-B2A9F9856856}">
      <dgm:prSet/>
      <dgm:spPr/>
      <dgm:t>
        <a:bodyPr/>
        <a:lstStyle/>
        <a:p>
          <a:endParaRPr lang="es-EC"/>
        </a:p>
      </dgm:t>
    </dgm:pt>
    <dgm:pt modelId="{53887603-7B54-4831-B2CB-142940A7075B}" type="sibTrans" cxnId="{95441B70-4849-4045-927A-B2A9F9856856}">
      <dgm:prSet/>
      <dgm:spPr/>
      <dgm:t>
        <a:bodyPr/>
        <a:lstStyle/>
        <a:p>
          <a:endParaRPr lang="es-EC"/>
        </a:p>
      </dgm:t>
    </dgm:pt>
    <dgm:pt modelId="{8D409045-D34A-43FC-8B1D-FA43119A38C1}">
      <dgm:prSet phldrT="[Texto]"/>
      <dgm:spPr/>
      <dgm:t>
        <a:bodyPr/>
        <a:lstStyle/>
        <a:p>
          <a:r>
            <a:rPr lang="es-ES" dirty="0" smtClean="0">
              <a:solidFill>
                <a:schemeClr val="tx1"/>
              </a:solidFill>
            </a:rPr>
            <a:t>Integración o inversión</a:t>
          </a:r>
          <a:endParaRPr lang="es-EC" dirty="0">
            <a:solidFill>
              <a:schemeClr val="tx1"/>
            </a:solidFill>
          </a:endParaRPr>
        </a:p>
      </dgm:t>
    </dgm:pt>
    <dgm:pt modelId="{443ECCBF-D46F-4FFC-8DC6-1B0583286B2A}" type="parTrans" cxnId="{A52C5BFB-0D7A-46D7-868D-ADE38C8B09DC}">
      <dgm:prSet/>
      <dgm:spPr/>
      <dgm:t>
        <a:bodyPr/>
        <a:lstStyle/>
        <a:p>
          <a:endParaRPr lang="es-EC"/>
        </a:p>
      </dgm:t>
    </dgm:pt>
    <dgm:pt modelId="{1C2558BC-8AA4-4DDA-97AC-B9230BAD8135}" type="sibTrans" cxnId="{A52C5BFB-0D7A-46D7-868D-ADE38C8B09DC}">
      <dgm:prSet/>
      <dgm:spPr/>
      <dgm:t>
        <a:bodyPr/>
        <a:lstStyle/>
        <a:p>
          <a:endParaRPr lang="es-EC"/>
        </a:p>
      </dgm:t>
    </dgm:pt>
    <dgm:pt modelId="{58E0784B-5195-466E-BEFB-C63E1082955B}" type="pres">
      <dgm:prSet presAssocID="{8F68845F-5D9E-439C-B971-44641835F9C8}" presName="diagram" presStyleCnt="0">
        <dgm:presLayoutVars>
          <dgm:dir/>
          <dgm:resizeHandles val="exact"/>
        </dgm:presLayoutVars>
      </dgm:prSet>
      <dgm:spPr/>
      <dgm:t>
        <a:bodyPr/>
        <a:lstStyle/>
        <a:p>
          <a:endParaRPr lang="es-EC"/>
        </a:p>
      </dgm:t>
    </dgm:pt>
    <dgm:pt modelId="{E4CEABDA-D1CD-413B-8510-E9B0B004E9F1}" type="pres">
      <dgm:prSet presAssocID="{0EEAEFD1-C620-4481-8319-E153179D238B}" presName="node" presStyleLbl="node1" presStyleIdx="0" presStyleCnt="4">
        <dgm:presLayoutVars>
          <dgm:bulletEnabled val="1"/>
        </dgm:presLayoutVars>
      </dgm:prSet>
      <dgm:spPr/>
      <dgm:t>
        <a:bodyPr/>
        <a:lstStyle/>
        <a:p>
          <a:endParaRPr lang="es-EC"/>
        </a:p>
      </dgm:t>
    </dgm:pt>
    <dgm:pt modelId="{973A1D88-5C7D-4518-AAEE-1EB97DEF8693}" type="pres">
      <dgm:prSet presAssocID="{E0E1FC6A-E6A9-4C48-B8E9-61B04EAF9055}" presName="sibTrans" presStyleLbl="sibTrans2D1" presStyleIdx="0" presStyleCnt="3"/>
      <dgm:spPr/>
      <dgm:t>
        <a:bodyPr/>
        <a:lstStyle/>
        <a:p>
          <a:endParaRPr lang="es-EC"/>
        </a:p>
      </dgm:t>
    </dgm:pt>
    <dgm:pt modelId="{54F28A22-6646-4139-A1FF-F838222F699B}" type="pres">
      <dgm:prSet presAssocID="{E0E1FC6A-E6A9-4C48-B8E9-61B04EAF9055}" presName="connectorText" presStyleLbl="sibTrans2D1" presStyleIdx="0" presStyleCnt="3"/>
      <dgm:spPr/>
      <dgm:t>
        <a:bodyPr/>
        <a:lstStyle/>
        <a:p>
          <a:endParaRPr lang="es-EC"/>
        </a:p>
      </dgm:t>
    </dgm:pt>
    <dgm:pt modelId="{E651E25B-74C7-422A-9138-E07271A76D68}" type="pres">
      <dgm:prSet presAssocID="{2AA2126F-7B77-4D59-A3E3-248068B89CB8}" presName="node" presStyleLbl="node1" presStyleIdx="1" presStyleCnt="4">
        <dgm:presLayoutVars>
          <dgm:bulletEnabled val="1"/>
        </dgm:presLayoutVars>
      </dgm:prSet>
      <dgm:spPr/>
      <dgm:t>
        <a:bodyPr/>
        <a:lstStyle/>
        <a:p>
          <a:endParaRPr lang="es-EC"/>
        </a:p>
      </dgm:t>
    </dgm:pt>
    <dgm:pt modelId="{BA64152D-596B-4788-92ED-A4B8C3056461}" type="pres">
      <dgm:prSet presAssocID="{6FA4BBD8-5D72-4793-B3B5-89C338B7DDCC}" presName="sibTrans" presStyleLbl="sibTrans2D1" presStyleIdx="1" presStyleCnt="3"/>
      <dgm:spPr/>
      <dgm:t>
        <a:bodyPr/>
        <a:lstStyle/>
        <a:p>
          <a:endParaRPr lang="es-EC"/>
        </a:p>
      </dgm:t>
    </dgm:pt>
    <dgm:pt modelId="{EEE7FDCE-F1BE-4256-8D5B-9D3D2EBD4F74}" type="pres">
      <dgm:prSet presAssocID="{6FA4BBD8-5D72-4793-B3B5-89C338B7DDCC}" presName="connectorText" presStyleLbl="sibTrans2D1" presStyleIdx="1" presStyleCnt="3"/>
      <dgm:spPr/>
      <dgm:t>
        <a:bodyPr/>
        <a:lstStyle/>
        <a:p>
          <a:endParaRPr lang="es-EC"/>
        </a:p>
      </dgm:t>
    </dgm:pt>
    <dgm:pt modelId="{53568713-CA5E-4763-9BC7-B13C9D552502}" type="pres">
      <dgm:prSet presAssocID="{B8E8ED8E-7105-474F-9756-1D52B7DA3641}" presName="node" presStyleLbl="node1" presStyleIdx="2" presStyleCnt="4">
        <dgm:presLayoutVars>
          <dgm:bulletEnabled val="1"/>
        </dgm:presLayoutVars>
      </dgm:prSet>
      <dgm:spPr/>
      <dgm:t>
        <a:bodyPr/>
        <a:lstStyle/>
        <a:p>
          <a:endParaRPr lang="es-EC"/>
        </a:p>
      </dgm:t>
    </dgm:pt>
    <dgm:pt modelId="{9F068DFE-A2B8-4A4F-95ED-6EA636700489}" type="pres">
      <dgm:prSet presAssocID="{53887603-7B54-4831-B2CB-142940A7075B}" presName="sibTrans" presStyleLbl="sibTrans2D1" presStyleIdx="2" presStyleCnt="3"/>
      <dgm:spPr/>
      <dgm:t>
        <a:bodyPr/>
        <a:lstStyle/>
        <a:p>
          <a:endParaRPr lang="es-EC"/>
        </a:p>
      </dgm:t>
    </dgm:pt>
    <dgm:pt modelId="{64F39448-83E8-4C65-881A-D12E377ADB53}" type="pres">
      <dgm:prSet presAssocID="{53887603-7B54-4831-B2CB-142940A7075B}" presName="connectorText" presStyleLbl="sibTrans2D1" presStyleIdx="2" presStyleCnt="3"/>
      <dgm:spPr/>
      <dgm:t>
        <a:bodyPr/>
        <a:lstStyle/>
        <a:p>
          <a:endParaRPr lang="es-EC"/>
        </a:p>
      </dgm:t>
    </dgm:pt>
    <dgm:pt modelId="{C0A55A46-2A08-4010-9554-095BC0D2EB7B}" type="pres">
      <dgm:prSet presAssocID="{8D409045-D34A-43FC-8B1D-FA43119A38C1}" presName="node" presStyleLbl="node1" presStyleIdx="3" presStyleCnt="4">
        <dgm:presLayoutVars>
          <dgm:bulletEnabled val="1"/>
        </dgm:presLayoutVars>
      </dgm:prSet>
      <dgm:spPr/>
      <dgm:t>
        <a:bodyPr/>
        <a:lstStyle/>
        <a:p>
          <a:endParaRPr lang="es-EC"/>
        </a:p>
      </dgm:t>
    </dgm:pt>
  </dgm:ptLst>
  <dgm:cxnLst>
    <dgm:cxn modelId="{A52C5BFB-0D7A-46D7-868D-ADE38C8B09DC}" srcId="{8F68845F-5D9E-439C-B971-44641835F9C8}" destId="{8D409045-D34A-43FC-8B1D-FA43119A38C1}" srcOrd="3" destOrd="0" parTransId="{443ECCBF-D46F-4FFC-8DC6-1B0583286B2A}" sibTransId="{1C2558BC-8AA4-4DDA-97AC-B9230BAD8135}"/>
    <dgm:cxn modelId="{F9499A4D-D298-49E8-B6D0-C04C7DBCF66A}" type="presOf" srcId="{E0E1FC6A-E6A9-4C48-B8E9-61B04EAF9055}" destId="{54F28A22-6646-4139-A1FF-F838222F699B}" srcOrd="1" destOrd="0" presId="urn:microsoft.com/office/officeart/2005/8/layout/process5"/>
    <dgm:cxn modelId="{E2A2ACB4-177B-48F7-88F0-4FB30E737D61}" type="presOf" srcId="{6FA4BBD8-5D72-4793-B3B5-89C338B7DDCC}" destId="{BA64152D-596B-4788-92ED-A4B8C3056461}" srcOrd="0" destOrd="0" presId="urn:microsoft.com/office/officeart/2005/8/layout/process5"/>
    <dgm:cxn modelId="{50E9AD15-C85D-4CAA-9615-37D597C9A594}" type="presOf" srcId="{53887603-7B54-4831-B2CB-142940A7075B}" destId="{64F39448-83E8-4C65-881A-D12E377ADB53}" srcOrd="1" destOrd="0" presId="urn:microsoft.com/office/officeart/2005/8/layout/process5"/>
    <dgm:cxn modelId="{2BD94209-B672-42BA-B16A-D162CB8D7335}" type="presOf" srcId="{0EEAEFD1-C620-4481-8319-E153179D238B}" destId="{E4CEABDA-D1CD-413B-8510-E9B0B004E9F1}" srcOrd="0" destOrd="0" presId="urn:microsoft.com/office/officeart/2005/8/layout/process5"/>
    <dgm:cxn modelId="{221C8DC9-55C5-4ADC-8D32-66150380ADB6}" type="presOf" srcId="{53887603-7B54-4831-B2CB-142940A7075B}" destId="{9F068DFE-A2B8-4A4F-95ED-6EA636700489}" srcOrd="0" destOrd="0" presId="urn:microsoft.com/office/officeart/2005/8/layout/process5"/>
    <dgm:cxn modelId="{8B620B1C-FC53-42EA-8C25-0A771C773837}" type="presOf" srcId="{E0E1FC6A-E6A9-4C48-B8E9-61B04EAF9055}" destId="{973A1D88-5C7D-4518-AAEE-1EB97DEF8693}" srcOrd="0" destOrd="0" presId="urn:microsoft.com/office/officeart/2005/8/layout/process5"/>
    <dgm:cxn modelId="{BBCE96AD-E3D1-47F3-8C4F-4D61B94F6504}" type="presOf" srcId="{8F68845F-5D9E-439C-B971-44641835F9C8}" destId="{58E0784B-5195-466E-BEFB-C63E1082955B}" srcOrd="0" destOrd="0" presId="urn:microsoft.com/office/officeart/2005/8/layout/process5"/>
    <dgm:cxn modelId="{7D7E6D88-5409-4E97-A671-73545A62794E}" srcId="{8F68845F-5D9E-439C-B971-44641835F9C8}" destId="{0EEAEFD1-C620-4481-8319-E153179D238B}" srcOrd="0" destOrd="0" parTransId="{E93CC888-C1A3-4605-B373-8684E5A0B3D5}" sibTransId="{E0E1FC6A-E6A9-4C48-B8E9-61B04EAF9055}"/>
    <dgm:cxn modelId="{E38BE9F8-BF52-4684-B214-A15F8969DA86}" type="presOf" srcId="{B8E8ED8E-7105-474F-9756-1D52B7DA3641}" destId="{53568713-CA5E-4763-9BC7-B13C9D552502}" srcOrd="0" destOrd="0" presId="urn:microsoft.com/office/officeart/2005/8/layout/process5"/>
    <dgm:cxn modelId="{F4428F42-BAD9-4967-BF07-9034C85C42CF}" type="presOf" srcId="{8D409045-D34A-43FC-8B1D-FA43119A38C1}" destId="{C0A55A46-2A08-4010-9554-095BC0D2EB7B}" srcOrd="0" destOrd="0" presId="urn:microsoft.com/office/officeart/2005/8/layout/process5"/>
    <dgm:cxn modelId="{8595B907-6364-4C13-B564-397A9DEE2B53}" type="presOf" srcId="{2AA2126F-7B77-4D59-A3E3-248068B89CB8}" destId="{E651E25B-74C7-422A-9138-E07271A76D68}" srcOrd="0" destOrd="0" presId="urn:microsoft.com/office/officeart/2005/8/layout/process5"/>
    <dgm:cxn modelId="{40B47436-07AC-46F0-94AC-76D49AC5253D}" type="presOf" srcId="{6FA4BBD8-5D72-4793-B3B5-89C338B7DDCC}" destId="{EEE7FDCE-F1BE-4256-8D5B-9D3D2EBD4F74}" srcOrd="1" destOrd="0" presId="urn:microsoft.com/office/officeart/2005/8/layout/process5"/>
    <dgm:cxn modelId="{07E39652-1018-4DC0-8DD4-8AB8B03EB144}" srcId="{8F68845F-5D9E-439C-B971-44641835F9C8}" destId="{2AA2126F-7B77-4D59-A3E3-248068B89CB8}" srcOrd="1" destOrd="0" parTransId="{4D50BD6E-698B-4034-BFE6-52FD78E9563F}" sibTransId="{6FA4BBD8-5D72-4793-B3B5-89C338B7DDCC}"/>
    <dgm:cxn modelId="{95441B70-4849-4045-927A-B2A9F9856856}" srcId="{8F68845F-5D9E-439C-B971-44641835F9C8}" destId="{B8E8ED8E-7105-474F-9756-1D52B7DA3641}" srcOrd="2" destOrd="0" parTransId="{28037C6A-3073-4F21-B8E6-EB6DD3B441CD}" sibTransId="{53887603-7B54-4831-B2CB-142940A7075B}"/>
    <dgm:cxn modelId="{CC326DA4-8192-4DF0-9745-704DDB78D7B0}" type="presParOf" srcId="{58E0784B-5195-466E-BEFB-C63E1082955B}" destId="{E4CEABDA-D1CD-413B-8510-E9B0B004E9F1}" srcOrd="0" destOrd="0" presId="urn:microsoft.com/office/officeart/2005/8/layout/process5"/>
    <dgm:cxn modelId="{4A467A5F-384A-4AC5-A079-001C0A890112}" type="presParOf" srcId="{58E0784B-5195-466E-BEFB-C63E1082955B}" destId="{973A1D88-5C7D-4518-AAEE-1EB97DEF8693}" srcOrd="1" destOrd="0" presId="urn:microsoft.com/office/officeart/2005/8/layout/process5"/>
    <dgm:cxn modelId="{7E81AAEB-55CF-42B0-9D3E-2B858132F39D}" type="presParOf" srcId="{973A1D88-5C7D-4518-AAEE-1EB97DEF8693}" destId="{54F28A22-6646-4139-A1FF-F838222F699B}" srcOrd="0" destOrd="0" presId="urn:microsoft.com/office/officeart/2005/8/layout/process5"/>
    <dgm:cxn modelId="{697844D7-F50C-44DA-AA56-00C3970BDC91}" type="presParOf" srcId="{58E0784B-5195-466E-BEFB-C63E1082955B}" destId="{E651E25B-74C7-422A-9138-E07271A76D68}" srcOrd="2" destOrd="0" presId="urn:microsoft.com/office/officeart/2005/8/layout/process5"/>
    <dgm:cxn modelId="{B63888D6-949C-4297-9CC5-F1A3F8A176D8}" type="presParOf" srcId="{58E0784B-5195-466E-BEFB-C63E1082955B}" destId="{BA64152D-596B-4788-92ED-A4B8C3056461}" srcOrd="3" destOrd="0" presId="urn:microsoft.com/office/officeart/2005/8/layout/process5"/>
    <dgm:cxn modelId="{9AFB2D33-7667-47FD-BCD1-C6F92CB40B4C}" type="presParOf" srcId="{BA64152D-596B-4788-92ED-A4B8C3056461}" destId="{EEE7FDCE-F1BE-4256-8D5B-9D3D2EBD4F74}" srcOrd="0" destOrd="0" presId="urn:microsoft.com/office/officeart/2005/8/layout/process5"/>
    <dgm:cxn modelId="{189421EA-CF43-459A-8732-E3EB6C29D606}" type="presParOf" srcId="{58E0784B-5195-466E-BEFB-C63E1082955B}" destId="{53568713-CA5E-4763-9BC7-B13C9D552502}" srcOrd="4" destOrd="0" presId="urn:microsoft.com/office/officeart/2005/8/layout/process5"/>
    <dgm:cxn modelId="{20E92943-965F-4763-98DD-BF80973D1437}" type="presParOf" srcId="{58E0784B-5195-466E-BEFB-C63E1082955B}" destId="{9F068DFE-A2B8-4A4F-95ED-6EA636700489}" srcOrd="5" destOrd="0" presId="urn:microsoft.com/office/officeart/2005/8/layout/process5"/>
    <dgm:cxn modelId="{9BF72DDE-5942-4D73-A2F6-CF9ACF018789}" type="presParOf" srcId="{9F068DFE-A2B8-4A4F-95ED-6EA636700489}" destId="{64F39448-83E8-4C65-881A-D12E377ADB53}" srcOrd="0" destOrd="0" presId="urn:microsoft.com/office/officeart/2005/8/layout/process5"/>
    <dgm:cxn modelId="{22306AA0-E363-4A3E-84E7-CFA1031E85E8}" type="presParOf" srcId="{58E0784B-5195-466E-BEFB-C63E1082955B}" destId="{C0A55A46-2A08-4010-9554-095BC0D2EB7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71A9A3-F079-4EB5-8A09-B7F0FD51D694}" type="doc">
      <dgm:prSet loTypeId="urn:microsoft.com/office/officeart/2005/8/layout/radial4" loCatId="relationship" qsTypeId="urn:microsoft.com/office/officeart/2005/8/quickstyle/simple1" qsCatId="simple" csTypeId="urn:microsoft.com/office/officeart/2005/8/colors/accent3_5" csCatId="accent3" phldr="1"/>
      <dgm:spPr/>
      <dgm:t>
        <a:bodyPr/>
        <a:lstStyle/>
        <a:p>
          <a:endParaRPr lang="es-EC"/>
        </a:p>
      </dgm:t>
    </dgm:pt>
    <dgm:pt modelId="{F1C864B3-6452-469E-88D9-093263DAFDA8}">
      <dgm:prSet phldrT="[Texto]"/>
      <dgm:spPr/>
      <dgm:t>
        <a:bodyPr/>
        <a:lstStyle/>
        <a:p>
          <a:r>
            <a:rPr lang="es-EC" dirty="0" smtClean="0">
              <a:solidFill>
                <a:schemeClr val="tx1"/>
              </a:solidFill>
            </a:rPr>
            <a:t>PRINCIPIOS</a:t>
          </a:r>
          <a:r>
            <a:rPr lang="es-EC" dirty="0" smtClean="0"/>
            <a:t> </a:t>
          </a:r>
          <a:endParaRPr lang="es-EC" dirty="0"/>
        </a:p>
      </dgm:t>
    </dgm:pt>
    <dgm:pt modelId="{624E1CB0-79CF-4C78-AF52-2FA77019C06C}" type="parTrans" cxnId="{C9083309-5CA6-41E0-B070-5465D4B513F5}">
      <dgm:prSet/>
      <dgm:spPr/>
      <dgm:t>
        <a:bodyPr/>
        <a:lstStyle/>
        <a:p>
          <a:endParaRPr lang="es-EC"/>
        </a:p>
      </dgm:t>
    </dgm:pt>
    <dgm:pt modelId="{98B151CF-A5BB-4A9C-BBC9-78D107083B5B}" type="sibTrans" cxnId="{C9083309-5CA6-41E0-B070-5465D4B513F5}">
      <dgm:prSet/>
      <dgm:spPr/>
      <dgm:t>
        <a:bodyPr/>
        <a:lstStyle/>
        <a:p>
          <a:endParaRPr lang="es-EC"/>
        </a:p>
      </dgm:t>
    </dgm:pt>
    <dgm:pt modelId="{4362049F-506B-4F20-8119-306946382945}">
      <dgm:prSet phldrT="[Texto]"/>
      <dgm:spPr/>
      <dgm:t>
        <a:bodyPr/>
        <a:lstStyle/>
        <a:p>
          <a:r>
            <a:rPr lang="es-EC" dirty="0" smtClean="0">
              <a:solidFill>
                <a:schemeClr val="tx1"/>
              </a:solidFill>
            </a:rPr>
            <a:t>Respeto</a:t>
          </a:r>
          <a:endParaRPr lang="es-EC" dirty="0">
            <a:solidFill>
              <a:schemeClr val="tx1"/>
            </a:solidFill>
          </a:endParaRPr>
        </a:p>
      </dgm:t>
    </dgm:pt>
    <dgm:pt modelId="{BC0A365C-11CC-47CB-80A3-2DE491E08F4C}" type="parTrans" cxnId="{78499242-7C59-4C52-A332-C02CC0A45CF8}">
      <dgm:prSet/>
      <dgm:spPr/>
      <dgm:t>
        <a:bodyPr/>
        <a:lstStyle/>
        <a:p>
          <a:endParaRPr lang="es-EC"/>
        </a:p>
      </dgm:t>
    </dgm:pt>
    <dgm:pt modelId="{1F530A38-105C-47F7-8EF0-ABE3E30B6158}" type="sibTrans" cxnId="{78499242-7C59-4C52-A332-C02CC0A45CF8}">
      <dgm:prSet/>
      <dgm:spPr/>
      <dgm:t>
        <a:bodyPr/>
        <a:lstStyle/>
        <a:p>
          <a:endParaRPr lang="es-EC"/>
        </a:p>
      </dgm:t>
    </dgm:pt>
    <dgm:pt modelId="{D5C5D7F1-C19D-4C11-8CD1-B5DA203ECEC3}">
      <dgm:prSet phldrT="[Texto]"/>
      <dgm:spPr/>
      <dgm:t>
        <a:bodyPr/>
        <a:lstStyle/>
        <a:p>
          <a:r>
            <a:rPr lang="es-EC" dirty="0" smtClean="0">
              <a:solidFill>
                <a:schemeClr val="tx1"/>
              </a:solidFill>
            </a:rPr>
            <a:t>Capacidad</a:t>
          </a:r>
          <a:endParaRPr lang="es-EC" dirty="0">
            <a:solidFill>
              <a:schemeClr val="tx1"/>
            </a:solidFill>
          </a:endParaRPr>
        </a:p>
      </dgm:t>
    </dgm:pt>
    <dgm:pt modelId="{EB73198A-6BAC-422D-A448-48494BB04E15}" type="parTrans" cxnId="{F62AA372-6C74-413A-854B-F24DB3C3010B}">
      <dgm:prSet/>
      <dgm:spPr/>
      <dgm:t>
        <a:bodyPr/>
        <a:lstStyle/>
        <a:p>
          <a:endParaRPr lang="es-EC"/>
        </a:p>
      </dgm:t>
    </dgm:pt>
    <dgm:pt modelId="{BAC0C254-17E7-4897-909C-E02F8D823F0C}" type="sibTrans" cxnId="{F62AA372-6C74-413A-854B-F24DB3C3010B}">
      <dgm:prSet/>
      <dgm:spPr/>
      <dgm:t>
        <a:bodyPr/>
        <a:lstStyle/>
        <a:p>
          <a:endParaRPr lang="es-EC"/>
        </a:p>
      </dgm:t>
    </dgm:pt>
    <dgm:pt modelId="{2AD97C34-04C7-44B9-924B-81705336DF91}">
      <dgm:prSet phldrT="[Texto]"/>
      <dgm:spPr/>
      <dgm:t>
        <a:bodyPr/>
        <a:lstStyle/>
        <a:p>
          <a:r>
            <a:rPr lang="es-EC" dirty="0" smtClean="0">
              <a:solidFill>
                <a:schemeClr val="tx1"/>
              </a:solidFill>
            </a:rPr>
            <a:t>Honestidad</a:t>
          </a:r>
          <a:endParaRPr lang="es-EC" dirty="0">
            <a:solidFill>
              <a:schemeClr val="tx1"/>
            </a:solidFill>
          </a:endParaRPr>
        </a:p>
      </dgm:t>
    </dgm:pt>
    <dgm:pt modelId="{A59A73F3-53F9-4C67-8A7B-6EBC6AE0F241}" type="parTrans" cxnId="{06D13232-F9F7-46D0-9AC2-DB3A861AE043}">
      <dgm:prSet/>
      <dgm:spPr/>
      <dgm:t>
        <a:bodyPr/>
        <a:lstStyle/>
        <a:p>
          <a:endParaRPr lang="es-EC"/>
        </a:p>
      </dgm:t>
    </dgm:pt>
    <dgm:pt modelId="{912B67A7-5A15-4BAB-AA71-2CFABDC45778}" type="sibTrans" cxnId="{06D13232-F9F7-46D0-9AC2-DB3A861AE043}">
      <dgm:prSet/>
      <dgm:spPr/>
      <dgm:t>
        <a:bodyPr/>
        <a:lstStyle/>
        <a:p>
          <a:endParaRPr lang="es-EC"/>
        </a:p>
      </dgm:t>
    </dgm:pt>
    <dgm:pt modelId="{F1DF3D9A-13EB-46E6-B6E1-847B9BB4CB3D}">
      <dgm:prSet phldrT="[Texto]"/>
      <dgm:spPr/>
      <dgm:t>
        <a:bodyPr/>
        <a:lstStyle/>
        <a:p>
          <a:r>
            <a:rPr lang="es-EC" dirty="0" smtClean="0">
              <a:solidFill>
                <a:schemeClr val="tx1"/>
              </a:solidFill>
            </a:rPr>
            <a:t>Economía</a:t>
          </a:r>
          <a:endParaRPr lang="es-EC" dirty="0">
            <a:solidFill>
              <a:schemeClr val="tx1"/>
            </a:solidFill>
          </a:endParaRPr>
        </a:p>
      </dgm:t>
    </dgm:pt>
    <dgm:pt modelId="{0F6411E7-BA40-4FDB-AD6A-9287E63634AE}" type="parTrans" cxnId="{BAA5F01E-F9A7-41B4-A065-8AC6D6D4A5DC}">
      <dgm:prSet/>
      <dgm:spPr/>
      <dgm:t>
        <a:bodyPr/>
        <a:lstStyle/>
        <a:p>
          <a:endParaRPr lang="es-EC"/>
        </a:p>
      </dgm:t>
    </dgm:pt>
    <dgm:pt modelId="{2912C5AC-0F63-4268-96E0-8A2A7CADB140}" type="sibTrans" cxnId="{BAA5F01E-F9A7-41B4-A065-8AC6D6D4A5DC}">
      <dgm:prSet/>
      <dgm:spPr/>
      <dgm:t>
        <a:bodyPr/>
        <a:lstStyle/>
        <a:p>
          <a:endParaRPr lang="es-EC"/>
        </a:p>
      </dgm:t>
    </dgm:pt>
    <dgm:pt modelId="{80589EED-FED9-41D4-8F9A-AE018326C3B3}">
      <dgm:prSet phldrT="[Texto]"/>
      <dgm:spPr/>
      <dgm:t>
        <a:bodyPr/>
        <a:lstStyle/>
        <a:p>
          <a:r>
            <a:rPr lang="es-EC" dirty="0" smtClean="0">
              <a:solidFill>
                <a:schemeClr val="tx1"/>
              </a:solidFill>
            </a:rPr>
            <a:t>Eficiencia</a:t>
          </a:r>
          <a:endParaRPr lang="es-EC" dirty="0">
            <a:solidFill>
              <a:schemeClr val="tx1"/>
            </a:solidFill>
          </a:endParaRPr>
        </a:p>
      </dgm:t>
    </dgm:pt>
    <dgm:pt modelId="{1E741E0B-DAB4-426E-BAC3-13697E70DFE0}" type="parTrans" cxnId="{EDF0622B-4D94-4A9E-9157-5B0B6EF9B0DC}">
      <dgm:prSet/>
      <dgm:spPr/>
      <dgm:t>
        <a:bodyPr/>
        <a:lstStyle/>
        <a:p>
          <a:endParaRPr lang="es-EC"/>
        </a:p>
      </dgm:t>
    </dgm:pt>
    <dgm:pt modelId="{50A344DF-EB15-4B51-842D-520971CBF64A}" type="sibTrans" cxnId="{EDF0622B-4D94-4A9E-9157-5B0B6EF9B0DC}">
      <dgm:prSet/>
      <dgm:spPr/>
      <dgm:t>
        <a:bodyPr/>
        <a:lstStyle/>
        <a:p>
          <a:endParaRPr lang="es-EC"/>
        </a:p>
      </dgm:t>
    </dgm:pt>
    <dgm:pt modelId="{75794682-8DF4-44B7-A90E-0D682C152D8D}">
      <dgm:prSet phldrT="[Texto]"/>
      <dgm:spPr/>
      <dgm:t>
        <a:bodyPr/>
        <a:lstStyle/>
        <a:p>
          <a:r>
            <a:rPr lang="es-EC" dirty="0" smtClean="0">
              <a:solidFill>
                <a:schemeClr val="tx1"/>
              </a:solidFill>
            </a:rPr>
            <a:t>Eficacia</a:t>
          </a:r>
          <a:endParaRPr lang="es-EC" dirty="0">
            <a:solidFill>
              <a:schemeClr val="tx1"/>
            </a:solidFill>
          </a:endParaRPr>
        </a:p>
      </dgm:t>
    </dgm:pt>
    <dgm:pt modelId="{2B33EF9A-76C7-4B4A-ADC4-A1F14BE5630D}" type="parTrans" cxnId="{0826F597-8C44-44B5-A0C4-0E32AEA2FEB8}">
      <dgm:prSet/>
      <dgm:spPr/>
      <dgm:t>
        <a:bodyPr/>
        <a:lstStyle/>
        <a:p>
          <a:endParaRPr lang="es-EC"/>
        </a:p>
      </dgm:t>
    </dgm:pt>
    <dgm:pt modelId="{B2DD6098-4AF9-4A58-986C-05947DAE0940}" type="sibTrans" cxnId="{0826F597-8C44-44B5-A0C4-0E32AEA2FEB8}">
      <dgm:prSet/>
      <dgm:spPr/>
      <dgm:t>
        <a:bodyPr/>
        <a:lstStyle/>
        <a:p>
          <a:endParaRPr lang="es-EC"/>
        </a:p>
      </dgm:t>
    </dgm:pt>
    <dgm:pt modelId="{5EF9C323-AAF8-463C-9707-10FCCA35D8DF}" type="pres">
      <dgm:prSet presAssocID="{4B71A9A3-F079-4EB5-8A09-B7F0FD51D694}" presName="cycle" presStyleCnt="0">
        <dgm:presLayoutVars>
          <dgm:chMax val="1"/>
          <dgm:dir/>
          <dgm:animLvl val="ctr"/>
          <dgm:resizeHandles val="exact"/>
        </dgm:presLayoutVars>
      </dgm:prSet>
      <dgm:spPr/>
      <dgm:t>
        <a:bodyPr/>
        <a:lstStyle/>
        <a:p>
          <a:endParaRPr lang="es-EC"/>
        </a:p>
      </dgm:t>
    </dgm:pt>
    <dgm:pt modelId="{632A7EB5-D657-4A3C-8170-AAE3C0FAACAB}" type="pres">
      <dgm:prSet presAssocID="{F1C864B3-6452-469E-88D9-093263DAFDA8}" presName="centerShape" presStyleLbl="node0" presStyleIdx="0" presStyleCnt="1"/>
      <dgm:spPr/>
      <dgm:t>
        <a:bodyPr/>
        <a:lstStyle/>
        <a:p>
          <a:endParaRPr lang="es-EC"/>
        </a:p>
      </dgm:t>
    </dgm:pt>
    <dgm:pt modelId="{CD92CAB5-C554-4308-BA7C-D08859CECD9D}" type="pres">
      <dgm:prSet presAssocID="{BC0A365C-11CC-47CB-80A3-2DE491E08F4C}" presName="parTrans" presStyleLbl="bgSibTrans2D1" presStyleIdx="0" presStyleCnt="6"/>
      <dgm:spPr/>
      <dgm:t>
        <a:bodyPr/>
        <a:lstStyle/>
        <a:p>
          <a:endParaRPr lang="es-EC"/>
        </a:p>
      </dgm:t>
    </dgm:pt>
    <dgm:pt modelId="{C6FADDE5-D173-4BE8-9955-3FFE5BD4C9C4}" type="pres">
      <dgm:prSet presAssocID="{4362049F-506B-4F20-8119-306946382945}" presName="node" presStyleLbl="node1" presStyleIdx="0" presStyleCnt="6">
        <dgm:presLayoutVars>
          <dgm:bulletEnabled val="1"/>
        </dgm:presLayoutVars>
      </dgm:prSet>
      <dgm:spPr/>
      <dgm:t>
        <a:bodyPr/>
        <a:lstStyle/>
        <a:p>
          <a:endParaRPr lang="es-EC"/>
        </a:p>
      </dgm:t>
    </dgm:pt>
    <dgm:pt modelId="{164D26C3-48D6-40BD-BFA5-D4563FE9BB5F}" type="pres">
      <dgm:prSet presAssocID="{EB73198A-6BAC-422D-A448-48494BB04E15}" presName="parTrans" presStyleLbl="bgSibTrans2D1" presStyleIdx="1" presStyleCnt="6"/>
      <dgm:spPr/>
      <dgm:t>
        <a:bodyPr/>
        <a:lstStyle/>
        <a:p>
          <a:endParaRPr lang="es-EC"/>
        </a:p>
      </dgm:t>
    </dgm:pt>
    <dgm:pt modelId="{DF94DFA3-4A99-43EE-B3CD-CA9C26189EF9}" type="pres">
      <dgm:prSet presAssocID="{D5C5D7F1-C19D-4C11-8CD1-B5DA203ECEC3}" presName="node" presStyleLbl="node1" presStyleIdx="1" presStyleCnt="6">
        <dgm:presLayoutVars>
          <dgm:bulletEnabled val="1"/>
        </dgm:presLayoutVars>
      </dgm:prSet>
      <dgm:spPr/>
      <dgm:t>
        <a:bodyPr/>
        <a:lstStyle/>
        <a:p>
          <a:endParaRPr lang="es-EC"/>
        </a:p>
      </dgm:t>
    </dgm:pt>
    <dgm:pt modelId="{F6B96C3F-BE30-4A9A-A939-6030F5F56F64}" type="pres">
      <dgm:prSet presAssocID="{A59A73F3-53F9-4C67-8A7B-6EBC6AE0F241}" presName="parTrans" presStyleLbl="bgSibTrans2D1" presStyleIdx="2" presStyleCnt="6"/>
      <dgm:spPr/>
      <dgm:t>
        <a:bodyPr/>
        <a:lstStyle/>
        <a:p>
          <a:endParaRPr lang="es-EC"/>
        </a:p>
      </dgm:t>
    </dgm:pt>
    <dgm:pt modelId="{CA2F8BAC-A309-4EDC-86EE-0C338035D11D}" type="pres">
      <dgm:prSet presAssocID="{2AD97C34-04C7-44B9-924B-81705336DF91}" presName="node" presStyleLbl="node1" presStyleIdx="2" presStyleCnt="6">
        <dgm:presLayoutVars>
          <dgm:bulletEnabled val="1"/>
        </dgm:presLayoutVars>
      </dgm:prSet>
      <dgm:spPr/>
      <dgm:t>
        <a:bodyPr/>
        <a:lstStyle/>
        <a:p>
          <a:endParaRPr lang="es-EC"/>
        </a:p>
      </dgm:t>
    </dgm:pt>
    <dgm:pt modelId="{F916AD7C-7119-4697-9B03-ED391F62D8AB}" type="pres">
      <dgm:prSet presAssocID="{0F6411E7-BA40-4FDB-AD6A-9287E63634AE}" presName="parTrans" presStyleLbl="bgSibTrans2D1" presStyleIdx="3" presStyleCnt="6"/>
      <dgm:spPr/>
      <dgm:t>
        <a:bodyPr/>
        <a:lstStyle/>
        <a:p>
          <a:endParaRPr lang="es-EC"/>
        </a:p>
      </dgm:t>
    </dgm:pt>
    <dgm:pt modelId="{E8293D44-573F-4DD8-8A8E-34A2B775AEB5}" type="pres">
      <dgm:prSet presAssocID="{F1DF3D9A-13EB-46E6-B6E1-847B9BB4CB3D}" presName="node" presStyleLbl="node1" presStyleIdx="3" presStyleCnt="6">
        <dgm:presLayoutVars>
          <dgm:bulletEnabled val="1"/>
        </dgm:presLayoutVars>
      </dgm:prSet>
      <dgm:spPr/>
      <dgm:t>
        <a:bodyPr/>
        <a:lstStyle/>
        <a:p>
          <a:endParaRPr lang="es-EC"/>
        </a:p>
      </dgm:t>
    </dgm:pt>
    <dgm:pt modelId="{5C68E94A-5200-46B8-9C43-F91C5476AABD}" type="pres">
      <dgm:prSet presAssocID="{1E741E0B-DAB4-426E-BAC3-13697E70DFE0}" presName="parTrans" presStyleLbl="bgSibTrans2D1" presStyleIdx="4" presStyleCnt="6"/>
      <dgm:spPr/>
      <dgm:t>
        <a:bodyPr/>
        <a:lstStyle/>
        <a:p>
          <a:endParaRPr lang="es-EC"/>
        </a:p>
      </dgm:t>
    </dgm:pt>
    <dgm:pt modelId="{9C6271A8-CA11-4809-B1AA-3DB6BEF474AF}" type="pres">
      <dgm:prSet presAssocID="{80589EED-FED9-41D4-8F9A-AE018326C3B3}" presName="node" presStyleLbl="node1" presStyleIdx="4" presStyleCnt="6">
        <dgm:presLayoutVars>
          <dgm:bulletEnabled val="1"/>
        </dgm:presLayoutVars>
      </dgm:prSet>
      <dgm:spPr/>
      <dgm:t>
        <a:bodyPr/>
        <a:lstStyle/>
        <a:p>
          <a:endParaRPr lang="es-EC"/>
        </a:p>
      </dgm:t>
    </dgm:pt>
    <dgm:pt modelId="{9A6B71D3-9928-487F-B167-D76A20055DBC}" type="pres">
      <dgm:prSet presAssocID="{2B33EF9A-76C7-4B4A-ADC4-A1F14BE5630D}" presName="parTrans" presStyleLbl="bgSibTrans2D1" presStyleIdx="5" presStyleCnt="6"/>
      <dgm:spPr/>
      <dgm:t>
        <a:bodyPr/>
        <a:lstStyle/>
        <a:p>
          <a:endParaRPr lang="es-EC"/>
        </a:p>
      </dgm:t>
    </dgm:pt>
    <dgm:pt modelId="{15D40E83-6E9F-442C-BA26-A92D6A82A84F}" type="pres">
      <dgm:prSet presAssocID="{75794682-8DF4-44B7-A90E-0D682C152D8D}" presName="node" presStyleLbl="node1" presStyleIdx="5" presStyleCnt="6">
        <dgm:presLayoutVars>
          <dgm:bulletEnabled val="1"/>
        </dgm:presLayoutVars>
      </dgm:prSet>
      <dgm:spPr/>
      <dgm:t>
        <a:bodyPr/>
        <a:lstStyle/>
        <a:p>
          <a:endParaRPr lang="es-EC"/>
        </a:p>
      </dgm:t>
    </dgm:pt>
  </dgm:ptLst>
  <dgm:cxnLst>
    <dgm:cxn modelId="{11937178-210B-4AFD-8778-DAE42F73976B}" type="presOf" srcId="{2AD97C34-04C7-44B9-924B-81705336DF91}" destId="{CA2F8BAC-A309-4EDC-86EE-0C338035D11D}" srcOrd="0" destOrd="0" presId="urn:microsoft.com/office/officeart/2005/8/layout/radial4"/>
    <dgm:cxn modelId="{BE3708C9-47E9-4C33-BF33-A09F6969C4D0}" type="presOf" srcId="{F1C864B3-6452-469E-88D9-093263DAFDA8}" destId="{632A7EB5-D657-4A3C-8170-AAE3C0FAACAB}" srcOrd="0" destOrd="0" presId="urn:microsoft.com/office/officeart/2005/8/layout/radial4"/>
    <dgm:cxn modelId="{0C088F34-F995-49B9-AFA9-231413409F70}" type="presOf" srcId="{D5C5D7F1-C19D-4C11-8CD1-B5DA203ECEC3}" destId="{DF94DFA3-4A99-43EE-B3CD-CA9C26189EF9}" srcOrd="0" destOrd="0" presId="urn:microsoft.com/office/officeart/2005/8/layout/radial4"/>
    <dgm:cxn modelId="{5E0EB7F9-F888-4B25-94AC-E30B09225EA7}" type="presOf" srcId="{EB73198A-6BAC-422D-A448-48494BB04E15}" destId="{164D26C3-48D6-40BD-BFA5-D4563FE9BB5F}" srcOrd="0" destOrd="0" presId="urn:microsoft.com/office/officeart/2005/8/layout/radial4"/>
    <dgm:cxn modelId="{0826F597-8C44-44B5-A0C4-0E32AEA2FEB8}" srcId="{F1C864B3-6452-469E-88D9-093263DAFDA8}" destId="{75794682-8DF4-44B7-A90E-0D682C152D8D}" srcOrd="5" destOrd="0" parTransId="{2B33EF9A-76C7-4B4A-ADC4-A1F14BE5630D}" sibTransId="{B2DD6098-4AF9-4A58-986C-05947DAE0940}"/>
    <dgm:cxn modelId="{DFF01940-D303-4D0D-9E4B-9618DE2E8B30}" type="presOf" srcId="{A59A73F3-53F9-4C67-8A7B-6EBC6AE0F241}" destId="{F6B96C3F-BE30-4A9A-A939-6030F5F56F64}" srcOrd="0" destOrd="0" presId="urn:microsoft.com/office/officeart/2005/8/layout/radial4"/>
    <dgm:cxn modelId="{06D13232-F9F7-46D0-9AC2-DB3A861AE043}" srcId="{F1C864B3-6452-469E-88D9-093263DAFDA8}" destId="{2AD97C34-04C7-44B9-924B-81705336DF91}" srcOrd="2" destOrd="0" parTransId="{A59A73F3-53F9-4C67-8A7B-6EBC6AE0F241}" sibTransId="{912B67A7-5A15-4BAB-AA71-2CFABDC45778}"/>
    <dgm:cxn modelId="{C9083309-5CA6-41E0-B070-5465D4B513F5}" srcId="{4B71A9A3-F079-4EB5-8A09-B7F0FD51D694}" destId="{F1C864B3-6452-469E-88D9-093263DAFDA8}" srcOrd="0" destOrd="0" parTransId="{624E1CB0-79CF-4C78-AF52-2FA77019C06C}" sibTransId="{98B151CF-A5BB-4A9C-BBC9-78D107083B5B}"/>
    <dgm:cxn modelId="{78499242-7C59-4C52-A332-C02CC0A45CF8}" srcId="{F1C864B3-6452-469E-88D9-093263DAFDA8}" destId="{4362049F-506B-4F20-8119-306946382945}" srcOrd="0" destOrd="0" parTransId="{BC0A365C-11CC-47CB-80A3-2DE491E08F4C}" sibTransId="{1F530A38-105C-47F7-8EF0-ABE3E30B6158}"/>
    <dgm:cxn modelId="{F62AA372-6C74-413A-854B-F24DB3C3010B}" srcId="{F1C864B3-6452-469E-88D9-093263DAFDA8}" destId="{D5C5D7F1-C19D-4C11-8CD1-B5DA203ECEC3}" srcOrd="1" destOrd="0" parTransId="{EB73198A-6BAC-422D-A448-48494BB04E15}" sibTransId="{BAC0C254-17E7-4897-909C-E02F8D823F0C}"/>
    <dgm:cxn modelId="{BAA5F01E-F9A7-41B4-A065-8AC6D6D4A5DC}" srcId="{F1C864B3-6452-469E-88D9-093263DAFDA8}" destId="{F1DF3D9A-13EB-46E6-B6E1-847B9BB4CB3D}" srcOrd="3" destOrd="0" parTransId="{0F6411E7-BA40-4FDB-AD6A-9287E63634AE}" sibTransId="{2912C5AC-0F63-4268-96E0-8A2A7CADB140}"/>
    <dgm:cxn modelId="{218858FD-E0D8-403E-917B-DF694D7BAFFA}" type="presOf" srcId="{0F6411E7-BA40-4FDB-AD6A-9287E63634AE}" destId="{F916AD7C-7119-4697-9B03-ED391F62D8AB}" srcOrd="0" destOrd="0" presId="urn:microsoft.com/office/officeart/2005/8/layout/radial4"/>
    <dgm:cxn modelId="{61B5B783-C5BD-4211-ADF4-A9D9F3A760C8}" type="presOf" srcId="{F1DF3D9A-13EB-46E6-B6E1-847B9BB4CB3D}" destId="{E8293D44-573F-4DD8-8A8E-34A2B775AEB5}" srcOrd="0" destOrd="0" presId="urn:microsoft.com/office/officeart/2005/8/layout/radial4"/>
    <dgm:cxn modelId="{62C9325E-FCC2-42C7-B548-3C5ADCE20D84}" type="presOf" srcId="{75794682-8DF4-44B7-A90E-0D682C152D8D}" destId="{15D40E83-6E9F-442C-BA26-A92D6A82A84F}" srcOrd="0" destOrd="0" presId="urn:microsoft.com/office/officeart/2005/8/layout/radial4"/>
    <dgm:cxn modelId="{7821C4F8-D8A1-410F-A003-1FAC9904E744}" type="presOf" srcId="{2B33EF9A-76C7-4B4A-ADC4-A1F14BE5630D}" destId="{9A6B71D3-9928-487F-B167-D76A20055DBC}" srcOrd="0" destOrd="0" presId="urn:microsoft.com/office/officeart/2005/8/layout/radial4"/>
    <dgm:cxn modelId="{172CE996-45E0-4F98-82DC-36D4CEFE751F}" type="presOf" srcId="{BC0A365C-11CC-47CB-80A3-2DE491E08F4C}" destId="{CD92CAB5-C554-4308-BA7C-D08859CECD9D}" srcOrd="0" destOrd="0" presId="urn:microsoft.com/office/officeart/2005/8/layout/radial4"/>
    <dgm:cxn modelId="{AAA2BED1-F2FE-4A62-84B3-E2447B577703}" type="presOf" srcId="{4B71A9A3-F079-4EB5-8A09-B7F0FD51D694}" destId="{5EF9C323-AAF8-463C-9707-10FCCA35D8DF}" srcOrd="0" destOrd="0" presId="urn:microsoft.com/office/officeart/2005/8/layout/radial4"/>
    <dgm:cxn modelId="{EDF0622B-4D94-4A9E-9157-5B0B6EF9B0DC}" srcId="{F1C864B3-6452-469E-88D9-093263DAFDA8}" destId="{80589EED-FED9-41D4-8F9A-AE018326C3B3}" srcOrd="4" destOrd="0" parTransId="{1E741E0B-DAB4-426E-BAC3-13697E70DFE0}" sibTransId="{50A344DF-EB15-4B51-842D-520971CBF64A}"/>
    <dgm:cxn modelId="{24D87521-4D79-48AA-B79D-7A3F1673CC9F}" type="presOf" srcId="{1E741E0B-DAB4-426E-BAC3-13697E70DFE0}" destId="{5C68E94A-5200-46B8-9C43-F91C5476AABD}" srcOrd="0" destOrd="0" presId="urn:microsoft.com/office/officeart/2005/8/layout/radial4"/>
    <dgm:cxn modelId="{D648D19C-843B-4DB6-ACDD-D6C3FDD2DE8A}" type="presOf" srcId="{80589EED-FED9-41D4-8F9A-AE018326C3B3}" destId="{9C6271A8-CA11-4809-B1AA-3DB6BEF474AF}" srcOrd="0" destOrd="0" presId="urn:microsoft.com/office/officeart/2005/8/layout/radial4"/>
    <dgm:cxn modelId="{3AB96BC2-28FF-4789-8040-84A73CEB31B3}" type="presOf" srcId="{4362049F-506B-4F20-8119-306946382945}" destId="{C6FADDE5-D173-4BE8-9955-3FFE5BD4C9C4}" srcOrd="0" destOrd="0" presId="urn:microsoft.com/office/officeart/2005/8/layout/radial4"/>
    <dgm:cxn modelId="{7B269C7E-B848-415A-8BB2-3EA74D2D8870}" type="presParOf" srcId="{5EF9C323-AAF8-463C-9707-10FCCA35D8DF}" destId="{632A7EB5-D657-4A3C-8170-AAE3C0FAACAB}" srcOrd="0" destOrd="0" presId="urn:microsoft.com/office/officeart/2005/8/layout/radial4"/>
    <dgm:cxn modelId="{F5B7AD86-66B5-4739-8F9F-6FA68F87395A}" type="presParOf" srcId="{5EF9C323-AAF8-463C-9707-10FCCA35D8DF}" destId="{CD92CAB5-C554-4308-BA7C-D08859CECD9D}" srcOrd="1" destOrd="0" presId="urn:microsoft.com/office/officeart/2005/8/layout/radial4"/>
    <dgm:cxn modelId="{85021B24-DF7F-4E72-B8DE-21424C25645B}" type="presParOf" srcId="{5EF9C323-AAF8-463C-9707-10FCCA35D8DF}" destId="{C6FADDE5-D173-4BE8-9955-3FFE5BD4C9C4}" srcOrd="2" destOrd="0" presId="urn:microsoft.com/office/officeart/2005/8/layout/radial4"/>
    <dgm:cxn modelId="{9D8D710B-77B8-444D-B77A-45361AC1C82B}" type="presParOf" srcId="{5EF9C323-AAF8-463C-9707-10FCCA35D8DF}" destId="{164D26C3-48D6-40BD-BFA5-D4563FE9BB5F}" srcOrd="3" destOrd="0" presId="urn:microsoft.com/office/officeart/2005/8/layout/radial4"/>
    <dgm:cxn modelId="{4BEB50DF-A7A9-4E7A-A996-655895519A5B}" type="presParOf" srcId="{5EF9C323-AAF8-463C-9707-10FCCA35D8DF}" destId="{DF94DFA3-4A99-43EE-B3CD-CA9C26189EF9}" srcOrd="4" destOrd="0" presId="urn:microsoft.com/office/officeart/2005/8/layout/radial4"/>
    <dgm:cxn modelId="{32BC2952-62CD-4DCA-A983-D513F4CE5440}" type="presParOf" srcId="{5EF9C323-AAF8-463C-9707-10FCCA35D8DF}" destId="{F6B96C3F-BE30-4A9A-A939-6030F5F56F64}" srcOrd="5" destOrd="0" presId="urn:microsoft.com/office/officeart/2005/8/layout/radial4"/>
    <dgm:cxn modelId="{79593B49-A65B-4628-839C-2346D1666798}" type="presParOf" srcId="{5EF9C323-AAF8-463C-9707-10FCCA35D8DF}" destId="{CA2F8BAC-A309-4EDC-86EE-0C338035D11D}" srcOrd="6" destOrd="0" presId="urn:microsoft.com/office/officeart/2005/8/layout/radial4"/>
    <dgm:cxn modelId="{D8EB97A1-1CD1-43C6-B0DA-D4931EAEBCDB}" type="presParOf" srcId="{5EF9C323-AAF8-463C-9707-10FCCA35D8DF}" destId="{F916AD7C-7119-4697-9B03-ED391F62D8AB}" srcOrd="7" destOrd="0" presId="urn:microsoft.com/office/officeart/2005/8/layout/radial4"/>
    <dgm:cxn modelId="{8982487E-F8A5-46B8-81A3-59221DBF4185}" type="presParOf" srcId="{5EF9C323-AAF8-463C-9707-10FCCA35D8DF}" destId="{E8293D44-573F-4DD8-8A8E-34A2B775AEB5}" srcOrd="8" destOrd="0" presId="urn:microsoft.com/office/officeart/2005/8/layout/radial4"/>
    <dgm:cxn modelId="{C0DF6A7C-1FF8-47B5-A4F2-AA918B4CCF4E}" type="presParOf" srcId="{5EF9C323-AAF8-463C-9707-10FCCA35D8DF}" destId="{5C68E94A-5200-46B8-9C43-F91C5476AABD}" srcOrd="9" destOrd="0" presId="urn:microsoft.com/office/officeart/2005/8/layout/radial4"/>
    <dgm:cxn modelId="{959A0882-8EB7-41C1-9388-3E26625893C7}" type="presParOf" srcId="{5EF9C323-AAF8-463C-9707-10FCCA35D8DF}" destId="{9C6271A8-CA11-4809-B1AA-3DB6BEF474AF}" srcOrd="10" destOrd="0" presId="urn:microsoft.com/office/officeart/2005/8/layout/radial4"/>
    <dgm:cxn modelId="{E441ED0A-2014-412A-AEC9-299F0F156123}" type="presParOf" srcId="{5EF9C323-AAF8-463C-9707-10FCCA35D8DF}" destId="{9A6B71D3-9928-487F-B167-D76A20055DBC}" srcOrd="11" destOrd="0" presId="urn:microsoft.com/office/officeart/2005/8/layout/radial4"/>
    <dgm:cxn modelId="{B2B847FA-2025-4215-A474-431D00168487}" type="presParOf" srcId="{5EF9C323-AAF8-463C-9707-10FCCA35D8DF}" destId="{15D40E83-6E9F-442C-BA26-A92D6A82A84F}"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822BB3-CE98-46B8-B5EF-C90516FE0CD8}" type="doc">
      <dgm:prSet loTypeId="urn:microsoft.com/office/officeart/2005/8/layout/radial1" loCatId="cycle" qsTypeId="urn:microsoft.com/office/officeart/2005/8/quickstyle/simple1" qsCatId="simple" csTypeId="urn:microsoft.com/office/officeart/2005/8/colors/accent2_5" csCatId="accent2" phldr="1"/>
      <dgm:spPr/>
      <dgm:t>
        <a:bodyPr/>
        <a:lstStyle/>
        <a:p>
          <a:endParaRPr lang="es-EC"/>
        </a:p>
      </dgm:t>
    </dgm:pt>
    <dgm:pt modelId="{8551E494-1979-4556-838C-080F59623281}">
      <dgm:prSet phldrT="[Texto]"/>
      <dgm:spPr/>
      <dgm:t>
        <a:bodyPr/>
        <a:lstStyle/>
        <a:p>
          <a:r>
            <a:rPr lang="es-ES" b="1" dirty="0" smtClean="0">
              <a:solidFill>
                <a:schemeClr val="tx1"/>
              </a:solidFill>
            </a:rPr>
            <a:t>VALORES</a:t>
          </a:r>
          <a:r>
            <a:rPr lang="es-ES" b="1" dirty="0" smtClean="0"/>
            <a:t> </a:t>
          </a:r>
          <a:endParaRPr lang="es-EC" dirty="0"/>
        </a:p>
      </dgm:t>
    </dgm:pt>
    <dgm:pt modelId="{6166D8D0-7E7F-4857-86C9-CF8DBA35E4B8}" type="parTrans" cxnId="{72BE0E0F-D6A5-468C-BDF1-692CC67841D1}">
      <dgm:prSet/>
      <dgm:spPr/>
      <dgm:t>
        <a:bodyPr/>
        <a:lstStyle/>
        <a:p>
          <a:endParaRPr lang="es-EC"/>
        </a:p>
      </dgm:t>
    </dgm:pt>
    <dgm:pt modelId="{F1AEE8B3-7722-4C4A-BA19-00381B4DC7F9}" type="sibTrans" cxnId="{72BE0E0F-D6A5-468C-BDF1-692CC67841D1}">
      <dgm:prSet/>
      <dgm:spPr/>
      <dgm:t>
        <a:bodyPr/>
        <a:lstStyle/>
        <a:p>
          <a:endParaRPr lang="es-EC"/>
        </a:p>
      </dgm:t>
    </dgm:pt>
    <dgm:pt modelId="{51EA23E4-78E6-49FF-9B8B-D2E86C572993}">
      <dgm:prSet phldrT="[Texto]" custT="1"/>
      <dgm:spPr/>
      <dgm:t>
        <a:bodyPr/>
        <a:lstStyle/>
        <a:p>
          <a:r>
            <a:rPr lang="es-EC" sz="1400" dirty="0" smtClean="0">
              <a:solidFill>
                <a:schemeClr val="tx1"/>
              </a:solidFill>
            </a:rPr>
            <a:t>Integridad</a:t>
          </a:r>
          <a:endParaRPr lang="es-EC" sz="1400" dirty="0">
            <a:solidFill>
              <a:schemeClr val="tx1"/>
            </a:solidFill>
          </a:endParaRPr>
        </a:p>
      </dgm:t>
    </dgm:pt>
    <dgm:pt modelId="{7765122E-7718-4879-9596-CF78C42D2CE4}" type="parTrans" cxnId="{991265EB-7836-4498-8150-4A4071144D6A}">
      <dgm:prSet/>
      <dgm:spPr/>
      <dgm:t>
        <a:bodyPr/>
        <a:lstStyle/>
        <a:p>
          <a:endParaRPr lang="es-EC"/>
        </a:p>
      </dgm:t>
    </dgm:pt>
    <dgm:pt modelId="{93839234-A704-4C6F-8B60-8E506E6CAA43}" type="sibTrans" cxnId="{991265EB-7836-4498-8150-4A4071144D6A}">
      <dgm:prSet/>
      <dgm:spPr/>
      <dgm:t>
        <a:bodyPr/>
        <a:lstStyle/>
        <a:p>
          <a:endParaRPr lang="es-EC"/>
        </a:p>
      </dgm:t>
    </dgm:pt>
    <dgm:pt modelId="{2A362A11-2658-4101-A80C-E33320B1D75C}">
      <dgm:prSet phldrT="[Texto]" custT="1"/>
      <dgm:spPr/>
      <dgm:t>
        <a:bodyPr/>
        <a:lstStyle/>
        <a:p>
          <a:r>
            <a:rPr lang="es-EC" sz="1400" dirty="0" smtClean="0">
              <a:solidFill>
                <a:schemeClr val="tx1"/>
              </a:solidFill>
            </a:rPr>
            <a:t>Autogestión</a:t>
          </a:r>
          <a:endParaRPr lang="es-EC" sz="1400" dirty="0">
            <a:solidFill>
              <a:schemeClr val="tx1"/>
            </a:solidFill>
          </a:endParaRPr>
        </a:p>
      </dgm:t>
    </dgm:pt>
    <dgm:pt modelId="{93614366-7213-4E13-BB6A-AA84FE46B66D}" type="parTrans" cxnId="{BD7737F2-43F8-4D65-9232-911BF048F4B7}">
      <dgm:prSet/>
      <dgm:spPr/>
      <dgm:t>
        <a:bodyPr/>
        <a:lstStyle/>
        <a:p>
          <a:endParaRPr lang="es-EC"/>
        </a:p>
      </dgm:t>
    </dgm:pt>
    <dgm:pt modelId="{D0519E85-AF0A-4D77-89CB-5B43CB34CC26}" type="sibTrans" cxnId="{BD7737F2-43F8-4D65-9232-911BF048F4B7}">
      <dgm:prSet/>
      <dgm:spPr/>
      <dgm:t>
        <a:bodyPr/>
        <a:lstStyle/>
        <a:p>
          <a:endParaRPr lang="es-EC"/>
        </a:p>
      </dgm:t>
    </dgm:pt>
    <dgm:pt modelId="{29A032FB-5809-42DC-8B98-3715465BA32C}">
      <dgm:prSet phldrT="[Texto]" custT="1"/>
      <dgm:spPr/>
      <dgm:t>
        <a:bodyPr/>
        <a:lstStyle/>
        <a:p>
          <a:r>
            <a:rPr lang="es-EC" sz="1400" dirty="0" smtClean="0">
              <a:solidFill>
                <a:schemeClr val="tx1"/>
              </a:solidFill>
            </a:rPr>
            <a:t>Innovación</a:t>
          </a:r>
          <a:endParaRPr lang="es-EC" sz="1400" dirty="0">
            <a:solidFill>
              <a:schemeClr val="tx1"/>
            </a:solidFill>
          </a:endParaRPr>
        </a:p>
      </dgm:t>
    </dgm:pt>
    <dgm:pt modelId="{A371F838-C3FB-4B2B-A371-48B39F585451}" type="parTrans" cxnId="{5AEB00ED-35FD-44A0-B9FD-60E352662443}">
      <dgm:prSet/>
      <dgm:spPr/>
      <dgm:t>
        <a:bodyPr/>
        <a:lstStyle/>
        <a:p>
          <a:endParaRPr lang="es-EC"/>
        </a:p>
      </dgm:t>
    </dgm:pt>
    <dgm:pt modelId="{2A22C246-6A2A-4EF2-AA94-15D445C15CBB}" type="sibTrans" cxnId="{5AEB00ED-35FD-44A0-B9FD-60E352662443}">
      <dgm:prSet/>
      <dgm:spPr/>
      <dgm:t>
        <a:bodyPr/>
        <a:lstStyle/>
        <a:p>
          <a:endParaRPr lang="es-EC"/>
        </a:p>
      </dgm:t>
    </dgm:pt>
    <dgm:pt modelId="{47BB0D94-5E81-4604-8BCA-624E2905D893}">
      <dgm:prSet phldrT="[Texto]" custT="1"/>
      <dgm:spPr/>
      <dgm:t>
        <a:bodyPr/>
        <a:lstStyle/>
        <a:p>
          <a:r>
            <a:rPr lang="es-EC" sz="1100" dirty="0" smtClean="0">
              <a:solidFill>
                <a:schemeClr val="tx1"/>
              </a:solidFill>
            </a:rPr>
            <a:t>Profesionalismo</a:t>
          </a:r>
        </a:p>
      </dgm:t>
    </dgm:pt>
    <dgm:pt modelId="{0D2D5920-E033-469B-9B88-1E572611947C}" type="parTrans" cxnId="{39DDA7FC-5CE7-4DFD-96C2-298BF80A2E83}">
      <dgm:prSet/>
      <dgm:spPr/>
      <dgm:t>
        <a:bodyPr/>
        <a:lstStyle/>
        <a:p>
          <a:endParaRPr lang="es-EC"/>
        </a:p>
      </dgm:t>
    </dgm:pt>
    <dgm:pt modelId="{ABDE94F6-BCBA-4928-A4B0-2BD45D7F609D}" type="sibTrans" cxnId="{39DDA7FC-5CE7-4DFD-96C2-298BF80A2E83}">
      <dgm:prSet/>
      <dgm:spPr/>
      <dgm:t>
        <a:bodyPr/>
        <a:lstStyle/>
        <a:p>
          <a:endParaRPr lang="es-EC"/>
        </a:p>
      </dgm:t>
    </dgm:pt>
    <dgm:pt modelId="{18E6657B-2777-4A26-9DB0-8475FB78103C}">
      <dgm:prSet phldrT="[Texto]" custT="1"/>
      <dgm:spPr/>
      <dgm:t>
        <a:bodyPr/>
        <a:lstStyle/>
        <a:p>
          <a:r>
            <a:rPr lang="es-EC" sz="1400" dirty="0" smtClean="0">
              <a:solidFill>
                <a:schemeClr val="tx1"/>
              </a:solidFill>
            </a:rPr>
            <a:t>Sentido Nacional</a:t>
          </a:r>
        </a:p>
      </dgm:t>
    </dgm:pt>
    <dgm:pt modelId="{BD844B46-7896-46BC-82AF-85FCC87C650D}" type="parTrans" cxnId="{87FC4AEC-F4B6-484D-A91B-847AC7758FE4}">
      <dgm:prSet/>
      <dgm:spPr/>
      <dgm:t>
        <a:bodyPr/>
        <a:lstStyle/>
        <a:p>
          <a:endParaRPr lang="es-EC"/>
        </a:p>
      </dgm:t>
    </dgm:pt>
    <dgm:pt modelId="{C8182F90-F031-4052-955E-417FE8D7801F}" type="sibTrans" cxnId="{87FC4AEC-F4B6-484D-A91B-847AC7758FE4}">
      <dgm:prSet/>
      <dgm:spPr/>
      <dgm:t>
        <a:bodyPr/>
        <a:lstStyle/>
        <a:p>
          <a:endParaRPr lang="es-EC"/>
        </a:p>
      </dgm:t>
    </dgm:pt>
    <dgm:pt modelId="{E62977BC-C3CD-49AC-858B-C3B2AEFA9BFA}" type="pres">
      <dgm:prSet presAssocID="{CC822BB3-CE98-46B8-B5EF-C90516FE0CD8}" presName="cycle" presStyleCnt="0">
        <dgm:presLayoutVars>
          <dgm:chMax val="1"/>
          <dgm:dir/>
          <dgm:animLvl val="ctr"/>
          <dgm:resizeHandles val="exact"/>
        </dgm:presLayoutVars>
      </dgm:prSet>
      <dgm:spPr/>
      <dgm:t>
        <a:bodyPr/>
        <a:lstStyle/>
        <a:p>
          <a:endParaRPr lang="es-EC"/>
        </a:p>
      </dgm:t>
    </dgm:pt>
    <dgm:pt modelId="{42E6126D-F2B3-497F-B4E0-328C33AF6DE7}" type="pres">
      <dgm:prSet presAssocID="{8551E494-1979-4556-838C-080F59623281}" presName="centerShape" presStyleLbl="node0" presStyleIdx="0" presStyleCnt="1"/>
      <dgm:spPr/>
      <dgm:t>
        <a:bodyPr/>
        <a:lstStyle/>
        <a:p>
          <a:endParaRPr lang="es-EC"/>
        </a:p>
      </dgm:t>
    </dgm:pt>
    <dgm:pt modelId="{30767213-200A-4B0A-B2C5-E2AB4088398D}" type="pres">
      <dgm:prSet presAssocID="{7765122E-7718-4879-9596-CF78C42D2CE4}" presName="Name9" presStyleLbl="parChTrans1D2" presStyleIdx="0" presStyleCnt="5"/>
      <dgm:spPr/>
      <dgm:t>
        <a:bodyPr/>
        <a:lstStyle/>
        <a:p>
          <a:endParaRPr lang="es-EC"/>
        </a:p>
      </dgm:t>
    </dgm:pt>
    <dgm:pt modelId="{73431A18-96A9-49F5-A38F-7CB0083D7A3B}" type="pres">
      <dgm:prSet presAssocID="{7765122E-7718-4879-9596-CF78C42D2CE4}" presName="connTx" presStyleLbl="parChTrans1D2" presStyleIdx="0" presStyleCnt="5"/>
      <dgm:spPr/>
      <dgm:t>
        <a:bodyPr/>
        <a:lstStyle/>
        <a:p>
          <a:endParaRPr lang="es-EC"/>
        </a:p>
      </dgm:t>
    </dgm:pt>
    <dgm:pt modelId="{F99C584D-E65D-485A-BB4C-BAD7759E209B}" type="pres">
      <dgm:prSet presAssocID="{51EA23E4-78E6-49FF-9B8B-D2E86C572993}" presName="node" presStyleLbl="node1" presStyleIdx="0" presStyleCnt="5">
        <dgm:presLayoutVars>
          <dgm:bulletEnabled val="1"/>
        </dgm:presLayoutVars>
      </dgm:prSet>
      <dgm:spPr/>
      <dgm:t>
        <a:bodyPr/>
        <a:lstStyle/>
        <a:p>
          <a:endParaRPr lang="es-EC"/>
        </a:p>
      </dgm:t>
    </dgm:pt>
    <dgm:pt modelId="{E856705E-44D4-4FC8-B929-38267A48A751}" type="pres">
      <dgm:prSet presAssocID="{93614366-7213-4E13-BB6A-AA84FE46B66D}" presName="Name9" presStyleLbl="parChTrans1D2" presStyleIdx="1" presStyleCnt="5"/>
      <dgm:spPr/>
      <dgm:t>
        <a:bodyPr/>
        <a:lstStyle/>
        <a:p>
          <a:endParaRPr lang="es-EC"/>
        </a:p>
      </dgm:t>
    </dgm:pt>
    <dgm:pt modelId="{60BEFBC4-7348-4E4A-9743-7260CA02F801}" type="pres">
      <dgm:prSet presAssocID="{93614366-7213-4E13-BB6A-AA84FE46B66D}" presName="connTx" presStyleLbl="parChTrans1D2" presStyleIdx="1" presStyleCnt="5"/>
      <dgm:spPr/>
      <dgm:t>
        <a:bodyPr/>
        <a:lstStyle/>
        <a:p>
          <a:endParaRPr lang="es-EC"/>
        </a:p>
      </dgm:t>
    </dgm:pt>
    <dgm:pt modelId="{1DEBDB83-5FE5-446B-A988-BE3254802280}" type="pres">
      <dgm:prSet presAssocID="{2A362A11-2658-4101-A80C-E33320B1D75C}" presName="node" presStyleLbl="node1" presStyleIdx="1" presStyleCnt="5">
        <dgm:presLayoutVars>
          <dgm:bulletEnabled val="1"/>
        </dgm:presLayoutVars>
      </dgm:prSet>
      <dgm:spPr/>
      <dgm:t>
        <a:bodyPr/>
        <a:lstStyle/>
        <a:p>
          <a:endParaRPr lang="es-EC"/>
        </a:p>
      </dgm:t>
    </dgm:pt>
    <dgm:pt modelId="{55F96277-1EDC-4950-897D-0F88C578474F}" type="pres">
      <dgm:prSet presAssocID="{A371F838-C3FB-4B2B-A371-48B39F585451}" presName="Name9" presStyleLbl="parChTrans1D2" presStyleIdx="2" presStyleCnt="5"/>
      <dgm:spPr/>
      <dgm:t>
        <a:bodyPr/>
        <a:lstStyle/>
        <a:p>
          <a:endParaRPr lang="es-EC"/>
        </a:p>
      </dgm:t>
    </dgm:pt>
    <dgm:pt modelId="{A06BB472-1E1D-4FE8-ACA3-D1CD61885581}" type="pres">
      <dgm:prSet presAssocID="{A371F838-C3FB-4B2B-A371-48B39F585451}" presName="connTx" presStyleLbl="parChTrans1D2" presStyleIdx="2" presStyleCnt="5"/>
      <dgm:spPr/>
      <dgm:t>
        <a:bodyPr/>
        <a:lstStyle/>
        <a:p>
          <a:endParaRPr lang="es-EC"/>
        </a:p>
      </dgm:t>
    </dgm:pt>
    <dgm:pt modelId="{0B86A53B-E0EC-44C1-A432-90673756EC0E}" type="pres">
      <dgm:prSet presAssocID="{29A032FB-5809-42DC-8B98-3715465BA32C}" presName="node" presStyleLbl="node1" presStyleIdx="2" presStyleCnt="5">
        <dgm:presLayoutVars>
          <dgm:bulletEnabled val="1"/>
        </dgm:presLayoutVars>
      </dgm:prSet>
      <dgm:spPr/>
      <dgm:t>
        <a:bodyPr/>
        <a:lstStyle/>
        <a:p>
          <a:endParaRPr lang="es-EC"/>
        </a:p>
      </dgm:t>
    </dgm:pt>
    <dgm:pt modelId="{999D2BA2-AB10-442F-93B0-6F124550C92C}" type="pres">
      <dgm:prSet presAssocID="{0D2D5920-E033-469B-9B88-1E572611947C}" presName="Name9" presStyleLbl="parChTrans1D2" presStyleIdx="3" presStyleCnt="5"/>
      <dgm:spPr/>
      <dgm:t>
        <a:bodyPr/>
        <a:lstStyle/>
        <a:p>
          <a:endParaRPr lang="es-EC"/>
        </a:p>
      </dgm:t>
    </dgm:pt>
    <dgm:pt modelId="{DF3BF8E9-FD41-411E-9FC9-B5B89F9726EF}" type="pres">
      <dgm:prSet presAssocID="{0D2D5920-E033-469B-9B88-1E572611947C}" presName="connTx" presStyleLbl="parChTrans1D2" presStyleIdx="3" presStyleCnt="5"/>
      <dgm:spPr/>
      <dgm:t>
        <a:bodyPr/>
        <a:lstStyle/>
        <a:p>
          <a:endParaRPr lang="es-EC"/>
        </a:p>
      </dgm:t>
    </dgm:pt>
    <dgm:pt modelId="{ADDC01D6-1A46-42CF-92DC-1F0A45142F57}" type="pres">
      <dgm:prSet presAssocID="{47BB0D94-5E81-4604-8BCA-624E2905D893}" presName="node" presStyleLbl="node1" presStyleIdx="3" presStyleCnt="5">
        <dgm:presLayoutVars>
          <dgm:bulletEnabled val="1"/>
        </dgm:presLayoutVars>
      </dgm:prSet>
      <dgm:spPr/>
      <dgm:t>
        <a:bodyPr/>
        <a:lstStyle/>
        <a:p>
          <a:endParaRPr lang="es-EC"/>
        </a:p>
      </dgm:t>
    </dgm:pt>
    <dgm:pt modelId="{B2CC1D9F-019C-43ED-A136-BD60B90FFE42}" type="pres">
      <dgm:prSet presAssocID="{BD844B46-7896-46BC-82AF-85FCC87C650D}" presName="Name9" presStyleLbl="parChTrans1D2" presStyleIdx="4" presStyleCnt="5"/>
      <dgm:spPr/>
      <dgm:t>
        <a:bodyPr/>
        <a:lstStyle/>
        <a:p>
          <a:endParaRPr lang="es-EC"/>
        </a:p>
      </dgm:t>
    </dgm:pt>
    <dgm:pt modelId="{3D58B563-9DC9-4791-82F6-FED98B0603AB}" type="pres">
      <dgm:prSet presAssocID="{BD844B46-7896-46BC-82AF-85FCC87C650D}" presName="connTx" presStyleLbl="parChTrans1D2" presStyleIdx="4" presStyleCnt="5"/>
      <dgm:spPr/>
      <dgm:t>
        <a:bodyPr/>
        <a:lstStyle/>
        <a:p>
          <a:endParaRPr lang="es-EC"/>
        </a:p>
      </dgm:t>
    </dgm:pt>
    <dgm:pt modelId="{866BA61C-1C8E-4993-96E2-6B8AC83580A2}" type="pres">
      <dgm:prSet presAssocID="{18E6657B-2777-4A26-9DB0-8475FB78103C}" presName="node" presStyleLbl="node1" presStyleIdx="4" presStyleCnt="5">
        <dgm:presLayoutVars>
          <dgm:bulletEnabled val="1"/>
        </dgm:presLayoutVars>
      </dgm:prSet>
      <dgm:spPr/>
      <dgm:t>
        <a:bodyPr/>
        <a:lstStyle/>
        <a:p>
          <a:endParaRPr lang="es-EC"/>
        </a:p>
      </dgm:t>
    </dgm:pt>
  </dgm:ptLst>
  <dgm:cxnLst>
    <dgm:cxn modelId="{948AF2AA-9960-42AE-B91E-36BABAE5CEAF}" type="presOf" srcId="{51EA23E4-78E6-49FF-9B8B-D2E86C572993}" destId="{F99C584D-E65D-485A-BB4C-BAD7759E209B}" srcOrd="0" destOrd="0" presId="urn:microsoft.com/office/officeart/2005/8/layout/radial1"/>
    <dgm:cxn modelId="{99BBB392-0944-4927-8724-2AD7E1622139}" type="presOf" srcId="{93614366-7213-4E13-BB6A-AA84FE46B66D}" destId="{E856705E-44D4-4FC8-B929-38267A48A751}" srcOrd="0" destOrd="0" presId="urn:microsoft.com/office/officeart/2005/8/layout/radial1"/>
    <dgm:cxn modelId="{7DB8DEEC-C8DA-420A-9D3B-AB340DEC63ED}" type="presOf" srcId="{7765122E-7718-4879-9596-CF78C42D2CE4}" destId="{30767213-200A-4B0A-B2C5-E2AB4088398D}" srcOrd="0" destOrd="0" presId="urn:microsoft.com/office/officeart/2005/8/layout/radial1"/>
    <dgm:cxn modelId="{0AD41DC2-86B4-488E-9704-5EE6AA690725}" type="presOf" srcId="{CC822BB3-CE98-46B8-B5EF-C90516FE0CD8}" destId="{E62977BC-C3CD-49AC-858B-C3B2AEFA9BFA}" srcOrd="0" destOrd="0" presId="urn:microsoft.com/office/officeart/2005/8/layout/radial1"/>
    <dgm:cxn modelId="{39DDA7FC-5CE7-4DFD-96C2-298BF80A2E83}" srcId="{8551E494-1979-4556-838C-080F59623281}" destId="{47BB0D94-5E81-4604-8BCA-624E2905D893}" srcOrd="3" destOrd="0" parTransId="{0D2D5920-E033-469B-9B88-1E572611947C}" sibTransId="{ABDE94F6-BCBA-4928-A4B0-2BD45D7F609D}"/>
    <dgm:cxn modelId="{B08F8B2A-2B29-4327-A5D1-41BA71AC537B}" type="presOf" srcId="{18E6657B-2777-4A26-9DB0-8475FB78103C}" destId="{866BA61C-1C8E-4993-96E2-6B8AC83580A2}" srcOrd="0" destOrd="0" presId="urn:microsoft.com/office/officeart/2005/8/layout/radial1"/>
    <dgm:cxn modelId="{EABE7161-ECB4-409A-8F98-E007260120F5}" type="presOf" srcId="{0D2D5920-E033-469B-9B88-1E572611947C}" destId="{999D2BA2-AB10-442F-93B0-6F124550C92C}" srcOrd="0" destOrd="0" presId="urn:microsoft.com/office/officeart/2005/8/layout/radial1"/>
    <dgm:cxn modelId="{066824E3-29CC-4037-88A8-986BE5CFAD5A}" type="presOf" srcId="{29A032FB-5809-42DC-8B98-3715465BA32C}" destId="{0B86A53B-E0EC-44C1-A432-90673756EC0E}" srcOrd="0" destOrd="0" presId="urn:microsoft.com/office/officeart/2005/8/layout/radial1"/>
    <dgm:cxn modelId="{72BE0E0F-D6A5-468C-BDF1-692CC67841D1}" srcId="{CC822BB3-CE98-46B8-B5EF-C90516FE0CD8}" destId="{8551E494-1979-4556-838C-080F59623281}" srcOrd="0" destOrd="0" parTransId="{6166D8D0-7E7F-4857-86C9-CF8DBA35E4B8}" sibTransId="{F1AEE8B3-7722-4C4A-BA19-00381B4DC7F9}"/>
    <dgm:cxn modelId="{8737C107-ED05-4A6F-B9F0-C8B6C3BF33C3}" type="presOf" srcId="{7765122E-7718-4879-9596-CF78C42D2CE4}" destId="{73431A18-96A9-49F5-A38F-7CB0083D7A3B}" srcOrd="1" destOrd="0" presId="urn:microsoft.com/office/officeart/2005/8/layout/radial1"/>
    <dgm:cxn modelId="{D0280161-C1FC-44FC-8481-5E7DCF52EDA1}" type="presOf" srcId="{2A362A11-2658-4101-A80C-E33320B1D75C}" destId="{1DEBDB83-5FE5-446B-A988-BE3254802280}" srcOrd="0" destOrd="0" presId="urn:microsoft.com/office/officeart/2005/8/layout/radial1"/>
    <dgm:cxn modelId="{65A7FD8C-ACB7-4B66-ADB5-B48FEEFACA66}" type="presOf" srcId="{BD844B46-7896-46BC-82AF-85FCC87C650D}" destId="{B2CC1D9F-019C-43ED-A136-BD60B90FFE42}" srcOrd="0" destOrd="0" presId="urn:microsoft.com/office/officeart/2005/8/layout/radial1"/>
    <dgm:cxn modelId="{87FC4AEC-F4B6-484D-A91B-847AC7758FE4}" srcId="{8551E494-1979-4556-838C-080F59623281}" destId="{18E6657B-2777-4A26-9DB0-8475FB78103C}" srcOrd="4" destOrd="0" parTransId="{BD844B46-7896-46BC-82AF-85FCC87C650D}" sibTransId="{C8182F90-F031-4052-955E-417FE8D7801F}"/>
    <dgm:cxn modelId="{0B28536F-8F2F-47B6-8662-A4D026C074E1}" type="presOf" srcId="{A371F838-C3FB-4B2B-A371-48B39F585451}" destId="{A06BB472-1E1D-4FE8-ACA3-D1CD61885581}" srcOrd="1" destOrd="0" presId="urn:microsoft.com/office/officeart/2005/8/layout/radial1"/>
    <dgm:cxn modelId="{BFE21786-C917-48D4-B890-5342303B6989}" type="presOf" srcId="{93614366-7213-4E13-BB6A-AA84FE46B66D}" destId="{60BEFBC4-7348-4E4A-9743-7260CA02F801}" srcOrd="1" destOrd="0" presId="urn:microsoft.com/office/officeart/2005/8/layout/radial1"/>
    <dgm:cxn modelId="{6E876F9D-48C0-438A-AAEA-1FF373A91D7A}" type="presOf" srcId="{A371F838-C3FB-4B2B-A371-48B39F585451}" destId="{55F96277-1EDC-4950-897D-0F88C578474F}" srcOrd="0" destOrd="0" presId="urn:microsoft.com/office/officeart/2005/8/layout/radial1"/>
    <dgm:cxn modelId="{5AEB00ED-35FD-44A0-B9FD-60E352662443}" srcId="{8551E494-1979-4556-838C-080F59623281}" destId="{29A032FB-5809-42DC-8B98-3715465BA32C}" srcOrd="2" destOrd="0" parTransId="{A371F838-C3FB-4B2B-A371-48B39F585451}" sibTransId="{2A22C246-6A2A-4EF2-AA94-15D445C15CBB}"/>
    <dgm:cxn modelId="{83F2F24C-4836-4AC7-A5F8-312FDEA03EF8}" type="presOf" srcId="{8551E494-1979-4556-838C-080F59623281}" destId="{42E6126D-F2B3-497F-B4E0-328C33AF6DE7}" srcOrd="0" destOrd="0" presId="urn:microsoft.com/office/officeart/2005/8/layout/radial1"/>
    <dgm:cxn modelId="{DA5A0DED-E509-426A-B668-240346A9E395}" type="presOf" srcId="{47BB0D94-5E81-4604-8BCA-624E2905D893}" destId="{ADDC01D6-1A46-42CF-92DC-1F0A45142F57}" srcOrd="0" destOrd="0" presId="urn:microsoft.com/office/officeart/2005/8/layout/radial1"/>
    <dgm:cxn modelId="{3F938E6A-FFE7-40F3-A12D-3E5B79386500}" type="presOf" srcId="{0D2D5920-E033-469B-9B88-1E572611947C}" destId="{DF3BF8E9-FD41-411E-9FC9-B5B89F9726EF}" srcOrd="1" destOrd="0" presId="urn:microsoft.com/office/officeart/2005/8/layout/radial1"/>
    <dgm:cxn modelId="{DDBB372F-D48C-4548-8804-7195EC41ED6E}" type="presOf" srcId="{BD844B46-7896-46BC-82AF-85FCC87C650D}" destId="{3D58B563-9DC9-4791-82F6-FED98B0603AB}" srcOrd="1" destOrd="0" presId="urn:microsoft.com/office/officeart/2005/8/layout/radial1"/>
    <dgm:cxn modelId="{BD7737F2-43F8-4D65-9232-911BF048F4B7}" srcId="{8551E494-1979-4556-838C-080F59623281}" destId="{2A362A11-2658-4101-A80C-E33320B1D75C}" srcOrd="1" destOrd="0" parTransId="{93614366-7213-4E13-BB6A-AA84FE46B66D}" sibTransId="{D0519E85-AF0A-4D77-89CB-5B43CB34CC26}"/>
    <dgm:cxn modelId="{991265EB-7836-4498-8150-4A4071144D6A}" srcId="{8551E494-1979-4556-838C-080F59623281}" destId="{51EA23E4-78E6-49FF-9B8B-D2E86C572993}" srcOrd="0" destOrd="0" parTransId="{7765122E-7718-4879-9596-CF78C42D2CE4}" sibTransId="{93839234-A704-4C6F-8B60-8E506E6CAA43}"/>
    <dgm:cxn modelId="{8808DBA8-C655-4A88-934C-BFA8274AB7F9}" type="presParOf" srcId="{E62977BC-C3CD-49AC-858B-C3B2AEFA9BFA}" destId="{42E6126D-F2B3-497F-B4E0-328C33AF6DE7}" srcOrd="0" destOrd="0" presId="urn:microsoft.com/office/officeart/2005/8/layout/radial1"/>
    <dgm:cxn modelId="{02D81AB1-594D-415D-AF90-6D7F3D509541}" type="presParOf" srcId="{E62977BC-C3CD-49AC-858B-C3B2AEFA9BFA}" destId="{30767213-200A-4B0A-B2C5-E2AB4088398D}" srcOrd="1" destOrd="0" presId="urn:microsoft.com/office/officeart/2005/8/layout/radial1"/>
    <dgm:cxn modelId="{0339C728-D66A-446D-9866-09CB43C55C77}" type="presParOf" srcId="{30767213-200A-4B0A-B2C5-E2AB4088398D}" destId="{73431A18-96A9-49F5-A38F-7CB0083D7A3B}" srcOrd="0" destOrd="0" presId="urn:microsoft.com/office/officeart/2005/8/layout/radial1"/>
    <dgm:cxn modelId="{901733F8-1245-443A-A59E-1EB2689C7A4D}" type="presParOf" srcId="{E62977BC-C3CD-49AC-858B-C3B2AEFA9BFA}" destId="{F99C584D-E65D-485A-BB4C-BAD7759E209B}" srcOrd="2" destOrd="0" presId="urn:microsoft.com/office/officeart/2005/8/layout/radial1"/>
    <dgm:cxn modelId="{EC3BF9EF-A542-4137-B902-4C32124D88DC}" type="presParOf" srcId="{E62977BC-C3CD-49AC-858B-C3B2AEFA9BFA}" destId="{E856705E-44D4-4FC8-B929-38267A48A751}" srcOrd="3" destOrd="0" presId="urn:microsoft.com/office/officeart/2005/8/layout/radial1"/>
    <dgm:cxn modelId="{733D541A-A3B4-49DB-9517-9326805FCE66}" type="presParOf" srcId="{E856705E-44D4-4FC8-B929-38267A48A751}" destId="{60BEFBC4-7348-4E4A-9743-7260CA02F801}" srcOrd="0" destOrd="0" presId="urn:microsoft.com/office/officeart/2005/8/layout/radial1"/>
    <dgm:cxn modelId="{1C0F593C-6350-420F-B373-AD721BEE81C5}" type="presParOf" srcId="{E62977BC-C3CD-49AC-858B-C3B2AEFA9BFA}" destId="{1DEBDB83-5FE5-446B-A988-BE3254802280}" srcOrd="4" destOrd="0" presId="urn:microsoft.com/office/officeart/2005/8/layout/radial1"/>
    <dgm:cxn modelId="{75B9A370-5141-4CC2-9CA7-3474CFC73B93}" type="presParOf" srcId="{E62977BC-C3CD-49AC-858B-C3B2AEFA9BFA}" destId="{55F96277-1EDC-4950-897D-0F88C578474F}" srcOrd="5" destOrd="0" presId="urn:microsoft.com/office/officeart/2005/8/layout/radial1"/>
    <dgm:cxn modelId="{1A334CE8-7701-4D69-838D-2F2CF58EE196}" type="presParOf" srcId="{55F96277-1EDC-4950-897D-0F88C578474F}" destId="{A06BB472-1E1D-4FE8-ACA3-D1CD61885581}" srcOrd="0" destOrd="0" presId="urn:microsoft.com/office/officeart/2005/8/layout/radial1"/>
    <dgm:cxn modelId="{65BF03D2-B6EB-4147-BC52-5449D05975E0}" type="presParOf" srcId="{E62977BC-C3CD-49AC-858B-C3B2AEFA9BFA}" destId="{0B86A53B-E0EC-44C1-A432-90673756EC0E}" srcOrd="6" destOrd="0" presId="urn:microsoft.com/office/officeart/2005/8/layout/radial1"/>
    <dgm:cxn modelId="{A27D48D9-86E5-439A-9D84-86086C5CB829}" type="presParOf" srcId="{E62977BC-C3CD-49AC-858B-C3B2AEFA9BFA}" destId="{999D2BA2-AB10-442F-93B0-6F124550C92C}" srcOrd="7" destOrd="0" presId="urn:microsoft.com/office/officeart/2005/8/layout/radial1"/>
    <dgm:cxn modelId="{8F193148-FA33-4F57-8F1F-5FA61AD69A95}" type="presParOf" srcId="{999D2BA2-AB10-442F-93B0-6F124550C92C}" destId="{DF3BF8E9-FD41-411E-9FC9-B5B89F9726EF}" srcOrd="0" destOrd="0" presId="urn:microsoft.com/office/officeart/2005/8/layout/radial1"/>
    <dgm:cxn modelId="{42A84624-20B1-4066-BC56-C6C578954006}" type="presParOf" srcId="{E62977BC-C3CD-49AC-858B-C3B2AEFA9BFA}" destId="{ADDC01D6-1A46-42CF-92DC-1F0A45142F57}" srcOrd="8" destOrd="0" presId="urn:microsoft.com/office/officeart/2005/8/layout/radial1"/>
    <dgm:cxn modelId="{7E8370F6-83A5-48D4-BC69-8B6B215D38BD}" type="presParOf" srcId="{E62977BC-C3CD-49AC-858B-C3B2AEFA9BFA}" destId="{B2CC1D9F-019C-43ED-A136-BD60B90FFE42}" srcOrd="9" destOrd="0" presId="urn:microsoft.com/office/officeart/2005/8/layout/radial1"/>
    <dgm:cxn modelId="{59B74C88-72E6-4C4C-BBC0-B6093E2EC722}" type="presParOf" srcId="{B2CC1D9F-019C-43ED-A136-BD60B90FFE42}" destId="{3D58B563-9DC9-4791-82F6-FED98B0603AB}" srcOrd="0" destOrd="0" presId="urn:microsoft.com/office/officeart/2005/8/layout/radial1"/>
    <dgm:cxn modelId="{5F6F971B-36A7-4002-98A5-985CDF7FC813}" type="presParOf" srcId="{E62977BC-C3CD-49AC-858B-C3B2AEFA9BFA}" destId="{866BA61C-1C8E-4993-96E2-6B8AC83580A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1C9878-4549-40D3-89DE-30C226DF0CFE}" type="doc">
      <dgm:prSet loTypeId="urn:microsoft.com/office/officeart/2005/8/layout/radial4" loCatId="relationship" qsTypeId="urn:microsoft.com/office/officeart/2005/8/quickstyle/simple1" qsCatId="simple" csTypeId="urn:microsoft.com/office/officeart/2005/8/colors/colorful1#47" csCatId="colorful" phldr="1"/>
      <dgm:spPr/>
      <dgm:t>
        <a:bodyPr/>
        <a:lstStyle/>
        <a:p>
          <a:endParaRPr lang="es-EC"/>
        </a:p>
      </dgm:t>
    </dgm:pt>
    <dgm:pt modelId="{E295C83F-1EB3-41F8-886A-CFED313BD816}">
      <dgm:prSet phldrT="[Texto]"/>
      <dgm:spPr/>
      <dgm:t>
        <a:bodyPr/>
        <a:lstStyle/>
        <a:p>
          <a:r>
            <a:rPr lang="es-ES" b="1" dirty="0" smtClean="0">
              <a:solidFill>
                <a:schemeClr val="tx1"/>
              </a:solidFill>
            </a:rPr>
            <a:t>Diagnóstico Inicial:</a:t>
          </a:r>
          <a:r>
            <a:rPr lang="es-ES" dirty="0" smtClean="0">
              <a:solidFill>
                <a:schemeClr val="tx1"/>
              </a:solidFill>
            </a:rPr>
            <a:t>  </a:t>
          </a:r>
          <a:endParaRPr lang="es-EC" dirty="0">
            <a:solidFill>
              <a:schemeClr val="tx1"/>
            </a:solidFill>
          </a:endParaRPr>
        </a:p>
      </dgm:t>
    </dgm:pt>
    <dgm:pt modelId="{6B93A407-2E52-4D93-A8DD-518334DB8407}" type="parTrans" cxnId="{5C025A6A-3C75-421E-964A-08E2D721E400}">
      <dgm:prSet/>
      <dgm:spPr/>
      <dgm:t>
        <a:bodyPr/>
        <a:lstStyle/>
        <a:p>
          <a:endParaRPr lang="es-EC"/>
        </a:p>
      </dgm:t>
    </dgm:pt>
    <dgm:pt modelId="{4F1F5CA8-3D36-4C62-B7D2-DDFCBE49BE36}" type="sibTrans" cxnId="{5C025A6A-3C75-421E-964A-08E2D721E400}">
      <dgm:prSet/>
      <dgm:spPr/>
      <dgm:t>
        <a:bodyPr/>
        <a:lstStyle/>
        <a:p>
          <a:endParaRPr lang="es-EC"/>
        </a:p>
      </dgm:t>
    </dgm:pt>
    <dgm:pt modelId="{F9B262E3-FD9E-4E96-98AD-1EADD8A6F7F7}">
      <dgm:prSet phldrT="[Texto]"/>
      <dgm:spPr/>
      <dgm:t>
        <a:bodyPr/>
        <a:lstStyle/>
        <a:p>
          <a:r>
            <a:rPr lang="es-ES" dirty="0" smtClean="0">
              <a:solidFill>
                <a:schemeClr val="tx1"/>
              </a:solidFill>
            </a:rPr>
            <a:t>El 21 de octubre del año 2011, Automotores Continental S.A. es notificado como sujeto obligado a reportar a la UAF</a:t>
          </a:r>
          <a:endParaRPr lang="es-EC" dirty="0">
            <a:solidFill>
              <a:schemeClr val="tx1"/>
            </a:solidFill>
          </a:endParaRPr>
        </a:p>
      </dgm:t>
    </dgm:pt>
    <dgm:pt modelId="{F6E55771-3D21-48C9-BE24-E09511C7C3D0}" type="parTrans" cxnId="{44ABE3E1-1EA9-4D80-8856-7BE79BE5D4EF}">
      <dgm:prSet/>
      <dgm:spPr/>
      <dgm:t>
        <a:bodyPr/>
        <a:lstStyle/>
        <a:p>
          <a:endParaRPr lang="es-EC"/>
        </a:p>
      </dgm:t>
    </dgm:pt>
    <dgm:pt modelId="{FFA35598-9F6A-489B-8703-F5631C7917DA}" type="sibTrans" cxnId="{44ABE3E1-1EA9-4D80-8856-7BE79BE5D4EF}">
      <dgm:prSet/>
      <dgm:spPr/>
      <dgm:t>
        <a:bodyPr/>
        <a:lstStyle/>
        <a:p>
          <a:endParaRPr lang="es-EC"/>
        </a:p>
      </dgm:t>
    </dgm:pt>
    <dgm:pt modelId="{39099D11-878C-4EA5-ABED-31D87D15ABEF}">
      <dgm:prSet phldrT="[Texto]"/>
      <dgm:spPr/>
      <dgm:t>
        <a:bodyPr/>
        <a:lstStyle/>
        <a:p>
          <a:pPr algn="ctr"/>
          <a:r>
            <a:rPr lang="es-ES" b="1" dirty="0" smtClean="0">
              <a:solidFill>
                <a:schemeClr val="tx1"/>
              </a:solidFill>
            </a:rPr>
            <a:t>NO</a:t>
          </a:r>
          <a:r>
            <a:rPr lang="es-ES" dirty="0" smtClean="0">
              <a:solidFill>
                <a:schemeClr val="tx1"/>
              </a:solidFill>
            </a:rPr>
            <a:t> contaba con ninguna Política, Manual o Procedimiento que le permitiera evitar ser utilizada por el crimen organizado para el </a:t>
          </a:r>
          <a:r>
            <a:rPr lang="es-ES" dirty="0" err="1" smtClean="0">
              <a:solidFill>
                <a:schemeClr val="tx1"/>
              </a:solidFill>
            </a:rPr>
            <a:t>cometimiento</a:t>
          </a:r>
          <a:r>
            <a:rPr lang="es-ES" dirty="0" smtClean="0">
              <a:solidFill>
                <a:schemeClr val="tx1"/>
              </a:solidFill>
            </a:rPr>
            <a:t> del Delito de Lavado de Activos</a:t>
          </a:r>
          <a:endParaRPr lang="es-EC" dirty="0">
            <a:solidFill>
              <a:schemeClr val="tx1"/>
            </a:solidFill>
          </a:endParaRPr>
        </a:p>
      </dgm:t>
    </dgm:pt>
    <dgm:pt modelId="{C6EB165F-2383-4542-8DAE-EA63805017F9}" type="parTrans" cxnId="{1543485B-1036-4A7B-AC53-527979BCE882}">
      <dgm:prSet/>
      <dgm:spPr/>
      <dgm:t>
        <a:bodyPr/>
        <a:lstStyle/>
        <a:p>
          <a:endParaRPr lang="es-EC"/>
        </a:p>
      </dgm:t>
    </dgm:pt>
    <dgm:pt modelId="{641C0D7A-CC97-46D9-A49C-64DC45D5A6C8}" type="sibTrans" cxnId="{1543485B-1036-4A7B-AC53-527979BCE882}">
      <dgm:prSet/>
      <dgm:spPr/>
      <dgm:t>
        <a:bodyPr/>
        <a:lstStyle/>
        <a:p>
          <a:endParaRPr lang="es-EC"/>
        </a:p>
      </dgm:t>
    </dgm:pt>
    <dgm:pt modelId="{27B40176-9C9D-4B9C-BCA8-E1550714190E}">
      <dgm:prSet phldrT="[Texto]"/>
      <dgm:spPr/>
      <dgm:t>
        <a:bodyPr/>
        <a:lstStyle/>
        <a:p>
          <a:r>
            <a:rPr lang="es-ES" dirty="0" smtClean="0">
              <a:solidFill>
                <a:schemeClr val="tx1"/>
              </a:solidFill>
            </a:rPr>
            <a:t>a partir de esa fecha se han venido desarrollando todas la políticas, procedimientos y cumpliendo con todos los requerimientos impuestos por los entes de control.</a:t>
          </a:r>
          <a:endParaRPr lang="es-EC" dirty="0">
            <a:solidFill>
              <a:schemeClr val="tx1"/>
            </a:solidFill>
          </a:endParaRPr>
        </a:p>
      </dgm:t>
    </dgm:pt>
    <dgm:pt modelId="{E172FA17-0044-4485-9087-80D984EDDBAF}" type="parTrans" cxnId="{AA9E6912-EBC5-4791-B8D2-4EED1F59054F}">
      <dgm:prSet/>
      <dgm:spPr/>
      <dgm:t>
        <a:bodyPr/>
        <a:lstStyle/>
        <a:p>
          <a:endParaRPr lang="es-EC"/>
        </a:p>
      </dgm:t>
    </dgm:pt>
    <dgm:pt modelId="{FEE11F7C-17A8-4054-848F-2F9B79739503}" type="sibTrans" cxnId="{AA9E6912-EBC5-4791-B8D2-4EED1F59054F}">
      <dgm:prSet/>
      <dgm:spPr/>
      <dgm:t>
        <a:bodyPr/>
        <a:lstStyle/>
        <a:p>
          <a:endParaRPr lang="es-EC"/>
        </a:p>
      </dgm:t>
    </dgm:pt>
    <dgm:pt modelId="{09CC2ABC-BCE0-4EDC-800C-8A1F3D47C82A}" type="pres">
      <dgm:prSet presAssocID="{CE1C9878-4549-40D3-89DE-30C226DF0CFE}" presName="cycle" presStyleCnt="0">
        <dgm:presLayoutVars>
          <dgm:chMax val="1"/>
          <dgm:dir/>
          <dgm:animLvl val="ctr"/>
          <dgm:resizeHandles val="exact"/>
        </dgm:presLayoutVars>
      </dgm:prSet>
      <dgm:spPr/>
      <dgm:t>
        <a:bodyPr/>
        <a:lstStyle/>
        <a:p>
          <a:endParaRPr lang="es-EC"/>
        </a:p>
      </dgm:t>
    </dgm:pt>
    <dgm:pt modelId="{E2F8D652-FA36-4686-A8F6-10EF98A3C3B8}" type="pres">
      <dgm:prSet presAssocID="{E295C83F-1EB3-41F8-886A-CFED313BD816}" presName="centerShape" presStyleLbl="node0" presStyleIdx="0" presStyleCnt="1"/>
      <dgm:spPr/>
      <dgm:t>
        <a:bodyPr/>
        <a:lstStyle/>
        <a:p>
          <a:endParaRPr lang="es-EC"/>
        </a:p>
      </dgm:t>
    </dgm:pt>
    <dgm:pt modelId="{1F08C6E6-4866-42DD-91DF-105524FD8CEA}" type="pres">
      <dgm:prSet presAssocID="{F6E55771-3D21-48C9-BE24-E09511C7C3D0}" presName="parTrans" presStyleLbl="bgSibTrans2D1" presStyleIdx="0" presStyleCnt="3"/>
      <dgm:spPr/>
      <dgm:t>
        <a:bodyPr/>
        <a:lstStyle/>
        <a:p>
          <a:endParaRPr lang="es-EC"/>
        </a:p>
      </dgm:t>
    </dgm:pt>
    <dgm:pt modelId="{9E053D8A-6A29-430E-B0F7-A3EDF90B1C9A}" type="pres">
      <dgm:prSet presAssocID="{F9B262E3-FD9E-4E96-98AD-1EADD8A6F7F7}" presName="node" presStyleLbl="node1" presStyleIdx="0" presStyleCnt="3">
        <dgm:presLayoutVars>
          <dgm:bulletEnabled val="1"/>
        </dgm:presLayoutVars>
      </dgm:prSet>
      <dgm:spPr/>
      <dgm:t>
        <a:bodyPr/>
        <a:lstStyle/>
        <a:p>
          <a:endParaRPr lang="es-EC"/>
        </a:p>
      </dgm:t>
    </dgm:pt>
    <dgm:pt modelId="{54F6585A-121F-446B-9C0C-1111A09D17B4}" type="pres">
      <dgm:prSet presAssocID="{C6EB165F-2383-4542-8DAE-EA63805017F9}" presName="parTrans" presStyleLbl="bgSibTrans2D1" presStyleIdx="1" presStyleCnt="3"/>
      <dgm:spPr/>
      <dgm:t>
        <a:bodyPr/>
        <a:lstStyle/>
        <a:p>
          <a:endParaRPr lang="es-EC"/>
        </a:p>
      </dgm:t>
    </dgm:pt>
    <dgm:pt modelId="{26B81CA7-C19D-4FFC-B898-BBD3E1986702}" type="pres">
      <dgm:prSet presAssocID="{39099D11-878C-4EA5-ABED-31D87D15ABEF}" presName="node" presStyleLbl="node1" presStyleIdx="1" presStyleCnt="3">
        <dgm:presLayoutVars>
          <dgm:bulletEnabled val="1"/>
        </dgm:presLayoutVars>
      </dgm:prSet>
      <dgm:spPr/>
      <dgm:t>
        <a:bodyPr/>
        <a:lstStyle/>
        <a:p>
          <a:endParaRPr lang="es-EC"/>
        </a:p>
      </dgm:t>
    </dgm:pt>
    <dgm:pt modelId="{BA15B4F7-1361-44DD-804D-DE11FF39C05A}" type="pres">
      <dgm:prSet presAssocID="{E172FA17-0044-4485-9087-80D984EDDBAF}" presName="parTrans" presStyleLbl="bgSibTrans2D1" presStyleIdx="2" presStyleCnt="3"/>
      <dgm:spPr/>
      <dgm:t>
        <a:bodyPr/>
        <a:lstStyle/>
        <a:p>
          <a:endParaRPr lang="es-EC"/>
        </a:p>
      </dgm:t>
    </dgm:pt>
    <dgm:pt modelId="{AC33F7D0-E75B-43C1-A7F2-87DB26F01A2D}" type="pres">
      <dgm:prSet presAssocID="{27B40176-9C9D-4B9C-BCA8-E1550714190E}" presName="node" presStyleLbl="node1" presStyleIdx="2" presStyleCnt="3">
        <dgm:presLayoutVars>
          <dgm:bulletEnabled val="1"/>
        </dgm:presLayoutVars>
      </dgm:prSet>
      <dgm:spPr/>
      <dgm:t>
        <a:bodyPr/>
        <a:lstStyle/>
        <a:p>
          <a:endParaRPr lang="es-EC"/>
        </a:p>
      </dgm:t>
    </dgm:pt>
  </dgm:ptLst>
  <dgm:cxnLst>
    <dgm:cxn modelId="{1D94765C-C4DF-4EBE-8DF7-E27CCA2C8D1E}" type="presOf" srcId="{C6EB165F-2383-4542-8DAE-EA63805017F9}" destId="{54F6585A-121F-446B-9C0C-1111A09D17B4}" srcOrd="0" destOrd="0" presId="urn:microsoft.com/office/officeart/2005/8/layout/radial4"/>
    <dgm:cxn modelId="{1543485B-1036-4A7B-AC53-527979BCE882}" srcId="{E295C83F-1EB3-41F8-886A-CFED313BD816}" destId="{39099D11-878C-4EA5-ABED-31D87D15ABEF}" srcOrd="1" destOrd="0" parTransId="{C6EB165F-2383-4542-8DAE-EA63805017F9}" sibTransId="{641C0D7A-CC97-46D9-A49C-64DC45D5A6C8}"/>
    <dgm:cxn modelId="{D3DFBA67-91C2-49CA-AE7F-053788483ECD}" type="presOf" srcId="{E172FA17-0044-4485-9087-80D984EDDBAF}" destId="{BA15B4F7-1361-44DD-804D-DE11FF39C05A}" srcOrd="0" destOrd="0" presId="urn:microsoft.com/office/officeart/2005/8/layout/radial4"/>
    <dgm:cxn modelId="{5C025A6A-3C75-421E-964A-08E2D721E400}" srcId="{CE1C9878-4549-40D3-89DE-30C226DF0CFE}" destId="{E295C83F-1EB3-41F8-886A-CFED313BD816}" srcOrd="0" destOrd="0" parTransId="{6B93A407-2E52-4D93-A8DD-518334DB8407}" sibTransId="{4F1F5CA8-3D36-4C62-B7D2-DDFCBE49BE36}"/>
    <dgm:cxn modelId="{FEED3E18-CF0B-49FC-AC22-F5F60612C847}" type="presOf" srcId="{F6E55771-3D21-48C9-BE24-E09511C7C3D0}" destId="{1F08C6E6-4866-42DD-91DF-105524FD8CEA}" srcOrd="0" destOrd="0" presId="urn:microsoft.com/office/officeart/2005/8/layout/radial4"/>
    <dgm:cxn modelId="{B06CF217-C73D-4244-98FA-A3F2866B853C}" type="presOf" srcId="{CE1C9878-4549-40D3-89DE-30C226DF0CFE}" destId="{09CC2ABC-BCE0-4EDC-800C-8A1F3D47C82A}" srcOrd="0" destOrd="0" presId="urn:microsoft.com/office/officeart/2005/8/layout/radial4"/>
    <dgm:cxn modelId="{AA9E6912-EBC5-4791-B8D2-4EED1F59054F}" srcId="{E295C83F-1EB3-41F8-886A-CFED313BD816}" destId="{27B40176-9C9D-4B9C-BCA8-E1550714190E}" srcOrd="2" destOrd="0" parTransId="{E172FA17-0044-4485-9087-80D984EDDBAF}" sibTransId="{FEE11F7C-17A8-4054-848F-2F9B79739503}"/>
    <dgm:cxn modelId="{E01E73D1-9E1E-4E8E-AAA1-4249B40B4DFD}" type="presOf" srcId="{F9B262E3-FD9E-4E96-98AD-1EADD8A6F7F7}" destId="{9E053D8A-6A29-430E-B0F7-A3EDF90B1C9A}" srcOrd="0" destOrd="0" presId="urn:microsoft.com/office/officeart/2005/8/layout/radial4"/>
    <dgm:cxn modelId="{94D7D6B5-4333-41E7-B84F-90162FA40691}" type="presOf" srcId="{27B40176-9C9D-4B9C-BCA8-E1550714190E}" destId="{AC33F7D0-E75B-43C1-A7F2-87DB26F01A2D}" srcOrd="0" destOrd="0" presId="urn:microsoft.com/office/officeart/2005/8/layout/radial4"/>
    <dgm:cxn modelId="{047B7FD7-9581-40E6-837D-A61A92CC75B6}" type="presOf" srcId="{E295C83F-1EB3-41F8-886A-CFED313BD816}" destId="{E2F8D652-FA36-4686-A8F6-10EF98A3C3B8}" srcOrd="0" destOrd="0" presId="urn:microsoft.com/office/officeart/2005/8/layout/radial4"/>
    <dgm:cxn modelId="{87D29FFE-64B5-42D7-8AB9-FA19D262404B}" type="presOf" srcId="{39099D11-878C-4EA5-ABED-31D87D15ABEF}" destId="{26B81CA7-C19D-4FFC-B898-BBD3E1986702}" srcOrd="0" destOrd="0" presId="urn:microsoft.com/office/officeart/2005/8/layout/radial4"/>
    <dgm:cxn modelId="{44ABE3E1-1EA9-4D80-8856-7BE79BE5D4EF}" srcId="{E295C83F-1EB3-41F8-886A-CFED313BD816}" destId="{F9B262E3-FD9E-4E96-98AD-1EADD8A6F7F7}" srcOrd="0" destOrd="0" parTransId="{F6E55771-3D21-48C9-BE24-E09511C7C3D0}" sibTransId="{FFA35598-9F6A-489B-8703-F5631C7917DA}"/>
    <dgm:cxn modelId="{0559FDF0-509B-4ED4-876B-25A9D2008909}" type="presParOf" srcId="{09CC2ABC-BCE0-4EDC-800C-8A1F3D47C82A}" destId="{E2F8D652-FA36-4686-A8F6-10EF98A3C3B8}" srcOrd="0" destOrd="0" presId="urn:microsoft.com/office/officeart/2005/8/layout/radial4"/>
    <dgm:cxn modelId="{F0A3CE86-AE96-4899-B820-94B9C21B23AB}" type="presParOf" srcId="{09CC2ABC-BCE0-4EDC-800C-8A1F3D47C82A}" destId="{1F08C6E6-4866-42DD-91DF-105524FD8CEA}" srcOrd="1" destOrd="0" presId="urn:microsoft.com/office/officeart/2005/8/layout/radial4"/>
    <dgm:cxn modelId="{26E438D8-EF36-4A09-A923-1E8A3C039EB9}" type="presParOf" srcId="{09CC2ABC-BCE0-4EDC-800C-8A1F3D47C82A}" destId="{9E053D8A-6A29-430E-B0F7-A3EDF90B1C9A}" srcOrd="2" destOrd="0" presId="urn:microsoft.com/office/officeart/2005/8/layout/radial4"/>
    <dgm:cxn modelId="{11B40A35-120B-42B2-B351-8011E81918E2}" type="presParOf" srcId="{09CC2ABC-BCE0-4EDC-800C-8A1F3D47C82A}" destId="{54F6585A-121F-446B-9C0C-1111A09D17B4}" srcOrd="3" destOrd="0" presId="urn:microsoft.com/office/officeart/2005/8/layout/radial4"/>
    <dgm:cxn modelId="{8AFAFCE2-CEB3-4769-8CB5-B64557C4923D}" type="presParOf" srcId="{09CC2ABC-BCE0-4EDC-800C-8A1F3D47C82A}" destId="{26B81CA7-C19D-4FFC-B898-BBD3E1986702}" srcOrd="4" destOrd="0" presId="urn:microsoft.com/office/officeart/2005/8/layout/radial4"/>
    <dgm:cxn modelId="{6635FC4E-8607-4982-AA86-EF5235F88BC4}" type="presParOf" srcId="{09CC2ABC-BCE0-4EDC-800C-8A1F3D47C82A}" destId="{BA15B4F7-1361-44DD-804D-DE11FF39C05A}" srcOrd="5" destOrd="0" presId="urn:microsoft.com/office/officeart/2005/8/layout/radial4"/>
    <dgm:cxn modelId="{B9D98A4A-2102-44AE-9A2D-FDDAC5292451}" type="presParOf" srcId="{09CC2ABC-BCE0-4EDC-800C-8A1F3D47C82A}" destId="{AC33F7D0-E75B-43C1-A7F2-87DB26F01A2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E9F093-A06B-438E-A1B1-8C5E3B518299}" type="doc">
      <dgm:prSet loTypeId="urn:microsoft.com/office/officeart/2005/8/layout/radial5" loCatId="cycle" qsTypeId="urn:microsoft.com/office/officeart/2005/8/quickstyle/simple1" qsCatId="simple" csTypeId="urn:microsoft.com/office/officeart/2005/8/colors/colorful1#48" csCatId="colorful" phldr="1"/>
      <dgm:spPr/>
      <dgm:t>
        <a:bodyPr/>
        <a:lstStyle/>
        <a:p>
          <a:endParaRPr lang="es-EC"/>
        </a:p>
      </dgm:t>
    </dgm:pt>
    <dgm:pt modelId="{98F1DCCF-FE2A-40D9-BF84-09DEC890B832}">
      <dgm:prSet phldrT="[Texto]" custT="1"/>
      <dgm:spPr/>
      <dgm:t>
        <a:bodyPr/>
        <a:lstStyle/>
        <a:p>
          <a:r>
            <a:rPr lang="es-ES" sz="1600" dirty="0" smtClean="0">
              <a:solidFill>
                <a:schemeClr val="tx1"/>
              </a:solidFill>
            </a:rPr>
            <a:t>Información para la Elaboración de Reportes de las Comercializadoras de Vehículos como Nuevos Sujetos Obligados a Reportar</a:t>
          </a:r>
          <a:endParaRPr lang="es-EC" sz="1600" dirty="0">
            <a:solidFill>
              <a:schemeClr val="tx1"/>
            </a:solidFill>
          </a:endParaRPr>
        </a:p>
      </dgm:t>
    </dgm:pt>
    <dgm:pt modelId="{285FC438-C292-49D3-A6AF-F4523DE1193E}" type="parTrans" cxnId="{E81BD270-DA41-4674-8AF3-C0CDC938D8A9}">
      <dgm:prSet/>
      <dgm:spPr/>
      <dgm:t>
        <a:bodyPr/>
        <a:lstStyle/>
        <a:p>
          <a:endParaRPr lang="es-EC"/>
        </a:p>
      </dgm:t>
    </dgm:pt>
    <dgm:pt modelId="{C4844B05-EF1A-4245-B12A-8794A15E8794}" type="sibTrans" cxnId="{E81BD270-DA41-4674-8AF3-C0CDC938D8A9}">
      <dgm:prSet/>
      <dgm:spPr/>
      <dgm:t>
        <a:bodyPr/>
        <a:lstStyle/>
        <a:p>
          <a:endParaRPr lang="es-EC"/>
        </a:p>
      </dgm:t>
    </dgm:pt>
    <dgm:pt modelId="{6EC13BB5-A6B1-4441-BBB6-B3309D499B47}">
      <dgm:prSet phldrT="[Texto]" custT="1"/>
      <dgm:spPr/>
      <dgm:t>
        <a:bodyPr/>
        <a:lstStyle/>
        <a:p>
          <a:r>
            <a:rPr lang="es-ES" sz="1400" dirty="0" smtClean="0">
              <a:solidFill>
                <a:schemeClr val="tx1"/>
              </a:solidFill>
            </a:rPr>
            <a:t>Reporte de operaciones y transacciones económicas inusuales e injustificadas</a:t>
          </a:r>
          <a:endParaRPr lang="es-EC" sz="1400" dirty="0">
            <a:solidFill>
              <a:schemeClr val="tx1"/>
            </a:solidFill>
          </a:endParaRPr>
        </a:p>
      </dgm:t>
    </dgm:pt>
    <dgm:pt modelId="{7516B224-5DB3-4ECD-AB8C-5FD0B4EDE301}" type="parTrans" cxnId="{D2239EE3-196A-4D88-870B-AF267106CA18}">
      <dgm:prSet/>
      <dgm:spPr/>
      <dgm:t>
        <a:bodyPr/>
        <a:lstStyle/>
        <a:p>
          <a:endParaRPr lang="es-EC"/>
        </a:p>
      </dgm:t>
    </dgm:pt>
    <dgm:pt modelId="{9C2B9ED5-62E0-4BE7-8B98-33F878579D0E}" type="sibTrans" cxnId="{D2239EE3-196A-4D88-870B-AF267106CA18}">
      <dgm:prSet/>
      <dgm:spPr/>
      <dgm:t>
        <a:bodyPr/>
        <a:lstStyle/>
        <a:p>
          <a:endParaRPr lang="es-EC"/>
        </a:p>
      </dgm:t>
    </dgm:pt>
    <dgm:pt modelId="{5D276A9C-4B7F-4356-AA31-C8A4E701AB75}">
      <dgm:prSet phldrT="[Texto]" custT="1"/>
      <dgm:spPr/>
      <dgm:t>
        <a:bodyPr/>
        <a:lstStyle/>
        <a:p>
          <a:r>
            <a:rPr lang="es-ES" sz="1200" dirty="0" smtClean="0">
              <a:solidFill>
                <a:schemeClr val="tx1"/>
              </a:solidFill>
            </a:rPr>
            <a:t>Reporte de no existencia de operaciones o transacciones económicas inusuales e injustificadas</a:t>
          </a:r>
          <a:endParaRPr lang="es-EC" sz="1200" dirty="0">
            <a:solidFill>
              <a:schemeClr val="tx1"/>
            </a:solidFill>
          </a:endParaRPr>
        </a:p>
      </dgm:t>
    </dgm:pt>
    <dgm:pt modelId="{0F69D62D-ADFC-4F83-A15A-9C3B4A71E7A6}" type="parTrans" cxnId="{1E98F89A-97B1-44B0-A518-D8060A58DFEB}">
      <dgm:prSet/>
      <dgm:spPr/>
      <dgm:t>
        <a:bodyPr/>
        <a:lstStyle/>
        <a:p>
          <a:endParaRPr lang="es-EC"/>
        </a:p>
      </dgm:t>
    </dgm:pt>
    <dgm:pt modelId="{2F09901F-225C-4924-8230-2E9C39670CC0}" type="sibTrans" cxnId="{1E98F89A-97B1-44B0-A518-D8060A58DFEB}">
      <dgm:prSet/>
      <dgm:spPr/>
      <dgm:t>
        <a:bodyPr/>
        <a:lstStyle/>
        <a:p>
          <a:endParaRPr lang="es-EC"/>
        </a:p>
      </dgm:t>
    </dgm:pt>
    <dgm:pt modelId="{F6C162B8-B294-4EE0-8683-29843F44279E}">
      <dgm:prSet phldrT="[Texto]" custT="1"/>
      <dgm:spPr/>
      <dgm:t>
        <a:bodyPr/>
        <a:lstStyle/>
        <a:p>
          <a:r>
            <a:rPr lang="es-ES" sz="1200" dirty="0" smtClean="0">
              <a:solidFill>
                <a:schemeClr val="tx1"/>
              </a:solidFill>
            </a:rPr>
            <a:t>Reporte de tentativas de operaciones o transacciones económicas inusuales e injustificadas</a:t>
          </a:r>
          <a:endParaRPr lang="es-EC" sz="1200" dirty="0">
            <a:solidFill>
              <a:schemeClr val="tx1"/>
            </a:solidFill>
          </a:endParaRPr>
        </a:p>
      </dgm:t>
    </dgm:pt>
    <dgm:pt modelId="{5AD77E50-AEB7-4DD8-A83C-2EF4063EDF92}" type="parTrans" cxnId="{14C62D05-0CE1-46DD-B865-5F03BFBE7881}">
      <dgm:prSet/>
      <dgm:spPr/>
      <dgm:t>
        <a:bodyPr/>
        <a:lstStyle/>
        <a:p>
          <a:endParaRPr lang="es-EC"/>
        </a:p>
      </dgm:t>
    </dgm:pt>
    <dgm:pt modelId="{2CE41E19-2EC9-456E-9AF0-FCD782FB4D21}" type="sibTrans" cxnId="{14C62D05-0CE1-46DD-B865-5F03BFBE7881}">
      <dgm:prSet/>
      <dgm:spPr/>
      <dgm:t>
        <a:bodyPr/>
        <a:lstStyle/>
        <a:p>
          <a:endParaRPr lang="es-EC"/>
        </a:p>
      </dgm:t>
    </dgm:pt>
    <dgm:pt modelId="{AD06AC7C-CCDD-4B07-9B45-ED637E8921BB}">
      <dgm:prSet phldrT="[Texto]" custT="1"/>
      <dgm:spPr/>
      <dgm:t>
        <a:bodyPr/>
        <a:lstStyle/>
        <a:p>
          <a:r>
            <a:rPr lang="es-ES" sz="1200" dirty="0" smtClean="0">
              <a:solidFill>
                <a:schemeClr val="tx1"/>
              </a:solidFill>
            </a:rPr>
            <a:t>Reporte de no existencia de operaciones y transacciones económicas que igualen o superen  el umbral</a:t>
          </a:r>
          <a:endParaRPr lang="es-EC" sz="1200" dirty="0">
            <a:solidFill>
              <a:schemeClr val="tx1"/>
            </a:solidFill>
          </a:endParaRPr>
        </a:p>
      </dgm:t>
    </dgm:pt>
    <dgm:pt modelId="{E58A92AD-C03C-44C4-A9DD-CAF7FB5AE97B}" type="parTrans" cxnId="{95F56E64-0DB8-4DEC-8531-BEC68F1970D7}">
      <dgm:prSet/>
      <dgm:spPr/>
      <dgm:t>
        <a:bodyPr/>
        <a:lstStyle/>
        <a:p>
          <a:endParaRPr lang="es-EC"/>
        </a:p>
      </dgm:t>
    </dgm:pt>
    <dgm:pt modelId="{5911837E-DDF9-4AD7-A2E4-87C2F937EE1B}" type="sibTrans" cxnId="{95F56E64-0DB8-4DEC-8531-BEC68F1970D7}">
      <dgm:prSet/>
      <dgm:spPr/>
      <dgm:t>
        <a:bodyPr/>
        <a:lstStyle/>
        <a:p>
          <a:endParaRPr lang="es-EC"/>
        </a:p>
      </dgm:t>
    </dgm:pt>
    <dgm:pt modelId="{D85118C2-E86C-4C32-9CBC-DB63D77912DF}" type="pres">
      <dgm:prSet presAssocID="{23E9F093-A06B-438E-A1B1-8C5E3B518299}" presName="Name0" presStyleCnt="0">
        <dgm:presLayoutVars>
          <dgm:chMax val="1"/>
          <dgm:dir/>
          <dgm:animLvl val="ctr"/>
          <dgm:resizeHandles val="exact"/>
        </dgm:presLayoutVars>
      </dgm:prSet>
      <dgm:spPr/>
      <dgm:t>
        <a:bodyPr/>
        <a:lstStyle/>
        <a:p>
          <a:endParaRPr lang="es-EC"/>
        </a:p>
      </dgm:t>
    </dgm:pt>
    <dgm:pt modelId="{BC5CED6E-85F8-48DA-A015-72EF17C84032}" type="pres">
      <dgm:prSet presAssocID="{98F1DCCF-FE2A-40D9-BF84-09DEC890B832}" presName="centerShape" presStyleLbl="node0" presStyleIdx="0" presStyleCnt="1" custScaleX="180600" custScaleY="133073"/>
      <dgm:spPr/>
      <dgm:t>
        <a:bodyPr/>
        <a:lstStyle/>
        <a:p>
          <a:endParaRPr lang="es-EC"/>
        </a:p>
      </dgm:t>
    </dgm:pt>
    <dgm:pt modelId="{9A008D64-4D1F-4310-A03B-068C9EFD93C6}" type="pres">
      <dgm:prSet presAssocID="{7516B224-5DB3-4ECD-AB8C-5FD0B4EDE301}" presName="parTrans" presStyleLbl="sibTrans2D1" presStyleIdx="0" presStyleCnt="4"/>
      <dgm:spPr/>
      <dgm:t>
        <a:bodyPr/>
        <a:lstStyle/>
        <a:p>
          <a:endParaRPr lang="es-EC"/>
        </a:p>
      </dgm:t>
    </dgm:pt>
    <dgm:pt modelId="{1B7B2E50-C954-4E05-AF0C-CC51C953D043}" type="pres">
      <dgm:prSet presAssocID="{7516B224-5DB3-4ECD-AB8C-5FD0B4EDE301}" presName="connectorText" presStyleLbl="sibTrans2D1" presStyleIdx="0" presStyleCnt="4"/>
      <dgm:spPr/>
      <dgm:t>
        <a:bodyPr/>
        <a:lstStyle/>
        <a:p>
          <a:endParaRPr lang="es-EC"/>
        </a:p>
      </dgm:t>
    </dgm:pt>
    <dgm:pt modelId="{11D23049-933C-483F-BB7E-DDEFACDF4FAF}" type="pres">
      <dgm:prSet presAssocID="{6EC13BB5-A6B1-4441-BBB6-B3309D499B47}" presName="node" presStyleLbl="node1" presStyleIdx="0" presStyleCnt="4" custScaleX="137368" custScaleY="89773">
        <dgm:presLayoutVars>
          <dgm:bulletEnabled val="1"/>
        </dgm:presLayoutVars>
      </dgm:prSet>
      <dgm:spPr/>
      <dgm:t>
        <a:bodyPr/>
        <a:lstStyle/>
        <a:p>
          <a:endParaRPr lang="es-EC"/>
        </a:p>
      </dgm:t>
    </dgm:pt>
    <dgm:pt modelId="{AA960A9B-E6E1-4BFC-8339-DA6DB2E7E194}" type="pres">
      <dgm:prSet presAssocID="{0F69D62D-ADFC-4F83-A15A-9C3B4A71E7A6}" presName="parTrans" presStyleLbl="sibTrans2D1" presStyleIdx="1" presStyleCnt="4"/>
      <dgm:spPr/>
      <dgm:t>
        <a:bodyPr/>
        <a:lstStyle/>
        <a:p>
          <a:endParaRPr lang="es-EC"/>
        </a:p>
      </dgm:t>
    </dgm:pt>
    <dgm:pt modelId="{F51A6DD3-CB87-4E8E-AAE6-D23B1F898C2C}" type="pres">
      <dgm:prSet presAssocID="{0F69D62D-ADFC-4F83-A15A-9C3B4A71E7A6}" presName="connectorText" presStyleLbl="sibTrans2D1" presStyleIdx="1" presStyleCnt="4"/>
      <dgm:spPr/>
      <dgm:t>
        <a:bodyPr/>
        <a:lstStyle/>
        <a:p>
          <a:endParaRPr lang="es-EC"/>
        </a:p>
      </dgm:t>
    </dgm:pt>
    <dgm:pt modelId="{966ECC41-426D-417C-AB50-A35FA7B924F8}" type="pres">
      <dgm:prSet presAssocID="{5D276A9C-4B7F-4356-AA31-C8A4E701AB75}" presName="node" presStyleLbl="node1" presStyleIdx="1" presStyleCnt="4" custScaleX="137105" custScaleY="106228" custRadScaleRad="136312" custRadScaleInc="-3172">
        <dgm:presLayoutVars>
          <dgm:bulletEnabled val="1"/>
        </dgm:presLayoutVars>
      </dgm:prSet>
      <dgm:spPr/>
      <dgm:t>
        <a:bodyPr/>
        <a:lstStyle/>
        <a:p>
          <a:endParaRPr lang="es-EC"/>
        </a:p>
      </dgm:t>
    </dgm:pt>
    <dgm:pt modelId="{5FADD60E-1358-48BB-A01D-CA8A34E7F2AF}" type="pres">
      <dgm:prSet presAssocID="{5AD77E50-AEB7-4DD8-A83C-2EF4063EDF92}" presName="parTrans" presStyleLbl="sibTrans2D1" presStyleIdx="2" presStyleCnt="4"/>
      <dgm:spPr/>
      <dgm:t>
        <a:bodyPr/>
        <a:lstStyle/>
        <a:p>
          <a:endParaRPr lang="es-EC"/>
        </a:p>
      </dgm:t>
    </dgm:pt>
    <dgm:pt modelId="{F607498E-20B0-4BFB-B877-800091DA6CAA}" type="pres">
      <dgm:prSet presAssocID="{5AD77E50-AEB7-4DD8-A83C-2EF4063EDF92}" presName="connectorText" presStyleLbl="sibTrans2D1" presStyleIdx="2" presStyleCnt="4"/>
      <dgm:spPr/>
      <dgm:t>
        <a:bodyPr/>
        <a:lstStyle/>
        <a:p>
          <a:endParaRPr lang="es-EC"/>
        </a:p>
      </dgm:t>
    </dgm:pt>
    <dgm:pt modelId="{ADBCD88D-FE66-43AF-BCBE-AD17067BDB60}" type="pres">
      <dgm:prSet presAssocID="{F6C162B8-B294-4EE0-8683-29843F44279E}" presName="node" presStyleLbl="node1" presStyleIdx="2" presStyleCnt="4" custScaleX="138284" custScaleY="86435">
        <dgm:presLayoutVars>
          <dgm:bulletEnabled val="1"/>
        </dgm:presLayoutVars>
      </dgm:prSet>
      <dgm:spPr/>
      <dgm:t>
        <a:bodyPr/>
        <a:lstStyle/>
        <a:p>
          <a:endParaRPr lang="es-EC"/>
        </a:p>
      </dgm:t>
    </dgm:pt>
    <dgm:pt modelId="{EEACEF6F-7085-4336-A66C-5ADB34869551}" type="pres">
      <dgm:prSet presAssocID="{E58A92AD-C03C-44C4-A9DD-CAF7FB5AE97B}" presName="parTrans" presStyleLbl="sibTrans2D1" presStyleIdx="3" presStyleCnt="4"/>
      <dgm:spPr/>
      <dgm:t>
        <a:bodyPr/>
        <a:lstStyle/>
        <a:p>
          <a:endParaRPr lang="es-EC"/>
        </a:p>
      </dgm:t>
    </dgm:pt>
    <dgm:pt modelId="{34F68D30-3428-4B95-AD4A-1541598B912D}" type="pres">
      <dgm:prSet presAssocID="{E58A92AD-C03C-44C4-A9DD-CAF7FB5AE97B}" presName="connectorText" presStyleLbl="sibTrans2D1" presStyleIdx="3" presStyleCnt="4"/>
      <dgm:spPr/>
      <dgm:t>
        <a:bodyPr/>
        <a:lstStyle/>
        <a:p>
          <a:endParaRPr lang="es-EC"/>
        </a:p>
      </dgm:t>
    </dgm:pt>
    <dgm:pt modelId="{CCD4DAA6-5734-4085-AA78-960F4D53DE17}" type="pres">
      <dgm:prSet presAssocID="{AD06AC7C-CCDD-4B07-9B45-ED637E8921BB}" presName="node" presStyleLbl="node1" presStyleIdx="3" presStyleCnt="4" custScaleX="133856" custScaleY="111174" custRadScaleRad="144279" custRadScaleInc="1437">
        <dgm:presLayoutVars>
          <dgm:bulletEnabled val="1"/>
        </dgm:presLayoutVars>
      </dgm:prSet>
      <dgm:spPr/>
      <dgm:t>
        <a:bodyPr/>
        <a:lstStyle/>
        <a:p>
          <a:endParaRPr lang="es-EC"/>
        </a:p>
      </dgm:t>
    </dgm:pt>
  </dgm:ptLst>
  <dgm:cxnLst>
    <dgm:cxn modelId="{D324715E-2AC2-445D-9C5C-D67E41814645}" type="presOf" srcId="{98F1DCCF-FE2A-40D9-BF84-09DEC890B832}" destId="{BC5CED6E-85F8-48DA-A015-72EF17C84032}" srcOrd="0" destOrd="0" presId="urn:microsoft.com/office/officeart/2005/8/layout/radial5"/>
    <dgm:cxn modelId="{60DD5A9A-903E-4EE8-BCF3-40FF97FCB642}" type="presOf" srcId="{F6C162B8-B294-4EE0-8683-29843F44279E}" destId="{ADBCD88D-FE66-43AF-BCBE-AD17067BDB60}" srcOrd="0" destOrd="0" presId="urn:microsoft.com/office/officeart/2005/8/layout/radial5"/>
    <dgm:cxn modelId="{D2239EE3-196A-4D88-870B-AF267106CA18}" srcId="{98F1DCCF-FE2A-40D9-BF84-09DEC890B832}" destId="{6EC13BB5-A6B1-4441-BBB6-B3309D499B47}" srcOrd="0" destOrd="0" parTransId="{7516B224-5DB3-4ECD-AB8C-5FD0B4EDE301}" sibTransId="{9C2B9ED5-62E0-4BE7-8B98-33F878579D0E}"/>
    <dgm:cxn modelId="{90039194-A34C-4637-853E-4F80F14CDBE7}" type="presOf" srcId="{7516B224-5DB3-4ECD-AB8C-5FD0B4EDE301}" destId="{1B7B2E50-C954-4E05-AF0C-CC51C953D043}" srcOrd="1" destOrd="0" presId="urn:microsoft.com/office/officeart/2005/8/layout/radial5"/>
    <dgm:cxn modelId="{E81BD270-DA41-4674-8AF3-C0CDC938D8A9}" srcId="{23E9F093-A06B-438E-A1B1-8C5E3B518299}" destId="{98F1DCCF-FE2A-40D9-BF84-09DEC890B832}" srcOrd="0" destOrd="0" parTransId="{285FC438-C292-49D3-A6AF-F4523DE1193E}" sibTransId="{C4844B05-EF1A-4245-B12A-8794A15E8794}"/>
    <dgm:cxn modelId="{95F56E64-0DB8-4DEC-8531-BEC68F1970D7}" srcId="{98F1DCCF-FE2A-40D9-BF84-09DEC890B832}" destId="{AD06AC7C-CCDD-4B07-9B45-ED637E8921BB}" srcOrd="3" destOrd="0" parTransId="{E58A92AD-C03C-44C4-A9DD-CAF7FB5AE97B}" sibTransId="{5911837E-DDF9-4AD7-A2E4-87C2F937EE1B}"/>
    <dgm:cxn modelId="{40B7D3AD-4E7B-4106-9FFF-A9F4F121AC03}" type="presOf" srcId="{AD06AC7C-CCDD-4B07-9B45-ED637E8921BB}" destId="{CCD4DAA6-5734-4085-AA78-960F4D53DE17}" srcOrd="0" destOrd="0" presId="urn:microsoft.com/office/officeart/2005/8/layout/radial5"/>
    <dgm:cxn modelId="{B95ABF11-34CA-4D87-823D-AAA546EF4274}" type="presOf" srcId="{E58A92AD-C03C-44C4-A9DD-CAF7FB5AE97B}" destId="{34F68D30-3428-4B95-AD4A-1541598B912D}" srcOrd="1" destOrd="0" presId="urn:microsoft.com/office/officeart/2005/8/layout/radial5"/>
    <dgm:cxn modelId="{F3965C57-D0B8-42B7-BA51-3E4D8D87C521}" type="presOf" srcId="{5AD77E50-AEB7-4DD8-A83C-2EF4063EDF92}" destId="{5FADD60E-1358-48BB-A01D-CA8A34E7F2AF}" srcOrd="0" destOrd="0" presId="urn:microsoft.com/office/officeart/2005/8/layout/radial5"/>
    <dgm:cxn modelId="{7DDF7F53-28D0-4CB0-9041-DF534C951D21}" type="presOf" srcId="{6EC13BB5-A6B1-4441-BBB6-B3309D499B47}" destId="{11D23049-933C-483F-BB7E-DDEFACDF4FAF}" srcOrd="0" destOrd="0" presId="urn:microsoft.com/office/officeart/2005/8/layout/radial5"/>
    <dgm:cxn modelId="{6F6DF846-A6FB-4AC6-94BF-0C9A4B731C10}" type="presOf" srcId="{E58A92AD-C03C-44C4-A9DD-CAF7FB5AE97B}" destId="{EEACEF6F-7085-4336-A66C-5ADB34869551}" srcOrd="0" destOrd="0" presId="urn:microsoft.com/office/officeart/2005/8/layout/radial5"/>
    <dgm:cxn modelId="{B224CBF9-4B19-4DDD-B093-7CB792C903BD}" type="presOf" srcId="{5AD77E50-AEB7-4DD8-A83C-2EF4063EDF92}" destId="{F607498E-20B0-4BFB-B877-800091DA6CAA}" srcOrd="1" destOrd="0" presId="urn:microsoft.com/office/officeart/2005/8/layout/radial5"/>
    <dgm:cxn modelId="{1E98F89A-97B1-44B0-A518-D8060A58DFEB}" srcId="{98F1DCCF-FE2A-40D9-BF84-09DEC890B832}" destId="{5D276A9C-4B7F-4356-AA31-C8A4E701AB75}" srcOrd="1" destOrd="0" parTransId="{0F69D62D-ADFC-4F83-A15A-9C3B4A71E7A6}" sibTransId="{2F09901F-225C-4924-8230-2E9C39670CC0}"/>
    <dgm:cxn modelId="{C5EC0416-BFCF-4064-9C5B-A9606D2BAC4D}" type="presOf" srcId="{5D276A9C-4B7F-4356-AA31-C8A4E701AB75}" destId="{966ECC41-426D-417C-AB50-A35FA7B924F8}" srcOrd="0" destOrd="0" presId="urn:microsoft.com/office/officeart/2005/8/layout/radial5"/>
    <dgm:cxn modelId="{14C62D05-0CE1-46DD-B865-5F03BFBE7881}" srcId="{98F1DCCF-FE2A-40D9-BF84-09DEC890B832}" destId="{F6C162B8-B294-4EE0-8683-29843F44279E}" srcOrd="2" destOrd="0" parTransId="{5AD77E50-AEB7-4DD8-A83C-2EF4063EDF92}" sibTransId="{2CE41E19-2EC9-456E-9AF0-FCD782FB4D21}"/>
    <dgm:cxn modelId="{162FCEDA-1430-41BC-8015-206218312021}" type="presOf" srcId="{23E9F093-A06B-438E-A1B1-8C5E3B518299}" destId="{D85118C2-E86C-4C32-9CBC-DB63D77912DF}" srcOrd="0" destOrd="0" presId="urn:microsoft.com/office/officeart/2005/8/layout/radial5"/>
    <dgm:cxn modelId="{25B6D116-076B-4CAE-B20B-B3ECB4D0A2D4}" type="presOf" srcId="{7516B224-5DB3-4ECD-AB8C-5FD0B4EDE301}" destId="{9A008D64-4D1F-4310-A03B-068C9EFD93C6}" srcOrd="0" destOrd="0" presId="urn:microsoft.com/office/officeart/2005/8/layout/radial5"/>
    <dgm:cxn modelId="{73946461-8A9D-4AA1-8644-4A1753CC0AB7}" type="presOf" srcId="{0F69D62D-ADFC-4F83-A15A-9C3B4A71E7A6}" destId="{F51A6DD3-CB87-4E8E-AAE6-D23B1F898C2C}" srcOrd="1" destOrd="0" presId="urn:microsoft.com/office/officeart/2005/8/layout/radial5"/>
    <dgm:cxn modelId="{979D0D2E-C63D-4153-8633-BDE74AD1FB02}" type="presOf" srcId="{0F69D62D-ADFC-4F83-A15A-9C3B4A71E7A6}" destId="{AA960A9B-E6E1-4BFC-8339-DA6DB2E7E194}" srcOrd="0" destOrd="0" presId="urn:microsoft.com/office/officeart/2005/8/layout/radial5"/>
    <dgm:cxn modelId="{17FAE23F-8D96-4498-8622-9732F6B09691}" type="presParOf" srcId="{D85118C2-E86C-4C32-9CBC-DB63D77912DF}" destId="{BC5CED6E-85F8-48DA-A015-72EF17C84032}" srcOrd="0" destOrd="0" presId="urn:microsoft.com/office/officeart/2005/8/layout/radial5"/>
    <dgm:cxn modelId="{D1B933C7-D8F0-44DB-AD03-FEA950039703}" type="presParOf" srcId="{D85118C2-E86C-4C32-9CBC-DB63D77912DF}" destId="{9A008D64-4D1F-4310-A03B-068C9EFD93C6}" srcOrd="1" destOrd="0" presId="urn:microsoft.com/office/officeart/2005/8/layout/radial5"/>
    <dgm:cxn modelId="{98594733-02CE-4CAF-91CF-6231A8EAFD16}" type="presParOf" srcId="{9A008D64-4D1F-4310-A03B-068C9EFD93C6}" destId="{1B7B2E50-C954-4E05-AF0C-CC51C953D043}" srcOrd="0" destOrd="0" presId="urn:microsoft.com/office/officeart/2005/8/layout/radial5"/>
    <dgm:cxn modelId="{B1D644CA-0FBA-4757-9C6C-567F040B0465}" type="presParOf" srcId="{D85118C2-E86C-4C32-9CBC-DB63D77912DF}" destId="{11D23049-933C-483F-BB7E-DDEFACDF4FAF}" srcOrd="2" destOrd="0" presId="urn:microsoft.com/office/officeart/2005/8/layout/radial5"/>
    <dgm:cxn modelId="{2B36F7E0-C93D-42FF-BBE9-66F4BB3D818B}" type="presParOf" srcId="{D85118C2-E86C-4C32-9CBC-DB63D77912DF}" destId="{AA960A9B-E6E1-4BFC-8339-DA6DB2E7E194}" srcOrd="3" destOrd="0" presId="urn:microsoft.com/office/officeart/2005/8/layout/radial5"/>
    <dgm:cxn modelId="{1418FCA3-D820-46B2-B9C8-49673CFFF439}" type="presParOf" srcId="{AA960A9B-E6E1-4BFC-8339-DA6DB2E7E194}" destId="{F51A6DD3-CB87-4E8E-AAE6-D23B1F898C2C}" srcOrd="0" destOrd="0" presId="urn:microsoft.com/office/officeart/2005/8/layout/radial5"/>
    <dgm:cxn modelId="{6C56AC89-DF55-4780-803F-B756FBE401E8}" type="presParOf" srcId="{D85118C2-E86C-4C32-9CBC-DB63D77912DF}" destId="{966ECC41-426D-417C-AB50-A35FA7B924F8}" srcOrd="4" destOrd="0" presId="urn:microsoft.com/office/officeart/2005/8/layout/radial5"/>
    <dgm:cxn modelId="{4889670E-0B39-4DE5-B573-7DAE4B5ADF79}" type="presParOf" srcId="{D85118C2-E86C-4C32-9CBC-DB63D77912DF}" destId="{5FADD60E-1358-48BB-A01D-CA8A34E7F2AF}" srcOrd="5" destOrd="0" presId="urn:microsoft.com/office/officeart/2005/8/layout/radial5"/>
    <dgm:cxn modelId="{D2CE5E36-F77F-4372-90C9-0E9650416B5D}" type="presParOf" srcId="{5FADD60E-1358-48BB-A01D-CA8A34E7F2AF}" destId="{F607498E-20B0-4BFB-B877-800091DA6CAA}" srcOrd="0" destOrd="0" presId="urn:microsoft.com/office/officeart/2005/8/layout/radial5"/>
    <dgm:cxn modelId="{9A582222-FF56-4293-86D2-E56C708ECF4F}" type="presParOf" srcId="{D85118C2-E86C-4C32-9CBC-DB63D77912DF}" destId="{ADBCD88D-FE66-43AF-BCBE-AD17067BDB60}" srcOrd="6" destOrd="0" presId="urn:microsoft.com/office/officeart/2005/8/layout/radial5"/>
    <dgm:cxn modelId="{8EFF5F09-230C-4BD9-8962-112507638036}" type="presParOf" srcId="{D85118C2-E86C-4C32-9CBC-DB63D77912DF}" destId="{EEACEF6F-7085-4336-A66C-5ADB34869551}" srcOrd="7" destOrd="0" presId="urn:microsoft.com/office/officeart/2005/8/layout/radial5"/>
    <dgm:cxn modelId="{CCC49BD4-1B09-457E-BC67-433636E68E87}" type="presParOf" srcId="{EEACEF6F-7085-4336-A66C-5ADB34869551}" destId="{34F68D30-3428-4B95-AD4A-1541598B912D}" srcOrd="0" destOrd="0" presId="urn:microsoft.com/office/officeart/2005/8/layout/radial5"/>
    <dgm:cxn modelId="{372E25EC-EA6E-4C4B-88C0-A62F04B4EC0C}" type="presParOf" srcId="{D85118C2-E86C-4C32-9CBC-DB63D77912DF}" destId="{CCD4DAA6-5734-4085-AA78-960F4D53DE1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A46941-A26D-4614-9E82-70472733B7D3}" type="doc">
      <dgm:prSet loTypeId="urn:microsoft.com/office/officeart/2005/8/layout/vProcess5" loCatId="process" qsTypeId="urn:microsoft.com/office/officeart/2005/8/quickstyle/simple1" qsCatId="simple" csTypeId="urn:microsoft.com/office/officeart/2005/8/colors/accent2_5" csCatId="accent2" phldr="1"/>
      <dgm:spPr/>
      <dgm:t>
        <a:bodyPr/>
        <a:lstStyle/>
        <a:p>
          <a:endParaRPr lang="es-EC"/>
        </a:p>
      </dgm:t>
    </dgm:pt>
    <dgm:pt modelId="{8544E8A1-746B-4019-97BE-006B1979014A}">
      <dgm:prSet phldrT="[Texto]" custT="1"/>
      <dgm:spPr/>
      <dgm:t>
        <a:bodyPr/>
        <a:lstStyle/>
        <a:p>
          <a:r>
            <a:rPr lang="es-ES" sz="1400" dirty="0" smtClean="0">
              <a:solidFill>
                <a:schemeClr val="tx1"/>
              </a:solidFill>
            </a:rPr>
            <a:t>La designación es una nueva obligaciones de la Compañía con la UAF.</a:t>
          </a:r>
          <a:endParaRPr lang="es-EC" sz="1400" dirty="0">
            <a:solidFill>
              <a:schemeClr val="tx1"/>
            </a:solidFill>
          </a:endParaRPr>
        </a:p>
      </dgm:t>
    </dgm:pt>
    <dgm:pt modelId="{CFE8DBF8-5D0B-46AF-80A5-7EEEC2F056A0}" type="parTrans" cxnId="{EF5A94CA-184D-44FD-A211-CB021350D99E}">
      <dgm:prSet/>
      <dgm:spPr/>
      <dgm:t>
        <a:bodyPr/>
        <a:lstStyle/>
        <a:p>
          <a:endParaRPr lang="es-EC"/>
        </a:p>
      </dgm:t>
    </dgm:pt>
    <dgm:pt modelId="{E6F89738-C66C-4B20-AC31-E308156B4D14}" type="sibTrans" cxnId="{EF5A94CA-184D-44FD-A211-CB021350D99E}">
      <dgm:prSet/>
      <dgm:spPr/>
      <dgm:t>
        <a:bodyPr/>
        <a:lstStyle/>
        <a:p>
          <a:endParaRPr lang="es-EC"/>
        </a:p>
      </dgm:t>
    </dgm:pt>
    <dgm:pt modelId="{32F9AD29-A3A4-4962-8101-B3EA1EFADB9C}">
      <dgm:prSet phldrT="[Texto]" custT="1"/>
      <dgm:spPr/>
      <dgm:t>
        <a:bodyPr/>
        <a:lstStyle/>
        <a:p>
          <a:r>
            <a:rPr lang="es-ES" sz="1400" dirty="0" smtClean="0">
              <a:solidFill>
                <a:schemeClr val="tx1"/>
              </a:solidFill>
            </a:rPr>
            <a:t>Debe ser designado directamente por el Representante Legal de la Compañía o del Sujeto a Reportar.</a:t>
          </a:r>
          <a:endParaRPr lang="es-EC" sz="1400" dirty="0">
            <a:solidFill>
              <a:schemeClr val="tx1"/>
            </a:solidFill>
          </a:endParaRPr>
        </a:p>
      </dgm:t>
    </dgm:pt>
    <dgm:pt modelId="{09EC4CC3-DD1E-465A-853F-71710D65563A}" type="parTrans" cxnId="{578DA713-6D7A-4629-A066-4F4BD1A416A3}">
      <dgm:prSet/>
      <dgm:spPr/>
      <dgm:t>
        <a:bodyPr/>
        <a:lstStyle/>
        <a:p>
          <a:endParaRPr lang="es-EC"/>
        </a:p>
      </dgm:t>
    </dgm:pt>
    <dgm:pt modelId="{837E26C8-943A-472E-BEEA-553116C6A2B2}" type="sibTrans" cxnId="{578DA713-6D7A-4629-A066-4F4BD1A416A3}">
      <dgm:prSet/>
      <dgm:spPr/>
      <dgm:t>
        <a:bodyPr/>
        <a:lstStyle/>
        <a:p>
          <a:endParaRPr lang="es-EC"/>
        </a:p>
      </dgm:t>
    </dgm:pt>
    <dgm:pt modelId="{866D7630-0BAB-4B4F-9643-C6BC41267118}">
      <dgm:prSet phldrT="[Texto]" custT="1"/>
      <dgm:spPr/>
      <dgm:t>
        <a:bodyPr/>
        <a:lstStyle/>
        <a:p>
          <a:r>
            <a:rPr lang="es-ES" sz="1400" dirty="0" smtClean="0">
              <a:solidFill>
                <a:schemeClr val="tx1"/>
              </a:solidFill>
            </a:rPr>
            <a:t>Estar en pleno goce de sus derechos civiles y políticos</a:t>
          </a:r>
        </a:p>
        <a:p>
          <a:r>
            <a:rPr lang="es-ES" sz="1400" dirty="0" smtClean="0">
              <a:solidFill>
                <a:schemeClr val="tx1"/>
              </a:solidFill>
            </a:rPr>
            <a:t>Acreditar, preferentemente, titulo universitario en derecho, economía, administración de empresas, contabilidad, auditoría o carreras afines a banca y finanzas. </a:t>
          </a:r>
          <a:endParaRPr lang="es-EC" sz="1400" dirty="0">
            <a:solidFill>
              <a:schemeClr val="tx1"/>
            </a:solidFill>
          </a:endParaRPr>
        </a:p>
      </dgm:t>
    </dgm:pt>
    <dgm:pt modelId="{031546DD-099A-4494-9E30-7509D4807DED}" type="parTrans" cxnId="{24176022-1D58-450D-A6BD-2E04AE75484E}">
      <dgm:prSet/>
      <dgm:spPr/>
      <dgm:t>
        <a:bodyPr/>
        <a:lstStyle/>
        <a:p>
          <a:endParaRPr lang="es-EC"/>
        </a:p>
      </dgm:t>
    </dgm:pt>
    <dgm:pt modelId="{C44D5641-81BF-4C68-97E8-78E9E66E9EDC}" type="sibTrans" cxnId="{24176022-1D58-450D-A6BD-2E04AE75484E}">
      <dgm:prSet/>
      <dgm:spPr/>
      <dgm:t>
        <a:bodyPr/>
        <a:lstStyle/>
        <a:p>
          <a:endParaRPr lang="es-EC"/>
        </a:p>
      </dgm:t>
    </dgm:pt>
    <dgm:pt modelId="{BF70A06F-2E20-4950-B016-D2870F843956}">
      <dgm:prSet phldrT="[Texto]" custT="1"/>
      <dgm:spPr/>
      <dgm:t>
        <a:bodyPr/>
        <a:lstStyle/>
        <a:p>
          <a:r>
            <a:rPr lang="es-ES" sz="1400" dirty="0" smtClean="0">
              <a:solidFill>
                <a:schemeClr val="tx1"/>
              </a:solidFill>
            </a:rPr>
            <a:t>En caso no contar con un título de los referidos, se deberá acreditar experiencia de al menos tres (3) años en el área técnica u operativa del sector; </a:t>
          </a:r>
          <a:endParaRPr lang="es-EC" sz="1400" dirty="0">
            <a:solidFill>
              <a:schemeClr val="tx1"/>
            </a:solidFill>
          </a:endParaRPr>
        </a:p>
      </dgm:t>
    </dgm:pt>
    <dgm:pt modelId="{372885C3-B4C8-4EA3-971D-8F3950B124BE}" type="parTrans" cxnId="{14799D42-44AA-4790-877D-3B842D7242CE}">
      <dgm:prSet/>
      <dgm:spPr/>
      <dgm:t>
        <a:bodyPr/>
        <a:lstStyle/>
        <a:p>
          <a:endParaRPr lang="es-EC"/>
        </a:p>
      </dgm:t>
    </dgm:pt>
    <dgm:pt modelId="{D05E5904-CDB6-4FD1-80CF-A74AA4151DDA}" type="sibTrans" cxnId="{14799D42-44AA-4790-877D-3B842D7242CE}">
      <dgm:prSet/>
      <dgm:spPr/>
      <dgm:t>
        <a:bodyPr/>
        <a:lstStyle/>
        <a:p>
          <a:endParaRPr lang="es-EC"/>
        </a:p>
      </dgm:t>
    </dgm:pt>
    <dgm:pt modelId="{B828B739-091F-4631-AEDA-578027158BCD}">
      <dgm:prSet phldrT="[Texto]" custT="1"/>
      <dgm:spPr/>
      <dgm:t>
        <a:bodyPr/>
        <a:lstStyle/>
        <a:p>
          <a:r>
            <a:rPr lang="es-ES" sz="1400" dirty="0" smtClean="0">
              <a:solidFill>
                <a:schemeClr val="tx1"/>
              </a:solidFill>
            </a:rPr>
            <a:t>No registrar antecedentes por la comisión de infracciones a la ley de Substancias Estupefacientes y Psicotrópicas.</a:t>
          </a:r>
          <a:endParaRPr lang="es-EC" sz="1400" dirty="0">
            <a:solidFill>
              <a:schemeClr val="tx1"/>
            </a:solidFill>
          </a:endParaRPr>
        </a:p>
      </dgm:t>
    </dgm:pt>
    <dgm:pt modelId="{4E69813B-6CEF-4848-8353-76A6EB116E0C}" type="parTrans" cxnId="{00F9992D-67AD-446A-85B4-F9F88E11B9A6}">
      <dgm:prSet/>
      <dgm:spPr/>
      <dgm:t>
        <a:bodyPr/>
        <a:lstStyle/>
        <a:p>
          <a:endParaRPr lang="es-EC"/>
        </a:p>
      </dgm:t>
    </dgm:pt>
    <dgm:pt modelId="{BEFDB4D2-9EEB-486B-BE91-078E70217FFE}" type="sibTrans" cxnId="{00F9992D-67AD-446A-85B4-F9F88E11B9A6}">
      <dgm:prSet/>
      <dgm:spPr/>
      <dgm:t>
        <a:bodyPr/>
        <a:lstStyle/>
        <a:p>
          <a:endParaRPr lang="es-EC"/>
        </a:p>
      </dgm:t>
    </dgm:pt>
    <dgm:pt modelId="{EC72EF16-9CF6-426F-B7EF-7944F8BD1FCF}" type="pres">
      <dgm:prSet presAssocID="{71A46941-A26D-4614-9E82-70472733B7D3}" presName="outerComposite" presStyleCnt="0">
        <dgm:presLayoutVars>
          <dgm:chMax val="5"/>
          <dgm:dir/>
          <dgm:resizeHandles val="exact"/>
        </dgm:presLayoutVars>
      </dgm:prSet>
      <dgm:spPr/>
      <dgm:t>
        <a:bodyPr/>
        <a:lstStyle/>
        <a:p>
          <a:endParaRPr lang="es-EC"/>
        </a:p>
      </dgm:t>
    </dgm:pt>
    <dgm:pt modelId="{D759C0C0-5D44-41A0-87DD-5B313B36FD22}" type="pres">
      <dgm:prSet presAssocID="{71A46941-A26D-4614-9E82-70472733B7D3}" presName="dummyMaxCanvas" presStyleCnt="0">
        <dgm:presLayoutVars/>
      </dgm:prSet>
      <dgm:spPr/>
    </dgm:pt>
    <dgm:pt modelId="{7414AB7A-1A46-47B4-976B-3921A9239F1D}" type="pres">
      <dgm:prSet presAssocID="{71A46941-A26D-4614-9E82-70472733B7D3}" presName="FiveNodes_1" presStyleLbl="node1" presStyleIdx="0" presStyleCnt="5" custScaleY="63399">
        <dgm:presLayoutVars>
          <dgm:bulletEnabled val="1"/>
        </dgm:presLayoutVars>
      </dgm:prSet>
      <dgm:spPr/>
      <dgm:t>
        <a:bodyPr/>
        <a:lstStyle/>
        <a:p>
          <a:endParaRPr lang="es-EC"/>
        </a:p>
      </dgm:t>
    </dgm:pt>
    <dgm:pt modelId="{A2B14250-FEFB-4D81-81C6-3FA8B0C76737}" type="pres">
      <dgm:prSet presAssocID="{71A46941-A26D-4614-9E82-70472733B7D3}" presName="FiveNodes_2" presStyleLbl="node1" presStyleIdx="1" presStyleCnt="5" custScaleY="79739" custLinFactNeighborX="2332" custLinFactNeighborY="-12908">
        <dgm:presLayoutVars>
          <dgm:bulletEnabled val="1"/>
        </dgm:presLayoutVars>
      </dgm:prSet>
      <dgm:spPr/>
      <dgm:t>
        <a:bodyPr/>
        <a:lstStyle/>
        <a:p>
          <a:endParaRPr lang="es-EC"/>
        </a:p>
      </dgm:t>
    </dgm:pt>
    <dgm:pt modelId="{A0BA5144-1681-43C7-A268-906208A00E9C}" type="pres">
      <dgm:prSet presAssocID="{71A46941-A26D-4614-9E82-70472733B7D3}" presName="FiveNodes_3" presStyleLbl="node1" presStyleIdx="2" presStyleCnt="5" custScaleY="130719" custLinFactNeighborX="767" custLinFactNeighborY="-2395">
        <dgm:presLayoutVars>
          <dgm:bulletEnabled val="1"/>
        </dgm:presLayoutVars>
      </dgm:prSet>
      <dgm:spPr/>
      <dgm:t>
        <a:bodyPr/>
        <a:lstStyle/>
        <a:p>
          <a:endParaRPr lang="es-EC"/>
        </a:p>
      </dgm:t>
    </dgm:pt>
    <dgm:pt modelId="{17DE0C36-E9B4-45C5-BD0B-071DDFF3F5F2}" type="pres">
      <dgm:prSet presAssocID="{71A46941-A26D-4614-9E82-70472733B7D3}" presName="FiveNodes_4" presStyleLbl="node1" presStyleIdx="3" presStyleCnt="5" custLinFactNeighborX="1564" custLinFactNeighborY="6483">
        <dgm:presLayoutVars>
          <dgm:bulletEnabled val="1"/>
        </dgm:presLayoutVars>
      </dgm:prSet>
      <dgm:spPr/>
      <dgm:t>
        <a:bodyPr/>
        <a:lstStyle/>
        <a:p>
          <a:endParaRPr lang="es-EC"/>
        </a:p>
      </dgm:t>
    </dgm:pt>
    <dgm:pt modelId="{2A5EA038-9CD5-4F65-BDA8-F3B1708368EF}" type="pres">
      <dgm:prSet presAssocID="{71A46941-A26D-4614-9E82-70472733B7D3}" presName="FiveNodes_5" presStyleLbl="node1" presStyleIdx="4" presStyleCnt="5">
        <dgm:presLayoutVars>
          <dgm:bulletEnabled val="1"/>
        </dgm:presLayoutVars>
      </dgm:prSet>
      <dgm:spPr/>
      <dgm:t>
        <a:bodyPr/>
        <a:lstStyle/>
        <a:p>
          <a:endParaRPr lang="es-EC"/>
        </a:p>
      </dgm:t>
    </dgm:pt>
    <dgm:pt modelId="{50C407D4-8B0B-4747-95F9-034A33C3CCDC}" type="pres">
      <dgm:prSet presAssocID="{71A46941-A26D-4614-9E82-70472733B7D3}" presName="FiveConn_1-2" presStyleLbl="fgAccFollowNode1" presStyleIdx="0" presStyleCnt="4">
        <dgm:presLayoutVars>
          <dgm:bulletEnabled val="1"/>
        </dgm:presLayoutVars>
      </dgm:prSet>
      <dgm:spPr/>
      <dgm:t>
        <a:bodyPr/>
        <a:lstStyle/>
        <a:p>
          <a:endParaRPr lang="es-EC"/>
        </a:p>
      </dgm:t>
    </dgm:pt>
    <dgm:pt modelId="{A14BAB08-344D-40E1-A0DF-C20E4D74F2F5}" type="pres">
      <dgm:prSet presAssocID="{71A46941-A26D-4614-9E82-70472733B7D3}" presName="FiveConn_2-3" presStyleLbl="fgAccFollowNode1" presStyleIdx="1" presStyleCnt="4">
        <dgm:presLayoutVars>
          <dgm:bulletEnabled val="1"/>
        </dgm:presLayoutVars>
      </dgm:prSet>
      <dgm:spPr/>
      <dgm:t>
        <a:bodyPr/>
        <a:lstStyle/>
        <a:p>
          <a:endParaRPr lang="es-EC"/>
        </a:p>
      </dgm:t>
    </dgm:pt>
    <dgm:pt modelId="{D99C3345-9711-4D36-8649-E1EBC6826FE3}" type="pres">
      <dgm:prSet presAssocID="{71A46941-A26D-4614-9E82-70472733B7D3}" presName="FiveConn_3-4" presStyleLbl="fgAccFollowNode1" presStyleIdx="2" presStyleCnt="4">
        <dgm:presLayoutVars>
          <dgm:bulletEnabled val="1"/>
        </dgm:presLayoutVars>
      </dgm:prSet>
      <dgm:spPr/>
      <dgm:t>
        <a:bodyPr/>
        <a:lstStyle/>
        <a:p>
          <a:endParaRPr lang="es-EC"/>
        </a:p>
      </dgm:t>
    </dgm:pt>
    <dgm:pt modelId="{63044C4B-BC62-4BBD-9BC1-1EE35695AE45}" type="pres">
      <dgm:prSet presAssocID="{71A46941-A26D-4614-9E82-70472733B7D3}" presName="FiveConn_4-5" presStyleLbl="fgAccFollowNode1" presStyleIdx="3" presStyleCnt="4">
        <dgm:presLayoutVars>
          <dgm:bulletEnabled val="1"/>
        </dgm:presLayoutVars>
      </dgm:prSet>
      <dgm:spPr/>
      <dgm:t>
        <a:bodyPr/>
        <a:lstStyle/>
        <a:p>
          <a:endParaRPr lang="es-EC"/>
        </a:p>
      </dgm:t>
    </dgm:pt>
    <dgm:pt modelId="{BE289630-03F7-45A8-B398-941F8E2C2D1E}" type="pres">
      <dgm:prSet presAssocID="{71A46941-A26D-4614-9E82-70472733B7D3}" presName="FiveNodes_1_text" presStyleLbl="node1" presStyleIdx="4" presStyleCnt="5">
        <dgm:presLayoutVars>
          <dgm:bulletEnabled val="1"/>
        </dgm:presLayoutVars>
      </dgm:prSet>
      <dgm:spPr/>
      <dgm:t>
        <a:bodyPr/>
        <a:lstStyle/>
        <a:p>
          <a:endParaRPr lang="es-EC"/>
        </a:p>
      </dgm:t>
    </dgm:pt>
    <dgm:pt modelId="{8A230755-543D-4F03-BEDD-F8BC21501667}" type="pres">
      <dgm:prSet presAssocID="{71A46941-A26D-4614-9E82-70472733B7D3}" presName="FiveNodes_2_text" presStyleLbl="node1" presStyleIdx="4" presStyleCnt="5">
        <dgm:presLayoutVars>
          <dgm:bulletEnabled val="1"/>
        </dgm:presLayoutVars>
      </dgm:prSet>
      <dgm:spPr/>
      <dgm:t>
        <a:bodyPr/>
        <a:lstStyle/>
        <a:p>
          <a:endParaRPr lang="es-EC"/>
        </a:p>
      </dgm:t>
    </dgm:pt>
    <dgm:pt modelId="{483634BB-8A30-4B12-A3DD-1C0458BFF741}" type="pres">
      <dgm:prSet presAssocID="{71A46941-A26D-4614-9E82-70472733B7D3}" presName="FiveNodes_3_text" presStyleLbl="node1" presStyleIdx="4" presStyleCnt="5">
        <dgm:presLayoutVars>
          <dgm:bulletEnabled val="1"/>
        </dgm:presLayoutVars>
      </dgm:prSet>
      <dgm:spPr/>
      <dgm:t>
        <a:bodyPr/>
        <a:lstStyle/>
        <a:p>
          <a:endParaRPr lang="es-EC"/>
        </a:p>
      </dgm:t>
    </dgm:pt>
    <dgm:pt modelId="{45E10CCC-BD1F-4435-9FF1-0FE19E59ED2F}" type="pres">
      <dgm:prSet presAssocID="{71A46941-A26D-4614-9E82-70472733B7D3}" presName="FiveNodes_4_text" presStyleLbl="node1" presStyleIdx="4" presStyleCnt="5">
        <dgm:presLayoutVars>
          <dgm:bulletEnabled val="1"/>
        </dgm:presLayoutVars>
      </dgm:prSet>
      <dgm:spPr/>
      <dgm:t>
        <a:bodyPr/>
        <a:lstStyle/>
        <a:p>
          <a:endParaRPr lang="es-EC"/>
        </a:p>
      </dgm:t>
    </dgm:pt>
    <dgm:pt modelId="{1615AD55-9606-4624-A36D-F3DCEBEE95D0}" type="pres">
      <dgm:prSet presAssocID="{71A46941-A26D-4614-9E82-70472733B7D3}" presName="FiveNodes_5_text" presStyleLbl="node1" presStyleIdx="4" presStyleCnt="5">
        <dgm:presLayoutVars>
          <dgm:bulletEnabled val="1"/>
        </dgm:presLayoutVars>
      </dgm:prSet>
      <dgm:spPr/>
      <dgm:t>
        <a:bodyPr/>
        <a:lstStyle/>
        <a:p>
          <a:endParaRPr lang="es-EC"/>
        </a:p>
      </dgm:t>
    </dgm:pt>
  </dgm:ptLst>
  <dgm:cxnLst>
    <dgm:cxn modelId="{EE5528B7-2EB8-4BB2-B576-401498C1A2E4}" type="presOf" srcId="{866D7630-0BAB-4B4F-9643-C6BC41267118}" destId="{A0BA5144-1681-43C7-A268-906208A00E9C}" srcOrd="0" destOrd="0" presId="urn:microsoft.com/office/officeart/2005/8/layout/vProcess5"/>
    <dgm:cxn modelId="{C496421C-EDBF-42F0-8F72-C705A4032651}" type="presOf" srcId="{32F9AD29-A3A4-4962-8101-B3EA1EFADB9C}" destId="{A2B14250-FEFB-4D81-81C6-3FA8B0C76737}" srcOrd="0" destOrd="0" presId="urn:microsoft.com/office/officeart/2005/8/layout/vProcess5"/>
    <dgm:cxn modelId="{00F9992D-67AD-446A-85B4-F9F88E11B9A6}" srcId="{71A46941-A26D-4614-9E82-70472733B7D3}" destId="{B828B739-091F-4631-AEDA-578027158BCD}" srcOrd="4" destOrd="0" parTransId="{4E69813B-6CEF-4848-8353-76A6EB116E0C}" sibTransId="{BEFDB4D2-9EEB-486B-BE91-078E70217FFE}"/>
    <dgm:cxn modelId="{849ED505-2894-4FB0-B894-6012EFE2C1C9}" type="presOf" srcId="{B828B739-091F-4631-AEDA-578027158BCD}" destId="{2A5EA038-9CD5-4F65-BDA8-F3B1708368EF}" srcOrd="0" destOrd="0" presId="urn:microsoft.com/office/officeart/2005/8/layout/vProcess5"/>
    <dgm:cxn modelId="{B152D193-0174-4E9A-B2ED-442D7C2A84D4}" type="presOf" srcId="{D05E5904-CDB6-4FD1-80CF-A74AA4151DDA}" destId="{63044C4B-BC62-4BBD-9BC1-1EE35695AE45}" srcOrd="0" destOrd="0" presId="urn:microsoft.com/office/officeart/2005/8/layout/vProcess5"/>
    <dgm:cxn modelId="{50C6F7BC-B7D4-48F1-BCF6-578EDA1CD581}" type="presOf" srcId="{E6F89738-C66C-4B20-AC31-E308156B4D14}" destId="{50C407D4-8B0B-4747-95F9-034A33C3CCDC}" srcOrd="0" destOrd="0" presId="urn:microsoft.com/office/officeart/2005/8/layout/vProcess5"/>
    <dgm:cxn modelId="{93E3DD81-3A67-4297-8A0A-6850353D1081}" type="presOf" srcId="{32F9AD29-A3A4-4962-8101-B3EA1EFADB9C}" destId="{8A230755-543D-4F03-BEDD-F8BC21501667}" srcOrd="1" destOrd="0" presId="urn:microsoft.com/office/officeart/2005/8/layout/vProcess5"/>
    <dgm:cxn modelId="{CEEDE033-007C-4E1D-B4FC-B519247A760B}" type="presOf" srcId="{BF70A06F-2E20-4950-B016-D2870F843956}" destId="{45E10CCC-BD1F-4435-9FF1-0FE19E59ED2F}" srcOrd="1" destOrd="0" presId="urn:microsoft.com/office/officeart/2005/8/layout/vProcess5"/>
    <dgm:cxn modelId="{3ED9FDF2-D184-4102-9A16-C1C8CDD22263}" type="presOf" srcId="{866D7630-0BAB-4B4F-9643-C6BC41267118}" destId="{483634BB-8A30-4B12-A3DD-1C0458BFF741}" srcOrd="1" destOrd="0" presId="urn:microsoft.com/office/officeart/2005/8/layout/vProcess5"/>
    <dgm:cxn modelId="{AE161650-F141-40E9-9100-A9BBB4CDE030}" type="presOf" srcId="{8544E8A1-746B-4019-97BE-006B1979014A}" destId="{BE289630-03F7-45A8-B398-941F8E2C2D1E}" srcOrd="1" destOrd="0" presId="urn:microsoft.com/office/officeart/2005/8/layout/vProcess5"/>
    <dgm:cxn modelId="{69F637F7-7B8C-418D-A8C8-E2240B2ADA3F}" type="presOf" srcId="{8544E8A1-746B-4019-97BE-006B1979014A}" destId="{7414AB7A-1A46-47B4-976B-3921A9239F1D}" srcOrd="0" destOrd="0" presId="urn:microsoft.com/office/officeart/2005/8/layout/vProcess5"/>
    <dgm:cxn modelId="{D5AD00DB-A375-45BD-A866-918820620105}" type="presOf" srcId="{837E26C8-943A-472E-BEEA-553116C6A2B2}" destId="{A14BAB08-344D-40E1-A0DF-C20E4D74F2F5}" srcOrd="0" destOrd="0" presId="urn:microsoft.com/office/officeart/2005/8/layout/vProcess5"/>
    <dgm:cxn modelId="{C4AA4AF5-2730-4024-9750-7C2E6E855E05}" type="presOf" srcId="{C44D5641-81BF-4C68-97E8-78E9E66E9EDC}" destId="{D99C3345-9711-4D36-8649-E1EBC6826FE3}" srcOrd="0" destOrd="0" presId="urn:microsoft.com/office/officeart/2005/8/layout/vProcess5"/>
    <dgm:cxn modelId="{578DA713-6D7A-4629-A066-4F4BD1A416A3}" srcId="{71A46941-A26D-4614-9E82-70472733B7D3}" destId="{32F9AD29-A3A4-4962-8101-B3EA1EFADB9C}" srcOrd="1" destOrd="0" parTransId="{09EC4CC3-DD1E-465A-853F-71710D65563A}" sibTransId="{837E26C8-943A-472E-BEEA-553116C6A2B2}"/>
    <dgm:cxn modelId="{AA9455C1-10E1-4B00-9D00-7570C4C4A048}" type="presOf" srcId="{BF70A06F-2E20-4950-B016-D2870F843956}" destId="{17DE0C36-E9B4-45C5-BD0B-071DDFF3F5F2}" srcOrd="0" destOrd="0" presId="urn:microsoft.com/office/officeart/2005/8/layout/vProcess5"/>
    <dgm:cxn modelId="{EF5A94CA-184D-44FD-A211-CB021350D99E}" srcId="{71A46941-A26D-4614-9E82-70472733B7D3}" destId="{8544E8A1-746B-4019-97BE-006B1979014A}" srcOrd="0" destOrd="0" parTransId="{CFE8DBF8-5D0B-46AF-80A5-7EEEC2F056A0}" sibTransId="{E6F89738-C66C-4B20-AC31-E308156B4D14}"/>
    <dgm:cxn modelId="{24176022-1D58-450D-A6BD-2E04AE75484E}" srcId="{71A46941-A26D-4614-9E82-70472733B7D3}" destId="{866D7630-0BAB-4B4F-9643-C6BC41267118}" srcOrd="2" destOrd="0" parTransId="{031546DD-099A-4494-9E30-7509D4807DED}" sibTransId="{C44D5641-81BF-4C68-97E8-78E9E66E9EDC}"/>
    <dgm:cxn modelId="{14799D42-44AA-4790-877D-3B842D7242CE}" srcId="{71A46941-A26D-4614-9E82-70472733B7D3}" destId="{BF70A06F-2E20-4950-B016-D2870F843956}" srcOrd="3" destOrd="0" parTransId="{372885C3-B4C8-4EA3-971D-8F3950B124BE}" sibTransId="{D05E5904-CDB6-4FD1-80CF-A74AA4151DDA}"/>
    <dgm:cxn modelId="{72D9A035-CD98-447E-A827-E55C989600FB}" type="presOf" srcId="{71A46941-A26D-4614-9E82-70472733B7D3}" destId="{EC72EF16-9CF6-426F-B7EF-7944F8BD1FCF}" srcOrd="0" destOrd="0" presId="urn:microsoft.com/office/officeart/2005/8/layout/vProcess5"/>
    <dgm:cxn modelId="{4828DF01-A4EC-4668-94B5-6C454E03D460}" type="presOf" srcId="{B828B739-091F-4631-AEDA-578027158BCD}" destId="{1615AD55-9606-4624-A36D-F3DCEBEE95D0}" srcOrd="1" destOrd="0" presId="urn:microsoft.com/office/officeart/2005/8/layout/vProcess5"/>
    <dgm:cxn modelId="{C552889A-0698-4BF9-889D-13EA76E95428}" type="presParOf" srcId="{EC72EF16-9CF6-426F-B7EF-7944F8BD1FCF}" destId="{D759C0C0-5D44-41A0-87DD-5B313B36FD22}" srcOrd="0" destOrd="0" presId="urn:microsoft.com/office/officeart/2005/8/layout/vProcess5"/>
    <dgm:cxn modelId="{3D40D650-E3AC-4A4D-AB49-F4857C58E801}" type="presParOf" srcId="{EC72EF16-9CF6-426F-B7EF-7944F8BD1FCF}" destId="{7414AB7A-1A46-47B4-976B-3921A9239F1D}" srcOrd="1" destOrd="0" presId="urn:microsoft.com/office/officeart/2005/8/layout/vProcess5"/>
    <dgm:cxn modelId="{43D936D5-9B88-4119-AC47-88BC519CBBAE}" type="presParOf" srcId="{EC72EF16-9CF6-426F-B7EF-7944F8BD1FCF}" destId="{A2B14250-FEFB-4D81-81C6-3FA8B0C76737}" srcOrd="2" destOrd="0" presId="urn:microsoft.com/office/officeart/2005/8/layout/vProcess5"/>
    <dgm:cxn modelId="{96B793CE-5EA0-401E-BA71-7C293C9C72A9}" type="presParOf" srcId="{EC72EF16-9CF6-426F-B7EF-7944F8BD1FCF}" destId="{A0BA5144-1681-43C7-A268-906208A00E9C}" srcOrd="3" destOrd="0" presId="urn:microsoft.com/office/officeart/2005/8/layout/vProcess5"/>
    <dgm:cxn modelId="{2F79D4CE-511F-4C3B-816C-95FB76048C84}" type="presParOf" srcId="{EC72EF16-9CF6-426F-B7EF-7944F8BD1FCF}" destId="{17DE0C36-E9B4-45C5-BD0B-071DDFF3F5F2}" srcOrd="4" destOrd="0" presId="urn:microsoft.com/office/officeart/2005/8/layout/vProcess5"/>
    <dgm:cxn modelId="{FAEFDF7B-8A63-496B-95A6-5EB9B2A9A60E}" type="presParOf" srcId="{EC72EF16-9CF6-426F-B7EF-7944F8BD1FCF}" destId="{2A5EA038-9CD5-4F65-BDA8-F3B1708368EF}" srcOrd="5" destOrd="0" presId="urn:microsoft.com/office/officeart/2005/8/layout/vProcess5"/>
    <dgm:cxn modelId="{ABABB23C-0EFD-40B0-8766-3E3DB48CBE19}" type="presParOf" srcId="{EC72EF16-9CF6-426F-B7EF-7944F8BD1FCF}" destId="{50C407D4-8B0B-4747-95F9-034A33C3CCDC}" srcOrd="6" destOrd="0" presId="urn:microsoft.com/office/officeart/2005/8/layout/vProcess5"/>
    <dgm:cxn modelId="{1C62920D-CF74-4900-AA86-05EABE969F52}" type="presParOf" srcId="{EC72EF16-9CF6-426F-B7EF-7944F8BD1FCF}" destId="{A14BAB08-344D-40E1-A0DF-C20E4D74F2F5}" srcOrd="7" destOrd="0" presId="urn:microsoft.com/office/officeart/2005/8/layout/vProcess5"/>
    <dgm:cxn modelId="{841780B9-1513-4305-AF90-172B96FFB28A}" type="presParOf" srcId="{EC72EF16-9CF6-426F-B7EF-7944F8BD1FCF}" destId="{D99C3345-9711-4D36-8649-E1EBC6826FE3}" srcOrd="8" destOrd="0" presId="urn:microsoft.com/office/officeart/2005/8/layout/vProcess5"/>
    <dgm:cxn modelId="{D4F7F77B-B05B-42D2-AF18-F2C5E1407D42}" type="presParOf" srcId="{EC72EF16-9CF6-426F-B7EF-7944F8BD1FCF}" destId="{63044C4B-BC62-4BBD-9BC1-1EE35695AE45}" srcOrd="9" destOrd="0" presId="urn:microsoft.com/office/officeart/2005/8/layout/vProcess5"/>
    <dgm:cxn modelId="{8E585D7E-6979-4397-AB99-C3F3230BC78F}" type="presParOf" srcId="{EC72EF16-9CF6-426F-B7EF-7944F8BD1FCF}" destId="{BE289630-03F7-45A8-B398-941F8E2C2D1E}" srcOrd="10" destOrd="0" presId="urn:microsoft.com/office/officeart/2005/8/layout/vProcess5"/>
    <dgm:cxn modelId="{0C67B38A-5CA2-4541-B484-5B7E45A47592}" type="presParOf" srcId="{EC72EF16-9CF6-426F-B7EF-7944F8BD1FCF}" destId="{8A230755-543D-4F03-BEDD-F8BC21501667}" srcOrd="11" destOrd="0" presId="urn:microsoft.com/office/officeart/2005/8/layout/vProcess5"/>
    <dgm:cxn modelId="{40C421FF-A487-4DAC-899D-6797E45FADEC}" type="presParOf" srcId="{EC72EF16-9CF6-426F-B7EF-7944F8BD1FCF}" destId="{483634BB-8A30-4B12-A3DD-1C0458BFF741}" srcOrd="12" destOrd="0" presId="urn:microsoft.com/office/officeart/2005/8/layout/vProcess5"/>
    <dgm:cxn modelId="{1231250C-0998-43D5-A68E-6404C5849492}" type="presParOf" srcId="{EC72EF16-9CF6-426F-B7EF-7944F8BD1FCF}" destId="{45E10CCC-BD1F-4435-9FF1-0FE19E59ED2F}" srcOrd="13" destOrd="0" presId="urn:microsoft.com/office/officeart/2005/8/layout/vProcess5"/>
    <dgm:cxn modelId="{6ECC812B-D6BA-4765-93E0-95D2CDC8C8B0}" type="presParOf" srcId="{EC72EF16-9CF6-426F-B7EF-7944F8BD1FCF}" destId="{1615AD55-9606-4624-A36D-F3DCEBEE95D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1067C8-A00F-4975-89BC-C2214A80F5A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A9EC5F0E-95A2-402E-B364-58E795F35BFE}">
      <dgm:prSet phldrT="[Texto]"/>
      <dgm:spPr/>
      <dgm:t>
        <a:bodyPr/>
        <a:lstStyle/>
        <a:p>
          <a:r>
            <a:rPr lang="es-EC" b="1" dirty="0" smtClean="0">
              <a:solidFill>
                <a:schemeClr val="tx1"/>
              </a:solidFill>
            </a:rPr>
            <a:t>La persona designada como Oficial de Cumplimiento: </a:t>
          </a:r>
          <a:endParaRPr lang="es-EC" dirty="0">
            <a:solidFill>
              <a:schemeClr val="tx1"/>
            </a:solidFill>
          </a:endParaRPr>
        </a:p>
      </dgm:t>
    </dgm:pt>
    <dgm:pt modelId="{2895D3C5-7B41-4F9A-B8E1-1FA758532DCB}" type="parTrans" cxnId="{6E1BEB81-C5CF-4DB0-8A95-595367AFA15A}">
      <dgm:prSet/>
      <dgm:spPr/>
      <dgm:t>
        <a:bodyPr/>
        <a:lstStyle/>
        <a:p>
          <a:endParaRPr lang="es-EC"/>
        </a:p>
      </dgm:t>
    </dgm:pt>
    <dgm:pt modelId="{3F87BE14-A12E-4A07-A917-3871AF2D386B}" type="sibTrans" cxnId="{6E1BEB81-C5CF-4DB0-8A95-595367AFA15A}">
      <dgm:prSet/>
      <dgm:spPr/>
      <dgm:t>
        <a:bodyPr/>
        <a:lstStyle/>
        <a:p>
          <a:endParaRPr lang="es-EC"/>
        </a:p>
      </dgm:t>
    </dgm:pt>
    <dgm:pt modelId="{CC62483A-7FC9-4340-A33A-CBCA7734CB2C}">
      <dgm:prSet phldrT="[Texto]"/>
      <dgm:spPr/>
      <dgm:t>
        <a:bodyPr/>
        <a:lstStyle/>
        <a:p>
          <a:r>
            <a:rPr lang="es-ES" dirty="0" smtClean="0"/>
            <a:t>Ejecutivo designado por el máximo órgano directivo del sujeto obligado“. Asume las responsabilidades de establecer el código de conducta, verificar la aplicación de la ley, formular y ejecutar procedimientos y diseñar controles adecuados, efectivos y de calidad, con el propósito de prevenir la utilización de la entidad o "sujeto obligado" para el lavado de dinero.</a:t>
          </a:r>
          <a:endParaRPr lang="es-EC" dirty="0"/>
        </a:p>
      </dgm:t>
    </dgm:pt>
    <dgm:pt modelId="{7F8B7419-9AEE-4F74-94C4-D3D9A4BE9755}" type="parTrans" cxnId="{81D7EAF1-259B-47A6-B844-EC8B5C4BAFCC}">
      <dgm:prSet/>
      <dgm:spPr/>
      <dgm:t>
        <a:bodyPr/>
        <a:lstStyle/>
        <a:p>
          <a:endParaRPr lang="es-EC"/>
        </a:p>
      </dgm:t>
    </dgm:pt>
    <dgm:pt modelId="{6CE9D3ED-9FC2-42EF-BEFE-1E505B0AFD51}" type="sibTrans" cxnId="{81D7EAF1-259B-47A6-B844-EC8B5C4BAFCC}">
      <dgm:prSet/>
      <dgm:spPr/>
      <dgm:t>
        <a:bodyPr/>
        <a:lstStyle/>
        <a:p>
          <a:endParaRPr lang="es-EC"/>
        </a:p>
      </dgm:t>
    </dgm:pt>
    <dgm:pt modelId="{0DF8E191-E527-4A97-8418-68F9AF748BF7}">
      <dgm:prSet phldrT="[Texto]"/>
      <dgm:spPr/>
      <dgm:t>
        <a:bodyPr/>
        <a:lstStyle/>
        <a:p>
          <a:r>
            <a:rPr lang="es-EC" b="1" dirty="0" smtClean="0">
              <a:solidFill>
                <a:schemeClr val="tx1"/>
              </a:solidFill>
            </a:rPr>
            <a:t>Nivel Organizacional del Cargo: </a:t>
          </a:r>
          <a:endParaRPr lang="es-EC" dirty="0">
            <a:solidFill>
              <a:schemeClr val="tx1"/>
            </a:solidFill>
          </a:endParaRPr>
        </a:p>
      </dgm:t>
    </dgm:pt>
    <dgm:pt modelId="{87EBB8B2-A47E-4814-A176-B81B7725C426}" type="parTrans" cxnId="{BD322BE1-48E9-4965-8FB3-A554927BAC38}">
      <dgm:prSet/>
      <dgm:spPr/>
      <dgm:t>
        <a:bodyPr/>
        <a:lstStyle/>
        <a:p>
          <a:endParaRPr lang="es-EC"/>
        </a:p>
      </dgm:t>
    </dgm:pt>
    <dgm:pt modelId="{0E244C19-4854-46E8-8492-728D87640735}" type="sibTrans" cxnId="{BD322BE1-48E9-4965-8FB3-A554927BAC38}">
      <dgm:prSet/>
      <dgm:spPr/>
      <dgm:t>
        <a:bodyPr/>
        <a:lstStyle/>
        <a:p>
          <a:endParaRPr lang="es-EC"/>
        </a:p>
      </dgm:t>
    </dgm:pt>
    <dgm:pt modelId="{F19188A4-71EF-4808-8ED3-B9322D625270}">
      <dgm:prSet phldrT="[Texto]"/>
      <dgm:spPr/>
      <dgm:t>
        <a:bodyPr/>
        <a:lstStyle/>
        <a:p>
          <a:r>
            <a:rPr lang="es-ES" dirty="0" smtClean="0"/>
            <a:t>Cargo clasificado en el nivel de alta gerencia, con dependencia directa de la junta directiva o directorio.</a:t>
          </a:r>
          <a:endParaRPr lang="es-EC" dirty="0"/>
        </a:p>
      </dgm:t>
    </dgm:pt>
    <dgm:pt modelId="{E7B02D83-CBDD-432C-8E40-262B083ABB05}" type="parTrans" cxnId="{87D94D4C-4145-44EA-9138-5E62694B59BF}">
      <dgm:prSet/>
      <dgm:spPr/>
      <dgm:t>
        <a:bodyPr/>
        <a:lstStyle/>
        <a:p>
          <a:endParaRPr lang="es-EC"/>
        </a:p>
      </dgm:t>
    </dgm:pt>
    <dgm:pt modelId="{C8E8F91F-C053-4ED5-880B-28016535C142}" type="sibTrans" cxnId="{87D94D4C-4145-44EA-9138-5E62694B59BF}">
      <dgm:prSet/>
      <dgm:spPr/>
      <dgm:t>
        <a:bodyPr/>
        <a:lstStyle/>
        <a:p>
          <a:endParaRPr lang="es-EC"/>
        </a:p>
      </dgm:t>
    </dgm:pt>
    <dgm:pt modelId="{9280A859-0FD0-4D3D-B685-F2709F45A83E}">
      <dgm:prSet/>
      <dgm:spPr/>
      <dgm:t>
        <a:bodyPr/>
        <a:lstStyle/>
        <a:p>
          <a:r>
            <a:rPr lang="es-ES" dirty="0" smtClean="0"/>
            <a:t>Algunas regulaciones exigen que el cargo de "oficial de cumplimiento" sea ejercido por una persona cuya única función sea la del "oficial de cumplimiento".</a:t>
          </a:r>
          <a:endParaRPr lang="es-EC" dirty="0" smtClean="0"/>
        </a:p>
      </dgm:t>
    </dgm:pt>
    <dgm:pt modelId="{E1F2D575-905E-4BA5-BC1C-ADB2082218A8}" type="parTrans" cxnId="{344EEF5A-1268-4C74-8903-E54BAD6F5C67}">
      <dgm:prSet/>
      <dgm:spPr/>
      <dgm:t>
        <a:bodyPr/>
        <a:lstStyle/>
        <a:p>
          <a:endParaRPr lang="es-EC"/>
        </a:p>
      </dgm:t>
    </dgm:pt>
    <dgm:pt modelId="{4CE54049-BF89-4F13-A18E-D8DAA18BA10F}" type="sibTrans" cxnId="{344EEF5A-1268-4C74-8903-E54BAD6F5C67}">
      <dgm:prSet/>
      <dgm:spPr/>
      <dgm:t>
        <a:bodyPr/>
        <a:lstStyle/>
        <a:p>
          <a:endParaRPr lang="es-EC"/>
        </a:p>
      </dgm:t>
    </dgm:pt>
    <dgm:pt modelId="{F42A6AA2-6C2B-4A14-B1A3-40F07F61533A}" type="pres">
      <dgm:prSet presAssocID="{D71067C8-A00F-4975-89BC-C2214A80F5A2}" presName="Name0" presStyleCnt="0">
        <dgm:presLayoutVars>
          <dgm:dir/>
          <dgm:animLvl val="lvl"/>
          <dgm:resizeHandles val="exact"/>
        </dgm:presLayoutVars>
      </dgm:prSet>
      <dgm:spPr/>
      <dgm:t>
        <a:bodyPr/>
        <a:lstStyle/>
        <a:p>
          <a:endParaRPr lang="es-EC"/>
        </a:p>
      </dgm:t>
    </dgm:pt>
    <dgm:pt modelId="{D1B15B3F-FE0A-4420-B478-85D0C031E37D}" type="pres">
      <dgm:prSet presAssocID="{A9EC5F0E-95A2-402E-B364-58E795F35BFE}" presName="linNode" presStyleCnt="0"/>
      <dgm:spPr/>
    </dgm:pt>
    <dgm:pt modelId="{D42FC740-46AF-4E2F-9414-2990618F9864}" type="pres">
      <dgm:prSet presAssocID="{A9EC5F0E-95A2-402E-B364-58E795F35BFE}" presName="parentText" presStyleLbl="node1" presStyleIdx="0" presStyleCnt="2">
        <dgm:presLayoutVars>
          <dgm:chMax val="1"/>
          <dgm:bulletEnabled val="1"/>
        </dgm:presLayoutVars>
      </dgm:prSet>
      <dgm:spPr/>
      <dgm:t>
        <a:bodyPr/>
        <a:lstStyle/>
        <a:p>
          <a:endParaRPr lang="es-EC"/>
        </a:p>
      </dgm:t>
    </dgm:pt>
    <dgm:pt modelId="{CE9F0B2E-F694-4FFC-AC2A-E6F34BAA3A32}" type="pres">
      <dgm:prSet presAssocID="{A9EC5F0E-95A2-402E-B364-58E795F35BFE}" presName="descendantText" presStyleLbl="alignAccFollowNode1" presStyleIdx="0" presStyleCnt="2">
        <dgm:presLayoutVars>
          <dgm:bulletEnabled val="1"/>
        </dgm:presLayoutVars>
      </dgm:prSet>
      <dgm:spPr/>
      <dgm:t>
        <a:bodyPr/>
        <a:lstStyle/>
        <a:p>
          <a:endParaRPr lang="es-EC"/>
        </a:p>
      </dgm:t>
    </dgm:pt>
    <dgm:pt modelId="{37CD536E-6000-4A67-A48C-827BFCE86766}" type="pres">
      <dgm:prSet presAssocID="{3F87BE14-A12E-4A07-A917-3871AF2D386B}" presName="sp" presStyleCnt="0"/>
      <dgm:spPr/>
    </dgm:pt>
    <dgm:pt modelId="{8DBD49A1-45E3-4946-9621-435AFF0D8511}" type="pres">
      <dgm:prSet presAssocID="{0DF8E191-E527-4A97-8418-68F9AF748BF7}" presName="linNode" presStyleCnt="0"/>
      <dgm:spPr/>
    </dgm:pt>
    <dgm:pt modelId="{83DD8B8B-6FF6-46E8-BD57-9990F90B3134}" type="pres">
      <dgm:prSet presAssocID="{0DF8E191-E527-4A97-8418-68F9AF748BF7}" presName="parentText" presStyleLbl="node1" presStyleIdx="1" presStyleCnt="2">
        <dgm:presLayoutVars>
          <dgm:chMax val="1"/>
          <dgm:bulletEnabled val="1"/>
        </dgm:presLayoutVars>
      </dgm:prSet>
      <dgm:spPr/>
      <dgm:t>
        <a:bodyPr/>
        <a:lstStyle/>
        <a:p>
          <a:endParaRPr lang="es-EC"/>
        </a:p>
      </dgm:t>
    </dgm:pt>
    <dgm:pt modelId="{DB43E2F4-BAAB-4FEC-8FC7-C3BF410ADCBB}" type="pres">
      <dgm:prSet presAssocID="{0DF8E191-E527-4A97-8418-68F9AF748BF7}" presName="descendantText" presStyleLbl="alignAccFollowNode1" presStyleIdx="1" presStyleCnt="2">
        <dgm:presLayoutVars>
          <dgm:bulletEnabled val="1"/>
        </dgm:presLayoutVars>
      </dgm:prSet>
      <dgm:spPr/>
      <dgm:t>
        <a:bodyPr/>
        <a:lstStyle/>
        <a:p>
          <a:endParaRPr lang="es-EC"/>
        </a:p>
      </dgm:t>
    </dgm:pt>
  </dgm:ptLst>
  <dgm:cxnLst>
    <dgm:cxn modelId="{344EEF5A-1268-4C74-8903-E54BAD6F5C67}" srcId="{0DF8E191-E527-4A97-8418-68F9AF748BF7}" destId="{9280A859-0FD0-4D3D-B685-F2709F45A83E}" srcOrd="1" destOrd="0" parTransId="{E1F2D575-905E-4BA5-BC1C-ADB2082218A8}" sibTransId="{4CE54049-BF89-4F13-A18E-D8DAA18BA10F}"/>
    <dgm:cxn modelId="{7669B6A0-1426-4995-A90B-2A1CC77DA7EA}" type="presOf" srcId="{A9EC5F0E-95A2-402E-B364-58E795F35BFE}" destId="{D42FC740-46AF-4E2F-9414-2990618F9864}" srcOrd="0" destOrd="0" presId="urn:microsoft.com/office/officeart/2005/8/layout/vList5"/>
    <dgm:cxn modelId="{6E1BEB81-C5CF-4DB0-8A95-595367AFA15A}" srcId="{D71067C8-A00F-4975-89BC-C2214A80F5A2}" destId="{A9EC5F0E-95A2-402E-B364-58E795F35BFE}" srcOrd="0" destOrd="0" parTransId="{2895D3C5-7B41-4F9A-B8E1-1FA758532DCB}" sibTransId="{3F87BE14-A12E-4A07-A917-3871AF2D386B}"/>
    <dgm:cxn modelId="{EBCDA196-752B-4C74-B2A8-B8AA8F8B8BF6}" type="presOf" srcId="{F19188A4-71EF-4808-8ED3-B9322D625270}" destId="{DB43E2F4-BAAB-4FEC-8FC7-C3BF410ADCBB}" srcOrd="0" destOrd="0" presId="urn:microsoft.com/office/officeart/2005/8/layout/vList5"/>
    <dgm:cxn modelId="{81D7EAF1-259B-47A6-B844-EC8B5C4BAFCC}" srcId="{A9EC5F0E-95A2-402E-B364-58E795F35BFE}" destId="{CC62483A-7FC9-4340-A33A-CBCA7734CB2C}" srcOrd="0" destOrd="0" parTransId="{7F8B7419-9AEE-4F74-94C4-D3D9A4BE9755}" sibTransId="{6CE9D3ED-9FC2-42EF-BEFE-1E505B0AFD51}"/>
    <dgm:cxn modelId="{70D45D9D-C807-46DE-AEC2-13F31FA1CF76}" type="presOf" srcId="{D71067C8-A00F-4975-89BC-C2214A80F5A2}" destId="{F42A6AA2-6C2B-4A14-B1A3-40F07F61533A}" srcOrd="0" destOrd="0" presId="urn:microsoft.com/office/officeart/2005/8/layout/vList5"/>
    <dgm:cxn modelId="{87D94D4C-4145-44EA-9138-5E62694B59BF}" srcId="{0DF8E191-E527-4A97-8418-68F9AF748BF7}" destId="{F19188A4-71EF-4808-8ED3-B9322D625270}" srcOrd="0" destOrd="0" parTransId="{E7B02D83-CBDD-432C-8E40-262B083ABB05}" sibTransId="{C8E8F91F-C053-4ED5-880B-28016535C142}"/>
    <dgm:cxn modelId="{88FC4837-B1B5-4415-8E2C-383E36629C65}" type="presOf" srcId="{9280A859-0FD0-4D3D-B685-F2709F45A83E}" destId="{DB43E2F4-BAAB-4FEC-8FC7-C3BF410ADCBB}" srcOrd="0" destOrd="1" presId="urn:microsoft.com/office/officeart/2005/8/layout/vList5"/>
    <dgm:cxn modelId="{765E0D9D-692F-40DB-A6D4-0C58BDC0DB74}" type="presOf" srcId="{0DF8E191-E527-4A97-8418-68F9AF748BF7}" destId="{83DD8B8B-6FF6-46E8-BD57-9990F90B3134}" srcOrd="0" destOrd="0" presId="urn:microsoft.com/office/officeart/2005/8/layout/vList5"/>
    <dgm:cxn modelId="{BD322BE1-48E9-4965-8FB3-A554927BAC38}" srcId="{D71067C8-A00F-4975-89BC-C2214A80F5A2}" destId="{0DF8E191-E527-4A97-8418-68F9AF748BF7}" srcOrd="1" destOrd="0" parTransId="{87EBB8B2-A47E-4814-A176-B81B7725C426}" sibTransId="{0E244C19-4854-46E8-8492-728D87640735}"/>
    <dgm:cxn modelId="{765CCBEF-3412-454B-B3F3-A85CA01EE1C5}" type="presOf" srcId="{CC62483A-7FC9-4340-A33A-CBCA7734CB2C}" destId="{CE9F0B2E-F694-4FFC-AC2A-E6F34BAA3A32}" srcOrd="0" destOrd="0" presId="urn:microsoft.com/office/officeart/2005/8/layout/vList5"/>
    <dgm:cxn modelId="{EB04737A-2B5C-4BF6-9E8E-5869FA6DE089}" type="presParOf" srcId="{F42A6AA2-6C2B-4A14-B1A3-40F07F61533A}" destId="{D1B15B3F-FE0A-4420-B478-85D0C031E37D}" srcOrd="0" destOrd="0" presId="urn:microsoft.com/office/officeart/2005/8/layout/vList5"/>
    <dgm:cxn modelId="{032A134F-8389-4737-9FC0-E5A9B8ED5129}" type="presParOf" srcId="{D1B15B3F-FE0A-4420-B478-85D0C031E37D}" destId="{D42FC740-46AF-4E2F-9414-2990618F9864}" srcOrd="0" destOrd="0" presId="urn:microsoft.com/office/officeart/2005/8/layout/vList5"/>
    <dgm:cxn modelId="{60104F3A-F62B-4519-9BE9-C8B0874DAE1C}" type="presParOf" srcId="{D1B15B3F-FE0A-4420-B478-85D0C031E37D}" destId="{CE9F0B2E-F694-4FFC-AC2A-E6F34BAA3A32}" srcOrd="1" destOrd="0" presId="urn:microsoft.com/office/officeart/2005/8/layout/vList5"/>
    <dgm:cxn modelId="{B4B99116-4F91-47EB-9EB1-CAD6A7C70A8E}" type="presParOf" srcId="{F42A6AA2-6C2B-4A14-B1A3-40F07F61533A}" destId="{37CD536E-6000-4A67-A48C-827BFCE86766}" srcOrd="1" destOrd="0" presId="urn:microsoft.com/office/officeart/2005/8/layout/vList5"/>
    <dgm:cxn modelId="{E439AA28-3979-4A0D-9B6B-39E95E64C6F6}" type="presParOf" srcId="{F42A6AA2-6C2B-4A14-B1A3-40F07F61533A}" destId="{8DBD49A1-45E3-4946-9621-435AFF0D8511}" srcOrd="2" destOrd="0" presId="urn:microsoft.com/office/officeart/2005/8/layout/vList5"/>
    <dgm:cxn modelId="{04D8DD9E-ED05-4E86-8D6B-20125859DF5D}" type="presParOf" srcId="{8DBD49A1-45E3-4946-9621-435AFF0D8511}" destId="{83DD8B8B-6FF6-46E8-BD57-9990F90B3134}" srcOrd="0" destOrd="0" presId="urn:microsoft.com/office/officeart/2005/8/layout/vList5"/>
    <dgm:cxn modelId="{53327152-4D22-4D65-B5EB-90B65C507C2B}" type="presParOf" srcId="{8DBD49A1-45E3-4946-9621-435AFF0D8511}" destId="{DB43E2F4-BAAB-4FEC-8FC7-C3BF410ADC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665CE2-D1E3-42C8-999D-9BFD42B08AF4}"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EC"/>
        </a:p>
      </dgm:t>
    </dgm:pt>
    <dgm:pt modelId="{B603C83D-BC30-4C46-85C9-CDCDC3CBEE1F}">
      <dgm:prSet phldrT="[Texto]" custT="1"/>
      <dgm:spPr/>
      <dgm:t>
        <a:bodyPr/>
        <a:lstStyle/>
        <a:p>
          <a:r>
            <a:rPr lang="es-EC" sz="1800" b="1" dirty="0" smtClean="0"/>
            <a:t>Características del Oficial de Cumplimiento: </a:t>
          </a:r>
          <a:endParaRPr lang="es-EC" sz="1800" dirty="0"/>
        </a:p>
      </dgm:t>
    </dgm:pt>
    <dgm:pt modelId="{686462E8-1BEB-491F-AC19-484624E43526}" type="parTrans" cxnId="{40907DC3-A140-47C6-AAF4-76F1ED0602AA}">
      <dgm:prSet/>
      <dgm:spPr/>
      <dgm:t>
        <a:bodyPr/>
        <a:lstStyle/>
        <a:p>
          <a:endParaRPr lang="es-EC"/>
        </a:p>
      </dgm:t>
    </dgm:pt>
    <dgm:pt modelId="{FDBAAE4E-8B95-4247-96F5-0BFFCA724AC7}" type="sibTrans" cxnId="{40907DC3-A140-47C6-AAF4-76F1ED0602AA}">
      <dgm:prSet/>
      <dgm:spPr/>
      <dgm:t>
        <a:bodyPr/>
        <a:lstStyle/>
        <a:p>
          <a:endParaRPr lang="es-EC"/>
        </a:p>
      </dgm:t>
    </dgm:pt>
    <dgm:pt modelId="{E7B9AF43-9201-46A9-9916-65E09C438258}">
      <dgm:prSet custT="1"/>
      <dgm:spPr/>
      <dgm:t>
        <a:bodyPr/>
        <a:lstStyle/>
        <a:p>
          <a:r>
            <a:rPr lang="es-ES" sz="1800" dirty="0" smtClean="0"/>
            <a:t>Profesional , líder, innovador, negociador</a:t>
          </a:r>
          <a:endParaRPr lang="es-EC" sz="1800" dirty="0" smtClean="0"/>
        </a:p>
      </dgm:t>
    </dgm:pt>
    <dgm:pt modelId="{B1B81CCD-0A4E-4B48-B2B2-8192BBC6BE3E}" type="parTrans" cxnId="{284D655F-5D35-4AF1-89CB-0A52C609F180}">
      <dgm:prSet/>
      <dgm:spPr/>
      <dgm:t>
        <a:bodyPr/>
        <a:lstStyle/>
        <a:p>
          <a:endParaRPr lang="es-EC"/>
        </a:p>
      </dgm:t>
    </dgm:pt>
    <dgm:pt modelId="{99F1D229-DC00-457F-AFC9-70BF2D65B65E}" type="sibTrans" cxnId="{284D655F-5D35-4AF1-89CB-0A52C609F180}">
      <dgm:prSet/>
      <dgm:spPr/>
      <dgm:t>
        <a:bodyPr/>
        <a:lstStyle/>
        <a:p>
          <a:endParaRPr lang="es-EC"/>
        </a:p>
      </dgm:t>
    </dgm:pt>
    <dgm:pt modelId="{A600DA1D-5080-4697-AC2C-317C22BD2D77}">
      <dgm:prSet custT="1"/>
      <dgm:spPr/>
      <dgm:t>
        <a:bodyPr/>
        <a:lstStyle/>
        <a:p>
          <a:r>
            <a:rPr lang="es-ES" sz="1800" dirty="0" smtClean="0"/>
            <a:t>Total disposición al cambio.</a:t>
          </a:r>
          <a:endParaRPr lang="es-EC" sz="1800" dirty="0" smtClean="0"/>
        </a:p>
      </dgm:t>
    </dgm:pt>
    <dgm:pt modelId="{BAC0C135-B873-4189-89ED-19AAE71A267D}" type="parTrans" cxnId="{E117B6D4-A16D-43BA-9B1C-00424B1A82E2}">
      <dgm:prSet/>
      <dgm:spPr/>
      <dgm:t>
        <a:bodyPr/>
        <a:lstStyle/>
        <a:p>
          <a:endParaRPr lang="es-EC"/>
        </a:p>
      </dgm:t>
    </dgm:pt>
    <dgm:pt modelId="{AC877FE9-CD4D-40F3-AE70-4EE9B03858CE}" type="sibTrans" cxnId="{E117B6D4-A16D-43BA-9B1C-00424B1A82E2}">
      <dgm:prSet/>
      <dgm:spPr/>
      <dgm:t>
        <a:bodyPr/>
        <a:lstStyle/>
        <a:p>
          <a:endParaRPr lang="es-EC"/>
        </a:p>
      </dgm:t>
    </dgm:pt>
    <dgm:pt modelId="{DF552DC1-D327-48FB-9C6D-9BB6ABE585A1}">
      <dgm:prSet custT="1"/>
      <dgm:spPr/>
      <dgm:t>
        <a:bodyPr/>
        <a:lstStyle/>
        <a:p>
          <a:r>
            <a:rPr lang="es-ES" sz="1800" dirty="0" smtClean="0"/>
            <a:t>De proceder recto e íntegro.</a:t>
          </a:r>
          <a:endParaRPr lang="es-EC" sz="1800" dirty="0" smtClean="0"/>
        </a:p>
      </dgm:t>
    </dgm:pt>
    <dgm:pt modelId="{0937DB82-A13A-40FF-AF00-990FD93E9DC5}" type="parTrans" cxnId="{45CAED68-FF5B-4606-895E-00E2016191F8}">
      <dgm:prSet/>
      <dgm:spPr/>
      <dgm:t>
        <a:bodyPr/>
        <a:lstStyle/>
        <a:p>
          <a:endParaRPr lang="es-EC"/>
        </a:p>
      </dgm:t>
    </dgm:pt>
    <dgm:pt modelId="{EE85AD41-12EF-46DC-B529-05E7BD084D51}" type="sibTrans" cxnId="{45CAED68-FF5B-4606-895E-00E2016191F8}">
      <dgm:prSet/>
      <dgm:spPr/>
      <dgm:t>
        <a:bodyPr/>
        <a:lstStyle/>
        <a:p>
          <a:endParaRPr lang="es-EC"/>
        </a:p>
      </dgm:t>
    </dgm:pt>
    <dgm:pt modelId="{342A6A55-B993-4D77-A7ED-24E6A076AC57}">
      <dgm:prSet custT="1"/>
      <dgm:spPr/>
      <dgm:t>
        <a:bodyPr/>
        <a:lstStyle/>
        <a:p>
          <a:r>
            <a:rPr lang="es-ES" sz="1800" dirty="0" smtClean="0"/>
            <a:t>Enérgico, activo, diligente, dinámico y creativo.</a:t>
          </a:r>
          <a:endParaRPr lang="es-EC" sz="1800" dirty="0" smtClean="0"/>
        </a:p>
      </dgm:t>
    </dgm:pt>
    <dgm:pt modelId="{6DF0ACDE-C0D3-4449-9A56-74E8CF8C9C6F}" type="parTrans" cxnId="{3C58EAE3-1146-4054-8832-B63AE8FD64C8}">
      <dgm:prSet/>
      <dgm:spPr/>
      <dgm:t>
        <a:bodyPr/>
        <a:lstStyle/>
        <a:p>
          <a:endParaRPr lang="es-EC"/>
        </a:p>
      </dgm:t>
    </dgm:pt>
    <dgm:pt modelId="{8DBF1F28-86A5-42B1-999C-4BBE02C3DA8D}" type="sibTrans" cxnId="{3C58EAE3-1146-4054-8832-B63AE8FD64C8}">
      <dgm:prSet/>
      <dgm:spPr/>
      <dgm:t>
        <a:bodyPr/>
        <a:lstStyle/>
        <a:p>
          <a:endParaRPr lang="es-EC"/>
        </a:p>
      </dgm:t>
    </dgm:pt>
    <dgm:pt modelId="{04EF7C63-6CF8-43A3-8934-B2FC0526CDE2}">
      <dgm:prSet custT="1"/>
      <dgm:spPr/>
      <dgm:t>
        <a:bodyPr/>
        <a:lstStyle/>
        <a:p>
          <a:r>
            <a:rPr lang="es-ES" sz="1800" dirty="0" smtClean="0"/>
            <a:t>Reservado y precavido</a:t>
          </a:r>
          <a:endParaRPr lang="es-EC" sz="1800" dirty="0" smtClean="0"/>
        </a:p>
      </dgm:t>
    </dgm:pt>
    <dgm:pt modelId="{459A58C3-CDDD-4BF8-8A3C-3905769B7041}" type="parTrans" cxnId="{247C9B9F-45F2-4DAD-92D9-6AF9098A7523}">
      <dgm:prSet/>
      <dgm:spPr/>
      <dgm:t>
        <a:bodyPr/>
        <a:lstStyle/>
        <a:p>
          <a:endParaRPr lang="es-EC"/>
        </a:p>
      </dgm:t>
    </dgm:pt>
    <dgm:pt modelId="{EB3D8CBC-A06C-452B-A170-EC559751B326}" type="sibTrans" cxnId="{247C9B9F-45F2-4DAD-92D9-6AF9098A7523}">
      <dgm:prSet/>
      <dgm:spPr/>
      <dgm:t>
        <a:bodyPr/>
        <a:lstStyle/>
        <a:p>
          <a:endParaRPr lang="es-EC"/>
        </a:p>
      </dgm:t>
    </dgm:pt>
    <dgm:pt modelId="{82113438-B236-44D7-A6EF-DBC9F7CEA7C0}">
      <dgm:prSet custT="1"/>
      <dgm:spPr/>
      <dgm:t>
        <a:bodyPr/>
        <a:lstStyle/>
        <a:p>
          <a:r>
            <a:rPr lang="es-ES" sz="1800" dirty="0" smtClean="0"/>
            <a:t>Conocedor del negocio </a:t>
          </a:r>
          <a:endParaRPr lang="es-EC" sz="1800" dirty="0" smtClean="0"/>
        </a:p>
      </dgm:t>
    </dgm:pt>
    <dgm:pt modelId="{81237BCF-A11A-4BB7-B412-364E1F191E84}" type="parTrans" cxnId="{94BF1304-124C-44EF-839B-F877FB628B1B}">
      <dgm:prSet/>
      <dgm:spPr/>
      <dgm:t>
        <a:bodyPr/>
        <a:lstStyle/>
        <a:p>
          <a:endParaRPr lang="es-EC"/>
        </a:p>
      </dgm:t>
    </dgm:pt>
    <dgm:pt modelId="{B92F1517-B181-481C-8A4D-2C074E754E98}" type="sibTrans" cxnId="{94BF1304-124C-44EF-839B-F877FB628B1B}">
      <dgm:prSet/>
      <dgm:spPr/>
      <dgm:t>
        <a:bodyPr/>
        <a:lstStyle/>
        <a:p>
          <a:endParaRPr lang="es-EC"/>
        </a:p>
      </dgm:t>
    </dgm:pt>
    <dgm:pt modelId="{9151C6ED-07C5-4795-AE55-1BEA6A2AB7AB}">
      <dgm:prSet custT="1"/>
      <dgm:spPr/>
      <dgm:t>
        <a:bodyPr/>
        <a:lstStyle/>
        <a:p>
          <a:r>
            <a:rPr lang="es-ES" sz="1800" dirty="0" smtClean="0"/>
            <a:t>Experiencia en control y supervisión.</a:t>
          </a:r>
          <a:endParaRPr lang="es-EC" sz="1800" dirty="0" smtClean="0"/>
        </a:p>
      </dgm:t>
    </dgm:pt>
    <dgm:pt modelId="{45AC1F16-EA6C-4E2B-8E6F-B542B4A9A4BA}" type="parTrans" cxnId="{3B4F7ED4-C909-486E-88E3-A7120715DB4E}">
      <dgm:prSet/>
      <dgm:spPr/>
      <dgm:t>
        <a:bodyPr/>
        <a:lstStyle/>
        <a:p>
          <a:endParaRPr lang="es-EC"/>
        </a:p>
      </dgm:t>
    </dgm:pt>
    <dgm:pt modelId="{828EE0CF-47F0-4ED2-AEA7-142143688B32}" type="sibTrans" cxnId="{3B4F7ED4-C909-486E-88E3-A7120715DB4E}">
      <dgm:prSet/>
      <dgm:spPr/>
      <dgm:t>
        <a:bodyPr/>
        <a:lstStyle/>
        <a:p>
          <a:endParaRPr lang="es-EC"/>
        </a:p>
      </dgm:t>
    </dgm:pt>
    <dgm:pt modelId="{44C97DFE-A0F2-493E-8F02-F7B2651DBED3}">
      <dgm:prSet custT="1"/>
      <dgm:spPr/>
      <dgm:t>
        <a:bodyPr/>
        <a:lstStyle/>
        <a:p>
          <a:r>
            <a:rPr lang="es-ES" sz="1800" dirty="0" smtClean="0"/>
            <a:t>Sobresaliente en la práctica</a:t>
          </a:r>
          <a:endParaRPr lang="es-EC" sz="1800" dirty="0" smtClean="0"/>
        </a:p>
      </dgm:t>
    </dgm:pt>
    <dgm:pt modelId="{EE856FFD-1958-4226-8BF1-B4281677EE2B}" type="parTrans" cxnId="{89A709C5-27F1-499A-9FD8-D63BB4E961D7}">
      <dgm:prSet/>
      <dgm:spPr/>
      <dgm:t>
        <a:bodyPr/>
        <a:lstStyle/>
        <a:p>
          <a:endParaRPr lang="es-EC"/>
        </a:p>
      </dgm:t>
    </dgm:pt>
    <dgm:pt modelId="{8CBA50B9-B745-4283-8545-42EB29F07797}" type="sibTrans" cxnId="{89A709C5-27F1-499A-9FD8-D63BB4E961D7}">
      <dgm:prSet/>
      <dgm:spPr/>
      <dgm:t>
        <a:bodyPr/>
        <a:lstStyle/>
        <a:p>
          <a:endParaRPr lang="es-EC"/>
        </a:p>
      </dgm:t>
    </dgm:pt>
    <dgm:pt modelId="{058B0BF3-C7D0-4066-AB17-CA21C832C6B0}" type="pres">
      <dgm:prSet presAssocID="{5F665CE2-D1E3-42C8-999D-9BFD42B08AF4}" presName="composite" presStyleCnt="0">
        <dgm:presLayoutVars>
          <dgm:chMax val="1"/>
          <dgm:dir/>
          <dgm:resizeHandles val="exact"/>
        </dgm:presLayoutVars>
      </dgm:prSet>
      <dgm:spPr/>
      <dgm:t>
        <a:bodyPr/>
        <a:lstStyle/>
        <a:p>
          <a:endParaRPr lang="es-EC"/>
        </a:p>
      </dgm:t>
    </dgm:pt>
    <dgm:pt modelId="{97AA46CF-DA2E-430F-8BBF-32E6C4B02839}" type="pres">
      <dgm:prSet presAssocID="{5F665CE2-D1E3-42C8-999D-9BFD42B08AF4}" presName="radial" presStyleCnt="0">
        <dgm:presLayoutVars>
          <dgm:animLvl val="ctr"/>
        </dgm:presLayoutVars>
      </dgm:prSet>
      <dgm:spPr/>
    </dgm:pt>
    <dgm:pt modelId="{8A296780-6F08-4723-B8B5-84CD28EB50C1}" type="pres">
      <dgm:prSet presAssocID="{B603C83D-BC30-4C46-85C9-CDCDC3CBEE1F}" presName="centerShape" presStyleLbl="vennNode1" presStyleIdx="0" presStyleCnt="9" custScaleY="55642"/>
      <dgm:spPr/>
      <dgm:t>
        <a:bodyPr/>
        <a:lstStyle/>
        <a:p>
          <a:endParaRPr lang="es-EC"/>
        </a:p>
      </dgm:t>
    </dgm:pt>
    <dgm:pt modelId="{BB17C36D-CEEA-422F-8F8A-608E07176F43}" type="pres">
      <dgm:prSet presAssocID="{E7B9AF43-9201-46A9-9916-65E09C438258}" presName="node" presStyleLbl="vennNode1" presStyleIdx="1" presStyleCnt="9" custScaleX="110122">
        <dgm:presLayoutVars>
          <dgm:bulletEnabled val="1"/>
        </dgm:presLayoutVars>
      </dgm:prSet>
      <dgm:spPr/>
      <dgm:t>
        <a:bodyPr/>
        <a:lstStyle/>
        <a:p>
          <a:endParaRPr lang="es-EC"/>
        </a:p>
      </dgm:t>
    </dgm:pt>
    <dgm:pt modelId="{F6B243A2-3646-4C2B-BB8F-75A9EE5EE605}" type="pres">
      <dgm:prSet presAssocID="{A600DA1D-5080-4697-AC2C-317C22BD2D77}" presName="node" presStyleLbl="vennNode1" presStyleIdx="2" presStyleCnt="9" custRadScaleRad="124744" custRadScaleInc="7395">
        <dgm:presLayoutVars>
          <dgm:bulletEnabled val="1"/>
        </dgm:presLayoutVars>
      </dgm:prSet>
      <dgm:spPr/>
      <dgm:t>
        <a:bodyPr/>
        <a:lstStyle/>
        <a:p>
          <a:endParaRPr lang="es-EC"/>
        </a:p>
      </dgm:t>
    </dgm:pt>
    <dgm:pt modelId="{CB7E585B-912A-4C5A-B45E-81EC160170A8}" type="pres">
      <dgm:prSet presAssocID="{DF552DC1-D327-48FB-9C6D-9BB6ABE585A1}" presName="node" presStyleLbl="vennNode1" presStyleIdx="3" presStyleCnt="9" custScaleX="135647" custRadScaleRad="127352" custRadScaleInc="-915">
        <dgm:presLayoutVars>
          <dgm:bulletEnabled val="1"/>
        </dgm:presLayoutVars>
      </dgm:prSet>
      <dgm:spPr/>
      <dgm:t>
        <a:bodyPr/>
        <a:lstStyle/>
        <a:p>
          <a:endParaRPr lang="es-EC"/>
        </a:p>
      </dgm:t>
    </dgm:pt>
    <dgm:pt modelId="{0DAF940E-34D7-4114-BD25-97D6F7D71757}" type="pres">
      <dgm:prSet presAssocID="{342A6A55-B993-4D77-A7ED-24E6A076AC57}" presName="node" presStyleLbl="vennNode1" presStyleIdx="4" presStyleCnt="9" custScaleX="149624" custRadScaleRad="125835" custRadScaleInc="-8375">
        <dgm:presLayoutVars>
          <dgm:bulletEnabled val="1"/>
        </dgm:presLayoutVars>
      </dgm:prSet>
      <dgm:spPr/>
      <dgm:t>
        <a:bodyPr/>
        <a:lstStyle/>
        <a:p>
          <a:endParaRPr lang="es-EC"/>
        </a:p>
      </dgm:t>
    </dgm:pt>
    <dgm:pt modelId="{43B85EF0-C531-4EF7-BC2F-51E9F719951A}" type="pres">
      <dgm:prSet presAssocID="{04EF7C63-6CF8-43A3-8934-B2FC0526CDE2}" presName="node" presStyleLbl="vennNode1" presStyleIdx="5" presStyleCnt="9">
        <dgm:presLayoutVars>
          <dgm:bulletEnabled val="1"/>
        </dgm:presLayoutVars>
      </dgm:prSet>
      <dgm:spPr/>
      <dgm:t>
        <a:bodyPr/>
        <a:lstStyle/>
        <a:p>
          <a:endParaRPr lang="es-EC"/>
        </a:p>
      </dgm:t>
    </dgm:pt>
    <dgm:pt modelId="{10783D27-9D67-4ACE-A90C-37947DF96FFB}" type="pres">
      <dgm:prSet presAssocID="{82113438-B236-44D7-A6EF-DBC9F7CEA7C0}" presName="node" presStyleLbl="vennNode1" presStyleIdx="6" presStyleCnt="9" custScaleY="122951" custRadScaleRad="118385" custRadScaleInc="4112">
        <dgm:presLayoutVars>
          <dgm:bulletEnabled val="1"/>
        </dgm:presLayoutVars>
      </dgm:prSet>
      <dgm:spPr/>
      <dgm:t>
        <a:bodyPr/>
        <a:lstStyle/>
        <a:p>
          <a:endParaRPr lang="es-EC"/>
        </a:p>
      </dgm:t>
    </dgm:pt>
    <dgm:pt modelId="{6F512212-52C6-4B69-BA79-EC04C6762FD6}" type="pres">
      <dgm:prSet presAssocID="{9151C6ED-07C5-4795-AE55-1BEA6A2AB7AB}" presName="node" presStyleLbl="vennNode1" presStyleIdx="7" presStyleCnt="9" custScaleX="117877" custRadScaleRad="123931">
        <dgm:presLayoutVars>
          <dgm:bulletEnabled val="1"/>
        </dgm:presLayoutVars>
      </dgm:prSet>
      <dgm:spPr/>
      <dgm:t>
        <a:bodyPr/>
        <a:lstStyle/>
        <a:p>
          <a:endParaRPr lang="es-EC"/>
        </a:p>
      </dgm:t>
    </dgm:pt>
    <dgm:pt modelId="{FA53DEBC-3F08-4C67-9687-6B47D1F91528}" type="pres">
      <dgm:prSet presAssocID="{44C97DFE-A0F2-493E-8F02-F7B2651DBED3}" presName="node" presStyleLbl="vennNode1" presStyleIdx="8" presStyleCnt="9" custScaleY="122571" custRadScaleRad="117393" custRadScaleInc="5244">
        <dgm:presLayoutVars>
          <dgm:bulletEnabled val="1"/>
        </dgm:presLayoutVars>
      </dgm:prSet>
      <dgm:spPr/>
      <dgm:t>
        <a:bodyPr/>
        <a:lstStyle/>
        <a:p>
          <a:endParaRPr lang="es-EC"/>
        </a:p>
      </dgm:t>
    </dgm:pt>
  </dgm:ptLst>
  <dgm:cxnLst>
    <dgm:cxn modelId="{247C9B9F-45F2-4DAD-92D9-6AF9098A7523}" srcId="{B603C83D-BC30-4C46-85C9-CDCDC3CBEE1F}" destId="{04EF7C63-6CF8-43A3-8934-B2FC0526CDE2}" srcOrd="4" destOrd="0" parTransId="{459A58C3-CDDD-4BF8-8A3C-3905769B7041}" sibTransId="{EB3D8CBC-A06C-452B-A170-EC559751B326}"/>
    <dgm:cxn modelId="{89A709C5-27F1-499A-9FD8-D63BB4E961D7}" srcId="{B603C83D-BC30-4C46-85C9-CDCDC3CBEE1F}" destId="{44C97DFE-A0F2-493E-8F02-F7B2651DBED3}" srcOrd="7" destOrd="0" parTransId="{EE856FFD-1958-4226-8BF1-B4281677EE2B}" sibTransId="{8CBA50B9-B745-4283-8545-42EB29F07797}"/>
    <dgm:cxn modelId="{94BF1304-124C-44EF-839B-F877FB628B1B}" srcId="{B603C83D-BC30-4C46-85C9-CDCDC3CBEE1F}" destId="{82113438-B236-44D7-A6EF-DBC9F7CEA7C0}" srcOrd="5" destOrd="0" parTransId="{81237BCF-A11A-4BB7-B412-364E1F191E84}" sibTransId="{B92F1517-B181-481C-8A4D-2C074E754E98}"/>
    <dgm:cxn modelId="{59C331F3-34B7-4518-B7F5-019D14A39D27}" type="presOf" srcId="{B603C83D-BC30-4C46-85C9-CDCDC3CBEE1F}" destId="{8A296780-6F08-4723-B8B5-84CD28EB50C1}" srcOrd="0" destOrd="0" presId="urn:microsoft.com/office/officeart/2005/8/layout/radial3"/>
    <dgm:cxn modelId="{284D655F-5D35-4AF1-89CB-0A52C609F180}" srcId="{B603C83D-BC30-4C46-85C9-CDCDC3CBEE1F}" destId="{E7B9AF43-9201-46A9-9916-65E09C438258}" srcOrd="0" destOrd="0" parTransId="{B1B81CCD-0A4E-4B48-B2B2-8192BBC6BE3E}" sibTransId="{99F1D229-DC00-457F-AFC9-70BF2D65B65E}"/>
    <dgm:cxn modelId="{A6E6F0C7-7E45-4E59-8506-CD4F781D72C3}" type="presOf" srcId="{44C97DFE-A0F2-493E-8F02-F7B2651DBED3}" destId="{FA53DEBC-3F08-4C67-9687-6B47D1F91528}" srcOrd="0" destOrd="0" presId="urn:microsoft.com/office/officeart/2005/8/layout/radial3"/>
    <dgm:cxn modelId="{40907DC3-A140-47C6-AAF4-76F1ED0602AA}" srcId="{5F665CE2-D1E3-42C8-999D-9BFD42B08AF4}" destId="{B603C83D-BC30-4C46-85C9-CDCDC3CBEE1F}" srcOrd="0" destOrd="0" parTransId="{686462E8-1BEB-491F-AC19-484624E43526}" sibTransId="{FDBAAE4E-8B95-4247-96F5-0BFFCA724AC7}"/>
    <dgm:cxn modelId="{C708B2B9-225C-4A37-96BD-1168EF407E43}" type="presOf" srcId="{5F665CE2-D1E3-42C8-999D-9BFD42B08AF4}" destId="{058B0BF3-C7D0-4066-AB17-CA21C832C6B0}" srcOrd="0" destOrd="0" presId="urn:microsoft.com/office/officeart/2005/8/layout/radial3"/>
    <dgm:cxn modelId="{55CD87DA-67BB-4E05-933A-90A1FCE173D6}" type="presOf" srcId="{9151C6ED-07C5-4795-AE55-1BEA6A2AB7AB}" destId="{6F512212-52C6-4B69-BA79-EC04C6762FD6}" srcOrd="0" destOrd="0" presId="urn:microsoft.com/office/officeart/2005/8/layout/radial3"/>
    <dgm:cxn modelId="{45CAED68-FF5B-4606-895E-00E2016191F8}" srcId="{B603C83D-BC30-4C46-85C9-CDCDC3CBEE1F}" destId="{DF552DC1-D327-48FB-9C6D-9BB6ABE585A1}" srcOrd="2" destOrd="0" parTransId="{0937DB82-A13A-40FF-AF00-990FD93E9DC5}" sibTransId="{EE85AD41-12EF-46DC-B529-05E7BD084D51}"/>
    <dgm:cxn modelId="{E117B6D4-A16D-43BA-9B1C-00424B1A82E2}" srcId="{B603C83D-BC30-4C46-85C9-CDCDC3CBEE1F}" destId="{A600DA1D-5080-4697-AC2C-317C22BD2D77}" srcOrd="1" destOrd="0" parTransId="{BAC0C135-B873-4189-89ED-19AAE71A267D}" sibTransId="{AC877FE9-CD4D-40F3-AE70-4EE9B03858CE}"/>
    <dgm:cxn modelId="{FC6C7D63-6063-433E-ACE1-9ECBFBEEA719}" type="presOf" srcId="{04EF7C63-6CF8-43A3-8934-B2FC0526CDE2}" destId="{43B85EF0-C531-4EF7-BC2F-51E9F719951A}" srcOrd="0" destOrd="0" presId="urn:microsoft.com/office/officeart/2005/8/layout/radial3"/>
    <dgm:cxn modelId="{E3A315B3-965F-4368-98C5-A5CE73E95252}" type="presOf" srcId="{DF552DC1-D327-48FB-9C6D-9BB6ABE585A1}" destId="{CB7E585B-912A-4C5A-B45E-81EC160170A8}" srcOrd="0" destOrd="0" presId="urn:microsoft.com/office/officeart/2005/8/layout/radial3"/>
    <dgm:cxn modelId="{31CC3671-26AF-46D2-94B9-F27DCA4E108E}" type="presOf" srcId="{E7B9AF43-9201-46A9-9916-65E09C438258}" destId="{BB17C36D-CEEA-422F-8F8A-608E07176F43}" srcOrd="0" destOrd="0" presId="urn:microsoft.com/office/officeart/2005/8/layout/radial3"/>
    <dgm:cxn modelId="{3C58EAE3-1146-4054-8832-B63AE8FD64C8}" srcId="{B603C83D-BC30-4C46-85C9-CDCDC3CBEE1F}" destId="{342A6A55-B993-4D77-A7ED-24E6A076AC57}" srcOrd="3" destOrd="0" parTransId="{6DF0ACDE-C0D3-4449-9A56-74E8CF8C9C6F}" sibTransId="{8DBF1F28-86A5-42B1-999C-4BBE02C3DA8D}"/>
    <dgm:cxn modelId="{506D2034-AC5C-4D96-9265-A1D6F0655E88}" type="presOf" srcId="{342A6A55-B993-4D77-A7ED-24E6A076AC57}" destId="{0DAF940E-34D7-4114-BD25-97D6F7D71757}" srcOrd="0" destOrd="0" presId="urn:microsoft.com/office/officeart/2005/8/layout/radial3"/>
    <dgm:cxn modelId="{3B4F7ED4-C909-486E-88E3-A7120715DB4E}" srcId="{B603C83D-BC30-4C46-85C9-CDCDC3CBEE1F}" destId="{9151C6ED-07C5-4795-AE55-1BEA6A2AB7AB}" srcOrd="6" destOrd="0" parTransId="{45AC1F16-EA6C-4E2B-8E6F-B542B4A9A4BA}" sibTransId="{828EE0CF-47F0-4ED2-AEA7-142143688B32}"/>
    <dgm:cxn modelId="{9C77EE71-0C63-4EDC-9BA1-0A560042EDEE}" type="presOf" srcId="{82113438-B236-44D7-A6EF-DBC9F7CEA7C0}" destId="{10783D27-9D67-4ACE-A90C-37947DF96FFB}" srcOrd="0" destOrd="0" presId="urn:microsoft.com/office/officeart/2005/8/layout/radial3"/>
    <dgm:cxn modelId="{A5CCA97E-1863-46B0-A293-2E781CC9EC0F}" type="presOf" srcId="{A600DA1D-5080-4697-AC2C-317C22BD2D77}" destId="{F6B243A2-3646-4C2B-BB8F-75A9EE5EE605}" srcOrd="0" destOrd="0" presId="urn:microsoft.com/office/officeart/2005/8/layout/radial3"/>
    <dgm:cxn modelId="{5C03C542-49E9-4F70-B600-85B3BBDAD61B}" type="presParOf" srcId="{058B0BF3-C7D0-4066-AB17-CA21C832C6B0}" destId="{97AA46CF-DA2E-430F-8BBF-32E6C4B02839}" srcOrd="0" destOrd="0" presId="urn:microsoft.com/office/officeart/2005/8/layout/radial3"/>
    <dgm:cxn modelId="{E6248E6B-0B1D-4DCB-883E-26429DACF86C}" type="presParOf" srcId="{97AA46CF-DA2E-430F-8BBF-32E6C4B02839}" destId="{8A296780-6F08-4723-B8B5-84CD28EB50C1}" srcOrd="0" destOrd="0" presId="urn:microsoft.com/office/officeart/2005/8/layout/radial3"/>
    <dgm:cxn modelId="{E8FC8B36-EA94-4610-A77C-2D9642E89949}" type="presParOf" srcId="{97AA46CF-DA2E-430F-8BBF-32E6C4B02839}" destId="{BB17C36D-CEEA-422F-8F8A-608E07176F43}" srcOrd="1" destOrd="0" presId="urn:microsoft.com/office/officeart/2005/8/layout/radial3"/>
    <dgm:cxn modelId="{BE1EBA72-42C7-4C1F-927B-9EE679537313}" type="presParOf" srcId="{97AA46CF-DA2E-430F-8BBF-32E6C4B02839}" destId="{F6B243A2-3646-4C2B-BB8F-75A9EE5EE605}" srcOrd="2" destOrd="0" presId="urn:microsoft.com/office/officeart/2005/8/layout/radial3"/>
    <dgm:cxn modelId="{0D514079-4F28-4700-B5A0-C2B3A1B500D4}" type="presParOf" srcId="{97AA46CF-DA2E-430F-8BBF-32E6C4B02839}" destId="{CB7E585B-912A-4C5A-B45E-81EC160170A8}" srcOrd="3" destOrd="0" presId="urn:microsoft.com/office/officeart/2005/8/layout/radial3"/>
    <dgm:cxn modelId="{76C8393F-126C-4D19-A047-49B7F08672E4}" type="presParOf" srcId="{97AA46CF-DA2E-430F-8BBF-32E6C4B02839}" destId="{0DAF940E-34D7-4114-BD25-97D6F7D71757}" srcOrd="4" destOrd="0" presId="urn:microsoft.com/office/officeart/2005/8/layout/radial3"/>
    <dgm:cxn modelId="{06519713-9FF0-4BFC-B6A8-3FC939C4CB17}" type="presParOf" srcId="{97AA46CF-DA2E-430F-8BBF-32E6C4B02839}" destId="{43B85EF0-C531-4EF7-BC2F-51E9F719951A}" srcOrd="5" destOrd="0" presId="urn:microsoft.com/office/officeart/2005/8/layout/radial3"/>
    <dgm:cxn modelId="{BF712AEE-A1F5-4159-87E0-60B94749E613}" type="presParOf" srcId="{97AA46CF-DA2E-430F-8BBF-32E6C4B02839}" destId="{10783D27-9D67-4ACE-A90C-37947DF96FFB}" srcOrd="6" destOrd="0" presId="urn:microsoft.com/office/officeart/2005/8/layout/radial3"/>
    <dgm:cxn modelId="{57F84AB8-7FEF-4470-88E7-7DE45113D9B0}" type="presParOf" srcId="{97AA46CF-DA2E-430F-8BBF-32E6C4B02839}" destId="{6F512212-52C6-4B69-BA79-EC04C6762FD6}" srcOrd="7" destOrd="0" presId="urn:microsoft.com/office/officeart/2005/8/layout/radial3"/>
    <dgm:cxn modelId="{B47908A2-1BD1-40C6-BD55-E443840D65EE}" type="presParOf" srcId="{97AA46CF-DA2E-430F-8BBF-32E6C4B02839}" destId="{FA53DEBC-3F08-4C67-9687-6B47D1F91528}"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CC5447-2D47-46CC-9E9B-73C3ADF68CD0}" type="doc">
      <dgm:prSet loTypeId="urn:microsoft.com/office/officeart/2005/8/layout/radial6" loCatId="cycle" qsTypeId="urn:microsoft.com/office/officeart/2005/8/quickstyle/simple1" qsCatId="simple" csTypeId="urn:microsoft.com/office/officeart/2005/8/colors/colorful1#50" csCatId="colorful" phldr="1"/>
      <dgm:spPr/>
      <dgm:t>
        <a:bodyPr/>
        <a:lstStyle/>
        <a:p>
          <a:endParaRPr lang="es-EC"/>
        </a:p>
      </dgm:t>
    </dgm:pt>
    <dgm:pt modelId="{03F4AB7F-4C5D-4BE5-A0B4-D53489FE2600}">
      <dgm:prSet phldrT="[Texto]" custT="1"/>
      <dgm:spPr/>
      <dgm:t>
        <a:bodyPr/>
        <a:lstStyle/>
        <a:p>
          <a:r>
            <a:rPr lang="es-EC" sz="2400" b="0" dirty="0" smtClean="0">
              <a:solidFill>
                <a:schemeClr val="tx1"/>
              </a:solidFill>
            </a:rPr>
            <a:t>Funciones</a:t>
          </a:r>
          <a:endParaRPr lang="es-EC" sz="2400" b="0" dirty="0">
            <a:solidFill>
              <a:schemeClr val="tx1"/>
            </a:solidFill>
          </a:endParaRPr>
        </a:p>
      </dgm:t>
    </dgm:pt>
    <dgm:pt modelId="{2CC8F3AF-EFC6-405F-9208-9B35603ABB1A}" type="parTrans" cxnId="{759A664A-DCCC-4BF6-943A-BEE745E0CC0E}">
      <dgm:prSet/>
      <dgm:spPr/>
      <dgm:t>
        <a:bodyPr/>
        <a:lstStyle/>
        <a:p>
          <a:endParaRPr lang="es-EC"/>
        </a:p>
      </dgm:t>
    </dgm:pt>
    <dgm:pt modelId="{D01E0929-6E16-4259-B99C-2E146FABFC50}" type="sibTrans" cxnId="{759A664A-DCCC-4BF6-943A-BEE745E0CC0E}">
      <dgm:prSet/>
      <dgm:spPr/>
      <dgm:t>
        <a:bodyPr/>
        <a:lstStyle/>
        <a:p>
          <a:endParaRPr lang="es-EC"/>
        </a:p>
      </dgm:t>
    </dgm:pt>
    <dgm:pt modelId="{A2C68BDA-8AB7-441C-8B70-CC328DC0A037}">
      <dgm:prSet phldrT="[Texto]" custT="1"/>
      <dgm:spPr/>
      <dgm:t>
        <a:bodyPr/>
        <a:lstStyle/>
        <a:p>
          <a:r>
            <a:rPr lang="es-ES" sz="1600" dirty="0" smtClean="0">
              <a:solidFill>
                <a:schemeClr val="tx1"/>
              </a:solidFill>
            </a:rPr>
            <a:t>Velar por el cumplimiento total de Manual de Prevención</a:t>
          </a:r>
          <a:endParaRPr lang="es-EC" sz="1600" dirty="0">
            <a:solidFill>
              <a:schemeClr val="tx1"/>
            </a:solidFill>
          </a:endParaRPr>
        </a:p>
      </dgm:t>
    </dgm:pt>
    <dgm:pt modelId="{672E69E7-91E0-43E9-82E7-F50F55A4EA37}" type="parTrans" cxnId="{2CB6052C-6BD1-4FBE-B96B-D988DADD0146}">
      <dgm:prSet/>
      <dgm:spPr/>
      <dgm:t>
        <a:bodyPr/>
        <a:lstStyle/>
        <a:p>
          <a:endParaRPr lang="es-EC"/>
        </a:p>
      </dgm:t>
    </dgm:pt>
    <dgm:pt modelId="{C15AA90B-9D4B-43A6-9A25-261F66183DF2}" type="sibTrans" cxnId="{2CB6052C-6BD1-4FBE-B96B-D988DADD0146}">
      <dgm:prSet/>
      <dgm:spPr/>
      <dgm:t>
        <a:bodyPr/>
        <a:lstStyle/>
        <a:p>
          <a:endParaRPr lang="es-EC" sz="1600"/>
        </a:p>
      </dgm:t>
    </dgm:pt>
    <dgm:pt modelId="{FF819C21-2693-41BA-BA70-96C4302AA41C}">
      <dgm:prSet custT="1"/>
      <dgm:spPr/>
      <dgm:t>
        <a:bodyPr/>
        <a:lstStyle/>
        <a:p>
          <a:r>
            <a:rPr lang="es-ES" sz="1600" dirty="0" smtClean="0">
              <a:solidFill>
                <a:schemeClr val="tx1"/>
              </a:solidFill>
            </a:rPr>
            <a:t>Promover el diseño de los procedimientos específicos y adecuados para prevenir y controlar el lavado de activos</a:t>
          </a:r>
          <a:endParaRPr lang="es-EC" sz="1600" dirty="0" smtClean="0">
            <a:solidFill>
              <a:schemeClr val="tx1"/>
            </a:solidFill>
          </a:endParaRPr>
        </a:p>
      </dgm:t>
    </dgm:pt>
    <dgm:pt modelId="{92FA2B49-C151-477A-80FB-D4AE7AA87649}" type="parTrans" cxnId="{011180FA-B746-409D-889A-B65260F76B34}">
      <dgm:prSet/>
      <dgm:spPr/>
      <dgm:t>
        <a:bodyPr/>
        <a:lstStyle/>
        <a:p>
          <a:endParaRPr lang="es-EC"/>
        </a:p>
      </dgm:t>
    </dgm:pt>
    <dgm:pt modelId="{8C2150C5-B701-49E9-A23D-24460C9C813F}" type="sibTrans" cxnId="{011180FA-B746-409D-889A-B65260F76B34}">
      <dgm:prSet/>
      <dgm:spPr/>
      <dgm:t>
        <a:bodyPr/>
        <a:lstStyle/>
        <a:p>
          <a:endParaRPr lang="es-EC" sz="1600"/>
        </a:p>
      </dgm:t>
    </dgm:pt>
    <dgm:pt modelId="{DD5324A8-74B8-4087-BC47-4F885C2E49C2}">
      <dgm:prSet custT="1"/>
      <dgm:spPr/>
      <dgm:t>
        <a:bodyPr/>
        <a:lstStyle/>
        <a:p>
          <a:r>
            <a:rPr lang="es-ES" sz="1600" dirty="0" smtClean="0">
              <a:solidFill>
                <a:schemeClr val="tx1"/>
              </a:solidFill>
            </a:rPr>
            <a:t>Evaluar su idoneidad y conformidad con las exigencias legales</a:t>
          </a:r>
          <a:endParaRPr lang="es-EC" sz="1600" dirty="0" smtClean="0">
            <a:solidFill>
              <a:schemeClr val="tx1"/>
            </a:solidFill>
          </a:endParaRPr>
        </a:p>
      </dgm:t>
    </dgm:pt>
    <dgm:pt modelId="{631F2697-9473-4940-AE53-4ACC5DA7AB2D}" type="parTrans" cxnId="{8805A6DC-BD4B-47B8-8CC1-CFD76B6D2CF3}">
      <dgm:prSet/>
      <dgm:spPr/>
      <dgm:t>
        <a:bodyPr/>
        <a:lstStyle/>
        <a:p>
          <a:endParaRPr lang="es-EC"/>
        </a:p>
      </dgm:t>
    </dgm:pt>
    <dgm:pt modelId="{27E48ABD-B746-4CD9-9143-DED46A640756}" type="sibTrans" cxnId="{8805A6DC-BD4B-47B8-8CC1-CFD76B6D2CF3}">
      <dgm:prSet/>
      <dgm:spPr/>
      <dgm:t>
        <a:bodyPr/>
        <a:lstStyle/>
        <a:p>
          <a:endParaRPr lang="es-EC" sz="1600"/>
        </a:p>
      </dgm:t>
    </dgm:pt>
    <dgm:pt modelId="{3BADEE40-EAB4-47E8-8650-01BBAE4D507A}">
      <dgm:prSet custT="1"/>
      <dgm:spPr/>
      <dgm:t>
        <a:bodyPr/>
        <a:lstStyle/>
        <a:p>
          <a:r>
            <a:rPr lang="es-ES" sz="1600" dirty="0" smtClean="0">
              <a:solidFill>
                <a:schemeClr val="tx1"/>
              </a:solidFill>
            </a:rPr>
            <a:t>Formulación de las estrategias de la entidad para establecer los controles necesarios, con base en el grado de exposición al riesgo</a:t>
          </a:r>
          <a:endParaRPr lang="es-EC" sz="1600" dirty="0" smtClean="0">
            <a:solidFill>
              <a:schemeClr val="tx1"/>
            </a:solidFill>
          </a:endParaRPr>
        </a:p>
      </dgm:t>
    </dgm:pt>
    <dgm:pt modelId="{57F23C2A-8FC1-493E-AB64-6DB6D8CB9BCE}" type="parTrans" cxnId="{3D9BAC39-9524-4F85-90A7-4C950EDCA4AC}">
      <dgm:prSet/>
      <dgm:spPr/>
      <dgm:t>
        <a:bodyPr/>
        <a:lstStyle/>
        <a:p>
          <a:endParaRPr lang="es-EC"/>
        </a:p>
      </dgm:t>
    </dgm:pt>
    <dgm:pt modelId="{C837E8EE-DC28-4795-8E52-136E71D34CC3}" type="sibTrans" cxnId="{3D9BAC39-9524-4F85-90A7-4C950EDCA4AC}">
      <dgm:prSet/>
      <dgm:spPr/>
      <dgm:t>
        <a:bodyPr/>
        <a:lstStyle/>
        <a:p>
          <a:endParaRPr lang="es-EC" sz="1600"/>
        </a:p>
      </dgm:t>
    </dgm:pt>
    <dgm:pt modelId="{27A0A5AB-1E78-43E2-91C9-00D10BD76DA1}">
      <dgm:prSet custT="1"/>
      <dgm:spPr/>
      <dgm:t>
        <a:bodyPr/>
        <a:lstStyle/>
        <a:p>
          <a:r>
            <a:rPr lang="es-ES" sz="1600" dirty="0" smtClean="0">
              <a:solidFill>
                <a:schemeClr val="tx1"/>
              </a:solidFill>
            </a:rPr>
            <a:t>Verificar la aplicación de los procedimientos, por parte de los empleados </a:t>
          </a:r>
        </a:p>
      </dgm:t>
    </dgm:pt>
    <dgm:pt modelId="{76C122AD-3B54-4E89-A6E5-4CB58067F5AD}" type="parTrans" cxnId="{77A7C7B9-7D34-43EB-984F-0731454A3E06}">
      <dgm:prSet/>
      <dgm:spPr/>
      <dgm:t>
        <a:bodyPr/>
        <a:lstStyle/>
        <a:p>
          <a:endParaRPr lang="es-EC"/>
        </a:p>
      </dgm:t>
    </dgm:pt>
    <dgm:pt modelId="{658B4209-BE7B-4CC2-8253-EBACB873A22D}" type="sibTrans" cxnId="{77A7C7B9-7D34-43EB-984F-0731454A3E06}">
      <dgm:prSet/>
      <dgm:spPr/>
      <dgm:t>
        <a:bodyPr/>
        <a:lstStyle/>
        <a:p>
          <a:endParaRPr lang="es-EC" sz="1600"/>
        </a:p>
      </dgm:t>
    </dgm:pt>
    <dgm:pt modelId="{6263206C-B4FE-4866-99C8-7B54E9CFFF25}">
      <dgm:prSet custT="1"/>
      <dgm:spPr/>
      <dgm:t>
        <a:bodyPr/>
        <a:lstStyle/>
        <a:p>
          <a:pPr algn="ctr"/>
          <a:r>
            <a:rPr lang="es-ES" sz="1600" dirty="0" smtClean="0">
              <a:solidFill>
                <a:schemeClr val="tx1"/>
              </a:solidFill>
            </a:rPr>
            <a:t>Verificar la observancia del Código de Conducta</a:t>
          </a:r>
          <a:endParaRPr lang="es-EC" sz="1600" dirty="0">
            <a:solidFill>
              <a:schemeClr val="tx1"/>
            </a:solidFill>
          </a:endParaRPr>
        </a:p>
      </dgm:t>
    </dgm:pt>
    <dgm:pt modelId="{37A8E475-06DE-4B98-8210-227FCEC2E499}" type="parTrans" cxnId="{CBF29DBE-3B82-46A9-B29A-4FFC391AF563}">
      <dgm:prSet/>
      <dgm:spPr/>
      <dgm:t>
        <a:bodyPr/>
        <a:lstStyle/>
        <a:p>
          <a:endParaRPr lang="es-EC"/>
        </a:p>
      </dgm:t>
    </dgm:pt>
    <dgm:pt modelId="{D756C988-97E1-4C4C-9EFD-D67DE6C90B57}" type="sibTrans" cxnId="{CBF29DBE-3B82-46A9-B29A-4FFC391AF563}">
      <dgm:prSet/>
      <dgm:spPr/>
      <dgm:t>
        <a:bodyPr/>
        <a:lstStyle/>
        <a:p>
          <a:endParaRPr lang="es-EC" sz="1600"/>
        </a:p>
      </dgm:t>
    </dgm:pt>
    <dgm:pt modelId="{2A5E81FE-44F3-4BB0-8E20-BF55455360DC}" type="pres">
      <dgm:prSet presAssocID="{60CC5447-2D47-46CC-9E9B-73C3ADF68CD0}" presName="Name0" presStyleCnt="0">
        <dgm:presLayoutVars>
          <dgm:chMax val="1"/>
          <dgm:dir/>
          <dgm:animLvl val="ctr"/>
          <dgm:resizeHandles val="exact"/>
        </dgm:presLayoutVars>
      </dgm:prSet>
      <dgm:spPr/>
      <dgm:t>
        <a:bodyPr/>
        <a:lstStyle/>
        <a:p>
          <a:endParaRPr lang="es-EC"/>
        </a:p>
      </dgm:t>
    </dgm:pt>
    <dgm:pt modelId="{E6DBECD4-E3F1-4D41-A258-FCAAE887A387}" type="pres">
      <dgm:prSet presAssocID="{03F4AB7F-4C5D-4BE5-A0B4-D53489FE2600}" presName="centerShape" presStyleLbl="node0" presStyleIdx="0" presStyleCnt="1"/>
      <dgm:spPr/>
      <dgm:t>
        <a:bodyPr/>
        <a:lstStyle/>
        <a:p>
          <a:endParaRPr lang="es-EC"/>
        </a:p>
      </dgm:t>
    </dgm:pt>
    <dgm:pt modelId="{1BC2A320-8B64-4EAC-A0A3-0A15F507BA2D}" type="pres">
      <dgm:prSet presAssocID="{A2C68BDA-8AB7-441C-8B70-CC328DC0A037}" presName="node" presStyleLbl="node1" presStyleIdx="0" presStyleCnt="6" custScaleX="146710">
        <dgm:presLayoutVars>
          <dgm:bulletEnabled val="1"/>
        </dgm:presLayoutVars>
      </dgm:prSet>
      <dgm:spPr/>
      <dgm:t>
        <a:bodyPr/>
        <a:lstStyle/>
        <a:p>
          <a:endParaRPr lang="es-EC"/>
        </a:p>
      </dgm:t>
    </dgm:pt>
    <dgm:pt modelId="{C7D10832-0285-44E2-A2C4-F899229632DB}" type="pres">
      <dgm:prSet presAssocID="{A2C68BDA-8AB7-441C-8B70-CC328DC0A037}" presName="dummy" presStyleCnt="0"/>
      <dgm:spPr/>
    </dgm:pt>
    <dgm:pt modelId="{CE564676-DAC9-4190-94CE-A56FCE04BA0C}" type="pres">
      <dgm:prSet presAssocID="{C15AA90B-9D4B-43A6-9A25-261F66183DF2}" presName="sibTrans" presStyleLbl="sibTrans2D1" presStyleIdx="0" presStyleCnt="6"/>
      <dgm:spPr/>
      <dgm:t>
        <a:bodyPr/>
        <a:lstStyle/>
        <a:p>
          <a:endParaRPr lang="es-EC"/>
        </a:p>
      </dgm:t>
    </dgm:pt>
    <dgm:pt modelId="{53095162-2C9F-4970-85E4-069BED49BADC}" type="pres">
      <dgm:prSet presAssocID="{FF819C21-2693-41BA-BA70-96C4302AA41C}" presName="node" presStyleLbl="node1" presStyleIdx="1" presStyleCnt="6" custScaleX="196543">
        <dgm:presLayoutVars>
          <dgm:bulletEnabled val="1"/>
        </dgm:presLayoutVars>
      </dgm:prSet>
      <dgm:spPr/>
      <dgm:t>
        <a:bodyPr/>
        <a:lstStyle/>
        <a:p>
          <a:endParaRPr lang="es-EC"/>
        </a:p>
      </dgm:t>
    </dgm:pt>
    <dgm:pt modelId="{7D66D892-2339-40AC-9918-609EDD358AB8}" type="pres">
      <dgm:prSet presAssocID="{FF819C21-2693-41BA-BA70-96C4302AA41C}" presName="dummy" presStyleCnt="0"/>
      <dgm:spPr/>
    </dgm:pt>
    <dgm:pt modelId="{AE4A7F23-52CF-4F1A-A2AE-BDFBBFE03DF6}" type="pres">
      <dgm:prSet presAssocID="{8C2150C5-B701-49E9-A23D-24460C9C813F}" presName="sibTrans" presStyleLbl="sibTrans2D1" presStyleIdx="1" presStyleCnt="6"/>
      <dgm:spPr/>
      <dgm:t>
        <a:bodyPr/>
        <a:lstStyle/>
        <a:p>
          <a:endParaRPr lang="es-EC"/>
        </a:p>
      </dgm:t>
    </dgm:pt>
    <dgm:pt modelId="{FA819FC6-D81A-41F8-9AE8-64B2337DF65A}" type="pres">
      <dgm:prSet presAssocID="{DD5324A8-74B8-4087-BC47-4F885C2E49C2}" presName="node" presStyleLbl="node1" presStyleIdx="2" presStyleCnt="6" custScaleX="203062" custRadScaleRad="121800" custRadScaleInc="-18440">
        <dgm:presLayoutVars>
          <dgm:bulletEnabled val="1"/>
        </dgm:presLayoutVars>
      </dgm:prSet>
      <dgm:spPr/>
      <dgm:t>
        <a:bodyPr/>
        <a:lstStyle/>
        <a:p>
          <a:endParaRPr lang="es-EC"/>
        </a:p>
      </dgm:t>
    </dgm:pt>
    <dgm:pt modelId="{6C2F01CA-6477-43D3-812B-7F5C1DD43FA6}" type="pres">
      <dgm:prSet presAssocID="{DD5324A8-74B8-4087-BC47-4F885C2E49C2}" presName="dummy" presStyleCnt="0"/>
      <dgm:spPr/>
    </dgm:pt>
    <dgm:pt modelId="{4C422F2F-48C9-49F1-A947-085EE2589743}" type="pres">
      <dgm:prSet presAssocID="{27E48ABD-B746-4CD9-9143-DED46A640756}" presName="sibTrans" presStyleLbl="sibTrans2D1" presStyleIdx="2" presStyleCnt="6"/>
      <dgm:spPr/>
      <dgm:t>
        <a:bodyPr/>
        <a:lstStyle/>
        <a:p>
          <a:endParaRPr lang="es-EC"/>
        </a:p>
      </dgm:t>
    </dgm:pt>
    <dgm:pt modelId="{127D3EFD-F85D-4611-BFB4-C6FFD04C1B71}" type="pres">
      <dgm:prSet presAssocID="{3BADEE40-EAB4-47E8-8650-01BBAE4D507A}" presName="node" presStyleLbl="node1" presStyleIdx="3" presStyleCnt="6" custScaleX="242055">
        <dgm:presLayoutVars>
          <dgm:bulletEnabled val="1"/>
        </dgm:presLayoutVars>
      </dgm:prSet>
      <dgm:spPr/>
      <dgm:t>
        <a:bodyPr/>
        <a:lstStyle/>
        <a:p>
          <a:endParaRPr lang="es-EC"/>
        </a:p>
      </dgm:t>
    </dgm:pt>
    <dgm:pt modelId="{A5432E5A-4117-4005-9666-ED6C5081A7F6}" type="pres">
      <dgm:prSet presAssocID="{3BADEE40-EAB4-47E8-8650-01BBAE4D507A}" presName="dummy" presStyleCnt="0"/>
      <dgm:spPr/>
    </dgm:pt>
    <dgm:pt modelId="{1EF220F3-3F5B-4E56-A828-878C91DB0932}" type="pres">
      <dgm:prSet presAssocID="{C837E8EE-DC28-4795-8E52-136E71D34CC3}" presName="sibTrans" presStyleLbl="sibTrans2D1" presStyleIdx="3" presStyleCnt="6"/>
      <dgm:spPr/>
      <dgm:t>
        <a:bodyPr/>
        <a:lstStyle/>
        <a:p>
          <a:endParaRPr lang="es-EC"/>
        </a:p>
      </dgm:t>
    </dgm:pt>
    <dgm:pt modelId="{17454BE6-ADD1-455A-B15E-4CB4C6796DB9}" type="pres">
      <dgm:prSet presAssocID="{27A0A5AB-1E78-43E2-91C9-00D10BD76DA1}" presName="node" presStyleLbl="node1" presStyleIdx="4" presStyleCnt="6" custScaleX="146869">
        <dgm:presLayoutVars>
          <dgm:bulletEnabled val="1"/>
        </dgm:presLayoutVars>
      </dgm:prSet>
      <dgm:spPr/>
      <dgm:t>
        <a:bodyPr/>
        <a:lstStyle/>
        <a:p>
          <a:endParaRPr lang="es-EC"/>
        </a:p>
      </dgm:t>
    </dgm:pt>
    <dgm:pt modelId="{F3B3532C-1B09-4F5B-BF04-B0D910F37812}" type="pres">
      <dgm:prSet presAssocID="{27A0A5AB-1E78-43E2-91C9-00D10BD76DA1}" presName="dummy" presStyleCnt="0"/>
      <dgm:spPr/>
    </dgm:pt>
    <dgm:pt modelId="{0108A877-5B93-4912-BF6B-CB8C3B568547}" type="pres">
      <dgm:prSet presAssocID="{658B4209-BE7B-4CC2-8253-EBACB873A22D}" presName="sibTrans" presStyleLbl="sibTrans2D1" presStyleIdx="4" presStyleCnt="6"/>
      <dgm:spPr/>
      <dgm:t>
        <a:bodyPr/>
        <a:lstStyle/>
        <a:p>
          <a:endParaRPr lang="es-EC"/>
        </a:p>
      </dgm:t>
    </dgm:pt>
    <dgm:pt modelId="{3FD36302-A799-4E5D-85B5-A415C035E430}" type="pres">
      <dgm:prSet presAssocID="{6263206C-B4FE-4866-99C8-7B54E9CFFF25}" presName="node" presStyleLbl="node1" presStyleIdx="5" presStyleCnt="6" custScaleX="160732">
        <dgm:presLayoutVars>
          <dgm:bulletEnabled val="1"/>
        </dgm:presLayoutVars>
      </dgm:prSet>
      <dgm:spPr/>
      <dgm:t>
        <a:bodyPr/>
        <a:lstStyle/>
        <a:p>
          <a:endParaRPr lang="es-EC"/>
        </a:p>
      </dgm:t>
    </dgm:pt>
    <dgm:pt modelId="{7F92A1CD-F31B-434E-B0A4-9D5027A54FC0}" type="pres">
      <dgm:prSet presAssocID="{6263206C-B4FE-4866-99C8-7B54E9CFFF25}" presName="dummy" presStyleCnt="0"/>
      <dgm:spPr/>
    </dgm:pt>
    <dgm:pt modelId="{456218B4-4554-4DAE-B0EC-B26B8BD5DBB0}" type="pres">
      <dgm:prSet presAssocID="{D756C988-97E1-4C4C-9EFD-D67DE6C90B57}" presName="sibTrans" presStyleLbl="sibTrans2D1" presStyleIdx="5" presStyleCnt="6"/>
      <dgm:spPr/>
      <dgm:t>
        <a:bodyPr/>
        <a:lstStyle/>
        <a:p>
          <a:endParaRPr lang="es-EC"/>
        </a:p>
      </dgm:t>
    </dgm:pt>
  </dgm:ptLst>
  <dgm:cxnLst>
    <dgm:cxn modelId="{4E0BF76A-8379-42E5-87D9-8B98AD5DD54B}" type="presOf" srcId="{FF819C21-2693-41BA-BA70-96C4302AA41C}" destId="{53095162-2C9F-4970-85E4-069BED49BADC}" srcOrd="0" destOrd="0" presId="urn:microsoft.com/office/officeart/2005/8/layout/radial6"/>
    <dgm:cxn modelId="{FE780435-22EF-4E4E-AEF0-6A5AECC89C64}" type="presOf" srcId="{DD5324A8-74B8-4087-BC47-4F885C2E49C2}" destId="{FA819FC6-D81A-41F8-9AE8-64B2337DF65A}" srcOrd="0" destOrd="0" presId="urn:microsoft.com/office/officeart/2005/8/layout/radial6"/>
    <dgm:cxn modelId="{3DE3869A-CC4C-43B4-8647-47F15A26D69B}" type="presOf" srcId="{27E48ABD-B746-4CD9-9143-DED46A640756}" destId="{4C422F2F-48C9-49F1-A947-085EE2589743}" srcOrd="0" destOrd="0" presId="urn:microsoft.com/office/officeart/2005/8/layout/radial6"/>
    <dgm:cxn modelId="{77A7C7B9-7D34-43EB-984F-0731454A3E06}" srcId="{03F4AB7F-4C5D-4BE5-A0B4-D53489FE2600}" destId="{27A0A5AB-1E78-43E2-91C9-00D10BD76DA1}" srcOrd="4" destOrd="0" parTransId="{76C122AD-3B54-4E89-A6E5-4CB58067F5AD}" sibTransId="{658B4209-BE7B-4CC2-8253-EBACB873A22D}"/>
    <dgm:cxn modelId="{759A664A-DCCC-4BF6-943A-BEE745E0CC0E}" srcId="{60CC5447-2D47-46CC-9E9B-73C3ADF68CD0}" destId="{03F4AB7F-4C5D-4BE5-A0B4-D53489FE2600}" srcOrd="0" destOrd="0" parTransId="{2CC8F3AF-EFC6-405F-9208-9B35603ABB1A}" sibTransId="{D01E0929-6E16-4259-B99C-2E146FABFC50}"/>
    <dgm:cxn modelId="{011180FA-B746-409D-889A-B65260F76B34}" srcId="{03F4AB7F-4C5D-4BE5-A0B4-D53489FE2600}" destId="{FF819C21-2693-41BA-BA70-96C4302AA41C}" srcOrd="1" destOrd="0" parTransId="{92FA2B49-C151-477A-80FB-D4AE7AA87649}" sibTransId="{8C2150C5-B701-49E9-A23D-24460C9C813F}"/>
    <dgm:cxn modelId="{0AEFB7BF-E85D-4505-B390-39F26D221BCF}" type="presOf" srcId="{C15AA90B-9D4B-43A6-9A25-261F66183DF2}" destId="{CE564676-DAC9-4190-94CE-A56FCE04BA0C}" srcOrd="0" destOrd="0" presId="urn:microsoft.com/office/officeart/2005/8/layout/radial6"/>
    <dgm:cxn modelId="{08EC0ED7-0B75-4F08-9C51-FD3369709288}" type="presOf" srcId="{27A0A5AB-1E78-43E2-91C9-00D10BD76DA1}" destId="{17454BE6-ADD1-455A-B15E-4CB4C6796DB9}" srcOrd="0" destOrd="0" presId="urn:microsoft.com/office/officeart/2005/8/layout/radial6"/>
    <dgm:cxn modelId="{F5957441-4864-4C52-8F81-F13153BCFEDF}" type="presOf" srcId="{60CC5447-2D47-46CC-9E9B-73C3ADF68CD0}" destId="{2A5E81FE-44F3-4BB0-8E20-BF55455360DC}" srcOrd="0" destOrd="0" presId="urn:microsoft.com/office/officeart/2005/8/layout/radial6"/>
    <dgm:cxn modelId="{032314BC-E1E1-43F7-BE99-90866C1FFFAF}" type="presOf" srcId="{A2C68BDA-8AB7-441C-8B70-CC328DC0A037}" destId="{1BC2A320-8B64-4EAC-A0A3-0A15F507BA2D}" srcOrd="0" destOrd="0" presId="urn:microsoft.com/office/officeart/2005/8/layout/radial6"/>
    <dgm:cxn modelId="{50D7BC0B-D3B6-488D-B7EA-C0D5F6C40579}" type="presOf" srcId="{6263206C-B4FE-4866-99C8-7B54E9CFFF25}" destId="{3FD36302-A799-4E5D-85B5-A415C035E430}" srcOrd="0" destOrd="0" presId="urn:microsoft.com/office/officeart/2005/8/layout/radial6"/>
    <dgm:cxn modelId="{CBF29DBE-3B82-46A9-B29A-4FFC391AF563}" srcId="{03F4AB7F-4C5D-4BE5-A0B4-D53489FE2600}" destId="{6263206C-B4FE-4866-99C8-7B54E9CFFF25}" srcOrd="5" destOrd="0" parTransId="{37A8E475-06DE-4B98-8210-227FCEC2E499}" sibTransId="{D756C988-97E1-4C4C-9EFD-D67DE6C90B57}"/>
    <dgm:cxn modelId="{4DE04A33-CC1F-4633-8355-D75C083EB80B}" type="presOf" srcId="{D756C988-97E1-4C4C-9EFD-D67DE6C90B57}" destId="{456218B4-4554-4DAE-B0EC-B26B8BD5DBB0}" srcOrd="0" destOrd="0" presId="urn:microsoft.com/office/officeart/2005/8/layout/radial6"/>
    <dgm:cxn modelId="{304BC20B-25EC-44CB-94F9-4BD3152C0582}" type="presOf" srcId="{03F4AB7F-4C5D-4BE5-A0B4-D53489FE2600}" destId="{E6DBECD4-E3F1-4D41-A258-FCAAE887A387}" srcOrd="0" destOrd="0" presId="urn:microsoft.com/office/officeart/2005/8/layout/radial6"/>
    <dgm:cxn modelId="{3D9BAC39-9524-4F85-90A7-4C950EDCA4AC}" srcId="{03F4AB7F-4C5D-4BE5-A0B4-D53489FE2600}" destId="{3BADEE40-EAB4-47E8-8650-01BBAE4D507A}" srcOrd="3" destOrd="0" parTransId="{57F23C2A-8FC1-493E-AB64-6DB6D8CB9BCE}" sibTransId="{C837E8EE-DC28-4795-8E52-136E71D34CC3}"/>
    <dgm:cxn modelId="{62D9816A-7661-49AF-9BB3-F98D40E1BC00}" type="presOf" srcId="{658B4209-BE7B-4CC2-8253-EBACB873A22D}" destId="{0108A877-5B93-4912-BF6B-CB8C3B568547}" srcOrd="0" destOrd="0" presId="urn:microsoft.com/office/officeart/2005/8/layout/radial6"/>
    <dgm:cxn modelId="{E3FE28C9-75B3-4DD5-98D6-3CDA5BF5E18C}" type="presOf" srcId="{3BADEE40-EAB4-47E8-8650-01BBAE4D507A}" destId="{127D3EFD-F85D-4611-BFB4-C6FFD04C1B71}" srcOrd="0" destOrd="0" presId="urn:microsoft.com/office/officeart/2005/8/layout/radial6"/>
    <dgm:cxn modelId="{2CB6052C-6BD1-4FBE-B96B-D988DADD0146}" srcId="{03F4AB7F-4C5D-4BE5-A0B4-D53489FE2600}" destId="{A2C68BDA-8AB7-441C-8B70-CC328DC0A037}" srcOrd="0" destOrd="0" parTransId="{672E69E7-91E0-43E9-82E7-F50F55A4EA37}" sibTransId="{C15AA90B-9D4B-43A6-9A25-261F66183DF2}"/>
    <dgm:cxn modelId="{13772062-78AC-4FF9-B5DB-1FA5D123A64B}" type="presOf" srcId="{C837E8EE-DC28-4795-8E52-136E71D34CC3}" destId="{1EF220F3-3F5B-4E56-A828-878C91DB0932}" srcOrd="0" destOrd="0" presId="urn:microsoft.com/office/officeart/2005/8/layout/radial6"/>
    <dgm:cxn modelId="{8805A6DC-BD4B-47B8-8CC1-CFD76B6D2CF3}" srcId="{03F4AB7F-4C5D-4BE5-A0B4-D53489FE2600}" destId="{DD5324A8-74B8-4087-BC47-4F885C2E49C2}" srcOrd="2" destOrd="0" parTransId="{631F2697-9473-4940-AE53-4ACC5DA7AB2D}" sibTransId="{27E48ABD-B746-4CD9-9143-DED46A640756}"/>
    <dgm:cxn modelId="{6EB1E263-1A03-4967-AB9F-C7729976DEFB}" type="presOf" srcId="{8C2150C5-B701-49E9-A23D-24460C9C813F}" destId="{AE4A7F23-52CF-4F1A-A2AE-BDFBBFE03DF6}" srcOrd="0" destOrd="0" presId="urn:microsoft.com/office/officeart/2005/8/layout/radial6"/>
    <dgm:cxn modelId="{516EE485-2F6A-43FC-B820-CAEC51BB4D80}" type="presParOf" srcId="{2A5E81FE-44F3-4BB0-8E20-BF55455360DC}" destId="{E6DBECD4-E3F1-4D41-A258-FCAAE887A387}" srcOrd="0" destOrd="0" presId="urn:microsoft.com/office/officeart/2005/8/layout/radial6"/>
    <dgm:cxn modelId="{B9EE98E4-10C5-4D84-858F-D5FAC25EB5E1}" type="presParOf" srcId="{2A5E81FE-44F3-4BB0-8E20-BF55455360DC}" destId="{1BC2A320-8B64-4EAC-A0A3-0A15F507BA2D}" srcOrd="1" destOrd="0" presId="urn:microsoft.com/office/officeart/2005/8/layout/radial6"/>
    <dgm:cxn modelId="{F0ABAA5B-15D6-43C8-AD6D-6DD5519FDCDE}" type="presParOf" srcId="{2A5E81FE-44F3-4BB0-8E20-BF55455360DC}" destId="{C7D10832-0285-44E2-A2C4-F899229632DB}" srcOrd="2" destOrd="0" presId="urn:microsoft.com/office/officeart/2005/8/layout/radial6"/>
    <dgm:cxn modelId="{D48C906A-6078-41BA-A833-6712EC62371A}" type="presParOf" srcId="{2A5E81FE-44F3-4BB0-8E20-BF55455360DC}" destId="{CE564676-DAC9-4190-94CE-A56FCE04BA0C}" srcOrd="3" destOrd="0" presId="urn:microsoft.com/office/officeart/2005/8/layout/radial6"/>
    <dgm:cxn modelId="{969AA3D7-FB8F-4DDE-B4BA-AD58CD3ED6F2}" type="presParOf" srcId="{2A5E81FE-44F3-4BB0-8E20-BF55455360DC}" destId="{53095162-2C9F-4970-85E4-069BED49BADC}" srcOrd="4" destOrd="0" presId="urn:microsoft.com/office/officeart/2005/8/layout/radial6"/>
    <dgm:cxn modelId="{55124FE0-952B-4266-B0EE-F56F28065277}" type="presParOf" srcId="{2A5E81FE-44F3-4BB0-8E20-BF55455360DC}" destId="{7D66D892-2339-40AC-9918-609EDD358AB8}" srcOrd="5" destOrd="0" presId="urn:microsoft.com/office/officeart/2005/8/layout/radial6"/>
    <dgm:cxn modelId="{1B42C25A-14B9-4FC1-8656-93D841E0BF05}" type="presParOf" srcId="{2A5E81FE-44F3-4BB0-8E20-BF55455360DC}" destId="{AE4A7F23-52CF-4F1A-A2AE-BDFBBFE03DF6}" srcOrd="6" destOrd="0" presId="urn:microsoft.com/office/officeart/2005/8/layout/radial6"/>
    <dgm:cxn modelId="{F7F01DDA-1B0A-4508-A6F1-4B85D1A1D767}" type="presParOf" srcId="{2A5E81FE-44F3-4BB0-8E20-BF55455360DC}" destId="{FA819FC6-D81A-41F8-9AE8-64B2337DF65A}" srcOrd="7" destOrd="0" presId="urn:microsoft.com/office/officeart/2005/8/layout/radial6"/>
    <dgm:cxn modelId="{1667ED99-A387-4748-A595-A8DE6742273F}" type="presParOf" srcId="{2A5E81FE-44F3-4BB0-8E20-BF55455360DC}" destId="{6C2F01CA-6477-43D3-812B-7F5C1DD43FA6}" srcOrd="8" destOrd="0" presId="urn:microsoft.com/office/officeart/2005/8/layout/radial6"/>
    <dgm:cxn modelId="{6770BAC3-AB43-4ED8-8761-B0C94AE3FA50}" type="presParOf" srcId="{2A5E81FE-44F3-4BB0-8E20-BF55455360DC}" destId="{4C422F2F-48C9-49F1-A947-085EE2589743}" srcOrd="9" destOrd="0" presId="urn:microsoft.com/office/officeart/2005/8/layout/radial6"/>
    <dgm:cxn modelId="{B0C28AEC-DD96-4BF3-BE53-2314992142E4}" type="presParOf" srcId="{2A5E81FE-44F3-4BB0-8E20-BF55455360DC}" destId="{127D3EFD-F85D-4611-BFB4-C6FFD04C1B71}" srcOrd="10" destOrd="0" presId="urn:microsoft.com/office/officeart/2005/8/layout/radial6"/>
    <dgm:cxn modelId="{2FA62185-F63E-49C6-A240-F7399D265A05}" type="presParOf" srcId="{2A5E81FE-44F3-4BB0-8E20-BF55455360DC}" destId="{A5432E5A-4117-4005-9666-ED6C5081A7F6}" srcOrd="11" destOrd="0" presId="urn:microsoft.com/office/officeart/2005/8/layout/radial6"/>
    <dgm:cxn modelId="{583C1097-D65D-4511-824D-700E0B501D2A}" type="presParOf" srcId="{2A5E81FE-44F3-4BB0-8E20-BF55455360DC}" destId="{1EF220F3-3F5B-4E56-A828-878C91DB0932}" srcOrd="12" destOrd="0" presId="urn:microsoft.com/office/officeart/2005/8/layout/radial6"/>
    <dgm:cxn modelId="{BE47AF0E-F598-4AF7-9FE5-82A2E6462D87}" type="presParOf" srcId="{2A5E81FE-44F3-4BB0-8E20-BF55455360DC}" destId="{17454BE6-ADD1-455A-B15E-4CB4C6796DB9}" srcOrd="13" destOrd="0" presId="urn:microsoft.com/office/officeart/2005/8/layout/radial6"/>
    <dgm:cxn modelId="{BC5A73E3-313A-4F92-8B46-2DB2BB863948}" type="presParOf" srcId="{2A5E81FE-44F3-4BB0-8E20-BF55455360DC}" destId="{F3B3532C-1B09-4F5B-BF04-B0D910F37812}" srcOrd="14" destOrd="0" presId="urn:microsoft.com/office/officeart/2005/8/layout/radial6"/>
    <dgm:cxn modelId="{7D367B7D-268B-4C6E-853B-B793E07807E8}" type="presParOf" srcId="{2A5E81FE-44F3-4BB0-8E20-BF55455360DC}" destId="{0108A877-5B93-4912-BF6B-CB8C3B568547}" srcOrd="15" destOrd="0" presId="urn:microsoft.com/office/officeart/2005/8/layout/radial6"/>
    <dgm:cxn modelId="{A834AF9F-8B38-4C26-B65F-9232EB6BA4A4}" type="presParOf" srcId="{2A5E81FE-44F3-4BB0-8E20-BF55455360DC}" destId="{3FD36302-A799-4E5D-85B5-A415C035E430}" srcOrd="16" destOrd="0" presId="urn:microsoft.com/office/officeart/2005/8/layout/radial6"/>
    <dgm:cxn modelId="{42F4B74E-8C85-4002-80C2-FA409986FB8B}" type="presParOf" srcId="{2A5E81FE-44F3-4BB0-8E20-BF55455360DC}" destId="{7F92A1CD-F31B-434E-B0A4-9D5027A54FC0}" srcOrd="17" destOrd="0" presId="urn:microsoft.com/office/officeart/2005/8/layout/radial6"/>
    <dgm:cxn modelId="{290258C5-44CC-4BB4-B147-CDECAF937EF1}" type="presParOf" srcId="{2A5E81FE-44F3-4BB0-8E20-BF55455360DC}" destId="{456218B4-4554-4DAE-B0EC-B26B8BD5DBB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0E1853-2CD8-472F-8CCC-4348D9BEF705}" type="doc">
      <dgm:prSet loTypeId="urn:microsoft.com/office/officeart/2005/8/layout/arrow5" loCatId="process" qsTypeId="urn:microsoft.com/office/officeart/2005/8/quickstyle/simple1" qsCatId="simple" csTypeId="urn:microsoft.com/office/officeart/2005/8/colors/colorful1#51" csCatId="colorful" phldr="1"/>
      <dgm:spPr/>
    </dgm:pt>
    <dgm:pt modelId="{842CC8AB-A77E-4B36-A963-4624658E9F3F}">
      <dgm:prSet phldrT="[Texto]" custT="1"/>
      <dgm:spPr/>
      <dgm:t>
        <a:bodyPr/>
        <a:lstStyle/>
        <a:p>
          <a:r>
            <a:rPr lang="es-ES" sz="1600" dirty="0" smtClean="0">
              <a:solidFill>
                <a:schemeClr val="tx1"/>
              </a:solidFill>
            </a:rPr>
            <a:t>Se define al Control Interno</a:t>
          </a:r>
          <a:endParaRPr lang="es-EC" sz="1600" dirty="0">
            <a:solidFill>
              <a:schemeClr val="tx1"/>
            </a:solidFill>
          </a:endParaRPr>
        </a:p>
      </dgm:t>
    </dgm:pt>
    <dgm:pt modelId="{DEF42AB2-A2CB-4AC5-8D02-B74C67EBCABC}" type="parTrans" cxnId="{B0B8C19A-F36D-4A8C-8B8F-EFDEB8B5B652}">
      <dgm:prSet/>
      <dgm:spPr/>
      <dgm:t>
        <a:bodyPr/>
        <a:lstStyle/>
        <a:p>
          <a:endParaRPr lang="es-EC"/>
        </a:p>
      </dgm:t>
    </dgm:pt>
    <dgm:pt modelId="{437C2FC4-1C58-4F67-9A70-363E295AECEF}" type="sibTrans" cxnId="{B0B8C19A-F36D-4A8C-8B8F-EFDEB8B5B652}">
      <dgm:prSet/>
      <dgm:spPr/>
      <dgm:t>
        <a:bodyPr/>
        <a:lstStyle/>
        <a:p>
          <a:endParaRPr lang="es-EC"/>
        </a:p>
      </dgm:t>
    </dgm:pt>
    <dgm:pt modelId="{DF495939-775C-420A-BAB5-EDEFD1D1EBBB}">
      <dgm:prSet phldrT="[Texto]"/>
      <dgm:spPr/>
      <dgm:t>
        <a:bodyPr/>
        <a:lstStyle/>
        <a:p>
          <a:r>
            <a:rPr lang="es-ES" dirty="0" smtClean="0">
              <a:solidFill>
                <a:schemeClr val="tx1"/>
              </a:solidFill>
            </a:rPr>
            <a:t>“La administración de riesgos corporativos es un proceso efectuado por el directorio, administración y las personas de la organización, es aplicado desde la definición estratégica hasta las actividades del día a día, diseñado para identificar eventos potenciales que pueden afectar a la organización y administrar los riesgos dentro de su apetito, a objeto de proveer una seguridad razonable respecto del logro de los objetivos de la organización”</a:t>
          </a:r>
          <a:endParaRPr lang="es-EC" dirty="0">
            <a:solidFill>
              <a:schemeClr val="tx1"/>
            </a:solidFill>
          </a:endParaRPr>
        </a:p>
      </dgm:t>
    </dgm:pt>
    <dgm:pt modelId="{FD8F5BE7-6251-424C-BD21-B62901F0BEED}" type="parTrans" cxnId="{01C90CD7-7292-47BD-BD73-6860B7E36F25}">
      <dgm:prSet/>
      <dgm:spPr/>
      <dgm:t>
        <a:bodyPr/>
        <a:lstStyle/>
        <a:p>
          <a:endParaRPr lang="es-EC"/>
        </a:p>
      </dgm:t>
    </dgm:pt>
    <dgm:pt modelId="{A3476ACA-5E41-410F-BB9F-0641F26984E2}" type="sibTrans" cxnId="{01C90CD7-7292-47BD-BD73-6860B7E36F25}">
      <dgm:prSet/>
      <dgm:spPr/>
      <dgm:t>
        <a:bodyPr/>
        <a:lstStyle/>
        <a:p>
          <a:endParaRPr lang="es-EC"/>
        </a:p>
      </dgm:t>
    </dgm:pt>
    <dgm:pt modelId="{B53AE1DA-02AF-4320-B52B-B287EAFC4F59}" type="pres">
      <dgm:prSet presAssocID="{EB0E1853-2CD8-472F-8CCC-4348D9BEF705}" presName="diagram" presStyleCnt="0">
        <dgm:presLayoutVars>
          <dgm:dir/>
          <dgm:resizeHandles val="exact"/>
        </dgm:presLayoutVars>
      </dgm:prSet>
      <dgm:spPr/>
    </dgm:pt>
    <dgm:pt modelId="{A3A653CB-E7FF-486A-8F27-33A96AA10249}" type="pres">
      <dgm:prSet presAssocID="{842CC8AB-A77E-4B36-A963-4624658E9F3F}" presName="arrow" presStyleLbl="node1" presStyleIdx="0" presStyleCnt="2">
        <dgm:presLayoutVars>
          <dgm:bulletEnabled val="1"/>
        </dgm:presLayoutVars>
      </dgm:prSet>
      <dgm:spPr/>
      <dgm:t>
        <a:bodyPr/>
        <a:lstStyle/>
        <a:p>
          <a:endParaRPr lang="es-EC"/>
        </a:p>
      </dgm:t>
    </dgm:pt>
    <dgm:pt modelId="{7C43D388-23D1-431A-97C1-2E305820D7E2}" type="pres">
      <dgm:prSet presAssocID="{DF495939-775C-420A-BAB5-EDEFD1D1EBBB}" presName="arrow" presStyleLbl="node1" presStyleIdx="1" presStyleCnt="2">
        <dgm:presLayoutVars>
          <dgm:bulletEnabled val="1"/>
        </dgm:presLayoutVars>
      </dgm:prSet>
      <dgm:spPr/>
      <dgm:t>
        <a:bodyPr/>
        <a:lstStyle/>
        <a:p>
          <a:endParaRPr lang="es-EC"/>
        </a:p>
      </dgm:t>
    </dgm:pt>
  </dgm:ptLst>
  <dgm:cxnLst>
    <dgm:cxn modelId="{B0B8C19A-F36D-4A8C-8B8F-EFDEB8B5B652}" srcId="{EB0E1853-2CD8-472F-8CCC-4348D9BEF705}" destId="{842CC8AB-A77E-4B36-A963-4624658E9F3F}" srcOrd="0" destOrd="0" parTransId="{DEF42AB2-A2CB-4AC5-8D02-B74C67EBCABC}" sibTransId="{437C2FC4-1C58-4F67-9A70-363E295AECEF}"/>
    <dgm:cxn modelId="{01C90CD7-7292-47BD-BD73-6860B7E36F25}" srcId="{EB0E1853-2CD8-472F-8CCC-4348D9BEF705}" destId="{DF495939-775C-420A-BAB5-EDEFD1D1EBBB}" srcOrd="1" destOrd="0" parTransId="{FD8F5BE7-6251-424C-BD21-B62901F0BEED}" sibTransId="{A3476ACA-5E41-410F-BB9F-0641F26984E2}"/>
    <dgm:cxn modelId="{AB7DFB37-B0EE-4994-B527-245D4990DFF3}" type="presOf" srcId="{DF495939-775C-420A-BAB5-EDEFD1D1EBBB}" destId="{7C43D388-23D1-431A-97C1-2E305820D7E2}" srcOrd="0" destOrd="0" presId="urn:microsoft.com/office/officeart/2005/8/layout/arrow5"/>
    <dgm:cxn modelId="{8FB2153B-C45B-491D-BC18-FF0C86853229}" type="presOf" srcId="{EB0E1853-2CD8-472F-8CCC-4348D9BEF705}" destId="{B53AE1DA-02AF-4320-B52B-B287EAFC4F59}" srcOrd="0" destOrd="0" presId="urn:microsoft.com/office/officeart/2005/8/layout/arrow5"/>
    <dgm:cxn modelId="{83EF6F03-C323-4EA6-B7E9-CC5683595121}" type="presOf" srcId="{842CC8AB-A77E-4B36-A963-4624658E9F3F}" destId="{A3A653CB-E7FF-486A-8F27-33A96AA10249}" srcOrd="0" destOrd="0" presId="urn:microsoft.com/office/officeart/2005/8/layout/arrow5"/>
    <dgm:cxn modelId="{95651797-5574-4852-8DEE-2450476858AC}" type="presParOf" srcId="{B53AE1DA-02AF-4320-B52B-B287EAFC4F59}" destId="{A3A653CB-E7FF-486A-8F27-33A96AA10249}" srcOrd="0" destOrd="0" presId="urn:microsoft.com/office/officeart/2005/8/layout/arrow5"/>
    <dgm:cxn modelId="{02443BE3-6D14-4981-AEF3-AEBCF23A94F9}" type="presParOf" srcId="{B53AE1DA-02AF-4320-B52B-B287EAFC4F59}" destId="{7C43D388-23D1-431A-97C1-2E305820D7E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9B2F713-EA5F-41E4-8A67-7FB1B6127379}"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EC"/>
        </a:p>
      </dgm:t>
    </dgm:pt>
    <dgm:pt modelId="{B33BE097-7869-4D5A-8567-34524CF2AF8F}">
      <dgm:prSet phldrT="[Texto]"/>
      <dgm:spPr/>
      <dgm:t>
        <a:bodyPr/>
        <a:lstStyle/>
        <a:p>
          <a:r>
            <a:rPr lang="es-ES" b="1" dirty="0" smtClean="0">
              <a:solidFill>
                <a:schemeClr val="tx1"/>
              </a:solidFill>
            </a:rPr>
            <a:t>Ambiente de control interno: </a:t>
          </a:r>
          <a:endParaRPr lang="es-EC" dirty="0">
            <a:solidFill>
              <a:schemeClr val="tx1"/>
            </a:solidFill>
          </a:endParaRPr>
        </a:p>
      </dgm:t>
    </dgm:pt>
    <dgm:pt modelId="{91688A47-86CB-47A0-9B84-2CE8412CAA24}" type="parTrans" cxnId="{95B27CFD-8BD4-473C-8B7E-4AA7AC748F6F}">
      <dgm:prSet/>
      <dgm:spPr/>
      <dgm:t>
        <a:bodyPr/>
        <a:lstStyle/>
        <a:p>
          <a:endParaRPr lang="es-EC"/>
        </a:p>
      </dgm:t>
    </dgm:pt>
    <dgm:pt modelId="{759A2978-1092-41A8-819A-DF08A7AA8761}" type="sibTrans" cxnId="{95B27CFD-8BD4-473C-8B7E-4AA7AC748F6F}">
      <dgm:prSet/>
      <dgm:spPr/>
      <dgm:t>
        <a:bodyPr/>
        <a:lstStyle/>
        <a:p>
          <a:endParaRPr lang="es-EC"/>
        </a:p>
      </dgm:t>
    </dgm:pt>
    <dgm:pt modelId="{5BA0E9C6-739B-428A-8FBF-798121741842}">
      <dgm:prSet phldrT="[Texto]"/>
      <dgm:spPr/>
      <dgm:t>
        <a:bodyPr/>
        <a:lstStyle/>
        <a:p>
          <a:r>
            <a:rPr lang="es-ES" dirty="0" smtClean="0"/>
            <a:t>Integridad</a:t>
          </a:r>
          <a:endParaRPr lang="es-EC" dirty="0"/>
        </a:p>
      </dgm:t>
    </dgm:pt>
    <dgm:pt modelId="{B8CEED68-696B-4BA9-916E-3739DC5BB3C5}" type="parTrans" cxnId="{1C2A7312-4AF3-4B0F-A63A-810B661789B7}">
      <dgm:prSet/>
      <dgm:spPr/>
      <dgm:t>
        <a:bodyPr/>
        <a:lstStyle/>
        <a:p>
          <a:endParaRPr lang="es-EC"/>
        </a:p>
      </dgm:t>
    </dgm:pt>
    <dgm:pt modelId="{B7F26B70-E36C-4A05-A178-E9A4C59E471A}" type="sibTrans" cxnId="{1C2A7312-4AF3-4B0F-A63A-810B661789B7}">
      <dgm:prSet/>
      <dgm:spPr/>
      <dgm:t>
        <a:bodyPr/>
        <a:lstStyle/>
        <a:p>
          <a:endParaRPr lang="es-EC"/>
        </a:p>
      </dgm:t>
    </dgm:pt>
    <dgm:pt modelId="{490C0596-A568-4A52-AB31-BE266654107D}">
      <dgm:prSet phldrT="[Texto]"/>
      <dgm:spPr/>
      <dgm:t>
        <a:bodyPr/>
        <a:lstStyle/>
        <a:p>
          <a:r>
            <a:rPr lang="es-ES" dirty="0" smtClean="0"/>
            <a:t>Valores éticos</a:t>
          </a:r>
          <a:endParaRPr lang="es-EC" dirty="0"/>
        </a:p>
      </dgm:t>
    </dgm:pt>
    <dgm:pt modelId="{27DAB5E8-FF0D-47A0-BA49-85889F154591}" type="parTrans" cxnId="{B49C7DB4-67F3-4158-AC8B-C778C327B399}">
      <dgm:prSet/>
      <dgm:spPr/>
      <dgm:t>
        <a:bodyPr/>
        <a:lstStyle/>
        <a:p>
          <a:endParaRPr lang="es-EC"/>
        </a:p>
      </dgm:t>
    </dgm:pt>
    <dgm:pt modelId="{701EFA62-E636-4A09-A9FF-033314270A0E}" type="sibTrans" cxnId="{B49C7DB4-67F3-4158-AC8B-C778C327B399}">
      <dgm:prSet/>
      <dgm:spPr/>
      <dgm:t>
        <a:bodyPr/>
        <a:lstStyle/>
        <a:p>
          <a:endParaRPr lang="es-EC"/>
        </a:p>
      </dgm:t>
    </dgm:pt>
    <dgm:pt modelId="{17BA6F2A-DE7F-4107-ADAA-AD50DBF5440B}">
      <dgm:prSet phldrT="[Texto]"/>
      <dgm:spPr/>
      <dgm:t>
        <a:bodyPr/>
        <a:lstStyle/>
        <a:p>
          <a:r>
            <a:rPr lang="es-ES" b="1" dirty="0" smtClean="0">
              <a:solidFill>
                <a:schemeClr val="tx1"/>
              </a:solidFill>
            </a:rPr>
            <a:t>Evaluación de riesgos: </a:t>
          </a:r>
          <a:endParaRPr lang="es-EC" dirty="0">
            <a:solidFill>
              <a:schemeClr val="tx1"/>
            </a:solidFill>
          </a:endParaRPr>
        </a:p>
      </dgm:t>
    </dgm:pt>
    <dgm:pt modelId="{660F474B-931A-4AE9-8D33-4FB46E3C9335}" type="parTrans" cxnId="{4DB24B03-251D-4091-9DDD-6F23A11623FE}">
      <dgm:prSet/>
      <dgm:spPr/>
      <dgm:t>
        <a:bodyPr/>
        <a:lstStyle/>
        <a:p>
          <a:endParaRPr lang="es-EC"/>
        </a:p>
      </dgm:t>
    </dgm:pt>
    <dgm:pt modelId="{83ABB433-C586-4FBB-B0AC-F374460F5C8C}" type="sibTrans" cxnId="{4DB24B03-251D-4091-9DDD-6F23A11623FE}">
      <dgm:prSet/>
      <dgm:spPr/>
      <dgm:t>
        <a:bodyPr/>
        <a:lstStyle/>
        <a:p>
          <a:endParaRPr lang="es-EC"/>
        </a:p>
      </dgm:t>
    </dgm:pt>
    <dgm:pt modelId="{A5A3EC66-8C63-4602-9372-46FF60F77913}">
      <dgm:prSet phldrT="[Texto]"/>
      <dgm:spPr/>
      <dgm:t>
        <a:bodyPr/>
        <a:lstStyle/>
        <a:p>
          <a:r>
            <a:rPr lang="es-ES" dirty="0" smtClean="0"/>
            <a:t>Cambios que se produce en el entorno</a:t>
          </a:r>
          <a:endParaRPr lang="es-EC" dirty="0"/>
        </a:p>
      </dgm:t>
    </dgm:pt>
    <dgm:pt modelId="{F216423B-6A77-4D53-92E7-73055BAC6788}" type="parTrans" cxnId="{29D9C0B3-1067-4195-AD43-09C19CC3D586}">
      <dgm:prSet/>
      <dgm:spPr/>
      <dgm:t>
        <a:bodyPr/>
        <a:lstStyle/>
        <a:p>
          <a:endParaRPr lang="es-EC"/>
        </a:p>
      </dgm:t>
    </dgm:pt>
    <dgm:pt modelId="{3FBCF25D-3C40-43DC-AFB2-5DB0D1C3755E}" type="sibTrans" cxnId="{29D9C0B3-1067-4195-AD43-09C19CC3D586}">
      <dgm:prSet/>
      <dgm:spPr/>
      <dgm:t>
        <a:bodyPr/>
        <a:lstStyle/>
        <a:p>
          <a:endParaRPr lang="es-EC"/>
        </a:p>
      </dgm:t>
    </dgm:pt>
    <dgm:pt modelId="{2D47B32F-E7F3-4F70-8350-B3CA742F0ACF}">
      <dgm:prSet phldrT="[Texto]"/>
      <dgm:spPr/>
      <dgm:t>
        <a:bodyPr/>
        <a:lstStyle/>
        <a:p>
          <a:r>
            <a:rPr lang="es-ES" dirty="0" smtClean="0"/>
            <a:t>Reestructuración de políticas empresariales</a:t>
          </a:r>
          <a:endParaRPr lang="es-EC" dirty="0"/>
        </a:p>
      </dgm:t>
    </dgm:pt>
    <dgm:pt modelId="{0AEEECE2-D916-4895-97FB-EE8BF4128759}" type="parTrans" cxnId="{A8C7297F-FF3F-46C3-B4CD-F518F8CF13E2}">
      <dgm:prSet/>
      <dgm:spPr/>
      <dgm:t>
        <a:bodyPr/>
        <a:lstStyle/>
        <a:p>
          <a:endParaRPr lang="es-EC"/>
        </a:p>
      </dgm:t>
    </dgm:pt>
    <dgm:pt modelId="{7E33BA9C-2D0D-4F89-AA67-D396D92DA566}" type="sibTrans" cxnId="{A8C7297F-FF3F-46C3-B4CD-F518F8CF13E2}">
      <dgm:prSet/>
      <dgm:spPr/>
      <dgm:t>
        <a:bodyPr/>
        <a:lstStyle/>
        <a:p>
          <a:endParaRPr lang="es-EC"/>
        </a:p>
      </dgm:t>
    </dgm:pt>
    <dgm:pt modelId="{15852E3B-8198-48DB-929A-2857F31B3001}">
      <dgm:prSet phldrT="[Texto]"/>
      <dgm:spPr/>
      <dgm:t>
        <a:bodyPr/>
        <a:lstStyle/>
        <a:p>
          <a:r>
            <a:rPr lang="es-ES" dirty="0" smtClean="0"/>
            <a:t>Estilo de gestión</a:t>
          </a:r>
          <a:endParaRPr lang="es-EC" dirty="0"/>
        </a:p>
      </dgm:t>
    </dgm:pt>
    <dgm:pt modelId="{931DD8DB-14EF-414F-8E65-A1F645505E14}" type="parTrans" cxnId="{7BC8F7E2-B1B6-48E3-BC7B-4A200A3DA889}">
      <dgm:prSet/>
      <dgm:spPr/>
      <dgm:t>
        <a:bodyPr/>
        <a:lstStyle/>
        <a:p>
          <a:endParaRPr lang="es-EC"/>
        </a:p>
      </dgm:t>
    </dgm:pt>
    <dgm:pt modelId="{E22BEFA5-A9A2-4230-B895-AE2101ABC7ED}" type="sibTrans" cxnId="{7BC8F7E2-B1B6-48E3-BC7B-4A200A3DA889}">
      <dgm:prSet/>
      <dgm:spPr/>
      <dgm:t>
        <a:bodyPr/>
        <a:lstStyle/>
        <a:p>
          <a:endParaRPr lang="es-EC"/>
        </a:p>
      </dgm:t>
    </dgm:pt>
    <dgm:pt modelId="{5C7D36E3-770A-4A15-8B91-492CF842F6C4}">
      <dgm:prSet/>
      <dgm:spPr/>
      <dgm:t>
        <a:bodyPr/>
        <a:lstStyle/>
        <a:p>
          <a:r>
            <a:rPr lang="es-ES" smtClean="0"/>
            <a:t>Filosofía de dirección</a:t>
          </a:r>
          <a:endParaRPr lang="es-EC" dirty="0" smtClean="0"/>
        </a:p>
      </dgm:t>
    </dgm:pt>
    <dgm:pt modelId="{3A6EB3C1-412E-446D-8221-94DEB21CB86E}" type="parTrans" cxnId="{CD4BA71C-46D6-404A-BC8A-B71B2FD7B64E}">
      <dgm:prSet/>
      <dgm:spPr/>
      <dgm:t>
        <a:bodyPr/>
        <a:lstStyle/>
        <a:p>
          <a:endParaRPr lang="es-EC"/>
        </a:p>
      </dgm:t>
    </dgm:pt>
    <dgm:pt modelId="{80749F26-B560-4FBD-81FC-6AB0189C999D}" type="sibTrans" cxnId="{CD4BA71C-46D6-404A-BC8A-B71B2FD7B64E}">
      <dgm:prSet/>
      <dgm:spPr/>
      <dgm:t>
        <a:bodyPr/>
        <a:lstStyle/>
        <a:p>
          <a:endParaRPr lang="es-EC"/>
        </a:p>
      </dgm:t>
    </dgm:pt>
    <dgm:pt modelId="{E71E6CA0-3CC2-4B54-8B34-92E0DC8CE4A2}">
      <dgm:prSet phldrT="[Texto]"/>
      <dgm:spPr/>
      <dgm:t>
        <a:bodyPr/>
        <a:lstStyle/>
        <a:p>
          <a:r>
            <a:rPr lang="es-ES" dirty="0" smtClean="0"/>
            <a:t>Cambios en las normativas, leyes y políticas contables</a:t>
          </a:r>
          <a:endParaRPr lang="es-EC" dirty="0"/>
        </a:p>
      </dgm:t>
    </dgm:pt>
    <dgm:pt modelId="{ED138E4E-17DC-4867-BB0E-4495058F9814}" type="parTrans" cxnId="{03F5BE98-5F39-40C6-A04A-A86025D0D6DE}">
      <dgm:prSet/>
      <dgm:spPr/>
      <dgm:t>
        <a:bodyPr/>
        <a:lstStyle/>
        <a:p>
          <a:endParaRPr lang="es-EC"/>
        </a:p>
      </dgm:t>
    </dgm:pt>
    <dgm:pt modelId="{8CBA189F-A9F5-452B-B4CE-11B3B1F9CE2F}" type="sibTrans" cxnId="{03F5BE98-5F39-40C6-A04A-A86025D0D6DE}">
      <dgm:prSet/>
      <dgm:spPr/>
      <dgm:t>
        <a:bodyPr/>
        <a:lstStyle/>
        <a:p>
          <a:endParaRPr lang="es-EC"/>
        </a:p>
      </dgm:t>
    </dgm:pt>
    <dgm:pt modelId="{9483CF9C-8797-451D-A1FD-0F58D742D625}">
      <dgm:prSet phldrT="[Texto]"/>
      <dgm:spPr/>
      <dgm:t>
        <a:bodyPr/>
        <a:lstStyle/>
        <a:p>
          <a:r>
            <a:rPr lang="es-ES" dirty="0" smtClean="0"/>
            <a:t>Crecimiento acelerado</a:t>
          </a:r>
          <a:endParaRPr lang="es-EC" dirty="0"/>
        </a:p>
      </dgm:t>
    </dgm:pt>
    <dgm:pt modelId="{0E73F10F-CC09-4F0D-9469-64CE13D525BD}" type="parTrans" cxnId="{87A8C976-5DC7-4A2B-8F0B-5A34CC20475C}">
      <dgm:prSet/>
      <dgm:spPr/>
      <dgm:t>
        <a:bodyPr/>
        <a:lstStyle/>
        <a:p>
          <a:endParaRPr lang="es-EC"/>
        </a:p>
      </dgm:t>
    </dgm:pt>
    <dgm:pt modelId="{B260FEC0-168B-42F3-B3B0-9095713174EF}" type="sibTrans" cxnId="{87A8C976-5DC7-4A2B-8F0B-5A34CC20475C}">
      <dgm:prSet/>
      <dgm:spPr/>
      <dgm:t>
        <a:bodyPr/>
        <a:lstStyle/>
        <a:p>
          <a:endParaRPr lang="es-EC"/>
        </a:p>
      </dgm:t>
    </dgm:pt>
    <dgm:pt modelId="{A9C25566-1ECE-46E0-A9DB-29618874EC8C}" type="pres">
      <dgm:prSet presAssocID="{89B2F713-EA5F-41E4-8A67-7FB1B6127379}" presName="diagram" presStyleCnt="0">
        <dgm:presLayoutVars>
          <dgm:chPref val="1"/>
          <dgm:dir/>
          <dgm:animOne val="branch"/>
          <dgm:animLvl val="lvl"/>
          <dgm:resizeHandles/>
        </dgm:presLayoutVars>
      </dgm:prSet>
      <dgm:spPr/>
      <dgm:t>
        <a:bodyPr/>
        <a:lstStyle/>
        <a:p>
          <a:endParaRPr lang="es-EC"/>
        </a:p>
      </dgm:t>
    </dgm:pt>
    <dgm:pt modelId="{4ED69B6C-A0D9-43F1-97BE-A9984B766232}" type="pres">
      <dgm:prSet presAssocID="{B33BE097-7869-4D5A-8567-34524CF2AF8F}" presName="root" presStyleCnt="0"/>
      <dgm:spPr/>
    </dgm:pt>
    <dgm:pt modelId="{53495B4F-DA92-412A-B437-153818527292}" type="pres">
      <dgm:prSet presAssocID="{B33BE097-7869-4D5A-8567-34524CF2AF8F}" presName="rootComposite" presStyleCnt="0"/>
      <dgm:spPr/>
    </dgm:pt>
    <dgm:pt modelId="{B2542B54-65C2-415A-95D1-35FA09A24190}" type="pres">
      <dgm:prSet presAssocID="{B33BE097-7869-4D5A-8567-34524CF2AF8F}" presName="rootText" presStyleLbl="node1" presStyleIdx="0" presStyleCnt="2" custLinFactNeighborX="-96701" custLinFactNeighborY="11858"/>
      <dgm:spPr/>
      <dgm:t>
        <a:bodyPr/>
        <a:lstStyle/>
        <a:p>
          <a:endParaRPr lang="es-EC"/>
        </a:p>
      </dgm:t>
    </dgm:pt>
    <dgm:pt modelId="{6CC9CEAB-4758-4E5C-8550-79AD77CB402B}" type="pres">
      <dgm:prSet presAssocID="{B33BE097-7869-4D5A-8567-34524CF2AF8F}" presName="rootConnector" presStyleLbl="node1" presStyleIdx="0" presStyleCnt="2"/>
      <dgm:spPr/>
      <dgm:t>
        <a:bodyPr/>
        <a:lstStyle/>
        <a:p>
          <a:endParaRPr lang="es-EC"/>
        </a:p>
      </dgm:t>
    </dgm:pt>
    <dgm:pt modelId="{6865F5ED-F51C-4B41-AD41-BD3FC469DBB1}" type="pres">
      <dgm:prSet presAssocID="{B33BE097-7869-4D5A-8567-34524CF2AF8F}" presName="childShape" presStyleCnt="0"/>
      <dgm:spPr/>
    </dgm:pt>
    <dgm:pt modelId="{471C8C1C-7092-4867-B6CB-A87448331DFD}" type="pres">
      <dgm:prSet presAssocID="{B8CEED68-696B-4BA9-916E-3739DC5BB3C5}" presName="Name13" presStyleLbl="parChTrans1D2" presStyleIdx="0" presStyleCnt="8"/>
      <dgm:spPr/>
      <dgm:t>
        <a:bodyPr/>
        <a:lstStyle/>
        <a:p>
          <a:endParaRPr lang="es-EC"/>
        </a:p>
      </dgm:t>
    </dgm:pt>
    <dgm:pt modelId="{A463D344-B3DC-42FC-84DB-3B655620299D}" type="pres">
      <dgm:prSet presAssocID="{5BA0E9C6-739B-428A-8FBF-798121741842}" presName="childText" presStyleLbl="bgAcc1" presStyleIdx="0" presStyleCnt="8">
        <dgm:presLayoutVars>
          <dgm:bulletEnabled val="1"/>
        </dgm:presLayoutVars>
      </dgm:prSet>
      <dgm:spPr/>
      <dgm:t>
        <a:bodyPr/>
        <a:lstStyle/>
        <a:p>
          <a:endParaRPr lang="es-EC"/>
        </a:p>
      </dgm:t>
    </dgm:pt>
    <dgm:pt modelId="{EE52341F-5852-463D-B4FB-FA812CE9366D}" type="pres">
      <dgm:prSet presAssocID="{27DAB5E8-FF0D-47A0-BA49-85889F154591}" presName="Name13" presStyleLbl="parChTrans1D2" presStyleIdx="1" presStyleCnt="8"/>
      <dgm:spPr/>
      <dgm:t>
        <a:bodyPr/>
        <a:lstStyle/>
        <a:p>
          <a:endParaRPr lang="es-EC"/>
        </a:p>
      </dgm:t>
    </dgm:pt>
    <dgm:pt modelId="{CDD0D7E0-928F-4F01-AA39-BF105E5455A9}" type="pres">
      <dgm:prSet presAssocID="{490C0596-A568-4A52-AB31-BE266654107D}" presName="childText" presStyleLbl="bgAcc1" presStyleIdx="1" presStyleCnt="8">
        <dgm:presLayoutVars>
          <dgm:bulletEnabled val="1"/>
        </dgm:presLayoutVars>
      </dgm:prSet>
      <dgm:spPr/>
      <dgm:t>
        <a:bodyPr/>
        <a:lstStyle/>
        <a:p>
          <a:endParaRPr lang="es-EC"/>
        </a:p>
      </dgm:t>
    </dgm:pt>
    <dgm:pt modelId="{368C2F9B-F367-4F7C-B4C7-DB31BBEB7505}" type="pres">
      <dgm:prSet presAssocID="{931DD8DB-14EF-414F-8E65-A1F645505E14}" presName="Name13" presStyleLbl="parChTrans1D2" presStyleIdx="2" presStyleCnt="8"/>
      <dgm:spPr/>
      <dgm:t>
        <a:bodyPr/>
        <a:lstStyle/>
        <a:p>
          <a:endParaRPr lang="es-EC"/>
        </a:p>
      </dgm:t>
    </dgm:pt>
    <dgm:pt modelId="{1307DB6A-4330-45BC-A91C-BDA63B095A7F}" type="pres">
      <dgm:prSet presAssocID="{15852E3B-8198-48DB-929A-2857F31B3001}" presName="childText" presStyleLbl="bgAcc1" presStyleIdx="2" presStyleCnt="8">
        <dgm:presLayoutVars>
          <dgm:bulletEnabled val="1"/>
        </dgm:presLayoutVars>
      </dgm:prSet>
      <dgm:spPr/>
      <dgm:t>
        <a:bodyPr/>
        <a:lstStyle/>
        <a:p>
          <a:endParaRPr lang="es-EC"/>
        </a:p>
      </dgm:t>
    </dgm:pt>
    <dgm:pt modelId="{985F4921-AAA3-43C1-9849-EA287EBEF707}" type="pres">
      <dgm:prSet presAssocID="{3A6EB3C1-412E-446D-8221-94DEB21CB86E}" presName="Name13" presStyleLbl="parChTrans1D2" presStyleIdx="3" presStyleCnt="8"/>
      <dgm:spPr/>
      <dgm:t>
        <a:bodyPr/>
        <a:lstStyle/>
        <a:p>
          <a:endParaRPr lang="es-EC"/>
        </a:p>
      </dgm:t>
    </dgm:pt>
    <dgm:pt modelId="{220576E5-2C68-4CA2-ABAB-77CE827F9FDA}" type="pres">
      <dgm:prSet presAssocID="{5C7D36E3-770A-4A15-8B91-492CF842F6C4}" presName="childText" presStyleLbl="bgAcc1" presStyleIdx="3" presStyleCnt="8">
        <dgm:presLayoutVars>
          <dgm:bulletEnabled val="1"/>
        </dgm:presLayoutVars>
      </dgm:prSet>
      <dgm:spPr/>
      <dgm:t>
        <a:bodyPr/>
        <a:lstStyle/>
        <a:p>
          <a:endParaRPr lang="es-EC"/>
        </a:p>
      </dgm:t>
    </dgm:pt>
    <dgm:pt modelId="{5C310672-43D3-46DC-B525-CEBFA391493C}" type="pres">
      <dgm:prSet presAssocID="{17BA6F2A-DE7F-4107-ADAA-AD50DBF5440B}" presName="root" presStyleCnt="0"/>
      <dgm:spPr/>
    </dgm:pt>
    <dgm:pt modelId="{5F5B0FE5-51E2-40AA-AD20-F1931D76FC60}" type="pres">
      <dgm:prSet presAssocID="{17BA6F2A-DE7F-4107-ADAA-AD50DBF5440B}" presName="rootComposite" presStyleCnt="0"/>
      <dgm:spPr/>
    </dgm:pt>
    <dgm:pt modelId="{DA8C5FD5-6A5F-4CC0-946E-0A2301CD1E1F}" type="pres">
      <dgm:prSet presAssocID="{17BA6F2A-DE7F-4107-ADAA-AD50DBF5440B}" presName="rootText" presStyleLbl="node1" presStyleIdx="1" presStyleCnt="2"/>
      <dgm:spPr/>
      <dgm:t>
        <a:bodyPr/>
        <a:lstStyle/>
        <a:p>
          <a:endParaRPr lang="es-EC"/>
        </a:p>
      </dgm:t>
    </dgm:pt>
    <dgm:pt modelId="{2B95AF1F-BAD1-4C2B-A678-F1364660656B}" type="pres">
      <dgm:prSet presAssocID="{17BA6F2A-DE7F-4107-ADAA-AD50DBF5440B}" presName="rootConnector" presStyleLbl="node1" presStyleIdx="1" presStyleCnt="2"/>
      <dgm:spPr/>
      <dgm:t>
        <a:bodyPr/>
        <a:lstStyle/>
        <a:p>
          <a:endParaRPr lang="es-EC"/>
        </a:p>
      </dgm:t>
    </dgm:pt>
    <dgm:pt modelId="{04C6C136-D64F-45ED-BB13-7A2326355EC7}" type="pres">
      <dgm:prSet presAssocID="{17BA6F2A-DE7F-4107-ADAA-AD50DBF5440B}" presName="childShape" presStyleCnt="0"/>
      <dgm:spPr/>
    </dgm:pt>
    <dgm:pt modelId="{5E342430-4056-4DE2-AD16-71E0F459560C}" type="pres">
      <dgm:prSet presAssocID="{F216423B-6A77-4D53-92E7-73055BAC6788}" presName="Name13" presStyleLbl="parChTrans1D2" presStyleIdx="4" presStyleCnt="8"/>
      <dgm:spPr/>
      <dgm:t>
        <a:bodyPr/>
        <a:lstStyle/>
        <a:p>
          <a:endParaRPr lang="es-EC"/>
        </a:p>
      </dgm:t>
    </dgm:pt>
    <dgm:pt modelId="{68620EEE-00C5-4E6D-95E4-03851F003F82}" type="pres">
      <dgm:prSet presAssocID="{A5A3EC66-8C63-4602-9372-46FF60F77913}" presName="childText" presStyleLbl="bgAcc1" presStyleIdx="4" presStyleCnt="8" custLinFactX="22490" custLinFactNeighborX="100000" custLinFactNeighborY="2851">
        <dgm:presLayoutVars>
          <dgm:bulletEnabled val="1"/>
        </dgm:presLayoutVars>
      </dgm:prSet>
      <dgm:spPr/>
      <dgm:t>
        <a:bodyPr/>
        <a:lstStyle/>
        <a:p>
          <a:endParaRPr lang="es-EC"/>
        </a:p>
      </dgm:t>
    </dgm:pt>
    <dgm:pt modelId="{9224F672-4743-4C8D-A972-E78DEB838B7C}" type="pres">
      <dgm:prSet presAssocID="{0AEEECE2-D916-4895-97FB-EE8BF4128759}" presName="Name13" presStyleLbl="parChTrans1D2" presStyleIdx="5" presStyleCnt="8"/>
      <dgm:spPr/>
      <dgm:t>
        <a:bodyPr/>
        <a:lstStyle/>
        <a:p>
          <a:endParaRPr lang="es-EC"/>
        </a:p>
      </dgm:t>
    </dgm:pt>
    <dgm:pt modelId="{707D085F-F53F-4B47-B848-BECA0B76B687}" type="pres">
      <dgm:prSet presAssocID="{2D47B32F-E7F3-4F70-8350-B3CA742F0ACF}" presName="childText" presStyleLbl="bgAcc1" presStyleIdx="5" presStyleCnt="8" custLinFactX="22490" custLinFactNeighborX="100000" custLinFactNeighborY="2129">
        <dgm:presLayoutVars>
          <dgm:bulletEnabled val="1"/>
        </dgm:presLayoutVars>
      </dgm:prSet>
      <dgm:spPr/>
      <dgm:t>
        <a:bodyPr/>
        <a:lstStyle/>
        <a:p>
          <a:endParaRPr lang="es-EC"/>
        </a:p>
      </dgm:t>
    </dgm:pt>
    <dgm:pt modelId="{C7305B64-244F-41B6-9270-20C32C254160}" type="pres">
      <dgm:prSet presAssocID="{ED138E4E-17DC-4867-BB0E-4495058F9814}" presName="Name13" presStyleLbl="parChTrans1D2" presStyleIdx="6" presStyleCnt="8"/>
      <dgm:spPr/>
      <dgm:t>
        <a:bodyPr/>
        <a:lstStyle/>
        <a:p>
          <a:endParaRPr lang="es-EC"/>
        </a:p>
      </dgm:t>
    </dgm:pt>
    <dgm:pt modelId="{4CFAD427-7FED-4CDC-891A-2E8B847C0118}" type="pres">
      <dgm:prSet presAssocID="{E71E6CA0-3CC2-4B54-8B34-92E0DC8CE4A2}" presName="childText" presStyleLbl="bgAcc1" presStyleIdx="6" presStyleCnt="8" custLinFactX="17312" custLinFactNeighborX="100000" custLinFactNeighborY="1407">
        <dgm:presLayoutVars>
          <dgm:bulletEnabled val="1"/>
        </dgm:presLayoutVars>
      </dgm:prSet>
      <dgm:spPr/>
      <dgm:t>
        <a:bodyPr/>
        <a:lstStyle/>
        <a:p>
          <a:endParaRPr lang="es-EC"/>
        </a:p>
      </dgm:t>
    </dgm:pt>
    <dgm:pt modelId="{2D34F069-2C90-4299-B6C0-32DB216CD089}" type="pres">
      <dgm:prSet presAssocID="{0E73F10F-CC09-4F0D-9469-64CE13D525BD}" presName="Name13" presStyleLbl="parChTrans1D2" presStyleIdx="7" presStyleCnt="8"/>
      <dgm:spPr/>
      <dgm:t>
        <a:bodyPr/>
        <a:lstStyle/>
        <a:p>
          <a:endParaRPr lang="es-EC"/>
        </a:p>
      </dgm:t>
    </dgm:pt>
    <dgm:pt modelId="{3C2E28C1-5505-4758-9ACD-7511DCE4D822}" type="pres">
      <dgm:prSet presAssocID="{9483CF9C-8797-451D-A1FD-0F58D742D625}" presName="childText" presStyleLbl="bgAcc1" presStyleIdx="7" presStyleCnt="8" custLinFactX="17312" custLinFactNeighborX="100000" custLinFactNeighborY="685">
        <dgm:presLayoutVars>
          <dgm:bulletEnabled val="1"/>
        </dgm:presLayoutVars>
      </dgm:prSet>
      <dgm:spPr/>
      <dgm:t>
        <a:bodyPr/>
        <a:lstStyle/>
        <a:p>
          <a:endParaRPr lang="es-EC"/>
        </a:p>
      </dgm:t>
    </dgm:pt>
  </dgm:ptLst>
  <dgm:cxnLst>
    <dgm:cxn modelId="{03F5BE98-5F39-40C6-A04A-A86025D0D6DE}" srcId="{17BA6F2A-DE7F-4107-ADAA-AD50DBF5440B}" destId="{E71E6CA0-3CC2-4B54-8B34-92E0DC8CE4A2}" srcOrd="2" destOrd="0" parTransId="{ED138E4E-17DC-4867-BB0E-4495058F9814}" sibTransId="{8CBA189F-A9F5-452B-B4CE-11B3B1F9CE2F}"/>
    <dgm:cxn modelId="{03C3CE29-B627-41C6-9400-8646F94D9432}" type="presOf" srcId="{89B2F713-EA5F-41E4-8A67-7FB1B6127379}" destId="{A9C25566-1ECE-46E0-A9DB-29618874EC8C}" srcOrd="0" destOrd="0" presId="urn:microsoft.com/office/officeart/2005/8/layout/hierarchy3"/>
    <dgm:cxn modelId="{708E4FC4-E285-4FF6-8AA6-19679E7F0FC4}" type="presOf" srcId="{17BA6F2A-DE7F-4107-ADAA-AD50DBF5440B}" destId="{DA8C5FD5-6A5F-4CC0-946E-0A2301CD1E1F}" srcOrd="0" destOrd="0" presId="urn:microsoft.com/office/officeart/2005/8/layout/hierarchy3"/>
    <dgm:cxn modelId="{4001E506-9C2E-4133-8FB5-908FF524F304}" type="presOf" srcId="{0AEEECE2-D916-4895-97FB-EE8BF4128759}" destId="{9224F672-4743-4C8D-A972-E78DEB838B7C}" srcOrd="0" destOrd="0" presId="urn:microsoft.com/office/officeart/2005/8/layout/hierarchy3"/>
    <dgm:cxn modelId="{9DD2CEA1-86A9-4C13-9565-488C44789585}" type="presOf" srcId="{9483CF9C-8797-451D-A1FD-0F58D742D625}" destId="{3C2E28C1-5505-4758-9ACD-7511DCE4D822}" srcOrd="0" destOrd="0" presId="urn:microsoft.com/office/officeart/2005/8/layout/hierarchy3"/>
    <dgm:cxn modelId="{CD4BA71C-46D6-404A-BC8A-B71B2FD7B64E}" srcId="{B33BE097-7869-4D5A-8567-34524CF2AF8F}" destId="{5C7D36E3-770A-4A15-8B91-492CF842F6C4}" srcOrd="3" destOrd="0" parTransId="{3A6EB3C1-412E-446D-8221-94DEB21CB86E}" sibTransId="{80749F26-B560-4FBD-81FC-6AB0189C999D}"/>
    <dgm:cxn modelId="{D73C5CA5-ED78-4A7E-AC30-DD7AF55F36B3}" type="presOf" srcId="{3A6EB3C1-412E-446D-8221-94DEB21CB86E}" destId="{985F4921-AAA3-43C1-9849-EA287EBEF707}" srcOrd="0" destOrd="0" presId="urn:microsoft.com/office/officeart/2005/8/layout/hierarchy3"/>
    <dgm:cxn modelId="{2611C4C3-21DF-40F4-9B63-702698CF0541}" type="presOf" srcId="{5C7D36E3-770A-4A15-8B91-492CF842F6C4}" destId="{220576E5-2C68-4CA2-ABAB-77CE827F9FDA}" srcOrd="0" destOrd="0" presId="urn:microsoft.com/office/officeart/2005/8/layout/hierarchy3"/>
    <dgm:cxn modelId="{6DEC595C-1313-4A64-8D38-14481F833F80}" type="presOf" srcId="{490C0596-A568-4A52-AB31-BE266654107D}" destId="{CDD0D7E0-928F-4F01-AA39-BF105E5455A9}" srcOrd="0" destOrd="0" presId="urn:microsoft.com/office/officeart/2005/8/layout/hierarchy3"/>
    <dgm:cxn modelId="{1404E80F-95C2-4027-8E0E-66208D837E6E}" type="presOf" srcId="{27DAB5E8-FF0D-47A0-BA49-85889F154591}" destId="{EE52341F-5852-463D-B4FB-FA812CE9366D}" srcOrd="0" destOrd="0" presId="urn:microsoft.com/office/officeart/2005/8/layout/hierarchy3"/>
    <dgm:cxn modelId="{E058839E-3F7A-4806-81E7-2477C1253D22}" type="presOf" srcId="{B33BE097-7869-4D5A-8567-34524CF2AF8F}" destId="{B2542B54-65C2-415A-95D1-35FA09A24190}" srcOrd="0" destOrd="0" presId="urn:microsoft.com/office/officeart/2005/8/layout/hierarchy3"/>
    <dgm:cxn modelId="{9201C14C-1D59-4DA3-9C17-C8E0BFB6CE0C}" type="presOf" srcId="{B33BE097-7869-4D5A-8567-34524CF2AF8F}" destId="{6CC9CEAB-4758-4E5C-8550-79AD77CB402B}" srcOrd="1" destOrd="0" presId="urn:microsoft.com/office/officeart/2005/8/layout/hierarchy3"/>
    <dgm:cxn modelId="{A8C7297F-FF3F-46C3-B4CD-F518F8CF13E2}" srcId="{17BA6F2A-DE7F-4107-ADAA-AD50DBF5440B}" destId="{2D47B32F-E7F3-4F70-8350-B3CA742F0ACF}" srcOrd="1" destOrd="0" parTransId="{0AEEECE2-D916-4895-97FB-EE8BF4128759}" sibTransId="{7E33BA9C-2D0D-4F89-AA67-D396D92DA566}"/>
    <dgm:cxn modelId="{B72EDD48-885F-4794-9A32-CBE333D057A5}" type="presOf" srcId="{0E73F10F-CC09-4F0D-9469-64CE13D525BD}" destId="{2D34F069-2C90-4299-B6C0-32DB216CD089}" srcOrd="0" destOrd="0" presId="urn:microsoft.com/office/officeart/2005/8/layout/hierarchy3"/>
    <dgm:cxn modelId="{93DA774A-40B6-4ACE-A44A-647B44A4D7A7}" type="presOf" srcId="{5BA0E9C6-739B-428A-8FBF-798121741842}" destId="{A463D344-B3DC-42FC-84DB-3B655620299D}" srcOrd="0" destOrd="0" presId="urn:microsoft.com/office/officeart/2005/8/layout/hierarchy3"/>
    <dgm:cxn modelId="{29D9C0B3-1067-4195-AD43-09C19CC3D586}" srcId="{17BA6F2A-DE7F-4107-ADAA-AD50DBF5440B}" destId="{A5A3EC66-8C63-4602-9372-46FF60F77913}" srcOrd="0" destOrd="0" parTransId="{F216423B-6A77-4D53-92E7-73055BAC6788}" sibTransId="{3FBCF25D-3C40-43DC-AFB2-5DB0D1C3755E}"/>
    <dgm:cxn modelId="{24161F1D-C11B-4FCA-946A-55FE087A8125}" type="presOf" srcId="{15852E3B-8198-48DB-929A-2857F31B3001}" destId="{1307DB6A-4330-45BC-A91C-BDA63B095A7F}" srcOrd="0" destOrd="0" presId="urn:microsoft.com/office/officeart/2005/8/layout/hierarchy3"/>
    <dgm:cxn modelId="{1C2A7312-4AF3-4B0F-A63A-810B661789B7}" srcId="{B33BE097-7869-4D5A-8567-34524CF2AF8F}" destId="{5BA0E9C6-739B-428A-8FBF-798121741842}" srcOrd="0" destOrd="0" parTransId="{B8CEED68-696B-4BA9-916E-3739DC5BB3C5}" sibTransId="{B7F26B70-E36C-4A05-A178-E9A4C59E471A}"/>
    <dgm:cxn modelId="{59F9A13B-5536-497B-BD56-753A44514F68}" type="presOf" srcId="{A5A3EC66-8C63-4602-9372-46FF60F77913}" destId="{68620EEE-00C5-4E6D-95E4-03851F003F82}" srcOrd="0" destOrd="0" presId="urn:microsoft.com/office/officeart/2005/8/layout/hierarchy3"/>
    <dgm:cxn modelId="{F0CB6C2D-CA6D-4448-8D05-78A183BDCB2F}" type="presOf" srcId="{2D47B32F-E7F3-4F70-8350-B3CA742F0ACF}" destId="{707D085F-F53F-4B47-B848-BECA0B76B687}" srcOrd="0" destOrd="0" presId="urn:microsoft.com/office/officeart/2005/8/layout/hierarchy3"/>
    <dgm:cxn modelId="{7BC8F7E2-B1B6-48E3-BC7B-4A200A3DA889}" srcId="{B33BE097-7869-4D5A-8567-34524CF2AF8F}" destId="{15852E3B-8198-48DB-929A-2857F31B3001}" srcOrd="2" destOrd="0" parTransId="{931DD8DB-14EF-414F-8E65-A1F645505E14}" sibTransId="{E22BEFA5-A9A2-4230-B895-AE2101ABC7ED}"/>
    <dgm:cxn modelId="{005A88FC-F3E3-4DC2-B3CB-EB752E972E6A}" type="presOf" srcId="{F216423B-6A77-4D53-92E7-73055BAC6788}" destId="{5E342430-4056-4DE2-AD16-71E0F459560C}" srcOrd="0" destOrd="0" presId="urn:microsoft.com/office/officeart/2005/8/layout/hierarchy3"/>
    <dgm:cxn modelId="{DF0C16C2-7C6F-428A-B119-4695BBC9C7EC}" type="presOf" srcId="{B8CEED68-696B-4BA9-916E-3739DC5BB3C5}" destId="{471C8C1C-7092-4867-B6CB-A87448331DFD}" srcOrd="0" destOrd="0" presId="urn:microsoft.com/office/officeart/2005/8/layout/hierarchy3"/>
    <dgm:cxn modelId="{DD476A47-421F-4D3E-BEA1-13B8A2C72DB7}" type="presOf" srcId="{17BA6F2A-DE7F-4107-ADAA-AD50DBF5440B}" destId="{2B95AF1F-BAD1-4C2B-A678-F1364660656B}" srcOrd="1" destOrd="0" presId="urn:microsoft.com/office/officeart/2005/8/layout/hierarchy3"/>
    <dgm:cxn modelId="{4AC11565-7821-4AE4-9463-563E53F97A0D}" type="presOf" srcId="{E71E6CA0-3CC2-4B54-8B34-92E0DC8CE4A2}" destId="{4CFAD427-7FED-4CDC-891A-2E8B847C0118}" srcOrd="0" destOrd="0" presId="urn:microsoft.com/office/officeart/2005/8/layout/hierarchy3"/>
    <dgm:cxn modelId="{87A8C976-5DC7-4A2B-8F0B-5A34CC20475C}" srcId="{17BA6F2A-DE7F-4107-ADAA-AD50DBF5440B}" destId="{9483CF9C-8797-451D-A1FD-0F58D742D625}" srcOrd="3" destOrd="0" parTransId="{0E73F10F-CC09-4F0D-9469-64CE13D525BD}" sibTransId="{B260FEC0-168B-42F3-B3B0-9095713174EF}"/>
    <dgm:cxn modelId="{046186E8-B7E6-4CF8-94F8-587F4722D08A}" type="presOf" srcId="{931DD8DB-14EF-414F-8E65-A1F645505E14}" destId="{368C2F9B-F367-4F7C-B4C7-DB31BBEB7505}" srcOrd="0" destOrd="0" presId="urn:microsoft.com/office/officeart/2005/8/layout/hierarchy3"/>
    <dgm:cxn modelId="{68FB25CE-4209-4D16-8EE8-08A7D1A35C83}" type="presOf" srcId="{ED138E4E-17DC-4867-BB0E-4495058F9814}" destId="{C7305B64-244F-41B6-9270-20C32C254160}" srcOrd="0" destOrd="0" presId="urn:microsoft.com/office/officeart/2005/8/layout/hierarchy3"/>
    <dgm:cxn modelId="{B49C7DB4-67F3-4158-AC8B-C778C327B399}" srcId="{B33BE097-7869-4D5A-8567-34524CF2AF8F}" destId="{490C0596-A568-4A52-AB31-BE266654107D}" srcOrd="1" destOrd="0" parTransId="{27DAB5E8-FF0D-47A0-BA49-85889F154591}" sibTransId="{701EFA62-E636-4A09-A9FF-033314270A0E}"/>
    <dgm:cxn modelId="{4DB24B03-251D-4091-9DDD-6F23A11623FE}" srcId="{89B2F713-EA5F-41E4-8A67-7FB1B6127379}" destId="{17BA6F2A-DE7F-4107-ADAA-AD50DBF5440B}" srcOrd="1" destOrd="0" parTransId="{660F474B-931A-4AE9-8D33-4FB46E3C9335}" sibTransId="{83ABB433-C586-4FBB-B0AC-F374460F5C8C}"/>
    <dgm:cxn modelId="{95B27CFD-8BD4-473C-8B7E-4AA7AC748F6F}" srcId="{89B2F713-EA5F-41E4-8A67-7FB1B6127379}" destId="{B33BE097-7869-4D5A-8567-34524CF2AF8F}" srcOrd="0" destOrd="0" parTransId="{91688A47-86CB-47A0-9B84-2CE8412CAA24}" sibTransId="{759A2978-1092-41A8-819A-DF08A7AA8761}"/>
    <dgm:cxn modelId="{4DB47AEE-68FC-4239-BCF5-D71233DD5DDA}" type="presParOf" srcId="{A9C25566-1ECE-46E0-A9DB-29618874EC8C}" destId="{4ED69B6C-A0D9-43F1-97BE-A9984B766232}" srcOrd="0" destOrd="0" presId="urn:microsoft.com/office/officeart/2005/8/layout/hierarchy3"/>
    <dgm:cxn modelId="{6B29652A-2468-43EC-99F8-0B8BC76405E8}" type="presParOf" srcId="{4ED69B6C-A0D9-43F1-97BE-A9984B766232}" destId="{53495B4F-DA92-412A-B437-153818527292}" srcOrd="0" destOrd="0" presId="urn:microsoft.com/office/officeart/2005/8/layout/hierarchy3"/>
    <dgm:cxn modelId="{50EC09E8-B208-4D85-BEE9-43523BE87F89}" type="presParOf" srcId="{53495B4F-DA92-412A-B437-153818527292}" destId="{B2542B54-65C2-415A-95D1-35FA09A24190}" srcOrd="0" destOrd="0" presId="urn:microsoft.com/office/officeart/2005/8/layout/hierarchy3"/>
    <dgm:cxn modelId="{737612FB-650A-4329-B85E-AB05D5628357}" type="presParOf" srcId="{53495B4F-DA92-412A-B437-153818527292}" destId="{6CC9CEAB-4758-4E5C-8550-79AD77CB402B}" srcOrd="1" destOrd="0" presId="urn:microsoft.com/office/officeart/2005/8/layout/hierarchy3"/>
    <dgm:cxn modelId="{68FB1F14-B7EE-4657-B96C-61CD3E3DC173}" type="presParOf" srcId="{4ED69B6C-A0D9-43F1-97BE-A9984B766232}" destId="{6865F5ED-F51C-4B41-AD41-BD3FC469DBB1}" srcOrd="1" destOrd="0" presId="urn:microsoft.com/office/officeart/2005/8/layout/hierarchy3"/>
    <dgm:cxn modelId="{57BBCDEF-BA3B-403B-B3D9-CD6D1CB08912}" type="presParOf" srcId="{6865F5ED-F51C-4B41-AD41-BD3FC469DBB1}" destId="{471C8C1C-7092-4867-B6CB-A87448331DFD}" srcOrd="0" destOrd="0" presId="urn:microsoft.com/office/officeart/2005/8/layout/hierarchy3"/>
    <dgm:cxn modelId="{F79E007F-FD93-4C09-A893-99363242124B}" type="presParOf" srcId="{6865F5ED-F51C-4B41-AD41-BD3FC469DBB1}" destId="{A463D344-B3DC-42FC-84DB-3B655620299D}" srcOrd="1" destOrd="0" presId="urn:microsoft.com/office/officeart/2005/8/layout/hierarchy3"/>
    <dgm:cxn modelId="{D27F5DF4-7E04-47FD-AF5F-E88AF178F7DF}" type="presParOf" srcId="{6865F5ED-F51C-4B41-AD41-BD3FC469DBB1}" destId="{EE52341F-5852-463D-B4FB-FA812CE9366D}" srcOrd="2" destOrd="0" presId="urn:microsoft.com/office/officeart/2005/8/layout/hierarchy3"/>
    <dgm:cxn modelId="{C76B2279-9161-4E9C-A415-7B889377990A}" type="presParOf" srcId="{6865F5ED-F51C-4B41-AD41-BD3FC469DBB1}" destId="{CDD0D7E0-928F-4F01-AA39-BF105E5455A9}" srcOrd="3" destOrd="0" presId="urn:microsoft.com/office/officeart/2005/8/layout/hierarchy3"/>
    <dgm:cxn modelId="{6B596132-48D4-4E3A-977D-BCB71E328BD3}" type="presParOf" srcId="{6865F5ED-F51C-4B41-AD41-BD3FC469DBB1}" destId="{368C2F9B-F367-4F7C-B4C7-DB31BBEB7505}" srcOrd="4" destOrd="0" presId="urn:microsoft.com/office/officeart/2005/8/layout/hierarchy3"/>
    <dgm:cxn modelId="{8C1B8258-A18F-412F-B53E-362B0A426D3D}" type="presParOf" srcId="{6865F5ED-F51C-4B41-AD41-BD3FC469DBB1}" destId="{1307DB6A-4330-45BC-A91C-BDA63B095A7F}" srcOrd="5" destOrd="0" presId="urn:microsoft.com/office/officeart/2005/8/layout/hierarchy3"/>
    <dgm:cxn modelId="{9DBA63A6-8CBB-4FD0-87E9-EF69AC203392}" type="presParOf" srcId="{6865F5ED-F51C-4B41-AD41-BD3FC469DBB1}" destId="{985F4921-AAA3-43C1-9849-EA287EBEF707}" srcOrd="6" destOrd="0" presId="urn:microsoft.com/office/officeart/2005/8/layout/hierarchy3"/>
    <dgm:cxn modelId="{D4D6F793-1E50-44EA-9E1C-B4B4822C58F5}" type="presParOf" srcId="{6865F5ED-F51C-4B41-AD41-BD3FC469DBB1}" destId="{220576E5-2C68-4CA2-ABAB-77CE827F9FDA}" srcOrd="7" destOrd="0" presId="urn:microsoft.com/office/officeart/2005/8/layout/hierarchy3"/>
    <dgm:cxn modelId="{0B74494C-62C1-497E-8171-09870B5A63F9}" type="presParOf" srcId="{A9C25566-1ECE-46E0-A9DB-29618874EC8C}" destId="{5C310672-43D3-46DC-B525-CEBFA391493C}" srcOrd="1" destOrd="0" presId="urn:microsoft.com/office/officeart/2005/8/layout/hierarchy3"/>
    <dgm:cxn modelId="{1F7874C0-1814-4F78-AA5F-F683F4D1D31A}" type="presParOf" srcId="{5C310672-43D3-46DC-B525-CEBFA391493C}" destId="{5F5B0FE5-51E2-40AA-AD20-F1931D76FC60}" srcOrd="0" destOrd="0" presId="urn:microsoft.com/office/officeart/2005/8/layout/hierarchy3"/>
    <dgm:cxn modelId="{4DCFCD81-A473-461A-A247-9A1C8AFD2FAC}" type="presParOf" srcId="{5F5B0FE5-51E2-40AA-AD20-F1931D76FC60}" destId="{DA8C5FD5-6A5F-4CC0-946E-0A2301CD1E1F}" srcOrd="0" destOrd="0" presId="urn:microsoft.com/office/officeart/2005/8/layout/hierarchy3"/>
    <dgm:cxn modelId="{2AA376E3-2A89-4597-A1CC-4BB097426800}" type="presParOf" srcId="{5F5B0FE5-51E2-40AA-AD20-F1931D76FC60}" destId="{2B95AF1F-BAD1-4C2B-A678-F1364660656B}" srcOrd="1" destOrd="0" presId="urn:microsoft.com/office/officeart/2005/8/layout/hierarchy3"/>
    <dgm:cxn modelId="{20B6A611-0152-42E9-99A1-84523CF93F19}" type="presParOf" srcId="{5C310672-43D3-46DC-B525-CEBFA391493C}" destId="{04C6C136-D64F-45ED-BB13-7A2326355EC7}" srcOrd="1" destOrd="0" presId="urn:microsoft.com/office/officeart/2005/8/layout/hierarchy3"/>
    <dgm:cxn modelId="{41BDC82C-1D9A-4E80-9919-16102E2723ED}" type="presParOf" srcId="{04C6C136-D64F-45ED-BB13-7A2326355EC7}" destId="{5E342430-4056-4DE2-AD16-71E0F459560C}" srcOrd="0" destOrd="0" presId="urn:microsoft.com/office/officeart/2005/8/layout/hierarchy3"/>
    <dgm:cxn modelId="{35C1A708-A09E-4D54-8541-7A5ED5499471}" type="presParOf" srcId="{04C6C136-D64F-45ED-BB13-7A2326355EC7}" destId="{68620EEE-00C5-4E6D-95E4-03851F003F82}" srcOrd="1" destOrd="0" presId="urn:microsoft.com/office/officeart/2005/8/layout/hierarchy3"/>
    <dgm:cxn modelId="{3283CCF5-D9E2-4858-976D-1C58B314D029}" type="presParOf" srcId="{04C6C136-D64F-45ED-BB13-7A2326355EC7}" destId="{9224F672-4743-4C8D-A972-E78DEB838B7C}" srcOrd="2" destOrd="0" presId="urn:microsoft.com/office/officeart/2005/8/layout/hierarchy3"/>
    <dgm:cxn modelId="{B4FCB4A8-1AC6-427D-B307-B726133C6C0C}" type="presParOf" srcId="{04C6C136-D64F-45ED-BB13-7A2326355EC7}" destId="{707D085F-F53F-4B47-B848-BECA0B76B687}" srcOrd="3" destOrd="0" presId="urn:microsoft.com/office/officeart/2005/8/layout/hierarchy3"/>
    <dgm:cxn modelId="{ECBA5F7A-89DA-4E65-B8FD-AB7D8AC9F49E}" type="presParOf" srcId="{04C6C136-D64F-45ED-BB13-7A2326355EC7}" destId="{C7305B64-244F-41B6-9270-20C32C254160}" srcOrd="4" destOrd="0" presId="urn:microsoft.com/office/officeart/2005/8/layout/hierarchy3"/>
    <dgm:cxn modelId="{5304528C-A9E0-4628-9FBF-50706E4E53D1}" type="presParOf" srcId="{04C6C136-D64F-45ED-BB13-7A2326355EC7}" destId="{4CFAD427-7FED-4CDC-891A-2E8B847C0118}" srcOrd="5" destOrd="0" presId="urn:microsoft.com/office/officeart/2005/8/layout/hierarchy3"/>
    <dgm:cxn modelId="{83D6AF51-1438-4468-89C6-BC0AD950BC30}" type="presParOf" srcId="{04C6C136-D64F-45ED-BB13-7A2326355EC7}" destId="{2D34F069-2C90-4299-B6C0-32DB216CD089}" srcOrd="6" destOrd="0" presId="urn:microsoft.com/office/officeart/2005/8/layout/hierarchy3"/>
    <dgm:cxn modelId="{D4275E61-C7B7-4AE8-8217-6EC6DDE49579}" type="presParOf" srcId="{04C6C136-D64F-45ED-BB13-7A2326355EC7}" destId="{3C2E28C1-5505-4758-9ACD-7511DCE4D82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8845F-5D9E-439C-B971-44641835F9C8}" type="doc">
      <dgm:prSet loTypeId="urn:microsoft.com/office/officeart/2005/8/layout/process5" loCatId="process" qsTypeId="urn:microsoft.com/office/officeart/2005/8/quickstyle/simple1" qsCatId="simple" csTypeId="urn:microsoft.com/office/officeart/2005/8/colors/colorful1#56" csCatId="colorful" phldr="1"/>
      <dgm:spPr/>
      <dgm:t>
        <a:bodyPr/>
        <a:lstStyle/>
        <a:p>
          <a:endParaRPr lang="es-EC"/>
        </a:p>
      </dgm:t>
    </dgm:pt>
    <dgm:pt modelId="{0EEAEFD1-C620-4481-8319-E153179D238B}">
      <dgm:prSet phldrT="[Texto]"/>
      <dgm:spPr/>
      <dgm:t>
        <a:bodyPr/>
        <a:lstStyle/>
        <a:p>
          <a:r>
            <a:rPr lang="es-ES" dirty="0" smtClean="0">
              <a:solidFill>
                <a:schemeClr val="tx1"/>
              </a:solidFill>
            </a:rPr>
            <a:t>Obtención</a:t>
          </a:r>
          <a:endParaRPr lang="es-EC" dirty="0">
            <a:solidFill>
              <a:schemeClr val="tx1"/>
            </a:solidFill>
          </a:endParaRPr>
        </a:p>
      </dgm:t>
    </dgm:pt>
    <dgm:pt modelId="{E93CC888-C1A3-4605-B373-8684E5A0B3D5}" type="parTrans" cxnId="{7D7E6D88-5409-4E97-A671-73545A62794E}">
      <dgm:prSet/>
      <dgm:spPr/>
      <dgm:t>
        <a:bodyPr/>
        <a:lstStyle/>
        <a:p>
          <a:endParaRPr lang="es-EC"/>
        </a:p>
      </dgm:t>
    </dgm:pt>
    <dgm:pt modelId="{E0E1FC6A-E6A9-4C48-B8E9-61B04EAF9055}" type="sibTrans" cxnId="{7D7E6D88-5409-4E97-A671-73545A62794E}">
      <dgm:prSet/>
      <dgm:spPr/>
      <dgm:t>
        <a:bodyPr/>
        <a:lstStyle/>
        <a:p>
          <a:endParaRPr lang="es-EC"/>
        </a:p>
      </dgm:t>
    </dgm:pt>
    <dgm:pt modelId="{2AA2126F-7B77-4D59-A3E3-248068B89CB8}">
      <dgm:prSet phldrT="[Texto]"/>
      <dgm:spPr/>
      <dgm:t>
        <a:bodyPr/>
        <a:lstStyle/>
        <a:p>
          <a:r>
            <a:rPr lang="es-ES" dirty="0" smtClean="0">
              <a:solidFill>
                <a:schemeClr val="tx1"/>
              </a:solidFill>
            </a:rPr>
            <a:t>Colocación</a:t>
          </a:r>
          <a:endParaRPr lang="es-EC" dirty="0">
            <a:solidFill>
              <a:schemeClr val="tx1"/>
            </a:solidFill>
          </a:endParaRPr>
        </a:p>
      </dgm:t>
    </dgm:pt>
    <dgm:pt modelId="{4D50BD6E-698B-4034-BFE6-52FD78E9563F}" type="parTrans" cxnId="{07E39652-1018-4DC0-8DD4-8AB8B03EB144}">
      <dgm:prSet/>
      <dgm:spPr/>
      <dgm:t>
        <a:bodyPr/>
        <a:lstStyle/>
        <a:p>
          <a:endParaRPr lang="es-EC"/>
        </a:p>
      </dgm:t>
    </dgm:pt>
    <dgm:pt modelId="{6FA4BBD8-5D72-4793-B3B5-89C338B7DDCC}" type="sibTrans" cxnId="{07E39652-1018-4DC0-8DD4-8AB8B03EB144}">
      <dgm:prSet/>
      <dgm:spPr/>
      <dgm:t>
        <a:bodyPr/>
        <a:lstStyle/>
        <a:p>
          <a:endParaRPr lang="es-EC"/>
        </a:p>
      </dgm:t>
    </dgm:pt>
    <dgm:pt modelId="{B8E8ED8E-7105-474F-9756-1D52B7DA3641}">
      <dgm:prSet phldrT="[Texto]"/>
      <dgm:spPr/>
      <dgm:t>
        <a:bodyPr/>
        <a:lstStyle/>
        <a:p>
          <a:r>
            <a:rPr lang="es-ES" dirty="0" smtClean="0">
              <a:solidFill>
                <a:schemeClr val="tx1"/>
              </a:solidFill>
            </a:rPr>
            <a:t>Estratificación, diversificación o mezcla con fondos de origen legal</a:t>
          </a:r>
          <a:endParaRPr lang="es-EC" dirty="0">
            <a:solidFill>
              <a:schemeClr val="tx1"/>
            </a:solidFill>
          </a:endParaRPr>
        </a:p>
      </dgm:t>
    </dgm:pt>
    <dgm:pt modelId="{28037C6A-3073-4F21-B8E6-EB6DD3B441CD}" type="parTrans" cxnId="{95441B70-4849-4045-927A-B2A9F9856856}">
      <dgm:prSet/>
      <dgm:spPr/>
      <dgm:t>
        <a:bodyPr/>
        <a:lstStyle/>
        <a:p>
          <a:endParaRPr lang="es-EC"/>
        </a:p>
      </dgm:t>
    </dgm:pt>
    <dgm:pt modelId="{53887603-7B54-4831-B2CB-142940A7075B}" type="sibTrans" cxnId="{95441B70-4849-4045-927A-B2A9F9856856}">
      <dgm:prSet/>
      <dgm:spPr/>
      <dgm:t>
        <a:bodyPr/>
        <a:lstStyle/>
        <a:p>
          <a:endParaRPr lang="es-EC"/>
        </a:p>
      </dgm:t>
    </dgm:pt>
    <dgm:pt modelId="{8D409045-D34A-43FC-8B1D-FA43119A38C1}">
      <dgm:prSet phldrT="[Texto]"/>
      <dgm:spPr/>
      <dgm:t>
        <a:bodyPr/>
        <a:lstStyle/>
        <a:p>
          <a:r>
            <a:rPr lang="es-ES" dirty="0" smtClean="0">
              <a:solidFill>
                <a:schemeClr val="tx1"/>
              </a:solidFill>
            </a:rPr>
            <a:t>Integración o inversión</a:t>
          </a:r>
          <a:endParaRPr lang="es-EC" dirty="0">
            <a:solidFill>
              <a:schemeClr val="tx1"/>
            </a:solidFill>
          </a:endParaRPr>
        </a:p>
      </dgm:t>
    </dgm:pt>
    <dgm:pt modelId="{443ECCBF-D46F-4FFC-8DC6-1B0583286B2A}" type="parTrans" cxnId="{A52C5BFB-0D7A-46D7-868D-ADE38C8B09DC}">
      <dgm:prSet/>
      <dgm:spPr/>
      <dgm:t>
        <a:bodyPr/>
        <a:lstStyle/>
        <a:p>
          <a:endParaRPr lang="es-EC"/>
        </a:p>
      </dgm:t>
    </dgm:pt>
    <dgm:pt modelId="{1C2558BC-8AA4-4DDA-97AC-B9230BAD8135}" type="sibTrans" cxnId="{A52C5BFB-0D7A-46D7-868D-ADE38C8B09DC}">
      <dgm:prSet/>
      <dgm:spPr/>
      <dgm:t>
        <a:bodyPr/>
        <a:lstStyle/>
        <a:p>
          <a:endParaRPr lang="es-EC"/>
        </a:p>
      </dgm:t>
    </dgm:pt>
    <dgm:pt modelId="{58E0784B-5195-466E-BEFB-C63E1082955B}" type="pres">
      <dgm:prSet presAssocID="{8F68845F-5D9E-439C-B971-44641835F9C8}" presName="diagram" presStyleCnt="0">
        <dgm:presLayoutVars>
          <dgm:dir/>
          <dgm:resizeHandles val="exact"/>
        </dgm:presLayoutVars>
      </dgm:prSet>
      <dgm:spPr/>
      <dgm:t>
        <a:bodyPr/>
        <a:lstStyle/>
        <a:p>
          <a:endParaRPr lang="es-EC"/>
        </a:p>
      </dgm:t>
    </dgm:pt>
    <dgm:pt modelId="{E4CEABDA-D1CD-413B-8510-E9B0B004E9F1}" type="pres">
      <dgm:prSet presAssocID="{0EEAEFD1-C620-4481-8319-E153179D238B}" presName="node" presStyleLbl="node1" presStyleIdx="0" presStyleCnt="4">
        <dgm:presLayoutVars>
          <dgm:bulletEnabled val="1"/>
        </dgm:presLayoutVars>
      </dgm:prSet>
      <dgm:spPr/>
      <dgm:t>
        <a:bodyPr/>
        <a:lstStyle/>
        <a:p>
          <a:endParaRPr lang="es-EC"/>
        </a:p>
      </dgm:t>
    </dgm:pt>
    <dgm:pt modelId="{973A1D88-5C7D-4518-AAEE-1EB97DEF8693}" type="pres">
      <dgm:prSet presAssocID="{E0E1FC6A-E6A9-4C48-B8E9-61B04EAF9055}" presName="sibTrans" presStyleLbl="sibTrans2D1" presStyleIdx="0" presStyleCnt="3"/>
      <dgm:spPr/>
      <dgm:t>
        <a:bodyPr/>
        <a:lstStyle/>
        <a:p>
          <a:endParaRPr lang="es-EC"/>
        </a:p>
      </dgm:t>
    </dgm:pt>
    <dgm:pt modelId="{54F28A22-6646-4139-A1FF-F838222F699B}" type="pres">
      <dgm:prSet presAssocID="{E0E1FC6A-E6A9-4C48-B8E9-61B04EAF9055}" presName="connectorText" presStyleLbl="sibTrans2D1" presStyleIdx="0" presStyleCnt="3"/>
      <dgm:spPr/>
      <dgm:t>
        <a:bodyPr/>
        <a:lstStyle/>
        <a:p>
          <a:endParaRPr lang="es-EC"/>
        </a:p>
      </dgm:t>
    </dgm:pt>
    <dgm:pt modelId="{E651E25B-74C7-422A-9138-E07271A76D68}" type="pres">
      <dgm:prSet presAssocID="{2AA2126F-7B77-4D59-A3E3-248068B89CB8}" presName="node" presStyleLbl="node1" presStyleIdx="1" presStyleCnt="4">
        <dgm:presLayoutVars>
          <dgm:bulletEnabled val="1"/>
        </dgm:presLayoutVars>
      </dgm:prSet>
      <dgm:spPr/>
      <dgm:t>
        <a:bodyPr/>
        <a:lstStyle/>
        <a:p>
          <a:endParaRPr lang="es-EC"/>
        </a:p>
      </dgm:t>
    </dgm:pt>
    <dgm:pt modelId="{BA64152D-596B-4788-92ED-A4B8C3056461}" type="pres">
      <dgm:prSet presAssocID="{6FA4BBD8-5D72-4793-B3B5-89C338B7DDCC}" presName="sibTrans" presStyleLbl="sibTrans2D1" presStyleIdx="1" presStyleCnt="3"/>
      <dgm:spPr/>
      <dgm:t>
        <a:bodyPr/>
        <a:lstStyle/>
        <a:p>
          <a:endParaRPr lang="es-EC"/>
        </a:p>
      </dgm:t>
    </dgm:pt>
    <dgm:pt modelId="{EEE7FDCE-F1BE-4256-8D5B-9D3D2EBD4F74}" type="pres">
      <dgm:prSet presAssocID="{6FA4BBD8-5D72-4793-B3B5-89C338B7DDCC}" presName="connectorText" presStyleLbl="sibTrans2D1" presStyleIdx="1" presStyleCnt="3"/>
      <dgm:spPr/>
      <dgm:t>
        <a:bodyPr/>
        <a:lstStyle/>
        <a:p>
          <a:endParaRPr lang="es-EC"/>
        </a:p>
      </dgm:t>
    </dgm:pt>
    <dgm:pt modelId="{53568713-CA5E-4763-9BC7-B13C9D552502}" type="pres">
      <dgm:prSet presAssocID="{B8E8ED8E-7105-474F-9756-1D52B7DA3641}" presName="node" presStyleLbl="node1" presStyleIdx="2" presStyleCnt="4">
        <dgm:presLayoutVars>
          <dgm:bulletEnabled val="1"/>
        </dgm:presLayoutVars>
      </dgm:prSet>
      <dgm:spPr/>
      <dgm:t>
        <a:bodyPr/>
        <a:lstStyle/>
        <a:p>
          <a:endParaRPr lang="es-EC"/>
        </a:p>
      </dgm:t>
    </dgm:pt>
    <dgm:pt modelId="{9F068DFE-A2B8-4A4F-95ED-6EA636700489}" type="pres">
      <dgm:prSet presAssocID="{53887603-7B54-4831-B2CB-142940A7075B}" presName="sibTrans" presStyleLbl="sibTrans2D1" presStyleIdx="2" presStyleCnt="3"/>
      <dgm:spPr/>
      <dgm:t>
        <a:bodyPr/>
        <a:lstStyle/>
        <a:p>
          <a:endParaRPr lang="es-EC"/>
        </a:p>
      </dgm:t>
    </dgm:pt>
    <dgm:pt modelId="{64F39448-83E8-4C65-881A-D12E377ADB53}" type="pres">
      <dgm:prSet presAssocID="{53887603-7B54-4831-B2CB-142940A7075B}" presName="connectorText" presStyleLbl="sibTrans2D1" presStyleIdx="2" presStyleCnt="3"/>
      <dgm:spPr/>
      <dgm:t>
        <a:bodyPr/>
        <a:lstStyle/>
        <a:p>
          <a:endParaRPr lang="es-EC"/>
        </a:p>
      </dgm:t>
    </dgm:pt>
    <dgm:pt modelId="{C0A55A46-2A08-4010-9554-095BC0D2EB7B}" type="pres">
      <dgm:prSet presAssocID="{8D409045-D34A-43FC-8B1D-FA43119A38C1}" presName="node" presStyleLbl="node1" presStyleIdx="3" presStyleCnt="4">
        <dgm:presLayoutVars>
          <dgm:bulletEnabled val="1"/>
        </dgm:presLayoutVars>
      </dgm:prSet>
      <dgm:spPr/>
      <dgm:t>
        <a:bodyPr/>
        <a:lstStyle/>
        <a:p>
          <a:endParaRPr lang="es-EC"/>
        </a:p>
      </dgm:t>
    </dgm:pt>
  </dgm:ptLst>
  <dgm:cxnLst>
    <dgm:cxn modelId="{A52C5BFB-0D7A-46D7-868D-ADE38C8B09DC}" srcId="{8F68845F-5D9E-439C-B971-44641835F9C8}" destId="{8D409045-D34A-43FC-8B1D-FA43119A38C1}" srcOrd="3" destOrd="0" parTransId="{443ECCBF-D46F-4FFC-8DC6-1B0583286B2A}" sibTransId="{1C2558BC-8AA4-4DDA-97AC-B9230BAD8135}"/>
    <dgm:cxn modelId="{0798BEAE-92F4-453E-A575-D04AF7C16D39}" type="presOf" srcId="{0EEAEFD1-C620-4481-8319-E153179D238B}" destId="{E4CEABDA-D1CD-413B-8510-E9B0B004E9F1}" srcOrd="0" destOrd="0" presId="urn:microsoft.com/office/officeart/2005/8/layout/process5"/>
    <dgm:cxn modelId="{4B252916-FC0C-4C23-B8EC-287FE294A926}" type="presOf" srcId="{E0E1FC6A-E6A9-4C48-B8E9-61B04EAF9055}" destId="{973A1D88-5C7D-4518-AAEE-1EB97DEF8693}" srcOrd="0" destOrd="0" presId="urn:microsoft.com/office/officeart/2005/8/layout/process5"/>
    <dgm:cxn modelId="{EF088B97-6D0B-45BF-9C48-31EBBEF76C86}" type="presOf" srcId="{E0E1FC6A-E6A9-4C48-B8E9-61B04EAF9055}" destId="{54F28A22-6646-4139-A1FF-F838222F699B}" srcOrd="1" destOrd="0" presId="urn:microsoft.com/office/officeart/2005/8/layout/process5"/>
    <dgm:cxn modelId="{ADD031C5-F747-4746-94D3-C3969C825049}" type="presOf" srcId="{2AA2126F-7B77-4D59-A3E3-248068B89CB8}" destId="{E651E25B-74C7-422A-9138-E07271A76D68}" srcOrd="0" destOrd="0" presId="urn:microsoft.com/office/officeart/2005/8/layout/process5"/>
    <dgm:cxn modelId="{5F337958-2C07-4A7A-B40B-A30FBF36FC17}" type="presOf" srcId="{8D409045-D34A-43FC-8B1D-FA43119A38C1}" destId="{C0A55A46-2A08-4010-9554-095BC0D2EB7B}" srcOrd="0" destOrd="0" presId="urn:microsoft.com/office/officeart/2005/8/layout/process5"/>
    <dgm:cxn modelId="{14C63915-4FF3-4BF4-BEA2-E979239A043D}" type="presOf" srcId="{6FA4BBD8-5D72-4793-B3B5-89C338B7DDCC}" destId="{EEE7FDCE-F1BE-4256-8D5B-9D3D2EBD4F74}" srcOrd="1" destOrd="0" presId="urn:microsoft.com/office/officeart/2005/8/layout/process5"/>
    <dgm:cxn modelId="{7D7E6D88-5409-4E97-A671-73545A62794E}" srcId="{8F68845F-5D9E-439C-B971-44641835F9C8}" destId="{0EEAEFD1-C620-4481-8319-E153179D238B}" srcOrd="0" destOrd="0" parTransId="{E93CC888-C1A3-4605-B373-8684E5A0B3D5}" sibTransId="{E0E1FC6A-E6A9-4C48-B8E9-61B04EAF9055}"/>
    <dgm:cxn modelId="{B13DA0E2-7B1D-4044-9A4E-6688F8DC2BF2}" type="presOf" srcId="{53887603-7B54-4831-B2CB-142940A7075B}" destId="{64F39448-83E8-4C65-881A-D12E377ADB53}" srcOrd="1" destOrd="0" presId="urn:microsoft.com/office/officeart/2005/8/layout/process5"/>
    <dgm:cxn modelId="{D451CAAA-8ADD-4E31-826B-0AD6237E0869}" type="presOf" srcId="{53887603-7B54-4831-B2CB-142940A7075B}" destId="{9F068DFE-A2B8-4A4F-95ED-6EA636700489}" srcOrd="0" destOrd="0" presId="urn:microsoft.com/office/officeart/2005/8/layout/process5"/>
    <dgm:cxn modelId="{70A0B888-B030-453F-AAA3-D39385C108D7}" type="presOf" srcId="{B8E8ED8E-7105-474F-9756-1D52B7DA3641}" destId="{53568713-CA5E-4763-9BC7-B13C9D552502}" srcOrd="0" destOrd="0" presId="urn:microsoft.com/office/officeart/2005/8/layout/process5"/>
    <dgm:cxn modelId="{07E39652-1018-4DC0-8DD4-8AB8B03EB144}" srcId="{8F68845F-5D9E-439C-B971-44641835F9C8}" destId="{2AA2126F-7B77-4D59-A3E3-248068B89CB8}" srcOrd="1" destOrd="0" parTransId="{4D50BD6E-698B-4034-BFE6-52FD78E9563F}" sibTransId="{6FA4BBD8-5D72-4793-B3B5-89C338B7DDCC}"/>
    <dgm:cxn modelId="{B73C8CCB-E35D-4C0D-B933-D2A446A853EB}" type="presOf" srcId="{8F68845F-5D9E-439C-B971-44641835F9C8}" destId="{58E0784B-5195-466E-BEFB-C63E1082955B}" srcOrd="0" destOrd="0" presId="urn:microsoft.com/office/officeart/2005/8/layout/process5"/>
    <dgm:cxn modelId="{0173242E-FD59-495E-BF1D-627F30D8F119}" type="presOf" srcId="{6FA4BBD8-5D72-4793-B3B5-89C338B7DDCC}" destId="{BA64152D-596B-4788-92ED-A4B8C3056461}" srcOrd="0" destOrd="0" presId="urn:microsoft.com/office/officeart/2005/8/layout/process5"/>
    <dgm:cxn modelId="{95441B70-4849-4045-927A-B2A9F9856856}" srcId="{8F68845F-5D9E-439C-B971-44641835F9C8}" destId="{B8E8ED8E-7105-474F-9756-1D52B7DA3641}" srcOrd="2" destOrd="0" parTransId="{28037C6A-3073-4F21-B8E6-EB6DD3B441CD}" sibTransId="{53887603-7B54-4831-B2CB-142940A7075B}"/>
    <dgm:cxn modelId="{07C7E92F-3CDF-4492-8DF1-E26A5B7D9DE7}" type="presParOf" srcId="{58E0784B-5195-466E-BEFB-C63E1082955B}" destId="{E4CEABDA-D1CD-413B-8510-E9B0B004E9F1}" srcOrd="0" destOrd="0" presId="urn:microsoft.com/office/officeart/2005/8/layout/process5"/>
    <dgm:cxn modelId="{79CB7DC4-BA19-45D0-8B09-D7AF2C43B280}" type="presParOf" srcId="{58E0784B-5195-466E-BEFB-C63E1082955B}" destId="{973A1D88-5C7D-4518-AAEE-1EB97DEF8693}" srcOrd="1" destOrd="0" presId="urn:microsoft.com/office/officeart/2005/8/layout/process5"/>
    <dgm:cxn modelId="{AB862640-AE9D-44A4-920E-A7A344A44709}" type="presParOf" srcId="{973A1D88-5C7D-4518-AAEE-1EB97DEF8693}" destId="{54F28A22-6646-4139-A1FF-F838222F699B}" srcOrd="0" destOrd="0" presId="urn:microsoft.com/office/officeart/2005/8/layout/process5"/>
    <dgm:cxn modelId="{906722F6-F0A3-46D5-8356-11715475DEFA}" type="presParOf" srcId="{58E0784B-5195-466E-BEFB-C63E1082955B}" destId="{E651E25B-74C7-422A-9138-E07271A76D68}" srcOrd="2" destOrd="0" presId="urn:microsoft.com/office/officeart/2005/8/layout/process5"/>
    <dgm:cxn modelId="{37D8C1ED-A0BC-4037-A24C-36415E75F7C9}" type="presParOf" srcId="{58E0784B-5195-466E-BEFB-C63E1082955B}" destId="{BA64152D-596B-4788-92ED-A4B8C3056461}" srcOrd="3" destOrd="0" presId="urn:microsoft.com/office/officeart/2005/8/layout/process5"/>
    <dgm:cxn modelId="{7CF0886A-2399-4500-9B8A-7EB89494A97F}" type="presParOf" srcId="{BA64152D-596B-4788-92ED-A4B8C3056461}" destId="{EEE7FDCE-F1BE-4256-8D5B-9D3D2EBD4F74}" srcOrd="0" destOrd="0" presId="urn:microsoft.com/office/officeart/2005/8/layout/process5"/>
    <dgm:cxn modelId="{BEDCD470-8ED0-4A89-B162-7BF3EBF2C1D9}" type="presParOf" srcId="{58E0784B-5195-466E-BEFB-C63E1082955B}" destId="{53568713-CA5E-4763-9BC7-B13C9D552502}" srcOrd="4" destOrd="0" presId="urn:microsoft.com/office/officeart/2005/8/layout/process5"/>
    <dgm:cxn modelId="{4F23A605-3998-4B7C-BCAC-603DE1E487E0}" type="presParOf" srcId="{58E0784B-5195-466E-BEFB-C63E1082955B}" destId="{9F068DFE-A2B8-4A4F-95ED-6EA636700489}" srcOrd="5" destOrd="0" presId="urn:microsoft.com/office/officeart/2005/8/layout/process5"/>
    <dgm:cxn modelId="{E92A9BCA-C568-4569-95AB-00A7F4256096}" type="presParOf" srcId="{9F068DFE-A2B8-4A4F-95ED-6EA636700489}" destId="{64F39448-83E8-4C65-881A-D12E377ADB53}" srcOrd="0" destOrd="0" presId="urn:microsoft.com/office/officeart/2005/8/layout/process5"/>
    <dgm:cxn modelId="{EA1B1A9C-2830-435A-9DCB-A3C001B25AED}" type="presParOf" srcId="{58E0784B-5195-466E-BEFB-C63E1082955B}" destId="{C0A55A46-2A08-4010-9554-095BC0D2EB7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B4281E-6C49-4266-8BF9-E1AF2FBF8B1C}" type="doc">
      <dgm:prSet loTypeId="urn:microsoft.com/office/officeart/2005/8/layout/vList5" loCatId="list" qsTypeId="urn:microsoft.com/office/officeart/2005/8/quickstyle/simple1" qsCatId="simple" csTypeId="urn:microsoft.com/office/officeart/2005/8/colors/colorful1#54" csCatId="colorful" phldr="1"/>
      <dgm:spPr/>
      <dgm:t>
        <a:bodyPr/>
        <a:lstStyle/>
        <a:p>
          <a:endParaRPr lang="es-EC"/>
        </a:p>
      </dgm:t>
    </dgm:pt>
    <dgm:pt modelId="{CC8ABFCA-34C0-46AE-84E2-B1A4260F23A3}">
      <dgm:prSet phldrT="[Texto]"/>
      <dgm:spPr/>
      <dgm:t>
        <a:bodyPr/>
        <a:lstStyle/>
        <a:p>
          <a:r>
            <a:rPr lang="es-ES" b="1" dirty="0" smtClean="0">
              <a:solidFill>
                <a:schemeClr val="tx1"/>
              </a:solidFill>
            </a:rPr>
            <a:t>Presidente:</a:t>
          </a:r>
          <a:r>
            <a:rPr lang="es-ES" b="1" dirty="0" smtClean="0"/>
            <a:t> </a:t>
          </a:r>
          <a:endParaRPr lang="es-EC" dirty="0"/>
        </a:p>
      </dgm:t>
    </dgm:pt>
    <dgm:pt modelId="{77C178F0-63F3-44EA-B601-7D3159A89B29}" type="parTrans" cxnId="{2C54AF85-BE25-47CA-B791-F1369F77F014}">
      <dgm:prSet/>
      <dgm:spPr/>
      <dgm:t>
        <a:bodyPr/>
        <a:lstStyle/>
        <a:p>
          <a:endParaRPr lang="es-EC"/>
        </a:p>
      </dgm:t>
    </dgm:pt>
    <dgm:pt modelId="{FCDBD63B-3818-433C-883A-DD0B3A76CE03}" type="sibTrans" cxnId="{2C54AF85-BE25-47CA-B791-F1369F77F014}">
      <dgm:prSet/>
      <dgm:spPr/>
      <dgm:t>
        <a:bodyPr/>
        <a:lstStyle/>
        <a:p>
          <a:endParaRPr lang="es-EC"/>
        </a:p>
      </dgm:t>
    </dgm:pt>
    <dgm:pt modelId="{933B8A5E-8208-4AB5-835D-CFA489316BFC}">
      <dgm:prSet phldrT="[Texto]"/>
      <dgm:spPr/>
      <dgm:t>
        <a:bodyPr/>
        <a:lstStyle/>
        <a:p>
          <a:r>
            <a:rPr lang="es-ES" dirty="0" smtClean="0"/>
            <a:t>Gerente General y su actividad principal es presidir las reuniones del Comité, conocer todos los temas a tratar en las sesiones, su voto será dirimente en las decisiones que se adopten en el Comité.</a:t>
          </a:r>
          <a:endParaRPr lang="es-EC" dirty="0"/>
        </a:p>
      </dgm:t>
    </dgm:pt>
    <dgm:pt modelId="{86FA49CA-123B-4AD9-A9C4-2B5DB5EAA2C5}" type="parTrans" cxnId="{865FDDFA-9332-4037-84D1-0175550FC762}">
      <dgm:prSet/>
      <dgm:spPr/>
      <dgm:t>
        <a:bodyPr/>
        <a:lstStyle/>
        <a:p>
          <a:endParaRPr lang="es-EC"/>
        </a:p>
      </dgm:t>
    </dgm:pt>
    <dgm:pt modelId="{87968CA2-6B10-4553-A1AE-061F0AC54B6C}" type="sibTrans" cxnId="{865FDDFA-9332-4037-84D1-0175550FC762}">
      <dgm:prSet/>
      <dgm:spPr/>
      <dgm:t>
        <a:bodyPr/>
        <a:lstStyle/>
        <a:p>
          <a:endParaRPr lang="es-EC"/>
        </a:p>
      </dgm:t>
    </dgm:pt>
    <dgm:pt modelId="{51292527-9A77-4D06-9360-11233BA872F1}">
      <dgm:prSet phldrT="[Texto]"/>
      <dgm:spPr/>
      <dgm:t>
        <a:bodyPr/>
        <a:lstStyle/>
        <a:p>
          <a:r>
            <a:rPr lang="es-ES" b="1" dirty="0" smtClean="0">
              <a:solidFill>
                <a:schemeClr val="tx1"/>
              </a:solidFill>
            </a:rPr>
            <a:t>Secretario:</a:t>
          </a:r>
          <a:endParaRPr lang="es-EC" dirty="0">
            <a:solidFill>
              <a:schemeClr val="tx1"/>
            </a:solidFill>
          </a:endParaRPr>
        </a:p>
      </dgm:t>
    </dgm:pt>
    <dgm:pt modelId="{54E65380-8220-4FA0-8526-F746F4A54916}" type="parTrans" cxnId="{1A33BE6A-3E06-4EEC-A82E-B9D14CBEB083}">
      <dgm:prSet/>
      <dgm:spPr/>
      <dgm:t>
        <a:bodyPr/>
        <a:lstStyle/>
        <a:p>
          <a:endParaRPr lang="es-EC"/>
        </a:p>
      </dgm:t>
    </dgm:pt>
    <dgm:pt modelId="{0AC86546-342E-462F-971C-2A97A56D571E}" type="sibTrans" cxnId="{1A33BE6A-3E06-4EEC-A82E-B9D14CBEB083}">
      <dgm:prSet/>
      <dgm:spPr/>
      <dgm:t>
        <a:bodyPr/>
        <a:lstStyle/>
        <a:p>
          <a:endParaRPr lang="es-EC"/>
        </a:p>
      </dgm:t>
    </dgm:pt>
    <dgm:pt modelId="{9973026E-E234-4870-B25C-4347E08C58F2}">
      <dgm:prSet phldrT="[Texto]"/>
      <dgm:spPr/>
      <dgm:t>
        <a:bodyPr/>
        <a:lstStyle/>
        <a:p>
          <a:r>
            <a:rPr lang="es-ES" dirty="0" smtClean="0"/>
            <a:t>Función a cargo del Oficial del Cumplimiento y en su ausencia del Oficial de Cumplimiento Suplente, es el encargado de convocar a las reuniones establecidas en los planes de trabajo, convocar a reuniones extraordinarias cuando estas ameriten, informar a todos los miembros las actividades realizadas para el control de lavado</a:t>
          </a:r>
          <a:endParaRPr lang="es-EC" dirty="0"/>
        </a:p>
      </dgm:t>
    </dgm:pt>
    <dgm:pt modelId="{C0C122F7-523E-4935-B96B-969D9611EF58}" type="parTrans" cxnId="{AE4749B7-C0D7-466F-A0B5-CA28A0317A34}">
      <dgm:prSet/>
      <dgm:spPr/>
      <dgm:t>
        <a:bodyPr/>
        <a:lstStyle/>
        <a:p>
          <a:endParaRPr lang="es-EC"/>
        </a:p>
      </dgm:t>
    </dgm:pt>
    <dgm:pt modelId="{753A0E93-F97D-4739-A8CB-BC5ECA18F2F5}" type="sibTrans" cxnId="{AE4749B7-C0D7-466F-A0B5-CA28A0317A34}">
      <dgm:prSet/>
      <dgm:spPr/>
      <dgm:t>
        <a:bodyPr/>
        <a:lstStyle/>
        <a:p>
          <a:endParaRPr lang="es-EC"/>
        </a:p>
      </dgm:t>
    </dgm:pt>
    <dgm:pt modelId="{B8FA44E0-F222-4B83-AE06-86DCA339C4C0}">
      <dgm:prSet phldrT="[Texto]"/>
      <dgm:spPr/>
      <dgm:t>
        <a:bodyPr/>
        <a:lstStyle/>
        <a:p>
          <a:r>
            <a:rPr lang="es-ES" b="1" dirty="0" smtClean="0">
              <a:solidFill>
                <a:schemeClr val="tx1"/>
              </a:solidFill>
            </a:rPr>
            <a:t>Integrantes: </a:t>
          </a:r>
          <a:endParaRPr lang="es-EC" dirty="0">
            <a:solidFill>
              <a:schemeClr val="tx1"/>
            </a:solidFill>
          </a:endParaRPr>
        </a:p>
      </dgm:t>
    </dgm:pt>
    <dgm:pt modelId="{9B25BD9F-B680-42B5-8316-C3685A857E98}" type="parTrans" cxnId="{985E93EC-C389-49A2-B287-73F77024140B}">
      <dgm:prSet/>
      <dgm:spPr/>
      <dgm:t>
        <a:bodyPr/>
        <a:lstStyle/>
        <a:p>
          <a:endParaRPr lang="es-EC"/>
        </a:p>
      </dgm:t>
    </dgm:pt>
    <dgm:pt modelId="{E645E34C-FDD0-4C9D-8A82-B5937D0900E0}" type="sibTrans" cxnId="{985E93EC-C389-49A2-B287-73F77024140B}">
      <dgm:prSet/>
      <dgm:spPr/>
      <dgm:t>
        <a:bodyPr/>
        <a:lstStyle/>
        <a:p>
          <a:endParaRPr lang="es-EC"/>
        </a:p>
      </dgm:t>
    </dgm:pt>
    <dgm:pt modelId="{029D889F-3A66-4FD3-B0F4-0ECEB5269D8C}">
      <dgm:prSet phldrT="[Texto]"/>
      <dgm:spPr/>
      <dgm:t>
        <a:bodyPr/>
        <a:lstStyle/>
        <a:p>
          <a:r>
            <a:rPr lang="es-ES" dirty="0" smtClean="0"/>
            <a:t>Corresponde a las personas que integran el Comité y tienen conocimiento de las actividades que realiza la Empresa, en relación a la prevención del Lavado de Activos, tienen participación con su voto, en la toma de decisiones.</a:t>
          </a:r>
          <a:endParaRPr lang="es-EC" dirty="0"/>
        </a:p>
      </dgm:t>
    </dgm:pt>
    <dgm:pt modelId="{C3AFC552-CB8C-4FBD-9E9C-3F7934B94CCB}" type="parTrans" cxnId="{DD5454D8-0F24-4155-A26A-98EBB530BC8B}">
      <dgm:prSet/>
      <dgm:spPr/>
      <dgm:t>
        <a:bodyPr/>
        <a:lstStyle/>
        <a:p>
          <a:endParaRPr lang="es-EC"/>
        </a:p>
      </dgm:t>
    </dgm:pt>
    <dgm:pt modelId="{D4379751-E925-430E-90AF-FCA5BC9364BE}" type="sibTrans" cxnId="{DD5454D8-0F24-4155-A26A-98EBB530BC8B}">
      <dgm:prSet/>
      <dgm:spPr/>
      <dgm:t>
        <a:bodyPr/>
        <a:lstStyle/>
        <a:p>
          <a:endParaRPr lang="es-EC"/>
        </a:p>
      </dgm:t>
    </dgm:pt>
    <dgm:pt modelId="{318C68E2-1383-4359-A16E-A355CA3A0B48}" type="pres">
      <dgm:prSet presAssocID="{A2B4281E-6C49-4266-8BF9-E1AF2FBF8B1C}" presName="Name0" presStyleCnt="0">
        <dgm:presLayoutVars>
          <dgm:dir/>
          <dgm:animLvl val="lvl"/>
          <dgm:resizeHandles val="exact"/>
        </dgm:presLayoutVars>
      </dgm:prSet>
      <dgm:spPr/>
      <dgm:t>
        <a:bodyPr/>
        <a:lstStyle/>
        <a:p>
          <a:endParaRPr lang="es-EC"/>
        </a:p>
      </dgm:t>
    </dgm:pt>
    <dgm:pt modelId="{1A5D6317-1AB4-4E61-B6F5-8E789305DFA8}" type="pres">
      <dgm:prSet presAssocID="{CC8ABFCA-34C0-46AE-84E2-B1A4260F23A3}" presName="linNode" presStyleCnt="0"/>
      <dgm:spPr/>
    </dgm:pt>
    <dgm:pt modelId="{B6E03109-094A-4F96-AA97-25ED3DBD168F}" type="pres">
      <dgm:prSet presAssocID="{CC8ABFCA-34C0-46AE-84E2-B1A4260F23A3}" presName="parentText" presStyleLbl="node1" presStyleIdx="0" presStyleCnt="3">
        <dgm:presLayoutVars>
          <dgm:chMax val="1"/>
          <dgm:bulletEnabled val="1"/>
        </dgm:presLayoutVars>
      </dgm:prSet>
      <dgm:spPr/>
      <dgm:t>
        <a:bodyPr/>
        <a:lstStyle/>
        <a:p>
          <a:endParaRPr lang="es-EC"/>
        </a:p>
      </dgm:t>
    </dgm:pt>
    <dgm:pt modelId="{B538A4A1-1B04-4F7C-B555-058E0B23DF97}" type="pres">
      <dgm:prSet presAssocID="{CC8ABFCA-34C0-46AE-84E2-B1A4260F23A3}" presName="descendantText" presStyleLbl="alignAccFollowNode1" presStyleIdx="0" presStyleCnt="3">
        <dgm:presLayoutVars>
          <dgm:bulletEnabled val="1"/>
        </dgm:presLayoutVars>
      </dgm:prSet>
      <dgm:spPr/>
      <dgm:t>
        <a:bodyPr/>
        <a:lstStyle/>
        <a:p>
          <a:endParaRPr lang="es-EC"/>
        </a:p>
      </dgm:t>
    </dgm:pt>
    <dgm:pt modelId="{DA216F9F-40B1-4E36-80FD-010EF2EE8E6F}" type="pres">
      <dgm:prSet presAssocID="{FCDBD63B-3818-433C-883A-DD0B3A76CE03}" presName="sp" presStyleCnt="0"/>
      <dgm:spPr/>
    </dgm:pt>
    <dgm:pt modelId="{ADF9E8E4-6C57-4C1C-9E7A-3DBC4F3DDA5E}" type="pres">
      <dgm:prSet presAssocID="{51292527-9A77-4D06-9360-11233BA872F1}" presName="linNode" presStyleCnt="0"/>
      <dgm:spPr/>
    </dgm:pt>
    <dgm:pt modelId="{FCD8ECFE-81C4-47A9-A326-80D2A0B20ABD}" type="pres">
      <dgm:prSet presAssocID="{51292527-9A77-4D06-9360-11233BA872F1}" presName="parentText" presStyleLbl="node1" presStyleIdx="1" presStyleCnt="3">
        <dgm:presLayoutVars>
          <dgm:chMax val="1"/>
          <dgm:bulletEnabled val="1"/>
        </dgm:presLayoutVars>
      </dgm:prSet>
      <dgm:spPr/>
      <dgm:t>
        <a:bodyPr/>
        <a:lstStyle/>
        <a:p>
          <a:endParaRPr lang="es-EC"/>
        </a:p>
      </dgm:t>
    </dgm:pt>
    <dgm:pt modelId="{305660DB-D41B-4E42-8148-2CD16E40443E}" type="pres">
      <dgm:prSet presAssocID="{51292527-9A77-4D06-9360-11233BA872F1}" presName="descendantText" presStyleLbl="alignAccFollowNode1" presStyleIdx="1" presStyleCnt="3">
        <dgm:presLayoutVars>
          <dgm:bulletEnabled val="1"/>
        </dgm:presLayoutVars>
      </dgm:prSet>
      <dgm:spPr/>
      <dgm:t>
        <a:bodyPr/>
        <a:lstStyle/>
        <a:p>
          <a:endParaRPr lang="es-EC"/>
        </a:p>
      </dgm:t>
    </dgm:pt>
    <dgm:pt modelId="{A3FB786E-2523-4706-A890-515B98D62AB5}" type="pres">
      <dgm:prSet presAssocID="{0AC86546-342E-462F-971C-2A97A56D571E}" presName="sp" presStyleCnt="0"/>
      <dgm:spPr/>
    </dgm:pt>
    <dgm:pt modelId="{D2F675D6-E55F-4689-BABF-D198180E7F33}" type="pres">
      <dgm:prSet presAssocID="{B8FA44E0-F222-4B83-AE06-86DCA339C4C0}" presName="linNode" presStyleCnt="0"/>
      <dgm:spPr/>
    </dgm:pt>
    <dgm:pt modelId="{CC65ED52-7CF1-41C0-85B9-66E7ED022CCC}" type="pres">
      <dgm:prSet presAssocID="{B8FA44E0-F222-4B83-AE06-86DCA339C4C0}" presName="parentText" presStyleLbl="node1" presStyleIdx="2" presStyleCnt="3">
        <dgm:presLayoutVars>
          <dgm:chMax val="1"/>
          <dgm:bulletEnabled val="1"/>
        </dgm:presLayoutVars>
      </dgm:prSet>
      <dgm:spPr/>
      <dgm:t>
        <a:bodyPr/>
        <a:lstStyle/>
        <a:p>
          <a:endParaRPr lang="es-EC"/>
        </a:p>
      </dgm:t>
    </dgm:pt>
    <dgm:pt modelId="{747EBF1C-2E35-44B0-9089-2E772E3AD5B6}" type="pres">
      <dgm:prSet presAssocID="{B8FA44E0-F222-4B83-AE06-86DCA339C4C0}" presName="descendantText" presStyleLbl="alignAccFollowNode1" presStyleIdx="2" presStyleCnt="3">
        <dgm:presLayoutVars>
          <dgm:bulletEnabled val="1"/>
        </dgm:presLayoutVars>
      </dgm:prSet>
      <dgm:spPr/>
      <dgm:t>
        <a:bodyPr/>
        <a:lstStyle/>
        <a:p>
          <a:endParaRPr lang="es-EC"/>
        </a:p>
      </dgm:t>
    </dgm:pt>
  </dgm:ptLst>
  <dgm:cxnLst>
    <dgm:cxn modelId="{AE4749B7-C0D7-466F-A0B5-CA28A0317A34}" srcId="{51292527-9A77-4D06-9360-11233BA872F1}" destId="{9973026E-E234-4870-B25C-4347E08C58F2}" srcOrd="0" destOrd="0" parTransId="{C0C122F7-523E-4935-B96B-969D9611EF58}" sibTransId="{753A0E93-F97D-4739-A8CB-BC5ECA18F2F5}"/>
    <dgm:cxn modelId="{985E93EC-C389-49A2-B287-73F77024140B}" srcId="{A2B4281E-6C49-4266-8BF9-E1AF2FBF8B1C}" destId="{B8FA44E0-F222-4B83-AE06-86DCA339C4C0}" srcOrd="2" destOrd="0" parTransId="{9B25BD9F-B680-42B5-8316-C3685A857E98}" sibTransId="{E645E34C-FDD0-4C9D-8A82-B5937D0900E0}"/>
    <dgm:cxn modelId="{7F987E6E-4C77-484A-BDD9-345B4672D857}" type="presOf" srcId="{51292527-9A77-4D06-9360-11233BA872F1}" destId="{FCD8ECFE-81C4-47A9-A326-80D2A0B20ABD}" srcOrd="0" destOrd="0" presId="urn:microsoft.com/office/officeart/2005/8/layout/vList5"/>
    <dgm:cxn modelId="{43995210-9761-4540-A428-EA24246CB921}" type="presOf" srcId="{B8FA44E0-F222-4B83-AE06-86DCA339C4C0}" destId="{CC65ED52-7CF1-41C0-85B9-66E7ED022CCC}" srcOrd="0" destOrd="0" presId="urn:microsoft.com/office/officeart/2005/8/layout/vList5"/>
    <dgm:cxn modelId="{EB8D104B-8A28-4095-9F03-8F46DD2F09CE}" type="presOf" srcId="{A2B4281E-6C49-4266-8BF9-E1AF2FBF8B1C}" destId="{318C68E2-1383-4359-A16E-A355CA3A0B48}" srcOrd="0" destOrd="0" presId="urn:microsoft.com/office/officeart/2005/8/layout/vList5"/>
    <dgm:cxn modelId="{A3452C65-880C-477A-BBD1-EA36AF82DC14}" type="presOf" srcId="{933B8A5E-8208-4AB5-835D-CFA489316BFC}" destId="{B538A4A1-1B04-4F7C-B555-058E0B23DF97}" srcOrd="0" destOrd="0" presId="urn:microsoft.com/office/officeart/2005/8/layout/vList5"/>
    <dgm:cxn modelId="{865FDDFA-9332-4037-84D1-0175550FC762}" srcId="{CC8ABFCA-34C0-46AE-84E2-B1A4260F23A3}" destId="{933B8A5E-8208-4AB5-835D-CFA489316BFC}" srcOrd="0" destOrd="0" parTransId="{86FA49CA-123B-4AD9-A9C4-2B5DB5EAA2C5}" sibTransId="{87968CA2-6B10-4553-A1AE-061F0AC54B6C}"/>
    <dgm:cxn modelId="{1A33BE6A-3E06-4EEC-A82E-B9D14CBEB083}" srcId="{A2B4281E-6C49-4266-8BF9-E1AF2FBF8B1C}" destId="{51292527-9A77-4D06-9360-11233BA872F1}" srcOrd="1" destOrd="0" parTransId="{54E65380-8220-4FA0-8526-F746F4A54916}" sibTransId="{0AC86546-342E-462F-971C-2A97A56D571E}"/>
    <dgm:cxn modelId="{2C54AF85-BE25-47CA-B791-F1369F77F014}" srcId="{A2B4281E-6C49-4266-8BF9-E1AF2FBF8B1C}" destId="{CC8ABFCA-34C0-46AE-84E2-B1A4260F23A3}" srcOrd="0" destOrd="0" parTransId="{77C178F0-63F3-44EA-B601-7D3159A89B29}" sibTransId="{FCDBD63B-3818-433C-883A-DD0B3A76CE03}"/>
    <dgm:cxn modelId="{700528D9-6205-4F94-B576-42F27934BA89}" type="presOf" srcId="{029D889F-3A66-4FD3-B0F4-0ECEB5269D8C}" destId="{747EBF1C-2E35-44B0-9089-2E772E3AD5B6}" srcOrd="0" destOrd="0" presId="urn:microsoft.com/office/officeart/2005/8/layout/vList5"/>
    <dgm:cxn modelId="{DD5454D8-0F24-4155-A26A-98EBB530BC8B}" srcId="{B8FA44E0-F222-4B83-AE06-86DCA339C4C0}" destId="{029D889F-3A66-4FD3-B0F4-0ECEB5269D8C}" srcOrd="0" destOrd="0" parTransId="{C3AFC552-CB8C-4FBD-9E9C-3F7934B94CCB}" sibTransId="{D4379751-E925-430E-90AF-FCA5BC9364BE}"/>
    <dgm:cxn modelId="{68CAEC92-C985-4B45-BF3E-09C17291B79A}" type="presOf" srcId="{9973026E-E234-4870-B25C-4347E08C58F2}" destId="{305660DB-D41B-4E42-8148-2CD16E40443E}" srcOrd="0" destOrd="0" presId="urn:microsoft.com/office/officeart/2005/8/layout/vList5"/>
    <dgm:cxn modelId="{3BE22975-4D42-4993-9BCD-176BFB51686E}" type="presOf" srcId="{CC8ABFCA-34C0-46AE-84E2-B1A4260F23A3}" destId="{B6E03109-094A-4F96-AA97-25ED3DBD168F}" srcOrd="0" destOrd="0" presId="urn:microsoft.com/office/officeart/2005/8/layout/vList5"/>
    <dgm:cxn modelId="{49874CAF-F4B4-4674-B2BB-8D73C17A396F}" type="presParOf" srcId="{318C68E2-1383-4359-A16E-A355CA3A0B48}" destId="{1A5D6317-1AB4-4E61-B6F5-8E789305DFA8}" srcOrd="0" destOrd="0" presId="urn:microsoft.com/office/officeart/2005/8/layout/vList5"/>
    <dgm:cxn modelId="{A76EE42A-CBB0-4FA8-A558-4553F0672B3E}" type="presParOf" srcId="{1A5D6317-1AB4-4E61-B6F5-8E789305DFA8}" destId="{B6E03109-094A-4F96-AA97-25ED3DBD168F}" srcOrd="0" destOrd="0" presId="urn:microsoft.com/office/officeart/2005/8/layout/vList5"/>
    <dgm:cxn modelId="{385B9933-F884-4273-8855-8E81CD542B13}" type="presParOf" srcId="{1A5D6317-1AB4-4E61-B6F5-8E789305DFA8}" destId="{B538A4A1-1B04-4F7C-B555-058E0B23DF97}" srcOrd="1" destOrd="0" presId="urn:microsoft.com/office/officeart/2005/8/layout/vList5"/>
    <dgm:cxn modelId="{7CFF9D6F-135B-4AB8-BBA1-F9350802FDCB}" type="presParOf" srcId="{318C68E2-1383-4359-A16E-A355CA3A0B48}" destId="{DA216F9F-40B1-4E36-80FD-010EF2EE8E6F}" srcOrd="1" destOrd="0" presId="urn:microsoft.com/office/officeart/2005/8/layout/vList5"/>
    <dgm:cxn modelId="{AC18BBEA-12BC-4502-A7BC-FC6C38C45D84}" type="presParOf" srcId="{318C68E2-1383-4359-A16E-A355CA3A0B48}" destId="{ADF9E8E4-6C57-4C1C-9E7A-3DBC4F3DDA5E}" srcOrd="2" destOrd="0" presId="urn:microsoft.com/office/officeart/2005/8/layout/vList5"/>
    <dgm:cxn modelId="{9BD372F1-D73A-42B1-907B-18204F83E29C}" type="presParOf" srcId="{ADF9E8E4-6C57-4C1C-9E7A-3DBC4F3DDA5E}" destId="{FCD8ECFE-81C4-47A9-A326-80D2A0B20ABD}" srcOrd="0" destOrd="0" presId="urn:microsoft.com/office/officeart/2005/8/layout/vList5"/>
    <dgm:cxn modelId="{7210C1DA-3710-4E76-AADD-4749006D2BF2}" type="presParOf" srcId="{ADF9E8E4-6C57-4C1C-9E7A-3DBC4F3DDA5E}" destId="{305660DB-D41B-4E42-8148-2CD16E40443E}" srcOrd="1" destOrd="0" presId="urn:microsoft.com/office/officeart/2005/8/layout/vList5"/>
    <dgm:cxn modelId="{43840DB8-771C-49DD-BA55-718BC11AED98}" type="presParOf" srcId="{318C68E2-1383-4359-A16E-A355CA3A0B48}" destId="{A3FB786E-2523-4706-A890-515B98D62AB5}" srcOrd="3" destOrd="0" presId="urn:microsoft.com/office/officeart/2005/8/layout/vList5"/>
    <dgm:cxn modelId="{F67A4CA8-AD41-4A5D-88E5-5C949B666B90}" type="presParOf" srcId="{318C68E2-1383-4359-A16E-A355CA3A0B48}" destId="{D2F675D6-E55F-4689-BABF-D198180E7F33}" srcOrd="4" destOrd="0" presId="urn:microsoft.com/office/officeart/2005/8/layout/vList5"/>
    <dgm:cxn modelId="{EB9191A5-EF6A-4A00-B984-09262DB4733E}" type="presParOf" srcId="{D2F675D6-E55F-4689-BABF-D198180E7F33}" destId="{CC65ED52-7CF1-41C0-85B9-66E7ED022CCC}" srcOrd="0" destOrd="0" presId="urn:microsoft.com/office/officeart/2005/8/layout/vList5"/>
    <dgm:cxn modelId="{1FCAC28E-7B4A-4681-A1E1-78FF9E61C895}" type="presParOf" srcId="{D2F675D6-E55F-4689-BABF-D198180E7F33}" destId="{747EBF1C-2E35-44B0-9089-2E772E3AD5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E3EAC0-C799-4FEA-A8FE-CBB1614C0E93}" type="doc">
      <dgm:prSet loTypeId="urn:microsoft.com/office/officeart/2005/8/layout/radial3" loCatId="cycle" qsTypeId="urn:microsoft.com/office/officeart/2005/8/quickstyle/simple1" qsCatId="simple" csTypeId="urn:microsoft.com/office/officeart/2005/8/colors/colorful1#55" csCatId="colorful" phldr="1"/>
      <dgm:spPr/>
      <dgm:t>
        <a:bodyPr/>
        <a:lstStyle/>
        <a:p>
          <a:endParaRPr lang="es-EC"/>
        </a:p>
      </dgm:t>
    </dgm:pt>
    <dgm:pt modelId="{44F176B5-1F0E-494F-B2B8-B52C3180499E}">
      <dgm:prSet phldrT="[Texto]" custT="1"/>
      <dgm:spPr/>
      <dgm:t>
        <a:bodyPr/>
        <a:lstStyle/>
        <a:p>
          <a:r>
            <a:rPr lang="es-ES" sz="1800" dirty="0" smtClean="0"/>
            <a:t>Funciones</a:t>
          </a:r>
          <a:endParaRPr lang="es-EC" sz="1800" dirty="0"/>
        </a:p>
      </dgm:t>
    </dgm:pt>
    <dgm:pt modelId="{34F7DA46-2E1F-4337-8B8A-525C5CB72D53}" type="parTrans" cxnId="{4E24F6B9-F382-43DA-BB9E-00021409D8DE}">
      <dgm:prSet/>
      <dgm:spPr/>
      <dgm:t>
        <a:bodyPr/>
        <a:lstStyle/>
        <a:p>
          <a:endParaRPr lang="es-EC"/>
        </a:p>
      </dgm:t>
    </dgm:pt>
    <dgm:pt modelId="{4A2874B8-B23F-42D1-8A6B-52E483712BA3}" type="sibTrans" cxnId="{4E24F6B9-F382-43DA-BB9E-00021409D8DE}">
      <dgm:prSet/>
      <dgm:spPr/>
      <dgm:t>
        <a:bodyPr/>
        <a:lstStyle/>
        <a:p>
          <a:endParaRPr lang="es-EC"/>
        </a:p>
      </dgm:t>
    </dgm:pt>
    <dgm:pt modelId="{8B5F6B46-96BF-4451-B072-6923898BB8E4}">
      <dgm:prSet phldrT="[Texto]" custT="1"/>
      <dgm:spPr/>
      <dgm:t>
        <a:bodyPr/>
        <a:lstStyle/>
        <a:p>
          <a:pPr algn="ctr"/>
          <a:r>
            <a:rPr lang="es-ES" sz="1800" dirty="0" smtClean="0"/>
            <a:t>Analiza las operaciones del mes</a:t>
          </a:r>
          <a:endParaRPr lang="es-EC" sz="1800" dirty="0"/>
        </a:p>
      </dgm:t>
    </dgm:pt>
    <dgm:pt modelId="{85375508-993F-4A77-9FB6-F4F062129977}" type="parTrans" cxnId="{0790187A-F68A-46E1-98D0-8B593220CFE9}">
      <dgm:prSet/>
      <dgm:spPr/>
      <dgm:t>
        <a:bodyPr/>
        <a:lstStyle/>
        <a:p>
          <a:endParaRPr lang="es-EC"/>
        </a:p>
      </dgm:t>
    </dgm:pt>
    <dgm:pt modelId="{3E636765-934A-43D9-94EB-8829927C0705}" type="sibTrans" cxnId="{0790187A-F68A-46E1-98D0-8B593220CFE9}">
      <dgm:prSet/>
      <dgm:spPr/>
      <dgm:t>
        <a:bodyPr/>
        <a:lstStyle/>
        <a:p>
          <a:endParaRPr lang="es-EC"/>
        </a:p>
      </dgm:t>
    </dgm:pt>
    <dgm:pt modelId="{FB1CC7D1-0079-4D57-8D41-9FFCBC4B535C}">
      <dgm:prSet phldrT="[Texto]" custT="1"/>
      <dgm:spPr/>
      <dgm:t>
        <a:bodyPr/>
        <a:lstStyle/>
        <a:p>
          <a:r>
            <a:rPr lang="es-ES" sz="1800" dirty="0" smtClean="0"/>
            <a:t>Define políticas, emite recomendaciones</a:t>
          </a:r>
          <a:endParaRPr lang="es-EC" sz="1800" dirty="0"/>
        </a:p>
      </dgm:t>
    </dgm:pt>
    <dgm:pt modelId="{40E4A0EE-DF68-4145-8E66-66ED4DE1763B}" type="parTrans" cxnId="{29CEAEC3-1A5B-4A8F-B99F-80C63021A5ED}">
      <dgm:prSet/>
      <dgm:spPr/>
      <dgm:t>
        <a:bodyPr/>
        <a:lstStyle/>
        <a:p>
          <a:endParaRPr lang="es-EC"/>
        </a:p>
      </dgm:t>
    </dgm:pt>
    <dgm:pt modelId="{9430AFDB-A9E1-49AC-A754-6C6C0EB4F423}" type="sibTrans" cxnId="{29CEAEC3-1A5B-4A8F-B99F-80C63021A5ED}">
      <dgm:prSet/>
      <dgm:spPr/>
      <dgm:t>
        <a:bodyPr/>
        <a:lstStyle/>
        <a:p>
          <a:endParaRPr lang="es-EC"/>
        </a:p>
      </dgm:t>
    </dgm:pt>
    <dgm:pt modelId="{1AF1B706-7F74-438E-AC38-667E609BD791}">
      <dgm:prSet phldrT="[Texto]" custT="1"/>
      <dgm:spPr/>
      <dgm:t>
        <a:bodyPr/>
        <a:lstStyle/>
        <a:p>
          <a:r>
            <a:rPr lang="es-ES" sz="1800" dirty="0" smtClean="0"/>
            <a:t>Revisa y aprueba el Plan Anual de Cumplimiento</a:t>
          </a:r>
          <a:endParaRPr lang="es-EC" sz="1800" dirty="0"/>
        </a:p>
      </dgm:t>
    </dgm:pt>
    <dgm:pt modelId="{7A67CA8E-CA7F-4CD0-A771-302D9F8BD51F}" type="parTrans" cxnId="{C4D939F2-195D-4578-995B-C20E5C1A4521}">
      <dgm:prSet/>
      <dgm:spPr/>
      <dgm:t>
        <a:bodyPr/>
        <a:lstStyle/>
        <a:p>
          <a:endParaRPr lang="es-EC"/>
        </a:p>
      </dgm:t>
    </dgm:pt>
    <dgm:pt modelId="{713AB82F-8C6E-45BD-9A5C-5BAEEBFEF28E}" type="sibTrans" cxnId="{C4D939F2-195D-4578-995B-C20E5C1A4521}">
      <dgm:prSet/>
      <dgm:spPr/>
      <dgm:t>
        <a:bodyPr/>
        <a:lstStyle/>
        <a:p>
          <a:endParaRPr lang="es-EC"/>
        </a:p>
      </dgm:t>
    </dgm:pt>
    <dgm:pt modelId="{92E33FFA-F8B3-4FD9-994C-6C10DF20C85A}">
      <dgm:prSet phldrT="[Texto]" custT="1"/>
      <dgm:spPr/>
      <dgm:t>
        <a:bodyPr/>
        <a:lstStyle/>
        <a:p>
          <a:r>
            <a:rPr lang="es-ES" sz="1800" dirty="0" smtClean="0"/>
            <a:t>Decide sobre medidas disciplinarias</a:t>
          </a:r>
          <a:endParaRPr lang="es-EC" sz="1800" dirty="0"/>
        </a:p>
      </dgm:t>
    </dgm:pt>
    <dgm:pt modelId="{ACA40D47-327C-4B96-95CE-2A397F679E56}" type="parTrans" cxnId="{0A7AA7B3-589D-4B96-8E2D-07171934D33F}">
      <dgm:prSet/>
      <dgm:spPr/>
      <dgm:t>
        <a:bodyPr/>
        <a:lstStyle/>
        <a:p>
          <a:endParaRPr lang="es-EC"/>
        </a:p>
      </dgm:t>
    </dgm:pt>
    <dgm:pt modelId="{903EE8BB-8126-484C-8641-417C0BEEECA7}" type="sibTrans" cxnId="{0A7AA7B3-589D-4B96-8E2D-07171934D33F}">
      <dgm:prSet/>
      <dgm:spPr/>
      <dgm:t>
        <a:bodyPr/>
        <a:lstStyle/>
        <a:p>
          <a:endParaRPr lang="es-EC"/>
        </a:p>
      </dgm:t>
    </dgm:pt>
    <dgm:pt modelId="{E863E5DA-0B6C-47D4-B5EE-DDE40983355F}">
      <dgm:prSet phldrT="[Texto]" custT="1"/>
      <dgm:spPr/>
      <dgm:t>
        <a:bodyPr/>
        <a:lstStyle/>
        <a:p>
          <a:r>
            <a:rPr lang="es-ES" sz="1800" dirty="0" smtClean="0"/>
            <a:t>Realiza seguimiento a los informes</a:t>
          </a:r>
          <a:endParaRPr lang="es-EC" sz="1800" dirty="0"/>
        </a:p>
      </dgm:t>
    </dgm:pt>
    <dgm:pt modelId="{E1A74B9B-63A4-4BDA-9EA6-3C74AD2F56BA}" type="parTrans" cxnId="{5AD60D48-1681-4394-8A9E-864D01A8283B}">
      <dgm:prSet/>
      <dgm:spPr/>
      <dgm:t>
        <a:bodyPr/>
        <a:lstStyle/>
        <a:p>
          <a:endParaRPr lang="es-EC"/>
        </a:p>
      </dgm:t>
    </dgm:pt>
    <dgm:pt modelId="{C76F7D37-C12D-4F84-9F67-24DEF7464DC7}" type="sibTrans" cxnId="{5AD60D48-1681-4394-8A9E-864D01A8283B}">
      <dgm:prSet/>
      <dgm:spPr/>
      <dgm:t>
        <a:bodyPr/>
        <a:lstStyle/>
        <a:p>
          <a:endParaRPr lang="es-EC"/>
        </a:p>
      </dgm:t>
    </dgm:pt>
    <dgm:pt modelId="{7A65096A-29E0-4CF0-9CF6-FA970DAB78B5}">
      <dgm:prSet phldrT="[Texto]" custT="1"/>
      <dgm:spPr/>
      <dgm:t>
        <a:bodyPr/>
        <a:lstStyle/>
        <a:p>
          <a:r>
            <a:rPr lang="es-ES" sz="1800" dirty="0" smtClean="0"/>
            <a:t>Colabora con el oficial de cumplimiento en temas de prevención</a:t>
          </a:r>
          <a:endParaRPr lang="es-EC" sz="1800" dirty="0"/>
        </a:p>
      </dgm:t>
    </dgm:pt>
    <dgm:pt modelId="{3A1C562B-6261-44D0-8215-EF148BDBD248}" type="parTrans" cxnId="{26EF16AB-BB47-4AA3-B0AF-24CB8F28A807}">
      <dgm:prSet/>
      <dgm:spPr/>
      <dgm:t>
        <a:bodyPr/>
        <a:lstStyle/>
        <a:p>
          <a:endParaRPr lang="es-EC"/>
        </a:p>
      </dgm:t>
    </dgm:pt>
    <dgm:pt modelId="{D8C2661A-82DB-4E97-A2E1-6EFE853B6378}" type="sibTrans" cxnId="{26EF16AB-BB47-4AA3-B0AF-24CB8F28A807}">
      <dgm:prSet/>
      <dgm:spPr/>
      <dgm:t>
        <a:bodyPr/>
        <a:lstStyle/>
        <a:p>
          <a:endParaRPr lang="es-EC"/>
        </a:p>
      </dgm:t>
    </dgm:pt>
    <dgm:pt modelId="{4812AEDF-3201-4BEF-A0C4-9C5C38D8522D}" type="pres">
      <dgm:prSet presAssocID="{17E3EAC0-C799-4FEA-A8FE-CBB1614C0E93}" presName="composite" presStyleCnt="0">
        <dgm:presLayoutVars>
          <dgm:chMax val="1"/>
          <dgm:dir/>
          <dgm:resizeHandles val="exact"/>
        </dgm:presLayoutVars>
      </dgm:prSet>
      <dgm:spPr/>
      <dgm:t>
        <a:bodyPr/>
        <a:lstStyle/>
        <a:p>
          <a:endParaRPr lang="es-EC"/>
        </a:p>
      </dgm:t>
    </dgm:pt>
    <dgm:pt modelId="{00D87F57-2995-4E27-A48E-882278827661}" type="pres">
      <dgm:prSet presAssocID="{17E3EAC0-C799-4FEA-A8FE-CBB1614C0E93}" presName="radial" presStyleCnt="0">
        <dgm:presLayoutVars>
          <dgm:animLvl val="ctr"/>
        </dgm:presLayoutVars>
      </dgm:prSet>
      <dgm:spPr/>
    </dgm:pt>
    <dgm:pt modelId="{3876D536-AE11-4D19-AD82-9F6B18E4D83D}" type="pres">
      <dgm:prSet presAssocID="{44F176B5-1F0E-494F-B2B8-B52C3180499E}" presName="centerShape" presStyleLbl="vennNode1" presStyleIdx="0" presStyleCnt="7"/>
      <dgm:spPr/>
      <dgm:t>
        <a:bodyPr/>
        <a:lstStyle/>
        <a:p>
          <a:endParaRPr lang="es-EC"/>
        </a:p>
      </dgm:t>
    </dgm:pt>
    <dgm:pt modelId="{4146AF36-6161-42CE-9E5C-3832C1791F76}" type="pres">
      <dgm:prSet presAssocID="{8B5F6B46-96BF-4451-B072-6923898BB8E4}" presName="node" presStyleLbl="vennNode1" presStyleIdx="1" presStyleCnt="7" custScaleX="209887" custScaleY="57984" custRadScaleRad="99520">
        <dgm:presLayoutVars>
          <dgm:bulletEnabled val="1"/>
        </dgm:presLayoutVars>
      </dgm:prSet>
      <dgm:spPr/>
      <dgm:t>
        <a:bodyPr/>
        <a:lstStyle/>
        <a:p>
          <a:endParaRPr lang="es-EC"/>
        </a:p>
      </dgm:t>
    </dgm:pt>
    <dgm:pt modelId="{FA79EF11-6BCD-471E-A292-FF7EB7FA15A9}" type="pres">
      <dgm:prSet presAssocID="{FB1CC7D1-0079-4D57-8D41-9FFCBC4B535C}" presName="node" presStyleLbl="vennNode1" presStyleIdx="2" presStyleCnt="7" custScaleX="213380" custRadScaleRad="155087" custRadScaleInc="18179">
        <dgm:presLayoutVars>
          <dgm:bulletEnabled val="1"/>
        </dgm:presLayoutVars>
      </dgm:prSet>
      <dgm:spPr/>
      <dgm:t>
        <a:bodyPr/>
        <a:lstStyle/>
        <a:p>
          <a:endParaRPr lang="es-EC"/>
        </a:p>
      </dgm:t>
    </dgm:pt>
    <dgm:pt modelId="{E6C0DC5D-80A8-47A0-B0E1-D0C9569E3E72}" type="pres">
      <dgm:prSet presAssocID="{1AF1B706-7F74-438E-AC38-667E609BD791}" presName="node" presStyleLbl="vennNode1" presStyleIdx="3" presStyleCnt="7" custScaleX="185261" custRadScaleRad="171369" custRadScaleInc="-16844">
        <dgm:presLayoutVars>
          <dgm:bulletEnabled val="1"/>
        </dgm:presLayoutVars>
      </dgm:prSet>
      <dgm:spPr/>
      <dgm:t>
        <a:bodyPr/>
        <a:lstStyle/>
        <a:p>
          <a:endParaRPr lang="es-EC"/>
        </a:p>
      </dgm:t>
    </dgm:pt>
    <dgm:pt modelId="{E5769742-9F59-4BC7-A6F2-BC8E6E1F8A6E}" type="pres">
      <dgm:prSet presAssocID="{E863E5DA-0B6C-47D4-B5EE-DDE40983355F}" presName="node" presStyleLbl="vennNode1" presStyleIdx="4" presStyleCnt="7" custScaleX="219766" custScaleY="77812" custRadScaleRad="111884">
        <dgm:presLayoutVars>
          <dgm:bulletEnabled val="1"/>
        </dgm:presLayoutVars>
      </dgm:prSet>
      <dgm:spPr/>
      <dgm:t>
        <a:bodyPr/>
        <a:lstStyle/>
        <a:p>
          <a:endParaRPr lang="es-EC"/>
        </a:p>
      </dgm:t>
    </dgm:pt>
    <dgm:pt modelId="{DE329A13-0C40-43A7-B487-278E31BE459C}" type="pres">
      <dgm:prSet presAssocID="{92E33FFA-F8B3-4FD9-994C-6C10DF20C85A}" presName="node" presStyleLbl="vennNode1" presStyleIdx="5" presStyleCnt="7" custScaleX="176984" custRadScaleRad="146430" custRadScaleInc="13568">
        <dgm:presLayoutVars>
          <dgm:bulletEnabled val="1"/>
        </dgm:presLayoutVars>
      </dgm:prSet>
      <dgm:spPr/>
      <dgm:t>
        <a:bodyPr/>
        <a:lstStyle/>
        <a:p>
          <a:endParaRPr lang="es-EC"/>
        </a:p>
      </dgm:t>
    </dgm:pt>
    <dgm:pt modelId="{A3340DCD-04DD-4EA8-8570-C818101F0CC2}" type="pres">
      <dgm:prSet presAssocID="{7A65096A-29E0-4CF0-9CF6-FA970DAB78B5}" presName="node" presStyleLbl="vennNode1" presStyleIdx="6" presStyleCnt="7" custScaleX="208505" custRadScaleRad="147690" custRadScaleInc="-17022">
        <dgm:presLayoutVars>
          <dgm:bulletEnabled val="1"/>
        </dgm:presLayoutVars>
      </dgm:prSet>
      <dgm:spPr/>
      <dgm:t>
        <a:bodyPr/>
        <a:lstStyle/>
        <a:p>
          <a:endParaRPr lang="es-EC"/>
        </a:p>
      </dgm:t>
    </dgm:pt>
  </dgm:ptLst>
  <dgm:cxnLst>
    <dgm:cxn modelId="{26EF16AB-BB47-4AA3-B0AF-24CB8F28A807}" srcId="{44F176B5-1F0E-494F-B2B8-B52C3180499E}" destId="{7A65096A-29E0-4CF0-9CF6-FA970DAB78B5}" srcOrd="5" destOrd="0" parTransId="{3A1C562B-6261-44D0-8215-EF148BDBD248}" sibTransId="{D8C2661A-82DB-4E97-A2E1-6EFE853B6378}"/>
    <dgm:cxn modelId="{84B14A4C-61E4-4810-89F4-ADF5A399E3F5}" type="presOf" srcId="{44F176B5-1F0E-494F-B2B8-B52C3180499E}" destId="{3876D536-AE11-4D19-AD82-9F6B18E4D83D}" srcOrd="0" destOrd="0" presId="urn:microsoft.com/office/officeart/2005/8/layout/radial3"/>
    <dgm:cxn modelId="{5AD60D48-1681-4394-8A9E-864D01A8283B}" srcId="{44F176B5-1F0E-494F-B2B8-B52C3180499E}" destId="{E863E5DA-0B6C-47D4-B5EE-DDE40983355F}" srcOrd="3" destOrd="0" parTransId="{E1A74B9B-63A4-4BDA-9EA6-3C74AD2F56BA}" sibTransId="{C76F7D37-C12D-4F84-9F67-24DEF7464DC7}"/>
    <dgm:cxn modelId="{9BF747F2-288F-422B-9583-374644F9BF29}" type="presOf" srcId="{17E3EAC0-C799-4FEA-A8FE-CBB1614C0E93}" destId="{4812AEDF-3201-4BEF-A0C4-9C5C38D8522D}" srcOrd="0" destOrd="0" presId="urn:microsoft.com/office/officeart/2005/8/layout/radial3"/>
    <dgm:cxn modelId="{ACEB96F1-4697-4648-9E14-B8F679D32AB6}" type="presOf" srcId="{7A65096A-29E0-4CF0-9CF6-FA970DAB78B5}" destId="{A3340DCD-04DD-4EA8-8570-C818101F0CC2}" srcOrd="0" destOrd="0" presId="urn:microsoft.com/office/officeart/2005/8/layout/radial3"/>
    <dgm:cxn modelId="{30ADEDEA-2123-4817-A302-EE22B48F0E47}" type="presOf" srcId="{E863E5DA-0B6C-47D4-B5EE-DDE40983355F}" destId="{E5769742-9F59-4BC7-A6F2-BC8E6E1F8A6E}" srcOrd="0" destOrd="0" presId="urn:microsoft.com/office/officeart/2005/8/layout/radial3"/>
    <dgm:cxn modelId="{C4D939F2-195D-4578-995B-C20E5C1A4521}" srcId="{44F176B5-1F0E-494F-B2B8-B52C3180499E}" destId="{1AF1B706-7F74-438E-AC38-667E609BD791}" srcOrd="2" destOrd="0" parTransId="{7A67CA8E-CA7F-4CD0-A771-302D9F8BD51F}" sibTransId="{713AB82F-8C6E-45BD-9A5C-5BAEEBFEF28E}"/>
    <dgm:cxn modelId="{4E24F6B9-F382-43DA-BB9E-00021409D8DE}" srcId="{17E3EAC0-C799-4FEA-A8FE-CBB1614C0E93}" destId="{44F176B5-1F0E-494F-B2B8-B52C3180499E}" srcOrd="0" destOrd="0" parTransId="{34F7DA46-2E1F-4337-8B8A-525C5CB72D53}" sibTransId="{4A2874B8-B23F-42D1-8A6B-52E483712BA3}"/>
    <dgm:cxn modelId="{8440158F-2371-462F-814C-5F2284060017}" type="presOf" srcId="{92E33FFA-F8B3-4FD9-994C-6C10DF20C85A}" destId="{DE329A13-0C40-43A7-B487-278E31BE459C}" srcOrd="0" destOrd="0" presId="urn:microsoft.com/office/officeart/2005/8/layout/radial3"/>
    <dgm:cxn modelId="{51EFAAEC-293E-4735-AA57-FA74BF0B4EB9}" type="presOf" srcId="{1AF1B706-7F74-438E-AC38-667E609BD791}" destId="{E6C0DC5D-80A8-47A0-B0E1-D0C9569E3E72}" srcOrd="0" destOrd="0" presId="urn:microsoft.com/office/officeart/2005/8/layout/radial3"/>
    <dgm:cxn modelId="{0790187A-F68A-46E1-98D0-8B593220CFE9}" srcId="{44F176B5-1F0E-494F-B2B8-B52C3180499E}" destId="{8B5F6B46-96BF-4451-B072-6923898BB8E4}" srcOrd="0" destOrd="0" parTransId="{85375508-993F-4A77-9FB6-F4F062129977}" sibTransId="{3E636765-934A-43D9-94EB-8829927C0705}"/>
    <dgm:cxn modelId="{71DF35C6-F11E-44F9-BC7B-101A899049A8}" type="presOf" srcId="{FB1CC7D1-0079-4D57-8D41-9FFCBC4B535C}" destId="{FA79EF11-6BCD-471E-A292-FF7EB7FA15A9}" srcOrd="0" destOrd="0" presId="urn:microsoft.com/office/officeart/2005/8/layout/radial3"/>
    <dgm:cxn modelId="{0A7AA7B3-589D-4B96-8E2D-07171934D33F}" srcId="{44F176B5-1F0E-494F-B2B8-B52C3180499E}" destId="{92E33FFA-F8B3-4FD9-994C-6C10DF20C85A}" srcOrd="4" destOrd="0" parTransId="{ACA40D47-327C-4B96-95CE-2A397F679E56}" sibTransId="{903EE8BB-8126-484C-8641-417C0BEEECA7}"/>
    <dgm:cxn modelId="{A8B5B5F8-41C1-42AB-86CA-7E5750B999CE}" type="presOf" srcId="{8B5F6B46-96BF-4451-B072-6923898BB8E4}" destId="{4146AF36-6161-42CE-9E5C-3832C1791F76}" srcOrd="0" destOrd="0" presId="urn:microsoft.com/office/officeart/2005/8/layout/radial3"/>
    <dgm:cxn modelId="{29CEAEC3-1A5B-4A8F-B99F-80C63021A5ED}" srcId="{44F176B5-1F0E-494F-B2B8-B52C3180499E}" destId="{FB1CC7D1-0079-4D57-8D41-9FFCBC4B535C}" srcOrd="1" destOrd="0" parTransId="{40E4A0EE-DF68-4145-8E66-66ED4DE1763B}" sibTransId="{9430AFDB-A9E1-49AC-A754-6C6C0EB4F423}"/>
    <dgm:cxn modelId="{1BDA0E9D-B8A4-490C-A053-C75E6858EF62}" type="presParOf" srcId="{4812AEDF-3201-4BEF-A0C4-9C5C38D8522D}" destId="{00D87F57-2995-4E27-A48E-882278827661}" srcOrd="0" destOrd="0" presId="urn:microsoft.com/office/officeart/2005/8/layout/radial3"/>
    <dgm:cxn modelId="{191C779D-EE83-40CE-814E-E8CAF5D25713}" type="presParOf" srcId="{00D87F57-2995-4E27-A48E-882278827661}" destId="{3876D536-AE11-4D19-AD82-9F6B18E4D83D}" srcOrd="0" destOrd="0" presId="urn:microsoft.com/office/officeart/2005/8/layout/radial3"/>
    <dgm:cxn modelId="{0301E20F-2DE4-49F6-8D72-421F163B8261}" type="presParOf" srcId="{00D87F57-2995-4E27-A48E-882278827661}" destId="{4146AF36-6161-42CE-9E5C-3832C1791F76}" srcOrd="1" destOrd="0" presId="urn:microsoft.com/office/officeart/2005/8/layout/radial3"/>
    <dgm:cxn modelId="{61D7C3CB-7B32-4044-B38D-B6A44D10145F}" type="presParOf" srcId="{00D87F57-2995-4E27-A48E-882278827661}" destId="{FA79EF11-6BCD-471E-A292-FF7EB7FA15A9}" srcOrd="2" destOrd="0" presId="urn:microsoft.com/office/officeart/2005/8/layout/radial3"/>
    <dgm:cxn modelId="{5FB39B3E-17A4-4976-853B-32AAF10F85B5}" type="presParOf" srcId="{00D87F57-2995-4E27-A48E-882278827661}" destId="{E6C0DC5D-80A8-47A0-B0E1-D0C9569E3E72}" srcOrd="3" destOrd="0" presId="urn:microsoft.com/office/officeart/2005/8/layout/radial3"/>
    <dgm:cxn modelId="{D0F14CBC-7607-42CD-B4D0-9A5C2F2C5F99}" type="presParOf" srcId="{00D87F57-2995-4E27-A48E-882278827661}" destId="{E5769742-9F59-4BC7-A6F2-BC8E6E1F8A6E}" srcOrd="4" destOrd="0" presId="urn:microsoft.com/office/officeart/2005/8/layout/radial3"/>
    <dgm:cxn modelId="{E67A6692-D069-4D04-A1BC-B116902EC7D5}" type="presParOf" srcId="{00D87F57-2995-4E27-A48E-882278827661}" destId="{DE329A13-0C40-43A7-B487-278E31BE459C}" srcOrd="5" destOrd="0" presId="urn:microsoft.com/office/officeart/2005/8/layout/radial3"/>
    <dgm:cxn modelId="{CF3B1F17-F852-4D9B-ADFA-A9E199F36826}" type="presParOf" srcId="{00D87F57-2995-4E27-A48E-882278827661}" destId="{A3340DCD-04DD-4EA8-8570-C818101F0CC2}"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75EB8F-FC74-4512-9807-634FD6F321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24DD8E97-BF70-4F8C-85AA-8C9A95854691}">
      <dgm:prSet phldrT="[Texto]"/>
      <dgm:spPr/>
      <dgm:t>
        <a:bodyPr/>
        <a:lstStyle/>
        <a:p>
          <a:r>
            <a:rPr lang="es-ES" b="1" dirty="0" smtClean="0">
              <a:solidFill>
                <a:schemeClr val="tx1"/>
              </a:solidFill>
            </a:rPr>
            <a:t>Informes:</a:t>
          </a:r>
          <a:endParaRPr lang="es-EC" dirty="0">
            <a:solidFill>
              <a:schemeClr val="tx1"/>
            </a:solidFill>
          </a:endParaRPr>
        </a:p>
      </dgm:t>
    </dgm:pt>
    <dgm:pt modelId="{D76FCFA3-3413-4D73-9E6D-152442C5A657}" type="parTrans" cxnId="{5B96C3FF-52C6-4E90-BC8B-E69FEDFF2B7B}">
      <dgm:prSet/>
      <dgm:spPr/>
      <dgm:t>
        <a:bodyPr/>
        <a:lstStyle/>
        <a:p>
          <a:endParaRPr lang="es-EC"/>
        </a:p>
      </dgm:t>
    </dgm:pt>
    <dgm:pt modelId="{4E1C9E77-3F10-4B33-9FFB-00C33BFCC6AE}" type="sibTrans" cxnId="{5B96C3FF-52C6-4E90-BC8B-E69FEDFF2B7B}">
      <dgm:prSet/>
      <dgm:spPr/>
      <dgm:t>
        <a:bodyPr/>
        <a:lstStyle/>
        <a:p>
          <a:endParaRPr lang="es-EC"/>
        </a:p>
      </dgm:t>
    </dgm:pt>
    <dgm:pt modelId="{94CB3DBA-5004-422A-853A-08414CD1FD23}">
      <dgm:prSet phldrT="[Texto]"/>
      <dgm:spPr/>
      <dgm:t>
        <a:bodyPr/>
        <a:lstStyle/>
        <a:p>
          <a:r>
            <a:rPr lang="es-ES" dirty="0" smtClean="0"/>
            <a:t>Las reuniones del Comité, generarán los siguientes Informes:</a:t>
          </a:r>
          <a:endParaRPr lang="es-EC" dirty="0"/>
        </a:p>
      </dgm:t>
    </dgm:pt>
    <dgm:pt modelId="{CAE6F462-76AC-4CA9-BBED-132285E99918}" type="parTrans" cxnId="{DE2D414B-D7FC-4596-AC36-87F2CB9AD10F}">
      <dgm:prSet/>
      <dgm:spPr/>
      <dgm:t>
        <a:bodyPr/>
        <a:lstStyle/>
        <a:p>
          <a:endParaRPr lang="es-EC"/>
        </a:p>
      </dgm:t>
    </dgm:pt>
    <dgm:pt modelId="{1D2BA963-435B-4BD4-A6F1-7604BE711F03}" type="sibTrans" cxnId="{DE2D414B-D7FC-4596-AC36-87F2CB9AD10F}">
      <dgm:prSet/>
      <dgm:spPr/>
      <dgm:t>
        <a:bodyPr/>
        <a:lstStyle/>
        <a:p>
          <a:endParaRPr lang="es-EC"/>
        </a:p>
      </dgm:t>
    </dgm:pt>
    <dgm:pt modelId="{87F4A7EE-0756-4587-92F0-82DBB6A9FC3E}">
      <dgm:prSet phldrT="[Texto]"/>
      <dgm:spPr/>
      <dgm:t>
        <a:bodyPr/>
        <a:lstStyle/>
        <a:p>
          <a:r>
            <a:rPr lang="es-ES" b="1" dirty="0" smtClean="0">
              <a:solidFill>
                <a:schemeClr val="tx1"/>
              </a:solidFill>
            </a:rPr>
            <a:t>Funcionamiento: </a:t>
          </a:r>
          <a:endParaRPr lang="es-EC" dirty="0">
            <a:solidFill>
              <a:schemeClr val="tx1"/>
            </a:solidFill>
          </a:endParaRPr>
        </a:p>
      </dgm:t>
    </dgm:pt>
    <dgm:pt modelId="{304D59D4-9437-43D8-B38E-27872F810330}" type="parTrans" cxnId="{438BA969-D168-40C4-BBE0-08C9122ADD5B}">
      <dgm:prSet/>
      <dgm:spPr/>
      <dgm:t>
        <a:bodyPr/>
        <a:lstStyle/>
        <a:p>
          <a:endParaRPr lang="es-EC"/>
        </a:p>
      </dgm:t>
    </dgm:pt>
    <dgm:pt modelId="{03A98A82-3551-4741-90AC-906A1D7A822C}" type="sibTrans" cxnId="{438BA969-D168-40C4-BBE0-08C9122ADD5B}">
      <dgm:prSet/>
      <dgm:spPr/>
      <dgm:t>
        <a:bodyPr/>
        <a:lstStyle/>
        <a:p>
          <a:endParaRPr lang="es-EC"/>
        </a:p>
      </dgm:t>
    </dgm:pt>
    <dgm:pt modelId="{80A1DC62-AB0D-4709-86CF-8E54A6105A02}">
      <dgm:prSet phldrT="[Texto]"/>
      <dgm:spPr/>
      <dgm:t>
        <a:bodyPr/>
        <a:lstStyle/>
        <a:p>
          <a:r>
            <a:rPr lang="es-ES" b="0" dirty="0" smtClean="0"/>
            <a:t>Se reunirá de manera mensual para el análisis de la información presentado por el oficial de cumplimiento</a:t>
          </a:r>
          <a:endParaRPr lang="es-EC" b="0" dirty="0"/>
        </a:p>
      </dgm:t>
    </dgm:pt>
    <dgm:pt modelId="{5DCBA684-FCA6-461E-A535-8044F7377CA4}" type="parTrans" cxnId="{4AE862CC-C5E8-4133-BAF4-9C69D144B3C5}">
      <dgm:prSet/>
      <dgm:spPr/>
      <dgm:t>
        <a:bodyPr/>
        <a:lstStyle/>
        <a:p>
          <a:endParaRPr lang="es-EC"/>
        </a:p>
      </dgm:t>
    </dgm:pt>
    <dgm:pt modelId="{9391F7F8-E865-46A3-A82E-7AD6C75E7657}" type="sibTrans" cxnId="{4AE862CC-C5E8-4133-BAF4-9C69D144B3C5}">
      <dgm:prSet/>
      <dgm:spPr/>
      <dgm:t>
        <a:bodyPr/>
        <a:lstStyle/>
        <a:p>
          <a:endParaRPr lang="es-EC"/>
        </a:p>
      </dgm:t>
    </dgm:pt>
    <dgm:pt modelId="{5E2528D1-DA12-4FD4-8289-7E8448AE911C}">
      <dgm:prSet/>
      <dgm:spPr/>
      <dgm:t>
        <a:bodyPr/>
        <a:lstStyle/>
        <a:p>
          <a:r>
            <a:rPr lang="es-ES" dirty="0" smtClean="0"/>
            <a:t>Acta de Reunión Mensual del Comité de Riesgos. (Comité de Riesgos-01)</a:t>
          </a:r>
          <a:endParaRPr lang="es-EC" dirty="0" smtClean="0"/>
        </a:p>
      </dgm:t>
    </dgm:pt>
    <dgm:pt modelId="{3B17EAA3-13DC-40E6-BB37-948AEE2E8D0F}" type="parTrans" cxnId="{911FE8FE-E2DD-4EAC-8D71-A5B3A88A551A}">
      <dgm:prSet/>
      <dgm:spPr/>
      <dgm:t>
        <a:bodyPr/>
        <a:lstStyle/>
        <a:p>
          <a:endParaRPr lang="es-EC"/>
        </a:p>
      </dgm:t>
    </dgm:pt>
    <dgm:pt modelId="{E1889387-E1F1-4758-B2E3-053D3A21471C}" type="sibTrans" cxnId="{911FE8FE-E2DD-4EAC-8D71-A5B3A88A551A}">
      <dgm:prSet/>
      <dgm:spPr/>
      <dgm:t>
        <a:bodyPr/>
        <a:lstStyle/>
        <a:p>
          <a:endParaRPr lang="es-EC"/>
        </a:p>
      </dgm:t>
    </dgm:pt>
    <dgm:pt modelId="{D11FE848-7875-4BF1-AD5D-8C06E2FAD785}">
      <dgm:prSet/>
      <dgm:spPr/>
      <dgm:t>
        <a:bodyPr/>
        <a:lstStyle/>
        <a:p>
          <a:r>
            <a:rPr lang="es-ES" dirty="0" smtClean="0"/>
            <a:t>Informe Mensual al Directorio. (Comité de Riesgos-02)</a:t>
          </a:r>
          <a:endParaRPr lang="es-EC" dirty="0" smtClean="0"/>
        </a:p>
      </dgm:t>
    </dgm:pt>
    <dgm:pt modelId="{BB3BBB39-6072-44E8-B0CA-2B519CC2204E}" type="parTrans" cxnId="{E682A655-33FD-4252-8DD6-682AAA79FA32}">
      <dgm:prSet/>
      <dgm:spPr/>
      <dgm:t>
        <a:bodyPr/>
        <a:lstStyle/>
        <a:p>
          <a:endParaRPr lang="es-EC"/>
        </a:p>
      </dgm:t>
    </dgm:pt>
    <dgm:pt modelId="{23B05C3F-4718-4EAB-8859-FB4400F563F5}" type="sibTrans" cxnId="{E682A655-33FD-4252-8DD6-682AAA79FA32}">
      <dgm:prSet/>
      <dgm:spPr/>
      <dgm:t>
        <a:bodyPr/>
        <a:lstStyle/>
        <a:p>
          <a:endParaRPr lang="es-EC"/>
        </a:p>
      </dgm:t>
    </dgm:pt>
    <dgm:pt modelId="{8DBABED7-41E0-4201-A3F9-0402154B4AD7}" type="pres">
      <dgm:prSet presAssocID="{CE75EB8F-FC74-4512-9807-634FD6F321CC}" presName="linearFlow" presStyleCnt="0">
        <dgm:presLayoutVars>
          <dgm:dir/>
          <dgm:animLvl val="lvl"/>
          <dgm:resizeHandles val="exact"/>
        </dgm:presLayoutVars>
      </dgm:prSet>
      <dgm:spPr/>
      <dgm:t>
        <a:bodyPr/>
        <a:lstStyle/>
        <a:p>
          <a:endParaRPr lang="es-EC"/>
        </a:p>
      </dgm:t>
    </dgm:pt>
    <dgm:pt modelId="{F988CAF1-411E-40BC-9524-B387A83B82B9}" type="pres">
      <dgm:prSet presAssocID="{24DD8E97-BF70-4F8C-85AA-8C9A95854691}" presName="composite" presStyleCnt="0"/>
      <dgm:spPr/>
    </dgm:pt>
    <dgm:pt modelId="{7B5DFBA3-4F9A-4942-9DCE-A3DD668F4A7D}" type="pres">
      <dgm:prSet presAssocID="{24DD8E97-BF70-4F8C-85AA-8C9A95854691}" presName="parentText" presStyleLbl="alignNode1" presStyleIdx="0" presStyleCnt="2">
        <dgm:presLayoutVars>
          <dgm:chMax val="1"/>
          <dgm:bulletEnabled val="1"/>
        </dgm:presLayoutVars>
      </dgm:prSet>
      <dgm:spPr/>
      <dgm:t>
        <a:bodyPr/>
        <a:lstStyle/>
        <a:p>
          <a:endParaRPr lang="es-EC"/>
        </a:p>
      </dgm:t>
    </dgm:pt>
    <dgm:pt modelId="{C2B2E495-9E63-42CC-B12C-E41FE21D68DE}" type="pres">
      <dgm:prSet presAssocID="{24DD8E97-BF70-4F8C-85AA-8C9A95854691}" presName="descendantText" presStyleLbl="alignAcc1" presStyleIdx="0" presStyleCnt="2">
        <dgm:presLayoutVars>
          <dgm:bulletEnabled val="1"/>
        </dgm:presLayoutVars>
      </dgm:prSet>
      <dgm:spPr/>
      <dgm:t>
        <a:bodyPr/>
        <a:lstStyle/>
        <a:p>
          <a:endParaRPr lang="es-EC"/>
        </a:p>
      </dgm:t>
    </dgm:pt>
    <dgm:pt modelId="{71CFCEC3-4A82-43D9-B5EB-9094462FE6BF}" type="pres">
      <dgm:prSet presAssocID="{4E1C9E77-3F10-4B33-9FFB-00C33BFCC6AE}" presName="sp" presStyleCnt="0"/>
      <dgm:spPr/>
    </dgm:pt>
    <dgm:pt modelId="{E795AA60-196C-4E17-B650-1D70A298E73C}" type="pres">
      <dgm:prSet presAssocID="{87F4A7EE-0756-4587-92F0-82DBB6A9FC3E}" presName="composite" presStyleCnt="0"/>
      <dgm:spPr/>
    </dgm:pt>
    <dgm:pt modelId="{BB72019F-0A9C-4A9D-B8E7-E6A98932D62B}" type="pres">
      <dgm:prSet presAssocID="{87F4A7EE-0756-4587-92F0-82DBB6A9FC3E}" presName="parentText" presStyleLbl="alignNode1" presStyleIdx="1" presStyleCnt="2">
        <dgm:presLayoutVars>
          <dgm:chMax val="1"/>
          <dgm:bulletEnabled val="1"/>
        </dgm:presLayoutVars>
      </dgm:prSet>
      <dgm:spPr/>
      <dgm:t>
        <a:bodyPr/>
        <a:lstStyle/>
        <a:p>
          <a:endParaRPr lang="es-EC"/>
        </a:p>
      </dgm:t>
    </dgm:pt>
    <dgm:pt modelId="{54CA0FFF-6478-46C4-BDBC-B8796D6A0C56}" type="pres">
      <dgm:prSet presAssocID="{87F4A7EE-0756-4587-92F0-82DBB6A9FC3E}" presName="descendantText" presStyleLbl="alignAcc1" presStyleIdx="1" presStyleCnt="2">
        <dgm:presLayoutVars>
          <dgm:bulletEnabled val="1"/>
        </dgm:presLayoutVars>
      </dgm:prSet>
      <dgm:spPr/>
      <dgm:t>
        <a:bodyPr/>
        <a:lstStyle/>
        <a:p>
          <a:endParaRPr lang="es-EC"/>
        </a:p>
      </dgm:t>
    </dgm:pt>
  </dgm:ptLst>
  <dgm:cxnLst>
    <dgm:cxn modelId="{4AE862CC-C5E8-4133-BAF4-9C69D144B3C5}" srcId="{87F4A7EE-0756-4587-92F0-82DBB6A9FC3E}" destId="{80A1DC62-AB0D-4709-86CF-8E54A6105A02}" srcOrd="0" destOrd="0" parTransId="{5DCBA684-FCA6-461E-A535-8044F7377CA4}" sibTransId="{9391F7F8-E865-46A3-A82E-7AD6C75E7657}"/>
    <dgm:cxn modelId="{0E68E6C7-8FAB-4C9D-BA58-44A0F02A8EE4}" type="presOf" srcId="{80A1DC62-AB0D-4709-86CF-8E54A6105A02}" destId="{54CA0FFF-6478-46C4-BDBC-B8796D6A0C56}" srcOrd="0" destOrd="0" presId="urn:microsoft.com/office/officeart/2005/8/layout/chevron2"/>
    <dgm:cxn modelId="{911FE8FE-E2DD-4EAC-8D71-A5B3A88A551A}" srcId="{24DD8E97-BF70-4F8C-85AA-8C9A95854691}" destId="{5E2528D1-DA12-4FD4-8289-7E8448AE911C}" srcOrd="1" destOrd="0" parTransId="{3B17EAA3-13DC-40E6-BB37-948AEE2E8D0F}" sibTransId="{E1889387-E1F1-4758-B2E3-053D3A21471C}"/>
    <dgm:cxn modelId="{438BA969-D168-40C4-BBE0-08C9122ADD5B}" srcId="{CE75EB8F-FC74-4512-9807-634FD6F321CC}" destId="{87F4A7EE-0756-4587-92F0-82DBB6A9FC3E}" srcOrd="1" destOrd="0" parTransId="{304D59D4-9437-43D8-B38E-27872F810330}" sibTransId="{03A98A82-3551-4741-90AC-906A1D7A822C}"/>
    <dgm:cxn modelId="{2240DB1B-B2E3-49C7-B159-2A87D7CE8725}" type="presOf" srcId="{5E2528D1-DA12-4FD4-8289-7E8448AE911C}" destId="{C2B2E495-9E63-42CC-B12C-E41FE21D68DE}" srcOrd="0" destOrd="1" presId="urn:microsoft.com/office/officeart/2005/8/layout/chevron2"/>
    <dgm:cxn modelId="{6250E59A-5473-46AF-AE94-CB900CCCC9F3}" type="presOf" srcId="{87F4A7EE-0756-4587-92F0-82DBB6A9FC3E}" destId="{BB72019F-0A9C-4A9D-B8E7-E6A98932D62B}" srcOrd="0" destOrd="0" presId="urn:microsoft.com/office/officeart/2005/8/layout/chevron2"/>
    <dgm:cxn modelId="{B7473606-E5FE-4C94-9225-1B8E7AED4D43}" type="presOf" srcId="{24DD8E97-BF70-4F8C-85AA-8C9A95854691}" destId="{7B5DFBA3-4F9A-4942-9DCE-A3DD668F4A7D}" srcOrd="0" destOrd="0" presId="urn:microsoft.com/office/officeart/2005/8/layout/chevron2"/>
    <dgm:cxn modelId="{735F2011-24D9-4F39-AA08-9A6278EB6670}" type="presOf" srcId="{CE75EB8F-FC74-4512-9807-634FD6F321CC}" destId="{8DBABED7-41E0-4201-A3F9-0402154B4AD7}" srcOrd="0" destOrd="0" presId="urn:microsoft.com/office/officeart/2005/8/layout/chevron2"/>
    <dgm:cxn modelId="{075FFD1D-999E-470F-BA41-A9B08C748393}" type="presOf" srcId="{94CB3DBA-5004-422A-853A-08414CD1FD23}" destId="{C2B2E495-9E63-42CC-B12C-E41FE21D68DE}" srcOrd="0" destOrd="0" presId="urn:microsoft.com/office/officeart/2005/8/layout/chevron2"/>
    <dgm:cxn modelId="{E682A655-33FD-4252-8DD6-682AAA79FA32}" srcId="{24DD8E97-BF70-4F8C-85AA-8C9A95854691}" destId="{D11FE848-7875-4BF1-AD5D-8C06E2FAD785}" srcOrd="2" destOrd="0" parTransId="{BB3BBB39-6072-44E8-B0CA-2B519CC2204E}" sibTransId="{23B05C3F-4718-4EAB-8859-FB4400F563F5}"/>
    <dgm:cxn modelId="{DE2D414B-D7FC-4596-AC36-87F2CB9AD10F}" srcId="{24DD8E97-BF70-4F8C-85AA-8C9A95854691}" destId="{94CB3DBA-5004-422A-853A-08414CD1FD23}" srcOrd="0" destOrd="0" parTransId="{CAE6F462-76AC-4CA9-BBED-132285E99918}" sibTransId="{1D2BA963-435B-4BD4-A6F1-7604BE711F03}"/>
    <dgm:cxn modelId="{5B96C3FF-52C6-4E90-BC8B-E69FEDFF2B7B}" srcId="{CE75EB8F-FC74-4512-9807-634FD6F321CC}" destId="{24DD8E97-BF70-4F8C-85AA-8C9A95854691}" srcOrd="0" destOrd="0" parTransId="{D76FCFA3-3413-4D73-9E6D-152442C5A657}" sibTransId="{4E1C9E77-3F10-4B33-9FFB-00C33BFCC6AE}"/>
    <dgm:cxn modelId="{079BC04D-26FF-4795-85D0-8F3769914DDB}" type="presOf" srcId="{D11FE848-7875-4BF1-AD5D-8C06E2FAD785}" destId="{C2B2E495-9E63-42CC-B12C-E41FE21D68DE}" srcOrd="0" destOrd="2" presId="urn:microsoft.com/office/officeart/2005/8/layout/chevron2"/>
    <dgm:cxn modelId="{A6420716-AA01-4759-80B6-7F43B7FF9D48}" type="presParOf" srcId="{8DBABED7-41E0-4201-A3F9-0402154B4AD7}" destId="{F988CAF1-411E-40BC-9524-B387A83B82B9}" srcOrd="0" destOrd="0" presId="urn:microsoft.com/office/officeart/2005/8/layout/chevron2"/>
    <dgm:cxn modelId="{E93A4FE3-113E-47B9-8D61-BBABE495D2F3}" type="presParOf" srcId="{F988CAF1-411E-40BC-9524-B387A83B82B9}" destId="{7B5DFBA3-4F9A-4942-9DCE-A3DD668F4A7D}" srcOrd="0" destOrd="0" presId="urn:microsoft.com/office/officeart/2005/8/layout/chevron2"/>
    <dgm:cxn modelId="{C28908D7-A7EC-4F7B-B66E-58B761F2D7E7}" type="presParOf" srcId="{F988CAF1-411E-40BC-9524-B387A83B82B9}" destId="{C2B2E495-9E63-42CC-B12C-E41FE21D68DE}" srcOrd="1" destOrd="0" presId="urn:microsoft.com/office/officeart/2005/8/layout/chevron2"/>
    <dgm:cxn modelId="{C2867044-8FE0-4BC0-B184-5A7C3549A8E2}" type="presParOf" srcId="{8DBABED7-41E0-4201-A3F9-0402154B4AD7}" destId="{71CFCEC3-4A82-43D9-B5EB-9094462FE6BF}" srcOrd="1" destOrd="0" presId="urn:microsoft.com/office/officeart/2005/8/layout/chevron2"/>
    <dgm:cxn modelId="{CB141C27-712F-4208-B15A-EA917ABFF4E9}" type="presParOf" srcId="{8DBABED7-41E0-4201-A3F9-0402154B4AD7}" destId="{E795AA60-196C-4E17-B650-1D70A298E73C}" srcOrd="2" destOrd="0" presId="urn:microsoft.com/office/officeart/2005/8/layout/chevron2"/>
    <dgm:cxn modelId="{45182661-C1F9-4CE1-B771-9501D93AA8D0}" type="presParOf" srcId="{E795AA60-196C-4E17-B650-1D70A298E73C}" destId="{BB72019F-0A9C-4A9D-B8E7-E6A98932D62B}" srcOrd="0" destOrd="0" presId="urn:microsoft.com/office/officeart/2005/8/layout/chevron2"/>
    <dgm:cxn modelId="{C3FEEEC4-146E-4EDA-A527-BA9B00EBB084}" type="presParOf" srcId="{E795AA60-196C-4E17-B650-1D70A298E73C}" destId="{54CA0FFF-6478-46C4-BDBC-B8796D6A0C5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3E0F9E2-A361-4594-84D2-B3EE16E6C336}" type="doc">
      <dgm:prSet loTypeId="urn:microsoft.com/office/officeart/2005/8/layout/vProcess5" loCatId="process" qsTypeId="urn:microsoft.com/office/officeart/2005/8/quickstyle/simple1" qsCatId="simple" csTypeId="urn:microsoft.com/office/officeart/2005/8/colors/colorful1#57" csCatId="colorful" phldr="1"/>
      <dgm:spPr/>
      <dgm:t>
        <a:bodyPr/>
        <a:lstStyle/>
        <a:p>
          <a:endParaRPr lang="es-EC"/>
        </a:p>
      </dgm:t>
    </dgm:pt>
    <dgm:pt modelId="{449EE8DD-C733-453A-82DB-FAEA3EF5521A}">
      <dgm:prSet phldrT="[Texto]"/>
      <dgm:spPr/>
      <dgm:t>
        <a:bodyPr/>
        <a:lstStyle/>
        <a:p>
          <a:pPr algn="just"/>
          <a:r>
            <a:rPr lang="es-ES" dirty="0" smtClean="0">
              <a:solidFill>
                <a:schemeClr val="tx1"/>
              </a:solidFill>
            </a:rPr>
            <a:t>Corresponde a una serie de normas y principios éticos y de control que obliga a los ejecutivos y empleados de Automotores Continental S.A., a que los conozcan y cumplan con éstos, a fin que les permita actuar con absoluta austeridad y transparencia en el desarrollo de sus labores diarias.</a:t>
          </a:r>
          <a:endParaRPr lang="es-EC" dirty="0">
            <a:solidFill>
              <a:schemeClr val="tx1"/>
            </a:solidFill>
          </a:endParaRPr>
        </a:p>
      </dgm:t>
    </dgm:pt>
    <dgm:pt modelId="{F1B6F2EC-0C4C-4F92-A28B-9CC2EA24C90D}" type="parTrans" cxnId="{3632009C-DC7C-4736-A96A-5C157A798FF8}">
      <dgm:prSet/>
      <dgm:spPr/>
      <dgm:t>
        <a:bodyPr/>
        <a:lstStyle/>
        <a:p>
          <a:endParaRPr lang="es-EC"/>
        </a:p>
      </dgm:t>
    </dgm:pt>
    <dgm:pt modelId="{1D3A8022-FA3E-45CC-8760-6F309293B1E6}" type="sibTrans" cxnId="{3632009C-DC7C-4736-A96A-5C157A798FF8}">
      <dgm:prSet/>
      <dgm:spPr/>
      <dgm:t>
        <a:bodyPr/>
        <a:lstStyle/>
        <a:p>
          <a:endParaRPr lang="es-EC"/>
        </a:p>
      </dgm:t>
    </dgm:pt>
    <dgm:pt modelId="{A8908398-9F95-4F20-BE74-52F0EEC2FF1E}">
      <dgm:prSet phldrT="[Texto]"/>
      <dgm:spPr/>
      <dgm:t>
        <a:bodyPr/>
        <a:lstStyle/>
        <a:p>
          <a:r>
            <a:rPr lang="es-ES" b="1" dirty="0" smtClean="0">
              <a:solidFill>
                <a:schemeClr val="tx1"/>
              </a:solidFill>
            </a:rPr>
            <a:t>Declaración los principios generales de Compañía, en tema de prevención:</a:t>
          </a:r>
          <a:endParaRPr lang="es-EC" dirty="0">
            <a:solidFill>
              <a:schemeClr val="tx1"/>
            </a:solidFill>
          </a:endParaRPr>
        </a:p>
      </dgm:t>
    </dgm:pt>
    <dgm:pt modelId="{9CEF816C-A609-4A66-B9B1-20A220737875}" type="parTrans" cxnId="{96376EA9-C11A-4F7B-8EF6-017D871E7385}">
      <dgm:prSet/>
      <dgm:spPr/>
      <dgm:t>
        <a:bodyPr/>
        <a:lstStyle/>
        <a:p>
          <a:endParaRPr lang="es-EC"/>
        </a:p>
      </dgm:t>
    </dgm:pt>
    <dgm:pt modelId="{4E84B517-8CA3-45E2-A63E-C1D35E8A1E94}" type="sibTrans" cxnId="{96376EA9-C11A-4F7B-8EF6-017D871E7385}">
      <dgm:prSet/>
      <dgm:spPr/>
      <dgm:t>
        <a:bodyPr/>
        <a:lstStyle/>
        <a:p>
          <a:endParaRPr lang="es-EC"/>
        </a:p>
      </dgm:t>
    </dgm:pt>
    <dgm:pt modelId="{01F4A722-B9E5-4924-97E0-EF42D0454A21}">
      <dgm:prSet phldrT="[Texto]"/>
      <dgm:spPr/>
      <dgm:t>
        <a:bodyPr/>
        <a:lstStyle/>
        <a:p>
          <a:pPr algn="just"/>
          <a:r>
            <a:rPr lang="es-ES" b="1" dirty="0" smtClean="0">
              <a:solidFill>
                <a:schemeClr val="tx1"/>
              </a:solidFill>
            </a:rPr>
            <a:t>A.- </a:t>
          </a:r>
          <a:r>
            <a:rPr lang="es-ES" dirty="0" smtClean="0">
              <a:solidFill>
                <a:schemeClr val="tx1"/>
              </a:solidFill>
            </a:rPr>
            <a:t>Cumplimiento estricto de las normas de control y prevención de lavado de activos.- </a:t>
          </a:r>
          <a:endParaRPr lang="es-EC" dirty="0" smtClean="0">
            <a:solidFill>
              <a:schemeClr val="tx1"/>
            </a:solidFill>
          </a:endParaRPr>
        </a:p>
        <a:p>
          <a:pPr algn="just"/>
          <a:r>
            <a:rPr lang="es-ES" b="1" dirty="0" smtClean="0">
              <a:solidFill>
                <a:schemeClr val="tx1"/>
              </a:solidFill>
            </a:rPr>
            <a:t>B.- </a:t>
          </a:r>
          <a:r>
            <a:rPr lang="es-ES" dirty="0" smtClean="0">
              <a:solidFill>
                <a:schemeClr val="tx1"/>
              </a:solidFill>
            </a:rPr>
            <a:t>Colaboración y apoyo a las autoridades para el suministro de la información.- </a:t>
          </a:r>
          <a:endParaRPr lang="es-EC" dirty="0">
            <a:solidFill>
              <a:schemeClr val="tx1"/>
            </a:solidFill>
          </a:endParaRPr>
        </a:p>
      </dgm:t>
    </dgm:pt>
    <dgm:pt modelId="{888F7A77-5AEE-4E3D-BD53-49E16F63642B}" type="parTrans" cxnId="{44B87398-954B-4527-8826-FC96E118C828}">
      <dgm:prSet/>
      <dgm:spPr/>
      <dgm:t>
        <a:bodyPr/>
        <a:lstStyle/>
        <a:p>
          <a:endParaRPr lang="es-EC"/>
        </a:p>
      </dgm:t>
    </dgm:pt>
    <dgm:pt modelId="{E14625C7-B302-49E3-A4FF-8AA80231F438}" type="sibTrans" cxnId="{44B87398-954B-4527-8826-FC96E118C828}">
      <dgm:prSet/>
      <dgm:spPr/>
      <dgm:t>
        <a:bodyPr/>
        <a:lstStyle/>
        <a:p>
          <a:endParaRPr lang="es-EC"/>
        </a:p>
      </dgm:t>
    </dgm:pt>
    <dgm:pt modelId="{DEB1D543-80D7-48D7-B4E6-58BCAE25B34B}" type="pres">
      <dgm:prSet presAssocID="{83E0F9E2-A361-4594-84D2-B3EE16E6C336}" presName="outerComposite" presStyleCnt="0">
        <dgm:presLayoutVars>
          <dgm:chMax val="5"/>
          <dgm:dir/>
          <dgm:resizeHandles val="exact"/>
        </dgm:presLayoutVars>
      </dgm:prSet>
      <dgm:spPr/>
      <dgm:t>
        <a:bodyPr/>
        <a:lstStyle/>
        <a:p>
          <a:endParaRPr lang="es-EC"/>
        </a:p>
      </dgm:t>
    </dgm:pt>
    <dgm:pt modelId="{83A87901-278F-46AC-9DD4-9E4F282035E9}" type="pres">
      <dgm:prSet presAssocID="{83E0F9E2-A361-4594-84D2-B3EE16E6C336}" presName="dummyMaxCanvas" presStyleCnt="0">
        <dgm:presLayoutVars/>
      </dgm:prSet>
      <dgm:spPr/>
    </dgm:pt>
    <dgm:pt modelId="{AEE80AE7-AB55-4C38-83AC-71A4953354C3}" type="pres">
      <dgm:prSet presAssocID="{83E0F9E2-A361-4594-84D2-B3EE16E6C336}" presName="ThreeNodes_1" presStyleLbl="node1" presStyleIdx="0" presStyleCnt="3">
        <dgm:presLayoutVars>
          <dgm:bulletEnabled val="1"/>
        </dgm:presLayoutVars>
      </dgm:prSet>
      <dgm:spPr/>
      <dgm:t>
        <a:bodyPr/>
        <a:lstStyle/>
        <a:p>
          <a:endParaRPr lang="es-EC"/>
        </a:p>
      </dgm:t>
    </dgm:pt>
    <dgm:pt modelId="{35A88A20-6539-4BB6-A9BF-7D08076BCB66}" type="pres">
      <dgm:prSet presAssocID="{83E0F9E2-A361-4594-84D2-B3EE16E6C336}" presName="ThreeNodes_2" presStyleLbl="node1" presStyleIdx="1" presStyleCnt="3">
        <dgm:presLayoutVars>
          <dgm:bulletEnabled val="1"/>
        </dgm:presLayoutVars>
      </dgm:prSet>
      <dgm:spPr/>
      <dgm:t>
        <a:bodyPr/>
        <a:lstStyle/>
        <a:p>
          <a:endParaRPr lang="es-EC"/>
        </a:p>
      </dgm:t>
    </dgm:pt>
    <dgm:pt modelId="{87D6D5EB-7310-4E38-B699-E790EEFB49E4}" type="pres">
      <dgm:prSet presAssocID="{83E0F9E2-A361-4594-84D2-B3EE16E6C336}" presName="ThreeNodes_3" presStyleLbl="node1" presStyleIdx="2" presStyleCnt="3" custLinFactNeighborX="-184" custLinFactNeighborY="-2213">
        <dgm:presLayoutVars>
          <dgm:bulletEnabled val="1"/>
        </dgm:presLayoutVars>
      </dgm:prSet>
      <dgm:spPr/>
      <dgm:t>
        <a:bodyPr/>
        <a:lstStyle/>
        <a:p>
          <a:endParaRPr lang="es-EC"/>
        </a:p>
      </dgm:t>
    </dgm:pt>
    <dgm:pt modelId="{74D6AE86-3962-4A02-AFA5-5C7569D34CC2}" type="pres">
      <dgm:prSet presAssocID="{83E0F9E2-A361-4594-84D2-B3EE16E6C336}" presName="ThreeConn_1-2" presStyleLbl="fgAccFollowNode1" presStyleIdx="0" presStyleCnt="2">
        <dgm:presLayoutVars>
          <dgm:bulletEnabled val="1"/>
        </dgm:presLayoutVars>
      </dgm:prSet>
      <dgm:spPr/>
      <dgm:t>
        <a:bodyPr/>
        <a:lstStyle/>
        <a:p>
          <a:endParaRPr lang="es-EC"/>
        </a:p>
      </dgm:t>
    </dgm:pt>
    <dgm:pt modelId="{63F63306-EFC0-4E9D-A8F1-9C45555D1DB9}" type="pres">
      <dgm:prSet presAssocID="{83E0F9E2-A361-4594-84D2-B3EE16E6C336}" presName="ThreeConn_2-3" presStyleLbl="fgAccFollowNode1" presStyleIdx="1" presStyleCnt="2">
        <dgm:presLayoutVars>
          <dgm:bulletEnabled val="1"/>
        </dgm:presLayoutVars>
      </dgm:prSet>
      <dgm:spPr/>
      <dgm:t>
        <a:bodyPr/>
        <a:lstStyle/>
        <a:p>
          <a:endParaRPr lang="es-EC"/>
        </a:p>
      </dgm:t>
    </dgm:pt>
    <dgm:pt modelId="{8065D686-0365-41FE-850F-AE8B9AE7C73E}" type="pres">
      <dgm:prSet presAssocID="{83E0F9E2-A361-4594-84D2-B3EE16E6C336}" presName="ThreeNodes_1_text" presStyleLbl="node1" presStyleIdx="2" presStyleCnt="3">
        <dgm:presLayoutVars>
          <dgm:bulletEnabled val="1"/>
        </dgm:presLayoutVars>
      </dgm:prSet>
      <dgm:spPr/>
      <dgm:t>
        <a:bodyPr/>
        <a:lstStyle/>
        <a:p>
          <a:endParaRPr lang="es-EC"/>
        </a:p>
      </dgm:t>
    </dgm:pt>
    <dgm:pt modelId="{81EB67A2-A9C0-4B32-8BDB-FA8EB518E17D}" type="pres">
      <dgm:prSet presAssocID="{83E0F9E2-A361-4594-84D2-B3EE16E6C336}" presName="ThreeNodes_2_text" presStyleLbl="node1" presStyleIdx="2" presStyleCnt="3">
        <dgm:presLayoutVars>
          <dgm:bulletEnabled val="1"/>
        </dgm:presLayoutVars>
      </dgm:prSet>
      <dgm:spPr/>
      <dgm:t>
        <a:bodyPr/>
        <a:lstStyle/>
        <a:p>
          <a:endParaRPr lang="es-EC"/>
        </a:p>
      </dgm:t>
    </dgm:pt>
    <dgm:pt modelId="{3B3812E8-FD49-4A42-9F15-D01CB52B5C14}" type="pres">
      <dgm:prSet presAssocID="{83E0F9E2-A361-4594-84D2-B3EE16E6C336}" presName="ThreeNodes_3_text" presStyleLbl="node1" presStyleIdx="2" presStyleCnt="3">
        <dgm:presLayoutVars>
          <dgm:bulletEnabled val="1"/>
        </dgm:presLayoutVars>
      </dgm:prSet>
      <dgm:spPr/>
      <dgm:t>
        <a:bodyPr/>
        <a:lstStyle/>
        <a:p>
          <a:endParaRPr lang="es-EC"/>
        </a:p>
      </dgm:t>
    </dgm:pt>
  </dgm:ptLst>
  <dgm:cxnLst>
    <dgm:cxn modelId="{96376EA9-C11A-4F7B-8EF6-017D871E7385}" srcId="{83E0F9E2-A361-4594-84D2-B3EE16E6C336}" destId="{A8908398-9F95-4F20-BE74-52F0EEC2FF1E}" srcOrd="1" destOrd="0" parTransId="{9CEF816C-A609-4A66-B9B1-20A220737875}" sibTransId="{4E84B517-8CA3-45E2-A63E-C1D35E8A1E94}"/>
    <dgm:cxn modelId="{249FFA1A-57F6-4A26-B355-084BFB2E3B70}" type="presOf" srcId="{449EE8DD-C733-453A-82DB-FAEA3EF5521A}" destId="{AEE80AE7-AB55-4C38-83AC-71A4953354C3}" srcOrd="0" destOrd="0" presId="urn:microsoft.com/office/officeart/2005/8/layout/vProcess5"/>
    <dgm:cxn modelId="{1BE727EC-CF07-4A8E-8E80-484306B44B69}" type="presOf" srcId="{1D3A8022-FA3E-45CC-8760-6F309293B1E6}" destId="{74D6AE86-3962-4A02-AFA5-5C7569D34CC2}" srcOrd="0" destOrd="0" presId="urn:microsoft.com/office/officeart/2005/8/layout/vProcess5"/>
    <dgm:cxn modelId="{3632009C-DC7C-4736-A96A-5C157A798FF8}" srcId="{83E0F9E2-A361-4594-84D2-B3EE16E6C336}" destId="{449EE8DD-C733-453A-82DB-FAEA3EF5521A}" srcOrd="0" destOrd="0" parTransId="{F1B6F2EC-0C4C-4F92-A28B-9CC2EA24C90D}" sibTransId="{1D3A8022-FA3E-45CC-8760-6F309293B1E6}"/>
    <dgm:cxn modelId="{9EF3A422-89CD-4140-B019-734760A47031}" type="presOf" srcId="{01F4A722-B9E5-4924-97E0-EF42D0454A21}" destId="{87D6D5EB-7310-4E38-B699-E790EEFB49E4}" srcOrd="0" destOrd="0" presId="urn:microsoft.com/office/officeart/2005/8/layout/vProcess5"/>
    <dgm:cxn modelId="{4C84B44D-74B0-4234-A1C5-346699CA2687}" type="presOf" srcId="{A8908398-9F95-4F20-BE74-52F0EEC2FF1E}" destId="{81EB67A2-A9C0-4B32-8BDB-FA8EB518E17D}" srcOrd="1" destOrd="0" presId="urn:microsoft.com/office/officeart/2005/8/layout/vProcess5"/>
    <dgm:cxn modelId="{8BB80BD0-D209-48B2-9635-47017A18B94A}" type="presOf" srcId="{83E0F9E2-A361-4594-84D2-B3EE16E6C336}" destId="{DEB1D543-80D7-48D7-B4E6-58BCAE25B34B}" srcOrd="0" destOrd="0" presId="urn:microsoft.com/office/officeart/2005/8/layout/vProcess5"/>
    <dgm:cxn modelId="{61878208-AEEB-4191-BA83-58AE665690B2}" type="presOf" srcId="{01F4A722-B9E5-4924-97E0-EF42D0454A21}" destId="{3B3812E8-FD49-4A42-9F15-D01CB52B5C14}" srcOrd="1" destOrd="0" presId="urn:microsoft.com/office/officeart/2005/8/layout/vProcess5"/>
    <dgm:cxn modelId="{44B87398-954B-4527-8826-FC96E118C828}" srcId="{83E0F9E2-A361-4594-84D2-B3EE16E6C336}" destId="{01F4A722-B9E5-4924-97E0-EF42D0454A21}" srcOrd="2" destOrd="0" parTransId="{888F7A77-5AEE-4E3D-BD53-49E16F63642B}" sibTransId="{E14625C7-B302-49E3-A4FF-8AA80231F438}"/>
    <dgm:cxn modelId="{CDDD0C79-3FA6-44A8-A42F-6C91FE164F0A}" type="presOf" srcId="{A8908398-9F95-4F20-BE74-52F0EEC2FF1E}" destId="{35A88A20-6539-4BB6-A9BF-7D08076BCB66}" srcOrd="0" destOrd="0" presId="urn:microsoft.com/office/officeart/2005/8/layout/vProcess5"/>
    <dgm:cxn modelId="{D330411A-2928-48F7-8787-62467003CFA7}" type="presOf" srcId="{4E84B517-8CA3-45E2-A63E-C1D35E8A1E94}" destId="{63F63306-EFC0-4E9D-A8F1-9C45555D1DB9}" srcOrd="0" destOrd="0" presId="urn:microsoft.com/office/officeart/2005/8/layout/vProcess5"/>
    <dgm:cxn modelId="{AF93E667-01D8-48F7-AE2A-79D5549A401A}" type="presOf" srcId="{449EE8DD-C733-453A-82DB-FAEA3EF5521A}" destId="{8065D686-0365-41FE-850F-AE8B9AE7C73E}" srcOrd="1" destOrd="0" presId="urn:microsoft.com/office/officeart/2005/8/layout/vProcess5"/>
    <dgm:cxn modelId="{D2EAEF0C-DAA2-425B-BF45-C4CC2808E7FB}" type="presParOf" srcId="{DEB1D543-80D7-48D7-B4E6-58BCAE25B34B}" destId="{83A87901-278F-46AC-9DD4-9E4F282035E9}" srcOrd="0" destOrd="0" presId="urn:microsoft.com/office/officeart/2005/8/layout/vProcess5"/>
    <dgm:cxn modelId="{C1C57A91-FB23-461E-9A29-6270177035A5}" type="presParOf" srcId="{DEB1D543-80D7-48D7-B4E6-58BCAE25B34B}" destId="{AEE80AE7-AB55-4C38-83AC-71A4953354C3}" srcOrd="1" destOrd="0" presId="urn:microsoft.com/office/officeart/2005/8/layout/vProcess5"/>
    <dgm:cxn modelId="{B9CFDBEB-A6C4-4796-9AEC-BFAC4B1A814E}" type="presParOf" srcId="{DEB1D543-80D7-48D7-B4E6-58BCAE25B34B}" destId="{35A88A20-6539-4BB6-A9BF-7D08076BCB66}" srcOrd="2" destOrd="0" presId="urn:microsoft.com/office/officeart/2005/8/layout/vProcess5"/>
    <dgm:cxn modelId="{2E61695F-23CB-4C4B-BCEB-542EF0C70168}" type="presParOf" srcId="{DEB1D543-80D7-48D7-B4E6-58BCAE25B34B}" destId="{87D6D5EB-7310-4E38-B699-E790EEFB49E4}" srcOrd="3" destOrd="0" presId="urn:microsoft.com/office/officeart/2005/8/layout/vProcess5"/>
    <dgm:cxn modelId="{9A00A102-CCC2-4F92-9949-143F46B2D702}" type="presParOf" srcId="{DEB1D543-80D7-48D7-B4E6-58BCAE25B34B}" destId="{74D6AE86-3962-4A02-AFA5-5C7569D34CC2}" srcOrd="4" destOrd="0" presId="urn:microsoft.com/office/officeart/2005/8/layout/vProcess5"/>
    <dgm:cxn modelId="{20B86D38-DF56-447D-9D99-CA115B92AD0B}" type="presParOf" srcId="{DEB1D543-80D7-48D7-B4E6-58BCAE25B34B}" destId="{63F63306-EFC0-4E9D-A8F1-9C45555D1DB9}" srcOrd="5" destOrd="0" presId="urn:microsoft.com/office/officeart/2005/8/layout/vProcess5"/>
    <dgm:cxn modelId="{80869F8F-3ECB-4243-B0F4-EF5EB0B45C4D}" type="presParOf" srcId="{DEB1D543-80D7-48D7-B4E6-58BCAE25B34B}" destId="{8065D686-0365-41FE-850F-AE8B9AE7C73E}" srcOrd="6" destOrd="0" presId="urn:microsoft.com/office/officeart/2005/8/layout/vProcess5"/>
    <dgm:cxn modelId="{529CAAAA-D93C-4211-BDD8-CA3E61BA0C26}" type="presParOf" srcId="{DEB1D543-80D7-48D7-B4E6-58BCAE25B34B}" destId="{81EB67A2-A9C0-4B32-8BDB-FA8EB518E17D}" srcOrd="7" destOrd="0" presId="urn:microsoft.com/office/officeart/2005/8/layout/vProcess5"/>
    <dgm:cxn modelId="{BE551B19-A11C-4643-B76F-A1678671260B}" type="presParOf" srcId="{DEB1D543-80D7-48D7-B4E6-58BCAE25B34B}" destId="{3B3812E8-FD49-4A42-9F15-D01CB52B5C1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7D2B6B7-ED45-4F35-B710-2D38EAD987C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22085BA7-001C-4187-89A4-1935F4FD3300}">
      <dgm:prSet phldrT="[Texto]"/>
      <dgm:spPr/>
      <dgm:t>
        <a:bodyPr/>
        <a:lstStyle/>
        <a:p>
          <a:r>
            <a:rPr lang="es-ES" b="1" dirty="0" smtClean="0">
              <a:solidFill>
                <a:schemeClr val="tx1"/>
              </a:solidFill>
            </a:rPr>
            <a:t>Mecanismos para el conocimiento del cliente </a:t>
          </a:r>
          <a:endParaRPr lang="es-EC" dirty="0">
            <a:solidFill>
              <a:schemeClr val="tx1"/>
            </a:solidFill>
          </a:endParaRPr>
        </a:p>
      </dgm:t>
    </dgm:pt>
    <dgm:pt modelId="{E1FB1CC1-E907-4E05-BA89-9AF67E114E99}" type="parTrans" cxnId="{53FED21C-EE57-4C8B-8C1A-BCBAED408F5C}">
      <dgm:prSet/>
      <dgm:spPr/>
      <dgm:t>
        <a:bodyPr/>
        <a:lstStyle/>
        <a:p>
          <a:endParaRPr lang="es-EC"/>
        </a:p>
      </dgm:t>
    </dgm:pt>
    <dgm:pt modelId="{CAA8597C-1254-4DC3-80AE-3C6CE17FCDF0}" type="sibTrans" cxnId="{53FED21C-EE57-4C8B-8C1A-BCBAED408F5C}">
      <dgm:prSet/>
      <dgm:spPr/>
      <dgm:t>
        <a:bodyPr/>
        <a:lstStyle/>
        <a:p>
          <a:endParaRPr lang="es-EC"/>
        </a:p>
      </dgm:t>
    </dgm:pt>
    <dgm:pt modelId="{F57F6E57-05D8-4754-A18D-8AEA627B711D}">
      <dgm:prSet phldrT="[Texto]"/>
      <dgm:spPr/>
      <dgm:t>
        <a:bodyPr/>
        <a:lstStyle/>
        <a:p>
          <a:r>
            <a:rPr lang="es-ES" dirty="0" smtClean="0">
              <a:solidFill>
                <a:schemeClr val="tx1"/>
              </a:solidFill>
            </a:rPr>
            <a:t>Concepto de cliente</a:t>
          </a:r>
          <a:endParaRPr lang="es-EC" dirty="0">
            <a:solidFill>
              <a:schemeClr val="tx1"/>
            </a:solidFill>
          </a:endParaRPr>
        </a:p>
      </dgm:t>
    </dgm:pt>
    <dgm:pt modelId="{1BDDCC1C-39BD-431F-B7D8-3075B86B3CE1}" type="parTrans" cxnId="{E014E8D0-4E12-423B-96E0-0DD377C8BA7D}">
      <dgm:prSet/>
      <dgm:spPr/>
      <dgm:t>
        <a:bodyPr/>
        <a:lstStyle/>
        <a:p>
          <a:endParaRPr lang="es-EC"/>
        </a:p>
      </dgm:t>
    </dgm:pt>
    <dgm:pt modelId="{8BEF0F7F-699C-4CBA-8EC5-1D3528E79129}" type="sibTrans" cxnId="{E014E8D0-4E12-423B-96E0-0DD377C8BA7D}">
      <dgm:prSet/>
      <dgm:spPr/>
      <dgm:t>
        <a:bodyPr/>
        <a:lstStyle/>
        <a:p>
          <a:endParaRPr lang="es-EC"/>
        </a:p>
      </dgm:t>
    </dgm:pt>
    <dgm:pt modelId="{C3EE3D31-1336-43E7-95E4-90D8C8FE5972}">
      <dgm:prSet phldrT="[Texto]"/>
      <dgm:spPr/>
      <dgm:t>
        <a:bodyPr/>
        <a:lstStyle/>
        <a:p>
          <a:r>
            <a:rPr lang="es-ES" dirty="0" smtClean="0">
              <a:solidFill>
                <a:schemeClr val="tx1"/>
              </a:solidFill>
            </a:rPr>
            <a:t>Objetivo del conocimiento del cliente </a:t>
          </a:r>
          <a:endParaRPr lang="es-EC" dirty="0">
            <a:solidFill>
              <a:schemeClr val="tx1"/>
            </a:solidFill>
          </a:endParaRPr>
        </a:p>
      </dgm:t>
    </dgm:pt>
    <dgm:pt modelId="{89B1C083-A6AC-45D8-9BAD-C44626FEF7DE}" type="parTrans" cxnId="{74D41A27-5D93-4ED8-809E-71EC5DB20D6D}">
      <dgm:prSet/>
      <dgm:spPr/>
      <dgm:t>
        <a:bodyPr/>
        <a:lstStyle/>
        <a:p>
          <a:endParaRPr lang="es-EC"/>
        </a:p>
      </dgm:t>
    </dgm:pt>
    <dgm:pt modelId="{68F3DC01-29D3-48EF-89D6-68A53B344567}" type="sibTrans" cxnId="{74D41A27-5D93-4ED8-809E-71EC5DB20D6D}">
      <dgm:prSet/>
      <dgm:spPr/>
      <dgm:t>
        <a:bodyPr/>
        <a:lstStyle/>
        <a:p>
          <a:endParaRPr lang="es-EC"/>
        </a:p>
      </dgm:t>
    </dgm:pt>
    <dgm:pt modelId="{B14390B0-50B0-4D99-8738-AC2929F22A5F}">
      <dgm:prSet phldrT="[Texto]"/>
      <dgm:spPr/>
      <dgm:t>
        <a:bodyPr/>
        <a:lstStyle/>
        <a:p>
          <a:r>
            <a:rPr lang="es-ES" dirty="0" smtClean="0">
              <a:solidFill>
                <a:schemeClr val="tx1"/>
              </a:solidFill>
            </a:rPr>
            <a:t>Parámetros para el conocimiento del cliente</a:t>
          </a:r>
          <a:endParaRPr lang="es-EC" dirty="0">
            <a:solidFill>
              <a:schemeClr val="tx1"/>
            </a:solidFill>
          </a:endParaRPr>
        </a:p>
      </dgm:t>
    </dgm:pt>
    <dgm:pt modelId="{1620F934-62B8-413F-A228-7B18A75BFA55}" type="parTrans" cxnId="{7BDA13B5-A02E-4615-9511-811FBB3D011A}">
      <dgm:prSet/>
      <dgm:spPr/>
      <dgm:t>
        <a:bodyPr/>
        <a:lstStyle/>
        <a:p>
          <a:endParaRPr lang="es-EC"/>
        </a:p>
      </dgm:t>
    </dgm:pt>
    <dgm:pt modelId="{97ED9C61-B3DB-428D-B7B5-F2F7767BE5E1}" type="sibTrans" cxnId="{7BDA13B5-A02E-4615-9511-811FBB3D011A}">
      <dgm:prSet/>
      <dgm:spPr/>
      <dgm:t>
        <a:bodyPr/>
        <a:lstStyle/>
        <a:p>
          <a:endParaRPr lang="es-EC"/>
        </a:p>
      </dgm:t>
    </dgm:pt>
    <dgm:pt modelId="{5667E87F-639D-4091-BB04-18796B6F1471}" type="pres">
      <dgm:prSet presAssocID="{67D2B6B7-ED45-4F35-B710-2D38EAD987C2}" presName="cycle" presStyleCnt="0">
        <dgm:presLayoutVars>
          <dgm:chMax val="1"/>
          <dgm:dir/>
          <dgm:animLvl val="ctr"/>
          <dgm:resizeHandles val="exact"/>
        </dgm:presLayoutVars>
      </dgm:prSet>
      <dgm:spPr/>
      <dgm:t>
        <a:bodyPr/>
        <a:lstStyle/>
        <a:p>
          <a:endParaRPr lang="es-EC"/>
        </a:p>
      </dgm:t>
    </dgm:pt>
    <dgm:pt modelId="{0C78B7A1-F961-41B5-B4C4-87A74E08C5C8}" type="pres">
      <dgm:prSet presAssocID="{22085BA7-001C-4187-89A4-1935F4FD3300}" presName="centerShape" presStyleLbl="node0" presStyleIdx="0" presStyleCnt="1"/>
      <dgm:spPr/>
      <dgm:t>
        <a:bodyPr/>
        <a:lstStyle/>
        <a:p>
          <a:endParaRPr lang="es-EC"/>
        </a:p>
      </dgm:t>
    </dgm:pt>
    <dgm:pt modelId="{D84B80E5-663F-40E6-B8C9-41F5DA076D98}" type="pres">
      <dgm:prSet presAssocID="{1BDDCC1C-39BD-431F-B7D8-3075B86B3CE1}" presName="parTrans" presStyleLbl="bgSibTrans2D1" presStyleIdx="0" presStyleCnt="3"/>
      <dgm:spPr/>
      <dgm:t>
        <a:bodyPr/>
        <a:lstStyle/>
        <a:p>
          <a:endParaRPr lang="es-EC"/>
        </a:p>
      </dgm:t>
    </dgm:pt>
    <dgm:pt modelId="{7B368882-07A0-49AF-BCA9-F27C1BC96AFE}" type="pres">
      <dgm:prSet presAssocID="{F57F6E57-05D8-4754-A18D-8AEA627B711D}" presName="node" presStyleLbl="node1" presStyleIdx="0" presStyleCnt="3">
        <dgm:presLayoutVars>
          <dgm:bulletEnabled val="1"/>
        </dgm:presLayoutVars>
      </dgm:prSet>
      <dgm:spPr/>
      <dgm:t>
        <a:bodyPr/>
        <a:lstStyle/>
        <a:p>
          <a:endParaRPr lang="es-EC"/>
        </a:p>
      </dgm:t>
    </dgm:pt>
    <dgm:pt modelId="{DB95DBFA-C759-459B-BE92-91BA95ED83B2}" type="pres">
      <dgm:prSet presAssocID="{89B1C083-A6AC-45D8-9BAD-C44626FEF7DE}" presName="parTrans" presStyleLbl="bgSibTrans2D1" presStyleIdx="1" presStyleCnt="3"/>
      <dgm:spPr/>
      <dgm:t>
        <a:bodyPr/>
        <a:lstStyle/>
        <a:p>
          <a:endParaRPr lang="es-EC"/>
        </a:p>
      </dgm:t>
    </dgm:pt>
    <dgm:pt modelId="{2D2A8B74-7AD2-4872-ABB1-120C827D0379}" type="pres">
      <dgm:prSet presAssocID="{C3EE3D31-1336-43E7-95E4-90D8C8FE5972}" presName="node" presStyleLbl="node1" presStyleIdx="1" presStyleCnt="3">
        <dgm:presLayoutVars>
          <dgm:bulletEnabled val="1"/>
        </dgm:presLayoutVars>
      </dgm:prSet>
      <dgm:spPr/>
      <dgm:t>
        <a:bodyPr/>
        <a:lstStyle/>
        <a:p>
          <a:endParaRPr lang="es-EC"/>
        </a:p>
      </dgm:t>
    </dgm:pt>
    <dgm:pt modelId="{392206F5-8CB5-4A8D-8748-33CAE973036E}" type="pres">
      <dgm:prSet presAssocID="{1620F934-62B8-413F-A228-7B18A75BFA55}" presName="parTrans" presStyleLbl="bgSibTrans2D1" presStyleIdx="2" presStyleCnt="3"/>
      <dgm:spPr/>
      <dgm:t>
        <a:bodyPr/>
        <a:lstStyle/>
        <a:p>
          <a:endParaRPr lang="es-EC"/>
        </a:p>
      </dgm:t>
    </dgm:pt>
    <dgm:pt modelId="{C64EC9BF-5ACA-433A-9A0C-021DEAA69933}" type="pres">
      <dgm:prSet presAssocID="{B14390B0-50B0-4D99-8738-AC2929F22A5F}" presName="node" presStyleLbl="node1" presStyleIdx="2" presStyleCnt="3">
        <dgm:presLayoutVars>
          <dgm:bulletEnabled val="1"/>
        </dgm:presLayoutVars>
      </dgm:prSet>
      <dgm:spPr/>
      <dgm:t>
        <a:bodyPr/>
        <a:lstStyle/>
        <a:p>
          <a:endParaRPr lang="es-EC"/>
        </a:p>
      </dgm:t>
    </dgm:pt>
  </dgm:ptLst>
  <dgm:cxnLst>
    <dgm:cxn modelId="{ED443023-0133-417F-A971-2C192E120886}" type="presOf" srcId="{C3EE3D31-1336-43E7-95E4-90D8C8FE5972}" destId="{2D2A8B74-7AD2-4872-ABB1-120C827D0379}" srcOrd="0" destOrd="0" presId="urn:microsoft.com/office/officeart/2005/8/layout/radial4"/>
    <dgm:cxn modelId="{49ADB61B-A93D-4D02-862C-4AD73A59156F}" type="presOf" srcId="{B14390B0-50B0-4D99-8738-AC2929F22A5F}" destId="{C64EC9BF-5ACA-433A-9A0C-021DEAA69933}" srcOrd="0" destOrd="0" presId="urn:microsoft.com/office/officeart/2005/8/layout/radial4"/>
    <dgm:cxn modelId="{339F89A2-8851-4AA4-AE4A-53281A276241}" type="presOf" srcId="{89B1C083-A6AC-45D8-9BAD-C44626FEF7DE}" destId="{DB95DBFA-C759-459B-BE92-91BA95ED83B2}" srcOrd="0" destOrd="0" presId="urn:microsoft.com/office/officeart/2005/8/layout/radial4"/>
    <dgm:cxn modelId="{2DA6E3F1-2333-48E8-9438-BF0DDD4C8B54}" type="presOf" srcId="{1BDDCC1C-39BD-431F-B7D8-3075B86B3CE1}" destId="{D84B80E5-663F-40E6-B8C9-41F5DA076D98}" srcOrd="0" destOrd="0" presId="urn:microsoft.com/office/officeart/2005/8/layout/radial4"/>
    <dgm:cxn modelId="{007853EF-97E9-4F99-936B-6CC8ADC6D978}" type="presOf" srcId="{F57F6E57-05D8-4754-A18D-8AEA627B711D}" destId="{7B368882-07A0-49AF-BCA9-F27C1BC96AFE}" srcOrd="0" destOrd="0" presId="urn:microsoft.com/office/officeart/2005/8/layout/radial4"/>
    <dgm:cxn modelId="{74D41A27-5D93-4ED8-809E-71EC5DB20D6D}" srcId="{22085BA7-001C-4187-89A4-1935F4FD3300}" destId="{C3EE3D31-1336-43E7-95E4-90D8C8FE5972}" srcOrd="1" destOrd="0" parTransId="{89B1C083-A6AC-45D8-9BAD-C44626FEF7DE}" sibTransId="{68F3DC01-29D3-48EF-89D6-68A53B344567}"/>
    <dgm:cxn modelId="{AE6929B6-5678-4F66-97D3-33FFB55DA821}" type="presOf" srcId="{1620F934-62B8-413F-A228-7B18A75BFA55}" destId="{392206F5-8CB5-4A8D-8748-33CAE973036E}" srcOrd="0" destOrd="0" presId="urn:microsoft.com/office/officeart/2005/8/layout/radial4"/>
    <dgm:cxn modelId="{7BDA13B5-A02E-4615-9511-811FBB3D011A}" srcId="{22085BA7-001C-4187-89A4-1935F4FD3300}" destId="{B14390B0-50B0-4D99-8738-AC2929F22A5F}" srcOrd="2" destOrd="0" parTransId="{1620F934-62B8-413F-A228-7B18A75BFA55}" sibTransId="{97ED9C61-B3DB-428D-B7B5-F2F7767BE5E1}"/>
    <dgm:cxn modelId="{8FC2A33A-69B4-4449-96D6-3CF4485CF16E}" type="presOf" srcId="{67D2B6B7-ED45-4F35-B710-2D38EAD987C2}" destId="{5667E87F-639D-4091-BB04-18796B6F1471}" srcOrd="0" destOrd="0" presId="urn:microsoft.com/office/officeart/2005/8/layout/radial4"/>
    <dgm:cxn modelId="{AD614D95-067C-4E86-A757-FE7E7C3786FC}" type="presOf" srcId="{22085BA7-001C-4187-89A4-1935F4FD3300}" destId="{0C78B7A1-F961-41B5-B4C4-87A74E08C5C8}" srcOrd="0" destOrd="0" presId="urn:microsoft.com/office/officeart/2005/8/layout/radial4"/>
    <dgm:cxn modelId="{E014E8D0-4E12-423B-96E0-0DD377C8BA7D}" srcId="{22085BA7-001C-4187-89A4-1935F4FD3300}" destId="{F57F6E57-05D8-4754-A18D-8AEA627B711D}" srcOrd="0" destOrd="0" parTransId="{1BDDCC1C-39BD-431F-B7D8-3075B86B3CE1}" sibTransId="{8BEF0F7F-699C-4CBA-8EC5-1D3528E79129}"/>
    <dgm:cxn modelId="{53FED21C-EE57-4C8B-8C1A-BCBAED408F5C}" srcId="{67D2B6B7-ED45-4F35-B710-2D38EAD987C2}" destId="{22085BA7-001C-4187-89A4-1935F4FD3300}" srcOrd="0" destOrd="0" parTransId="{E1FB1CC1-E907-4E05-BA89-9AF67E114E99}" sibTransId="{CAA8597C-1254-4DC3-80AE-3C6CE17FCDF0}"/>
    <dgm:cxn modelId="{F69989B5-A11D-45E5-A5CB-B6CE452220A6}" type="presParOf" srcId="{5667E87F-639D-4091-BB04-18796B6F1471}" destId="{0C78B7A1-F961-41B5-B4C4-87A74E08C5C8}" srcOrd="0" destOrd="0" presId="urn:microsoft.com/office/officeart/2005/8/layout/radial4"/>
    <dgm:cxn modelId="{CF84EE2C-EB50-4880-8A7C-28ADB83BE25D}" type="presParOf" srcId="{5667E87F-639D-4091-BB04-18796B6F1471}" destId="{D84B80E5-663F-40E6-B8C9-41F5DA076D98}" srcOrd="1" destOrd="0" presId="urn:microsoft.com/office/officeart/2005/8/layout/radial4"/>
    <dgm:cxn modelId="{AB8A7AE4-645D-4889-9875-3275A72C955C}" type="presParOf" srcId="{5667E87F-639D-4091-BB04-18796B6F1471}" destId="{7B368882-07A0-49AF-BCA9-F27C1BC96AFE}" srcOrd="2" destOrd="0" presId="urn:microsoft.com/office/officeart/2005/8/layout/radial4"/>
    <dgm:cxn modelId="{F9FE2D33-E4C0-4CAA-B0E3-4FA37F2A53DB}" type="presParOf" srcId="{5667E87F-639D-4091-BB04-18796B6F1471}" destId="{DB95DBFA-C759-459B-BE92-91BA95ED83B2}" srcOrd="3" destOrd="0" presId="urn:microsoft.com/office/officeart/2005/8/layout/radial4"/>
    <dgm:cxn modelId="{61B6F466-82A9-4F81-8572-143FC831BF6D}" type="presParOf" srcId="{5667E87F-639D-4091-BB04-18796B6F1471}" destId="{2D2A8B74-7AD2-4872-ABB1-120C827D0379}" srcOrd="4" destOrd="0" presId="urn:microsoft.com/office/officeart/2005/8/layout/radial4"/>
    <dgm:cxn modelId="{7D62371A-CBAD-45B6-9F31-80D525CA25AD}" type="presParOf" srcId="{5667E87F-639D-4091-BB04-18796B6F1471}" destId="{392206F5-8CB5-4A8D-8748-33CAE973036E}" srcOrd="5" destOrd="0" presId="urn:microsoft.com/office/officeart/2005/8/layout/radial4"/>
    <dgm:cxn modelId="{B2145900-E190-4421-B5E3-FEA5446B5B08}" type="presParOf" srcId="{5667E87F-639D-4091-BB04-18796B6F1471}" destId="{C64EC9BF-5ACA-433A-9A0C-021DEAA6993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F70643B-370D-4BD2-BD75-623FA415CD5C}" type="doc">
      <dgm:prSet loTypeId="urn:microsoft.com/office/officeart/2005/8/layout/hProcess9" loCatId="process" qsTypeId="urn:microsoft.com/office/officeart/2005/8/quickstyle/simple1" qsCatId="simple" csTypeId="urn:microsoft.com/office/officeart/2005/8/colors/accent3_5" csCatId="accent3" phldr="1"/>
      <dgm:spPr/>
    </dgm:pt>
    <dgm:pt modelId="{5A48BFE1-23B8-45E8-9DE5-AABD06D12586}">
      <dgm:prSet phldrT="[Texto]"/>
      <dgm:spPr/>
      <dgm:t>
        <a:bodyPr/>
        <a:lstStyle/>
        <a:p>
          <a:r>
            <a:rPr lang="es-ES" dirty="0" smtClean="0">
              <a:solidFill>
                <a:schemeClr val="tx1"/>
              </a:solidFill>
            </a:rPr>
            <a:t>Como su nombre lo indica, corresponden a un conjunto de indicadores que deben llamar la atención de los ejecutivos y empleados de Automotores Continental</a:t>
          </a:r>
          <a:endParaRPr lang="es-EC" dirty="0">
            <a:solidFill>
              <a:schemeClr val="tx1"/>
            </a:solidFill>
          </a:endParaRPr>
        </a:p>
      </dgm:t>
    </dgm:pt>
    <dgm:pt modelId="{BEACD76A-555E-4355-8AFD-B8E989E1DFD0}" type="parTrans" cxnId="{BA7F30D9-06FA-4445-99F1-8D5DC587BDCF}">
      <dgm:prSet/>
      <dgm:spPr/>
      <dgm:t>
        <a:bodyPr/>
        <a:lstStyle/>
        <a:p>
          <a:endParaRPr lang="es-EC"/>
        </a:p>
      </dgm:t>
    </dgm:pt>
    <dgm:pt modelId="{0D896FDB-8A66-40AA-8FF4-2FA4F30E08F3}" type="sibTrans" cxnId="{BA7F30D9-06FA-4445-99F1-8D5DC587BDCF}">
      <dgm:prSet/>
      <dgm:spPr/>
      <dgm:t>
        <a:bodyPr/>
        <a:lstStyle/>
        <a:p>
          <a:endParaRPr lang="es-EC"/>
        </a:p>
      </dgm:t>
    </dgm:pt>
    <dgm:pt modelId="{AB3BCD9E-807B-47D0-BB4C-07DDE77EBAAC}">
      <dgm:prSet phldrT="[Texto]"/>
      <dgm:spPr/>
      <dgm:t>
        <a:bodyPr/>
        <a:lstStyle/>
        <a:p>
          <a:r>
            <a:rPr lang="es-ES" dirty="0" smtClean="0">
              <a:solidFill>
                <a:schemeClr val="tx1"/>
              </a:solidFill>
            </a:rPr>
            <a:t>y ser debidamente analizados por cada una de las áreas responsables, según su naturaleza. </a:t>
          </a:r>
          <a:endParaRPr lang="es-EC" dirty="0">
            <a:solidFill>
              <a:schemeClr val="tx1"/>
            </a:solidFill>
          </a:endParaRPr>
        </a:p>
      </dgm:t>
    </dgm:pt>
    <dgm:pt modelId="{04E8CD51-62C8-4D7A-BFBD-6F7546295E41}" type="parTrans" cxnId="{94E17448-D979-4711-AE78-A26A0635BDF0}">
      <dgm:prSet/>
      <dgm:spPr/>
      <dgm:t>
        <a:bodyPr/>
        <a:lstStyle/>
        <a:p>
          <a:endParaRPr lang="es-EC"/>
        </a:p>
      </dgm:t>
    </dgm:pt>
    <dgm:pt modelId="{8C54A668-6929-48C3-A48F-72FE0C70E1BF}" type="sibTrans" cxnId="{94E17448-D979-4711-AE78-A26A0635BDF0}">
      <dgm:prSet/>
      <dgm:spPr/>
      <dgm:t>
        <a:bodyPr/>
        <a:lstStyle/>
        <a:p>
          <a:endParaRPr lang="es-EC"/>
        </a:p>
      </dgm:t>
    </dgm:pt>
    <dgm:pt modelId="{54744490-ECDA-4871-9A56-DD2E9F85C998}">
      <dgm:prSet phldrT="[Texto]"/>
      <dgm:spPr/>
      <dgm:t>
        <a:bodyPr/>
        <a:lstStyle/>
        <a:p>
          <a:r>
            <a:rPr lang="es-ES" dirty="0" smtClean="0">
              <a:solidFill>
                <a:schemeClr val="tx1"/>
              </a:solidFill>
            </a:rPr>
            <a:t>Se denominan señales de alerta, las situaciones prácticas conocidas y evaluadas como generadoras de transacciones inusuales. </a:t>
          </a:r>
          <a:endParaRPr lang="es-EC" dirty="0">
            <a:solidFill>
              <a:schemeClr val="tx1"/>
            </a:solidFill>
          </a:endParaRPr>
        </a:p>
      </dgm:t>
    </dgm:pt>
    <dgm:pt modelId="{BA52534F-AF83-4C07-B0EB-F2A9019706E0}" type="parTrans" cxnId="{494B0332-EB2A-4DA6-81B7-4B6D6822B93A}">
      <dgm:prSet/>
      <dgm:spPr/>
      <dgm:t>
        <a:bodyPr/>
        <a:lstStyle/>
        <a:p>
          <a:endParaRPr lang="es-EC"/>
        </a:p>
      </dgm:t>
    </dgm:pt>
    <dgm:pt modelId="{55EB35DC-1F7E-4340-9D99-C7D4BA7FD5F5}" type="sibTrans" cxnId="{494B0332-EB2A-4DA6-81B7-4B6D6822B93A}">
      <dgm:prSet/>
      <dgm:spPr/>
      <dgm:t>
        <a:bodyPr/>
        <a:lstStyle/>
        <a:p>
          <a:endParaRPr lang="es-EC"/>
        </a:p>
      </dgm:t>
    </dgm:pt>
    <dgm:pt modelId="{45382A1C-2254-4761-9AAC-53B0BF2BB408}" type="pres">
      <dgm:prSet presAssocID="{4F70643B-370D-4BD2-BD75-623FA415CD5C}" presName="CompostProcess" presStyleCnt="0">
        <dgm:presLayoutVars>
          <dgm:dir/>
          <dgm:resizeHandles val="exact"/>
        </dgm:presLayoutVars>
      </dgm:prSet>
      <dgm:spPr/>
    </dgm:pt>
    <dgm:pt modelId="{C100D26F-6894-4644-84C5-5FA9DE6F1F1D}" type="pres">
      <dgm:prSet presAssocID="{4F70643B-370D-4BD2-BD75-623FA415CD5C}" presName="arrow" presStyleLbl="bgShp" presStyleIdx="0" presStyleCnt="1"/>
      <dgm:spPr/>
    </dgm:pt>
    <dgm:pt modelId="{3475BB89-DAFC-490D-91C8-ADF07F927397}" type="pres">
      <dgm:prSet presAssocID="{4F70643B-370D-4BD2-BD75-623FA415CD5C}" presName="linearProcess" presStyleCnt="0"/>
      <dgm:spPr/>
    </dgm:pt>
    <dgm:pt modelId="{81163FEC-BA33-412D-8C4A-520100796333}" type="pres">
      <dgm:prSet presAssocID="{5A48BFE1-23B8-45E8-9DE5-AABD06D12586}" presName="textNode" presStyleLbl="node1" presStyleIdx="0" presStyleCnt="3">
        <dgm:presLayoutVars>
          <dgm:bulletEnabled val="1"/>
        </dgm:presLayoutVars>
      </dgm:prSet>
      <dgm:spPr/>
      <dgm:t>
        <a:bodyPr/>
        <a:lstStyle/>
        <a:p>
          <a:endParaRPr lang="es-EC"/>
        </a:p>
      </dgm:t>
    </dgm:pt>
    <dgm:pt modelId="{C8AF0114-8B87-4806-93E6-D505D35A23D1}" type="pres">
      <dgm:prSet presAssocID="{0D896FDB-8A66-40AA-8FF4-2FA4F30E08F3}" presName="sibTrans" presStyleCnt="0"/>
      <dgm:spPr/>
    </dgm:pt>
    <dgm:pt modelId="{60D94ACD-E244-4FB8-9F33-0CB7D2839D46}" type="pres">
      <dgm:prSet presAssocID="{AB3BCD9E-807B-47D0-BB4C-07DDE77EBAAC}" presName="textNode" presStyleLbl="node1" presStyleIdx="1" presStyleCnt="3">
        <dgm:presLayoutVars>
          <dgm:bulletEnabled val="1"/>
        </dgm:presLayoutVars>
      </dgm:prSet>
      <dgm:spPr/>
      <dgm:t>
        <a:bodyPr/>
        <a:lstStyle/>
        <a:p>
          <a:endParaRPr lang="es-EC"/>
        </a:p>
      </dgm:t>
    </dgm:pt>
    <dgm:pt modelId="{40236063-E9DA-46C0-96DE-28A359BD2C22}" type="pres">
      <dgm:prSet presAssocID="{8C54A668-6929-48C3-A48F-72FE0C70E1BF}" presName="sibTrans" presStyleCnt="0"/>
      <dgm:spPr/>
    </dgm:pt>
    <dgm:pt modelId="{A20A5C79-9E93-440F-8554-3C2471D627D9}" type="pres">
      <dgm:prSet presAssocID="{54744490-ECDA-4871-9A56-DD2E9F85C998}" presName="textNode" presStyleLbl="node1" presStyleIdx="2" presStyleCnt="3">
        <dgm:presLayoutVars>
          <dgm:bulletEnabled val="1"/>
        </dgm:presLayoutVars>
      </dgm:prSet>
      <dgm:spPr/>
      <dgm:t>
        <a:bodyPr/>
        <a:lstStyle/>
        <a:p>
          <a:endParaRPr lang="es-EC"/>
        </a:p>
      </dgm:t>
    </dgm:pt>
  </dgm:ptLst>
  <dgm:cxnLst>
    <dgm:cxn modelId="{6305EDF2-BA55-4BE4-8020-E123BFDF3545}" type="presOf" srcId="{AB3BCD9E-807B-47D0-BB4C-07DDE77EBAAC}" destId="{60D94ACD-E244-4FB8-9F33-0CB7D2839D46}" srcOrd="0" destOrd="0" presId="urn:microsoft.com/office/officeart/2005/8/layout/hProcess9"/>
    <dgm:cxn modelId="{494B0332-EB2A-4DA6-81B7-4B6D6822B93A}" srcId="{4F70643B-370D-4BD2-BD75-623FA415CD5C}" destId="{54744490-ECDA-4871-9A56-DD2E9F85C998}" srcOrd="2" destOrd="0" parTransId="{BA52534F-AF83-4C07-B0EB-F2A9019706E0}" sibTransId="{55EB35DC-1F7E-4340-9D99-C7D4BA7FD5F5}"/>
    <dgm:cxn modelId="{954C7596-C852-4ECE-9180-61C253AD5540}" type="presOf" srcId="{4F70643B-370D-4BD2-BD75-623FA415CD5C}" destId="{45382A1C-2254-4761-9AAC-53B0BF2BB408}" srcOrd="0" destOrd="0" presId="urn:microsoft.com/office/officeart/2005/8/layout/hProcess9"/>
    <dgm:cxn modelId="{C12EDF01-1664-4C3A-90EA-C14163F5F162}" type="presOf" srcId="{5A48BFE1-23B8-45E8-9DE5-AABD06D12586}" destId="{81163FEC-BA33-412D-8C4A-520100796333}" srcOrd="0" destOrd="0" presId="urn:microsoft.com/office/officeart/2005/8/layout/hProcess9"/>
    <dgm:cxn modelId="{94E17448-D979-4711-AE78-A26A0635BDF0}" srcId="{4F70643B-370D-4BD2-BD75-623FA415CD5C}" destId="{AB3BCD9E-807B-47D0-BB4C-07DDE77EBAAC}" srcOrd="1" destOrd="0" parTransId="{04E8CD51-62C8-4D7A-BFBD-6F7546295E41}" sibTransId="{8C54A668-6929-48C3-A48F-72FE0C70E1BF}"/>
    <dgm:cxn modelId="{DFDD6B39-B424-4914-B5BF-67EC396B3653}" type="presOf" srcId="{54744490-ECDA-4871-9A56-DD2E9F85C998}" destId="{A20A5C79-9E93-440F-8554-3C2471D627D9}" srcOrd="0" destOrd="0" presId="urn:microsoft.com/office/officeart/2005/8/layout/hProcess9"/>
    <dgm:cxn modelId="{BA7F30D9-06FA-4445-99F1-8D5DC587BDCF}" srcId="{4F70643B-370D-4BD2-BD75-623FA415CD5C}" destId="{5A48BFE1-23B8-45E8-9DE5-AABD06D12586}" srcOrd="0" destOrd="0" parTransId="{BEACD76A-555E-4355-8AFD-B8E989E1DFD0}" sibTransId="{0D896FDB-8A66-40AA-8FF4-2FA4F30E08F3}"/>
    <dgm:cxn modelId="{900E3DE1-153C-458A-8C80-A0B82A230775}" type="presParOf" srcId="{45382A1C-2254-4761-9AAC-53B0BF2BB408}" destId="{C100D26F-6894-4644-84C5-5FA9DE6F1F1D}" srcOrd="0" destOrd="0" presId="urn:microsoft.com/office/officeart/2005/8/layout/hProcess9"/>
    <dgm:cxn modelId="{3840FEAA-F838-434C-B577-CFEB45AF4978}" type="presParOf" srcId="{45382A1C-2254-4761-9AAC-53B0BF2BB408}" destId="{3475BB89-DAFC-490D-91C8-ADF07F927397}" srcOrd="1" destOrd="0" presId="urn:microsoft.com/office/officeart/2005/8/layout/hProcess9"/>
    <dgm:cxn modelId="{EFB34AED-D7F8-4F29-9B3C-1A7869CCDDC9}" type="presParOf" srcId="{3475BB89-DAFC-490D-91C8-ADF07F927397}" destId="{81163FEC-BA33-412D-8C4A-520100796333}" srcOrd="0" destOrd="0" presId="urn:microsoft.com/office/officeart/2005/8/layout/hProcess9"/>
    <dgm:cxn modelId="{D7385A4C-9EA7-47E4-BB02-B9BB1A647888}" type="presParOf" srcId="{3475BB89-DAFC-490D-91C8-ADF07F927397}" destId="{C8AF0114-8B87-4806-93E6-D505D35A23D1}" srcOrd="1" destOrd="0" presId="urn:microsoft.com/office/officeart/2005/8/layout/hProcess9"/>
    <dgm:cxn modelId="{57BD48F8-1BF7-4E62-959F-9CB3EC444D65}" type="presParOf" srcId="{3475BB89-DAFC-490D-91C8-ADF07F927397}" destId="{60D94ACD-E244-4FB8-9F33-0CB7D2839D46}" srcOrd="2" destOrd="0" presId="urn:microsoft.com/office/officeart/2005/8/layout/hProcess9"/>
    <dgm:cxn modelId="{9EBD4480-7F40-44D7-945A-C7E5E128CBD3}" type="presParOf" srcId="{3475BB89-DAFC-490D-91C8-ADF07F927397}" destId="{40236063-E9DA-46C0-96DE-28A359BD2C22}" srcOrd="3" destOrd="0" presId="urn:microsoft.com/office/officeart/2005/8/layout/hProcess9"/>
    <dgm:cxn modelId="{31EFAF01-FA17-4136-AC0F-985ACE1315E9}" type="presParOf" srcId="{3475BB89-DAFC-490D-91C8-ADF07F927397}" destId="{A20A5C79-9E93-440F-8554-3C2471D627D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D874D7E-1EA5-4303-A896-6718463FC2EF}" type="doc">
      <dgm:prSet loTypeId="urn:microsoft.com/office/officeart/2005/8/layout/radial6" loCatId="cycle" qsTypeId="urn:microsoft.com/office/officeart/2005/8/quickstyle/simple1" qsCatId="simple" csTypeId="urn:microsoft.com/office/officeart/2005/8/colors/colorful1#61" csCatId="colorful" phldr="1"/>
      <dgm:spPr/>
      <dgm:t>
        <a:bodyPr/>
        <a:lstStyle/>
        <a:p>
          <a:endParaRPr lang="es-EC"/>
        </a:p>
      </dgm:t>
    </dgm:pt>
    <dgm:pt modelId="{E075544C-0834-45B7-8AC2-0AE0B0BA9EF4}">
      <dgm:prSet phldrT="[Texto]"/>
      <dgm:spPr/>
      <dgm:t>
        <a:bodyPr/>
        <a:lstStyle/>
        <a:p>
          <a:r>
            <a:rPr lang="es-ES" b="1" dirty="0" smtClean="0">
              <a:solidFill>
                <a:schemeClr val="tx1"/>
              </a:solidFill>
            </a:rPr>
            <a:t>Procedimiento reporte de operaciones inusuales y operaciones sospechosas</a:t>
          </a:r>
          <a:endParaRPr lang="es-EC" dirty="0">
            <a:solidFill>
              <a:schemeClr val="tx1"/>
            </a:solidFill>
          </a:endParaRPr>
        </a:p>
      </dgm:t>
    </dgm:pt>
    <dgm:pt modelId="{A5DBF1B8-3469-4D86-8AD8-3D4199EAB5C8}" type="parTrans" cxnId="{DEE3230A-133E-4CBD-A275-FF116F370A29}">
      <dgm:prSet/>
      <dgm:spPr/>
      <dgm:t>
        <a:bodyPr/>
        <a:lstStyle/>
        <a:p>
          <a:endParaRPr lang="es-EC"/>
        </a:p>
      </dgm:t>
    </dgm:pt>
    <dgm:pt modelId="{9250704A-5F57-400A-AAB7-AF1B0C9D9CB2}" type="sibTrans" cxnId="{DEE3230A-133E-4CBD-A275-FF116F370A29}">
      <dgm:prSet/>
      <dgm:spPr/>
      <dgm:t>
        <a:bodyPr/>
        <a:lstStyle/>
        <a:p>
          <a:endParaRPr lang="es-EC"/>
        </a:p>
      </dgm:t>
    </dgm:pt>
    <dgm:pt modelId="{6D8A21CF-937F-4B50-8322-BA440D976E14}">
      <dgm:prSet phldrT="[Texto]"/>
      <dgm:spPr/>
      <dgm:t>
        <a:bodyPr/>
        <a:lstStyle/>
        <a:p>
          <a:r>
            <a:rPr lang="es-ES" u="none" dirty="0" smtClean="0">
              <a:solidFill>
                <a:schemeClr val="tx1"/>
              </a:solidFill>
            </a:rPr>
            <a:t>Oficiales de Cumplimiento Internos</a:t>
          </a:r>
          <a:endParaRPr lang="es-EC" u="none" dirty="0">
            <a:solidFill>
              <a:schemeClr val="tx1"/>
            </a:solidFill>
          </a:endParaRPr>
        </a:p>
      </dgm:t>
    </dgm:pt>
    <dgm:pt modelId="{3AD7BF94-A1B9-4D18-9BF3-520D4ECF22D9}" type="parTrans" cxnId="{D9C4F8BC-1DF2-4EA2-9D7E-762A7DC1A353}">
      <dgm:prSet/>
      <dgm:spPr/>
      <dgm:t>
        <a:bodyPr/>
        <a:lstStyle/>
        <a:p>
          <a:endParaRPr lang="es-EC"/>
        </a:p>
      </dgm:t>
    </dgm:pt>
    <dgm:pt modelId="{91389B07-05C6-4842-A3D9-0E9B94D5697C}" type="sibTrans" cxnId="{D9C4F8BC-1DF2-4EA2-9D7E-762A7DC1A353}">
      <dgm:prSet/>
      <dgm:spPr/>
      <dgm:t>
        <a:bodyPr/>
        <a:lstStyle/>
        <a:p>
          <a:endParaRPr lang="es-EC"/>
        </a:p>
      </dgm:t>
    </dgm:pt>
    <dgm:pt modelId="{4DB11247-C9C0-4AED-A124-47C088B85008}">
      <dgm:prSet phldrT="[Texto]"/>
      <dgm:spPr/>
      <dgm:t>
        <a:bodyPr/>
        <a:lstStyle/>
        <a:p>
          <a:r>
            <a:rPr lang="es-ES" u="none" dirty="0" smtClean="0">
              <a:solidFill>
                <a:schemeClr val="tx1"/>
              </a:solidFill>
            </a:rPr>
            <a:t>Oficial de Cumplimiento</a:t>
          </a:r>
          <a:endParaRPr lang="es-EC" u="none" dirty="0">
            <a:solidFill>
              <a:schemeClr val="tx1"/>
            </a:solidFill>
          </a:endParaRPr>
        </a:p>
      </dgm:t>
    </dgm:pt>
    <dgm:pt modelId="{79FB5C8C-90B0-4BBA-9C03-F99D5E3723A5}" type="parTrans" cxnId="{627AF7FC-7A07-4CF0-9836-4D79522722DB}">
      <dgm:prSet/>
      <dgm:spPr/>
      <dgm:t>
        <a:bodyPr/>
        <a:lstStyle/>
        <a:p>
          <a:endParaRPr lang="es-EC"/>
        </a:p>
      </dgm:t>
    </dgm:pt>
    <dgm:pt modelId="{1989E139-719F-476B-AF1B-E1E769B5405F}" type="sibTrans" cxnId="{627AF7FC-7A07-4CF0-9836-4D79522722DB}">
      <dgm:prSet/>
      <dgm:spPr/>
      <dgm:t>
        <a:bodyPr/>
        <a:lstStyle/>
        <a:p>
          <a:endParaRPr lang="es-EC"/>
        </a:p>
      </dgm:t>
    </dgm:pt>
    <dgm:pt modelId="{65EE39E5-9998-4C7A-865A-B8479E76D426}">
      <dgm:prSet phldrT="[Texto]"/>
      <dgm:spPr/>
      <dgm:t>
        <a:bodyPr/>
        <a:lstStyle/>
        <a:p>
          <a:r>
            <a:rPr lang="es-ES" u="none" dirty="0" smtClean="0">
              <a:solidFill>
                <a:schemeClr val="tx1"/>
              </a:solidFill>
            </a:rPr>
            <a:t>Comité de Riesgo</a:t>
          </a:r>
          <a:endParaRPr lang="es-EC" u="none" dirty="0">
            <a:solidFill>
              <a:schemeClr val="tx1"/>
            </a:solidFill>
          </a:endParaRPr>
        </a:p>
      </dgm:t>
    </dgm:pt>
    <dgm:pt modelId="{15850439-A4F9-4C14-ABF7-A107D42BBE49}" type="parTrans" cxnId="{9CDE570A-BB44-4093-AC6B-9549887B061F}">
      <dgm:prSet/>
      <dgm:spPr/>
      <dgm:t>
        <a:bodyPr/>
        <a:lstStyle/>
        <a:p>
          <a:endParaRPr lang="es-EC"/>
        </a:p>
      </dgm:t>
    </dgm:pt>
    <dgm:pt modelId="{355B8317-DEDC-4C02-9540-CA7D42B88EFE}" type="sibTrans" cxnId="{9CDE570A-BB44-4093-AC6B-9549887B061F}">
      <dgm:prSet/>
      <dgm:spPr/>
      <dgm:t>
        <a:bodyPr/>
        <a:lstStyle/>
        <a:p>
          <a:endParaRPr lang="es-EC"/>
        </a:p>
      </dgm:t>
    </dgm:pt>
    <dgm:pt modelId="{0562C19B-88E1-4939-8C10-B0BD127B0436}" type="pres">
      <dgm:prSet presAssocID="{1D874D7E-1EA5-4303-A896-6718463FC2EF}" presName="Name0" presStyleCnt="0">
        <dgm:presLayoutVars>
          <dgm:chMax val="1"/>
          <dgm:dir/>
          <dgm:animLvl val="ctr"/>
          <dgm:resizeHandles val="exact"/>
        </dgm:presLayoutVars>
      </dgm:prSet>
      <dgm:spPr/>
      <dgm:t>
        <a:bodyPr/>
        <a:lstStyle/>
        <a:p>
          <a:endParaRPr lang="es-EC"/>
        </a:p>
      </dgm:t>
    </dgm:pt>
    <dgm:pt modelId="{E32C5C9D-EE12-4FA0-9C24-EFB060673FAB}" type="pres">
      <dgm:prSet presAssocID="{E075544C-0834-45B7-8AC2-0AE0B0BA9EF4}" presName="centerShape" presStyleLbl="node0" presStyleIdx="0" presStyleCnt="1"/>
      <dgm:spPr/>
      <dgm:t>
        <a:bodyPr/>
        <a:lstStyle/>
        <a:p>
          <a:endParaRPr lang="es-EC"/>
        </a:p>
      </dgm:t>
    </dgm:pt>
    <dgm:pt modelId="{26C245DD-90C8-40C8-A43D-49B90A4A1E6E}" type="pres">
      <dgm:prSet presAssocID="{6D8A21CF-937F-4B50-8322-BA440D976E14}" presName="node" presStyleLbl="node1" presStyleIdx="0" presStyleCnt="3">
        <dgm:presLayoutVars>
          <dgm:bulletEnabled val="1"/>
        </dgm:presLayoutVars>
      </dgm:prSet>
      <dgm:spPr/>
      <dgm:t>
        <a:bodyPr/>
        <a:lstStyle/>
        <a:p>
          <a:endParaRPr lang="es-EC"/>
        </a:p>
      </dgm:t>
    </dgm:pt>
    <dgm:pt modelId="{0E56A7F0-B489-4555-AAC7-06EF27A60F15}" type="pres">
      <dgm:prSet presAssocID="{6D8A21CF-937F-4B50-8322-BA440D976E14}" presName="dummy" presStyleCnt="0"/>
      <dgm:spPr/>
    </dgm:pt>
    <dgm:pt modelId="{5414AC55-762D-4E38-9EB9-51B188E27ED1}" type="pres">
      <dgm:prSet presAssocID="{91389B07-05C6-4842-A3D9-0E9B94D5697C}" presName="sibTrans" presStyleLbl="sibTrans2D1" presStyleIdx="0" presStyleCnt="3"/>
      <dgm:spPr/>
      <dgm:t>
        <a:bodyPr/>
        <a:lstStyle/>
        <a:p>
          <a:endParaRPr lang="es-EC"/>
        </a:p>
      </dgm:t>
    </dgm:pt>
    <dgm:pt modelId="{0D96FB05-19C9-4422-978E-880A9BCCED7E}" type="pres">
      <dgm:prSet presAssocID="{4DB11247-C9C0-4AED-A124-47C088B85008}" presName="node" presStyleLbl="node1" presStyleIdx="1" presStyleCnt="3">
        <dgm:presLayoutVars>
          <dgm:bulletEnabled val="1"/>
        </dgm:presLayoutVars>
      </dgm:prSet>
      <dgm:spPr/>
      <dgm:t>
        <a:bodyPr/>
        <a:lstStyle/>
        <a:p>
          <a:endParaRPr lang="es-EC"/>
        </a:p>
      </dgm:t>
    </dgm:pt>
    <dgm:pt modelId="{381627EE-1604-42A0-B6B8-E2395B58E967}" type="pres">
      <dgm:prSet presAssocID="{4DB11247-C9C0-4AED-A124-47C088B85008}" presName="dummy" presStyleCnt="0"/>
      <dgm:spPr/>
    </dgm:pt>
    <dgm:pt modelId="{BE9560D9-8D36-4518-A835-AFBE7028FDBC}" type="pres">
      <dgm:prSet presAssocID="{1989E139-719F-476B-AF1B-E1E769B5405F}" presName="sibTrans" presStyleLbl="sibTrans2D1" presStyleIdx="1" presStyleCnt="3"/>
      <dgm:spPr/>
      <dgm:t>
        <a:bodyPr/>
        <a:lstStyle/>
        <a:p>
          <a:endParaRPr lang="es-EC"/>
        </a:p>
      </dgm:t>
    </dgm:pt>
    <dgm:pt modelId="{836C8BE1-BCDC-4F4D-9D28-24D01474A6D4}" type="pres">
      <dgm:prSet presAssocID="{65EE39E5-9998-4C7A-865A-B8479E76D426}" presName="node" presStyleLbl="node1" presStyleIdx="2" presStyleCnt="3">
        <dgm:presLayoutVars>
          <dgm:bulletEnabled val="1"/>
        </dgm:presLayoutVars>
      </dgm:prSet>
      <dgm:spPr/>
      <dgm:t>
        <a:bodyPr/>
        <a:lstStyle/>
        <a:p>
          <a:endParaRPr lang="es-EC"/>
        </a:p>
      </dgm:t>
    </dgm:pt>
    <dgm:pt modelId="{6F998535-BB5E-4F62-BF43-25695F261421}" type="pres">
      <dgm:prSet presAssocID="{65EE39E5-9998-4C7A-865A-B8479E76D426}" presName="dummy" presStyleCnt="0"/>
      <dgm:spPr/>
    </dgm:pt>
    <dgm:pt modelId="{67A0FD94-305F-4B5A-94FE-D62C4B92E136}" type="pres">
      <dgm:prSet presAssocID="{355B8317-DEDC-4C02-9540-CA7D42B88EFE}" presName="sibTrans" presStyleLbl="sibTrans2D1" presStyleIdx="2" presStyleCnt="3"/>
      <dgm:spPr/>
      <dgm:t>
        <a:bodyPr/>
        <a:lstStyle/>
        <a:p>
          <a:endParaRPr lang="es-EC"/>
        </a:p>
      </dgm:t>
    </dgm:pt>
  </dgm:ptLst>
  <dgm:cxnLst>
    <dgm:cxn modelId="{D2D90839-CDFC-4E10-9BEA-512FC96C0EC5}" type="presOf" srcId="{1989E139-719F-476B-AF1B-E1E769B5405F}" destId="{BE9560D9-8D36-4518-A835-AFBE7028FDBC}" srcOrd="0" destOrd="0" presId="urn:microsoft.com/office/officeart/2005/8/layout/radial6"/>
    <dgm:cxn modelId="{0E3873D7-BB15-43BC-815C-B7D1A795DE2B}" type="presOf" srcId="{91389B07-05C6-4842-A3D9-0E9B94D5697C}" destId="{5414AC55-762D-4E38-9EB9-51B188E27ED1}" srcOrd="0" destOrd="0" presId="urn:microsoft.com/office/officeart/2005/8/layout/radial6"/>
    <dgm:cxn modelId="{C7A23AFE-A1BA-41DD-9878-0060A5A8CC51}" type="presOf" srcId="{65EE39E5-9998-4C7A-865A-B8479E76D426}" destId="{836C8BE1-BCDC-4F4D-9D28-24D01474A6D4}" srcOrd="0" destOrd="0" presId="urn:microsoft.com/office/officeart/2005/8/layout/radial6"/>
    <dgm:cxn modelId="{0D626DF5-A76F-4626-A2D8-7E73A84BCC73}" type="presOf" srcId="{6D8A21CF-937F-4B50-8322-BA440D976E14}" destId="{26C245DD-90C8-40C8-A43D-49B90A4A1E6E}" srcOrd="0" destOrd="0" presId="urn:microsoft.com/office/officeart/2005/8/layout/radial6"/>
    <dgm:cxn modelId="{DEE3230A-133E-4CBD-A275-FF116F370A29}" srcId="{1D874D7E-1EA5-4303-A896-6718463FC2EF}" destId="{E075544C-0834-45B7-8AC2-0AE0B0BA9EF4}" srcOrd="0" destOrd="0" parTransId="{A5DBF1B8-3469-4D86-8AD8-3D4199EAB5C8}" sibTransId="{9250704A-5F57-400A-AAB7-AF1B0C9D9CB2}"/>
    <dgm:cxn modelId="{63F90682-59A5-46AE-BF29-55F01F84F205}" type="presOf" srcId="{355B8317-DEDC-4C02-9540-CA7D42B88EFE}" destId="{67A0FD94-305F-4B5A-94FE-D62C4B92E136}" srcOrd="0" destOrd="0" presId="urn:microsoft.com/office/officeart/2005/8/layout/radial6"/>
    <dgm:cxn modelId="{627AF7FC-7A07-4CF0-9836-4D79522722DB}" srcId="{E075544C-0834-45B7-8AC2-0AE0B0BA9EF4}" destId="{4DB11247-C9C0-4AED-A124-47C088B85008}" srcOrd="1" destOrd="0" parTransId="{79FB5C8C-90B0-4BBA-9C03-F99D5E3723A5}" sibTransId="{1989E139-719F-476B-AF1B-E1E769B5405F}"/>
    <dgm:cxn modelId="{9DA75130-2691-4722-9FEA-A7DF8199908B}" type="presOf" srcId="{E075544C-0834-45B7-8AC2-0AE0B0BA9EF4}" destId="{E32C5C9D-EE12-4FA0-9C24-EFB060673FAB}" srcOrd="0" destOrd="0" presId="urn:microsoft.com/office/officeart/2005/8/layout/radial6"/>
    <dgm:cxn modelId="{D9C4F8BC-1DF2-4EA2-9D7E-762A7DC1A353}" srcId="{E075544C-0834-45B7-8AC2-0AE0B0BA9EF4}" destId="{6D8A21CF-937F-4B50-8322-BA440D976E14}" srcOrd="0" destOrd="0" parTransId="{3AD7BF94-A1B9-4D18-9BF3-520D4ECF22D9}" sibTransId="{91389B07-05C6-4842-A3D9-0E9B94D5697C}"/>
    <dgm:cxn modelId="{4E133529-BA18-42A6-B76C-7E991ED47997}" type="presOf" srcId="{1D874D7E-1EA5-4303-A896-6718463FC2EF}" destId="{0562C19B-88E1-4939-8C10-B0BD127B0436}" srcOrd="0" destOrd="0" presId="urn:microsoft.com/office/officeart/2005/8/layout/radial6"/>
    <dgm:cxn modelId="{9CDE570A-BB44-4093-AC6B-9549887B061F}" srcId="{E075544C-0834-45B7-8AC2-0AE0B0BA9EF4}" destId="{65EE39E5-9998-4C7A-865A-B8479E76D426}" srcOrd="2" destOrd="0" parTransId="{15850439-A4F9-4C14-ABF7-A107D42BBE49}" sibTransId="{355B8317-DEDC-4C02-9540-CA7D42B88EFE}"/>
    <dgm:cxn modelId="{2D472C9E-0FBB-4764-9FDE-2260ACA285A0}" type="presOf" srcId="{4DB11247-C9C0-4AED-A124-47C088B85008}" destId="{0D96FB05-19C9-4422-978E-880A9BCCED7E}" srcOrd="0" destOrd="0" presId="urn:microsoft.com/office/officeart/2005/8/layout/radial6"/>
    <dgm:cxn modelId="{09D6CACA-A26B-4C98-80B4-0817A4B53B7F}" type="presParOf" srcId="{0562C19B-88E1-4939-8C10-B0BD127B0436}" destId="{E32C5C9D-EE12-4FA0-9C24-EFB060673FAB}" srcOrd="0" destOrd="0" presId="urn:microsoft.com/office/officeart/2005/8/layout/radial6"/>
    <dgm:cxn modelId="{1DEE9C11-1DD3-4F0B-B142-F2FC87DC321D}" type="presParOf" srcId="{0562C19B-88E1-4939-8C10-B0BD127B0436}" destId="{26C245DD-90C8-40C8-A43D-49B90A4A1E6E}" srcOrd="1" destOrd="0" presId="urn:microsoft.com/office/officeart/2005/8/layout/radial6"/>
    <dgm:cxn modelId="{E40A1116-9DCD-429B-AB95-1021FBCEA43A}" type="presParOf" srcId="{0562C19B-88E1-4939-8C10-B0BD127B0436}" destId="{0E56A7F0-B489-4555-AAC7-06EF27A60F15}" srcOrd="2" destOrd="0" presId="urn:microsoft.com/office/officeart/2005/8/layout/radial6"/>
    <dgm:cxn modelId="{4E1EA3C5-AFD6-4125-900D-277F1CE93936}" type="presParOf" srcId="{0562C19B-88E1-4939-8C10-B0BD127B0436}" destId="{5414AC55-762D-4E38-9EB9-51B188E27ED1}" srcOrd="3" destOrd="0" presId="urn:microsoft.com/office/officeart/2005/8/layout/radial6"/>
    <dgm:cxn modelId="{FC8E08B8-350F-4B5A-A02B-63CAC08FB31E}" type="presParOf" srcId="{0562C19B-88E1-4939-8C10-B0BD127B0436}" destId="{0D96FB05-19C9-4422-978E-880A9BCCED7E}" srcOrd="4" destOrd="0" presId="urn:microsoft.com/office/officeart/2005/8/layout/radial6"/>
    <dgm:cxn modelId="{A017B682-5BB4-451E-A6C6-D8BE7A34D273}" type="presParOf" srcId="{0562C19B-88E1-4939-8C10-B0BD127B0436}" destId="{381627EE-1604-42A0-B6B8-E2395B58E967}" srcOrd="5" destOrd="0" presId="urn:microsoft.com/office/officeart/2005/8/layout/radial6"/>
    <dgm:cxn modelId="{BF76E36B-B3EF-45F1-9157-AEC071A05379}" type="presParOf" srcId="{0562C19B-88E1-4939-8C10-B0BD127B0436}" destId="{BE9560D9-8D36-4518-A835-AFBE7028FDBC}" srcOrd="6" destOrd="0" presId="urn:microsoft.com/office/officeart/2005/8/layout/radial6"/>
    <dgm:cxn modelId="{3F18B2ED-5951-4106-91C9-53ED37E32D71}" type="presParOf" srcId="{0562C19B-88E1-4939-8C10-B0BD127B0436}" destId="{836C8BE1-BCDC-4F4D-9D28-24D01474A6D4}" srcOrd="7" destOrd="0" presId="urn:microsoft.com/office/officeart/2005/8/layout/radial6"/>
    <dgm:cxn modelId="{588FC7F0-CC3B-4DD2-8BC5-EDEF65413AC4}" type="presParOf" srcId="{0562C19B-88E1-4939-8C10-B0BD127B0436}" destId="{6F998535-BB5E-4F62-BF43-25695F261421}" srcOrd="8" destOrd="0" presId="urn:microsoft.com/office/officeart/2005/8/layout/radial6"/>
    <dgm:cxn modelId="{F48C24E2-72C9-4FD7-9064-934C0A953C73}" type="presParOf" srcId="{0562C19B-88E1-4939-8C10-B0BD127B0436}" destId="{67A0FD94-305F-4B5A-94FE-D62C4B92E136}"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AD32480-8AEE-4626-A7EE-BC4D164D85E2}" type="doc">
      <dgm:prSet loTypeId="urn:microsoft.com/office/officeart/2005/8/layout/cycle2" loCatId="cycle" qsTypeId="urn:microsoft.com/office/officeart/2005/8/quickstyle/simple1" qsCatId="simple" csTypeId="urn:microsoft.com/office/officeart/2005/8/colors/colorful1#62" csCatId="colorful" phldr="1"/>
      <dgm:spPr/>
      <dgm:t>
        <a:bodyPr/>
        <a:lstStyle/>
        <a:p>
          <a:endParaRPr lang="es-EC"/>
        </a:p>
      </dgm:t>
    </dgm:pt>
    <dgm:pt modelId="{DBD34138-406C-498E-B0D4-335C8084570A}">
      <dgm:prSet phldrT="[Texto]"/>
      <dgm:spPr/>
      <dgm:t>
        <a:bodyPr/>
        <a:lstStyle/>
        <a:p>
          <a:r>
            <a:rPr lang="es-ES" dirty="0" smtClean="0">
              <a:solidFill>
                <a:schemeClr val="tx1"/>
              </a:solidFill>
            </a:rPr>
            <a:t>Hoja / Currículo de Vida</a:t>
          </a:r>
          <a:endParaRPr lang="es-EC" dirty="0">
            <a:solidFill>
              <a:schemeClr val="tx1"/>
            </a:solidFill>
          </a:endParaRPr>
        </a:p>
      </dgm:t>
    </dgm:pt>
    <dgm:pt modelId="{F9B028ED-83BC-41C8-889D-727027FB07C3}" type="parTrans" cxnId="{55BE31DB-0FC3-4246-BD99-EA984D9DB0AA}">
      <dgm:prSet/>
      <dgm:spPr/>
      <dgm:t>
        <a:bodyPr/>
        <a:lstStyle/>
        <a:p>
          <a:endParaRPr lang="es-EC"/>
        </a:p>
      </dgm:t>
    </dgm:pt>
    <dgm:pt modelId="{D50E18FA-110F-4BE1-A11B-F3B2E293983A}" type="sibTrans" cxnId="{55BE31DB-0FC3-4246-BD99-EA984D9DB0AA}">
      <dgm:prSet/>
      <dgm:spPr/>
      <dgm:t>
        <a:bodyPr/>
        <a:lstStyle/>
        <a:p>
          <a:endParaRPr lang="es-EC"/>
        </a:p>
      </dgm:t>
    </dgm:pt>
    <dgm:pt modelId="{37B9591B-1395-49D7-8A44-856D326DE931}">
      <dgm:prSet phldrT="[Texto]"/>
      <dgm:spPr/>
      <dgm:t>
        <a:bodyPr/>
        <a:lstStyle/>
        <a:p>
          <a:r>
            <a:rPr lang="es-ES" dirty="0" smtClean="0">
              <a:solidFill>
                <a:schemeClr val="tx1"/>
              </a:solidFill>
            </a:rPr>
            <a:t>Copias de cédula;</a:t>
          </a:r>
          <a:r>
            <a:rPr lang="es-ES" dirty="0" smtClean="0"/>
            <a:t> </a:t>
          </a:r>
          <a:endParaRPr lang="es-EC" dirty="0"/>
        </a:p>
      </dgm:t>
    </dgm:pt>
    <dgm:pt modelId="{B71DE617-222B-4F09-8F38-A56C455F8D02}" type="parTrans" cxnId="{BD0E6222-B4FB-4E14-B58A-1BFF3905274A}">
      <dgm:prSet/>
      <dgm:spPr/>
      <dgm:t>
        <a:bodyPr/>
        <a:lstStyle/>
        <a:p>
          <a:endParaRPr lang="es-EC"/>
        </a:p>
      </dgm:t>
    </dgm:pt>
    <dgm:pt modelId="{8ABFD3BF-D940-4893-A03F-A86C7C0957D5}" type="sibTrans" cxnId="{BD0E6222-B4FB-4E14-B58A-1BFF3905274A}">
      <dgm:prSet/>
      <dgm:spPr/>
      <dgm:t>
        <a:bodyPr/>
        <a:lstStyle/>
        <a:p>
          <a:endParaRPr lang="es-EC"/>
        </a:p>
      </dgm:t>
    </dgm:pt>
    <dgm:pt modelId="{B478014B-D82C-4536-B8A9-267009527256}">
      <dgm:prSet phldrT="[Texto]"/>
      <dgm:spPr/>
      <dgm:t>
        <a:bodyPr/>
        <a:lstStyle/>
        <a:p>
          <a:r>
            <a:rPr lang="es-ES" dirty="0" smtClean="0">
              <a:solidFill>
                <a:schemeClr val="tx1"/>
              </a:solidFill>
            </a:rPr>
            <a:t>Copia del certificado de votación</a:t>
          </a:r>
          <a:endParaRPr lang="es-EC" dirty="0">
            <a:solidFill>
              <a:schemeClr val="tx1"/>
            </a:solidFill>
          </a:endParaRPr>
        </a:p>
      </dgm:t>
    </dgm:pt>
    <dgm:pt modelId="{BF4828C7-59D4-4A39-8BF5-D2BFDA0E209B}" type="parTrans" cxnId="{9452A709-0BB1-4FC6-AD78-FCD97D2054C4}">
      <dgm:prSet/>
      <dgm:spPr/>
      <dgm:t>
        <a:bodyPr/>
        <a:lstStyle/>
        <a:p>
          <a:endParaRPr lang="es-EC"/>
        </a:p>
      </dgm:t>
    </dgm:pt>
    <dgm:pt modelId="{B238BC40-A6CA-421B-BDE1-50CB4B135636}" type="sibTrans" cxnId="{9452A709-0BB1-4FC6-AD78-FCD97D2054C4}">
      <dgm:prSet/>
      <dgm:spPr/>
      <dgm:t>
        <a:bodyPr/>
        <a:lstStyle/>
        <a:p>
          <a:endParaRPr lang="es-EC"/>
        </a:p>
      </dgm:t>
    </dgm:pt>
    <dgm:pt modelId="{7F600490-6E8A-49E5-B3C6-97B7B2A8FF1B}">
      <dgm:prSet phldrT="[Texto]"/>
      <dgm:spPr/>
      <dgm:t>
        <a:bodyPr/>
        <a:lstStyle/>
        <a:p>
          <a:r>
            <a:rPr lang="es-ES" dirty="0" smtClean="0">
              <a:solidFill>
                <a:schemeClr val="tx1"/>
              </a:solidFill>
            </a:rPr>
            <a:t>Copia de licencia de conducir </a:t>
          </a:r>
          <a:endParaRPr lang="es-EC" dirty="0">
            <a:solidFill>
              <a:schemeClr val="tx1"/>
            </a:solidFill>
          </a:endParaRPr>
        </a:p>
      </dgm:t>
    </dgm:pt>
    <dgm:pt modelId="{D2099223-8D75-47C1-B871-590C9B05E0F1}" type="parTrans" cxnId="{D463E870-F7B7-4207-A3F1-A175C14BABD0}">
      <dgm:prSet/>
      <dgm:spPr/>
      <dgm:t>
        <a:bodyPr/>
        <a:lstStyle/>
        <a:p>
          <a:endParaRPr lang="es-EC"/>
        </a:p>
      </dgm:t>
    </dgm:pt>
    <dgm:pt modelId="{AA05FBEC-7E3B-4832-A71B-1E2D32BB1A92}" type="sibTrans" cxnId="{D463E870-F7B7-4207-A3F1-A175C14BABD0}">
      <dgm:prSet/>
      <dgm:spPr/>
      <dgm:t>
        <a:bodyPr/>
        <a:lstStyle/>
        <a:p>
          <a:endParaRPr lang="es-EC"/>
        </a:p>
      </dgm:t>
    </dgm:pt>
    <dgm:pt modelId="{93C3B8BE-3BEF-44BF-9BBD-BF0C3094CCCF}">
      <dgm:prSet phldrT="[Texto]"/>
      <dgm:spPr/>
      <dgm:t>
        <a:bodyPr/>
        <a:lstStyle/>
        <a:p>
          <a:r>
            <a:rPr lang="es-ES" dirty="0" smtClean="0">
              <a:solidFill>
                <a:schemeClr val="tx1"/>
              </a:solidFill>
            </a:rPr>
            <a:t>Original o copia certificada de las Partidas de Matrimonio</a:t>
          </a:r>
          <a:endParaRPr lang="es-EC" dirty="0">
            <a:solidFill>
              <a:schemeClr val="tx1"/>
            </a:solidFill>
          </a:endParaRPr>
        </a:p>
      </dgm:t>
    </dgm:pt>
    <dgm:pt modelId="{69A06C1A-991A-4C27-9E4E-2DD7480D09DD}" type="parTrans" cxnId="{B4B7CA17-E91B-4744-B9A1-79B190E47E70}">
      <dgm:prSet/>
      <dgm:spPr/>
      <dgm:t>
        <a:bodyPr/>
        <a:lstStyle/>
        <a:p>
          <a:endParaRPr lang="es-EC"/>
        </a:p>
      </dgm:t>
    </dgm:pt>
    <dgm:pt modelId="{9D835511-B237-42A2-B30A-3B2D961B6349}" type="sibTrans" cxnId="{B4B7CA17-E91B-4744-B9A1-79B190E47E70}">
      <dgm:prSet/>
      <dgm:spPr/>
      <dgm:t>
        <a:bodyPr/>
        <a:lstStyle/>
        <a:p>
          <a:endParaRPr lang="es-EC"/>
        </a:p>
      </dgm:t>
    </dgm:pt>
    <dgm:pt modelId="{46E71956-1274-4694-B01A-69AD437FD4C2}">
      <dgm:prSet phldrT="[Texto]"/>
      <dgm:spPr/>
      <dgm:t>
        <a:bodyPr/>
        <a:lstStyle/>
        <a:p>
          <a:r>
            <a:rPr lang="es-ES" dirty="0" smtClean="0">
              <a:solidFill>
                <a:schemeClr val="tx1"/>
              </a:solidFill>
            </a:rPr>
            <a:t>Originales o copias certificadas de Partidas de Nacimiento de hijos</a:t>
          </a:r>
          <a:endParaRPr lang="es-EC" dirty="0">
            <a:solidFill>
              <a:schemeClr val="tx1"/>
            </a:solidFill>
          </a:endParaRPr>
        </a:p>
      </dgm:t>
    </dgm:pt>
    <dgm:pt modelId="{30F9F14E-CD4D-44A7-89D7-296401EE1E80}" type="parTrans" cxnId="{2AA9B375-04DE-409A-9335-7474B874BDE8}">
      <dgm:prSet/>
      <dgm:spPr/>
      <dgm:t>
        <a:bodyPr/>
        <a:lstStyle/>
        <a:p>
          <a:endParaRPr lang="es-EC"/>
        </a:p>
      </dgm:t>
    </dgm:pt>
    <dgm:pt modelId="{315D4661-DB91-4D16-9120-8492BF775B05}" type="sibTrans" cxnId="{2AA9B375-04DE-409A-9335-7474B874BDE8}">
      <dgm:prSet/>
      <dgm:spPr/>
      <dgm:t>
        <a:bodyPr/>
        <a:lstStyle/>
        <a:p>
          <a:endParaRPr lang="es-EC"/>
        </a:p>
      </dgm:t>
    </dgm:pt>
    <dgm:pt modelId="{E05D5667-401F-4FED-8FEF-DDBCE6E1554B}">
      <dgm:prSet phldrT="[Texto]"/>
      <dgm:spPr/>
      <dgm:t>
        <a:bodyPr/>
        <a:lstStyle/>
        <a:p>
          <a:r>
            <a:rPr lang="es-ES" dirty="0" smtClean="0">
              <a:solidFill>
                <a:schemeClr val="tx1"/>
              </a:solidFill>
            </a:rPr>
            <a:t>Original o copia certificada de la Declaración Juramentada de convivencia</a:t>
          </a:r>
          <a:endParaRPr lang="es-EC" dirty="0">
            <a:solidFill>
              <a:schemeClr val="tx1"/>
            </a:solidFill>
          </a:endParaRPr>
        </a:p>
      </dgm:t>
    </dgm:pt>
    <dgm:pt modelId="{BC88E73C-DD2F-4381-B633-56B3117925A6}" type="parTrans" cxnId="{0DFE0655-B81C-421A-B2C8-23D26C31BE86}">
      <dgm:prSet/>
      <dgm:spPr/>
      <dgm:t>
        <a:bodyPr/>
        <a:lstStyle/>
        <a:p>
          <a:endParaRPr lang="es-EC"/>
        </a:p>
      </dgm:t>
    </dgm:pt>
    <dgm:pt modelId="{753B4D1F-EBE2-4B65-93CD-9FF1BD4A9B2F}" type="sibTrans" cxnId="{0DFE0655-B81C-421A-B2C8-23D26C31BE86}">
      <dgm:prSet/>
      <dgm:spPr/>
      <dgm:t>
        <a:bodyPr/>
        <a:lstStyle/>
        <a:p>
          <a:endParaRPr lang="es-EC"/>
        </a:p>
      </dgm:t>
    </dgm:pt>
    <dgm:pt modelId="{A23FBAFC-F915-4D79-891F-5EDC5F81EB90}" type="pres">
      <dgm:prSet presAssocID="{2AD32480-8AEE-4626-A7EE-BC4D164D85E2}" presName="cycle" presStyleCnt="0">
        <dgm:presLayoutVars>
          <dgm:dir/>
          <dgm:resizeHandles val="exact"/>
        </dgm:presLayoutVars>
      </dgm:prSet>
      <dgm:spPr/>
      <dgm:t>
        <a:bodyPr/>
        <a:lstStyle/>
        <a:p>
          <a:endParaRPr lang="es-EC"/>
        </a:p>
      </dgm:t>
    </dgm:pt>
    <dgm:pt modelId="{66F12135-B775-4329-810D-BD1216891798}" type="pres">
      <dgm:prSet presAssocID="{DBD34138-406C-498E-B0D4-335C8084570A}" presName="node" presStyleLbl="node1" presStyleIdx="0" presStyleCnt="7">
        <dgm:presLayoutVars>
          <dgm:bulletEnabled val="1"/>
        </dgm:presLayoutVars>
      </dgm:prSet>
      <dgm:spPr/>
      <dgm:t>
        <a:bodyPr/>
        <a:lstStyle/>
        <a:p>
          <a:endParaRPr lang="es-EC"/>
        </a:p>
      </dgm:t>
    </dgm:pt>
    <dgm:pt modelId="{199DBBE7-7535-4D52-B0C2-DFC44E1F420E}" type="pres">
      <dgm:prSet presAssocID="{D50E18FA-110F-4BE1-A11B-F3B2E293983A}" presName="sibTrans" presStyleLbl="sibTrans2D1" presStyleIdx="0" presStyleCnt="7"/>
      <dgm:spPr/>
      <dgm:t>
        <a:bodyPr/>
        <a:lstStyle/>
        <a:p>
          <a:endParaRPr lang="es-EC"/>
        </a:p>
      </dgm:t>
    </dgm:pt>
    <dgm:pt modelId="{0895850E-3C2D-4112-80E8-A1C5CA982F36}" type="pres">
      <dgm:prSet presAssocID="{D50E18FA-110F-4BE1-A11B-F3B2E293983A}" presName="connectorText" presStyleLbl="sibTrans2D1" presStyleIdx="0" presStyleCnt="7"/>
      <dgm:spPr/>
      <dgm:t>
        <a:bodyPr/>
        <a:lstStyle/>
        <a:p>
          <a:endParaRPr lang="es-EC"/>
        </a:p>
      </dgm:t>
    </dgm:pt>
    <dgm:pt modelId="{B4243FC8-D6E0-4DAC-813B-E761FF9D2E41}" type="pres">
      <dgm:prSet presAssocID="{37B9591B-1395-49D7-8A44-856D326DE931}" presName="node" presStyleLbl="node1" presStyleIdx="1" presStyleCnt="7">
        <dgm:presLayoutVars>
          <dgm:bulletEnabled val="1"/>
        </dgm:presLayoutVars>
      </dgm:prSet>
      <dgm:spPr/>
      <dgm:t>
        <a:bodyPr/>
        <a:lstStyle/>
        <a:p>
          <a:endParaRPr lang="es-EC"/>
        </a:p>
      </dgm:t>
    </dgm:pt>
    <dgm:pt modelId="{0DB75B72-EF62-448B-8410-6D8E3C56FF22}" type="pres">
      <dgm:prSet presAssocID="{8ABFD3BF-D940-4893-A03F-A86C7C0957D5}" presName="sibTrans" presStyleLbl="sibTrans2D1" presStyleIdx="1" presStyleCnt="7"/>
      <dgm:spPr/>
      <dgm:t>
        <a:bodyPr/>
        <a:lstStyle/>
        <a:p>
          <a:endParaRPr lang="es-EC"/>
        </a:p>
      </dgm:t>
    </dgm:pt>
    <dgm:pt modelId="{5A9BD04D-5132-4AAB-B035-1992580957EA}" type="pres">
      <dgm:prSet presAssocID="{8ABFD3BF-D940-4893-A03F-A86C7C0957D5}" presName="connectorText" presStyleLbl="sibTrans2D1" presStyleIdx="1" presStyleCnt="7"/>
      <dgm:spPr/>
      <dgm:t>
        <a:bodyPr/>
        <a:lstStyle/>
        <a:p>
          <a:endParaRPr lang="es-EC"/>
        </a:p>
      </dgm:t>
    </dgm:pt>
    <dgm:pt modelId="{6ADBDE01-7CB1-4929-A186-0D36A5A1C345}" type="pres">
      <dgm:prSet presAssocID="{B478014B-D82C-4536-B8A9-267009527256}" presName="node" presStyleLbl="node1" presStyleIdx="2" presStyleCnt="7">
        <dgm:presLayoutVars>
          <dgm:bulletEnabled val="1"/>
        </dgm:presLayoutVars>
      </dgm:prSet>
      <dgm:spPr/>
      <dgm:t>
        <a:bodyPr/>
        <a:lstStyle/>
        <a:p>
          <a:endParaRPr lang="es-EC"/>
        </a:p>
      </dgm:t>
    </dgm:pt>
    <dgm:pt modelId="{DB058A55-E244-4497-B23E-601DCD8AC78B}" type="pres">
      <dgm:prSet presAssocID="{B238BC40-A6CA-421B-BDE1-50CB4B135636}" presName="sibTrans" presStyleLbl="sibTrans2D1" presStyleIdx="2" presStyleCnt="7"/>
      <dgm:spPr/>
      <dgm:t>
        <a:bodyPr/>
        <a:lstStyle/>
        <a:p>
          <a:endParaRPr lang="es-EC"/>
        </a:p>
      </dgm:t>
    </dgm:pt>
    <dgm:pt modelId="{963B3439-8EA4-4456-A187-41D03262F08A}" type="pres">
      <dgm:prSet presAssocID="{B238BC40-A6CA-421B-BDE1-50CB4B135636}" presName="connectorText" presStyleLbl="sibTrans2D1" presStyleIdx="2" presStyleCnt="7"/>
      <dgm:spPr/>
      <dgm:t>
        <a:bodyPr/>
        <a:lstStyle/>
        <a:p>
          <a:endParaRPr lang="es-EC"/>
        </a:p>
      </dgm:t>
    </dgm:pt>
    <dgm:pt modelId="{7DA1A668-1B23-4459-BB21-C78F971D1C1E}" type="pres">
      <dgm:prSet presAssocID="{7F600490-6E8A-49E5-B3C6-97B7B2A8FF1B}" presName="node" presStyleLbl="node1" presStyleIdx="3" presStyleCnt="7">
        <dgm:presLayoutVars>
          <dgm:bulletEnabled val="1"/>
        </dgm:presLayoutVars>
      </dgm:prSet>
      <dgm:spPr/>
      <dgm:t>
        <a:bodyPr/>
        <a:lstStyle/>
        <a:p>
          <a:endParaRPr lang="es-EC"/>
        </a:p>
      </dgm:t>
    </dgm:pt>
    <dgm:pt modelId="{6BC135E2-EE3A-4C1B-9DDE-7D2107ACCCEC}" type="pres">
      <dgm:prSet presAssocID="{AA05FBEC-7E3B-4832-A71B-1E2D32BB1A92}" presName="sibTrans" presStyleLbl="sibTrans2D1" presStyleIdx="3" presStyleCnt="7"/>
      <dgm:spPr/>
      <dgm:t>
        <a:bodyPr/>
        <a:lstStyle/>
        <a:p>
          <a:endParaRPr lang="es-EC"/>
        </a:p>
      </dgm:t>
    </dgm:pt>
    <dgm:pt modelId="{2747A1A8-A251-4D8F-A064-B39B776E8C53}" type="pres">
      <dgm:prSet presAssocID="{AA05FBEC-7E3B-4832-A71B-1E2D32BB1A92}" presName="connectorText" presStyleLbl="sibTrans2D1" presStyleIdx="3" presStyleCnt="7"/>
      <dgm:spPr/>
      <dgm:t>
        <a:bodyPr/>
        <a:lstStyle/>
        <a:p>
          <a:endParaRPr lang="es-EC"/>
        </a:p>
      </dgm:t>
    </dgm:pt>
    <dgm:pt modelId="{9C71177F-E96D-49D4-9861-B4189A79AC9D}" type="pres">
      <dgm:prSet presAssocID="{93C3B8BE-3BEF-44BF-9BBD-BF0C3094CCCF}" presName="node" presStyleLbl="node1" presStyleIdx="4" presStyleCnt="7">
        <dgm:presLayoutVars>
          <dgm:bulletEnabled val="1"/>
        </dgm:presLayoutVars>
      </dgm:prSet>
      <dgm:spPr/>
      <dgm:t>
        <a:bodyPr/>
        <a:lstStyle/>
        <a:p>
          <a:endParaRPr lang="es-EC"/>
        </a:p>
      </dgm:t>
    </dgm:pt>
    <dgm:pt modelId="{DB2A3089-0A59-49BB-A050-706F85772087}" type="pres">
      <dgm:prSet presAssocID="{9D835511-B237-42A2-B30A-3B2D961B6349}" presName="sibTrans" presStyleLbl="sibTrans2D1" presStyleIdx="4" presStyleCnt="7"/>
      <dgm:spPr/>
      <dgm:t>
        <a:bodyPr/>
        <a:lstStyle/>
        <a:p>
          <a:endParaRPr lang="es-EC"/>
        </a:p>
      </dgm:t>
    </dgm:pt>
    <dgm:pt modelId="{B98786BC-B6F1-4FAD-9B46-7E516410E7E8}" type="pres">
      <dgm:prSet presAssocID="{9D835511-B237-42A2-B30A-3B2D961B6349}" presName="connectorText" presStyleLbl="sibTrans2D1" presStyleIdx="4" presStyleCnt="7"/>
      <dgm:spPr/>
      <dgm:t>
        <a:bodyPr/>
        <a:lstStyle/>
        <a:p>
          <a:endParaRPr lang="es-EC"/>
        </a:p>
      </dgm:t>
    </dgm:pt>
    <dgm:pt modelId="{359D638E-F045-4949-AA45-057E0DC10591}" type="pres">
      <dgm:prSet presAssocID="{E05D5667-401F-4FED-8FEF-DDBCE6E1554B}" presName="node" presStyleLbl="node1" presStyleIdx="5" presStyleCnt="7">
        <dgm:presLayoutVars>
          <dgm:bulletEnabled val="1"/>
        </dgm:presLayoutVars>
      </dgm:prSet>
      <dgm:spPr/>
      <dgm:t>
        <a:bodyPr/>
        <a:lstStyle/>
        <a:p>
          <a:endParaRPr lang="es-EC"/>
        </a:p>
      </dgm:t>
    </dgm:pt>
    <dgm:pt modelId="{B2772065-636E-4C5C-B615-C44C17EC4E6C}" type="pres">
      <dgm:prSet presAssocID="{753B4D1F-EBE2-4B65-93CD-9FF1BD4A9B2F}" presName="sibTrans" presStyleLbl="sibTrans2D1" presStyleIdx="5" presStyleCnt="7"/>
      <dgm:spPr/>
      <dgm:t>
        <a:bodyPr/>
        <a:lstStyle/>
        <a:p>
          <a:endParaRPr lang="es-EC"/>
        </a:p>
      </dgm:t>
    </dgm:pt>
    <dgm:pt modelId="{B9909945-D654-4576-A221-9E9E694855F7}" type="pres">
      <dgm:prSet presAssocID="{753B4D1F-EBE2-4B65-93CD-9FF1BD4A9B2F}" presName="connectorText" presStyleLbl="sibTrans2D1" presStyleIdx="5" presStyleCnt="7"/>
      <dgm:spPr/>
      <dgm:t>
        <a:bodyPr/>
        <a:lstStyle/>
        <a:p>
          <a:endParaRPr lang="es-EC"/>
        </a:p>
      </dgm:t>
    </dgm:pt>
    <dgm:pt modelId="{2D4490A1-8759-4E2C-8E50-086062448ECD}" type="pres">
      <dgm:prSet presAssocID="{46E71956-1274-4694-B01A-69AD437FD4C2}" presName="node" presStyleLbl="node1" presStyleIdx="6" presStyleCnt="7">
        <dgm:presLayoutVars>
          <dgm:bulletEnabled val="1"/>
        </dgm:presLayoutVars>
      </dgm:prSet>
      <dgm:spPr/>
      <dgm:t>
        <a:bodyPr/>
        <a:lstStyle/>
        <a:p>
          <a:endParaRPr lang="es-EC"/>
        </a:p>
      </dgm:t>
    </dgm:pt>
    <dgm:pt modelId="{AAF4FEE7-DD14-43CF-A95A-90E7D0D0BB53}" type="pres">
      <dgm:prSet presAssocID="{315D4661-DB91-4D16-9120-8492BF775B05}" presName="sibTrans" presStyleLbl="sibTrans2D1" presStyleIdx="6" presStyleCnt="7"/>
      <dgm:spPr/>
      <dgm:t>
        <a:bodyPr/>
        <a:lstStyle/>
        <a:p>
          <a:endParaRPr lang="es-EC"/>
        </a:p>
      </dgm:t>
    </dgm:pt>
    <dgm:pt modelId="{50D6AB18-5193-4C5B-9F7A-D698A8201F25}" type="pres">
      <dgm:prSet presAssocID="{315D4661-DB91-4D16-9120-8492BF775B05}" presName="connectorText" presStyleLbl="sibTrans2D1" presStyleIdx="6" presStyleCnt="7"/>
      <dgm:spPr/>
      <dgm:t>
        <a:bodyPr/>
        <a:lstStyle/>
        <a:p>
          <a:endParaRPr lang="es-EC"/>
        </a:p>
      </dgm:t>
    </dgm:pt>
  </dgm:ptLst>
  <dgm:cxnLst>
    <dgm:cxn modelId="{70C73C3C-44D8-4353-A13B-0595B01E5B76}" type="presOf" srcId="{753B4D1F-EBE2-4B65-93CD-9FF1BD4A9B2F}" destId="{B9909945-D654-4576-A221-9E9E694855F7}" srcOrd="1" destOrd="0" presId="urn:microsoft.com/office/officeart/2005/8/layout/cycle2"/>
    <dgm:cxn modelId="{73FE3253-C354-4DAA-9697-EC8E93419840}" type="presOf" srcId="{8ABFD3BF-D940-4893-A03F-A86C7C0957D5}" destId="{0DB75B72-EF62-448B-8410-6D8E3C56FF22}" srcOrd="0" destOrd="0" presId="urn:microsoft.com/office/officeart/2005/8/layout/cycle2"/>
    <dgm:cxn modelId="{0DFE0655-B81C-421A-B2C8-23D26C31BE86}" srcId="{2AD32480-8AEE-4626-A7EE-BC4D164D85E2}" destId="{E05D5667-401F-4FED-8FEF-DDBCE6E1554B}" srcOrd="5" destOrd="0" parTransId="{BC88E73C-DD2F-4381-B633-56B3117925A6}" sibTransId="{753B4D1F-EBE2-4B65-93CD-9FF1BD4A9B2F}"/>
    <dgm:cxn modelId="{55BE31DB-0FC3-4246-BD99-EA984D9DB0AA}" srcId="{2AD32480-8AEE-4626-A7EE-BC4D164D85E2}" destId="{DBD34138-406C-498E-B0D4-335C8084570A}" srcOrd="0" destOrd="0" parTransId="{F9B028ED-83BC-41C8-889D-727027FB07C3}" sibTransId="{D50E18FA-110F-4BE1-A11B-F3B2E293983A}"/>
    <dgm:cxn modelId="{C61CA188-3C8E-4750-AF86-9D1373358401}" type="presOf" srcId="{8ABFD3BF-D940-4893-A03F-A86C7C0957D5}" destId="{5A9BD04D-5132-4AAB-B035-1992580957EA}" srcOrd="1" destOrd="0" presId="urn:microsoft.com/office/officeart/2005/8/layout/cycle2"/>
    <dgm:cxn modelId="{CB50E493-6C71-4B8B-8A20-B2B1364405A6}" type="presOf" srcId="{B478014B-D82C-4536-B8A9-267009527256}" destId="{6ADBDE01-7CB1-4929-A186-0D36A5A1C345}" srcOrd="0" destOrd="0" presId="urn:microsoft.com/office/officeart/2005/8/layout/cycle2"/>
    <dgm:cxn modelId="{BFA7EB8F-F41D-4EE1-9007-813066F5EFF7}" type="presOf" srcId="{AA05FBEC-7E3B-4832-A71B-1E2D32BB1A92}" destId="{6BC135E2-EE3A-4C1B-9DDE-7D2107ACCCEC}" srcOrd="0" destOrd="0" presId="urn:microsoft.com/office/officeart/2005/8/layout/cycle2"/>
    <dgm:cxn modelId="{39600653-AFE7-4639-9371-F39A63B9BC17}" type="presOf" srcId="{D50E18FA-110F-4BE1-A11B-F3B2E293983A}" destId="{0895850E-3C2D-4112-80E8-A1C5CA982F36}" srcOrd="1" destOrd="0" presId="urn:microsoft.com/office/officeart/2005/8/layout/cycle2"/>
    <dgm:cxn modelId="{27322476-D6B0-47FF-9526-331815C4A155}" type="presOf" srcId="{B238BC40-A6CA-421B-BDE1-50CB4B135636}" destId="{963B3439-8EA4-4456-A187-41D03262F08A}" srcOrd="1" destOrd="0" presId="urn:microsoft.com/office/officeart/2005/8/layout/cycle2"/>
    <dgm:cxn modelId="{B4B7CA17-E91B-4744-B9A1-79B190E47E70}" srcId="{2AD32480-8AEE-4626-A7EE-BC4D164D85E2}" destId="{93C3B8BE-3BEF-44BF-9BBD-BF0C3094CCCF}" srcOrd="4" destOrd="0" parTransId="{69A06C1A-991A-4C27-9E4E-2DD7480D09DD}" sibTransId="{9D835511-B237-42A2-B30A-3B2D961B6349}"/>
    <dgm:cxn modelId="{D463E870-F7B7-4207-A3F1-A175C14BABD0}" srcId="{2AD32480-8AEE-4626-A7EE-BC4D164D85E2}" destId="{7F600490-6E8A-49E5-B3C6-97B7B2A8FF1B}" srcOrd="3" destOrd="0" parTransId="{D2099223-8D75-47C1-B871-590C9B05E0F1}" sibTransId="{AA05FBEC-7E3B-4832-A71B-1E2D32BB1A92}"/>
    <dgm:cxn modelId="{2AA9B375-04DE-409A-9335-7474B874BDE8}" srcId="{2AD32480-8AEE-4626-A7EE-BC4D164D85E2}" destId="{46E71956-1274-4694-B01A-69AD437FD4C2}" srcOrd="6" destOrd="0" parTransId="{30F9F14E-CD4D-44A7-89D7-296401EE1E80}" sibTransId="{315D4661-DB91-4D16-9120-8492BF775B05}"/>
    <dgm:cxn modelId="{4FC76BC4-2A17-41C4-A494-07A3679A2FB7}" type="presOf" srcId="{46E71956-1274-4694-B01A-69AD437FD4C2}" destId="{2D4490A1-8759-4E2C-8E50-086062448ECD}" srcOrd="0" destOrd="0" presId="urn:microsoft.com/office/officeart/2005/8/layout/cycle2"/>
    <dgm:cxn modelId="{68099428-E7D4-4E3A-A6EC-4D9CF2959CF1}" type="presOf" srcId="{9D835511-B237-42A2-B30A-3B2D961B6349}" destId="{DB2A3089-0A59-49BB-A050-706F85772087}" srcOrd="0" destOrd="0" presId="urn:microsoft.com/office/officeart/2005/8/layout/cycle2"/>
    <dgm:cxn modelId="{13F9E7B9-F326-4416-A4E4-F6DBA1C8A7FF}" type="presOf" srcId="{9D835511-B237-42A2-B30A-3B2D961B6349}" destId="{B98786BC-B6F1-4FAD-9B46-7E516410E7E8}" srcOrd="1" destOrd="0" presId="urn:microsoft.com/office/officeart/2005/8/layout/cycle2"/>
    <dgm:cxn modelId="{29B00B47-E92D-4C8C-8081-7C61A2841D24}" type="presOf" srcId="{7F600490-6E8A-49E5-B3C6-97B7B2A8FF1B}" destId="{7DA1A668-1B23-4459-BB21-C78F971D1C1E}" srcOrd="0" destOrd="0" presId="urn:microsoft.com/office/officeart/2005/8/layout/cycle2"/>
    <dgm:cxn modelId="{2343D4C6-44C8-4DE5-B3CC-FD7941045F7A}" type="presOf" srcId="{315D4661-DB91-4D16-9120-8492BF775B05}" destId="{50D6AB18-5193-4C5B-9F7A-D698A8201F25}" srcOrd="1" destOrd="0" presId="urn:microsoft.com/office/officeart/2005/8/layout/cycle2"/>
    <dgm:cxn modelId="{9452A709-0BB1-4FC6-AD78-FCD97D2054C4}" srcId="{2AD32480-8AEE-4626-A7EE-BC4D164D85E2}" destId="{B478014B-D82C-4536-B8A9-267009527256}" srcOrd="2" destOrd="0" parTransId="{BF4828C7-59D4-4A39-8BF5-D2BFDA0E209B}" sibTransId="{B238BC40-A6CA-421B-BDE1-50CB4B135636}"/>
    <dgm:cxn modelId="{F139C16D-D4DA-4C96-BD89-A1FF81375A00}" type="presOf" srcId="{37B9591B-1395-49D7-8A44-856D326DE931}" destId="{B4243FC8-D6E0-4DAC-813B-E761FF9D2E41}" srcOrd="0" destOrd="0" presId="urn:microsoft.com/office/officeart/2005/8/layout/cycle2"/>
    <dgm:cxn modelId="{AF87F7F5-2E1E-4673-B76B-6779D63A2DAD}" type="presOf" srcId="{DBD34138-406C-498E-B0D4-335C8084570A}" destId="{66F12135-B775-4329-810D-BD1216891798}" srcOrd="0" destOrd="0" presId="urn:microsoft.com/office/officeart/2005/8/layout/cycle2"/>
    <dgm:cxn modelId="{08EEA173-18E0-48A8-AAC8-D3193C20D8EA}" type="presOf" srcId="{753B4D1F-EBE2-4B65-93CD-9FF1BD4A9B2F}" destId="{B2772065-636E-4C5C-B615-C44C17EC4E6C}" srcOrd="0" destOrd="0" presId="urn:microsoft.com/office/officeart/2005/8/layout/cycle2"/>
    <dgm:cxn modelId="{0D62D164-1558-422E-A581-C3AF1FBD83D8}" type="presOf" srcId="{315D4661-DB91-4D16-9120-8492BF775B05}" destId="{AAF4FEE7-DD14-43CF-A95A-90E7D0D0BB53}" srcOrd="0" destOrd="0" presId="urn:microsoft.com/office/officeart/2005/8/layout/cycle2"/>
    <dgm:cxn modelId="{133F4275-BC61-4E67-8C46-FCA1BA603425}" type="presOf" srcId="{AA05FBEC-7E3B-4832-A71B-1E2D32BB1A92}" destId="{2747A1A8-A251-4D8F-A064-B39B776E8C53}" srcOrd="1" destOrd="0" presId="urn:microsoft.com/office/officeart/2005/8/layout/cycle2"/>
    <dgm:cxn modelId="{3657ABAF-B843-4DA4-A411-7DB39016C4E8}" type="presOf" srcId="{2AD32480-8AEE-4626-A7EE-BC4D164D85E2}" destId="{A23FBAFC-F915-4D79-891F-5EDC5F81EB90}" srcOrd="0" destOrd="0" presId="urn:microsoft.com/office/officeart/2005/8/layout/cycle2"/>
    <dgm:cxn modelId="{BD0E6222-B4FB-4E14-B58A-1BFF3905274A}" srcId="{2AD32480-8AEE-4626-A7EE-BC4D164D85E2}" destId="{37B9591B-1395-49D7-8A44-856D326DE931}" srcOrd="1" destOrd="0" parTransId="{B71DE617-222B-4F09-8F38-A56C455F8D02}" sibTransId="{8ABFD3BF-D940-4893-A03F-A86C7C0957D5}"/>
    <dgm:cxn modelId="{3B94721A-EDCB-4947-9AE6-1E8747EE11DA}" type="presOf" srcId="{D50E18FA-110F-4BE1-A11B-F3B2E293983A}" destId="{199DBBE7-7535-4D52-B0C2-DFC44E1F420E}" srcOrd="0" destOrd="0" presId="urn:microsoft.com/office/officeart/2005/8/layout/cycle2"/>
    <dgm:cxn modelId="{FCFFF731-6411-4BC7-B6D8-1BF78D8DD2B8}" type="presOf" srcId="{B238BC40-A6CA-421B-BDE1-50CB4B135636}" destId="{DB058A55-E244-4497-B23E-601DCD8AC78B}" srcOrd="0" destOrd="0" presId="urn:microsoft.com/office/officeart/2005/8/layout/cycle2"/>
    <dgm:cxn modelId="{F774538D-9DB4-4A2A-8A87-2B62A679B88D}" type="presOf" srcId="{E05D5667-401F-4FED-8FEF-DDBCE6E1554B}" destId="{359D638E-F045-4949-AA45-057E0DC10591}" srcOrd="0" destOrd="0" presId="urn:microsoft.com/office/officeart/2005/8/layout/cycle2"/>
    <dgm:cxn modelId="{40457BA2-12BE-4904-9FDF-7CDEC70E789C}" type="presOf" srcId="{93C3B8BE-3BEF-44BF-9BBD-BF0C3094CCCF}" destId="{9C71177F-E96D-49D4-9861-B4189A79AC9D}" srcOrd="0" destOrd="0" presId="urn:microsoft.com/office/officeart/2005/8/layout/cycle2"/>
    <dgm:cxn modelId="{0EF9AAB9-842F-4FEA-B1FC-A52E29960ACB}" type="presParOf" srcId="{A23FBAFC-F915-4D79-891F-5EDC5F81EB90}" destId="{66F12135-B775-4329-810D-BD1216891798}" srcOrd="0" destOrd="0" presId="urn:microsoft.com/office/officeart/2005/8/layout/cycle2"/>
    <dgm:cxn modelId="{76E47C2E-E894-48ED-8F36-647B3DDF5BE7}" type="presParOf" srcId="{A23FBAFC-F915-4D79-891F-5EDC5F81EB90}" destId="{199DBBE7-7535-4D52-B0C2-DFC44E1F420E}" srcOrd="1" destOrd="0" presId="urn:microsoft.com/office/officeart/2005/8/layout/cycle2"/>
    <dgm:cxn modelId="{7393E5C8-6548-4EF8-9A7C-ECA6BCD7DC2C}" type="presParOf" srcId="{199DBBE7-7535-4D52-B0C2-DFC44E1F420E}" destId="{0895850E-3C2D-4112-80E8-A1C5CA982F36}" srcOrd="0" destOrd="0" presId="urn:microsoft.com/office/officeart/2005/8/layout/cycle2"/>
    <dgm:cxn modelId="{AA211EC1-0229-4E5E-824C-EF77EF41AB0F}" type="presParOf" srcId="{A23FBAFC-F915-4D79-891F-5EDC5F81EB90}" destId="{B4243FC8-D6E0-4DAC-813B-E761FF9D2E41}" srcOrd="2" destOrd="0" presId="urn:microsoft.com/office/officeart/2005/8/layout/cycle2"/>
    <dgm:cxn modelId="{2A42A12E-30CA-46BC-A8A6-41185C70D2E5}" type="presParOf" srcId="{A23FBAFC-F915-4D79-891F-5EDC5F81EB90}" destId="{0DB75B72-EF62-448B-8410-6D8E3C56FF22}" srcOrd="3" destOrd="0" presId="urn:microsoft.com/office/officeart/2005/8/layout/cycle2"/>
    <dgm:cxn modelId="{10487232-3369-4677-8CAB-812E6884A0EE}" type="presParOf" srcId="{0DB75B72-EF62-448B-8410-6D8E3C56FF22}" destId="{5A9BD04D-5132-4AAB-B035-1992580957EA}" srcOrd="0" destOrd="0" presId="urn:microsoft.com/office/officeart/2005/8/layout/cycle2"/>
    <dgm:cxn modelId="{D7C89240-DA1B-4BBA-9A50-CC735B23FD05}" type="presParOf" srcId="{A23FBAFC-F915-4D79-891F-5EDC5F81EB90}" destId="{6ADBDE01-7CB1-4929-A186-0D36A5A1C345}" srcOrd="4" destOrd="0" presId="urn:microsoft.com/office/officeart/2005/8/layout/cycle2"/>
    <dgm:cxn modelId="{C759DBE8-0E6D-4F1C-8439-3ED6337C3CB6}" type="presParOf" srcId="{A23FBAFC-F915-4D79-891F-5EDC5F81EB90}" destId="{DB058A55-E244-4497-B23E-601DCD8AC78B}" srcOrd="5" destOrd="0" presId="urn:microsoft.com/office/officeart/2005/8/layout/cycle2"/>
    <dgm:cxn modelId="{A4CA61A3-93B6-4CA0-BE08-DF251CAC0D5B}" type="presParOf" srcId="{DB058A55-E244-4497-B23E-601DCD8AC78B}" destId="{963B3439-8EA4-4456-A187-41D03262F08A}" srcOrd="0" destOrd="0" presId="urn:microsoft.com/office/officeart/2005/8/layout/cycle2"/>
    <dgm:cxn modelId="{6859C987-7BB9-4E3E-A4CE-CA6728D36547}" type="presParOf" srcId="{A23FBAFC-F915-4D79-891F-5EDC5F81EB90}" destId="{7DA1A668-1B23-4459-BB21-C78F971D1C1E}" srcOrd="6" destOrd="0" presId="urn:microsoft.com/office/officeart/2005/8/layout/cycle2"/>
    <dgm:cxn modelId="{07124B1D-49CA-4B82-87B3-441994D29E0D}" type="presParOf" srcId="{A23FBAFC-F915-4D79-891F-5EDC5F81EB90}" destId="{6BC135E2-EE3A-4C1B-9DDE-7D2107ACCCEC}" srcOrd="7" destOrd="0" presId="urn:microsoft.com/office/officeart/2005/8/layout/cycle2"/>
    <dgm:cxn modelId="{41E38E1D-500D-43AD-8450-567BAD39A630}" type="presParOf" srcId="{6BC135E2-EE3A-4C1B-9DDE-7D2107ACCCEC}" destId="{2747A1A8-A251-4D8F-A064-B39B776E8C53}" srcOrd="0" destOrd="0" presId="urn:microsoft.com/office/officeart/2005/8/layout/cycle2"/>
    <dgm:cxn modelId="{12B25DA4-0C5B-4E15-A742-783C042D5E62}" type="presParOf" srcId="{A23FBAFC-F915-4D79-891F-5EDC5F81EB90}" destId="{9C71177F-E96D-49D4-9861-B4189A79AC9D}" srcOrd="8" destOrd="0" presId="urn:microsoft.com/office/officeart/2005/8/layout/cycle2"/>
    <dgm:cxn modelId="{19CC8ECF-10D0-4E1D-A726-C707495B02BD}" type="presParOf" srcId="{A23FBAFC-F915-4D79-891F-5EDC5F81EB90}" destId="{DB2A3089-0A59-49BB-A050-706F85772087}" srcOrd="9" destOrd="0" presId="urn:microsoft.com/office/officeart/2005/8/layout/cycle2"/>
    <dgm:cxn modelId="{E84D7A1E-6B26-4E27-A0C0-49D75D7BA0CA}" type="presParOf" srcId="{DB2A3089-0A59-49BB-A050-706F85772087}" destId="{B98786BC-B6F1-4FAD-9B46-7E516410E7E8}" srcOrd="0" destOrd="0" presId="urn:microsoft.com/office/officeart/2005/8/layout/cycle2"/>
    <dgm:cxn modelId="{40CB92D1-1FDB-4FAE-B30C-AC379476995D}" type="presParOf" srcId="{A23FBAFC-F915-4D79-891F-5EDC5F81EB90}" destId="{359D638E-F045-4949-AA45-057E0DC10591}" srcOrd="10" destOrd="0" presId="urn:microsoft.com/office/officeart/2005/8/layout/cycle2"/>
    <dgm:cxn modelId="{C1A571FF-9CAA-468D-A4D4-34BC2E15C3AB}" type="presParOf" srcId="{A23FBAFC-F915-4D79-891F-5EDC5F81EB90}" destId="{B2772065-636E-4C5C-B615-C44C17EC4E6C}" srcOrd="11" destOrd="0" presId="urn:microsoft.com/office/officeart/2005/8/layout/cycle2"/>
    <dgm:cxn modelId="{FCA4584A-388E-4AE4-BAA4-A28C4E70F211}" type="presParOf" srcId="{B2772065-636E-4C5C-B615-C44C17EC4E6C}" destId="{B9909945-D654-4576-A221-9E9E694855F7}" srcOrd="0" destOrd="0" presId="urn:microsoft.com/office/officeart/2005/8/layout/cycle2"/>
    <dgm:cxn modelId="{65DFA452-645D-496F-BB95-8F581D7DC58D}" type="presParOf" srcId="{A23FBAFC-F915-4D79-891F-5EDC5F81EB90}" destId="{2D4490A1-8759-4E2C-8E50-086062448ECD}" srcOrd="12" destOrd="0" presId="urn:microsoft.com/office/officeart/2005/8/layout/cycle2"/>
    <dgm:cxn modelId="{1A0F0E99-5E8E-4D89-9D20-152873FA964F}" type="presParOf" srcId="{A23FBAFC-F915-4D79-891F-5EDC5F81EB90}" destId="{AAF4FEE7-DD14-43CF-A95A-90E7D0D0BB53}" srcOrd="13" destOrd="0" presId="urn:microsoft.com/office/officeart/2005/8/layout/cycle2"/>
    <dgm:cxn modelId="{C153219B-7B70-4A36-9866-BD9AB5266399}" type="presParOf" srcId="{AAF4FEE7-DD14-43CF-A95A-90E7D0D0BB53}" destId="{50D6AB18-5193-4C5B-9F7A-D698A8201F2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874E997-8ADC-41C1-BB4C-61059D7B0D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3C562FA7-BF6E-4932-959A-74B3D81E21E9}">
      <dgm:prSet phldrT="[Texto]"/>
      <dgm:spPr/>
      <dgm:t>
        <a:bodyPr/>
        <a:lstStyle/>
        <a:p>
          <a:r>
            <a:rPr lang="es-EC" b="1" u="none" dirty="0" smtClean="0">
              <a:solidFill>
                <a:schemeClr val="tx1"/>
              </a:solidFill>
            </a:rPr>
            <a:t>Objetivo</a:t>
          </a:r>
          <a:endParaRPr lang="es-EC" u="none" dirty="0">
            <a:solidFill>
              <a:schemeClr val="tx1"/>
            </a:solidFill>
          </a:endParaRPr>
        </a:p>
      </dgm:t>
    </dgm:pt>
    <dgm:pt modelId="{71BBE454-9EC4-4455-B0DA-38C70720DA54}" type="parTrans" cxnId="{293D44B8-F303-429E-BCD1-86737C0FB32B}">
      <dgm:prSet/>
      <dgm:spPr/>
      <dgm:t>
        <a:bodyPr/>
        <a:lstStyle/>
        <a:p>
          <a:endParaRPr lang="es-EC"/>
        </a:p>
      </dgm:t>
    </dgm:pt>
    <dgm:pt modelId="{0E8B134B-EB1D-41E7-9803-F0E144CC72DA}" type="sibTrans" cxnId="{293D44B8-F303-429E-BCD1-86737C0FB32B}">
      <dgm:prSet/>
      <dgm:spPr/>
      <dgm:t>
        <a:bodyPr/>
        <a:lstStyle/>
        <a:p>
          <a:endParaRPr lang="es-EC"/>
        </a:p>
      </dgm:t>
    </dgm:pt>
    <dgm:pt modelId="{DEA5FB1D-AB49-45B7-99E6-5D03F0610434}">
      <dgm:prSet phldrT="[Texto]"/>
      <dgm:spPr/>
      <dgm:t>
        <a:bodyPr/>
        <a:lstStyle/>
        <a:p>
          <a:r>
            <a:rPr lang="es-ES" dirty="0" smtClean="0"/>
            <a:t>Contar con todos los elementos necesarios a fin de que la compañía conozca debidamente el funcionamiento del mercado automotor ecuatoriano. </a:t>
          </a:r>
          <a:endParaRPr lang="es-EC" dirty="0"/>
        </a:p>
      </dgm:t>
    </dgm:pt>
    <dgm:pt modelId="{C3D3EDAF-EB78-45F2-B4A2-BCBF149EA206}" type="parTrans" cxnId="{E0308969-DDD5-4BB2-BB56-4CD064459CE0}">
      <dgm:prSet/>
      <dgm:spPr/>
      <dgm:t>
        <a:bodyPr/>
        <a:lstStyle/>
        <a:p>
          <a:endParaRPr lang="es-EC"/>
        </a:p>
      </dgm:t>
    </dgm:pt>
    <dgm:pt modelId="{167D1E30-9924-4664-ADFD-F279C5835FDA}" type="sibTrans" cxnId="{E0308969-DDD5-4BB2-BB56-4CD064459CE0}">
      <dgm:prSet/>
      <dgm:spPr/>
      <dgm:t>
        <a:bodyPr/>
        <a:lstStyle/>
        <a:p>
          <a:endParaRPr lang="es-EC"/>
        </a:p>
      </dgm:t>
    </dgm:pt>
    <dgm:pt modelId="{BF6F2CC1-FB8A-4462-9566-B65CC711B330}">
      <dgm:prSet phldrT="[Texto]"/>
      <dgm:spPr/>
      <dgm:t>
        <a:bodyPr/>
        <a:lstStyle/>
        <a:p>
          <a:r>
            <a:rPr lang="es-EC" b="1" u="none" dirty="0" smtClean="0">
              <a:solidFill>
                <a:schemeClr val="tx1"/>
              </a:solidFill>
            </a:rPr>
            <a:t>Responsables</a:t>
          </a:r>
          <a:endParaRPr lang="es-EC" u="none" dirty="0">
            <a:solidFill>
              <a:schemeClr val="tx1"/>
            </a:solidFill>
          </a:endParaRPr>
        </a:p>
      </dgm:t>
    </dgm:pt>
    <dgm:pt modelId="{7537E96B-ED7F-4D1C-AA31-55FC71836F33}" type="parTrans" cxnId="{94EE0267-1DF3-4A95-9019-F46C2A81900C}">
      <dgm:prSet/>
      <dgm:spPr/>
      <dgm:t>
        <a:bodyPr/>
        <a:lstStyle/>
        <a:p>
          <a:endParaRPr lang="es-EC"/>
        </a:p>
      </dgm:t>
    </dgm:pt>
    <dgm:pt modelId="{DF1B47D0-4561-4EC8-906A-A2AA59AF545C}" type="sibTrans" cxnId="{94EE0267-1DF3-4A95-9019-F46C2A81900C}">
      <dgm:prSet/>
      <dgm:spPr/>
      <dgm:t>
        <a:bodyPr/>
        <a:lstStyle/>
        <a:p>
          <a:endParaRPr lang="es-EC"/>
        </a:p>
      </dgm:t>
    </dgm:pt>
    <dgm:pt modelId="{D2FADC89-A5A4-47B9-9F6C-E1DAE5B7070F}">
      <dgm:prSet phldrT="[Texto]"/>
      <dgm:spPr/>
      <dgm:t>
        <a:bodyPr/>
        <a:lstStyle/>
        <a:p>
          <a:r>
            <a:rPr lang="es-EC" dirty="0" smtClean="0"/>
            <a:t>Departamento de Ventas</a:t>
          </a:r>
          <a:endParaRPr lang="es-EC" dirty="0"/>
        </a:p>
      </dgm:t>
    </dgm:pt>
    <dgm:pt modelId="{DD059E0D-208E-4FF1-881C-7FAA7B2CE066}" type="parTrans" cxnId="{C186112B-10EC-477C-BF04-8D7F4BF5DA55}">
      <dgm:prSet/>
      <dgm:spPr/>
      <dgm:t>
        <a:bodyPr/>
        <a:lstStyle/>
        <a:p>
          <a:endParaRPr lang="es-EC"/>
        </a:p>
      </dgm:t>
    </dgm:pt>
    <dgm:pt modelId="{724FD5CE-26A0-4F2D-9DD4-2A91BD5ACEE1}" type="sibTrans" cxnId="{C186112B-10EC-477C-BF04-8D7F4BF5DA55}">
      <dgm:prSet/>
      <dgm:spPr/>
      <dgm:t>
        <a:bodyPr/>
        <a:lstStyle/>
        <a:p>
          <a:endParaRPr lang="es-EC"/>
        </a:p>
      </dgm:t>
    </dgm:pt>
    <dgm:pt modelId="{180D7252-D9D0-44F0-8E1B-C6DEF96C9280}">
      <dgm:prSet phldrT="[Texto]"/>
      <dgm:spPr/>
      <dgm:t>
        <a:bodyPr/>
        <a:lstStyle/>
        <a:p>
          <a:r>
            <a:rPr lang="es-ES" b="1" u="none" dirty="0" smtClean="0">
              <a:solidFill>
                <a:schemeClr val="tx1"/>
              </a:solidFill>
            </a:rPr>
            <a:t>CONOCIMIENTO DE MERCADO</a:t>
          </a:r>
          <a:endParaRPr lang="es-EC" u="none" dirty="0">
            <a:solidFill>
              <a:schemeClr val="tx1"/>
            </a:solidFill>
          </a:endParaRPr>
        </a:p>
      </dgm:t>
    </dgm:pt>
    <dgm:pt modelId="{015ECF44-7C3F-42C4-96EE-6A6D7A36F62A}" type="parTrans" cxnId="{7B990A15-3345-4931-A04F-CB9197D1B12D}">
      <dgm:prSet/>
      <dgm:spPr/>
      <dgm:t>
        <a:bodyPr/>
        <a:lstStyle/>
        <a:p>
          <a:endParaRPr lang="es-EC"/>
        </a:p>
      </dgm:t>
    </dgm:pt>
    <dgm:pt modelId="{E415D1EC-CFE3-4EC4-A4D2-226AAE369721}" type="sibTrans" cxnId="{7B990A15-3345-4931-A04F-CB9197D1B12D}">
      <dgm:prSet/>
      <dgm:spPr/>
      <dgm:t>
        <a:bodyPr/>
        <a:lstStyle/>
        <a:p>
          <a:endParaRPr lang="es-EC"/>
        </a:p>
      </dgm:t>
    </dgm:pt>
    <dgm:pt modelId="{23B0FB41-00F6-4275-87B4-D452BD0EF035}">
      <dgm:prSet phldrT="[Texto]"/>
      <dgm:spPr/>
      <dgm:t>
        <a:bodyPr/>
        <a:lstStyle/>
        <a:p>
          <a:r>
            <a:rPr lang="es-ES" dirty="0" smtClean="0"/>
            <a:t>Se refiere al proceso formal, dirigido a identificar la información que posee la compañía, los gremios y asociaciones, y que podría beneficiar al resto de sus integrantes, con el fin último de encontrar entender el modus operandi del mercado automotor.</a:t>
          </a:r>
          <a:endParaRPr lang="es-EC" dirty="0"/>
        </a:p>
      </dgm:t>
    </dgm:pt>
    <dgm:pt modelId="{A18A9F3E-16E2-4FB0-AD0D-7A48A7B002B2}" type="parTrans" cxnId="{D2EAEAB3-9D45-4C86-BC61-43884F78D564}">
      <dgm:prSet/>
      <dgm:spPr/>
      <dgm:t>
        <a:bodyPr/>
        <a:lstStyle/>
        <a:p>
          <a:endParaRPr lang="es-EC"/>
        </a:p>
      </dgm:t>
    </dgm:pt>
    <dgm:pt modelId="{AF861BB0-8DEA-4AAA-BCB9-76140C49F546}" type="sibTrans" cxnId="{D2EAEAB3-9D45-4C86-BC61-43884F78D564}">
      <dgm:prSet/>
      <dgm:spPr/>
      <dgm:t>
        <a:bodyPr/>
        <a:lstStyle/>
        <a:p>
          <a:endParaRPr lang="es-EC"/>
        </a:p>
      </dgm:t>
    </dgm:pt>
    <dgm:pt modelId="{0750FF39-D3F5-400C-8F82-6514170B08B2}">
      <dgm:prSet/>
      <dgm:spPr/>
      <dgm:t>
        <a:bodyPr/>
        <a:lstStyle/>
        <a:p>
          <a:r>
            <a:rPr lang="es-EC" smtClean="0"/>
            <a:t>Departamento Financiero</a:t>
          </a:r>
          <a:endParaRPr lang="es-EC" dirty="0" smtClean="0"/>
        </a:p>
      </dgm:t>
    </dgm:pt>
    <dgm:pt modelId="{5AAD9DFF-95AA-418D-A32C-81B0101E3632}" type="parTrans" cxnId="{5CD4F332-E122-49CE-83C8-5C4E59EA3F72}">
      <dgm:prSet/>
      <dgm:spPr/>
      <dgm:t>
        <a:bodyPr/>
        <a:lstStyle/>
        <a:p>
          <a:endParaRPr lang="es-EC"/>
        </a:p>
      </dgm:t>
    </dgm:pt>
    <dgm:pt modelId="{3C3D4C95-F371-4AA6-B23E-32524C65DEBF}" type="sibTrans" cxnId="{5CD4F332-E122-49CE-83C8-5C4E59EA3F72}">
      <dgm:prSet/>
      <dgm:spPr/>
      <dgm:t>
        <a:bodyPr/>
        <a:lstStyle/>
        <a:p>
          <a:endParaRPr lang="es-EC"/>
        </a:p>
      </dgm:t>
    </dgm:pt>
    <dgm:pt modelId="{8D1E8A6D-60D2-490D-800A-5FCB50AE2141}">
      <dgm:prSet/>
      <dgm:spPr/>
      <dgm:t>
        <a:bodyPr/>
        <a:lstStyle/>
        <a:p>
          <a:r>
            <a:rPr lang="es-EC" smtClean="0"/>
            <a:t>Departamento de Crédito y Cobranzas</a:t>
          </a:r>
          <a:endParaRPr lang="es-EC" dirty="0" smtClean="0"/>
        </a:p>
      </dgm:t>
    </dgm:pt>
    <dgm:pt modelId="{632664D1-E179-405A-AC75-4EA476AE6A8E}" type="parTrans" cxnId="{CF6E1AC9-E7C5-43FA-BFF4-25A7F541A576}">
      <dgm:prSet/>
      <dgm:spPr/>
      <dgm:t>
        <a:bodyPr/>
        <a:lstStyle/>
        <a:p>
          <a:endParaRPr lang="es-EC"/>
        </a:p>
      </dgm:t>
    </dgm:pt>
    <dgm:pt modelId="{0A4C724D-89DF-43BA-88B0-A53B30F30237}" type="sibTrans" cxnId="{CF6E1AC9-E7C5-43FA-BFF4-25A7F541A576}">
      <dgm:prSet/>
      <dgm:spPr/>
      <dgm:t>
        <a:bodyPr/>
        <a:lstStyle/>
        <a:p>
          <a:endParaRPr lang="es-EC"/>
        </a:p>
      </dgm:t>
    </dgm:pt>
    <dgm:pt modelId="{88D05732-9149-461D-AD8A-60CC00C5A356}">
      <dgm:prSet/>
      <dgm:spPr/>
      <dgm:t>
        <a:bodyPr/>
        <a:lstStyle/>
        <a:p>
          <a:r>
            <a:rPr lang="es-EC" dirty="0" smtClean="0"/>
            <a:t>Departamento de Cumplimiento</a:t>
          </a:r>
        </a:p>
      </dgm:t>
    </dgm:pt>
    <dgm:pt modelId="{D1A53F32-08A0-4150-8E46-7C93923B81FB}" type="parTrans" cxnId="{436BC870-A436-4CE3-B106-C7B872B9A64D}">
      <dgm:prSet/>
      <dgm:spPr/>
      <dgm:t>
        <a:bodyPr/>
        <a:lstStyle/>
        <a:p>
          <a:endParaRPr lang="es-EC"/>
        </a:p>
      </dgm:t>
    </dgm:pt>
    <dgm:pt modelId="{653DA66D-44F9-4F7C-B771-1D30C4CE0EA0}" type="sibTrans" cxnId="{436BC870-A436-4CE3-B106-C7B872B9A64D}">
      <dgm:prSet/>
      <dgm:spPr/>
      <dgm:t>
        <a:bodyPr/>
        <a:lstStyle/>
        <a:p>
          <a:endParaRPr lang="es-EC"/>
        </a:p>
      </dgm:t>
    </dgm:pt>
    <dgm:pt modelId="{379CC619-3A18-46CE-B76D-2AEF92D3ECB7}" type="pres">
      <dgm:prSet presAssocID="{C874E997-8ADC-41C1-BB4C-61059D7B0D08}" presName="Name0" presStyleCnt="0">
        <dgm:presLayoutVars>
          <dgm:dir/>
          <dgm:animLvl val="lvl"/>
          <dgm:resizeHandles val="exact"/>
        </dgm:presLayoutVars>
      </dgm:prSet>
      <dgm:spPr/>
      <dgm:t>
        <a:bodyPr/>
        <a:lstStyle/>
        <a:p>
          <a:endParaRPr lang="es-EC"/>
        </a:p>
      </dgm:t>
    </dgm:pt>
    <dgm:pt modelId="{D658A268-718D-428A-AC6C-1D005B1E1A06}" type="pres">
      <dgm:prSet presAssocID="{3C562FA7-BF6E-4932-959A-74B3D81E21E9}" presName="linNode" presStyleCnt="0"/>
      <dgm:spPr/>
    </dgm:pt>
    <dgm:pt modelId="{5151B1C0-7BE4-4341-93D0-47597B53EF57}" type="pres">
      <dgm:prSet presAssocID="{3C562FA7-BF6E-4932-959A-74B3D81E21E9}" presName="parentText" presStyleLbl="node1" presStyleIdx="0" presStyleCnt="3" custLinFactNeighborX="-1474" custLinFactNeighborY="-151">
        <dgm:presLayoutVars>
          <dgm:chMax val="1"/>
          <dgm:bulletEnabled val="1"/>
        </dgm:presLayoutVars>
      </dgm:prSet>
      <dgm:spPr/>
      <dgm:t>
        <a:bodyPr/>
        <a:lstStyle/>
        <a:p>
          <a:endParaRPr lang="es-EC"/>
        </a:p>
      </dgm:t>
    </dgm:pt>
    <dgm:pt modelId="{DBC3E105-8A15-4EBF-A0CC-D2124D298782}" type="pres">
      <dgm:prSet presAssocID="{3C562FA7-BF6E-4932-959A-74B3D81E21E9}" presName="descendantText" presStyleLbl="alignAccFollowNode1" presStyleIdx="0" presStyleCnt="3">
        <dgm:presLayoutVars>
          <dgm:bulletEnabled val="1"/>
        </dgm:presLayoutVars>
      </dgm:prSet>
      <dgm:spPr/>
      <dgm:t>
        <a:bodyPr/>
        <a:lstStyle/>
        <a:p>
          <a:endParaRPr lang="es-EC"/>
        </a:p>
      </dgm:t>
    </dgm:pt>
    <dgm:pt modelId="{8130CA02-A04C-42B3-B53B-712C8DF4722E}" type="pres">
      <dgm:prSet presAssocID="{0E8B134B-EB1D-41E7-9803-F0E144CC72DA}" presName="sp" presStyleCnt="0"/>
      <dgm:spPr/>
    </dgm:pt>
    <dgm:pt modelId="{84DDF0C4-6E82-45F1-B007-F289E3E405D4}" type="pres">
      <dgm:prSet presAssocID="{BF6F2CC1-FB8A-4462-9566-B65CC711B330}" presName="linNode" presStyleCnt="0"/>
      <dgm:spPr/>
    </dgm:pt>
    <dgm:pt modelId="{9B3F6E0E-42C3-4423-A3C7-05BEDF8A71A3}" type="pres">
      <dgm:prSet presAssocID="{BF6F2CC1-FB8A-4462-9566-B65CC711B330}" presName="parentText" presStyleLbl="node1" presStyleIdx="1" presStyleCnt="3">
        <dgm:presLayoutVars>
          <dgm:chMax val="1"/>
          <dgm:bulletEnabled val="1"/>
        </dgm:presLayoutVars>
      </dgm:prSet>
      <dgm:spPr/>
      <dgm:t>
        <a:bodyPr/>
        <a:lstStyle/>
        <a:p>
          <a:endParaRPr lang="es-EC"/>
        </a:p>
      </dgm:t>
    </dgm:pt>
    <dgm:pt modelId="{DB361DF7-C8B1-4DE4-98E3-842EF531C453}" type="pres">
      <dgm:prSet presAssocID="{BF6F2CC1-FB8A-4462-9566-B65CC711B330}" presName="descendantText" presStyleLbl="alignAccFollowNode1" presStyleIdx="1" presStyleCnt="3">
        <dgm:presLayoutVars>
          <dgm:bulletEnabled val="1"/>
        </dgm:presLayoutVars>
      </dgm:prSet>
      <dgm:spPr/>
      <dgm:t>
        <a:bodyPr/>
        <a:lstStyle/>
        <a:p>
          <a:endParaRPr lang="es-EC"/>
        </a:p>
      </dgm:t>
    </dgm:pt>
    <dgm:pt modelId="{4793C2A4-6CD5-490E-94B6-6B00D0AC8272}" type="pres">
      <dgm:prSet presAssocID="{DF1B47D0-4561-4EC8-906A-A2AA59AF545C}" presName="sp" presStyleCnt="0"/>
      <dgm:spPr/>
    </dgm:pt>
    <dgm:pt modelId="{78B5FA80-4C8D-44B2-9AFD-07BB55560357}" type="pres">
      <dgm:prSet presAssocID="{180D7252-D9D0-44F0-8E1B-C6DEF96C9280}" presName="linNode" presStyleCnt="0"/>
      <dgm:spPr/>
    </dgm:pt>
    <dgm:pt modelId="{0849D016-B6D4-4BB1-915C-AE16B4402C1F}" type="pres">
      <dgm:prSet presAssocID="{180D7252-D9D0-44F0-8E1B-C6DEF96C9280}" presName="parentText" presStyleLbl="node1" presStyleIdx="2" presStyleCnt="3">
        <dgm:presLayoutVars>
          <dgm:chMax val="1"/>
          <dgm:bulletEnabled val="1"/>
        </dgm:presLayoutVars>
      </dgm:prSet>
      <dgm:spPr/>
      <dgm:t>
        <a:bodyPr/>
        <a:lstStyle/>
        <a:p>
          <a:endParaRPr lang="es-EC"/>
        </a:p>
      </dgm:t>
    </dgm:pt>
    <dgm:pt modelId="{18117C85-3AC1-48DC-8A97-C7C332DD36F1}" type="pres">
      <dgm:prSet presAssocID="{180D7252-D9D0-44F0-8E1B-C6DEF96C9280}" presName="descendantText" presStyleLbl="alignAccFollowNode1" presStyleIdx="2" presStyleCnt="3">
        <dgm:presLayoutVars>
          <dgm:bulletEnabled val="1"/>
        </dgm:presLayoutVars>
      </dgm:prSet>
      <dgm:spPr/>
      <dgm:t>
        <a:bodyPr/>
        <a:lstStyle/>
        <a:p>
          <a:endParaRPr lang="es-EC"/>
        </a:p>
      </dgm:t>
    </dgm:pt>
  </dgm:ptLst>
  <dgm:cxnLst>
    <dgm:cxn modelId="{9F27BC9F-AAAD-4A9F-8AD9-8A8B254CC874}" type="presOf" srcId="{BF6F2CC1-FB8A-4462-9566-B65CC711B330}" destId="{9B3F6E0E-42C3-4423-A3C7-05BEDF8A71A3}" srcOrd="0" destOrd="0" presId="urn:microsoft.com/office/officeart/2005/8/layout/vList5"/>
    <dgm:cxn modelId="{A184DDAD-7FBC-46B6-8E39-1B90C6ACFCCD}" type="presOf" srcId="{DEA5FB1D-AB49-45B7-99E6-5D03F0610434}" destId="{DBC3E105-8A15-4EBF-A0CC-D2124D298782}" srcOrd="0" destOrd="0" presId="urn:microsoft.com/office/officeart/2005/8/layout/vList5"/>
    <dgm:cxn modelId="{31AC1990-2E29-4331-86C6-4DC083709910}" type="presOf" srcId="{8D1E8A6D-60D2-490D-800A-5FCB50AE2141}" destId="{DB361DF7-C8B1-4DE4-98E3-842EF531C453}" srcOrd="0" destOrd="2" presId="urn:microsoft.com/office/officeart/2005/8/layout/vList5"/>
    <dgm:cxn modelId="{293D44B8-F303-429E-BCD1-86737C0FB32B}" srcId="{C874E997-8ADC-41C1-BB4C-61059D7B0D08}" destId="{3C562FA7-BF6E-4932-959A-74B3D81E21E9}" srcOrd="0" destOrd="0" parTransId="{71BBE454-9EC4-4455-B0DA-38C70720DA54}" sibTransId="{0E8B134B-EB1D-41E7-9803-F0E144CC72DA}"/>
    <dgm:cxn modelId="{8A72A379-55B1-4A55-9B37-0A9FCF8C44AD}" type="presOf" srcId="{0750FF39-D3F5-400C-8F82-6514170B08B2}" destId="{DB361DF7-C8B1-4DE4-98E3-842EF531C453}" srcOrd="0" destOrd="1" presId="urn:microsoft.com/office/officeart/2005/8/layout/vList5"/>
    <dgm:cxn modelId="{CF6E1AC9-E7C5-43FA-BFF4-25A7F541A576}" srcId="{BF6F2CC1-FB8A-4462-9566-B65CC711B330}" destId="{8D1E8A6D-60D2-490D-800A-5FCB50AE2141}" srcOrd="2" destOrd="0" parTransId="{632664D1-E179-405A-AC75-4EA476AE6A8E}" sibTransId="{0A4C724D-89DF-43BA-88B0-A53B30F30237}"/>
    <dgm:cxn modelId="{CBEE9320-1F5F-426F-837E-FD8C697A3DE0}" type="presOf" srcId="{88D05732-9149-461D-AD8A-60CC00C5A356}" destId="{DB361DF7-C8B1-4DE4-98E3-842EF531C453}" srcOrd="0" destOrd="3" presId="urn:microsoft.com/office/officeart/2005/8/layout/vList5"/>
    <dgm:cxn modelId="{7B990A15-3345-4931-A04F-CB9197D1B12D}" srcId="{C874E997-8ADC-41C1-BB4C-61059D7B0D08}" destId="{180D7252-D9D0-44F0-8E1B-C6DEF96C9280}" srcOrd="2" destOrd="0" parTransId="{015ECF44-7C3F-42C4-96EE-6A6D7A36F62A}" sibTransId="{E415D1EC-CFE3-4EC4-A4D2-226AAE369721}"/>
    <dgm:cxn modelId="{574AD3EE-3F12-4BD1-872A-D3ADE45480DC}" type="presOf" srcId="{C874E997-8ADC-41C1-BB4C-61059D7B0D08}" destId="{379CC619-3A18-46CE-B76D-2AEF92D3ECB7}" srcOrd="0" destOrd="0" presId="urn:microsoft.com/office/officeart/2005/8/layout/vList5"/>
    <dgm:cxn modelId="{5CD4F332-E122-49CE-83C8-5C4E59EA3F72}" srcId="{BF6F2CC1-FB8A-4462-9566-B65CC711B330}" destId="{0750FF39-D3F5-400C-8F82-6514170B08B2}" srcOrd="1" destOrd="0" parTransId="{5AAD9DFF-95AA-418D-A32C-81B0101E3632}" sibTransId="{3C3D4C95-F371-4AA6-B23E-32524C65DEBF}"/>
    <dgm:cxn modelId="{3253E625-054C-4930-8770-AA7722B7100F}" type="presOf" srcId="{D2FADC89-A5A4-47B9-9F6C-E1DAE5B7070F}" destId="{DB361DF7-C8B1-4DE4-98E3-842EF531C453}" srcOrd="0" destOrd="0" presId="urn:microsoft.com/office/officeart/2005/8/layout/vList5"/>
    <dgm:cxn modelId="{2D2C9853-5742-4AFA-BCE4-8025ABA4420D}" type="presOf" srcId="{3C562FA7-BF6E-4932-959A-74B3D81E21E9}" destId="{5151B1C0-7BE4-4341-93D0-47597B53EF57}" srcOrd="0" destOrd="0" presId="urn:microsoft.com/office/officeart/2005/8/layout/vList5"/>
    <dgm:cxn modelId="{8549C650-183C-4813-A981-50DEC53F1EC8}" type="presOf" srcId="{23B0FB41-00F6-4275-87B4-D452BD0EF035}" destId="{18117C85-3AC1-48DC-8A97-C7C332DD36F1}" srcOrd="0" destOrd="0" presId="urn:microsoft.com/office/officeart/2005/8/layout/vList5"/>
    <dgm:cxn modelId="{8BA2FFE6-6510-46D0-A5BA-15CAEE1E3115}" type="presOf" srcId="{180D7252-D9D0-44F0-8E1B-C6DEF96C9280}" destId="{0849D016-B6D4-4BB1-915C-AE16B4402C1F}" srcOrd="0" destOrd="0" presId="urn:microsoft.com/office/officeart/2005/8/layout/vList5"/>
    <dgm:cxn modelId="{C186112B-10EC-477C-BF04-8D7F4BF5DA55}" srcId="{BF6F2CC1-FB8A-4462-9566-B65CC711B330}" destId="{D2FADC89-A5A4-47B9-9F6C-E1DAE5B7070F}" srcOrd="0" destOrd="0" parTransId="{DD059E0D-208E-4FF1-881C-7FAA7B2CE066}" sibTransId="{724FD5CE-26A0-4F2D-9DD4-2A91BD5ACEE1}"/>
    <dgm:cxn modelId="{436BC870-A436-4CE3-B106-C7B872B9A64D}" srcId="{BF6F2CC1-FB8A-4462-9566-B65CC711B330}" destId="{88D05732-9149-461D-AD8A-60CC00C5A356}" srcOrd="3" destOrd="0" parTransId="{D1A53F32-08A0-4150-8E46-7C93923B81FB}" sibTransId="{653DA66D-44F9-4F7C-B771-1D30C4CE0EA0}"/>
    <dgm:cxn modelId="{E0308969-DDD5-4BB2-BB56-4CD064459CE0}" srcId="{3C562FA7-BF6E-4932-959A-74B3D81E21E9}" destId="{DEA5FB1D-AB49-45B7-99E6-5D03F0610434}" srcOrd="0" destOrd="0" parTransId="{C3D3EDAF-EB78-45F2-B4A2-BCBF149EA206}" sibTransId="{167D1E30-9924-4664-ADFD-F279C5835FDA}"/>
    <dgm:cxn modelId="{94EE0267-1DF3-4A95-9019-F46C2A81900C}" srcId="{C874E997-8ADC-41C1-BB4C-61059D7B0D08}" destId="{BF6F2CC1-FB8A-4462-9566-B65CC711B330}" srcOrd="1" destOrd="0" parTransId="{7537E96B-ED7F-4D1C-AA31-55FC71836F33}" sibTransId="{DF1B47D0-4561-4EC8-906A-A2AA59AF545C}"/>
    <dgm:cxn modelId="{D2EAEAB3-9D45-4C86-BC61-43884F78D564}" srcId="{180D7252-D9D0-44F0-8E1B-C6DEF96C9280}" destId="{23B0FB41-00F6-4275-87B4-D452BD0EF035}" srcOrd="0" destOrd="0" parTransId="{A18A9F3E-16E2-4FB0-AD0D-7A48A7B002B2}" sibTransId="{AF861BB0-8DEA-4AAA-BCB9-76140C49F546}"/>
    <dgm:cxn modelId="{A1D4E261-37AA-4488-B94A-0264C6BB2B71}" type="presParOf" srcId="{379CC619-3A18-46CE-B76D-2AEF92D3ECB7}" destId="{D658A268-718D-428A-AC6C-1D005B1E1A06}" srcOrd="0" destOrd="0" presId="urn:microsoft.com/office/officeart/2005/8/layout/vList5"/>
    <dgm:cxn modelId="{BDA4891D-6F32-4565-A9A2-DECD7F24801B}" type="presParOf" srcId="{D658A268-718D-428A-AC6C-1D005B1E1A06}" destId="{5151B1C0-7BE4-4341-93D0-47597B53EF57}" srcOrd="0" destOrd="0" presId="urn:microsoft.com/office/officeart/2005/8/layout/vList5"/>
    <dgm:cxn modelId="{05DD3667-2054-40AC-87DA-5189F49780F9}" type="presParOf" srcId="{D658A268-718D-428A-AC6C-1D005B1E1A06}" destId="{DBC3E105-8A15-4EBF-A0CC-D2124D298782}" srcOrd="1" destOrd="0" presId="urn:microsoft.com/office/officeart/2005/8/layout/vList5"/>
    <dgm:cxn modelId="{0281B487-1FDD-4B99-8B48-A58776AA32D1}" type="presParOf" srcId="{379CC619-3A18-46CE-B76D-2AEF92D3ECB7}" destId="{8130CA02-A04C-42B3-B53B-712C8DF4722E}" srcOrd="1" destOrd="0" presId="urn:microsoft.com/office/officeart/2005/8/layout/vList5"/>
    <dgm:cxn modelId="{E126E753-1C40-4644-9B07-2339C445E8BB}" type="presParOf" srcId="{379CC619-3A18-46CE-B76D-2AEF92D3ECB7}" destId="{84DDF0C4-6E82-45F1-B007-F289E3E405D4}" srcOrd="2" destOrd="0" presId="urn:microsoft.com/office/officeart/2005/8/layout/vList5"/>
    <dgm:cxn modelId="{3DB36900-32D3-49AC-8105-36B665B230EA}" type="presParOf" srcId="{84DDF0C4-6E82-45F1-B007-F289E3E405D4}" destId="{9B3F6E0E-42C3-4423-A3C7-05BEDF8A71A3}" srcOrd="0" destOrd="0" presId="urn:microsoft.com/office/officeart/2005/8/layout/vList5"/>
    <dgm:cxn modelId="{16361BE6-9442-4429-9811-1E10B6003D86}" type="presParOf" srcId="{84DDF0C4-6E82-45F1-B007-F289E3E405D4}" destId="{DB361DF7-C8B1-4DE4-98E3-842EF531C453}" srcOrd="1" destOrd="0" presId="urn:microsoft.com/office/officeart/2005/8/layout/vList5"/>
    <dgm:cxn modelId="{6344F7F2-4BA9-4EA8-AB6D-6558C7ADD84B}" type="presParOf" srcId="{379CC619-3A18-46CE-B76D-2AEF92D3ECB7}" destId="{4793C2A4-6CD5-490E-94B6-6B00D0AC8272}" srcOrd="3" destOrd="0" presId="urn:microsoft.com/office/officeart/2005/8/layout/vList5"/>
    <dgm:cxn modelId="{2CEEE294-AEE6-433A-BEED-A03043E523D6}" type="presParOf" srcId="{379CC619-3A18-46CE-B76D-2AEF92D3ECB7}" destId="{78B5FA80-4C8D-44B2-9AFD-07BB55560357}" srcOrd="4" destOrd="0" presId="urn:microsoft.com/office/officeart/2005/8/layout/vList5"/>
    <dgm:cxn modelId="{8C121F65-41AF-428D-A419-AF533417F345}" type="presParOf" srcId="{78B5FA80-4C8D-44B2-9AFD-07BB55560357}" destId="{0849D016-B6D4-4BB1-915C-AE16B4402C1F}" srcOrd="0" destOrd="0" presId="urn:microsoft.com/office/officeart/2005/8/layout/vList5"/>
    <dgm:cxn modelId="{A73BE2E2-4A61-4D89-8E04-27D3D4D57763}" type="presParOf" srcId="{78B5FA80-4C8D-44B2-9AFD-07BB55560357}" destId="{18117C85-3AC1-48DC-8A97-C7C332DD36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6C70913-B1BC-4585-95C9-63A6811E9A3E}" type="doc">
      <dgm:prSet loTypeId="urn:microsoft.com/office/officeart/2005/8/layout/cycle7" loCatId="cycle" qsTypeId="urn:microsoft.com/office/officeart/2005/8/quickstyle/simple1" qsCatId="simple" csTypeId="urn:microsoft.com/office/officeart/2005/8/colors/colorful1#65" csCatId="colorful" phldr="1"/>
      <dgm:spPr/>
      <dgm:t>
        <a:bodyPr/>
        <a:lstStyle/>
        <a:p>
          <a:endParaRPr lang="es-EC"/>
        </a:p>
      </dgm:t>
    </dgm:pt>
    <dgm:pt modelId="{C1F70E42-0670-435F-A7CD-AD02DD1E090D}">
      <dgm:prSet phldrT="[Texto]"/>
      <dgm:spPr/>
      <dgm:t>
        <a:bodyPr/>
        <a:lstStyle/>
        <a:p>
          <a:r>
            <a:rPr lang="es-ES" dirty="0" smtClean="0">
              <a:solidFill>
                <a:schemeClr val="tx1"/>
              </a:solidFill>
            </a:rPr>
            <a:t>OBJETIVO EMPRESARIAL</a:t>
          </a:r>
          <a:endParaRPr lang="es-EC" dirty="0">
            <a:solidFill>
              <a:schemeClr val="tx1"/>
            </a:solidFill>
          </a:endParaRPr>
        </a:p>
      </dgm:t>
    </dgm:pt>
    <dgm:pt modelId="{BA2022AF-19E9-43D4-8429-D540BEECB311}" type="parTrans" cxnId="{60E0A3D9-6B4A-4EF5-A627-FA59B24EC3F6}">
      <dgm:prSet/>
      <dgm:spPr/>
      <dgm:t>
        <a:bodyPr/>
        <a:lstStyle/>
        <a:p>
          <a:endParaRPr lang="es-EC"/>
        </a:p>
      </dgm:t>
    </dgm:pt>
    <dgm:pt modelId="{A2E1CB14-0622-419A-AC01-6F19187BFD8F}" type="sibTrans" cxnId="{60E0A3D9-6B4A-4EF5-A627-FA59B24EC3F6}">
      <dgm:prSet/>
      <dgm:spPr/>
      <dgm:t>
        <a:bodyPr/>
        <a:lstStyle/>
        <a:p>
          <a:endParaRPr lang="es-EC"/>
        </a:p>
      </dgm:t>
    </dgm:pt>
    <dgm:pt modelId="{83222DC2-E953-459C-A47D-6E31FE14A30A}">
      <dgm:prSet phldrT="[Texto]"/>
      <dgm:spPr/>
      <dgm:t>
        <a:bodyPr/>
        <a:lstStyle/>
        <a:p>
          <a:r>
            <a:rPr lang="es-ES" dirty="0" smtClean="0">
              <a:solidFill>
                <a:schemeClr val="tx1"/>
              </a:solidFill>
            </a:rPr>
            <a:t>OBJETIVO PARA CADA COLABORADOR </a:t>
          </a:r>
          <a:endParaRPr lang="es-EC" dirty="0">
            <a:solidFill>
              <a:schemeClr val="tx1"/>
            </a:solidFill>
          </a:endParaRPr>
        </a:p>
      </dgm:t>
    </dgm:pt>
    <dgm:pt modelId="{4C25C5E2-4FE1-4791-A332-C6C978A18133}" type="parTrans" cxnId="{A2F2A9D7-3A49-44CE-A2AC-43CEC7C0CF99}">
      <dgm:prSet/>
      <dgm:spPr/>
      <dgm:t>
        <a:bodyPr/>
        <a:lstStyle/>
        <a:p>
          <a:endParaRPr lang="es-EC"/>
        </a:p>
      </dgm:t>
    </dgm:pt>
    <dgm:pt modelId="{D83980C7-4937-4C83-8906-DD43091A640C}" type="sibTrans" cxnId="{A2F2A9D7-3A49-44CE-A2AC-43CEC7C0CF99}">
      <dgm:prSet/>
      <dgm:spPr/>
      <dgm:t>
        <a:bodyPr/>
        <a:lstStyle/>
        <a:p>
          <a:endParaRPr lang="es-EC"/>
        </a:p>
      </dgm:t>
    </dgm:pt>
    <dgm:pt modelId="{7CDFB22B-4395-4749-A1B0-A22A0FD31FAA}">
      <dgm:prSet phldrT="[Texto]"/>
      <dgm:spPr/>
      <dgm:t>
        <a:bodyPr/>
        <a:lstStyle/>
        <a:p>
          <a:r>
            <a:rPr lang="es-ES" dirty="0" smtClean="0">
              <a:solidFill>
                <a:schemeClr val="tx1"/>
              </a:solidFill>
            </a:rPr>
            <a:t>COMO DEBEN ACTUAR LOS GERENTES, JEFES Y LÍNEAS DE SUPERVISIÓN</a:t>
          </a:r>
          <a:endParaRPr lang="es-EC" dirty="0">
            <a:solidFill>
              <a:schemeClr val="tx1"/>
            </a:solidFill>
          </a:endParaRPr>
        </a:p>
      </dgm:t>
    </dgm:pt>
    <dgm:pt modelId="{CAE6C64C-8492-45D9-ADE4-750E4BF598EC}" type="parTrans" cxnId="{F58C32CC-E2A9-4E17-9944-FC18FE3C0CC0}">
      <dgm:prSet/>
      <dgm:spPr/>
      <dgm:t>
        <a:bodyPr/>
        <a:lstStyle/>
        <a:p>
          <a:endParaRPr lang="es-ES"/>
        </a:p>
      </dgm:t>
    </dgm:pt>
    <dgm:pt modelId="{CFF778B2-E037-466E-A4FB-20D5824252BC}" type="sibTrans" cxnId="{F58C32CC-E2A9-4E17-9944-FC18FE3C0CC0}">
      <dgm:prSet/>
      <dgm:spPr/>
      <dgm:t>
        <a:bodyPr/>
        <a:lstStyle/>
        <a:p>
          <a:endParaRPr lang="es-EC"/>
        </a:p>
      </dgm:t>
    </dgm:pt>
    <dgm:pt modelId="{1799A113-CA19-4875-98DD-EFCF14B67D4C}">
      <dgm:prSet phldrT="[Texto]"/>
      <dgm:spPr/>
      <dgm:t>
        <a:bodyPr/>
        <a:lstStyle/>
        <a:p>
          <a:r>
            <a:rPr lang="es-ES" dirty="0" smtClean="0">
              <a:solidFill>
                <a:schemeClr val="tx1"/>
              </a:solidFill>
            </a:rPr>
            <a:t>QUE HACER SI EXISTEN DUDAS RESPECTO A LO ETICO DE SU COMPORTAMIENTO</a:t>
          </a:r>
          <a:endParaRPr lang="es-EC" dirty="0">
            <a:solidFill>
              <a:schemeClr val="tx1"/>
            </a:solidFill>
          </a:endParaRPr>
        </a:p>
      </dgm:t>
    </dgm:pt>
    <dgm:pt modelId="{8F850210-5794-44D5-BCA0-311B445EA01F}" type="parTrans" cxnId="{59D50584-9AC2-4ADC-97FC-67CA2BF29859}">
      <dgm:prSet/>
      <dgm:spPr/>
      <dgm:t>
        <a:bodyPr/>
        <a:lstStyle/>
        <a:p>
          <a:endParaRPr lang="es-ES"/>
        </a:p>
      </dgm:t>
    </dgm:pt>
    <dgm:pt modelId="{1FB79DEC-D73E-4F25-913A-4876B4A26196}" type="sibTrans" cxnId="{59D50584-9AC2-4ADC-97FC-67CA2BF29859}">
      <dgm:prSet/>
      <dgm:spPr/>
      <dgm:t>
        <a:bodyPr/>
        <a:lstStyle/>
        <a:p>
          <a:endParaRPr lang="es-EC"/>
        </a:p>
      </dgm:t>
    </dgm:pt>
    <dgm:pt modelId="{5FDEAD07-8818-4A08-A182-D8DBD2ACDF78}" type="pres">
      <dgm:prSet presAssocID="{B6C70913-B1BC-4585-95C9-63A6811E9A3E}" presName="Name0" presStyleCnt="0">
        <dgm:presLayoutVars>
          <dgm:dir/>
          <dgm:resizeHandles val="exact"/>
        </dgm:presLayoutVars>
      </dgm:prSet>
      <dgm:spPr/>
      <dgm:t>
        <a:bodyPr/>
        <a:lstStyle/>
        <a:p>
          <a:endParaRPr lang="es-EC"/>
        </a:p>
      </dgm:t>
    </dgm:pt>
    <dgm:pt modelId="{57D60A00-47DD-4E73-BF20-B081DD096A10}" type="pres">
      <dgm:prSet presAssocID="{C1F70E42-0670-435F-A7CD-AD02DD1E090D}" presName="node" presStyleLbl="node1" presStyleIdx="0" presStyleCnt="4">
        <dgm:presLayoutVars>
          <dgm:bulletEnabled val="1"/>
        </dgm:presLayoutVars>
      </dgm:prSet>
      <dgm:spPr/>
      <dgm:t>
        <a:bodyPr/>
        <a:lstStyle/>
        <a:p>
          <a:endParaRPr lang="es-EC"/>
        </a:p>
      </dgm:t>
    </dgm:pt>
    <dgm:pt modelId="{47325C8C-F25D-4ADC-AFD6-43C3B017EF6F}" type="pres">
      <dgm:prSet presAssocID="{A2E1CB14-0622-419A-AC01-6F19187BFD8F}" presName="sibTrans" presStyleLbl="sibTrans2D1" presStyleIdx="0" presStyleCnt="4"/>
      <dgm:spPr/>
      <dgm:t>
        <a:bodyPr/>
        <a:lstStyle/>
        <a:p>
          <a:endParaRPr lang="es-EC"/>
        </a:p>
      </dgm:t>
    </dgm:pt>
    <dgm:pt modelId="{D00A2512-D6C3-4A39-84AF-7FA7620B097B}" type="pres">
      <dgm:prSet presAssocID="{A2E1CB14-0622-419A-AC01-6F19187BFD8F}" presName="connectorText" presStyleLbl="sibTrans2D1" presStyleIdx="0" presStyleCnt="4"/>
      <dgm:spPr/>
      <dgm:t>
        <a:bodyPr/>
        <a:lstStyle/>
        <a:p>
          <a:endParaRPr lang="es-EC"/>
        </a:p>
      </dgm:t>
    </dgm:pt>
    <dgm:pt modelId="{75A1748A-296E-49B0-92DE-2F9EB3946C94}" type="pres">
      <dgm:prSet presAssocID="{83222DC2-E953-459C-A47D-6E31FE14A30A}" presName="node" presStyleLbl="node1" presStyleIdx="1" presStyleCnt="4">
        <dgm:presLayoutVars>
          <dgm:bulletEnabled val="1"/>
        </dgm:presLayoutVars>
      </dgm:prSet>
      <dgm:spPr/>
      <dgm:t>
        <a:bodyPr/>
        <a:lstStyle/>
        <a:p>
          <a:endParaRPr lang="es-EC"/>
        </a:p>
      </dgm:t>
    </dgm:pt>
    <dgm:pt modelId="{B024757B-3FC4-4E5A-8B20-FAEDB593B511}" type="pres">
      <dgm:prSet presAssocID="{D83980C7-4937-4C83-8906-DD43091A640C}" presName="sibTrans" presStyleLbl="sibTrans2D1" presStyleIdx="1" presStyleCnt="4"/>
      <dgm:spPr/>
      <dgm:t>
        <a:bodyPr/>
        <a:lstStyle/>
        <a:p>
          <a:endParaRPr lang="es-EC"/>
        </a:p>
      </dgm:t>
    </dgm:pt>
    <dgm:pt modelId="{3103B597-1E90-4BF1-BEC0-F840518B6811}" type="pres">
      <dgm:prSet presAssocID="{D83980C7-4937-4C83-8906-DD43091A640C}" presName="connectorText" presStyleLbl="sibTrans2D1" presStyleIdx="1" presStyleCnt="4"/>
      <dgm:spPr/>
      <dgm:t>
        <a:bodyPr/>
        <a:lstStyle/>
        <a:p>
          <a:endParaRPr lang="es-EC"/>
        </a:p>
      </dgm:t>
    </dgm:pt>
    <dgm:pt modelId="{EA68743D-AC72-49CA-BA3D-4A92B003DC0B}" type="pres">
      <dgm:prSet presAssocID="{1799A113-CA19-4875-98DD-EFCF14B67D4C}" presName="node" presStyleLbl="node1" presStyleIdx="2" presStyleCnt="4">
        <dgm:presLayoutVars>
          <dgm:bulletEnabled val="1"/>
        </dgm:presLayoutVars>
      </dgm:prSet>
      <dgm:spPr/>
      <dgm:t>
        <a:bodyPr/>
        <a:lstStyle/>
        <a:p>
          <a:endParaRPr lang="es-EC"/>
        </a:p>
      </dgm:t>
    </dgm:pt>
    <dgm:pt modelId="{2767F4C8-37D5-441A-89BA-3BAC5C4E886E}" type="pres">
      <dgm:prSet presAssocID="{1FB79DEC-D73E-4F25-913A-4876B4A26196}" presName="sibTrans" presStyleLbl="sibTrans2D1" presStyleIdx="2" presStyleCnt="4"/>
      <dgm:spPr/>
      <dgm:t>
        <a:bodyPr/>
        <a:lstStyle/>
        <a:p>
          <a:endParaRPr lang="es-EC"/>
        </a:p>
      </dgm:t>
    </dgm:pt>
    <dgm:pt modelId="{DCF1B423-DDAC-428B-BE87-381548267951}" type="pres">
      <dgm:prSet presAssocID="{1FB79DEC-D73E-4F25-913A-4876B4A26196}" presName="connectorText" presStyleLbl="sibTrans2D1" presStyleIdx="2" presStyleCnt="4"/>
      <dgm:spPr/>
      <dgm:t>
        <a:bodyPr/>
        <a:lstStyle/>
        <a:p>
          <a:endParaRPr lang="es-EC"/>
        </a:p>
      </dgm:t>
    </dgm:pt>
    <dgm:pt modelId="{7F99C920-2A56-427E-8153-DDD88544B869}" type="pres">
      <dgm:prSet presAssocID="{7CDFB22B-4395-4749-A1B0-A22A0FD31FAA}" presName="node" presStyleLbl="node1" presStyleIdx="3" presStyleCnt="4">
        <dgm:presLayoutVars>
          <dgm:bulletEnabled val="1"/>
        </dgm:presLayoutVars>
      </dgm:prSet>
      <dgm:spPr/>
      <dgm:t>
        <a:bodyPr/>
        <a:lstStyle/>
        <a:p>
          <a:endParaRPr lang="es-EC"/>
        </a:p>
      </dgm:t>
    </dgm:pt>
    <dgm:pt modelId="{7CBCC905-D3F1-4F9A-A4A0-6A76A72F95F1}" type="pres">
      <dgm:prSet presAssocID="{CFF778B2-E037-466E-A4FB-20D5824252BC}" presName="sibTrans" presStyleLbl="sibTrans2D1" presStyleIdx="3" presStyleCnt="4"/>
      <dgm:spPr/>
      <dgm:t>
        <a:bodyPr/>
        <a:lstStyle/>
        <a:p>
          <a:endParaRPr lang="es-EC"/>
        </a:p>
      </dgm:t>
    </dgm:pt>
    <dgm:pt modelId="{C2317675-7C4D-4BC3-A100-28B9999CCAAF}" type="pres">
      <dgm:prSet presAssocID="{CFF778B2-E037-466E-A4FB-20D5824252BC}" presName="connectorText" presStyleLbl="sibTrans2D1" presStyleIdx="3" presStyleCnt="4"/>
      <dgm:spPr/>
      <dgm:t>
        <a:bodyPr/>
        <a:lstStyle/>
        <a:p>
          <a:endParaRPr lang="es-EC"/>
        </a:p>
      </dgm:t>
    </dgm:pt>
  </dgm:ptLst>
  <dgm:cxnLst>
    <dgm:cxn modelId="{3F40941D-0B35-43FA-99FB-61AFEEF636CE}" type="presOf" srcId="{D83980C7-4937-4C83-8906-DD43091A640C}" destId="{3103B597-1E90-4BF1-BEC0-F840518B6811}" srcOrd="1" destOrd="0" presId="urn:microsoft.com/office/officeart/2005/8/layout/cycle7"/>
    <dgm:cxn modelId="{EB23A68A-CEB9-442A-8435-1AFCB14E6933}" type="presOf" srcId="{1FB79DEC-D73E-4F25-913A-4876B4A26196}" destId="{DCF1B423-DDAC-428B-BE87-381548267951}" srcOrd="1" destOrd="0" presId="urn:microsoft.com/office/officeart/2005/8/layout/cycle7"/>
    <dgm:cxn modelId="{59D50584-9AC2-4ADC-97FC-67CA2BF29859}" srcId="{B6C70913-B1BC-4585-95C9-63A6811E9A3E}" destId="{1799A113-CA19-4875-98DD-EFCF14B67D4C}" srcOrd="2" destOrd="0" parTransId="{8F850210-5794-44D5-BCA0-311B445EA01F}" sibTransId="{1FB79DEC-D73E-4F25-913A-4876B4A26196}"/>
    <dgm:cxn modelId="{6E081900-4C9F-4425-B3B8-483B99C9A6F2}" type="presOf" srcId="{A2E1CB14-0622-419A-AC01-6F19187BFD8F}" destId="{D00A2512-D6C3-4A39-84AF-7FA7620B097B}" srcOrd="1" destOrd="0" presId="urn:microsoft.com/office/officeart/2005/8/layout/cycle7"/>
    <dgm:cxn modelId="{3FBF540B-6719-4190-AD44-6E2717CFE93A}" type="presOf" srcId="{CFF778B2-E037-466E-A4FB-20D5824252BC}" destId="{C2317675-7C4D-4BC3-A100-28B9999CCAAF}" srcOrd="1" destOrd="0" presId="urn:microsoft.com/office/officeart/2005/8/layout/cycle7"/>
    <dgm:cxn modelId="{60E0A3D9-6B4A-4EF5-A627-FA59B24EC3F6}" srcId="{B6C70913-B1BC-4585-95C9-63A6811E9A3E}" destId="{C1F70E42-0670-435F-A7CD-AD02DD1E090D}" srcOrd="0" destOrd="0" parTransId="{BA2022AF-19E9-43D4-8429-D540BEECB311}" sibTransId="{A2E1CB14-0622-419A-AC01-6F19187BFD8F}"/>
    <dgm:cxn modelId="{57CCF382-A6A8-4D47-BBD0-75910048802B}" type="presOf" srcId="{7CDFB22B-4395-4749-A1B0-A22A0FD31FAA}" destId="{7F99C920-2A56-427E-8153-DDD88544B869}" srcOrd="0" destOrd="0" presId="urn:microsoft.com/office/officeart/2005/8/layout/cycle7"/>
    <dgm:cxn modelId="{A2F2A9D7-3A49-44CE-A2AC-43CEC7C0CF99}" srcId="{B6C70913-B1BC-4585-95C9-63A6811E9A3E}" destId="{83222DC2-E953-459C-A47D-6E31FE14A30A}" srcOrd="1" destOrd="0" parTransId="{4C25C5E2-4FE1-4791-A332-C6C978A18133}" sibTransId="{D83980C7-4937-4C83-8906-DD43091A640C}"/>
    <dgm:cxn modelId="{C50E6778-7926-4F17-8A8F-DB3B8FEEC0B4}" type="presOf" srcId="{D83980C7-4937-4C83-8906-DD43091A640C}" destId="{B024757B-3FC4-4E5A-8B20-FAEDB593B511}" srcOrd="0" destOrd="0" presId="urn:microsoft.com/office/officeart/2005/8/layout/cycle7"/>
    <dgm:cxn modelId="{6E1F2C0E-5ABC-48DB-A08B-C8B049848269}" type="presOf" srcId="{1799A113-CA19-4875-98DD-EFCF14B67D4C}" destId="{EA68743D-AC72-49CA-BA3D-4A92B003DC0B}" srcOrd="0" destOrd="0" presId="urn:microsoft.com/office/officeart/2005/8/layout/cycle7"/>
    <dgm:cxn modelId="{AA7A17AF-5FE8-4B4C-BC94-3375133F90EB}" type="presOf" srcId="{83222DC2-E953-459C-A47D-6E31FE14A30A}" destId="{75A1748A-296E-49B0-92DE-2F9EB3946C94}" srcOrd="0" destOrd="0" presId="urn:microsoft.com/office/officeart/2005/8/layout/cycle7"/>
    <dgm:cxn modelId="{3DDB8552-4A21-4CA1-A9CB-FBA1E219FE23}" type="presOf" srcId="{C1F70E42-0670-435F-A7CD-AD02DD1E090D}" destId="{57D60A00-47DD-4E73-BF20-B081DD096A10}" srcOrd="0" destOrd="0" presId="urn:microsoft.com/office/officeart/2005/8/layout/cycle7"/>
    <dgm:cxn modelId="{46924946-8A17-49C4-924B-22E854764A2B}" type="presOf" srcId="{A2E1CB14-0622-419A-AC01-6F19187BFD8F}" destId="{47325C8C-F25D-4ADC-AFD6-43C3B017EF6F}" srcOrd="0" destOrd="0" presId="urn:microsoft.com/office/officeart/2005/8/layout/cycle7"/>
    <dgm:cxn modelId="{F58C32CC-E2A9-4E17-9944-FC18FE3C0CC0}" srcId="{B6C70913-B1BC-4585-95C9-63A6811E9A3E}" destId="{7CDFB22B-4395-4749-A1B0-A22A0FD31FAA}" srcOrd="3" destOrd="0" parTransId="{CAE6C64C-8492-45D9-ADE4-750E4BF598EC}" sibTransId="{CFF778B2-E037-466E-A4FB-20D5824252BC}"/>
    <dgm:cxn modelId="{985173AB-225C-4004-939D-8EDEAD53A27C}" type="presOf" srcId="{B6C70913-B1BC-4585-95C9-63A6811E9A3E}" destId="{5FDEAD07-8818-4A08-A182-D8DBD2ACDF78}" srcOrd="0" destOrd="0" presId="urn:microsoft.com/office/officeart/2005/8/layout/cycle7"/>
    <dgm:cxn modelId="{C1C60B27-E633-4297-AB20-DA5039BBFB5D}" type="presOf" srcId="{CFF778B2-E037-466E-A4FB-20D5824252BC}" destId="{7CBCC905-D3F1-4F9A-A4A0-6A76A72F95F1}" srcOrd="0" destOrd="0" presId="urn:microsoft.com/office/officeart/2005/8/layout/cycle7"/>
    <dgm:cxn modelId="{74F69599-EB18-462B-8F65-3119604547FC}" type="presOf" srcId="{1FB79DEC-D73E-4F25-913A-4876B4A26196}" destId="{2767F4C8-37D5-441A-89BA-3BAC5C4E886E}" srcOrd="0" destOrd="0" presId="urn:microsoft.com/office/officeart/2005/8/layout/cycle7"/>
    <dgm:cxn modelId="{548FDEA9-2F69-4BDA-A38F-B943A1458B75}" type="presParOf" srcId="{5FDEAD07-8818-4A08-A182-D8DBD2ACDF78}" destId="{57D60A00-47DD-4E73-BF20-B081DD096A10}" srcOrd="0" destOrd="0" presId="urn:microsoft.com/office/officeart/2005/8/layout/cycle7"/>
    <dgm:cxn modelId="{58420560-5BBE-447C-B327-FD9A6CA0E3C8}" type="presParOf" srcId="{5FDEAD07-8818-4A08-A182-D8DBD2ACDF78}" destId="{47325C8C-F25D-4ADC-AFD6-43C3B017EF6F}" srcOrd="1" destOrd="0" presId="urn:microsoft.com/office/officeart/2005/8/layout/cycle7"/>
    <dgm:cxn modelId="{5B961622-31AF-4FD9-B839-5551E2F7C7E5}" type="presParOf" srcId="{47325C8C-F25D-4ADC-AFD6-43C3B017EF6F}" destId="{D00A2512-D6C3-4A39-84AF-7FA7620B097B}" srcOrd="0" destOrd="0" presId="urn:microsoft.com/office/officeart/2005/8/layout/cycle7"/>
    <dgm:cxn modelId="{61C18F74-8E91-4D40-950A-C12D27B1B09D}" type="presParOf" srcId="{5FDEAD07-8818-4A08-A182-D8DBD2ACDF78}" destId="{75A1748A-296E-49B0-92DE-2F9EB3946C94}" srcOrd="2" destOrd="0" presId="urn:microsoft.com/office/officeart/2005/8/layout/cycle7"/>
    <dgm:cxn modelId="{8AABDA61-E8CF-4267-9792-E6B607BBEDBC}" type="presParOf" srcId="{5FDEAD07-8818-4A08-A182-D8DBD2ACDF78}" destId="{B024757B-3FC4-4E5A-8B20-FAEDB593B511}" srcOrd="3" destOrd="0" presId="urn:microsoft.com/office/officeart/2005/8/layout/cycle7"/>
    <dgm:cxn modelId="{D2232F5A-90ED-40EB-BF7D-3DE583770A4F}" type="presParOf" srcId="{B024757B-3FC4-4E5A-8B20-FAEDB593B511}" destId="{3103B597-1E90-4BF1-BEC0-F840518B6811}" srcOrd="0" destOrd="0" presId="urn:microsoft.com/office/officeart/2005/8/layout/cycle7"/>
    <dgm:cxn modelId="{7ADE48FF-9C99-47B9-BC7B-3510CB7B2B6A}" type="presParOf" srcId="{5FDEAD07-8818-4A08-A182-D8DBD2ACDF78}" destId="{EA68743D-AC72-49CA-BA3D-4A92B003DC0B}" srcOrd="4" destOrd="0" presId="urn:microsoft.com/office/officeart/2005/8/layout/cycle7"/>
    <dgm:cxn modelId="{8E7A5A8D-F3AC-4DAB-A397-EC2FAE08E139}" type="presParOf" srcId="{5FDEAD07-8818-4A08-A182-D8DBD2ACDF78}" destId="{2767F4C8-37D5-441A-89BA-3BAC5C4E886E}" srcOrd="5" destOrd="0" presId="urn:microsoft.com/office/officeart/2005/8/layout/cycle7"/>
    <dgm:cxn modelId="{F8A131DF-6DA0-40EE-AD88-9F9D58B5B766}" type="presParOf" srcId="{2767F4C8-37D5-441A-89BA-3BAC5C4E886E}" destId="{DCF1B423-DDAC-428B-BE87-381548267951}" srcOrd="0" destOrd="0" presId="urn:microsoft.com/office/officeart/2005/8/layout/cycle7"/>
    <dgm:cxn modelId="{BB6230B9-2EA1-48D5-99FD-C1BFEDB1E0C9}" type="presParOf" srcId="{5FDEAD07-8818-4A08-A182-D8DBD2ACDF78}" destId="{7F99C920-2A56-427E-8153-DDD88544B869}" srcOrd="6" destOrd="0" presId="urn:microsoft.com/office/officeart/2005/8/layout/cycle7"/>
    <dgm:cxn modelId="{004B21F1-8829-4D0E-B594-0BDEA26616BE}" type="presParOf" srcId="{5FDEAD07-8818-4A08-A182-D8DBD2ACDF78}" destId="{7CBCC905-D3F1-4F9A-A4A0-6A76A72F95F1}" srcOrd="7" destOrd="0" presId="urn:microsoft.com/office/officeart/2005/8/layout/cycle7"/>
    <dgm:cxn modelId="{4B86498C-70C4-48EB-8E53-584D0BF073E9}" type="presParOf" srcId="{7CBCC905-D3F1-4F9A-A4A0-6A76A72F95F1}" destId="{C2317675-7C4D-4BC3-A100-28B9999CCAA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44AA6-0108-4DF0-9693-B6A69697E1DF}"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s-EC"/>
        </a:p>
      </dgm:t>
    </dgm:pt>
    <dgm:pt modelId="{4BF6682E-8877-4D2D-9681-5E4E3758405B}">
      <dgm:prSet phldrT="[Texto]"/>
      <dgm:spPr/>
      <dgm:t>
        <a:bodyPr/>
        <a:lstStyle/>
        <a:p>
          <a:r>
            <a:rPr lang="es-EC" dirty="0" smtClean="0">
              <a:solidFill>
                <a:schemeClr val="tx1"/>
              </a:solidFill>
            </a:rPr>
            <a:t>El término “lavado” se origina en los Estados Unidos de América</a:t>
          </a:r>
          <a:endParaRPr lang="es-EC" dirty="0">
            <a:solidFill>
              <a:schemeClr val="tx1"/>
            </a:solidFill>
          </a:endParaRPr>
        </a:p>
      </dgm:t>
    </dgm:pt>
    <dgm:pt modelId="{DE366CD8-5E87-4621-A525-FC8020453857}" type="parTrans" cxnId="{3C585FF7-3457-4926-BB80-FD870E02ABF5}">
      <dgm:prSet/>
      <dgm:spPr/>
      <dgm:t>
        <a:bodyPr/>
        <a:lstStyle/>
        <a:p>
          <a:endParaRPr lang="es-EC"/>
        </a:p>
      </dgm:t>
    </dgm:pt>
    <dgm:pt modelId="{BDD7430B-60CA-4BC4-825F-386BD23C9AD3}" type="sibTrans" cxnId="{3C585FF7-3457-4926-BB80-FD870E02ABF5}">
      <dgm:prSet/>
      <dgm:spPr/>
      <dgm:t>
        <a:bodyPr/>
        <a:lstStyle/>
        <a:p>
          <a:endParaRPr lang="es-EC"/>
        </a:p>
      </dgm:t>
    </dgm:pt>
    <dgm:pt modelId="{5B1CEE62-AAE4-478E-A7CC-D40FBF02A9D6}">
      <dgm:prSet phldrT="[Texto]"/>
      <dgm:spPr/>
      <dgm:t>
        <a:bodyPr/>
        <a:lstStyle/>
        <a:p>
          <a:r>
            <a:rPr lang="es-EC" dirty="0" smtClean="0">
              <a:solidFill>
                <a:schemeClr val="tx1"/>
              </a:solidFill>
            </a:rPr>
            <a:t>por el año 1920, debido a la prohibición de la venta de alcohol</a:t>
          </a:r>
          <a:endParaRPr lang="es-EC" dirty="0">
            <a:solidFill>
              <a:schemeClr val="tx1"/>
            </a:solidFill>
          </a:endParaRPr>
        </a:p>
      </dgm:t>
    </dgm:pt>
    <dgm:pt modelId="{6FC1BC2F-3BFE-48E7-8EDC-151B80B4D430}" type="parTrans" cxnId="{91BF43ED-C526-4E50-BC93-7154BAF2B3C3}">
      <dgm:prSet/>
      <dgm:spPr/>
      <dgm:t>
        <a:bodyPr/>
        <a:lstStyle/>
        <a:p>
          <a:endParaRPr lang="es-EC"/>
        </a:p>
      </dgm:t>
    </dgm:pt>
    <dgm:pt modelId="{20C47E42-26E5-4A42-BB3F-2C0FEE43D991}" type="sibTrans" cxnId="{91BF43ED-C526-4E50-BC93-7154BAF2B3C3}">
      <dgm:prSet/>
      <dgm:spPr/>
      <dgm:t>
        <a:bodyPr/>
        <a:lstStyle/>
        <a:p>
          <a:endParaRPr lang="es-EC"/>
        </a:p>
      </dgm:t>
    </dgm:pt>
    <dgm:pt modelId="{2A39F5AD-FCE6-424C-A5A0-CA254AAFCF2D}">
      <dgm:prSet phldrT="[Texto]"/>
      <dgm:spPr/>
      <dgm:t>
        <a:bodyPr/>
        <a:lstStyle/>
        <a:p>
          <a:r>
            <a:rPr lang="es-EC" dirty="0" smtClean="0">
              <a:solidFill>
                <a:schemeClr val="tx1"/>
              </a:solidFill>
            </a:rPr>
            <a:t>empezó con el contrabando y ese término se lo atribuye principalmente al afamado mafioso de la época  Al Capone.</a:t>
          </a:r>
          <a:endParaRPr lang="es-EC" dirty="0">
            <a:solidFill>
              <a:schemeClr val="tx1"/>
            </a:solidFill>
          </a:endParaRPr>
        </a:p>
      </dgm:t>
    </dgm:pt>
    <dgm:pt modelId="{96787A1E-B820-4FD0-A394-4B8FBF3897C5}" type="parTrans" cxnId="{2E1CB505-6B8F-4308-AB62-AF953F4D3320}">
      <dgm:prSet/>
      <dgm:spPr/>
      <dgm:t>
        <a:bodyPr/>
        <a:lstStyle/>
        <a:p>
          <a:endParaRPr lang="es-EC"/>
        </a:p>
      </dgm:t>
    </dgm:pt>
    <dgm:pt modelId="{A115601F-0056-403F-A624-B4BFFC8FA8BC}" type="sibTrans" cxnId="{2E1CB505-6B8F-4308-AB62-AF953F4D3320}">
      <dgm:prSet/>
      <dgm:spPr/>
      <dgm:t>
        <a:bodyPr/>
        <a:lstStyle/>
        <a:p>
          <a:endParaRPr lang="es-EC"/>
        </a:p>
      </dgm:t>
    </dgm:pt>
    <dgm:pt modelId="{C86C42BA-AAD1-4081-85D4-622CDEC3EB7D}" type="pres">
      <dgm:prSet presAssocID="{BB444AA6-0108-4DF0-9693-B6A69697E1DF}" presName="Name0" presStyleCnt="0">
        <dgm:presLayoutVars>
          <dgm:dir/>
          <dgm:animLvl val="lvl"/>
          <dgm:resizeHandles val="exact"/>
        </dgm:presLayoutVars>
      </dgm:prSet>
      <dgm:spPr/>
      <dgm:t>
        <a:bodyPr/>
        <a:lstStyle/>
        <a:p>
          <a:endParaRPr lang="es-EC"/>
        </a:p>
      </dgm:t>
    </dgm:pt>
    <dgm:pt modelId="{94BA41F4-0E78-4F7F-931A-DF344A502781}" type="pres">
      <dgm:prSet presAssocID="{2A39F5AD-FCE6-424C-A5A0-CA254AAFCF2D}" presName="boxAndChildren" presStyleCnt="0"/>
      <dgm:spPr/>
    </dgm:pt>
    <dgm:pt modelId="{6A511532-F9BA-4779-A54F-55E3CD23C651}" type="pres">
      <dgm:prSet presAssocID="{2A39F5AD-FCE6-424C-A5A0-CA254AAFCF2D}" presName="parentTextBox" presStyleLbl="node1" presStyleIdx="0" presStyleCnt="3"/>
      <dgm:spPr/>
      <dgm:t>
        <a:bodyPr/>
        <a:lstStyle/>
        <a:p>
          <a:endParaRPr lang="es-EC"/>
        </a:p>
      </dgm:t>
    </dgm:pt>
    <dgm:pt modelId="{F2756E39-617D-42EE-8723-7C5AB8A25669}" type="pres">
      <dgm:prSet presAssocID="{20C47E42-26E5-4A42-BB3F-2C0FEE43D991}" presName="sp" presStyleCnt="0"/>
      <dgm:spPr/>
    </dgm:pt>
    <dgm:pt modelId="{D3306C7E-23E9-44F7-8573-623C368F46FD}" type="pres">
      <dgm:prSet presAssocID="{5B1CEE62-AAE4-478E-A7CC-D40FBF02A9D6}" presName="arrowAndChildren" presStyleCnt="0"/>
      <dgm:spPr/>
    </dgm:pt>
    <dgm:pt modelId="{2F3EE68F-745E-4E44-A76B-86267FFF86EC}" type="pres">
      <dgm:prSet presAssocID="{5B1CEE62-AAE4-478E-A7CC-D40FBF02A9D6}" presName="parentTextArrow" presStyleLbl="node1" presStyleIdx="1" presStyleCnt="3"/>
      <dgm:spPr/>
      <dgm:t>
        <a:bodyPr/>
        <a:lstStyle/>
        <a:p>
          <a:endParaRPr lang="es-EC"/>
        </a:p>
      </dgm:t>
    </dgm:pt>
    <dgm:pt modelId="{49E61D94-AB08-4325-B3D1-5FD91790CF82}" type="pres">
      <dgm:prSet presAssocID="{BDD7430B-60CA-4BC4-825F-386BD23C9AD3}" presName="sp" presStyleCnt="0"/>
      <dgm:spPr/>
    </dgm:pt>
    <dgm:pt modelId="{D0CCF1D1-D935-42FA-82D5-FC0312BD894C}" type="pres">
      <dgm:prSet presAssocID="{4BF6682E-8877-4D2D-9681-5E4E3758405B}" presName="arrowAndChildren" presStyleCnt="0"/>
      <dgm:spPr/>
    </dgm:pt>
    <dgm:pt modelId="{4210E8F7-415B-4F20-95C6-BCAD2D7457FD}" type="pres">
      <dgm:prSet presAssocID="{4BF6682E-8877-4D2D-9681-5E4E3758405B}" presName="parentTextArrow" presStyleLbl="node1" presStyleIdx="2" presStyleCnt="3" custLinFactNeighborY="4340"/>
      <dgm:spPr/>
      <dgm:t>
        <a:bodyPr/>
        <a:lstStyle/>
        <a:p>
          <a:endParaRPr lang="es-EC"/>
        </a:p>
      </dgm:t>
    </dgm:pt>
  </dgm:ptLst>
  <dgm:cxnLst>
    <dgm:cxn modelId="{91BF43ED-C526-4E50-BC93-7154BAF2B3C3}" srcId="{BB444AA6-0108-4DF0-9693-B6A69697E1DF}" destId="{5B1CEE62-AAE4-478E-A7CC-D40FBF02A9D6}" srcOrd="1" destOrd="0" parTransId="{6FC1BC2F-3BFE-48E7-8EDC-151B80B4D430}" sibTransId="{20C47E42-26E5-4A42-BB3F-2C0FEE43D991}"/>
    <dgm:cxn modelId="{3C585FF7-3457-4926-BB80-FD870E02ABF5}" srcId="{BB444AA6-0108-4DF0-9693-B6A69697E1DF}" destId="{4BF6682E-8877-4D2D-9681-5E4E3758405B}" srcOrd="0" destOrd="0" parTransId="{DE366CD8-5E87-4621-A525-FC8020453857}" sibTransId="{BDD7430B-60CA-4BC4-825F-386BD23C9AD3}"/>
    <dgm:cxn modelId="{A07378C0-AC24-4669-86D6-5D2A589F6B07}" type="presOf" srcId="{4BF6682E-8877-4D2D-9681-5E4E3758405B}" destId="{4210E8F7-415B-4F20-95C6-BCAD2D7457FD}" srcOrd="0" destOrd="0" presId="urn:microsoft.com/office/officeart/2005/8/layout/process4"/>
    <dgm:cxn modelId="{996665DA-EDCA-4333-99A6-720BD446D844}" type="presOf" srcId="{BB444AA6-0108-4DF0-9693-B6A69697E1DF}" destId="{C86C42BA-AAD1-4081-85D4-622CDEC3EB7D}" srcOrd="0" destOrd="0" presId="urn:microsoft.com/office/officeart/2005/8/layout/process4"/>
    <dgm:cxn modelId="{7AB1439D-A4FB-43CA-BFD6-12C89B88A1D8}" type="presOf" srcId="{2A39F5AD-FCE6-424C-A5A0-CA254AAFCF2D}" destId="{6A511532-F9BA-4779-A54F-55E3CD23C651}" srcOrd="0" destOrd="0" presId="urn:microsoft.com/office/officeart/2005/8/layout/process4"/>
    <dgm:cxn modelId="{2E1CB505-6B8F-4308-AB62-AF953F4D3320}" srcId="{BB444AA6-0108-4DF0-9693-B6A69697E1DF}" destId="{2A39F5AD-FCE6-424C-A5A0-CA254AAFCF2D}" srcOrd="2" destOrd="0" parTransId="{96787A1E-B820-4FD0-A394-4B8FBF3897C5}" sibTransId="{A115601F-0056-403F-A624-B4BFFC8FA8BC}"/>
    <dgm:cxn modelId="{038C44FF-1D01-4437-AD4F-51B85AC6DF03}" type="presOf" srcId="{5B1CEE62-AAE4-478E-A7CC-D40FBF02A9D6}" destId="{2F3EE68F-745E-4E44-A76B-86267FFF86EC}" srcOrd="0" destOrd="0" presId="urn:microsoft.com/office/officeart/2005/8/layout/process4"/>
    <dgm:cxn modelId="{869E81FC-75D3-44A8-A6D2-ABA7D62E7E8C}" type="presParOf" srcId="{C86C42BA-AAD1-4081-85D4-622CDEC3EB7D}" destId="{94BA41F4-0E78-4F7F-931A-DF344A502781}" srcOrd="0" destOrd="0" presId="urn:microsoft.com/office/officeart/2005/8/layout/process4"/>
    <dgm:cxn modelId="{05367295-DB63-4F5D-A0FD-CC03CBF50DA5}" type="presParOf" srcId="{94BA41F4-0E78-4F7F-931A-DF344A502781}" destId="{6A511532-F9BA-4779-A54F-55E3CD23C651}" srcOrd="0" destOrd="0" presId="urn:microsoft.com/office/officeart/2005/8/layout/process4"/>
    <dgm:cxn modelId="{AB83E46F-FD35-4FF9-A74E-14062A4CB2C4}" type="presParOf" srcId="{C86C42BA-AAD1-4081-85D4-622CDEC3EB7D}" destId="{F2756E39-617D-42EE-8723-7C5AB8A25669}" srcOrd="1" destOrd="0" presId="urn:microsoft.com/office/officeart/2005/8/layout/process4"/>
    <dgm:cxn modelId="{4F9E2858-D682-4FB0-A142-36897FD1749C}" type="presParOf" srcId="{C86C42BA-AAD1-4081-85D4-622CDEC3EB7D}" destId="{D3306C7E-23E9-44F7-8573-623C368F46FD}" srcOrd="2" destOrd="0" presId="urn:microsoft.com/office/officeart/2005/8/layout/process4"/>
    <dgm:cxn modelId="{AD1294E0-12E3-4F59-A6BB-1203C194D985}" type="presParOf" srcId="{D3306C7E-23E9-44F7-8573-623C368F46FD}" destId="{2F3EE68F-745E-4E44-A76B-86267FFF86EC}" srcOrd="0" destOrd="0" presId="urn:microsoft.com/office/officeart/2005/8/layout/process4"/>
    <dgm:cxn modelId="{762ED5FE-B1FC-4709-9366-58A612493452}" type="presParOf" srcId="{C86C42BA-AAD1-4081-85D4-622CDEC3EB7D}" destId="{49E61D94-AB08-4325-B3D1-5FD91790CF82}" srcOrd="3" destOrd="0" presId="urn:microsoft.com/office/officeart/2005/8/layout/process4"/>
    <dgm:cxn modelId="{C94C789C-5A0D-4C8D-8237-0371ECDFA2F1}" type="presParOf" srcId="{C86C42BA-AAD1-4081-85D4-622CDEC3EB7D}" destId="{D0CCF1D1-D935-42FA-82D5-FC0312BD894C}" srcOrd="4" destOrd="0" presId="urn:microsoft.com/office/officeart/2005/8/layout/process4"/>
    <dgm:cxn modelId="{D28015F0-6C0D-44CE-BA3A-CD286332AE83}" type="presParOf" srcId="{D0CCF1D1-D935-42FA-82D5-FC0312BD894C}" destId="{4210E8F7-415B-4F20-95C6-BCAD2D7457F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463BC6D-C777-4D7B-951C-F58B6F87081C}" type="doc">
      <dgm:prSet loTypeId="urn:microsoft.com/office/officeart/2005/8/layout/radial1" loCatId="cycle" qsTypeId="urn:microsoft.com/office/officeart/2005/8/quickstyle/simple1" qsCatId="simple" csTypeId="urn:microsoft.com/office/officeart/2005/8/colors/colorful1#66" csCatId="colorful" phldr="1"/>
      <dgm:spPr/>
      <dgm:t>
        <a:bodyPr/>
        <a:lstStyle/>
        <a:p>
          <a:endParaRPr lang="es-EC"/>
        </a:p>
      </dgm:t>
    </dgm:pt>
    <dgm:pt modelId="{B478D04E-21C8-4273-8DA2-A401D9D3B367}">
      <dgm:prSet phldrT="[Texto]"/>
      <dgm:spPr/>
      <dgm:t>
        <a:bodyPr/>
        <a:lstStyle/>
        <a:p>
          <a:r>
            <a:rPr lang="es-ES" b="1" dirty="0" smtClean="0">
              <a:solidFill>
                <a:schemeClr val="tx1"/>
              </a:solidFill>
            </a:rPr>
            <a:t>PRINCIPIOS ETICOS</a:t>
          </a:r>
          <a:endParaRPr lang="es-EC" dirty="0">
            <a:solidFill>
              <a:schemeClr val="tx1"/>
            </a:solidFill>
          </a:endParaRPr>
        </a:p>
      </dgm:t>
    </dgm:pt>
    <dgm:pt modelId="{42B00094-D1D2-46B3-A089-06D5AB098B7A}" type="parTrans" cxnId="{F61257A8-8305-41EE-8AB8-6DDDF8A1AADF}">
      <dgm:prSet/>
      <dgm:spPr/>
      <dgm:t>
        <a:bodyPr/>
        <a:lstStyle/>
        <a:p>
          <a:endParaRPr lang="es-EC"/>
        </a:p>
      </dgm:t>
    </dgm:pt>
    <dgm:pt modelId="{9EF71361-B834-44E3-9716-C8B45222D236}" type="sibTrans" cxnId="{F61257A8-8305-41EE-8AB8-6DDDF8A1AADF}">
      <dgm:prSet/>
      <dgm:spPr/>
      <dgm:t>
        <a:bodyPr/>
        <a:lstStyle/>
        <a:p>
          <a:endParaRPr lang="es-EC"/>
        </a:p>
      </dgm:t>
    </dgm:pt>
    <dgm:pt modelId="{F9E3450B-C6DF-4EB9-8C70-FC8B092FF136}">
      <dgm:prSet phldrT="[Texto]"/>
      <dgm:spPr/>
      <dgm:t>
        <a:bodyPr/>
        <a:lstStyle/>
        <a:p>
          <a:r>
            <a:rPr lang="es-ES" dirty="0" smtClean="0">
              <a:solidFill>
                <a:schemeClr val="tx1"/>
              </a:solidFill>
            </a:rPr>
            <a:t>Respeto</a:t>
          </a:r>
          <a:endParaRPr lang="es-EC" dirty="0">
            <a:solidFill>
              <a:schemeClr val="tx1"/>
            </a:solidFill>
          </a:endParaRPr>
        </a:p>
      </dgm:t>
    </dgm:pt>
    <dgm:pt modelId="{FA66EB75-0E15-41F6-B01F-B74918E12094}" type="parTrans" cxnId="{B7C43800-E82A-44D6-B4AF-84137BAE0B5C}">
      <dgm:prSet/>
      <dgm:spPr/>
      <dgm:t>
        <a:bodyPr/>
        <a:lstStyle/>
        <a:p>
          <a:endParaRPr lang="es-EC"/>
        </a:p>
      </dgm:t>
    </dgm:pt>
    <dgm:pt modelId="{8E9854AD-A365-4AF7-B826-106518A1F90F}" type="sibTrans" cxnId="{B7C43800-E82A-44D6-B4AF-84137BAE0B5C}">
      <dgm:prSet/>
      <dgm:spPr/>
      <dgm:t>
        <a:bodyPr/>
        <a:lstStyle/>
        <a:p>
          <a:endParaRPr lang="es-EC"/>
        </a:p>
      </dgm:t>
    </dgm:pt>
    <dgm:pt modelId="{E9F968A0-6990-484F-88A3-E0336E60DC85}">
      <dgm:prSet phldrT="[Texto]"/>
      <dgm:spPr/>
      <dgm:t>
        <a:bodyPr/>
        <a:lstStyle/>
        <a:p>
          <a:r>
            <a:rPr lang="es-ES" dirty="0" smtClean="0">
              <a:solidFill>
                <a:schemeClr val="tx1"/>
              </a:solidFill>
            </a:rPr>
            <a:t>Honradez</a:t>
          </a:r>
          <a:endParaRPr lang="es-EC" dirty="0">
            <a:solidFill>
              <a:schemeClr val="tx1"/>
            </a:solidFill>
          </a:endParaRPr>
        </a:p>
      </dgm:t>
    </dgm:pt>
    <dgm:pt modelId="{8EA7D46D-4081-4678-A3E9-BCC68B7ADA88}" type="parTrans" cxnId="{1EC3450D-796E-47CE-9323-98E31FA4FD54}">
      <dgm:prSet/>
      <dgm:spPr/>
      <dgm:t>
        <a:bodyPr/>
        <a:lstStyle/>
        <a:p>
          <a:endParaRPr lang="es-EC"/>
        </a:p>
      </dgm:t>
    </dgm:pt>
    <dgm:pt modelId="{64E467BA-3F3A-4DA9-8073-AB1D93A5094E}" type="sibTrans" cxnId="{1EC3450D-796E-47CE-9323-98E31FA4FD54}">
      <dgm:prSet/>
      <dgm:spPr/>
      <dgm:t>
        <a:bodyPr/>
        <a:lstStyle/>
        <a:p>
          <a:endParaRPr lang="es-EC"/>
        </a:p>
      </dgm:t>
    </dgm:pt>
    <dgm:pt modelId="{E476D9CD-5F4D-4239-BEA1-D5313C29BC7F}">
      <dgm:prSet phldrT="[Texto]"/>
      <dgm:spPr/>
      <dgm:t>
        <a:bodyPr/>
        <a:lstStyle/>
        <a:p>
          <a:r>
            <a:rPr lang="es-ES" dirty="0" smtClean="0">
              <a:solidFill>
                <a:schemeClr val="tx1"/>
              </a:solidFill>
            </a:rPr>
            <a:t>Integridad</a:t>
          </a:r>
          <a:endParaRPr lang="es-EC" dirty="0">
            <a:solidFill>
              <a:schemeClr val="tx1"/>
            </a:solidFill>
          </a:endParaRPr>
        </a:p>
      </dgm:t>
    </dgm:pt>
    <dgm:pt modelId="{5B8C27F7-5FBE-4C8F-9364-635C44202270}" type="parTrans" cxnId="{E901DD10-0A77-4299-ADE3-3A89650AD82F}">
      <dgm:prSet/>
      <dgm:spPr/>
      <dgm:t>
        <a:bodyPr/>
        <a:lstStyle/>
        <a:p>
          <a:endParaRPr lang="es-EC"/>
        </a:p>
      </dgm:t>
    </dgm:pt>
    <dgm:pt modelId="{D9E3D5C0-533B-4FA8-97C6-CFCA86C0CF90}" type="sibTrans" cxnId="{E901DD10-0A77-4299-ADE3-3A89650AD82F}">
      <dgm:prSet/>
      <dgm:spPr/>
      <dgm:t>
        <a:bodyPr/>
        <a:lstStyle/>
        <a:p>
          <a:endParaRPr lang="es-EC"/>
        </a:p>
      </dgm:t>
    </dgm:pt>
    <dgm:pt modelId="{4DB9ADE7-4C76-4377-ACAC-A02776BF607E}">
      <dgm:prSet phldrT="[Texto]"/>
      <dgm:spPr/>
      <dgm:t>
        <a:bodyPr/>
        <a:lstStyle/>
        <a:p>
          <a:r>
            <a:rPr lang="es-ES" dirty="0" smtClean="0">
              <a:solidFill>
                <a:schemeClr val="tx1"/>
              </a:solidFill>
            </a:rPr>
            <a:t>Competencia</a:t>
          </a:r>
        </a:p>
      </dgm:t>
    </dgm:pt>
    <dgm:pt modelId="{908A6186-7473-41F7-BD35-2E9BE21E4DB7}" type="parTrans" cxnId="{CCA2BB89-6BFC-4038-9A71-E50F197534C6}">
      <dgm:prSet/>
      <dgm:spPr/>
      <dgm:t>
        <a:bodyPr/>
        <a:lstStyle/>
        <a:p>
          <a:endParaRPr lang="es-EC"/>
        </a:p>
      </dgm:t>
    </dgm:pt>
    <dgm:pt modelId="{5CCCAEE9-EE7A-46DD-BF86-2A283EAC6D4F}" type="sibTrans" cxnId="{CCA2BB89-6BFC-4038-9A71-E50F197534C6}">
      <dgm:prSet/>
      <dgm:spPr/>
      <dgm:t>
        <a:bodyPr/>
        <a:lstStyle/>
        <a:p>
          <a:endParaRPr lang="es-EC"/>
        </a:p>
      </dgm:t>
    </dgm:pt>
    <dgm:pt modelId="{E5D9BD8E-DABF-47DF-A045-DC8E6DA0B9C8}">
      <dgm:prSet phldrT="[Texto]"/>
      <dgm:spPr/>
      <dgm:t>
        <a:bodyPr/>
        <a:lstStyle/>
        <a:p>
          <a:r>
            <a:rPr lang="es-ES" dirty="0" smtClean="0">
              <a:solidFill>
                <a:schemeClr val="tx1"/>
              </a:solidFill>
            </a:rPr>
            <a:t>Transparencia</a:t>
          </a:r>
        </a:p>
      </dgm:t>
    </dgm:pt>
    <dgm:pt modelId="{D4E936B7-9A2A-4707-BFED-C28C91E4654B}" type="parTrans" cxnId="{FDFEAF4D-FD7F-4EAF-850B-CCA0092F4F2B}">
      <dgm:prSet/>
      <dgm:spPr/>
      <dgm:t>
        <a:bodyPr/>
        <a:lstStyle/>
        <a:p>
          <a:endParaRPr lang="es-EC"/>
        </a:p>
      </dgm:t>
    </dgm:pt>
    <dgm:pt modelId="{40B5AF08-B534-40AE-9BDE-6D383CF65489}" type="sibTrans" cxnId="{FDFEAF4D-FD7F-4EAF-850B-CCA0092F4F2B}">
      <dgm:prSet/>
      <dgm:spPr/>
      <dgm:t>
        <a:bodyPr/>
        <a:lstStyle/>
        <a:p>
          <a:endParaRPr lang="es-EC"/>
        </a:p>
      </dgm:t>
    </dgm:pt>
    <dgm:pt modelId="{6F4E8F9B-3591-4A47-AF7C-6C9118324A31}">
      <dgm:prSet phldrT="[Texto]"/>
      <dgm:spPr/>
      <dgm:t>
        <a:bodyPr/>
        <a:lstStyle/>
        <a:p>
          <a:r>
            <a:rPr lang="es-ES" dirty="0" smtClean="0">
              <a:solidFill>
                <a:schemeClr val="tx1"/>
              </a:solidFill>
            </a:rPr>
            <a:t>Cumplimiento</a:t>
          </a:r>
        </a:p>
      </dgm:t>
    </dgm:pt>
    <dgm:pt modelId="{902D913F-E27D-49D0-8092-DEE33FF63B05}" type="parTrans" cxnId="{0549A7DB-29AC-4BBA-AD50-4B85B5BC8C4B}">
      <dgm:prSet/>
      <dgm:spPr/>
      <dgm:t>
        <a:bodyPr/>
        <a:lstStyle/>
        <a:p>
          <a:endParaRPr lang="es-EC"/>
        </a:p>
      </dgm:t>
    </dgm:pt>
    <dgm:pt modelId="{652434F4-1870-4586-A5B8-86589A963E70}" type="sibTrans" cxnId="{0549A7DB-29AC-4BBA-AD50-4B85B5BC8C4B}">
      <dgm:prSet/>
      <dgm:spPr/>
      <dgm:t>
        <a:bodyPr/>
        <a:lstStyle/>
        <a:p>
          <a:endParaRPr lang="es-EC"/>
        </a:p>
      </dgm:t>
    </dgm:pt>
    <dgm:pt modelId="{12647BEB-52E1-44A2-BF33-3521DA907216}">
      <dgm:prSet phldrT="[Texto]"/>
      <dgm:spPr/>
      <dgm:t>
        <a:bodyPr/>
        <a:lstStyle/>
        <a:p>
          <a:r>
            <a:rPr lang="es-ES" dirty="0" smtClean="0">
              <a:solidFill>
                <a:schemeClr val="tx1"/>
              </a:solidFill>
            </a:rPr>
            <a:t>Lealtad</a:t>
          </a:r>
        </a:p>
      </dgm:t>
    </dgm:pt>
    <dgm:pt modelId="{198946CE-542B-4076-85A4-CBDE922FA918}" type="parTrans" cxnId="{55B774B7-55B6-4ACD-A8E2-F6AA6F0091B3}">
      <dgm:prSet/>
      <dgm:spPr/>
      <dgm:t>
        <a:bodyPr/>
        <a:lstStyle/>
        <a:p>
          <a:endParaRPr lang="es-EC"/>
        </a:p>
      </dgm:t>
    </dgm:pt>
    <dgm:pt modelId="{3053EA1C-220A-43BF-AC7A-29AE30FF1C13}" type="sibTrans" cxnId="{55B774B7-55B6-4ACD-A8E2-F6AA6F0091B3}">
      <dgm:prSet/>
      <dgm:spPr/>
      <dgm:t>
        <a:bodyPr/>
        <a:lstStyle/>
        <a:p>
          <a:endParaRPr lang="es-EC"/>
        </a:p>
      </dgm:t>
    </dgm:pt>
    <dgm:pt modelId="{817BE00A-F6D4-4CA6-B374-70DB23EE71A4}" type="pres">
      <dgm:prSet presAssocID="{E463BC6D-C777-4D7B-951C-F58B6F87081C}" presName="cycle" presStyleCnt="0">
        <dgm:presLayoutVars>
          <dgm:chMax val="1"/>
          <dgm:dir/>
          <dgm:animLvl val="ctr"/>
          <dgm:resizeHandles val="exact"/>
        </dgm:presLayoutVars>
      </dgm:prSet>
      <dgm:spPr/>
      <dgm:t>
        <a:bodyPr/>
        <a:lstStyle/>
        <a:p>
          <a:endParaRPr lang="es-EC"/>
        </a:p>
      </dgm:t>
    </dgm:pt>
    <dgm:pt modelId="{7A964A54-B9BF-4922-942D-97EABC7114BF}" type="pres">
      <dgm:prSet presAssocID="{B478D04E-21C8-4273-8DA2-A401D9D3B367}" presName="centerShape" presStyleLbl="node0" presStyleIdx="0" presStyleCnt="1"/>
      <dgm:spPr/>
      <dgm:t>
        <a:bodyPr/>
        <a:lstStyle/>
        <a:p>
          <a:endParaRPr lang="es-EC"/>
        </a:p>
      </dgm:t>
    </dgm:pt>
    <dgm:pt modelId="{A2763673-2B21-482D-94F5-7E3489E25D0E}" type="pres">
      <dgm:prSet presAssocID="{FA66EB75-0E15-41F6-B01F-B74918E12094}" presName="Name9" presStyleLbl="parChTrans1D2" presStyleIdx="0" presStyleCnt="7"/>
      <dgm:spPr/>
      <dgm:t>
        <a:bodyPr/>
        <a:lstStyle/>
        <a:p>
          <a:endParaRPr lang="es-EC"/>
        </a:p>
      </dgm:t>
    </dgm:pt>
    <dgm:pt modelId="{6CDF1266-314C-4945-AA2B-139CAF41BA94}" type="pres">
      <dgm:prSet presAssocID="{FA66EB75-0E15-41F6-B01F-B74918E12094}" presName="connTx" presStyleLbl="parChTrans1D2" presStyleIdx="0" presStyleCnt="7"/>
      <dgm:spPr/>
      <dgm:t>
        <a:bodyPr/>
        <a:lstStyle/>
        <a:p>
          <a:endParaRPr lang="es-EC"/>
        </a:p>
      </dgm:t>
    </dgm:pt>
    <dgm:pt modelId="{0D7EA9E2-C71B-46E6-B570-88A0FB4F6BBF}" type="pres">
      <dgm:prSet presAssocID="{F9E3450B-C6DF-4EB9-8C70-FC8B092FF136}" presName="node" presStyleLbl="node1" presStyleIdx="0" presStyleCnt="7">
        <dgm:presLayoutVars>
          <dgm:bulletEnabled val="1"/>
        </dgm:presLayoutVars>
      </dgm:prSet>
      <dgm:spPr/>
      <dgm:t>
        <a:bodyPr/>
        <a:lstStyle/>
        <a:p>
          <a:endParaRPr lang="es-EC"/>
        </a:p>
      </dgm:t>
    </dgm:pt>
    <dgm:pt modelId="{EE655B79-C0FD-4653-A5C3-C9AD7C77357C}" type="pres">
      <dgm:prSet presAssocID="{8EA7D46D-4081-4678-A3E9-BCC68B7ADA88}" presName="Name9" presStyleLbl="parChTrans1D2" presStyleIdx="1" presStyleCnt="7"/>
      <dgm:spPr/>
      <dgm:t>
        <a:bodyPr/>
        <a:lstStyle/>
        <a:p>
          <a:endParaRPr lang="es-EC"/>
        </a:p>
      </dgm:t>
    </dgm:pt>
    <dgm:pt modelId="{453CFD35-EA6C-4557-A7A9-5C8DBFBB9182}" type="pres">
      <dgm:prSet presAssocID="{8EA7D46D-4081-4678-A3E9-BCC68B7ADA88}" presName="connTx" presStyleLbl="parChTrans1D2" presStyleIdx="1" presStyleCnt="7"/>
      <dgm:spPr/>
      <dgm:t>
        <a:bodyPr/>
        <a:lstStyle/>
        <a:p>
          <a:endParaRPr lang="es-EC"/>
        </a:p>
      </dgm:t>
    </dgm:pt>
    <dgm:pt modelId="{6E61A1F9-A190-41DF-816C-B117551B3301}" type="pres">
      <dgm:prSet presAssocID="{E9F968A0-6990-484F-88A3-E0336E60DC85}" presName="node" presStyleLbl="node1" presStyleIdx="1" presStyleCnt="7">
        <dgm:presLayoutVars>
          <dgm:bulletEnabled val="1"/>
        </dgm:presLayoutVars>
      </dgm:prSet>
      <dgm:spPr/>
      <dgm:t>
        <a:bodyPr/>
        <a:lstStyle/>
        <a:p>
          <a:endParaRPr lang="es-EC"/>
        </a:p>
      </dgm:t>
    </dgm:pt>
    <dgm:pt modelId="{C5B50EFD-5CF6-4D71-BC14-4AECE24E5C1D}" type="pres">
      <dgm:prSet presAssocID="{5B8C27F7-5FBE-4C8F-9364-635C44202270}" presName="Name9" presStyleLbl="parChTrans1D2" presStyleIdx="2" presStyleCnt="7"/>
      <dgm:spPr/>
      <dgm:t>
        <a:bodyPr/>
        <a:lstStyle/>
        <a:p>
          <a:endParaRPr lang="es-EC"/>
        </a:p>
      </dgm:t>
    </dgm:pt>
    <dgm:pt modelId="{7CB69F67-BA69-4DDE-B077-2F15719C01E3}" type="pres">
      <dgm:prSet presAssocID="{5B8C27F7-5FBE-4C8F-9364-635C44202270}" presName="connTx" presStyleLbl="parChTrans1D2" presStyleIdx="2" presStyleCnt="7"/>
      <dgm:spPr/>
      <dgm:t>
        <a:bodyPr/>
        <a:lstStyle/>
        <a:p>
          <a:endParaRPr lang="es-EC"/>
        </a:p>
      </dgm:t>
    </dgm:pt>
    <dgm:pt modelId="{C993A4D9-8B40-4150-BD7A-DF549C5A92FE}" type="pres">
      <dgm:prSet presAssocID="{E476D9CD-5F4D-4239-BEA1-D5313C29BC7F}" presName="node" presStyleLbl="node1" presStyleIdx="2" presStyleCnt="7">
        <dgm:presLayoutVars>
          <dgm:bulletEnabled val="1"/>
        </dgm:presLayoutVars>
      </dgm:prSet>
      <dgm:spPr/>
      <dgm:t>
        <a:bodyPr/>
        <a:lstStyle/>
        <a:p>
          <a:endParaRPr lang="es-EC"/>
        </a:p>
      </dgm:t>
    </dgm:pt>
    <dgm:pt modelId="{E811BEB4-37E9-46EC-83AB-1FEBD93B806E}" type="pres">
      <dgm:prSet presAssocID="{908A6186-7473-41F7-BD35-2E9BE21E4DB7}" presName="Name9" presStyleLbl="parChTrans1D2" presStyleIdx="3" presStyleCnt="7"/>
      <dgm:spPr/>
      <dgm:t>
        <a:bodyPr/>
        <a:lstStyle/>
        <a:p>
          <a:endParaRPr lang="es-EC"/>
        </a:p>
      </dgm:t>
    </dgm:pt>
    <dgm:pt modelId="{1C728AFB-CB23-4DC2-B3CD-57D7E78BE2DD}" type="pres">
      <dgm:prSet presAssocID="{908A6186-7473-41F7-BD35-2E9BE21E4DB7}" presName="connTx" presStyleLbl="parChTrans1D2" presStyleIdx="3" presStyleCnt="7"/>
      <dgm:spPr/>
      <dgm:t>
        <a:bodyPr/>
        <a:lstStyle/>
        <a:p>
          <a:endParaRPr lang="es-EC"/>
        </a:p>
      </dgm:t>
    </dgm:pt>
    <dgm:pt modelId="{B9718BE8-C68A-4FE4-8374-CC423A2BCBCF}" type="pres">
      <dgm:prSet presAssocID="{4DB9ADE7-4C76-4377-ACAC-A02776BF607E}" presName="node" presStyleLbl="node1" presStyleIdx="3" presStyleCnt="7">
        <dgm:presLayoutVars>
          <dgm:bulletEnabled val="1"/>
        </dgm:presLayoutVars>
      </dgm:prSet>
      <dgm:spPr/>
      <dgm:t>
        <a:bodyPr/>
        <a:lstStyle/>
        <a:p>
          <a:endParaRPr lang="es-EC"/>
        </a:p>
      </dgm:t>
    </dgm:pt>
    <dgm:pt modelId="{8DAB02C8-F274-48B4-89B0-47CC535AA6CF}" type="pres">
      <dgm:prSet presAssocID="{902D913F-E27D-49D0-8092-DEE33FF63B05}" presName="Name9" presStyleLbl="parChTrans1D2" presStyleIdx="4" presStyleCnt="7"/>
      <dgm:spPr/>
      <dgm:t>
        <a:bodyPr/>
        <a:lstStyle/>
        <a:p>
          <a:endParaRPr lang="es-EC"/>
        </a:p>
      </dgm:t>
    </dgm:pt>
    <dgm:pt modelId="{F81723FE-ED7E-4C1D-83E1-83B5E7360100}" type="pres">
      <dgm:prSet presAssocID="{902D913F-E27D-49D0-8092-DEE33FF63B05}" presName="connTx" presStyleLbl="parChTrans1D2" presStyleIdx="4" presStyleCnt="7"/>
      <dgm:spPr/>
      <dgm:t>
        <a:bodyPr/>
        <a:lstStyle/>
        <a:p>
          <a:endParaRPr lang="es-EC"/>
        </a:p>
      </dgm:t>
    </dgm:pt>
    <dgm:pt modelId="{54697459-FA73-440C-A8D2-2582BBF3B3C9}" type="pres">
      <dgm:prSet presAssocID="{6F4E8F9B-3591-4A47-AF7C-6C9118324A31}" presName="node" presStyleLbl="node1" presStyleIdx="4" presStyleCnt="7">
        <dgm:presLayoutVars>
          <dgm:bulletEnabled val="1"/>
        </dgm:presLayoutVars>
      </dgm:prSet>
      <dgm:spPr/>
      <dgm:t>
        <a:bodyPr/>
        <a:lstStyle/>
        <a:p>
          <a:endParaRPr lang="es-EC"/>
        </a:p>
      </dgm:t>
    </dgm:pt>
    <dgm:pt modelId="{184B7122-C0F4-4FA5-B636-C03B17CE27B9}" type="pres">
      <dgm:prSet presAssocID="{D4E936B7-9A2A-4707-BFED-C28C91E4654B}" presName="Name9" presStyleLbl="parChTrans1D2" presStyleIdx="5" presStyleCnt="7"/>
      <dgm:spPr/>
      <dgm:t>
        <a:bodyPr/>
        <a:lstStyle/>
        <a:p>
          <a:endParaRPr lang="es-EC"/>
        </a:p>
      </dgm:t>
    </dgm:pt>
    <dgm:pt modelId="{5EF6847A-D369-409A-B810-3D7CE1C4D178}" type="pres">
      <dgm:prSet presAssocID="{D4E936B7-9A2A-4707-BFED-C28C91E4654B}" presName="connTx" presStyleLbl="parChTrans1D2" presStyleIdx="5" presStyleCnt="7"/>
      <dgm:spPr/>
      <dgm:t>
        <a:bodyPr/>
        <a:lstStyle/>
        <a:p>
          <a:endParaRPr lang="es-EC"/>
        </a:p>
      </dgm:t>
    </dgm:pt>
    <dgm:pt modelId="{482E29C3-86E7-4CA8-BBD7-E6F3BF6762A5}" type="pres">
      <dgm:prSet presAssocID="{E5D9BD8E-DABF-47DF-A045-DC8E6DA0B9C8}" presName="node" presStyleLbl="node1" presStyleIdx="5" presStyleCnt="7">
        <dgm:presLayoutVars>
          <dgm:bulletEnabled val="1"/>
        </dgm:presLayoutVars>
      </dgm:prSet>
      <dgm:spPr/>
      <dgm:t>
        <a:bodyPr/>
        <a:lstStyle/>
        <a:p>
          <a:endParaRPr lang="es-EC"/>
        </a:p>
      </dgm:t>
    </dgm:pt>
    <dgm:pt modelId="{E38CFD97-332D-4AD9-A34B-0E18BC77AC8F}" type="pres">
      <dgm:prSet presAssocID="{198946CE-542B-4076-85A4-CBDE922FA918}" presName="Name9" presStyleLbl="parChTrans1D2" presStyleIdx="6" presStyleCnt="7"/>
      <dgm:spPr/>
      <dgm:t>
        <a:bodyPr/>
        <a:lstStyle/>
        <a:p>
          <a:endParaRPr lang="es-EC"/>
        </a:p>
      </dgm:t>
    </dgm:pt>
    <dgm:pt modelId="{48AD2E8A-B54D-41F4-8BE2-B66F5385FD63}" type="pres">
      <dgm:prSet presAssocID="{198946CE-542B-4076-85A4-CBDE922FA918}" presName="connTx" presStyleLbl="parChTrans1D2" presStyleIdx="6" presStyleCnt="7"/>
      <dgm:spPr/>
      <dgm:t>
        <a:bodyPr/>
        <a:lstStyle/>
        <a:p>
          <a:endParaRPr lang="es-EC"/>
        </a:p>
      </dgm:t>
    </dgm:pt>
    <dgm:pt modelId="{631A92DB-8D5C-4A68-AD0F-2346B3601F21}" type="pres">
      <dgm:prSet presAssocID="{12647BEB-52E1-44A2-BF33-3521DA907216}" presName="node" presStyleLbl="node1" presStyleIdx="6" presStyleCnt="7">
        <dgm:presLayoutVars>
          <dgm:bulletEnabled val="1"/>
        </dgm:presLayoutVars>
      </dgm:prSet>
      <dgm:spPr/>
      <dgm:t>
        <a:bodyPr/>
        <a:lstStyle/>
        <a:p>
          <a:endParaRPr lang="es-EC"/>
        </a:p>
      </dgm:t>
    </dgm:pt>
  </dgm:ptLst>
  <dgm:cxnLst>
    <dgm:cxn modelId="{55B774B7-55B6-4ACD-A8E2-F6AA6F0091B3}" srcId="{B478D04E-21C8-4273-8DA2-A401D9D3B367}" destId="{12647BEB-52E1-44A2-BF33-3521DA907216}" srcOrd="6" destOrd="0" parTransId="{198946CE-542B-4076-85A4-CBDE922FA918}" sibTransId="{3053EA1C-220A-43BF-AC7A-29AE30FF1C13}"/>
    <dgm:cxn modelId="{22A6F91E-C389-4020-B8ED-463E0B8A884F}" type="presOf" srcId="{8EA7D46D-4081-4678-A3E9-BCC68B7ADA88}" destId="{453CFD35-EA6C-4557-A7A9-5C8DBFBB9182}" srcOrd="1" destOrd="0" presId="urn:microsoft.com/office/officeart/2005/8/layout/radial1"/>
    <dgm:cxn modelId="{1A7FB589-06D3-46ED-98A3-FD8A5BFB9E29}" type="presOf" srcId="{D4E936B7-9A2A-4707-BFED-C28C91E4654B}" destId="{184B7122-C0F4-4FA5-B636-C03B17CE27B9}" srcOrd="0" destOrd="0" presId="urn:microsoft.com/office/officeart/2005/8/layout/radial1"/>
    <dgm:cxn modelId="{744DFF34-CB99-4481-A81F-162099A26898}" type="presOf" srcId="{D4E936B7-9A2A-4707-BFED-C28C91E4654B}" destId="{5EF6847A-D369-409A-B810-3D7CE1C4D178}" srcOrd="1" destOrd="0" presId="urn:microsoft.com/office/officeart/2005/8/layout/radial1"/>
    <dgm:cxn modelId="{E94EB856-ADFE-4EAC-A1F5-42E77DB23E5B}" type="presOf" srcId="{908A6186-7473-41F7-BD35-2E9BE21E4DB7}" destId="{E811BEB4-37E9-46EC-83AB-1FEBD93B806E}" srcOrd="0" destOrd="0" presId="urn:microsoft.com/office/officeart/2005/8/layout/radial1"/>
    <dgm:cxn modelId="{92097392-4751-4AFA-B3DE-290EB144B9F9}" type="presOf" srcId="{902D913F-E27D-49D0-8092-DEE33FF63B05}" destId="{F81723FE-ED7E-4C1D-83E1-83B5E7360100}" srcOrd="1" destOrd="0" presId="urn:microsoft.com/office/officeart/2005/8/layout/radial1"/>
    <dgm:cxn modelId="{0549A7DB-29AC-4BBA-AD50-4B85B5BC8C4B}" srcId="{B478D04E-21C8-4273-8DA2-A401D9D3B367}" destId="{6F4E8F9B-3591-4A47-AF7C-6C9118324A31}" srcOrd="4" destOrd="0" parTransId="{902D913F-E27D-49D0-8092-DEE33FF63B05}" sibTransId="{652434F4-1870-4586-A5B8-86589A963E70}"/>
    <dgm:cxn modelId="{98845290-EFC9-44D7-899E-EBC1889358AE}" type="presOf" srcId="{5B8C27F7-5FBE-4C8F-9364-635C44202270}" destId="{7CB69F67-BA69-4DDE-B077-2F15719C01E3}" srcOrd="1" destOrd="0" presId="urn:microsoft.com/office/officeart/2005/8/layout/radial1"/>
    <dgm:cxn modelId="{E901DD10-0A77-4299-ADE3-3A89650AD82F}" srcId="{B478D04E-21C8-4273-8DA2-A401D9D3B367}" destId="{E476D9CD-5F4D-4239-BEA1-D5313C29BC7F}" srcOrd="2" destOrd="0" parTransId="{5B8C27F7-5FBE-4C8F-9364-635C44202270}" sibTransId="{D9E3D5C0-533B-4FA8-97C6-CFCA86C0CF90}"/>
    <dgm:cxn modelId="{6BB7E71E-DA0A-46E8-A5DB-D7B9ECBB4AC1}" type="presOf" srcId="{4DB9ADE7-4C76-4377-ACAC-A02776BF607E}" destId="{B9718BE8-C68A-4FE4-8374-CC423A2BCBCF}" srcOrd="0" destOrd="0" presId="urn:microsoft.com/office/officeart/2005/8/layout/radial1"/>
    <dgm:cxn modelId="{FDFEAF4D-FD7F-4EAF-850B-CCA0092F4F2B}" srcId="{B478D04E-21C8-4273-8DA2-A401D9D3B367}" destId="{E5D9BD8E-DABF-47DF-A045-DC8E6DA0B9C8}" srcOrd="5" destOrd="0" parTransId="{D4E936B7-9A2A-4707-BFED-C28C91E4654B}" sibTransId="{40B5AF08-B534-40AE-9BDE-6D383CF65489}"/>
    <dgm:cxn modelId="{B9C26048-6F1B-4AF3-A7A7-62D32DA4D88C}" type="presOf" srcId="{E5D9BD8E-DABF-47DF-A045-DC8E6DA0B9C8}" destId="{482E29C3-86E7-4CA8-BBD7-E6F3BF6762A5}" srcOrd="0" destOrd="0" presId="urn:microsoft.com/office/officeart/2005/8/layout/radial1"/>
    <dgm:cxn modelId="{346980D9-D75C-40E8-B3F3-FDCDD1F14BC7}" type="presOf" srcId="{E463BC6D-C777-4D7B-951C-F58B6F87081C}" destId="{817BE00A-F6D4-4CA6-B374-70DB23EE71A4}" srcOrd="0" destOrd="0" presId="urn:microsoft.com/office/officeart/2005/8/layout/radial1"/>
    <dgm:cxn modelId="{B5AF6242-CA65-44DF-80D0-20DC9588B099}" type="presOf" srcId="{6F4E8F9B-3591-4A47-AF7C-6C9118324A31}" destId="{54697459-FA73-440C-A8D2-2582BBF3B3C9}" srcOrd="0" destOrd="0" presId="urn:microsoft.com/office/officeart/2005/8/layout/radial1"/>
    <dgm:cxn modelId="{F03941C1-F646-4ECF-9E40-7535642C16DA}" type="presOf" srcId="{198946CE-542B-4076-85A4-CBDE922FA918}" destId="{E38CFD97-332D-4AD9-A34B-0E18BC77AC8F}" srcOrd="0" destOrd="0" presId="urn:microsoft.com/office/officeart/2005/8/layout/radial1"/>
    <dgm:cxn modelId="{0499A4F8-8364-4E0B-8501-FBB1602C4268}" type="presOf" srcId="{8EA7D46D-4081-4678-A3E9-BCC68B7ADA88}" destId="{EE655B79-C0FD-4653-A5C3-C9AD7C77357C}" srcOrd="0" destOrd="0" presId="urn:microsoft.com/office/officeart/2005/8/layout/radial1"/>
    <dgm:cxn modelId="{2751C11E-EA44-4213-9276-9593C9C3F289}" type="presOf" srcId="{E476D9CD-5F4D-4239-BEA1-D5313C29BC7F}" destId="{C993A4D9-8B40-4150-BD7A-DF549C5A92FE}" srcOrd="0" destOrd="0" presId="urn:microsoft.com/office/officeart/2005/8/layout/radial1"/>
    <dgm:cxn modelId="{11D92EBF-B457-41F5-A8C7-1822F839AF2E}" type="presOf" srcId="{5B8C27F7-5FBE-4C8F-9364-635C44202270}" destId="{C5B50EFD-5CF6-4D71-BC14-4AECE24E5C1D}" srcOrd="0" destOrd="0" presId="urn:microsoft.com/office/officeart/2005/8/layout/radial1"/>
    <dgm:cxn modelId="{F9AC6FC5-DD06-4F1D-BE92-C06266B31903}" type="presOf" srcId="{198946CE-542B-4076-85A4-CBDE922FA918}" destId="{48AD2E8A-B54D-41F4-8BE2-B66F5385FD63}" srcOrd="1" destOrd="0" presId="urn:microsoft.com/office/officeart/2005/8/layout/radial1"/>
    <dgm:cxn modelId="{CCA2BB89-6BFC-4038-9A71-E50F197534C6}" srcId="{B478D04E-21C8-4273-8DA2-A401D9D3B367}" destId="{4DB9ADE7-4C76-4377-ACAC-A02776BF607E}" srcOrd="3" destOrd="0" parTransId="{908A6186-7473-41F7-BD35-2E9BE21E4DB7}" sibTransId="{5CCCAEE9-EE7A-46DD-BF86-2A283EAC6D4F}"/>
    <dgm:cxn modelId="{B7C43800-E82A-44D6-B4AF-84137BAE0B5C}" srcId="{B478D04E-21C8-4273-8DA2-A401D9D3B367}" destId="{F9E3450B-C6DF-4EB9-8C70-FC8B092FF136}" srcOrd="0" destOrd="0" parTransId="{FA66EB75-0E15-41F6-B01F-B74918E12094}" sibTransId="{8E9854AD-A365-4AF7-B826-106518A1F90F}"/>
    <dgm:cxn modelId="{1EC3450D-796E-47CE-9323-98E31FA4FD54}" srcId="{B478D04E-21C8-4273-8DA2-A401D9D3B367}" destId="{E9F968A0-6990-484F-88A3-E0336E60DC85}" srcOrd="1" destOrd="0" parTransId="{8EA7D46D-4081-4678-A3E9-BCC68B7ADA88}" sibTransId="{64E467BA-3F3A-4DA9-8073-AB1D93A5094E}"/>
    <dgm:cxn modelId="{94BC739F-E99D-43F0-B38B-7C012020F4CC}" type="presOf" srcId="{F9E3450B-C6DF-4EB9-8C70-FC8B092FF136}" destId="{0D7EA9E2-C71B-46E6-B570-88A0FB4F6BBF}" srcOrd="0" destOrd="0" presId="urn:microsoft.com/office/officeart/2005/8/layout/radial1"/>
    <dgm:cxn modelId="{0136E30C-7320-40AA-8A03-6A5E1AFF4579}" type="presOf" srcId="{12647BEB-52E1-44A2-BF33-3521DA907216}" destId="{631A92DB-8D5C-4A68-AD0F-2346B3601F21}" srcOrd="0" destOrd="0" presId="urn:microsoft.com/office/officeart/2005/8/layout/radial1"/>
    <dgm:cxn modelId="{A00CCA10-ED11-4F61-AD17-5C7859C1CFF6}" type="presOf" srcId="{E9F968A0-6990-484F-88A3-E0336E60DC85}" destId="{6E61A1F9-A190-41DF-816C-B117551B3301}" srcOrd="0" destOrd="0" presId="urn:microsoft.com/office/officeart/2005/8/layout/radial1"/>
    <dgm:cxn modelId="{F61257A8-8305-41EE-8AB8-6DDDF8A1AADF}" srcId="{E463BC6D-C777-4D7B-951C-F58B6F87081C}" destId="{B478D04E-21C8-4273-8DA2-A401D9D3B367}" srcOrd="0" destOrd="0" parTransId="{42B00094-D1D2-46B3-A089-06D5AB098B7A}" sibTransId="{9EF71361-B834-44E3-9716-C8B45222D236}"/>
    <dgm:cxn modelId="{E3EF03F7-6594-49D8-A0F0-3AA0939E2A2F}" type="presOf" srcId="{FA66EB75-0E15-41F6-B01F-B74918E12094}" destId="{6CDF1266-314C-4945-AA2B-139CAF41BA94}" srcOrd="1" destOrd="0" presId="urn:microsoft.com/office/officeart/2005/8/layout/radial1"/>
    <dgm:cxn modelId="{1FE0E29B-0F4D-46F0-A6E3-D1C4FD2B6C04}" type="presOf" srcId="{FA66EB75-0E15-41F6-B01F-B74918E12094}" destId="{A2763673-2B21-482D-94F5-7E3489E25D0E}" srcOrd="0" destOrd="0" presId="urn:microsoft.com/office/officeart/2005/8/layout/radial1"/>
    <dgm:cxn modelId="{292E61BD-496F-482B-9468-52ADEDD04755}" type="presOf" srcId="{908A6186-7473-41F7-BD35-2E9BE21E4DB7}" destId="{1C728AFB-CB23-4DC2-B3CD-57D7E78BE2DD}" srcOrd="1" destOrd="0" presId="urn:microsoft.com/office/officeart/2005/8/layout/radial1"/>
    <dgm:cxn modelId="{C23538E8-3C6D-4776-8358-3ABB04B2E8CA}" type="presOf" srcId="{902D913F-E27D-49D0-8092-DEE33FF63B05}" destId="{8DAB02C8-F274-48B4-89B0-47CC535AA6CF}" srcOrd="0" destOrd="0" presId="urn:microsoft.com/office/officeart/2005/8/layout/radial1"/>
    <dgm:cxn modelId="{B3DF0A56-09DE-4F9C-B015-F77C109ED2AB}" type="presOf" srcId="{B478D04E-21C8-4273-8DA2-A401D9D3B367}" destId="{7A964A54-B9BF-4922-942D-97EABC7114BF}" srcOrd="0" destOrd="0" presId="urn:microsoft.com/office/officeart/2005/8/layout/radial1"/>
    <dgm:cxn modelId="{F2B335ED-C6EC-4B6E-89F6-D764D34F87E9}" type="presParOf" srcId="{817BE00A-F6D4-4CA6-B374-70DB23EE71A4}" destId="{7A964A54-B9BF-4922-942D-97EABC7114BF}" srcOrd="0" destOrd="0" presId="urn:microsoft.com/office/officeart/2005/8/layout/radial1"/>
    <dgm:cxn modelId="{B87395B0-6724-4746-8BE6-6C7717B5597F}" type="presParOf" srcId="{817BE00A-F6D4-4CA6-B374-70DB23EE71A4}" destId="{A2763673-2B21-482D-94F5-7E3489E25D0E}" srcOrd="1" destOrd="0" presId="urn:microsoft.com/office/officeart/2005/8/layout/radial1"/>
    <dgm:cxn modelId="{6BB662B4-A1FA-435A-B1A0-5C83375DEECD}" type="presParOf" srcId="{A2763673-2B21-482D-94F5-7E3489E25D0E}" destId="{6CDF1266-314C-4945-AA2B-139CAF41BA94}" srcOrd="0" destOrd="0" presId="urn:microsoft.com/office/officeart/2005/8/layout/radial1"/>
    <dgm:cxn modelId="{E5C30766-5A1A-4E13-9C9A-B002F3DCC948}" type="presParOf" srcId="{817BE00A-F6D4-4CA6-B374-70DB23EE71A4}" destId="{0D7EA9E2-C71B-46E6-B570-88A0FB4F6BBF}" srcOrd="2" destOrd="0" presId="urn:microsoft.com/office/officeart/2005/8/layout/radial1"/>
    <dgm:cxn modelId="{E0A21176-712F-4438-A71F-2DB6008302F5}" type="presParOf" srcId="{817BE00A-F6D4-4CA6-B374-70DB23EE71A4}" destId="{EE655B79-C0FD-4653-A5C3-C9AD7C77357C}" srcOrd="3" destOrd="0" presId="urn:microsoft.com/office/officeart/2005/8/layout/radial1"/>
    <dgm:cxn modelId="{50326D95-0CF6-4A40-9184-C30660ABDD7B}" type="presParOf" srcId="{EE655B79-C0FD-4653-A5C3-C9AD7C77357C}" destId="{453CFD35-EA6C-4557-A7A9-5C8DBFBB9182}" srcOrd="0" destOrd="0" presId="urn:microsoft.com/office/officeart/2005/8/layout/radial1"/>
    <dgm:cxn modelId="{5E8238BF-6806-48EB-897A-97FD466CDD9C}" type="presParOf" srcId="{817BE00A-F6D4-4CA6-B374-70DB23EE71A4}" destId="{6E61A1F9-A190-41DF-816C-B117551B3301}" srcOrd="4" destOrd="0" presId="urn:microsoft.com/office/officeart/2005/8/layout/radial1"/>
    <dgm:cxn modelId="{6E72EBE2-B44F-4E7C-AB99-8FF2B4DEEAA8}" type="presParOf" srcId="{817BE00A-F6D4-4CA6-B374-70DB23EE71A4}" destId="{C5B50EFD-5CF6-4D71-BC14-4AECE24E5C1D}" srcOrd="5" destOrd="0" presId="urn:microsoft.com/office/officeart/2005/8/layout/radial1"/>
    <dgm:cxn modelId="{956B66C3-D07A-48A6-8089-BA2DF5B55944}" type="presParOf" srcId="{C5B50EFD-5CF6-4D71-BC14-4AECE24E5C1D}" destId="{7CB69F67-BA69-4DDE-B077-2F15719C01E3}" srcOrd="0" destOrd="0" presId="urn:microsoft.com/office/officeart/2005/8/layout/radial1"/>
    <dgm:cxn modelId="{7A7B2CD8-F4CB-465E-B510-F9D3C6DE8AD6}" type="presParOf" srcId="{817BE00A-F6D4-4CA6-B374-70DB23EE71A4}" destId="{C993A4D9-8B40-4150-BD7A-DF549C5A92FE}" srcOrd="6" destOrd="0" presId="urn:microsoft.com/office/officeart/2005/8/layout/radial1"/>
    <dgm:cxn modelId="{05EF1BFB-535D-4F6A-B28E-42EC2108542E}" type="presParOf" srcId="{817BE00A-F6D4-4CA6-B374-70DB23EE71A4}" destId="{E811BEB4-37E9-46EC-83AB-1FEBD93B806E}" srcOrd="7" destOrd="0" presId="urn:microsoft.com/office/officeart/2005/8/layout/radial1"/>
    <dgm:cxn modelId="{BA493999-1311-4561-A114-EA9618D10846}" type="presParOf" srcId="{E811BEB4-37E9-46EC-83AB-1FEBD93B806E}" destId="{1C728AFB-CB23-4DC2-B3CD-57D7E78BE2DD}" srcOrd="0" destOrd="0" presId="urn:microsoft.com/office/officeart/2005/8/layout/radial1"/>
    <dgm:cxn modelId="{018EDE85-B0D7-4D6A-A827-91C5B4D82ADD}" type="presParOf" srcId="{817BE00A-F6D4-4CA6-B374-70DB23EE71A4}" destId="{B9718BE8-C68A-4FE4-8374-CC423A2BCBCF}" srcOrd="8" destOrd="0" presId="urn:microsoft.com/office/officeart/2005/8/layout/radial1"/>
    <dgm:cxn modelId="{17682EE4-793E-4518-88BC-1601A3748EFD}" type="presParOf" srcId="{817BE00A-F6D4-4CA6-B374-70DB23EE71A4}" destId="{8DAB02C8-F274-48B4-89B0-47CC535AA6CF}" srcOrd="9" destOrd="0" presId="urn:microsoft.com/office/officeart/2005/8/layout/radial1"/>
    <dgm:cxn modelId="{78394E20-6AA9-45AD-BD86-CAA858202E91}" type="presParOf" srcId="{8DAB02C8-F274-48B4-89B0-47CC535AA6CF}" destId="{F81723FE-ED7E-4C1D-83E1-83B5E7360100}" srcOrd="0" destOrd="0" presId="urn:microsoft.com/office/officeart/2005/8/layout/radial1"/>
    <dgm:cxn modelId="{840C4D96-EDFD-482D-9059-DE567423EC81}" type="presParOf" srcId="{817BE00A-F6D4-4CA6-B374-70DB23EE71A4}" destId="{54697459-FA73-440C-A8D2-2582BBF3B3C9}" srcOrd="10" destOrd="0" presId="urn:microsoft.com/office/officeart/2005/8/layout/radial1"/>
    <dgm:cxn modelId="{9284291E-D1C4-4B30-B96A-A9FC8C6DEA86}" type="presParOf" srcId="{817BE00A-F6D4-4CA6-B374-70DB23EE71A4}" destId="{184B7122-C0F4-4FA5-B636-C03B17CE27B9}" srcOrd="11" destOrd="0" presId="urn:microsoft.com/office/officeart/2005/8/layout/radial1"/>
    <dgm:cxn modelId="{54EFD1D4-4340-4988-99CC-3591B2AB658F}" type="presParOf" srcId="{184B7122-C0F4-4FA5-B636-C03B17CE27B9}" destId="{5EF6847A-D369-409A-B810-3D7CE1C4D178}" srcOrd="0" destOrd="0" presId="urn:microsoft.com/office/officeart/2005/8/layout/radial1"/>
    <dgm:cxn modelId="{EC1642DD-9D69-46B3-A359-DD59964A676D}" type="presParOf" srcId="{817BE00A-F6D4-4CA6-B374-70DB23EE71A4}" destId="{482E29C3-86E7-4CA8-BBD7-E6F3BF6762A5}" srcOrd="12" destOrd="0" presId="urn:microsoft.com/office/officeart/2005/8/layout/radial1"/>
    <dgm:cxn modelId="{F127C655-AE7E-4CBB-9417-437CCED3A293}" type="presParOf" srcId="{817BE00A-F6D4-4CA6-B374-70DB23EE71A4}" destId="{E38CFD97-332D-4AD9-A34B-0E18BC77AC8F}" srcOrd="13" destOrd="0" presId="urn:microsoft.com/office/officeart/2005/8/layout/radial1"/>
    <dgm:cxn modelId="{53E3103F-7A4B-443D-8573-AB53E6CD6F76}" type="presParOf" srcId="{E38CFD97-332D-4AD9-A34B-0E18BC77AC8F}" destId="{48AD2E8A-B54D-41F4-8BE2-B66F5385FD63}" srcOrd="0" destOrd="0" presId="urn:microsoft.com/office/officeart/2005/8/layout/radial1"/>
    <dgm:cxn modelId="{99F4FE66-70BC-488D-95C3-EB230AE90999}" type="presParOf" srcId="{817BE00A-F6D4-4CA6-B374-70DB23EE71A4}" destId="{631A92DB-8D5C-4A68-AD0F-2346B3601F2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0D9B64-89DD-4CC9-8E1C-BD88D6C974B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94B9C8C6-17D7-4178-AA99-C13A618D37D4}">
      <dgm:prSet phldrT="[Texto]"/>
      <dgm:spPr/>
      <dgm:t>
        <a:bodyPr/>
        <a:lstStyle/>
        <a:p>
          <a:r>
            <a:rPr lang="es-EC" b="1" dirty="0" smtClean="0">
              <a:solidFill>
                <a:schemeClr val="tx1"/>
              </a:solidFill>
            </a:rPr>
            <a:t>Reseña Histórica</a:t>
          </a:r>
          <a:r>
            <a:rPr lang="es-EC" dirty="0" smtClean="0">
              <a:solidFill>
                <a:schemeClr val="tx1"/>
              </a:solidFill>
            </a:rPr>
            <a:t>: </a:t>
          </a:r>
          <a:endParaRPr lang="es-EC" dirty="0">
            <a:solidFill>
              <a:schemeClr val="tx1"/>
            </a:solidFill>
          </a:endParaRPr>
        </a:p>
      </dgm:t>
    </dgm:pt>
    <dgm:pt modelId="{45917893-DB50-4A09-B3F4-D5BAF404D6C8}" type="parTrans" cxnId="{1961011E-114B-46CD-BAC5-DE995D177323}">
      <dgm:prSet/>
      <dgm:spPr/>
      <dgm:t>
        <a:bodyPr/>
        <a:lstStyle/>
        <a:p>
          <a:endParaRPr lang="es-EC"/>
        </a:p>
      </dgm:t>
    </dgm:pt>
    <dgm:pt modelId="{909D3931-BDD3-4788-B23E-FF13CC26D049}" type="sibTrans" cxnId="{1961011E-114B-46CD-BAC5-DE995D177323}">
      <dgm:prSet/>
      <dgm:spPr/>
      <dgm:t>
        <a:bodyPr/>
        <a:lstStyle/>
        <a:p>
          <a:endParaRPr lang="es-EC"/>
        </a:p>
      </dgm:t>
    </dgm:pt>
    <dgm:pt modelId="{315099E8-88DF-4C00-B1B3-0D06AEC91374}">
      <dgm:prSet phldrT="[Texto]"/>
      <dgm:spPr/>
      <dgm:t>
        <a:bodyPr/>
        <a:lstStyle/>
        <a:p>
          <a:r>
            <a:rPr lang="es-EC" dirty="0" smtClean="0"/>
            <a:t>Fundada en 1972 en Quito por el pionero, el señor </a:t>
          </a:r>
          <a:r>
            <a:rPr lang="es-EC" dirty="0" err="1" smtClean="0"/>
            <a:t>Bela</a:t>
          </a:r>
          <a:r>
            <a:rPr lang="es-EC" dirty="0" smtClean="0"/>
            <a:t> Botar, conjuntamente con “Promociones Empresariales” y la “Rectificadora Botar” conformaron la compañía que siempre tuvo el nombre Automotores Continental S.A.</a:t>
          </a:r>
          <a:endParaRPr lang="es-EC" dirty="0"/>
        </a:p>
      </dgm:t>
    </dgm:pt>
    <dgm:pt modelId="{6FF60C55-1460-440F-BD6F-CBF77782BF7C}" type="parTrans" cxnId="{84CDC820-8F9B-47FC-8B46-1544B43705E0}">
      <dgm:prSet/>
      <dgm:spPr/>
      <dgm:t>
        <a:bodyPr/>
        <a:lstStyle/>
        <a:p>
          <a:endParaRPr lang="es-EC"/>
        </a:p>
      </dgm:t>
    </dgm:pt>
    <dgm:pt modelId="{2A9603CC-A61C-4EE4-8A68-4D4804516C28}" type="sibTrans" cxnId="{84CDC820-8F9B-47FC-8B46-1544B43705E0}">
      <dgm:prSet/>
      <dgm:spPr/>
      <dgm:t>
        <a:bodyPr/>
        <a:lstStyle/>
        <a:p>
          <a:endParaRPr lang="es-EC"/>
        </a:p>
      </dgm:t>
    </dgm:pt>
    <dgm:pt modelId="{AB709E03-C894-41D6-B6E1-E8D90BD4A6D2}">
      <dgm:prSet phldrT="[Texto]"/>
      <dgm:spPr/>
      <dgm:t>
        <a:bodyPr/>
        <a:lstStyle/>
        <a:p>
          <a:r>
            <a:rPr lang="es-EC" b="1" dirty="0" smtClean="0">
              <a:solidFill>
                <a:schemeClr val="tx1"/>
              </a:solidFill>
            </a:rPr>
            <a:t>Objetivo:</a:t>
          </a:r>
          <a:r>
            <a:rPr lang="es-EC" b="1" dirty="0" smtClean="0"/>
            <a:t> </a:t>
          </a:r>
          <a:endParaRPr lang="es-EC" dirty="0"/>
        </a:p>
      </dgm:t>
    </dgm:pt>
    <dgm:pt modelId="{70F567F7-4671-4C51-9052-4727B0E72D60}" type="parTrans" cxnId="{4038687E-6FA9-46B5-9DFF-69589B8EA331}">
      <dgm:prSet/>
      <dgm:spPr/>
      <dgm:t>
        <a:bodyPr/>
        <a:lstStyle/>
        <a:p>
          <a:endParaRPr lang="es-EC"/>
        </a:p>
      </dgm:t>
    </dgm:pt>
    <dgm:pt modelId="{261CCFC7-825E-491E-AF53-5416380D43D0}" type="sibTrans" cxnId="{4038687E-6FA9-46B5-9DFF-69589B8EA331}">
      <dgm:prSet/>
      <dgm:spPr/>
      <dgm:t>
        <a:bodyPr/>
        <a:lstStyle/>
        <a:p>
          <a:endParaRPr lang="es-EC"/>
        </a:p>
      </dgm:t>
    </dgm:pt>
    <dgm:pt modelId="{076400D9-6930-40E0-ABA5-8D175F1A9AE2}">
      <dgm:prSet phldrT="[Texto]"/>
      <dgm:spPr/>
      <dgm:t>
        <a:bodyPr/>
        <a:lstStyle/>
        <a:p>
          <a:r>
            <a:rPr lang="es-EC" dirty="0" smtClean="0"/>
            <a:t>El objetivo principal de la Empresa es la venta al por menor de vehículos, camiones y camionetas, repuestos, servicios y accesorios de la marca </a:t>
          </a:r>
          <a:r>
            <a:rPr lang="es-EC" dirty="0" err="1" smtClean="0"/>
            <a:t>Chevrolet</a:t>
          </a:r>
          <a:r>
            <a:rPr lang="es-EC" dirty="0" smtClean="0"/>
            <a:t>.</a:t>
          </a:r>
          <a:endParaRPr lang="es-EC" dirty="0"/>
        </a:p>
      </dgm:t>
    </dgm:pt>
    <dgm:pt modelId="{2B2D3620-5F43-4E2B-ABC6-71C65594F9BB}" type="parTrans" cxnId="{33D4C26B-472D-41D1-AE9D-2284C8A7D1D8}">
      <dgm:prSet/>
      <dgm:spPr/>
      <dgm:t>
        <a:bodyPr/>
        <a:lstStyle/>
        <a:p>
          <a:endParaRPr lang="es-EC"/>
        </a:p>
      </dgm:t>
    </dgm:pt>
    <dgm:pt modelId="{DFE178DE-B306-48D5-AA01-1E5C6A86FBF9}" type="sibTrans" cxnId="{33D4C26B-472D-41D1-AE9D-2284C8A7D1D8}">
      <dgm:prSet/>
      <dgm:spPr/>
      <dgm:t>
        <a:bodyPr/>
        <a:lstStyle/>
        <a:p>
          <a:endParaRPr lang="es-EC"/>
        </a:p>
      </dgm:t>
    </dgm:pt>
    <dgm:pt modelId="{0FAA36AE-FB0F-4B6E-94FB-0828BD9CFAF6}">
      <dgm:prSet phldrT="[Texto]"/>
      <dgm:spPr/>
      <dgm:t>
        <a:bodyPr/>
        <a:lstStyle/>
        <a:p>
          <a:r>
            <a:rPr lang="es-EC" dirty="0" smtClean="0"/>
            <a:t> También busca generar riqueza y asegurar su existencia a pesar del entorno cambiante</a:t>
          </a:r>
          <a:endParaRPr lang="es-EC" dirty="0"/>
        </a:p>
      </dgm:t>
    </dgm:pt>
    <dgm:pt modelId="{85A6CDF8-1AE2-485E-9FE0-ACA2D9D0F9D0}" type="parTrans" cxnId="{7C8C8A8B-10D2-4D96-B22A-392B49D185A7}">
      <dgm:prSet/>
      <dgm:spPr/>
    </dgm:pt>
    <dgm:pt modelId="{0A2E7EB5-8065-482D-953F-B0CAC0AD8103}" type="sibTrans" cxnId="{7C8C8A8B-10D2-4D96-B22A-392B49D185A7}">
      <dgm:prSet/>
      <dgm:spPr/>
    </dgm:pt>
    <dgm:pt modelId="{94C27D66-10AC-4362-A665-288C195885DF}" type="pres">
      <dgm:prSet presAssocID="{6E0D9B64-89DD-4CC9-8E1C-BD88D6C974B7}" presName="linearFlow" presStyleCnt="0">
        <dgm:presLayoutVars>
          <dgm:dir/>
          <dgm:animLvl val="lvl"/>
          <dgm:resizeHandles val="exact"/>
        </dgm:presLayoutVars>
      </dgm:prSet>
      <dgm:spPr/>
      <dgm:t>
        <a:bodyPr/>
        <a:lstStyle/>
        <a:p>
          <a:endParaRPr lang="es-EC"/>
        </a:p>
      </dgm:t>
    </dgm:pt>
    <dgm:pt modelId="{F6EA6AD7-C1B0-4FD0-BC22-E21013D196DB}" type="pres">
      <dgm:prSet presAssocID="{94B9C8C6-17D7-4178-AA99-C13A618D37D4}" presName="composite" presStyleCnt="0"/>
      <dgm:spPr/>
    </dgm:pt>
    <dgm:pt modelId="{4F482050-9138-4461-9D2D-24754E597CFD}" type="pres">
      <dgm:prSet presAssocID="{94B9C8C6-17D7-4178-AA99-C13A618D37D4}" presName="parentText" presStyleLbl="alignNode1" presStyleIdx="0" presStyleCnt="2">
        <dgm:presLayoutVars>
          <dgm:chMax val="1"/>
          <dgm:bulletEnabled val="1"/>
        </dgm:presLayoutVars>
      </dgm:prSet>
      <dgm:spPr/>
      <dgm:t>
        <a:bodyPr/>
        <a:lstStyle/>
        <a:p>
          <a:endParaRPr lang="es-EC"/>
        </a:p>
      </dgm:t>
    </dgm:pt>
    <dgm:pt modelId="{CE0D968F-FF5A-49FE-97EE-3C6D88FEB99D}" type="pres">
      <dgm:prSet presAssocID="{94B9C8C6-17D7-4178-AA99-C13A618D37D4}" presName="descendantText" presStyleLbl="alignAcc1" presStyleIdx="0" presStyleCnt="2">
        <dgm:presLayoutVars>
          <dgm:bulletEnabled val="1"/>
        </dgm:presLayoutVars>
      </dgm:prSet>
      <dgm:spPr/>
      <dgm:t>
        <a:bodyPr/>
        <a:lstStyle/>
        <a:p>
          <a:endParaRPr lang="es-EC"/>
        </a:p>
      </dgm:t>
    </dgm:pt>
    <dgm:pt modelId="{DF96ADF2-EFFC-4635-820B-8B67E9332842}" type="pres">
      <dgm:prSet presAssocID="{909D3931-BDD3-4788-B23E-FF13CC26D049}" presName="sp" presStyleCnt="0"/>
      <dgm:spPr/>
    </dgm:pt>
    <dgm:pt modelId="{9CBABEBA-68AD-4BF2-8766-0692CA76792E}" type="pres">
      <dgm:prSet presAssocID="{AB709E03-C894-41D6-B6E1-E8D90BD4A6D2}" presName="composite" presStyleCnt="0"/>
      <dgm:spPr/>
    </dgm:pt>
    <dgm:pt modelId="{E6CDCA2E-CF46-4709-BEA2-C28F574AAD18}" type="pres">
      <dgm:prSet presAssocID="{AB709E03-C894-41D6-B6E1-E8D90BD4A6D2}" presName="parentText" presStyleLbl="alignNode1" presStyleIdx="1" presStyleCnt="2">
        <dgm:presLayoutVars>
          <dgm:chMax val="1"/>
          <dgm:bulletEnabled val="1"/>
        </dgm:presLayoutVars>
      </dgm:prSet>
      <dgm:spPr/>
      <dgm:t>
        <a:bodyPr/>
        <a:lstStyle/>
        <a:p>
          <a:endParaRPr lang="es-EC"/>
        </a:p>
      </dgm:t>
    </dgm:pt>
    <dgm:pt modelId="{7662E9A4-5F8F-4089-93B8-22F36C03B5BB}" type="pres">
      <dgm:prSet presAssocID="{AB709E03-C894-41D6-B6E1-E8D90BD4A6D2}" presName="descendantText" presStyleLbl="alignAcc1" presStyleIdx="1" presStyleCnt="2">
        <dgm:presLayoutVars>
          <dgm:bulletEnabled val="1"/>
        </dgm:presLayoutVars>
      </dgm:prSet>
      <dgm:spPr/>
      <dgm:t>
        <a:bodyPr/>
        <a:lstStyle/>
        <a:p>
          <a:endParaRPr lang="es-EC"/>
        </a:p>
      </dgm:t>
    </dgm:pt>
  </dgm:ptLst>
  <dgm:cxnLst>
    <dgm:cxn modelId="{1961011E-114B-46CD-BAC5-DE995D177323}" srcId="{6E0D9B64-89DD-4CC9-8E1C-BD88D6C974B7}" destId="{94B9C8C6-17D7-4178-AA99-C13A618D37D4}" srcOrd="0" destOrd="0" parTransId="{45917893-DB50-4A09-B3F4-D5BAF404D6C8}" sibTransId="{909D3931-BDD3-4788-B23E-FF13CC26D049}"/>
    <dgm:cxn modelId="{28CA4EF1-1B8A-498B-B192-B261913FEB52}" type="presOf" srcId="{6E0D9B64-89DD-4CC9-8E1C-BD88D6C974B7}" destId="{94C27D66-10AC-4362-A665-288C195885DF}" srcOrd="0" destOrd="0" presId="urn:microsoft.com/office/officeart/2005/8/layout/chevron2"/>
    <dgm:cxn modelId="{4038687E-6FA9-46B5-9DFF-69589B8EA331}" srcId="{6E0D9B64-89DD-4CC9-8E1C-BD88D6C974B7}" destId="{AB709E03-C894-41D6-B6E1-E8D90BD4A6D2}" srcOrd="1" destOrd="0" parTransId="{70F567F7-4671-4C51-9052-4727B0E72D60}" sibTransId="{261CCFC7-825E-491E-AF53-5416380D43D0}"/>
    <dgm:cxn modelId="{27908EFE-DB9B-4B54-BFF0-DF38964F09A2}" type="presOf" srcId="{AB709E03-C894-41D6-B6E1-E8D90BD4A6D2}" destId="{E6CDCA2E-CF46-4709-BEA2-C28F574AAD18}" srcOrd="0" destOrd="0" presId="urn:microsoft.com/office/officeart/2005/8/layout/chevron2"/>
    <dgm:cxn modelId="{0B73807A-31D4-411A-ABF0-6EFC3AEA4386}" type="presOf" srcId="{94B9C8C6-17D7-4178-AA99-C13A618D37D4}" destId="{4F482050-9138-4461-9D2D-24754E597CFD}" srcOrd="0" destOrd="0" presId="urn:microsoft.com/office/officeart/2005/8/layout/chevron2"/>
    <dgm:cxn modelId="{33D4C26B-472D-41D1-AE9D-2284C8A7D1D8}" srcId="{AB709E03-C894-41D6-B6E1-E8D90BD4A6D2}" destId="{076400D9-6930-40E0-ABA5-8D175F1A9AE2}" srcOrd="0" destOrd="0" parTransId="{2B2D3620-5F43-4E2B-ABC6-71C65594F9BB}" sibTransId="{DFE178DE-B306-48D5-AA01-1E5C6A86FBF9}"/>
    <dgm:cxn modelId="{00577F43-1C18-41EE-BA9D-E2DDE260A496}" type="presOf" srcId="{315099E8-88DF-4C00-B1B3-0D06AEC91374}" destId="{CE0D968F-FF5A-49FE-97EE-3C6D88FEB99D}" srcOrd="0" destOrd="0" presId="urn:microsoft.com/office/officeart/2005/8/layout/chevron2"/>
    <dgm:cxn modelId="{7C8C8A8B-10D2-4D96-B22A-392B49D185A7}" srcId="{AB709E03-C894-41D6-B6E1-E8D90BD4A6D2}" destId="{0FAA36AE-FB0F-4B6E-94FB-0828BD9CFAF6}" srcOrd="1" destOrd="0" parTransId="{85A6CDF8-1AE2-485E-9FE0-ACA2D9D0F9D0}" sibTransId="{0A2E7EB5-8065-482D-953F-B0CAC0AD8103}"/>
    <dgm:cxn modelId="{8C32C0DE-A43C-4D15-B5CB-4FCB62A32285}" type="presOf" srcId="{076400D9-6930-40E0-ABA5-8D175F1A9AE2}" destId="{7662E9A4-5F8F-4089-93B8-22F36C03B5BB}" srcOrd="0" destOrd="0" presId="urn:microsoft.com/office/officeart/2005/8/layout/chevron2"/>
    <dgm:cxn modelId="{6F818573-C208-437B-9BDF-EF4E9D1D2E39}" type="presOf" srcId="{0FAA36AE-FB0F-4B6E-94FB-0828BD9CFAF6}" destId="{7662E9A4-5F8F-4089-93B8-22F36C03B5BB}" srcOrd="0" destOrd="1" presId="urn:microsoft.com/office/officeart/2005/8/layout/chevron2"/>
    <dgm:cxn modelId="{84CDC820-8F9B-47FC-8B46-1544B43705E0}" srcId="{94B9C8C6-17D7-4178-AA99-C13A618D37D4}" destId="{315099E8-88DF-4C00-B1B3-0D06AEC91374}" srcOrd="0" destOrd="0" parTransId="{6FF60C55-1460-440F-BD6F-CBF77782BF7C}" sibTransId="{2A9603CC-A61C-4EE4-8A68-4D4804516C28}"/>
    <dgm:cxn modelId="{38699D93-3277-4539-9D70-CF31923A1821}" type="presParOf" srcId="{94C27D66-10AC-4362-A665-288C195885DF}" destId="{F6EA6AD7-C1B0-4FD0-BC22-E21013D196DB}" srcOrd="0" destOrd="0" presId="urn:microsoft.com/office/officeart/2005/8/layout/chevron2"/>
    <dgm:cxn modelId="{5258E183-6849-4640-8263-3CC9B3212531}" type="presParOf" srcId="{F6EA6AD7-C1B0-4FD0-BC22-E21013D196DB}" destId="{4F482050-9138-4461-9D2D-24754E597CFD}" srcOrd="0" destOrd="0" presId="urn:microsoft.com/office/officeart/2005/8/layout/chevron2"/>
    <dgm:cxn modelId="{56720B8F-57F2-4E91-84A0-60A1E795A414}" type="presParOf" srcId="{F6EA6AD7-C1B0-4FD0-BC22-E21013D196DB}" destId="{CE0D968F-FF5A-49FE-97EE-3C6D88FEB99D}" srcOrd="1" destOrd="0" presId="urn:microsoft.com/office/officeart/2005/8/layout/chevron2"/>
    <dgm:cxn modelId="{0D99AA36-76F2-4D6A-8596-480A6BBD9A33}" type="presParOf" srcId="{94C27D66-10AC-4362-A665-288C195885DF}" destId="{DF96ADF2-EFFC-4635-820B-8B67E9332842}" srcOrd="1" destOrd="0" presId="urn:microsoft.com/office/officeart/2005/8/layout/chevron2"/>
    <dgm:cxn modelId="{94B4A64A-C1B7-4835-A925-8D6180DC7714}" type="presParOf" srcId="{94C27D66-10AC-4362-A665-288C195885DF}" destId="{9CBABEBA-68AD-4BF2-8766-0692CA76792E}" srcOrd="2" destOrd="0" presId="urn:microsoft.com/office/officeart/2005/8/layout/chevron2"/>
    <dgm:cxn modelId="{0DD27EB8-EB78-4FB2-852B-A3F670EAC953}" type="presParOf" srcId="{9CBABEBA-68AD-4BF2-8766-0692CA76792E}" destId="{E6CDCA2E-CF46-4709-BEA2-C28F574AAD18}" srcOrd="0" destOrd="0" presId="urn:microsoft.com/office/officeart/2005/8/layout/chevron2"/>
    <dgm:cxn modelId="{E8164F3A-16C2-41F5-8223-CA13AC2083AF}" type="presParOf" srcId="{9CBABEBA-68AD-4BF2-8766-0692CA76792E}" destId="{7662E9A4-5F8F-4089-93B8-22F36C03B5BB}"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D3D487-0144-4EC9-84AA-215B9E61F10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E63DD535-FE6D-4BEE-AA0F-774086C38F4B}">
      <dgm:prSet phldrT="[Texto]"/>
      <dgm:spPr/>
      <dgm:t>
        <a:bodyPr/>
        <a:lstStyle/>
        <a:p>
          <a:r>
            <a:rPr lang="es-ES" b="1" dirty="0" smtClean="0"/>
            <a:t>Análisis Interno</a:t>
          </a:r>
          <a:endParaRPr lang="es-EC" dirty="0"/>
        </a:p>
      </dgm:t>
    </dgm:pt>
    <dgm:pt modelId="{08F861E4-09BE-4C5E-9324-413F282D2FC9}" type="parTrans" cxnId="{52E938C6-5F9B-4C4B-ACC7-0A48B51CD3D3}">
      <dgm:prSet/>
      <dgm:spPr/>
      <dgm:t>
        <a:bodyPr/>
        <a:lstStyle/>
        <a:p>
          <a:endParaRPr lang="es-EC"/>
        </a:p>
      </dgm:t>
    </dgm:pt>
    <dgm:pt modelId="{0473A251-D25A-4670-BADC-66060B30426B}" type="sibTrans" cxnId="{52E938C6-5F9B-4C4B-ACC7-0A48B51CD3D3}">
      <dgm:prSet/>
      <dgm:spPr/>
      <dgm:t>
        <a:bodyPr/>
        <a:lstStyle/>
        <a:p>
          <a:endParaRPr lang="es-EC"/>
        </a:p>
      </dgm:t>
    </dgm:pt>
    <dgm:pt modelId="{BC812C21-D6CC-4EE5-8A73-CD5D306365A4}">
      <dgm:prSet phldrT="[Texto]"/>
      <dgm:spPr/>
      <dgm:t>
        <a:bodyPr/>
        <a:lstStyle/>
        <a:p>
          <a:r>
            <a:rPr lang="es-ES" dirty="0" smtClean="0"/>
            <a:t>Principales procesos </a:t>
          </a:r>
          <a:endParaRPr lang="es-EC" dirty="0"/>
        </a:p>
      </dgm:t>
    </dgm:pt>
    <dgm:pt modelId="{9B29258E-2556-44DB-A713-8638B2549C72}" type="parTrans" cxnId="{DFF160F3-284A-4852-ABFD-DEFE8026145B}">
      <dgm:prSet/>
      <dgm:spPr/>
      <dgm:t>
        <a:bodyPr/>
        <a:lstStyle/>
        <a:p>
          <a:endParaRPr lang="es-EC"/>
        </a:p>
      </dgm:t>
    </dgm:pt>
    <dgm:pt modelId="{C7D6B8C3-C3BE-45BD-A7C0-B2D66781F660}" type="sibTrans" cxnId="{DFF160F3-284A-4852-ABFD-DEFE8026145B}">
      <dgm:prSet/>
      <dgm:spPr/>
      <dgm:t>
        <a:bodyPr/>
        <a:lstStyle/>
        <a:p>
          <a:endParaRPr lang="es-EC"/>
        </a:p>
      </dgm:t>
    </dgm:pt>
    <dgm:pt modelId="{2E9FDBA0-0A20-4815-AFCE-31681789B748}">
      <dgm:prSet phldrT="[Texto]"/>
      <dgm:spPr/>
      <dgm:t>
        <a:bodyPr/>
        <a:lstStyle/>
        <a:p>
          <a:r>
            <a:rPr lang="es-ES" dirty="0" smtClean="0"/>
            <a:t>Procesos Operación y funcionamiento</a:t>
          </a:r>
          <a:endParaRPr lang="es-EC" dirty="0"/>
        </a:p>
      </dgm:t>
    </dgm:pt>
    <dgm:pt modelId="{1506F0CE-84CE-4E95-8C1F-5DA552ABF37A}" type="parTrans" cxnId="{EF4ACF6E-2F2F-4832-928B-7E788395B7EF}">
      <dgm:prSet/>
      <dgm:spPr/>
      <dgm:t>
        <a:bodyPr/>
        <a:lstStyle/>
        <a:p>
          <a:endParaRPr lang="es-EC"/>
        </a:p>
      </dgm:t>
    </dgm:pt>
    <dgm:pt modelId="{875D3EFE-5921-42F0-96F7-2CD11F6068FF}" type="sibTrans" cxnId="{EF4ACF6E-2F2F-4832-928B-7E788395B7EF}">
      <dgm:prSet/>
      <dgm:spPr/>
      <dgm:t>
        <a:bodyPr/>
        <a:lstStyle/>
        <a:p>
          <a:endParaRPr lang="es-EC"/>
        </a:p>
      </dgm:t>
    </dgm:pt>
    <dgm:pt modelId="{A22AAB85-CE29-4B92-8801-EFDDCFD34B03}">
      <dgm:prSet/>
      <dgm:spPr/>
      <dgm:t>
        <a:bodyPr/>
        <a:lstStyle/>
        <a:p>
          <a:r>
            <a:rPr lang="es-EC" dirty="0" smtClean="0"/>
            <a:t>Procesos Financieros</a:t>
          </a:r>
          <a:endParaRPr lang="es-EC" dirty="0"/>
        </a:p>
      </dgm:t>
    </dgm:pt>
    <dgm:pt modelId="{5B1357BA-522A-43D6-B39B-B963D8DC2252}" type="parTrans" cxnId="{0732F004-CE36-47E6-A0BD-5CF64717810A}">
      <dgm:prSet/>
      <dgm:spPr/>
      <dgm:t>
        <a:bodyPr/>
        <a:lstStyle/>
        <a:p>
          <a:endParaRPr lang="es-EC"/>
        </a:p>
      </dgm:t>
    </dgm:pt>
    <dgm:pt modelId="{D95BB524-61B8-4CE6-9E67-F2E363D290DB}" type="sibTrans" cxnId="{0732F004-CE36-47E6-A0BD-5CF64717810A}">
      <dgm:prSet/>
      <dgm:spPr/>
      <dgm:t>
        <a:bodyPr/>
        <a:lstStyle/>
        <a:p>
          <a:endParaRPr lang="es-EC"/>
        </a:p>
      </dgm:t>
    </dgm:pt>
    <dgm:pt modelId="{8722CE1C-6266-482D-89D0-65464CE3FB04}" type="pres">
      <dgm:prSet presAssocID="{1DD3D487-0144-4EC9-84AA-215B9E61F101}" presName="composite" presStyleCnt="0">
        <dgm:presLayoutVars>
          <dgm:chMax val="1"/>
          <dgm:dir/>
          <dgm:resizeHandles val="exact"/>
        </dgm:presLayoutVars>
      </dgm:prSet>
      <dgm:spPr/>
      <dgm:t>
        <a:bodyPr/>
        <a:lstStyle/>
        <a:p>
          <a:endParaRPr lang="es-EC"/>
        </a:p>
      </dgm:t>
    </dgm:pt>
    <dgm:pt modelId="{38E97ECC-1D68-4E87-ADBE-2C12D97D8ED7}" type="pres">
      <dgm:prSet presAssocID="{1DD3D487-0144-4EC9-84AA-215B9E61F101}" presName="radial" presStyleCnt="0">
        <dgm:presLayoutVars>
          <dgm:animLvl val="ctr"/>
        </dgm:presLayoutVars>
      </dgm:prSet>
      <dgm:spPr/>
    </dgm:pt>
    <dgm:pt modelId="{CA1306F8-8284-47AA-AA7A-D7303D2EA0D9}" type="pres">
      <dgm:prSet presAssocID="{E63DD535-FE6D-4BEE-AA0F-774086C38F4B}" presName="centerShape" presStyleLbl="vennNode1" presStyleIdx="0" presStyleCnt="4"/>
      <dgm:spPr/>
      <dgm:t>
        <a:bodyPr/>
        <a:lstStyle/>
        <a:p>
          <a:endParaRPr lang="es-EC"/>
        </a:p>
      </dgm:t>
    </dgm:pt>
    <dgm:pt modelId="{8F747EB3-8C84-4B86-B669-0359206C7BB4}" type="pres">
      <dgm:prSet presAssocID="{BC812C21-D6CC-4EE5-8A73-CD5D306365A4}" presName="node" presStyleLbl="vennNode1" presStyleIdx="1" presStyleCnt="4">
        <dgm:presLayoutVars>
          <dgm:bulletEnabled val="1"/>
        </dgm:presLayoutVars>
      </dgm:prSet>
      <dgm:spPr/>
      <dgm:t>
        <a:bodyPr/>
        <a:lstStyle/>
        <a:p>
          <a:endParaRPr lang="es-EC"/>
        </a:p>
      </dgm:t>
    </dgm:pt>
    <dgm:pt modelId="{A5F47A11-2F0D-456C-BC51-B85C9C23B5C5}" type="pres">
      <dgm:prSet presAssocID="{2E9FDBA0-0A20-4815-AFCE-31681789B748}" presName="node" presStyleLbl="vennNode1" presStyleIdx="2" presStyleCnt="4" custRadScaleRad="97018" custRadScaleInc="-1399">
        <dgm:presLayoutVars>
          <dgm:bulletEnabled val="1"/>
        </dgm:presLayoutVars>
      </dgm:prSet>
      <dgm:spPr/>
      <dgm:t>
        <a:bodyPr/>
        <a:lstStyle/>
        <a:p>
          <a:endParaRPr lang="es-EC"/>
        </a:p>
      </dgm:t>
    </dgm:pt>
    <dgm:pt modelId="{E3C7BFA4-8E88-4124-B213-F02AA9F90F4D}" type="pres">
      <dgm:prSet presAssocID="{A22AAB85-CE29-4B92-8801-EFDDCFD34B03}" presName="node" presStyleLbl="vennNode1" presStyleIdx="3" presStyleCnt="4">
        <dgm:presLayoutVars>
          <dgm:bulletEnabled val="1"/>
        </dgm:presLayoutVars>
      </dgm:prSet>
      <dgm:spPr/>
      <dgm:t>
        <a:bodyPr/>
        <a:lstStyle/>
        <a:p>
          <a:endParaRPr lang="es-EC"/>
        </a:p>
      </dgm:t>
    </dgm:pt>
  </dgm:ptLst>
  <dgm:cxnLst>
    <dgm:cxn modelId="{A78B4416-A6E8-4AF4-BA0A-941C6EE40D17}" type="presOf" srcId="{1DD3D487-0144-4EC9-84AA-215B9E61F101}" destId="{8722CE1C-6266-482D-89D0-65464CE3FB04}" srcOrd="0" destOrd="0" presId="urn:microsoft.com/office/officeart/2005/8/layout/radial3"/>
    <dgm:cxn modelId="{CCFF6799-DD7A-40E5-BCAE-50B0BCF1B5DE}" type="presOf" srcId="{BC812C21-D6CC-4EE5-8A73-CD5D306365A4}" destId="{8F747EB3-8C84-4B86-B669-0359206C7BB4}" srcOrd="0" destOrd="0" presId="urn:microsoft.com/office/officeart/2005/8/layout/radial3"/>
    <dgm:cxn modelId="{2626606B-E7A1-494C-8C7A-E16934D0EEFD}" type="presOf" srcId="{E63DD535-FE6D-4BEE-AA0F-774086C38F4B}" destId="{CA1306F8-8284-47AA-AA7A-D7303D2EA0D9}" srcOrd="0" destOrd="0" presId="urn:microsoft.com/office/officeart/2005/8/layout/radial3"/>
    <dgm:cxn modelId="{DFF160F3-284A-4852-ABFD-DEFE8026145B}" srcId="{E63DD535-FE6D-4BEE-AA0F-774086C38F4B}" destId="{BC812C21-D6CC-4EE5-8A73-CD5D306365A4}" srcOrd="0" destOrd="0" parTransId="{9B29258E-2556-44DB-A713-8638B2549C72}" sibTransId="{C7D6B8C3-C3BE-45BD-A7C0-B2D66781F660}"/>
    <dgm:cxn modelId="{52E938C6-5F9B-4C4B-ACC7-0A48B51CD3D3}" srcId="{1DD3D487-0144-4EC9-84AA-215B9E61F101}" destId="{E63DD535-FE6D-4BEE-AA0F-774086C38F4B}" srcOrd="0" destOrd="0" parTransId="{08F861E4-09BE-4C5E-9324-413F282D2FC9}" sibTransId="{0473A251-D25A-4670-BADC-66060B30426B}"/>
    <dgm:cxn modelId="{0732F004-CE36-47E6-A0BD-5CF64717810A}" srcId="{E63DD535-FE6D-4BEE-AA0F-774086C38F4B}" destId="{A22AAB85-CE29-4B92-8801-EFDDCFD34B03}" srcOrd="2" destOrd="0" parTransId="{5B1357BA-522A-43D6-B39B-B963D8DC2252}" sibTransId="{D95BB524-61B8-4CE6-9E67-F2E363D290DB}"/>
    <dgm:cxn modelId="{EF4ACF6E-2F2F-4832-928B-7E788395B7EF}" srcId="{E63DD535-FE6D-4BEE-AA0F-774086C38F4B}" destId="{2E9FDBA0-0A20-4815-AFCE-31681789B748}" srcOrd="1" destOrd="0" parTransId="{1506F0CE-84CE-4E95-8C1F-5DA552ABF37A}" sibTransId="{875D3EFE-5921-42F0-96F7-2CD11F6068FF}"/>
    <dgm:cxn modelId="{5E393930-300D-41DA-94E0-08CB4F14A417}" type="presOf" srcId="{A22AAB85-CE29-4B92-8801-EFDDCFD34B03}" destId="{E3C7BFA4-8E88-4124-B213-F02AA9F90F4D}" srcOrd="0" destOrd="0" presId="urn:microsoft.com/office/officeart/2005/8/layout/radial3"/>
    <dgm:cxn modelId="{D93E99D2-87C8-4EC5-9CD6-43034E2AD4BB}" type="presOf" srcId="{2E9FDBA0-0A20-4815-AFCE-31681789B748}" destId="{A5F47A11-2F0D-456C-BC51-B85C9C23B5C5}" srcOrd="0" destOrd="0" presId="urn:microsoft.com/office/officeart/2005/8/layout/radial3"/>
    <dgm:cxn modelId="{A004AB83-CD7A-4526-9C7C-EE73F09E286F}" type="presParOf" srcId="{8722CE1C-6266-482D-89D0-65464CE3FB04}" destId="{38E97ECC-1D68-4E87-ADBE-2C12D97D8ED7}" srcOrd="0" destOrd="0" presId="urn:microsoft.com/office/officeart/2005/8/layout/radial3"/>
    <dgm:cxn modelId="{49498FE3-758B-48C6-BFA5-DD83EC0924B2}" type="presParOf" srcId="{38E97ECC-1D68-4E87-ADBE-2C12D97D8ED7}" destId="{CA1306F8-8284-47AA-AA7A-D7303D2EA0D9}" srcOrd="0" destOrd="0" presId="urn:microsoft.com/office/officeart/2005/8/layout/radial3"/>
    <dgm:cxn modelId="{531960F2-4DD2-42B2-A1F0-CE6180B50E83}" type="presParOf" srcId="{38E97ECC-1D68-4E87-ADBE-2C12D97D8ED7}" destId="{8F747EB3-8C84-4B86-B669-0359206C7BB4}" srcOrd="1" destOrd="0" presId="urn:microsoft.com/office/officeart/2005/8/layout/radial3"/>
    <dgm:cxn modelId="{4F240CDF-2814-45AC-AD8B-626599BD4D13}" type="presParOf" srcId="{38E97ECC-1D68-4E87-ADBE-2C12D97D8ED7}" destId="{A5F47A11-2F0D-456C-BC51-B85C9C23B5C5}" srcOrd="2" destOrd="0" presId="urn:microsoft.com/office/officeart/2005/8/layout/radial3"/>
    <dgm:cxn modelId="{25A10300-436D-47AF-92F3-700365E6AF24}" type="presParOf" srcId="{38E97ECC-1D68-4E87-ADBE-2C12D97D8ED7}" destId="{E3C7BFA4-8E88-4124-B213-F02AA9F90F4D}"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BB6AB-B1A4-4ABC-ABDD-093D30B2E0C6}" type="doc">
      <dgm:prSet loTypeId="urn:microsoft.com/office/officeart/2005/8/layout/arrow5" loCatId="process" qsTypeId="urn:microsoft.com/office/officeart/2005/8/quickstyle/simple1" qsCatId="simple" csTypeId="urn:microsoft.com/office/officeart/2005/8/colors/accent2_5" csCatId="accent2" phldr="1"/>
      <dgm:spPr/>
      <dgm:t>
        <a:bodyPr/>
        <a:lstStyle/>
        <a:p>
          <a:endParaRPr lang="es-EC"/>
        </a:p>
      </dgm:t>
    </dgm:pt>
    <dgm:pt modelId="{D6708351-8665-4425-AB86-EBB12EACBA35}">
      <dgm:prSet phldrT="[Texto]" custT="1"/>
      <dgm:spPr/>
      <dgm:t>
        <a:bodyPr/>
        <a:lstStyle/>
        <a:p>
          <a:r>
            <a:rPr lang="es-ES" sz="2400" b="1" dirty="0" smtClean="0">
              <a:solidFill>
                <a:schemeClr val="tx1"/>
              </a:solidFill>
            </a:rPr>
            <a:t>INFLUENCIAS MACROECONÓMICAS</a:t>
          </a:r>
          <a:endParaRPr lang="es-EC" sz="2400" dirty="0">
            <a:solidFill>
              <a:schemeClr val="tx1"/>
            </a:solidFill>
          </a:endParaRPr>
        </a:p>
      </dgm:t>
    </dgm:pt>
    <dgm:pt modelId="{194FF644-62AF-4A13-B407-525474487A5B}" type="parTrans" cxnId="{9A85D70A-358E-4359-AB8C-AF956A40C5D1}">
      <dgm:prSet/>
      <dgm:spPr/>
      <dgm:t>
        <a:bodyPr/>
        <a:lstStyle/>
        <a:p>
          <a:endParaRPr lang="es-EC"/>
        </a:p>
      </dgm:t>
    </dgm:pt>
    <dgm:pt modelId="{DC61462E-D71D-40EE-A328-2CBE2EF55235}" type="sibTrans" cxnId="{9A85D70A-358E-4359-AB8C-AF956A40C5D1}">
      <dgm:prSet/>
      <dgm:spPr/>
      <dgm:t>
        <a:bodyPr/>
        <a:lstStyle/>
        <a:p>
          <a:endParaRPr lang="es-EC"/>
        </a:p>
      </dgm:t>
    </dgm:pt>
    <dgm:pt modelId="{37AA4125-0AE1-447D-9ACC-44CCA862F4A5}">
      <dgm:prSet phldrT="[Texto]"/>
      <dgm:spPr/>
      <dgm:t>
        <a:bodyPr/>
        <a:lstStyle/>
        <a:p>
          <a:r>
            <a:rPr lang="es-ES" dirty="0" smtClean="0">
              <a:solidFill>
                <a:schemeClr val="tx1"/>
              </a:solidFill>
            </a:rPr>
            <a:t>son los factores que afectan de manera general a todos los sectores de la economía del país, en los aspectos político, económico, social, tecnológico y legal. En este sentido, se realiza un análisis de la influencia de estos factores en la industria automotriz del país.</a:t>
          </a:r>
          <a:endParaRPr lang="es-EC" dirty="0">
            <a:solidFill>
              <a:schemeClr val="tx1"/>
            </a:solidFill>
          </a:endParaRPr>
        </a:p>
      </dgm:t>
    </dgm:pt>
    <dgm:pt modelId="{138769C4-5A91-4EAF-83D7-8D0B63E829F3}" type="parTrans" cxnId="{BBF9625A-2097-4C32-96F2-885E0F05AA92}">
      <dgm:prSet/>
      <dgm:spPr/>
      <dgm:t>
        <a:bodyPr/>
        <a:lstStyle/>
        <a:p>
          <a:endParaRPr lang="es-EC"/>
        </a:p>
      </dgm:t>
    </dgm:pt>
    <dgm:pt modelId="{D984C001-3441-4DB9-AB75-42AAB36E795B}" type="sibTrans" cxnId="{BBF9625A-2097-4C32-96F2-885E0F05AA92}">
      <dgm:prSet/>
      <dgm:spPr/>
      <dgm:t>
        <a:bodyPr/>
        <a:lstStyle/>
        <a:p>
          <a:endParaRPr lang="es-EC"/>
        </a:p>
      </dgm:t>
    </dgm:pt>
    <dgm:pt modelId="{A4347537-DCDE-4BD6-9E09-5FE044407BAE}" type="pres">
      <dgm:prSet presAssocID="{91EBB6AB-B1A4-4ABC-ABDD-093D30B2E0C6}" presName="diagram" presStyleCnt="0">
        <dgm:presLayoutVars>
          <dgm:dir/>
          <dgm:resizeHandles val="exact"/>
        </dgm:presLayoutVars>
      </dgm:prSet>
      <dgm:spPr/>
      <dgm:t>
        <a:bodyPr/>
        <a:lstStyle/>
        <a:p>
          <a:endParaRPr lang="es-EC"/>
        </a:p>
      </dgm:t>
    </dgm:pt>
    <dgm:pt modelId="{7329F2D2-5487-4027-9DD9-2E9AA517B6A5}" type="pres">
      <dgm:prSet presAssocID="{D6708351-8665-4425-AB86-EBB12EACBA35}" presName="arrow" presStyleLbl="node1" presStyleIdx="0" presStyleCnt="2">
        <dgm:presLayoutVars>
          <dgm:bulletEnabled val="1"/>
        </dgm:presLayoutVars>
      </dgm:prSet>
      <dgm:spPr/>
      <dgm:t>
        <a:bodyPr/>
        <a:lstStyle/>
        <a:p>
          <a:endParaRPr lang="es-EC"/>
        </a:p>
      </dgm:t>
    </dgm:pt>
    <dgm:pt modelId="{68E834A2-1DBE-4834-8F47-31F6BAB20ED7}" type="pres">
      <dgm:prSet presAssocID="{37AA4125-0AE1-447D-9ACC-44CCA862F4A5}" presName="arrow" presStyleLbl="node1" presStyleIdx="1" presStyleCnt="2">
        <dgm:presLayoutVars>
          <dgm:bulletEnabled val="1"/>
        </dgm:presLayoutVars>
      </dgm:prSet>
      <dgm:spPr/>
      <dgm:t>
        <a:bodyPr/>
        <a:lstStyle/>
        <a:p>
          <a:endParaRPr lang="es-EC"/>
        </a:p>
      </dgm:t>
    </dgm:pt>
  </dgm:ptLst>
  <dgm:cxnLst>
    <dgm:cxn modelId="{B32FB23B-A567-482A-B6E1-AFFA0219ECBD}" type="presOf" srcId="{91EBB6AB-B1A4-4ABC-ABDD-093D30B2E0C6}" destId="{A4347537-DCDE-4BD6-9E09-5FE044407BAE}" srcOrd="0" destOrd="0" presId="urn:microsoft.com/office/officeart/2005/8/layout/arrow5"/>
    <dgm:cxn modelId="{9A85D70A-358E-4359-AB8C-AF956A40C5D1}" srcId="{91EBB6AB-B1A4-4ABC-ABDD-093D30B2E0C6}" destId="{D6708351-8665-4425-AB86-EBB12EACBA35}" srcOrd="0" destOrd="0" parTransId="{194FF644-62AF-4A13-B407-525474487A5B}" sibTransId="{DC61462E-D71D-40EE-A328-2CBE2EF55235}"/>
    <dgm:cxn modelId="{33901C9A-F2B9-4FDD-8F3B-100F9C068B8F}" type="presOf" srcId="{37AA4125-0AE1-447D-9ACC-44CCA862F4A5}" destId="{68E834A2-1DBE-4834-8F47-31F6BAB20ED7}" srcOrd="0" destOrd="0" presId="urn:microsoft.com/office/officeart/2005/8/layout/arrow5"/>
    <dgm:cxn modelId="{CD21FFAA-E4FC-4136-8987-474BF767ACCB}" type="presOf" srcId="{D6708351-8665-4425-AB86-EBB12EACBA35}" destId="{7329F2D2-5487-4027-9DD9-2E9AA517B6A5}" srcOrd="0" destOrd="0" presId="urn:microsoft.com/office/officeart/2005/8/layout/arrow5"/>
    <dgm:cxn modelId="{BBF9625A-2097-4C32-96F2-885E0F05AA92}" srcId="{91EBB6AB-B1A4-4ABC-ABDD-093D30B2E0C6}" destId="{37AA4125-0AE1-447D-9ACC-44CCA862F4A5}" srcOrd="1" destOrd="0" parTransId="{138769C4-5A91-4EAF-83D7-8D0B63E829F3}" sibTransId="{D984C001-3441-4DB9-AB75-42AAB36E795B}"/>
    <dgm:cxn modelId="{6E4ED823-53C3-465E-8BBC-ADAA8438D7BF}" type="presParOf" srcId="{A4347537-DCDE-4BD6-9E09-5FE044407BAE}" destId="{7329F2D2-5487-4027-9DD9-2E9AA517B6A5}" srcOrd="0" destOrd="0" presId="urn:microsoft.com/office/officeart/2005/8/layout/arrow5"/>
    <dgm:cxn modelId="{F4E3423F-DB57-4E9B-814D-6CA6C54D57AF}" type="presParOf" srcId="{A4347537-DCDE-4BD6-9E09-5FE044407BAE}" destId="{68E834A2-1DBE-4834-8F47-31F6BAB20ED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EBB6AB-B1A4-4ABC-ABDD-093D30B2E0C6}" type="doc">
      <dgm:prSet loTypeId="urn:microsoft.com/office/officeart/2005/8/layout/arrow5" loCatId="process" qsTypeId="urn:microsoft.com/office/officeart/2005/8/quickstyle/simple1" qsCatId="simple" csTypeId="urn:microsoft.com/office/officeart/2005/8/colors/accent3_5" csCatId="accent3" phldr="1"/>
      <dgm:spPr/>
      <dgm:t>
        <a:bodyPr/>
        <a:lstStyle/>
        <a:p>
          <a:endParaRPr lang="es-EC"/>
        </a:p>
      </dgm:t>
    </dgm:pt>
    <dgm:pt modelId="{D6708351-8665-4425-AB86-EBB12EACBA35}">
      <dgm:prSet phldrT="[Texto]"/>
      <dgm:spPr/>
      <dgm:t>
        <a:bodyPr/>
        <a:lstStyle/>
        <a:p>
          <a:r>
            <a:rPr lang="es-EC" dirty="0" smtClean="0">
              <a:solidFill>
                <a:schemeClr val="tx1"/>
              </a:solidFill>
            </a:rPr>
            <a:t>INFLUENCIAS MICROECONÓMICAS </a:t>
          </a:r>
          <a:endParaRPr lang="es-EC" dirty="0">
            <a:solidFill>
              <a:schemeClr val="tx1"/>
            </a:solidFill>
          </a:endParaRPr>
        </a:p>
      </dgm:t>
    </dgm:pt>
    <dgm:pt modelId="{194FF644-62AF-4A13-B407-525474487A5B}" type="parTrans" cxnId="{9A85D70A-358E-4359-AB8C-AF956A40C5D1}">
      <dgm:prSet/>
      <dgm:spPr/>
      <dgm:t>
        <a:bodyPr/>
        <a:lstStyle/>
        <a:p>
          <a:endParaRPr lang="es-EC"/>
        </a:p>
      </dgm:t>
    </dgm:pt>
    <dgm:pt modelId="{DC61462E-D71D-40EE-A328-2CBE2EF55235}" type="sibTrans" cxnId="{9A85D70A-358E-4359-AB8C-AF956A40C5D1}">
      <dgm:prSet/>
      <dgm:spPr/>
      <dgm:t>
        <a:bodyPr/>
        <a:lstStyle/>
        <a:p>
          <a:endParaRPr lang="es-EC"/>
        </a:p>
      </dgm:t>
    </dgm:pt>
    <dgm:pt modelId="{37AA4125-0AE1-447D-9ACC-44CCA862F4A5}">
      <dgm:prSet phldrT="[Texto]"/>
      <dgm:spPr/>
      <dgm:t>
        <a:bodyPr/>
        <a:lstStyle/>
        <a:p>
          <a:r>
            <a:rPr lang="es-ES" dirty="0" smtClean="0">
              <a:solidFill>
                <a:schemeClr val="tx1"/>
              </a:solidFill>
            </a:rPr>
            <a:t>Son las variables que afectan de manera particular a las operaciones de la empresa.</a:t>
          </a:r>
          <a:endParaRPr lang="es-EC" dirty="0">
            <a:solidFill>
              <a:schemeClr val="tx1"/>
            </a:solidFill>
          </a:endParaRPr>
        </a:p>
      </dgm:t>
    </dgm:pt>
    <dgm:pt modelId="{138769C4-5A91-4EAF-83D7-8D0B63E829F3}" type="parTrans" cxnId="{BBF9625A-2097-4C32-96F2-885E0F05AA92}">
      <dgm:prSet/>
      <dgm:spPr/>
      <dgm:t>
        <a:bodyPr/>
        <a:lstStyle/>
        <a:p>
          <a:endParaRPr lang="es-EC"/>
        </a:p>
      </dgm:t>
    </dgm:pt>
    <dgm:pt modelId="{D984C001-3441-4DB9-AB75-42AAB36E795B}" type="sibTrans" cxnId="{BBF9625A-2097-4C32-96F2-885E0F05AA92}">
      <dgm:prSet/>
      <dgm:spPr/>
      <dgm:t>
        <a:bodyPr/>
        <a:lstStyle/>
        <a:p>
          <a:endParaRPr lang="es-EC"/>
        </a:p>
      </dgm:t>
    </dgm:pt>
    <dgm:pt modelId="{A4347537-DCDE-4BD6-9E09-5FE044407BAE}" type="pres">
      <dgm:prSet presAssocID="{91EBB6AB-B1A4-4ABC-ABDD-093D30B2E0C6}" presName="diagram" presStyleCnt="0">
        <dgm:presLayoutVars>
          <dgm:dir/>
          <dgm:resizeHandles val="exact"/>
        </dgm:presLayoutVars>
      </dgm:prSet>
      <dgm:spPr/>
      <dgm:t>
        <a:bodyPr/>
        <a:lstStyle/>
        <a:p>
          <a:endParaRPr lang="es-EC"/>
        </a:p>
      </dgm:t>
    </dgm:pt>
    <dgm:pt modelId="{7329F2D2-5487-4027-9DD9-2E9AA517B6A5}" type="pres">
      <dgm:prSet presAssocID="{D6708351-8665-4425-AB86-EBB12EACBA35}" presName="arrow" presStyleLbl="node1" presStyleIdx="0" presStyleCnt="2" custScaleY="100052">
        <dgm:presLayoutVars>
          <dgm:bulletEnabled val="1"/>
        </dgm:presLayoutVars>
      </dgm:prSet>
      <dgm:spPr/>
      <dgm:t>
        <a:bodyPr/>
        <a:lstStyle/>
        <a:p>
          <a:endParaRPr lang="es-EC"/>
        </a:p>
      </dgm:t>
    </dgm:pt>
    <dgm:pt modelId="{68E834A2-1DBE-4834-8F47-31F6BAB20ED7}" type="pres">
      <dgm:prSet presAssocID="{37AA4125-0AE1-447D-9ACC-44CCA862F4A5}" presName="arrow" presStyleLbl="node1" presStyleIdx="1" presStyleCnt="2">
        <dgm:presLayoutVars>
          <dgm:bulletEnabled val="1"/>
        </dgm:presLayoutVars>
      </dgm:prSet>
      <dgm:spPr/>
      <dgm:t>
        <a:bodyPr/>
        <a:lstStyle/>
        <a:p>
          <a:endParaRPr lang="es-EC"/>
        </a:p>
      </dgm:t>
    </dgm:pt>
  </dgm:ptLst>
  <dgm:cxnLst>
    <dgm:cxn modelId="{CA01C79B-673B-466C-817B-808428267C51}" type="presOf" srcId="{D6708351-8665-4425-AB86-EBB12EACBA35}" destId="{7329F2D2-5487-4027-9DD9-2E9AA517B6A5}" srcOrd="0" destOrd="0" presId="urn:microsoft.com/office/officeart/2005/8/layout/arrow5"/>
    <dgm:cxn modelId="{373AC86C-3395-47F6-A1C1-F48018C16E16}" type="presOf" srcId="{37AA4125-0AE1-447D-9ACC-44CCA862F4A5}" destId="{68E834A2-1DBE-4834-8F47-31F6BAB20ED7}" srcOrd="0" destOrd="0" presId="urn:microsoft.com/office/officeart/2005/8/layout/arrow5"/>
    <dgm:cxn modelId="{9A85D70A-358E-4359-AB8C-AF956A40C5D1}" srcId="{91EBB6AB-B1A4-4ABC-ABDD-093D30B2E0C6}" destId="{D6708351-8665-4425-AB86-EBB12EACBA35}" srcOrd="0" destOrd="0" parTransId="{194FF644-62AF-4A13-B407-525474487A5B}" sibTransId="{DC61462E-D71D-40EE-A328-2CBE2EF55235}"/>
    <dgm:cxn modelId="{C74C92F3-064C-40AD-A620-E3CA239D533B}" type="presOf" srcId="{91EBB6AB-B1A4-4ABC-ABDD-093D30B2E0C6}" destId="{A4347537-DCDE-4BD6-9E09-5FE044407BAE}" srcOrd="0" destOrd="0" presId="urn:microsoft.com/office/officeart/2005/8/layout/arrow5"/>
    <dgm:cxn modelId="{BBF9625A-2097-4C32-96F2-885E0F05AA92}" srcId="{91EBB6AB-B1A4-4ABC-ABDD-093D30B2E0C6}" destId="{37AA4125-0AE1-447D-9ACC-44CCA862F4A5}" srcOrd="1" destOrd="0" parTransId="{138769C4-5A91-4EAF-83D7-8D0B63E829F3}" sibTransId="{D984C001-3441-4DB9-AB75-42AAB36E795B}"/>
    <dgm:cxn modelId="{82B0C46D-186B-495F-B3CD-3D5047603B7C}" type="presParOf" srcId="{A4347537-DCDE-4BD6-9E09-5FE044407BAE}" destId="{7329F2D2-5487-4027-9DD9-2E9AA517B6A5}" srcOrd="0" destOrd="0" presId="urn:microsoft.com/office/officeart/2005/8/layout/arrow5"/>
    <dgm:cxn modelId="{052AF175-3F90-4B16-A92B-08546103ACB6}" type="presParOf" srcId="{A4347537-DCDE-4BD6-9E09-5FE044407BAE}" destId="{68E834A2-1DBE-4834-8F47-31F6BAB20ED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2DE668-1A19-4739-AC9B-0880AA59A1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1C4B5484-2897-406E-9F75-2AD0BD74F626}">
      <dgm:prSet phldrT="[Texto]"/>
      <dgm:spPr/>
      <dgm:t>
        <a:bodyPr/>
        <a:lstStyle/>
        <a:p>
          <a:r>
            <a:rPr lang="es-ES" b="1" dirty="0" smtClean="0">
              <a:solidFill>
                <a:schemeClr val="tx1"/>
              </a:solidFill>
            </a:rPr>
            <a:t>Misión: </a:t>
          </a:r>
          <a:endParaRPr lang="es-EC" dirty="0">
            <a:solidFill>
              <a:schemeClr val="tx1"/>
            </a:solidFill>
          </a:endParaRPr>
        </a:p>
      </dgm:t>
    </dgm:pt>
    <dgm:pt modelId="{DF7CB8CC-F19C-4DA5-A316-D5B914691A6A}" type="parTrans" cxnId="{C7E6101F-6A8A-4C9A-B209-D916EE3EF452}">
      <dgm:prSet/>
      <dgm:spPr/>
      <dgm:t>
        <a:bodyPr/>
        <a:lstStyle/>
        <a:p>
          <a:endParaRPr lang="es-EC"/>
        </a:p>
      </dgm:t>
    </dgm:pt>
    <dgm:pt modelId="{9A9CACC5-030B-48E0-A4C8-76B0C58A7CEB}" type="sibTrans" cxnId="{C7E6101F-6A8A-4C9A-B209-D916EE3EF452}">
      <dgm:prSet/>
      <dgm:spPr/>
      <dgm:t>
        <a:bodyPr/>
        <a:lstStyle/>
        <a:p>
          <a:endParaRPr lang="es-EC"/>
        </a:p>
      </dgm:t>
    </dgm:pt>
    <dgm:pt modelId="{4DC985AF-B23F-41D8-B6A4-45CF71CCE9B0}">
      <dgm:prSet phldrT="[Texto]"/>
      <dgm:spPr/>
      <dgm:t>
        <a:bodyPr/>
        <a:lstStyle/>
        <a:p>
          <a:r>
            <a:rPr lang="es-EC" dirty="0" smtClean="0"/>
            <a:t>“Somos un concesionario General Motors del Ecuador S.A. (G.M.) comprometido en entregar productos y servicios de calidad al Cliente, lo que se traduce en niveles crecientes de venta y rentabilidad”</a:t>
          </a:r>
          <a:endParaRPr lang="es-EC" dirty="0"/>
        </a:p>
      </dgm:t>
    </dgm:pt>
    <dgm:pt modelId="{1DED7E9C-29AB-4D5F-9DD7-8F62AED14C91}" type="parTrans" cxnId="{A3880A2F-BCD0-4214-A066-545DF25257C6}">
      <dgm:prSet/>
      <dgm:spPr/>
      <dgm:t>
        <a:bodyPr/>
        <a:lstStyle/>
        <a:p>
          <a:endParaRPr lang="es-EC"/>
        </a:p>
      </dgm:t>
    </dgm:pt>
    <dgm:pt modelId="{EF459DA3-5119-47C6-8CF0-A9466187F10C}" type="sibTrans" cxnId="{A3880A2F-BCD0-4214-A066-545DF25257C6}">
      <dgm:prSet/>
      <dgm:spPr/>
      <dgm:t>
        <a:bodyPr/>
        <a:lstStyle/>
        <a:p>
          <a:endParaRPr lang="es-EC"/>
        </a:p>
      </dgm:t>
    </dgm:pt>
    <dgm:pt modelId="{E12F5433-0563-4475-A6F5-BCCEEB3A0249}">
      <dgm:prSet phldrT="[Texto]"/>
      <dgm:spPr/>
      <dgm:t>
        <a:bodyPr/>
        <a:lstStyle/>
        <a:p>
          <a:r>
            <a:rPr lang="es-ES" b="1" dirty="0" smtClean="0">
              <a:solidFill>
                <a:schemeClr val="tx1"/>
              </a:solidFill>
            </a:rPr>
            <a:t>Visión: </a:t>
          </a:r>
          <a:endParaRPr lang="es-EC" dirty="0">
            <a:solidFill>
              <a:schemeClr val="tx1"/>
            </a:solidFill>
          </a:endParaRPr>
        </a:p>
      </dgm:t>
    </dgm:pt>
    <dgm:pt modelId="{3729A0B3-406F-48D3-8435-3078FD4BA54F}" type="parTrans" cxnId="{A501A137-58A0-41FC-8A01-8265ED3E52AC}">
      <dgm:prSet/>
      <dgm:spPr/>
      <dgm:t>
        <a:bodyPr/>
        <a:lstStyle/>
        <a:p>
          <a:endParaRPr lang="es-EC"/>
        </a:p>
      </dgm:t>
    </dgm:pt>
    <dgm:pt modelId="{3FE72761-1B00-4476-ABAC-60135FF574EA}" type="sibTrans" cxnId="{A501A137-58A0-41FC-8A01-8265ED3E52AC}">
      <dgm:prSet/>
      <dgm:spPr/>
      <dgm:t>
        <a:bodyPr/>
        <a:lstStyle/>
        <a:p>
          <a:endParaRPr lang="es-EC"/>
        </a:p>
      </dgm:t>
    </dgm:pt>
    <dgm:pt modelId="{31BA5697-29A8-4534-93F3-591CE30A13F5}">
      <dgm:prSet phldrT="[Texto]"/>
      <dgm:spPr/>
      <dgm:t>
        <a:bodyPr/>
        <a:lstStyle/>
        <a:p>
          <a:r>
            <a:rPr lang="es-EC" dirty="0" smtClean="0"/>
            <a:t>“Ser Líderes en el Ecuador en la Venta y Servicio de la Marca </a:t>
          </a:r>
          <a:r>
            <a:rPr lang="es-EC" dirty="0" err="1" smtClean="0"/>
            <a:t>Chevrolet</a:t>
          </a:r>
          <a:r>
            <a:rPr lang="es-EC" dirty="0" smtClean="0"/>
            <a:t> a través de la Innovación, el Cumplimiento con el Cliente y el Desarrollo y Bienestar de Nuestra Gente”.</a:t>
          </a:r>
          <a:endParaRPr lang="es-EC" dirty="0"/>
        </a:p>
      </dgm:t>
    </dgm:pt>
    <dgm:pt modelId="{27A8BB92-8E00-422B-8B19-48EAF325D44A}" type="parTrans" cxnId="{E4CEDEA2-5BD1-4D7D-BE80-A2A65870FD6A}">
      <dgm:prSet/>
      <dgm:spPr/>
      <dgm:t>
        <a:bodyPr/>
        <a:lstStyle/>
        <a:p>
          <a:endParaRPr lang="es-EC"/>
        </a:p>
      </dgm:t>
    </dgm:pt>
    <dgm:pt modelId="{DC0BD269-DF33-4096-BAC4-2B231EEEAC93}" type="sibTrans" cxnId="{E4CEDEA2-5BD1-4D7D-BE80-A2A65870FD6A}">
      <dgm:prSet/>
      <dgm:spPr/>
      <dgm:t>
        <a:bodyPr/>
        <a:lstStyle/>
        <a:p>
          <a:endParaRPr lang="es-EC"/>
        </a:p>
      </dgm:t>
    </dgm:pt>
    <dgm:pt modelId="{D479D48C-B4B8-454B-B63F-A277A5303E23}" type="pres">
      <dgm:prSet presAssocID="{292DE668-1A19-4739-AC9B-0880AA59A1B9}" presName="Name0" presStyleCnt="0">
        <dgm:presLayoutVars>
          <dgm:dir/>
          <dgm:animLvl val="lvl"/>
          <dgm:resizeHandles val="exact"/>
        </dgm:presLayoutVars>
      </dgm:prSet>
      <dgm:spPr/>
      <dgm:t>
        <a:bodyPr/>
        <a:lstStyle/>
        <a:p>
          <a:endParaRPr lang="es-EC"/>
        </a:p>
      </dgm:t>
    </dgm:pt>
    <dgm:pt modelId="{583B8313-DF2C-4D02-A9D2-82E3E0A21135}" type="pres">
      <dgm:prSet presAssocID="{1C4B5484-2897-406E-9F75-2AD0BD74F626}" presName="linNode" presStyleCnt="0"/>
      <dgm:spPr/>
    </dgm:pt>
    <dgm:pt modelId="{901EB676-9AE8-4DCA-A481-780AD50B6271}" type="pres">
      <dgm:prSet presAssocID="{1C4B5484-2897-406E-9F75-2AD0BD74F626}" presName="parentText" presStyleLbl="node1" presStyleIdx="0" presStyleCnt="2">
        <dgm:presLayoutVars>
          <dgm:chMax val="1"/>
          <dgm:bulletEnabled val="1"/>
        </dgm:presLayoutVars>
      </dgm:prSet>
      <dgm:spPr/>
      <dgm:t>
        <a:bodyPr/>
        <a:lstStyle/>
        <a:p>
          <a:endParaRPr lang="es-EC"/>
        </a:p>
      </dgm:t>
    </dgm:pt>
    <dgm:pt modelId="{C2FC1F13-12E2-4647-A939-0BE614691560}" type="pres">
      <dgm:prSet presAssocID="{1C4B5484-2897-406E-9F75-2AD0BD74F626}" presName="descendantText" presStyleLbl="alignAccFollowNode1" presStyleIdx="0" presStyleCnt="2">
        <dgm:presLayoutVars>
          <dgm:bulletEnabled val="1"/>
        </dgm:presLayoutVars>
      </dgm:prSet>
      <dgm:spPr/>
      <dgm:t>
        <a:bodyPr/>
        <a:lstStyle/>
        <a:p>
          <a:endParaRPr lang="es-EC"/>
        </a:p>
      </dgm:t>
    </dgm:pt>
    <dgm:pt modelId="{D2E76CA1-4888-4832-8D65-4EBDCE723841}" type="pres">
      <dgm:prSet presAssocID="{9A9CACC5-030B-48E0-A4C8-76B0C58A7CEB}" presName="sp" presStyleCnt="0"/>
      <dgm:spPr/>
    </dgm:pt>
    <dgm:pt modelId="{19BB3F4F-025D-4F6A-90FE-D3DBCCB3BEC9}" type="pres">
      <dgm:prSet presAssocID="{E12F5433-0563-4475-A6F5-BCCEEB3A0249}" presName="linNode" presStyleCnt="0"/>
      <dgm:spPr/>
    </dgm:pt>
    <dgm:pt modelId="{C89A91FC-9ADF-41ED-99BB-988E8C618BA3}" type="pres">
      <dgm:prSet presAssocID="{E12F5433-0563-4475-A6F5-BCCEEB3A0249}" presName="parentText" presStyleLbl="node1" presStyleIdx="1" presStyleCnt="2">
        <dgm:presLayoutVars>
          <dgm:chMax val="1"/>
          <dgm:bulletEnabled val="1"/>
        </dgm:presLayoutVars>
      </dgm:prSet>
      <dgm:spPr/>
      <dgm:t>
        <a:bodyPr/>
        <a:lstStyle/>
        <a:p>
          <a:endParaRPr lang="es-EC"/>
        </a:p>
      </dgm:t>
    </dgm:pt>
    <dgm:pt modelId="{16B273CD-3076-4E31-8D75-136B4E20202D}" type="pres">
      <dgm:prSet presAssocID="{E12F5433-0563-4475-A6F5-BCCEEB3A0249}" presName="descendantText" presStyleLbl="alignAccFollowNode1" presStyleIdx="1" presStyleCnt="2">
        <dgm:presLayoutVars>
          <dgm:bulletEnabled val="1"/>
        </dgm:presLayoutVars>
      </dgm:prSet>
      <dgm:spPr/>
      <dgm:t>
        <a:bodyPr/>
        <a:lstStyle/>
        <a:p>
          <a:endParaRPr lang="es-EC"/>
        </a:p>
      </dgm:t>
    </dgm:pt>
  </dgm:ptLst>
  <dgm:cxnLst>
    <dgm:cxn modelId="{E4CEDEA2-5BD1-4D7D-BE80-A2A65870FD6A}" srcId="{E12F5433-0563-4475-A6F5-BCCEEB3A0249}" destId="{31BA5697-29A8-4534-93F3-591CE30A13F5}" srcOrd="0" destOrd="0" parTransId="{27A8BB92-8E00-422B-8B19-48EAF325D44A}" sibTransId="{DC0BD269-DF33-4096-BAC4-2B231EEEAC93}"/>
    <dgm:cxn modelId="{A501A137-58A0-41FC-8A01-8265ED3E52AC}" srcId="{292DE668-1A19-4739-AC9B-0880AA59A1B9}" destId="{E12F5433-0563-4475-A6F5-BCCEEB3A0249}" srcOrd="1" destOrd="0" parTransId="{3729A0B3-406F-48D3-8435-3078FD4BA54F}" sibTransId="{3FE72761-1B00-4476-ABAC-60135FF574EA}"/>
    <dgm:cxn modelId="{64099177-2197-4526-93BF-50FBE9B36C5B}" type="presOf" srcId="{1C4B5484-2897-406E-9F75-2AD0BD74F626}" destId="{901EB676-9AE8-4DCA-A481-780AD50B6271}" srcOrd="0" destOrd="0" presId="urn:microsoft.com/office/officeart/2005/8/layout/vList5"/>
    <dgm:cxn modelId="{18C3F683-309F-47C1-8866-4654E22B64F3}" type="presOf" srcId="{292DE668-1A19-4739-AC9B-0880AA59A1B9}" destId="{D479D48C-B4B8-454B-B63F-A277A5303E23}" srcOrd="0" destOrd="0" presId="urn:microsoft.com/office/officeart/2005/8/layout/vList5"/>
    <dgm:cxn modelId="{C7E6101F-6A8A-4C9A-B209-D916EE3EF452}" srcId="{292DE668-1A19-4739-AC9B-0880AA59A1B9}" destId="{1C4B5484-2897-406E-9F75-2AD0BD74F626}" srcOrd="0" destOrd="0" parTransId="{DF7CB8CC-F19C-4DA5-A316-D5B914691A6A}" sibTransId="{9A9CACC5-030B-48E0-A4C8-76B0C58A7CEB}"/>
    <dgm:cxn modelId="{75BB7B4E-1C45-4268-8920-440181E4F091}" type="presOf" srcId="{31BA5697-29A8-4534-93F3-591CE30A13F5}" destId="{16B273CD-3076-4E31-8D75-136B4E20202D}" srcOrd="0" destOrd="0" presId="urn:microsoft.com/office/officeart/2005/8/layout/vList5"/>
    <dgm:cxn modelId="{5AE083A1-6E7F-416F-9CB4-0A8B1A568AC9}" type="presOf" srcId="{E12F5433-0563-4475-A6F5-BCCEEB3A0249}" destId="{C89A91FC-9ADF-41ED-99BB-988E8C618BA3}" srcOrd="0" destOrd="0" presId="urn:microsoft.com/office/officeart/2005/8/layout/vList5"/>
    <dgm:cxn modelId="{46DB7252-1C54-4259-AC74-AFFB9DBC2DDD}" type="presOf" srcId="{4DC985AF-B23F-41D8-B6A4-45CF71CCE9B0}" destId="{C2FC1F13-12E2-4647-A939-0BE614691560}" srcOrd="0" destOrd="0" presId="urn:microsoft.com/office/officeart/2005/8/layout/vList5"/>
    <dgm:cxn modelId="{A3880A2F-BCD0-4214-A066-545DF25257C6}" srcId="{1C4B5484-2897-406E-9F75-2AD0BD74F626}" destId="{4DC985AF-B23F-41D8-B6A4-45CF71CCE9B0}" srcOrd="0" destOrd="0" parTransId="{1DED7E9C-29AB-4D5F-9DD7-8F62AED14C91}" sibTransId="{EF459DA3-5119-47C6-8CF0-A9466187F10C}"/>
    <dgm:cxn modelId="{407FD5E5-46B4-401A-8989-3559BC87A5E6}" type="presParOf" srcId="{D479D48C-B4B8-454B-B63F-A277A5303E23}" destId="{583B8313-DF2C-4D02-A9D2-82E3E0A21135}" srcOrd="0" destOrd="0" presId="urn:microsoft.com/office/officeart/2005/8/layout/vList5"/>
    <dgm:cxn modelId="{9E176D17-F85F-4015-AB63-BE43AC6536E9}" type="presParOf" srcId="{583B8313-DF2C-4D02-A9D2-82E3E0A21135}" destId="{901EB676-9AE8-4DCA-A481-780AD50B6271}" srcOrd="0" destOrd="0" presId="urn:microsoft.com/office/officeart/2005/8/layout/vList5"/>
    <dgm:cxn modelId="{0B0B6341-5A97-46DB-8956-17F53F138D95}" type="presParOf" srcId="{583B8313-DF2C-4D02-A9D2-82E3E0A21135}" destId="{C2FC1F13-12E2-4647-A939-0BE614691560}" srcOrd="1" destOrd="0" presId="urn:microsoft.com/office/officeart/2005/8/layout/vList5"/>
    <dgm:cxn modelId="{0DDBAD4A-589E-45C3-AD7E-6C1E1B42B590}" type="presParOf" srcId="{D479D48C-B4B8-454B-B63F-A277A5303E23}" destId="{D2E76CA1-4888-4832-8D65-4EBDCE723841}" srcOrd="1" destOrd="0" presId="urn:microsoft.com/office/officeart/2005/8/layout/vList5"/>
    <dgm:cxn modelId="{66FDE31C-CFFC-473B-983D-17D66EFCFB35}" type="presParOf" srcId="{D479D48C-B4B8-454B-B63F-A277A5303E23}" destId="{19BB3F4F-025D-4F6A-90FE-D3DBCCB3BEC9}" srcOrd="2" destOrd="0" presId="urn:microsoft.com/office/officeart/2005/8/layout/vList5"/>
    <dgm:cxn modelId="{90D98BE7-146E-40C7-8EBF-AE49AEE08A4B}" type="presParOf" srcId="{19BB3F4F-025D-4F6A-90FE-D3DBCCB3BEC9}" destId="{C89A91FC-9ADF-41ED-99BB-988E8C618BA3}" srcOrd="0" destOrd="0" presId="urn:microsoft.com/office/officeart/2005/8/layout/vList5"/>
    <dgm:cxn modelId="{D0D1A825-80A9-4714-A07F-90E8654A482D}" type="presParOf" srcId="{19BB3F4F-025D-4F6A-90FE-D3DBCCB3BEC9}" destId="{16B273CD-3076-4E31-8D75-136B4E2020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09EC52-2E83-4EE5-A407-190CBFBC36D7}"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es-EC"/>
        </a:p>
      </dgm:t>
    </dgm:pt>
    <dgm:pt modelId="{1ED231F6-B3F1-4F6A-89B9-721DEB87D158}">
      <dgm:prSet phldrT="[Texto]"/>
      <dgm:spPr/>
      <dgm:t>
        <a:bodyPr/>
        <a:lstStyle/>
        <a:p>
          <a:r>
            <a:rPr lang="es-ES" b="1" dirty="0" smtClean="0">
              <a:solidFill>
                <a:schemeClr val="tx1"/>
              </a:solidFill>
            </a:rPr>
            <a:t>Políticas: </a:t>
          </a:r>
          <a:endParaRPr lang="es-EC" dirty="0">
            <a:solidFill>
              <a:schemeClr val="tx1"/>
            </a:solidFill>
          </a:endParaRPr>
        </a:p>
      </dgm:t>
    </dgm:pt>
    <dgm:pt modelId="{2AC9A62E-A117-4844-8E6B-C15ABE652FCA}" type="parTrans" cxnId="{E34658F8-D681-4B7F-A900-C985CA47093E}">
      <dgm:prSet/>
      <dgm:spPr/>
      <dgm:t>
        <a:bodyPr/>
        <a:lstStyle/>
        <a:p>
          <a:endParaRPr lang="es-EC"/>
        </a:p>
      </dgm:t>
    </dgm:pt>
    <dgm:pt modelId="{08870311-FE08-4DA6-893D-F1B1C32E5851}" type="sibTrans" cxnId="{E34658F8-D681-4B7F-A900-C985CA47093E}">
      <dgm:prSet/>
      <dgm:spPr/>
      <dgm:t>
        <a:bodyPr/>
        <a:lstStyle/>
        <a:p>
          <a:endParaRPr lang="es-EC"/>
        </a:p>
      </dgm:t>
    </dgm:pt>
    <dgm:pt modelId="{35289ED7-C7E7-4318-BC99-E47349BDDB9A}">
      <dgm:prSet phldrT="[Texto]"/>
      <dgm:spPr/>
      <dgm:t>
        <a:bodyPr/>
        <a:lstStyle/>
        <a:p>
          <a:r>
            <a:rPr lang="es-ES" dirty="0" smtClean="0"/>
            <a:t>Son las directrices de la empresa que guían las acciones que se van a tomar, para la consecución de los objetivos y metas</a:t>
          </a:r>
          <a:endParaRPr lang="es-EC" dirty="0"/>
        </a:p>
      </dgm:t>
    </dgm:pt>
    <dgm:pt modelId="{EB83ED18-AE55-4826-B272-1ACDC4731D98}" type="parTrans" cxnId="{3EE67DE9-0070-494F-8A20-59B30A0C6B12}">
      <dgm:prSet/>
      <dgm:spPr/>
      <dgm:t>
        <a:bodyPr/>
        <a:lstStyle/>
        <a:p>
          <a:endParaRPr lang="es-EC"/>
        </a:p>
      </dgm:t>
    </dgm:pt>
    <dgm:pt modelId="{DE902059-F5BD-4157-A33F-ACF51B668DA5}" type="sibTrans" cxnId="{3EE67DE9-0070-494F-8A20-59B30A0C6B12}">
      <dgm:prSet/>
      <dgm:spPr/>
      <dgm:t>
        <a:bodyPr/>
        <a:lstStyle/>
        <a:p>
          <a:endParaRPr lang="es-EC"/>
        </a:p>
      </dgm:t>
    </dgm:pt>
    <dgm:pt modelId="{B3EF6842-B2AC-493F-A3E2-1DC83FBCBC9D}">
      <dgm:prSet phldrT="[Texto]"/>
      <dgm:spPr/>
      <dgm:t>
        <a:bodyPr/>
        <a:lstStyle/>
        <a:p>
          <a:r>
            <a:rPr lang="es-ES" b="1" dirty="0" smtClean="0">
              <a:solidFill>
                <a:schemeClr val="tx1"/>
              </a:solidFill>
            </a:rPr>
            <a:t>Estrategias</a:t>
          </a:r>
          <a:r>
            <a:rPr lang="es-ES" dirty="0" smtClean="0">
              <a:solidFill>
                <a:schemeClr val="tx1"/>
              </a:solidFill>
            </a:rPr>
            <a:t>: </a:t>
          </a:r>
          <a:endParaRPr lang="es-EC" dirty="0">
            <a:solidFill>
              <a:schemeClr val="tx1"/>
            </a:solidFill>
          </a:endParaRPr>
        </a:p>
      </dgm:t>
    </dgm:pt>
    <dgm:pt modelId="{6C6CB7D2-C065-46E7-BFD9-143177582DA5}" type="parTrans" cxnId="{83C5F185-5949-41C5-B9FB-B445E684E1CC}">
      <dgm:prSet/>
      <dgm:spPr/>
      <dgm:t>
        <a:bodyPr/>
        <a:lstStyle/>
        <a:p>
          <a:endParaRPr lang="es-EC"/>
        </a:p>
      </dgm:t>
    </dgm:pt>
    <dgm:pt modelId="{89A66F89-A61A-4257-96AC-D5D091879F78}" type="sibTrans" cxnId="{83C5F185-5949-41C5-B9FB-B445E684E1CC}">
      <dgm:prSet/>
      <dgm:spPr/>
      <dgm:t>
        <a:bodyPr/>
        <a:lstStyle/>
        <a:p>
          <a:endParaRPr lang="es-EC"/>
        </a:p>
      </dgm:t>
    </dgm:pt>
    <dgm:pt modelId="{39BC5E3F-C161-4E63-978A-67FD0DBC8300}">
      <dgm:prSet phldrT="[Texto]"/>
      <dgm:spPr/>
      <dgm:t>
        <a:bodyPr/>
        <a:lstStyle/>
        <a:p>
          <a:r>
            <a:rPr lang="es-ES" dirty="0" smtClean="0"/>
            <a:t>Las estrategias se refieren a los planes de acción con los cuales se va a conseguir el cumplimiento de los objetivos</a:t>
          </a:r>
          <a:endParaRPr lang="es-EC" dirty="0"/>
        </a:p>
      </dgm:t>
    </dgm:pt>
    <dgm:pt modelId="{169624AA-603D-47E9-AB97-00C807A2C1BA}" type="parTrans" cxnId="{ED3C88E2-49AA-48F5-A2C3-FE9CAE130BAE}">
      <dgm:prSet/>
      <dgm:spPr/>
      <dgm:t>
        <a:bodyPr/>
        <a:lstStyle/>
        <a:p>
          <a:endParaRPr lang="es-EC"/>
        </a:p>
      </dgm:t>
    </dgm:pt>
    <dgm:pt modelId="{6CD4432B-F943-4838-87C1-D1E3C82BF25B}" type="sibTrans" cxnId="{ED3C88E2-49AA-48F5-A2C3-FE9CAE130BAE}">
      <dgm:prSet/>
      <dgm:spPr/>
      <dgm:t>
        <a:bodyPr/>
        <a:lstStyle/>
        <a:p>
          <a:endParaRPr lang="es-EC"/>
        </a:p>
      </dgm:t>
    </dgm:pt>
    <dgm:pt modelId="{8DEE44C0-DDF4-4F03-B557-1CF839E8E9C5}" type="pres">
      <dgm:prSet presAssocID="{FB09EC52-2E83-4EE5-A407-190CBFBC36D7}" presName="Name0" presStyleCnt="0">
        <dgm:presLayoutVars>
          <dgm:dir/>
          <dgm:animLvl val="lvl"/>
          <dgm:resizeHandles/>
        </dgm:presLayoutVars>
      </dgm:prSet>
      <dgm:spPr/>
      <dgm:t>
        <a:bodyPr/>
        <a:lstStyle/>
        <a:p>
          <a:endParaRPr lang="es-EC"/>
        </a:p>
      </dgm:t>
    </dgm:pt>
    <dgm:pt modelId="{5C058E7F-98F2-4550-AAE0-90C6A24E75D6}" type="pres">
      <dgm:prSet presAssocID="{1ED231F6-B3F1-4F6A-89B9-721DEB87D158}" presName="linNode" presStyleCnt="0"/>
      <dgm:spPr/>
    </dgm:pt>
    <dgm:pt modelId="{8F6ADFAE-3B27-4127-A260-6E8ACB599CD7}" type="pres">
      <dgm:prSet presAssocID="{1ED231F6-B3F1-4F6A-89B9-721DEB87D158}" presName="parentShp" presStyleLbl="node1" presStyleIdx="0" presStyleCnt="2">
        <dgm:presLayoutVars>
          <dgm:bulletEnabled val="1"/>
        </dgm:presLayoutVars>
      </dgm:prSet>
      <dgm:spPr/>
      <dgm:t>
        <a:bodyPr/>
        <a:lstStyle/>
        <a:p>
          <a:endParaRPr lang="es-EC"/>
        </a:p>
      </dgm:t>
    </dgm:pt>
    <dgm:pt modelId="{1E7AFA93-EE45-468D-97E1-6E79743DF6F0}" type="pres">
      <dgm:prSet presAssocID="{1ED231F6-B3F1-4F6A-89B9-721DEB87D158}" presName="childShp" presStyleLbl="bgAccFollowNode1" presStyleIdx="0" presStyleCnt="2">
        <dgm:presLayoutVars>
          <dgm:bulletEnabled val="1"/>
        </dgm:presLayoutVars>
      </dgm:prSet>
      <dgm:spPr/>
      <dgm:t>
        <a:bodyPr/>
        <a:lstStyle/>
        <a:p>
          <a:endParaRPr lang="es-EC"/>
        </a:p>
      </dgm:t>
    </dgm:pt>
    <dgm:pt modelId="{D9796474-81CD-4B02-8638-563D40EA5DDE}" type="pres">
      <dgm:prSet presAssocID="{08870311-FE08-4DA6-893D-F1B1C32E5851}" presName="spacing" presStyleCnt="0"/>
      <dgm:spPr/>
    </dgm:pt>
    <dgm:pt modelId="{0D76FCF6-9F0E-4224-9549-4AD32980100B}" type="pres">
      <dgm:prSet presAssocID="{B3EF6842-B2AC-493F-A3E2-1DC83FBCBC9D}" presName="linNode" presStyleCnt="0"/>
      <dgm:spPr/>
    </dgm:pt>
    <dgm:pt modelId="{631F2D57-6E98-40E5-B37C-771C0BF972C5}" type="pres">
      <dgm:prSet presAssocID="{B3EF6842-B2AC-493F-A3E2-1DC83FBCBC9D}" presName="parentShp" presStyleLbl="node1" presStyleIdx="1" presStyleCnt="2">
        <dgm:presLayoutVars>
          <dgm:bulletEnabled val="1"/>
        </dgm:presLayoutVars>
      </dgm:prSet>
      <dgm:spPr/>
      <dgm:t>
        <a:bodyPr/>
        <a:lstStyle/>
        <a:p>
          <a:endParaRPr lang="es-EC"/>
        </a:p>
      </dgm:t>
    </dgm:pt>
    <dgm:pt modelId="{BC043EEB-035D-4C57-8B8B-FB91863C2945}" type="pres">
      <dgm:prSet presAssocID="{B3EF6842-B2AC-493F-A3E2-1DC83FBCBC9D}" presName="childShp" presStyleLbl="bgAccFollowNode1" presStyleIdx="1" presStyleCnt="2">
        <dgm:presLayoutVars>
          <dgm:bulletEnabled val="1"/>
        </dgm:presLayoutVars>
      </dgm:prSet>
      <dgm:spPr/>
      <dgm:t>
        <a:bodyPr/>
        <a:lstStyle/>
        <a:p>
          <a:endParaRPr lang="es-EC"/>
        </a:p>
      </dgm:t>
    </dgm:pt>
  </dgm:ptLst>
  <dgm:cxnLst>
    <dgm:cxn modelId="{BBBD1F0D-4CE0-4E72-A643-9EB1F499BA96}" type="presOf" srcId="{1ED231F6-B3F1-4F6A-89B9-721DEB87D158}" destId="{8F6ADFAE-3B27-4127-A260-6E8ACB599CD7}" srcOrd="0" destOrd="0" presId="urn:microsoft.com/office/officeart/2005/8/layout/vList6"/>
    <dgm:cxn modelId="{83C5F185-5949-41C5-B9FB-B445E684E1CC}" srcId="{FB09EC52-2E83-4EE5-A407-190CBFBC36D7}" destId="{B3EF6842-B2AC-493F-A3E2-1DC83FBCBC9D}" srcOrd="1" destOrd="0" parTransId="{6C6CB7D2-C065-46E7-BFD9-143177582DA5}" sibTransId="{89A66F89-A61A-4257-96AC-D5D091879F78}"/>
    <dgm:cxn modelId="{E34658F8-D681-4B7F-A900-C985CA47093E}" srcId="{FB09EC52-2E83-4EE5-A407-190CBFBC36D7}" destId="{1ED231F6-B3F1-4F6A-89B9-721DEB87D158}" srcOrd="0" destOrd="0" parTransId="{2AC9A62E-A117-4844-8E6B-C15ABE652FCA}" sibTransId="{08870311-FE08-4DA6-893D-F1B1C32E5851}"/>
    <dgm:cxn modelId="{91497034-B0E0-4F35-A5AA-DCF9E16FAD73}" type="presOf" srcId="{35289ED7-C7E7-4318-BC99-E47349BDDB9A}" destId="{1E7AFA93-EE45-468D-97E1-6E79743DF6F0}" srcOrd="0" destOrd="0" presId="urn:microsoft.com/office/officeart/2005/8/layout/vList6"/>
    <dgm:cxn modelId="{ED3C88E2-49AA-48F5-A2C3-FE9CAE130BAE}" srcId="{B3EF6842-B2AC-493F-A3E2-1DC83FBCBC9D}" destId="{39BC5E3F-C161-4E63-978A-67FD0DBC8300}" srcOrd="0" destOrd="0" parTransId="{169624AA-603D-47E9-AB97-00C807A2C1BA}" sibTransId="{6CD4432B-F943-4838-87C1-D1E3C82BF25B}"/>
    <dgm:cxn modelId="{3EE67DE9-0070-494F-8A20-59B30A0C6B12}" srcId="{1ED231F6-B3F1-4F6A-89B9-721DEB87D158}" destId="{35289ED7-C7E7-4318-BC99-E47349BDDB9A}" srcOrd="0" destOrd="0" parTransId="{EB83ED18-AE55-4826-B272-1ACDC4731D98}" sibTransId="{DE902059-F5BD-4157-A33F-ACF51B668DA5}"/>
    <dgm:cxn modelId="{9E4C0696-A7ED-4E45-8076-C8282D92D861}" type="presOf" srcId="{FB09EC52-2E83-4EE5-A407-190CBFBC36D7}" destId="{8DEE44C0-DDF4-4F03-B557-1CF839E8E9C5}" srcOrd="0" destOrd="0" presId="urn:microsoft.com/office/officeart/2005/8/layout/vList6"/>
    <dgm:cxn modelId="{F6AD8D09-A390-43BA-A14D-EE8B0C6F50AD}" type="presOf" srcId="{39BC5E3F-C161-4E63-978A-67FD0DBC8300}" destId="{BC043EEB-035D-4C57-8B8B-FB91863C2945}" srcOrd="0" destOrd="0" presId="urn:microsoft.com/office/officeart/2005/8/layout/vList6"/>
    <dgm:cxn modelId="{94455B1B-9D6C-49FF-A99A-40AFF4CBC4B8}" type="presOf" srcId="{B3EF6842-B2AC-493F-A3E2-1DC83FBCBC9D}" destId="{631F2D57-6E98-40E5-B37C-771C0BF972C5}" srcOrd="0" destOrd="0" presId="urn:microsoft.com/office/officeart/2005/8/layout/vList6"/>
    <dgm:cxn modelId="{EA773E7F-FA0A-489D-AF84-A1745A1FD0C0}" type="presParOf" srcId="{8DEE44C0-DDF4-4F03-B557-1CF839E8E9C5}" destId="{5C058E7F-98F2-4550-AAE0-90C6A24E75D6}" srcOrd="0" destOrd="0" presId="urn:microsoft.com/office/officeart/2005/8/layout/vList6"/>
    <dgm:cxn modelId="{62795FF5-57F6-439B-B6F2-036CB2028B5A}" type="presParOf" srcId="{5C058E7F-98F2-4550-AAE0-90C6A24E75D6}" destId="{8F6ADFAE-3B27-4127-A260-6E8ACB599CD7}" srcOrd="0" destOrd="0" presId="urn:microsoft.com/office/officeart/2005/8/layout/vList6"/>
    <dgm:cxn modelId="{CB7B4D55-CC55-4E0E-B345-88BCA7BBA8EA}" type="presParOf" srcId="{5C058E7F-98F2-4550-AAE0-90C6A24E75D6}" destId="{1E7AFA93-EE45-468D-97E1-6E79743DF6F0}" srcOrd="1" destOrd="0" presId="urn:microsoft.com/office/officeart/2005/8/layout/vList6"/>
    <dgm:cxn modelId="{A5F66F9C-FF5C-443E-B84C-2ADD27279132}" type="presParOf" srcId="{8DEE44C0-DDF4-4F03-B557-1CF839E8E9C5}" destId="{D9796474-81CD-4B02-8638-563D40EA5DDE}" srcOrd="1" destOrd="0" presId="urn:microsoft.com/office/officeart/2005/8/layout/vList6"/>
    <dgm:cxn modelId="{80FE7C48-13CF-4B88-884C-15BE93AD1259}" type="presParOf" srcId="{8DEE44C0-DDF4-4F03-B557-1CF839E8E9C5}" destId="{0D76FCF6-9F0E-4224-9549-4AD32980100B}" srcOrd="2" destOrd="0" presId="urn:microsoft.com/office/officeart/2005/8/layout/vList6"/>
    <dgm:cxn modelId="{FC59A38C-5471-4203-B9DA-FE3B0C96B1B2}" type="presParOf" srcId="{0D76FCF6-9F0E-4224-9549-4AD32980100B}" destId="{631F2D57-6E98-40E5-B37C-771C0BF972C5}" srcOrd="0" destOrd="0" presId="urn:microsoft.com/office/officeart/2005/8/layout/vList6"/>
    <dgm:cxn modelId="{318C50D6-8E67-4DA3-8B30-28BB51D30BBF}" type="presParOf" srcId="{0D76FCF6-9F0E-4224-9549-4AD32980100B}" destId="{BC043EEB-035D-4C57-8B8B-FB91863C294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ABDA-D1CD-413B-8510-E9B0B004E9F1}">
      <dsp:nvSpPr>
        <dsp:cNvPr id="0" name=""/>
        <dsp:cNvSpPr/>
      </dsp:nvSpPr>
      <dsp:spPr>
        <a:xfrm>
          <a:off x="1190" y="793"/>
          <a:ext cx="2539007" cy="15234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Obtención</a:t>
          </a:r>
          <a:endParaRPr lang="es-EC" sz="2200" kern="1200" dirty="0">
            <a:solidFill>
              <a:schemeClr val="tx1"/>
            </a:solidFill>
          </a:endParaRPr>
        </a:p>
      </dsp:txBody>
      <dsp:txXfrm>
        <a:off x="45809" y="45412"/>
        <a:ext cx="2449769" cy="1434166"/>
      </dsp:txXfrm>
    </dsp:sp>
    <dsp:sp modelId="{973A1D88-5C7D-4518-AAEE-1EB97DEF8693}">
      <dsp:nvSpPr>
        <dsp:cNvPr id="0" name=""/>
        <dsp:cNvSpPr/>
      </dsp:nvSpPr>
      <dsp:spPr>
        <a:xfrm>
          <a:off x="2763631" y="447659"/>
          <a:ext cx="538269" cy="6296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2763631" y="573594"/>
        <a:ext cx="376788" cy="377803"/>
      </dsp:txXfrm>
    </dsp:sp>
    <dsp:sp modelId="{E651E25B-74C7-422A-9138-E07271A76D68}">
      <dsp:nvSpPr>
        <dsp:cNvPr id="0" name=""/>
        <dsp:cNvSpPr/>
      </dsp:nvSpPr>
      <dsp:spPr>
        <a:xfrm>
          <a:off x="3555801" y="793"/>
          <a:ext cx="2539007" cy="15234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Colocación</a:t>
          </a:r>
          <a:endParaRPr lang="es-EC" sz="2200" kern="1200" dirty="0">
            <a:solidFill>
              <a:schemeClr val="tx1"/>
            </a:solidFill>
          </a:endParaRPr>
        </a:p>
      </dsp:txBody>
      <dsp:txXfrm>
        <a:off x="3600420" y="45412"/>
        <a:ext cx="2449769" cy="1434166"/>
      </dsp:txXfrm>
    </dsp:sp>
    <dsp:sp modelId="{BA64152D-596B-4788-92ED-A4B8C3056461}">
      <dsp:nvSpPr>
        <dsp:cNvPr id="0" name=""/>
        <dsp:cNvSpPr/>
      </dsp:nvSpPr>
      <dsp:spPr>
        <a:xfrm rot="5400000">
          <a:off x="4556170" y="1701928"/>
          <a:ext cx="538269" cy="6296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4636404" y="1747630"/>
        <a:ext cx="377803" cy="376788"/>
      </dsp:txXfrm>
    </dsp:sp>
    <dsp:sp modelId="{53568713-CA5E-4763-9BC7-B13C9D552502}">
      <dsp:nvSpPr>
        <dsp:cNvPr id="0" name=""/>
        <dsp:cNvSpPr/>
      </dsp:nvSpPr>
      <dsp:spPr>
        <a:xfrm>
          <a:off x="3555801" y="2539801"/>
          <a:ext cx="2539007" cy="15234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Estratificación, diversificación o mezcla con fondos de origen legal</a:t>
          </a:r>
          <a:endParaRPr lang="es-EC" sz="2200" kern="1200" dirty="0">
            <a:solidFill>
              <a:schemeClr val="tx1"/>
            </a:solidFill>
          </a:endParaRPr>
        </a:p>
      </dsp:txBody>
      <dsp:txXfrm>
        <a:off x="3600420" y="2584420"/>
        <a:ext cx="2449769" cy="1434166"/>
      </dsp:txXfrm>
    </dsp:sp>
    <dsp:sp modelId="{9F068DFE-A2B8-4A4F-95ED-6EA636700489}">
      <dsp:nvSpPr>
        <dsp:cNvPr id="0" name=""/>
        <dsp:cNvSpPr/>
      </dsp:nvSpPr>
      <dsp:spPr>
        <a:xfrm rot="10800000">
          <a:off x="2794099" y="2986666"/>
          <a:ext cx="538269" cy="6296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2955580" y="3112601"/>
        <a:ext cx="376788" cy="377803"/>
      </dsp:txXfrm>
    </dsp:sp>
    <dsp:sp modelId="{C0A55A46-2A08-4010-9554-095BC0D2EB7B}">
      <dsp:nvSpPr>
        <dsp:cNvPr id="0" name=""/>
        <dsp:cNvSpPr/>
      </dsp:nvSpPr>
      <dsp:spPr>
        <a:xfrm>
          <a:off x="1190" y="2539801"/>
          <a:ext cx="2539007" cy="15234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Integración o inversión</a:t>
          </a:r>
          <a:endParaRPr lang="es-EC" sz="2200" kern="1200" dirty="0">
            <a:solidFill>
              <a:schemeClr val="tx1"/>
            </a:solidFill>
          </a:endParaRPr>
        </a:p>
      </dsp:txBody>
      <dsp:txXfrm>
        <a:off x="45809" y="2584420"/>
        <a:ext cx="2449769" cy="14341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A7EB5-D657-4A3C-8170-AAE3C0FAACAB}">
      <dsp:nvSpPr>
        <dsp:cNvPr id="0" name=""/>
        <dsp:cNvSpPr/>
      </dsp:nvSpPr>
      <dsp:spPr>
        <a:xfrm>
          <a:off x="2536570" y="2563373"/>
          <a:ext cx="1856344" cy="1856344"/>
        </a:xfrm>
        <a:prstGeom prst="ellipse">
          <a:avLst/>
        </a:prstGeom>
        <a:solidFill>
          <a:schemeClr val="accent3">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PRINCIPIOS</a:t>
          </a:r>
          <a:r>
            <a:rPr lang="es-EC" sz="2100" kern="1200" dirty="0" smtClean="0"/>
            <a:t> </a:t>
          </a:r>
          <a:endParaRPr lang="es-EC" sz="2100" kern="1200" dirty="0"/>
        </a:p>
      </dsp:txBody>
      <dsp:txXfrm>
        <a:off x="2808425" y="2835228"/>
        <a:ext cx="1312634" cy="1312634"/>
      </dsp:txXfrm>
    </dsp:sp>
    <dsp:sp modelId="{CD92CAB5-C554-4308-BA7C-D08859CECD9D}">
      <dsp:nvSpPr>
        <dsp:cNvPr id="0" name=""/>
        <dsp:cNvSpPr/>
      </dsp:nvSpPr>
      <dsp:spPr>
        <a:xfrm rot="10800000">
          <a:off x="650420" y="3227016"/>
          <a:ext cx="1782412" cy="529058"/>
        </a:xfrm>
        <a:prstGeom prst="lef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FADDE5-D173-4BE8-9955-3FFE5BD4C9C4}">
      <dsp:nvSpPr>
        <dsp:cNvPr id="0" name=""/>
        <dsp:cNvSpPr/>
      </dsp:nvSpPr>
      <dsp:spPr>
        <a:xfrm>
          <a:off x="700" y="2971769"/>
          <a:ext cx="1299441" cy="1039552"/>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Respeto</a:t>
          </a:r>
          <a:endParaRPr lang="es-EC" sz="1900" kern="1200" dirty="0">
            <a:solidFill>
              <a:schemeClr val="tx1"/>
            </a:solidFill>
          </a:endParaRPr>
        </a:p>
      </dsp:txBody>
      <dsp:txXfrm>
        <a:off x="31147" y="3002216"/>
        <a:ext cx="1238547" cy="978658"/>
      </dsp:txXfrm>
    </dsp:sp>
    <dsp:sp modelId="{164D26C3-48D6-40BD-BFA5-D4563FE9BB5F}">
      <dsp:nvSpPr>
        <dsp:cNvPr id="0" name=""/>
        <dsp:cNvSpPr/>
      </dsp:nvSpPr>
      <dsp:spPr>
        <a:xfrm rot="12960000">
          <a:off x="1017703" y="2096637"/>
          <a:ext cx="1782412" cy="529058"/>
        </a:xfrm>
        <a:prstGeom prst="leftArrow">
          <a:avLst>
            <a:gd name="adj1" fmla="val 60000"/>
            <a:gd name="adj2" fmla="val 50000"/>
          </a:avLst>
        </a:prstGeom>
        <a:solidFill>
          <a:schemeClr val="accent3">
            <a:shade val="90000"/>
            <a:hueOff val="56068"/>
            <a:satOff val="-1201"/>
            <a:lumOff val="6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94DFA3-4A99-43EE-B3CD-CA9C26189EF9}">
      <dsp:nvSpPr>
        <dsp:cNvPr id="0" name=""/>
        <dsp:cNvSpPr/>
      </dsp:nvSpPr>
      <dsp:spPr>
        <a:xfrm>
          <a:off x="538187" y="1317552"/>
          <a:ext cx="1299441" cy="1039552"/>
        </a:xfrm>
        <a:prstGeom prst="roundRect">
          <a:avLst>
            <a:gd name="adj" fmla="val 10000"/>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Capacidad</a:t>
          </a:r>
          <a:endParaRPr lang="es-EC" sz="1900" kern="1200" dirty="0">
            <a:solidFill>
              <a:schemeClr val="tx1"/>
            </a:solidFill>
          </a:endParaRPr>
        </a:p>
      </dsp:txBody>
      <dsp:txXfrm>
        <a:off x="568634" y="1347999"/>
        <a:ext cx="1238547" cy="978658"/>
      </dsp:txXfrm>
    </dsp:sp>
    <dsp:sp modelId="{F6B96C3F-BE30-4A9A-A939-6030F5F56F64}">
      <dsp:nvSpPr>
        <dsp:cNvPr id="0" name=""/>
        <dsp:cNvSpPr/>
      </dsp:nvSpPr>
      <dsp:spPr>
        <a:xfrm rot="15120000">
          <a:off x="1979261" y="1398024"/>
          <a:ext cx="1782412" cy="529058"/>
        </a:xfrm>
        <a:prstGeom prst="leftArrow">
          <a:avLst>
            <a:gd name="adj1" fmla="val 60000"/>
            <a:gd name="adj2" fmla="val 50000"/>
          </a:avLst>
        </a:prstGeom>
        <a:solidFill>
          <a:schemeClr val="accent3">
            <a:shade val="90000"/>
            <a:hueOff val="112136"/>
            <a:satOff val="-2403"/>
            <a:lumOff val="123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2F8BAC-A309-4EDC-86EE-0C338035D11D}">
      <dsp:nvSpPr>
        <dsp:cNvPr id="0" name=""/>
        <dsp:cNvSpPr/>
      </dsp:nvSpPr>
      <dsp:spPr>
        <a:xfrm>
          <a:off x="1945349" y="295189"/>
          <a:ext cx="1299441" cy="1039552"/>
        </a:xfrm>
        <a:prstGeom prst="roundRect">
          <a:avLst>
            <a:gd name="adj" fmla="val 10000"/>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Honestidad</a:t>
          </a:r>
          <a:endParaRPr lang="es-EC" sz="1900" kern="1200" dirty="0">
            <a:solidFill>
              <a:schemeClr val="tx1"/>
            </a:solidFill>
          </a:endParaRPr>
        </a:p>
      </dsp:txBody>
      <dsp:txXfrm>
        <a:off x="1975796" y="325636"/>
        <a:ext cx="1238547" cy="978658"/>
      </dsp:txXfrm>
    </dsp:sp>
    <dsp:sp modelId="{F916AD7C-7119-4697-9B03-ED391F62D8AB}">
      <dsp:nvSpPr>
        <dsp:cNvPr id="0" name=""/>
        <dsp:cNvSpPr/>
      </dsp:nvSpPr>
      <dsp:spPr>
        <a:xfrm rot="17280000">
          <a:off x="3167812" y="1398024"/>
          <a:ext cx="1782412" cy="529058"/>
        </a:xfrm>
        <a:prstGeom prst="leftArrow">
          <a:avLst>
            <a:gd name="adj1" fmla="val 60000"/>
            <a:gd name="adj2" fmla="val 50000"/>
          </a:avLst>
        </a:prstGeom>
        <a:solidFill>
          <a:schemeClr val="accent3">
            <a:shade val="90000"/>
            <a:hueOff val="168204"/>
            <a:satOff val="-3604"/>
            <a:lumOff val="18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293D44-573F-4DD8-8A8E-34A2B775AEB5}">
      <dsp:nvSpPr>
        <dsp:cNvPr id="0" name=""/>
        <dsp:cNvSpPr/>
      </dsp:nvSpPr>
      <dsp:spPr>
        <a:xfrm>
          <a:off x="3684695" y="295189"/>
          <a:ext cx="1299441" cy="1039552"/>
        </a:xfrm>
        <a:prstGeom prst="roundRect">
          <a:avLst>
            <a:gd name="adj" fmla="val 10000"/>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Economía</a:t>
          </a:r>
          <a:endParaRPr lang="es-EC" sz="1900" kern="1200" dirty="0">
            <a:solidFill>
              <a:schemeClr val="tx1"/>
            </a:solidFill>
          </a:endParaRPr>
        </a:p>
      </dsp:txBody>
      <dsp:txXfrm>
        <a:off x="3715142" y="325636"/>
        <a:ext cx="1238547" cy="978658"/>
      </dsp:txXfrm>
    </dsp:sp>
    <dsp:sp modelId="{5C68E94A-5200-46B8-9C43-F91C5476AABD}">
      <dsp:nvSpPr>
        <dsp:cNvPr id="0" name=""/>
        <dsp:cNvSpPr/>
      </dsp:nvSpPr>
      <dsp:spPr>
        <a:xfrm rot="19440000">
          <a:off x="4129370" y="2096637"/>
          <a:ext cx="1782412" cy="529058"/>
        </a:xfrm>
        <a:prstGeom prst="leftArrow">
          <a:avLst>
            <a:gd name="adj1" fmla="val 60000"/>
            <a:gd name="adj2" fmla="val 50000"/>
          </a:avLst>
        </a:prstGeom>
        <a:solidFill>
          <a:schemeClr val="accent3">
            <a:shade val="90000"/>
            <a:hueOff val="224272"/>
            <a:satOff val="-4806"/>
            <a:lumOff val="246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6271A8-CA11-4809-B1AA-3DB6BEF474AF}">
      <dsp:nvSpPr>
        <dsp:cNvPr id="0" name=""/>
        <dsp:cNvSpPr/>
      </dsp:nvSpPr>
      <dsp:spPr>
        <a:xfrm>
          <a:off x="5091857" y="1317552"/>
          <a:ext cx="1299441" cy="1039552"/>
        </a:xfrm>
        <a:prstGeom prst="roundRect">
          <a:avLst>
            <a:gd name="adj" fmla="val 10000"/>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Eficiencia</a:t>
          </a:r>
          <a:endParaRPr lang="es-EC" sz="1900" kern="1200" dirty="0">
            <a:solidFill>
              <a:schemeClr val="tx1"/>
            </a:solidFill>
          </a:endParaRPr>
        </a:p>
      </dsp:txBody>
      <dsp:txXfrm>
        <a:off x="5122304" y="1347999"/>
        <a:ext cx="1238547" cy="978658"/>
      </dsp:txXfrm>
    </dsp:sp>
    <dsp:sp modelId="{9A6B71D3-9928-487F-B167-D76A20055DBC}">
      <dsp:nvSpPr>
        <dsp:cNvPr id="0" name=""/>
        <dsp:cNvSpPr/>
      </dsp:nvSpPr>
      <dsp:spPr>
        <a:xfrm>
          <a:off x="4496653" y="3227016"/>
          <a:ext cx="1782412" cy="529058"/>
        </a:xfrm>
        <a:prstGeom prst="leftArrow">
          <a:avLst>
            <a:gd name="adj1" fmla="val 60000"/>
            <a:gd name="adj2" fmla="val 50000"/>
          </a:avLst>
        </a:prstGeom>
        <a:solidFill>
          <a:schemeClr val="accent3">
            <a:shade val="90000"/>
            <a:hueOff val="280340"/>
            <a:satOff val="-6007"/>
            <a:lumOff val="308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D40E83-6E9F-442C-BA26-A92D6A82A84F}">
      <dsp:nvSpPr>
        <dsp:cNvPr id="0" name=""/>
        <dsp:cNvSpPr/>
      </dsp:nvSpPr>
      <dsp:spPr>
        <a:xfrm>
          <a:off x="5629344" y="2971769"/>
          <a:ext cx="1299441" cy="1039552"/>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Eficacia</a:t>
          </a:r>
          <a:endParaRPr lang="es-EC" sz="1900" kern="1200" dirty="0">
            <a:solidFill>
              <a:schemeClr val="tx1"/>
            </a:solidFill>
          </a:endParaRPr>
        </a:p>
      </dsp:txBody>
      <dsp:txXfrm>
        <a:off x="5659791" y="3002216"/>
        <a:ext cx="1238547" cy="9786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6126D-F2B3-497F-B4E0-328C33AF6DE7}">
      <dsp:nvSpPr>
        <dsp:cNvPr id="0" name=""/>
        <dsp:cNvSpPr/>
      </dsp:nvSpPr>
      <dsp:spPr>
        <a:xfrm>
          <a:off x="2726643" y="1829474"/>
          <a:ext cx="1404761" cy="1404761"/>
        </a:xfrm>
        <a:prstGeom prst="ellipse">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VALORES</a:t>
          </a:r>
          <a:r>
            <a:rPr lang="es-ES" sz="2000" b="1" kern="1200" dirty="0" smtClean="0"/>
            <a:t> </a:t>
          </a:r>
          <a:endParaRPr lang="es-EC" sz="2000" kern="1200" dirty="0"/>
        </a:p>
      </dsp:txBody>
      <dsp:txXfrm>
        <a:off x="2932365" y="2035196"/>
        <a:ext cx="993317" cy="993317"/>
      </dsp:txXfrm>
    </dsp:sp>
    <dsp:sp modelId="{30767213-200A-4B0A-B2C5-E2AB4088398D}">
      <dsp:nvSpPr>
        <dsp:cNvPr id="0" name=""/>
        <dsp:cNvSpPr/>
      </dsp:nvSpPr>
      <dsp:spPr>
        <a:xfrm rot="16200000">
          <a:off x="3218226" y="1600242"/>
          <a:ext cx="421594" cy="36870"/>
        </a:xfrm>
        <a:custGeom>
          <a:avLst/>
          <a:gdLst/>
          <a:ahLst/>
          <a:cxnLst/>
          <a:rect l="0" t="0" r="0" b="0"/>
          <a:pathLst>
            <a:path>
              <a:moveTo>
                <a:pt x="0" y="18435"/>
              </a:moveTo>
              <a:lnTo>
                <a:pt x="421594" y="184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418484" y="1608137"/>
        <a:ext cx="21079" cy="21079"/>
      </dsp:txXfrm>
    </dsp:sp>
    <dsp:sp modelId="{F99C584D-E65D-485A-BB4C-BAD7759E209B}">
      <dsp:nvSpPr>
        <dsp:cNvPr id="0" name=""/>
        <dsp:cNvSpPr/>
      </dsp:nvSpPr>
      <dsp:spPr>
        <a:xfrm>
          <a:off x="2726643" y="3119"/>
          <a:ext cx="1404761" cy="1404761"/>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Integridad</a:t>
          </a:r>
          <a:endParaRPr lang="es-EC" sz="1400" kern="1200" dirty="0">
            <a:solidFill>
              <a:schemeClr val="tx1"/>
            </a:solidFill>
          </a:endParaRPr>
        </a:p>
      </dsp:txBody>
      <dsp:txXfrm>
        <a:off x="2932365" y="208841"/>
        <a:ext cx="993317" cy="993317"/>
      </dsp:txXfrm>
    </dsp:sp>
    <dsp:sp modelId="{E856705E-44D4-4FC8-B929-38267A48A751}">
      <dsp:nvSpPr>
        <dsp:cNvPr id="0" name=""/>
        <dsp:cNvSpPr/>
      </dsp:nvSpPr>
      <dsp:spPr>
        <a:xfrm rot="20520000">
          <a:off x="4086710" y="2231232"/>
          <a:ext cx="421594" cy="36870"/>
        </a:xfrm>
        <a:custGeom>
          <a:avLst/>
          <a:gdLst/>
          <a:ahLst/>
          <a:cxnLst/>
          <a:rect l="0" t="0" r="0" b="0"/>
          <a:pathLst>
            <a:path>
              <a:moveTo>
                <a:pt x="0" y="18435"/>
              </a:moveTo>
              <a:lnTo>
                <a:pt x="421594" y="184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286967" y="2239128"/>
        <a:ext cx="21079" cy="21079"/>
      </dsp:txXfrm>
    </dsp:sp>
    <dsp:sp modelId="{1DEBDB83-5FE5-446B-A988-BE3254802280}">
      <dsp:nvSpPr>
        <dsp:cNvPr id="0" name=""/>
        <dsp:cNvSpPr/>
      </dsp:nvSpPr>
      <dsp:spPr>
        <a:xfrm>
          <a:off x="4463610" y="1265099"/>
          <a:ext cx="1404761" cy="1404761"/>
        </a:xfrm>
        <a:prstGeom prst="ellipse">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Autogestión</a:t>
          </a:r>
          <a:endParaRPr lang="es-EC" sz="1400" kern="1200" dirty="0">
            <a:solidFill>
              <a:schemeClr val="tx1"/>
            </a:solidFill>
          </a:endParaRPr>
        </a:p>
      </dsp:txBody>
      <dsp:txXfrm>
        <a:off x="4669332" y="1470821"/>
        <a:ext cx="993317" cy="993317"/>
      </dsp:txXfrm>
    </dsp:sp>
    <dsp:sp modelId="{55F96277-1EDC-4950-897D-0F88C578474F}">
      <dsp:nvSpPr>
        <dsp:cNvPr id="0" name=""/>
        <dsp:cNvSpPr/>
      </dsp:nvSpPr>
      <dsp:spPr>
        <a:xfrm rot="3240000">
          <a:off x="3754979" y="3252196"/>
          <a:ext cx="421594" cy="36870"/>
        </a:xfrm>
        <a:custGeom>
          <a:avLst/>
          <a:gdLst/>
          <a:ahLst/>
          <a:cxnLst/>
          <a:rect l="0" t="0" r="0" b="0"/>
          <a:pathLst>
            <a:path>
              <a:moveTo>
                <a:pt x="0" y="18435"/>
              </a:moveTo>
              <a:lnTo>
                <a:pt x="421594" y="184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55236" y="3260092"/>
        <a:ext cx="21079" cy="21079"/>
      </dsp:txXfrm>
    </dsp:sp>
    <dsp:sp modelId="{0B86A53B-E0EC-44C1-A432-90673756EC0E}">
      <dsp:nvSpPr>
        <dsp:cNvPr id="0" name=""/>
        <dsp:cNvSpPr/>
      </dsp:nvSpPr>
      <dsp:spPr>
        <a:xfrm>
          <a:off x="3800148" y="3307027"/>
          <a:ext cx="1404761" cy="1404761"/>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Innovación</a:t>
          </a:r>
          <a:endParaRPr lang="es-EC" sz="1400" kern="1200" dirty="0">
            <a:solidFill>
              <a:schemeClr val="tx1"/>
            </a:solidFill>
          </a:endParaRPr>
        </a:p>
      </dsp:txBody>
      <dsp:txXfrm>
        <a:off x="4005870" y="3512749"/>
        <a:ext cx="993317" cy="993317"/>
      </dsp:txXfrm>
    </dsp:sp>
    <dsp:sp modelId="{999D2BA2-AB10-442F-93B0-6F124550C92C}">
      <dsp:nvSpPr>
        <dsp:cNvPr id="0" name=""/>
        <dsp:cNvSpPr/>
      </dsp:nvSpPr>
      <dsp:spPr>
        <a:xfrm rot="7560000">
          <a:off x="2681474" y="3252196"/>
          <a:ext cx="421594" cy="36870"/>
        </a:xfrm>
        <a:custGeom>
          <a:avLst/>
          <a:gdLst/>
          <a:ahLst/>
          <a:cxnLst/>
          <a:rect l="0" t="0" r="0" b="0"/>
          <a:pathLst>
            <a:path>
              <a:moveTo>
                <a:pt x="0" y="18435"/>
              </a:moveTo>
              <a:lnTo>
                <a:pt x="421594" y="184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2881731" y="3260092"/>
        <a:ext cx="21079" cy="21079"/>
      </dsp:txXfrm>
    </dsp:sp>
    <dsp:sp modelId="{ADDC01D6-1A46-42CF-92DC-1F0A45142F57}">
      <dsp:nvSpPr>
        <dsp:cNvPr id="0" name=""/>
        <dsp:cNvSpPr/>
      </dsp:nvSpPr>
      <dsp:spPr>
        <a:xfrm>
          <a:off x="1653138" y="3307027"/>
          <a:ext cx="1404761" cy="1404761"/>
        </a:xfrm>
        <a:prstGeom prst="ellipse">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Profesionalismo</a:t>
          </a:r>
        </a:p>
      </dsp:txBody>
      <dsp:txXfrm>
        <a:off x="1858860" y="3512749"/>
        <a:ext cx="993317" cy="993317"/>
      </dsp:txXfrm>
    </dsp:sp>
    <dsp:sp modelId="{B2CC1D9F-019C-43ED-A136-BD60B90FFE42}">
      <dsp:nvSpPr>
        <dsp:cNvPr id="0" name=""/>
        <dsp:cNvSpPr/>
      </dsp:nvSpPr>
      <dsp:spPr>
        <a:xfrm rot="11880000">
          <a:off x="2349742" y="2231232"/>
          <a:ext cx="421594" cy="36870"/>
        </a:xfrm>
        <a:custGeom>
          <a:avLst/>
          <a:gdLst/>
          <a:ahLst/>
          <a:cxnLst/>
          <a:rect l="0" t="0" r="0" b="0"/>
          <a:pathLst>
            <a:path>
              <a:moveTo>
                <a:pt x="0" y="18435"/>
              </a:moveTo>
              <a:lnTo>
                <a:pt x="421594" y="184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2550000" y="2239128"/>
        <a:ext cx="21079" cy="21079"/>
      </dsp:txXfrm>
    </dsp:sp>
    <dsp:sp modelId="{866BA61C-1C8E-4993-96E2-6B8AC83580A2}">
      <dsp:nvSpPr>
        <dsp:cNvPr id="0" name=""/>
        <dsp:cNvSpPr/>
      </dsp:nvSpPr>
      <dsp:spPr>
        <a:xfrm>
          <a:off x="989675" y="1265099"/>
          <a:ext cx="1404761" cy="1404761"/>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Sentido Nacional</a:t>
          </a:r>
        </a:p>
      </dsp:txBody>
      <dsp:txXfrm>
        <a:off x="1195397" y="1470821"/>
        <a:ext cx="993317" cy="9933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8D652-FA36-4686-A8F6-10EF98A3C3B8}">
      <dsp:nvSpPr>
        <dsp:cNvPr id="0" name=""/>
        <dsp:cNvSpPr/>
      </dsp:nvSpPr>
      <dsp:spPr>
        <a:xfrm>
          <a:off x="2778603" y="2769084"/>
          <a:ext cx="2300973" cy="230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rPr>
            <a:t>Diagnóstico Inicial:</a:t>
          </a:r>
          <a:r>
            <a:rPr lang="es-ES" sz="2500" kern="1200" dirty="0" smtClean="0">
              <a:solidFill>
                <a:schemeClr val="tx1"/>
              </a:solidFill>
            </a:rPr>
            <a:t>  </a:t>
          </a:r>
          <a:endParaRPr lang="es-EC" sz="2500" kern="1200" dirty="0">
            <a:solidFill>
              <a:schemeClr val="tx1"/>
            </a:solidFill>
          </a:endParaRPr>
        </a:p>
      </dsp:txBody>
      <dsp:txXfrm>
        <a:off x="3115573" y="3106054"/>
        <a:ext cx="1627033" cy="1627033"/>
      </dsp:txXfrm>
    </dsp:sp>
    <dsp:sp modelId="{1F08C6E6-4866-42DD-91DF-105524FD8CEA}">
      <dsp:nvSpPr>
        <dsp:cNvPr id="0" name=""/>
        <dsp:cNvSpPr/>
      </dsp:nvSpPr>
      <dsp:spPr>
        <a:xfrm rot="12900000">
          <a:off x="1274548" y="2359139"/>
          <a:ext cx="1788577" cy="65577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053D8A-6A29-430E-B0F7-A3EDF90B1C9A}">
      <dsp:nvSpPr>
        <dsp:cNvPr id="0" name=""/>
        <dsp:cNvSpPr/>
      </dsp:nvSpPr>
      <dsp:spPr>
        <a:xfrm>
          <a:off x="343316" y="1299715"/>
          <a:ext cx="2185924" cy="17487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El 21 de octubre del año 2011, Automotores Continental S.A. es notificado como sujeto obligado a reportar a la UAF</a:t>
          </a:r>
          <a:endParaRPr lang="es-EC" sz="1400" kern="1200" dirty="0">
            <a:solidFill>
              <a:schemeClr val="tx1"/>
            </a:solidFill>
          </a:endParaRPr>
        </a:p>
      </dsp:txBody>
      <dsp:txXfrm>
        <a:off x="394535" y="1350934"/>
        <a:ext cx="2083486" cy="1646301"/>
      </dsp:txXfrm>
    </dsp:sp>
    <dsp:sp modelId="{54F6585A-121F-446B-9C0C-1111A09D17B4}">
      <dsp:nvSpPr>
        <dsp:cNvPr id="0" name=""/>
        <dsp:cNvSpPr/>
      </dsp:nvSpPr>
      <dsp:spPr>
        <a:xfrm rot="16200000">
          <a:off x="3034801" y="1442810"/>
          <a:ext cx="1788577" cy="65577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B81CA7-C19D-4FFC-B898-BBD3E1986702}">
      <dsp:nvSpPr>
        <dsp:cNvPr id="0" name=""/>
        <dsp:cNvSpPr/>
      </dsp:nvSpPr>
      <dsp:spPr>
        <a:xfrm>
          <a:off x="2836127" y="2040"/>
          <a:ext cx="2185924" cy="17487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NO</a:t>
          </a:r>
          <a:r>
            <a:rPr lang="es-ES" sz="1400" kern="1200" dirty="0" smtClean="0">
              <a:solidFill>
                <a:schemeClr val="tx1"/>
              </a:solidFill>
            </a:rPr>
            <a:t> contaba con ninguna Política, Manual o Procedimiento que le permitiera evitar ser utilizada por el crimen organizado para el </a:t>
          </a:r>
          <a:r>
            <a:rPr lang="es-ES" sz="1400" kern="1200" dirty="0" err="1" smtClean="0">
              <a:solidFill>
                <a:schemeClr val="tx1"/>
              </a:solidFill>
            </a:rPr>
            <a:t>cometimiento</a:t>
          </a:r>
          <a:r>
            <a:rPr lang="es-ES" sz="1400" kern="1200" dirty="0" smtClean="0">
              <a:solidFill>
                <a:schemeClr val="tx1"/>
              </a:solidFill>
            </a:rPr>
            <a:t> del Delito de Lavado de Activos</a:t>
          </a:r>
          <a:endParaRPr lang="es-EC" sz="1400" kern="1200" dirty="0">
            <a:solidFill>
              <a:schemeClr val="tx1"/>
            </a:solidFill>
          </a:endParaRPr>
        </a:p>
      </dsp:txBody>
      <dsp:txXfrm>
        <a:off x="2887346" y="53259"/>
        <a:ext cx="2083486" cy="1646301"/>
      </dsp:txXfrm>
    </dsp:sp>
    <dsp:sp modelId="{BA15B4F7-1361-44DD-804D-DE11FF39C05A}">
      <dsp:nvSpPr>
        <dsp:cNvPr id="0" name=""/>
        <dsp:cNvSpPr/>
      </dsp:nvSpPr>
      <dsp:spPr>
        <a:xfrm rot="19500000">
          <a:off x="4795054" y="2359139"/>
          <a:ext cx="1788577" cy="65577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33F7D0-E75B-43C1-A7F2-87DB26F01A2D}">
      <dsp:nvSpPr>
        <dsp:cNvPr id="0" name=""/>
        <dsp:cNvSpPr/>
      </dsp:nvSpPr>
      <dsp:spPr>
        <a:xfrm>
          <a:off x="5328939" y="1299715"/>
          <a:ext cx="2185924" cy="17487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a partir de esa fecha se han venido desarrollando todas la políticas, procedimientos y cumpliendo con todos los requerimientos impuestos por los entes de control.</a:t>
          </a:r>
          <a:endParaRPr lang="es-EC" sz="1400" kern="1200" dirty="0">
            <a:solidFill>
              <a:schemeClr val="tx1"/>
            </a:solidFill>
          </a:endParaRPr>
        </a:p>
      </dsp:txBody>
      <dsp:txXfrm>
        <a:off x="5380158" y="1350934"/>
        <a:ext cx="2083486" cy="16463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CED6E-85F8-48DA-A015-72EF17C84032}">
      <dsp:nvSpPr>
        <dsp:cNvPr id="0" name=""/>
        <dsp:cNvSpPr/>
      </dsp:nvSpPr>
      <dsp:spPr>
        <a:xfrm>
          <a:off x="2702432" y="1869934"/>
          <a:ext cx="2714649" cy="2000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Información para la Elaboración de Reportes de las Comercializadoras de Vehículos como Nuevos Sujetos Obligados a Reportar</a:t>
          </a:r>
          <a:endParaRPr lang="es-EC" sz="1600" kern="1200" dirty="0">
            <a:solidFill>
              <a:schemeClr val="tx1"/>
            </a:solidFill>
          </a:endParaRPr>
        </a:p>
      </dsp:txBody>
      <dsp:txXfrm>
        <a:off x="3099983" y="2162865"/>
        <a:ext cx="1919547" cy="1414395"/>
      </dsp:txXfrm>
    </dsp:sp>
    <dsp:sp modelId="{9A008D64-4D1F-4310-A03B-068C9EFD93C6}">
      <dsp:nvSpPr>
        <dsp:cNvPr id="0" name=""/>
        <dsp:cNvSpPr/>
      </dsp:nvSpPr>
      <dsp:spPr>
        <a:xfrm rot="16200000">
          <a:off x="3946169" y="1406517"/>
          <a:ext cx="227174" cy="5110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3980245" y="1542806"/>
        <a:ext cx="159022" cy="306637"/>
      </dsp:txXfrm>
    </dsp:sp>
    <dsp:sp modelId="{11D23049-933C-483F-BB7E-DDEFACDF4FAF}">
      <dsp:nvSpPr>
        <dsp:cNvPr id="0" name=""/>
        <dsp:cNvSpPr/>
      </dsp:nvSpPr>
      <dsp:spPr>
        <a:xfrm>
          <a:off x="3027348" y="91901"/>
          <a:ext cx="2064816" cy="13494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Reporte de operaciones y transacciones económicas inusuales e injustificadas</a:t>
          </a:r>
          <a:endParaRPr lang="es-EC" sz="1400" kern="1200" dirty="0">
            <a:solidFill>
              <a:schemeClr val="tx1"/>
            </a:solidFill>
          </a:endParaRPr>
        </a:p>
      </dsp:txBody>
      <dsp:txXfrm>
        <a:off x="3329733" y="289516"/>
        <a:ext cx="1460046" cy="954173"/>
      </dsp:txXfrm>
    </dsp:sp>
    <dsp:sp modelId="{AA960A9B-E6E1-4BFC-8339-DA6DB2E7E194}">
      <dsp:nvSpPr>
        <dsp:cNvPr id="0" name=""/>
        <dsp:cNvSpPr/>
      </dsp:nvSpPr>
      <dsp:spPr>
        <a:xfrm rot="21514356">
          <a:off x="5521851" y="2574929"/>
          <a:ext cx="254442" cy="5110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5521863" y="2678093"/>
        <a:ext cx="178109" cy="306637"/>
      </dsp:txXfrm>
    </dsp:sp>
    <dsp:sp modelId="{966ECC41-426D-417C-AB50-A35FA7B924F8}">
      <dsp:nvSpPr>
        <dsp:cNvPr id="0" name=""/>
        <dsp:cNvSpPr/>
      </dsp:nvSpPr>
      <dsp:spPr>
        <a:xfrm>
          <a:off x="5895704" y="2000267"/>
          <a:ext cx="2060863" cy="15967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Reporte de no existencia de operaciones o transacciones económicas inusuales e injustificadas</a:t>
          </a:r>
          <a:endParaRPr lang="es-EC" sz="1200" kern="1200" dirty="0">
            <a:solidFill>
              <a:schemeClr val="tx1"/>
            </a:solidFill>
          </a:endParaRPr>
        </a:p>
      </dsp:txBody>
      <dsp:txXfrm>
        <a:off x="6197510" y="2234104"/>
        <a:ext cx="1457251" cy="1129068"/>
      </dsp:txXfrm>
    </dsp:sp>
    <dsp:sp modelId="{5FADD60E-1358-48BB-A01D-CA8A34E7F2AF}">
      <dsp:nvSpPr>
        <dsp:cNvPr id="0" name=""/>
        <dsp:cNvSpPr/>
      </dsp:nvSpPr>
      <dsp:spPr>
        <a:xfrm rot="5400000">
          <a:off x="3939521" y="3834713"/>
          <a:ext cx="240470" cy="5110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3975592" y="3900856"/>
        <a:ext cx="168329" cy="306637"/>
      </dsp:txXfrm>
    </dsp:sp>
    <dsp:sp modelId="{ADBCD88D-FE66-43AF-BCBE-AD17067BDB60}">
      <dsp:nvSpPr>
        <dsp:cNvPr id="0" name=""/>
        <dsp:cNvSpPr/>
      </dsp:nvSpPr>
      <dsp:spPr>
        <a:xfrm>
          <a:off x="3020464" y="4323909"/>
          <a:ext cx="2078585" cy="12992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Reporte de tentativas de operaciones o transacciones económicas inusuales e injustificadas</a:t>
          </a:r>
          <a:endParaRPr lang="es-EC" sz="1200" kern="1200" dirty="0">
            <a:solidFill>
              <a:schemeClr val="tx1"/>
            </a:solidFill>
          </a:endParaRPr>
        </a:p>
      </dsp:txBody>
      <dsp:txXfrm>
        <a:off x="3324866" y="4514177"/>
        <a:ext cx="1469781" cy="918692"/>
      </dsp:txXfrm>
    </dsp:sp>
    <dsp:sp modelId="{EEACEF6F-7085-4336-A66C-5ADB34869551}">
      <dsp:nvSpPr>
        <dsp:cNvPr id="0" name=""/>
        <dsp:cNvSpPr/>
      </dsp:nvSpPr>
      <dsp:spPr>
        <a:xfrm rot="10838799">
          <a:off x="2198900" y="2595537"/>
          <a:ext cx="355956" cy="5110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2305684" y="2698353"/>
        <a:ext cx="249169" cy="306637"/>
      </dsp:txXfrm>
    </dsp:sp>
    <dsp:sp modelId="{CCD4DAA6-5734-4085-AA78-960F4D53DE17}">
      <dsp:nvSpPr>
        <dsp:cNvPr id="0" name=""/>
        <dsp:cNvSpPr/>
      </dsp:nvSpPr>
      <dsp:spPr>
        <a:xfrm>
          <a:off x="19084" y="2000268"/>
          <a:ext cx="2012027" cy="16710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Reporte de no existencia de operaciones y transacciones económicas que igualen o superen  el umbral</a:t>
          </a:r>
          <a:endParaRPr lang="es-EC" sz="1200" kern="1200" dirty="0">
            <a:solidFill>
              <a:schemeClr val="tx1"/>
            </a:solidFill>
          </a:endParaRPr>
        </a:p>
      </dsp:txBody>
      <dsp:txXfrm>
        <a:off x="313739" y="2244993"/>
        <a:ext cx="1422717" cy="11816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4AB7A-1A46-47B4-976B-3921A9239F1D}">
      <dsp:nvSpPr>
        <dsp:cNvPr id="0" name=""/>
        <dsp:cNvSpPr/>
      </dsp:nvSpPr>
      <dsp:spPr>
        <a:xfrm>
          <a:off x="0" y="176491"/>
          <a:ext cx="6050798" cy="611425"/>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La designación es una nueva obligaciones de la Compañía con la UAF.</a:t>
          </a:r>
          <a:endParaRPr lang="es-EC" sz="1400" kern="1200" dirty="0">
            <a:solidFill>
              <a:schemeClr val="tx1"/>
            </a:solidFill>
          </a:endParaRPr>
        </a:p>
      </dsp:txBody>
      <dsp:txXfrm>
        <a:off x="17908" y="194399"/>
        <a:ext cx="4917967" cy="575609"/>
      </dsp:txXfrm>
    </dsp:sp>
    <dsp:sp modelId="{A2B14250-FEFB-4D81-81C6-3FA8B0C76737}">
      <dsp:nvSpPr>
        <dsp:cNvPr id="0" name=""/>
        <dsp:cNvSpPr/>
      </dsp:nvSpPr>
      <dsp:spPr>
        <a:xfrm>
          <a:off x="592949" y="1071567"/>
          <a:ext cx="6050798" cy="769009"/>
        </a:xfrm>
        <a:prstGeom prst="roundRect">
          <a:avLst>
            <a:gd name="adj" fmla="val 10000"/>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Debe ser designado directamente por el Representante Legal de la Compañía o del Sujeto a Reportar.</a:t>
          </a:r>
          <a:endParaRPr lang="es-EC" sz="1400" kern="1200" dirty="0">
            <a:solidFill>
              <a:schemeClr val="tx1"/>
            </a:solidFill>
          </a:endParaRPr>
        </a:p>
      </dsp:txBody>
      <dsp:txXfrm>
        <a:off x="615473" y="1094091"/>
        <a:ext cx="4927039" cy="723961"/>
      </dsp:txXfrm>
    </dsp:sp>
    <dsp:sp modelId="{A0BA5144-1681-43C7-A268-906208A00E9C}">
      <dsp:nvSpPr>
        <dsp:cNvPr id="0" name=""/>
        <dsp:cNvSpPr/>
      </dsp:nvSpPr>
      <dsp:spPr>
        <a:xfrm>
          <a:off x="950100" y="2025482"/>
          <a:ext cx="6050798" cy="1260665"/>
        </a:xfrm>
        <a:prstGeom prst="roundRect">
          <a:avLst>
            <a:gd name="adj" fmla="val 1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Estar en pleno goce de sus derechos civiles y políticos</a:t>
          </a:r>
        </a:p>
        <a:p>
          <a:pPr lvl="0" algn="l" defTabSz="622300">
            <a:lnSpc>
              <a:spcPct val="90000"/>
            </a:lnSpc>
            <a:spcBef>
              <a:spcPct val="0"/>
            </a:spcBef>
            <a:spcAft>
              <a:spcPct val="35000"/>
            </a:spcAft>
          </a:pPr>
          <a:r>
            <a:rPr lang="es-ES" sz="1400" kern="1200" dirty="0" smtClean="0">
              <a:solidFill>
                <a:schemeClr val="tx1"/>
              </a:solidFill>
            </a:rPr>
            <a:t>Acreditar, preferentemente, titulo universitario en derecho, economía, administración de empresas, contabilidad, auditoría o carreras afines a banca y finanzas. </a:t>
          </a:r>
          <a:endParaRPr lang="es-EC" sz="1400" kern="1200" dirty="0">
            <a:solidFill>
              <a:schemeClr val="tx1"/>
            </a:solidFill>
          </a:endParaRPr>
        </a:p>
      </dsp:txBody>
      <dsp:txXfrm>
        <a:off x="987024" y="2062406"/>
        <a:ext cx="4898239" cy="1186817"/>
      </dsp:txXfrm>
    </dsp:sp>
    <dsp:sp modelId="{17DE0C36-E9B4-45C5-BD0B-071DDFF3F5F2}">
      <dsp:nvSpPr>
        <dsp:cNvPr id="0" name=""/>
        <dsp:cNvSpPr/>
      </dsp:nvSpPr>
      <dsp:spPr>
        <a:xfrm>
          <a:off x="1450170" y="3357585"/>
          <a:ext cx="6050798" cy="964408"/>
        </a:xfrm>
        <a:prstGeom prst="roundRect">
          <a:avLst>
            <a:gd name="adj" fmla="val 10000"/>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En caso no contar con un título de los referidos, se deberá acreditar experiencia de al menos tres (3) años en el área técnica u operativa del sector; </a:t>
          </a:r>
          <a:endParaRPr lang="es-EC" sz="1400" kern="1200" dirty="0">
            <a:solidFill>
              <a:schemeClr val="tx1"/>
            </a:solidFill>
          </a:endParaRPr>
        </a:p>
      </dsp:txBody>
      <dsp:txXfrm>
        <a:off x="1478417" y="3385832"/>
        <a:ext cx="4915593" cy="907914"/>
      </dsp:txXfrm>
    </dsp:sp>
    <dsp:sp modelId="{2A5EA038-9CD5-4F65-BDA8-F3B1708368EF}">
      <dsp:nvSpPr>
        <dsp:cNvPr id="0" name=""/>
        <dsp:cNvSpPr/>
      </dsp:nvSpPr>
      <dsp:spPr>
        <a:xfrm>
          <a:off x="1807381" y="4393417"/>
          <a:ext cx="6050798" cy="964408"/>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No registrar antecedentes por la comisión de infracciones a la ley de Substancias Estupefacientes y Psicotrópicas.</a:t>
          </a:r>
          <a:endParaRPr lang="es-EC" sz="1400" kern="1200" dirty="0">
            <a:solidFill>
              <a:schemeClr val="tx1"/>
            </a:solidFill>
          </a:endParaRPr>
        </a:p>
      </dsp:txBody>
      <dsp:txXfrm>
        <a:off x="1835628" y="4421664"/>
        <a:ext cx="4915593" cy="907914"/>
      </dsp:txXfrm>
    </dsp:sp>
    <dsp:sp modelId="{50C407D4-8B0B-4747-95F9-034A33C3CCDC}">
      <dsp:nvSpPr>
        <dsp:cNvPr id="0" name=""/>
        <dsp:cNvSpPr/>
      </dsp:nvSpPr>
      <dsp:spPr>
        <a:xfrm>
          <a:off x="5423932" y="704554"/>
          <a:ext cx="626865" cy="62686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5564977" y="704554"/>
        <a:ext cx="344775" cy="471716"/>
      </dsp:txXfrm>
    </dsp:sp>
    <dsp:sp modelId="{A14BAB08-344D-40E1-A0DF-C20E4D74F2F5}">
      <dsp:nvSpPr>
        <dsp:cNvPr id="0" name=""/>
        <dsp:cNvSpPr/>
      </dsp:nvSpPr>
      <dsp:spPr>
        <a:xfrm>
          <a:off x="5875778" y="1802908"/>
          <a:ext cx="626865" cy="626865"/>
        </a:xfrm>
        <a:prstGeom prst="downArrow">
          <a:avLst>
            <a:gd name="adj1" fmla="val 55000"/>
            <a:gd name="adj2" fmla="val 45000"/>
          </a:avLst>
        </a:prstGeom>
        <a:solidFill>
          <a:schemeClr val="accent2">
            <a:alpha val="90000"/>
            <a:tint val="40000"/>
            <a:hueOff val="0"/>
            <a:satOff val="0"/>
            <a:lumOff val="0"/>
            <a:alphaOff val="-13333"/>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6016823" y="1802908"/>
        <a:ext cx="344775" cy="471716"/>
      </dsp:txXfrm>
    </dsp:sp>
    <dsp:sp modelId="{D99C3345-9711-4D36-8649-E1EBC6826FE3}">
      <dsp:nvSpPr>
        <dsp:cNvPr id="0" name=""/>
        <dsp:cNvSpPr/>
      </dsp:nvSpPr>
      <dsp:spPr>
        <a:xfrm>
          <a:off x="6327623" y="2885189"/>
          <a:ext cx="626865" cy="626865"/>
        </a:xfrm>
        <a:prstGeom prst="downArrow">
          <a:avLst>
            <a:gd name="adj1" fmla="val 55000"/>
            <a:gd name="adj2" fmla="val 45000"/>
          </a:avLst>
        </a:prstGeom>
        <a:solidFill>
          <a:schemeClr val="accent2">
            <a:alpha val="90000"/>
            <a:tint val="40000"/>
            <a:hueOff val="0"/>
            <a:satOff val="0"/>
            <a:lumOff val="0"/>
            <a:alphaOff val="-26667"/>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6468668" y="2885189"/>
        <a:ext cx="344775" cy="471716"/>
      </dsp:txXfrm>
    </dsp:sp>
    <dsp:sp modelId="{63044C4B-BC62-4BBD-9BC1-1EE35695AE45}">
      <dsp:nvSpPr>
        <dsp:cNvPr id="0" name=""/>
        <dsp:cNvSpPr/>
      </dsp:nvSpPr>
      <dsp:spPr>
        <a:xfrm>
          <a:off x="6779469" y="3994259"/>
          <a:ext cx="626865" cy="626865"/>
        </a:xfrm>
        <a:prstGeom prst="downArrow">
          <a:avLst>
            <a:gd name="adj1" fmla="val 55000"/>
            <a:gd name="adj2" fmla="val 45000"/>
          </a:avLst>
        </a:prstGeom>
        <a:solidFill>
          <a:schemeClr val="accent2">
            <a:alpha val="90000"/>
            <a:tint val="40000"/>
            <a:hueOff val="0"/>
            <a:satOff val="0"/>
            <a:lumOff val="0"/>
            <a:alphaOff val="-4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6920514" y="3994259"/>
        <a:ext cx="344775" cy="4717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F0B2E-F694-4FFC-AC2A-E6F34BAA3A32}">
      <dsp:nvSpPr>
        <dsp:cNvPr id="0" name=""/>
        <dsp:cNvSpPr/>
      </dsp:nvSpPr>
      <dsp:spPr>
        <a:xfrm rot="5400000">
          <a:off x="4186643" y="-1068396"/>
          <a:ext cx="2313837" cy="50292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Ejecutivo designado por el máximo órgano directivo del sujeto obligado“. Asume las responsabilidades de establecer el código de conducta, verificar la aplicación de la ley, formular y ejecutar procedimientos y diseñar controles adecuados, efectivos y de calidad, con el propósito de prevenir la utilización de la entidad o "sujeto obligado" para el lavado de dinero.</a:t>
          </a:r>
          <a:endParaRPr lang="es-EC" sz="1700" kern="1200" dirty="0"/>
        </a:p>
      </dsp:txBody>
      <dsp:txXfrm rot="-5400000">
        <a:off x="2828944" y="402255"/>
        <a:ext cx="4916283" cy="2087933"/>
      </dsp:txXfrm>
    </dsp:sp>
    <dsp:sp modelId="{D42FC740-46AF-4E2F-9414-2990618F9864}">
      <dsp:nvSpPr>
        <dsp:cNvPr id="0" name=""/>
        <dsp:cNvSpPr/>
      </dsp:nvSpPr>
      <dsp:spPr>
        <a:xfrm>
          <a:off x="0" y="72"/>
          <a:ext cx="2828944" cy="2892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solidFill>
                <a:schemeClr val="tx1"/>
              </a:solidFill>
            </a:rPr>
            <a:t>La persona designada como Oficial de Cumplimiento: </a:t>
          </a:r>
          <a:endParaRPr lang="es-EC" sz="2900" kern="1200" dirty="0">
            <a:solidFill>
              <a:schemeClr val="tx1"/>
            </a:solidFill>
          </a:endParaRPr>
        </a:p>
      </dsp:txBody>
      <dsp:txXfrm>
        <a:off x="138098" y="138170"/>
        <a:ext cx="2552748" cy="2616101"/>
      </dsp:txXfrm>
    </dsp:sp>
    <dsp:sp modelId="{DB43E2F4-BAAB-4FEC-8FC7-C3BF410ADCBB}">
      <dsp:nvSpPr>
        <dsp:cNvPr id="0" name=""/>
        <dsp:cNvSpPr/>
      </dsp:nvSpPr>
      <dsp:spPr>
        <a:xfrm rot="5400000">
          <a:off x="4186643" y="1968515"/>
          <a:ext cx="2313837" cy="50292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Cargo clasificado en el nivel de alta gerencia, con dependencia directa de la junta directiva o directorio.</a:t>
          </a:r>
          <a:endParaRPr lang="es-EC" sz="1700" kern="1200" dirty="0"/>
        </a:p>
        <a:p>
          <a:pPr marL="171450" lvl="1" indent="-171450" algn="l" defTabSz="755650">
            <a:lnSpc>
              <a:spcPct val="90000"/>
            </a:lnSpc>
            <a:spcBef>
              <a:spcPct val="0"/>
            </a:spcBef>
            <a:spcAft>
              <a:spcPct val="15000"/>
            </a:spcAft>
            <a:buChar char="••"/>
          </a:pPr>
          <a:r>
            <a:rPr lang="es-ES" sz="1700" kern="1200" dirty="0" smtClean="0"/>
            <a:t>Algunas regulaciones exigen que el cargo de "oficial de cumplimiento" sea ejercido por una persona cuya única función sea la del "oficial de cumplimiento".</a:t>
          </a:r>
          <a:endParaRPr lang="es-EC" sz="1700" kern="1200" dirty="0" smtClean="0"/>
        </a:p>
      </dsp:txBody>
      <dsp:txXfrm rot="-5400000">
        <a:off x="2828944" y="3439166"/>
        <a:ext cx="4916283" cy="2087933"/>
      </dsp:txXfrm>
    </dsp:sp>
    <dsp:sp modelId="{83DD8B8B-6FF6-46E8-BD57-9990F90B3134}">
      <dsp:nvSpPr>
        <dsp:cNvPr id="0" name=""/>
        <dsp:cNvSpPr/>
      </dsp:nvSpPr>
      <dsp:spPr>
        <a:xfrm>
          <a:off x="0" y="3036984"/>
          <a:ext cx="2828944" cy="2892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solidFill>
                <a:schemeClr val="tx1"/>
              </a:solidFill>
            </a:rPr>
            <a:t>Nivel Organizacional del Cargo: </a:t>
          </a:r>
          <a:endParaRPr lang="es-EC" sz="2900" kern="1200" dirty="0">
            <a:solidFill>
              <a:schemeClr val="tx1"/>
            </a:solidFill>
          </a:endParaRPr>
        </a:p>
      </dsp:txBody>
      <dsp:txXfrm>
        <a:off x="138098" y="3175082"/>
        <a:ext cx="2552748" cy="2616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96780-6F08-4723-B8B5-84CD28EB50C1}">
      <dsp:nvSpPr>
        <dsp:cNvPr id="0" name=""/>
        <dsp:cNvSpPr/>
      </dsp:nvSpPr>
      <dsp:spPr>
        <a:xfrm>
          <a:off x="2217232" y="2000271"/>
          <a:ext cx="3209687" cy="178593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Características del Oficial de Cumplimiento: </a:t>
          </a:r>
          <a:endParaRPr lang="es-EC" sz="1800" kern="1200" dirty="0"/>
        </a:p>
      </dsp:txBody>
      <dsp:txXfrm>
        <a:off x="2687280" y="2261815"/>
        <a:ext cx="2269591" cy="1262846"/>
      </dsp:txXfrm>
    </dsp:sp>
    <dsp:sp modelId="{BB17C36D-CEEA-422F-8F8A-608E07176F43}">
      <dsp:nvSpPr>
        <dsp:cNvPr id="0" name=""/>
        <dsp:cNvSpPr/>
      </dsp:nvSpPr>
      <dsp:spPr>
        <a:xfrm>
          <a:off x="2938432" y="572"/>
          <a:ext cx="1767285" cy="1604843"/>
        </a:xfrm>
        <a:prstGeom prst="ellipse">
          <a:avLst/>
        </a:prstGeom>
        <a:solidFill>
          <a:schemeClr val="accent5">
            <a:alpha val="50000"/>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Profesional , líder, innovador, negociador</a:t>
          </a:r>
          <a:endParaRPr lang="es-EC" sz="1800" kern="1200" dirty="0" smtClean="0"/>
        </a:p>
      </dsp:txBody>
      <dsp:txXfrm>
        <a:off x="3197245" y="235596"/>
        <a:ext cx="1249659" cy="1134795"/>
      </dsp:txXfrm>
    </dsp:sp>
    <dsp:sp modelId="{F6B243A2-3646-4C2B-BB8F-75A9EE5EE605}">
      <dsp:nvSpPr>
        <dsp:cNvPr id="0" name=""/>
        <dsp:cNvSpPr/>
      </dsp:nvSpPr>
      <dsp:spPr>
        <a:xfrm>
          <a:off x="4967318" y="357202"/>
          <a:ext cx="1604843" cy="1604843"/>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Total disposición al cambio.</a:t>
          </a:r>
          <a:endParaRPr lang="es-EC" sz="1800" kern="1200" dirty="0" smtClean="0"/>
        </a:p>
      </dsp:txBody>
      <dsp:txXfrm>
        <a:off x="5202342" y="592226"/>
        <a:ext cx="1134795" cy="1134795"/>
      </dsp:txXfrm>
    </dsp:sp>
    <dsp:sp modelId="{CB7E585B-912A-4C5A-B45E-81EC160170A8}">
      <dsp:nvSpPr>
        <dsp:cNvPr id="0" name=""/>
        <dsp:cNvSpPr/>
      </dsp:nvSpPr>
      <dsp:spPr>
        <a:xfrm>
          <a:off x="5395514" y="2071687"/>
          <a:ext cx="2176922" cy="1604843"/>
        </a:xfrm>
        <a:prstGeom prst="ellipse">
          <a:avLst/>
        </a:prstGeom>
        <a:solidFill>
          <a:schemeClr val="accent5">
            <a:alpha val="50000"/>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De proceder recto e íntegro.</a:t>
          </a:r>
          <a:endParaRPr lang="es-EC" sz="1800" kern="1200" dirty="0" smtClean="0"/>
        </a:p>
      </dsp:txBody>
      <dsp:txXfrm>
        <a:off x="5714317" y="2306711"/>
        <a:ext cx="1539316" cy="1134795"/>
      </dsp:txXfrm>
    </dsp:sp>
    <dsp:sp modelId="{0DAF940E-34D7-4114-BD25-97D6F7D71757}">
      <dsp:nvSpPr>
        <dsp:cNvPr id="0" name=""/>
        <dsp:cNvSpPr/>
      </dsp:nvSpPr>
      <dsp:spPr>
        <a:xfrm>
          <a:off x="4599561" y="3824420"/>
          <a:ext cx="2401231" cy="1604843"/>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Enérgico, activo, diligente, dinámico y creativo.</a:t>
          </a:r>
          <a:endParaRPr lang="es-EC" sz="1800" kern="1200" dirty="0" smtClean="0"/>
        </a:p>
      </dsp:txBody>
      <dsp:txXfrm>
        <a:off x="4951213" y="4059444"/>
        <a:ext cx="1697927" cy="1134795"/>
      </dsp:txXfrm>
    </dsp:sp>
    <dsp:sp modelId="{43B85EF0-C531-4EF7-BC2F-51E9F719951A}">
      <dsp:nvSpPr>
        <dsp:cNvPr id="0" name=""/>
        <dsp:cNvSpPr/>
      </dsp:nvSpPr>
      <dsp:spPr>
        <a:xfrm>
          <a:off x="3019654" y="4181061"/>
          <a:ext cx="1604843" cy="1604843"/>
        </a:xfrm>
        <a:prstGeom prst="ellipse">
          <a:avLst/>
        </a:prstGeom>
        <a:solidFill>
          <a:schemeClr val="accent5">
            <a:alpha val="50000"/>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Reservado y precavido</a:t>
          </a:r>
          <a:endParaRPr lang="es-EC" sz="1800" kern="1200" dirty="0" smtClean="0"/>
        </a:p>
      </dsp:txBody>
      <dsp:txXfrm>
        <a:off x="3254678" y="4416085"/>
        <a:ext cx="1134795" cy="1134795"/>
      </dsp:txXfrm>
    </dsp:sp>
    <dsp:sp modelId="{10783D27-9D67-4ACE-A90C-37947DF96FFB}">
      <dsp:nvSpPr>
        <dsp:cNvPr id="0" name=""/>
        <dsp:cNvSpPr/>
      </dsp:nvSpPr>
      <dsp:spPr>
        <a:xfrm>
          <a:off x="1214305" y="3599002"/>
          <a:ext cx="1604843" cy="1973171"/>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Conocedor del negocio </a:t>
          </a:r>
          <a:endParaRPr lang="es-EC" sz="1800" kern="1200" dirty="0" smtClean="0"/>
        </a:p>
      </dsp:txBody>
      <dsp:txXfrm>
        <a:off x="1449329" y="3887966"/>
        <a:ext cx="1134795" cy="1395243"/>
      </dsp:txXfrm>
    </dsp:sp>
    <dsp:sp modelId="{6F512212-52C6-4B69-BA79-EC04C6762FD6}">
      <dsp:nvSpPr>
        <dsp:cNvPr id="0" name=""/>
        <dsp:cNvSpPr/>
      </dsp:nvSpPr>
      <dsp:spPr>
        <a:xfrm>
          <a:off x="285744" y="2090817"/>
          <a:ext cx="1891741" cy="1604843"/>
        </a:xfrm>
        <a:prstGeom prst="ellipse">
          <a:avLst/>
        </a:prstGeom>
        <a:solidFill>
          <a:schemeClr val="accent5">
            <a:alpha val="50000"/>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Experiencia en control y supervisión.</a:t>
          </a:r>
          <a:endParaRPr lang="es-EC" sz="1800" kern="1200" dirty="0" smtClean="0"/>
        </a:p>
      </dsp:txBody>
      <dsp:txXfrm>
        <a:off x="562783" y="2325841"/>
        <a:ext cx="1337663" cy="1134795"/>
      </dsp:txXfrm>
    </dsp:sp>
    <dsp:sp modelId="{FA53DEBC-3F08-4C67-9687-6B47D1F91528}">
      <dsp:nvSpPr>
        <dsp:cNvPr id="0" name=""/>
        <dsp:cNvSpPr/>
      </dsp:nvSpPr>
      <dsp:spPr>
        <a:xfrm>
          <a:off x="1357468" y="104632"/>
          <a:ext cx="1604843" cy="1967072"/>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Sobresaliente en la práctica</a:t>
          </a:r>
          <a:endParaRPr lang="es-EC" sz="1800" kern="1200" dirty="0" smtClean="0"/>
        </a:p>
      </dsp:txBody>
      <dsp:txXfrm>
        <a:off x="1592492" y="392703"/>
        <a:ext cx="1134795" cy="13909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218B4-4554-4DAE-B0EC-B26B8BD5DBB0}">
      <dsp:nvSpPr>
        <dsp:cNvPr id="0" name=""/>
        <dsp:cNvSpPr/>
      </dsp:nvSpPr>
      <dsp:spPr>
        <a:xfrm>
          <a:off x="1501990" y="695542"/>
          <a:ext cx="4752582" cy="4752582"/>
        </a:xfrm>
        <a:prstGeom prst="blockArc">
          <a:avLst>
            <a:gd name="adj1" fmla="val 12600000"/>
            <a:gd name="adj2" fmla="val 162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08A877-5B93-4912-BF6B-CB8C3B568547}">
      <dsp:nvSpPr>
        <dsp:cNvPr id="0" name=""/>
        <dsp:cNvSpPr/>
      </dsp:nvSpPr>
      <dsp:spPr>
        <a:xfrm>
          <a:off x="1501990" y="695542"/>
          <a:ext cx="4752582" cy="4752582"/>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F220F3-3F5B-4E56-A828-878C91DB0932}">
      <dsp:nvSpPr>
        <dsp:cNvPr id="0" name=""/>
        <dsp:cNvSpPr/>
      </dsp:nvSpPr>
      <dsp:spPr>
        <a:xfrm>
          <a:off x="1501990" y="695542"/>
          <a:ext cx="4752582" cy="4752582"/>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422F2F-48C9-49F1-A947-085EE2589743}">
      <dsp:nvSpPr>
        <dsp:cNvPr id="0" name=""/>
        <dsp:cNvSpPr/>
      </dsp:nvSpPr>
      <dsp:spPr>
        <a:xfrm>
          <a:off x="2043227" y="759486"/>
          <a:ext cx="4752582" cy="4752582"/>
        </a:xfrm>
        <a:prstGeom prst="blockArc">
          <a:avLst>
            <a:gd name="adj1" fmla="val 1849260"/>
            <a:gd name="adj2" fmla="val 620855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4A7F23-52CF-4F1A-A2AE-BDFBBFE03DF6}">
      <dsp:nvSpPr>
        <dsp:cNvPr id="0" name=""/>
        <dsp:cNvSpPr/>
      </dsp:nvSpPr>
      <dsp:spPr>
        <a:xfrm>
          <a:off x="1853829" y="1159117"/>
          <a:ext cx="4752582" cy="4752582"/>
        </a:xfrm>
        <a:prstGeom prst="blockArc">
          <a:avLst>
            <a:gd name="adj1" fmla="val 18936319"/>
            <a:gd name="adj2" fmla="val 1193681"/>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564676-DAC9-4190-94CE-A56FCE04BA0C}">
      <dsp:nvSpPr>
        <dsp:cNvPr id="0" name=""/>
        <dsp:cNvSpPr/>
      </dsp:nvSpPr>
      <dsp:spPr>
        <a:xfrm>
          <a:off x="1501990" y="695542"/>
          <a:ext cx="4752582" cy="4752582"/>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BECD4-E3F1-4D41-A258-FCAAE887A387}">
      <dsp:nvSpPr>
        <dsp:cNvPr id="0" name=""/>
        <dsp:cNvSpPr/>
      </dsp:nvSpPr>
      <dsp:spPr>
        <a:xfrm>
          <a:off x="2812066" y="2005618"/>
          <a:ext cx="2132431" cy="2132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0" kern="1200" dirty="0" smtClean="0">
              <a:solidFill>
                <a:schemeClr val="tx1"/>
              </a:solidFill>
            </a:rPr>
            <a:t>Funciones</a:t>
          </a:r>
          <a:endParaRPr lang="es-EC" sz="2400" b="0" kern="1200" dirty="0">
            <a:solidFill>
              <a:schemeClr val="tx1"/>
            </a:solidFill>
          </a:endParaRPr>
        </a:p>
      </dsp:txBody>
      <dsp:txXfrm>
        <a:off x="3124353" y="2317905"/>
        <a:ext cx="1507857" cy="1507857"/>
      </dsp:txXfrm>
    </dsp:sp>
    <dsp:sp modelId="{1BC2A320-8B64-4EAC-A0A3-0A15F507BA2D}">
      <dsp:nvSpPr>
        <dsp:cNvPr id="0" name=""/>
        <dsp:cNvSpPr/>
      </dsp:nvSpPr>
      <dsp:spPr>
        <a:xfrm>
          <a:off x="2783310" y="2929"/>
          <a:ext cx="2189942" cy="14927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Velar por el cumplimiento total de Manual de Prevención</a:t>
          </a:r>
          <a:endParaRPr lang="es-EC" sz="1600" kern="1200" dirty="0">
            <a:solidFill>
              <a:schemeClr val="tx1"/>
            </a:solidFill>
          </a:endParaRPr>
        </a:p>
      </dsp:txBody>
      <dsp:txXfrm>
        <a:off x="3104020" y="221530"/>
        <a:ext cx="1548522" cy="1055499"/>
      </dsp:txXfrm>
    </dsp:sp>
    <dsp:sp modelId="{53095162-2C9F-4970-85E4-069BED49BADC}">
      <dsp:nvSpPr>
        <dsp:cNvPr id="0" name=""/>
        <dsp:cNvSpPr/>
      </dsp:nvSpPr>
      <dsp:spPr>
        <a:xfrm>
          <a:off x="4422771" y="1164206"/>
          <a:ext cx="2933801" cy="14927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Promover el diseño de los procedimientos específicos y adecuados para prevenir y controlar el lavado de activos</a:t>
          </a:r>
          <a:endParaRPr lang="es-EC" sz="1600" kern="1200" dirty="0" smtClean="0">
            <a:solidFill>
              <a:schemeClr val="tx1"/>
            </a:solidFill>
          </a:endParaRPr>
        </a:p>
      </dsp:txBody>
      <dsp:txXfrm>
        <a:off x="4852416" y="1382807"/>
        <a:ext cx="2074511" cy="1055499"/>
      </dsp:txXfrm>
    </dsp:sp>
    <dsp:sp modelId="{FA819FC6-D81A-41F8-9AE8-64B2337DF65A}">
      <dsp:nvSpPr>
        <dsp:cNvPr id="0" name=""/>
        <dsp:cNvSpPr/>
      </dsp:nvSpPr>
      <dsp:spPr>
        <a:xfrm>
          <a:off x="4898508" y="3579405"/>
          <a:ext cx="3031110" cy="149270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Evaluar su idoneidad y conformidad con las exigencias legales</a:t>
          </a:r>
          <a:endParaRPr lang="es-EC" sz="1600" kern="1200" dirty="0" smtClean="0">
            <a:solidFill>
              <a:schemeClr val="tx1"/>
            </a:solidFill>
          </a:endParaRPr>
        </a:p>
      </dsp:txBody>
      <dsp:txXfrm>
        <a:off x="5342404" y="3798006"/>
        <a:ext cx="2143318" cy="1055499"/>
      </dsp:txXfrm>
    </dsp:sp>
    <dsp:sp modelId="{127D3EFD-F85D-4611-BFB4-C6FFD04C1B71}">
      <dsp:nvSpPr>
        <dsp:cNvPr id="0" name=""/>
        <dsp:cNvSpPr/>
      </dsp:nvSpPr>
      <dsp:spPr>
        <a:xfrm>
          <a:off x="2071702" y="4648036"/>
          <a:ext cx="3613159" cy="14927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Formulación de las estrategias de la entidad para establecer los controles necesarios, con base en el grado de exposición al riesgo</a:t>
          </a:r>
          <a:endParaRPr lang="es-EC" sz="1600" kern="1200" dirty="0" smtClean="0">
            <a:solidFill>
              <a:schemeClr val="tx1"/>
            </a:solidFill>
          </a:endParaRPr>
        </a:p>
      </dsp:txBody>
      <dsp:txXfrm>
        <a:off x="2600837" y="4866637"/>
        <a:ext cx="2554889" cy="1055499"/>
      </dsp:txXfrm>
    </dsp:sp>
    <dsp:sp modelId="{17454BE6-ADD1-455A-B15E-4CB4C6796DB9}">
      <dsp:nvSpPr>
        <dsp:cNvPr id="0" name=""/>
        <dsp:cNvSpPr/>
      </dsp:nvSpPr>
      <dsp:spPr>
        <a:xfrm>
          <a:off x="770733" y="3486759"/>
          <a:ext cx="2192316" cy="149270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Verificar la aplicación de los procedimientos, por parte de los empleados </a:t>
          </a:r>
        </a:p>
      </dsp:txBody>
      <dsp:txXfrm>
        <a:off x="1091790" y="3705360"/>
        <a:ext cx="1550202" cy="1055499"/>
      </dsp:txXfrm>
    </dsp:sp>
    <dsp:sp modelId="{3FD36302-A799-4E5D-85B5-A415C035E430}">
      <dsp:nvSpPr>
        <dsp:cNvPr id="0" name=""/>
        <dsp:cNvSpPr/>
      </dsp:nvSpPr>
      <dsp:spPr>
        <a:xfrm>
          <a:off x="667266" y="1164206"/>
          <a:ext cx="2399249" cy="14927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Verificar la observancia del Código de Conducta</a:t>
          </a:r>
          <a:endParaRPr lang="es-EC" sz="1600" kern="1200" dirty="0">
            <a:solidFill>
              <a:schemeClr val="tx1"/>
            </a:solidFill>
          </a:endParaRPr>
        </a:p>
      </dsp:txBody>
      <dsp:txXfrm>
        <a:off x="1018628" y="1382807"/>
        <a:ext cx="1696525" cy="10554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653CB-E7FF-486A-8F27-33A96AA10249}">
      <dsp:nvSpPr>
        <dsp:cNvPr id="0" name=""/>
        <dsp:cNvSpPr/>
      </dsp:nvSpPr>
      <dsp:spPr>
        <a:xfrm rot="16200000">
          <a:off x="1847" y="691270"/>
          <a:ext cx="3975308" cy="3975308"/>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Se define al Control Interno</a:t>
          </a:r>
          <a:endParaRPr lang="es-EC" sz="1600" kern="1200" dirty="0">
            <a:solidFill>
              <a:schemeClr val="tx1"/>
            </a:solidFill>
          </a:endParaRPr>
        </a:p>
      </dsp:txBody>
      <dsp:txXfrm rot="5400000">
        <a:off x="1848" y="1685097"/>
        <a:ext cx="3279629" cy="1987654"/>
      </dsp:txXfrm>
    </dsp:sp>
    <dsp:sp modelId="{7C43D388-23D1-431A-97C1-2E305820D7E2}">
      <dsp:nvSpPr>
        <dsp:cNvPr id="0" name=""/>
        <dsp:cNvSpPr/>
      </dsp:nvSpPr>
      <dsp:spPr>
        <a:xfrm rot="5400000">
          <a:off x="4238214" y="691270"/>
          <a:ext cx="3975308" cy="3975308"/>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“La administración de riesgos corporativos es un proceso efectuado por el directorio, administración y las personas de la organización, es aplicado desde la definición estratégica hasta las actividades del día a día, diseñado para identificar eventos potenciales que pueden afectar a la organización y administrar los riesgos dentro de su apetito, a objeto de proveer una seguridad razonable respecto del logro de los objetivos de la organización”</a:t>
          </a:r>
          <a:endParaRPr lang="es-EC" sz="1200" kern="1200" dirty="0">
            <a:solidFill>
              <a:schemeClr val="tx1"/>
            </a:solidFill>
          </a:endParaRPr>
        </a:p>
      </dsp:txBody>
      <dsp:txXfrm rot="-5400000">
        <a:off x="4933894" y="1685096"/>
        <a:ext cx="3279629" cy="19876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42B54-65C2-415A-95D1-35FA09A24190}">
      <dsp:nvSpPr>
        <dsp:cNvPr id="0" name=""/>
        <dsp:cNvSpPr/>
      </dsp:nvSpPr>
      <dsp:spPr>
        <a:xfrm>
          <a:off x="428636" y="103173"/>
          <a:ext cx="1724470" cy="8622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Ambiente de control interno: </a:t>
          </a:r>
          <a:endParaRPr lang="es-EC" sz="1900" kern="1200" dirty="0">
            <a:solidFill>
              <a:schemeClr val="tx1"/>
            </a:solidFill>
          </a:endParaRPr>
        </a:p>
      </dsp:txBody>
      <dsp:txXfrm>
        <a:off x="453890" y="128427"/>
        <a:ext cx="1673962" cy="811727"/>
      </dsp:txXfrm>
    </dsp:sp>
    <dsp:sp modelId="{471C8C1C-7092-4867-B6CB-A87448331DFD}">
      <dsp:nvSpPr>
        <dsp:cNvPr id="0" name=""/>
        <dsp:cNvSpPr/>
      </dsp:nvSpPr>
      <dsp:spPr>
        <a:xfrm>
          <a:off x="601083" y="965409"/>
          <a:ext cx="1840027" cy="544432"/>
        </a:xfrm>
        <a:custGeom>
          <a:avLst/>
          <a:gdLst/>
          <a:ahLst/>
          <a:cxnLst/>
          <a:rect l="0" t="0" r="0" b="0"/>
          <a:pathLst>
            <a:path>
              <a:moveTo>
                <a:pt x="0" y="0"/>
              </a:moveTo>
              <a:lnTo>
                <a:pt x="0" y="544432"/>
              </a:lnTo>
              <a:lnTo>
                <a:pt x="1840027" y="5444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3D344-B3DC-42FC-84DB-3B655620299D}">
      <dsp:nvSpPr>
        <dsp:cNvPr id="0" name=""/>
        <dsp:cNvSpPr/>
      </dsp:nvSpPr>
      <dsp:spPr>
        <a:xfrm>
          <a:off x="2441111" y="1078724"/>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Integridad</a:t>
          </a:r>
          <a:endParaRPr lang="es-EC" sz="1300" kern="1200" dirty="0"/>
        </a:p>
      </dsp:txBody>
      <dsp:txXfrm>
        <a:off x="2466365" y="1103978"/>
        <a:ext cx="1329068" cy="811727"/>
      </dsp:txXfrm>
    </dsp:sp>
    <dsp:sp modelId="{EE52341F-5852-463D-B4FB-FA812CE9366D}">
      <dsp:nvSpPr>
        <dsp:cNvPr id="0" name=""/>
        <dsp:cNvSpPr/>
      </dsp:nvSpPr>
      <dsp:spPr>
        <a:xfrm>
          <a:off x="601083" y="965409"/>
          <a:ext cx="1840027" cy="1622226"/>
        </a:xfrm>
        <a:custGeom>
          <a:avLst/>
          <a:gdLst/>
          <a:ahLst/>
          <a:cxnLst/>
          <a:rect l="0" t="0" r="0" b="0"/>
          <a:pathLst>
            <a:path>
              <a:moveTo>
                <a:pt x="0" y="0"/>
              </a:moveTo>
              <a:lnTo>
                <a:pt x="0" y="1622226"/>
              </a:lnTo>
              <a:lnTo>
                <a:pt x="1840027" y="16222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0D7E0-928F-4F01-AA39-BF105E5455A9}">
      <dsp:nvSpPr>
        <dsp:cNvPr id="0" name=""/>
        <dsp:cNvSpPr/>
      </dsp:nvSpPr>
      <dsp:spPr>
        <a:xfrm>
          <a:off x="2441111" y="2156518"/>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637824"/>
              <a:satOff val="3843"/>
              <a:lumOff val="3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Valores éticos</a:t>
          </a:r>
          <a:endParaRPr lang="es-EC" sz="1300" kern="1200" dirty="0"/>
        </a:p>
      </dsp:txBody>
      <dsp:txXfrm>
        <a:off x="2466365" y="2181772"/>
        <a:ext cx="1329068" cy="811727"/>
      </dsp:txXfrm>
    </dsp:sp>
    <dsp:sp modelId="{368C2F9B-F367-4F7C-B4C7-DB31BBEB7505}">
      <dsp:nvSpPr>
        <dsp:cNvPr id="0" name=""/>
        <dsp:cNvSpPr/>
      </dsp:nvSpPr>
      <dsp:spPr>
        <a:xfrm>
          <a:off x="601083" y="965409"/>
          <a:ext cx="1840027" cy="2700021"/>
        </a:xfrm>
        <a:custGeom>
          <a:avLst/>
          <a:gdLst/>
          <a:ahLst/>
          <a:cxnLst/>
          <a:rect l="0" t="0" r="0" b="0"/>
          <a:pathLst>
            <a:path>
              <a:moveTo>
                <a:pt x="0" y="0"/>
              </a:moveTo>
              <a:lnTo>
                <a:pt x="0" y="2700021"/>
              </a:lnTo>
              <a:lnTo>
                <a:pt x="1840027" y="27000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7DB6A-4330-45BC-A91C-BDA63B095A7F}">
      <dsp:nvSpPr>
        <dsp:cNvPr id="0" name=""/>
        <dsp:cNvSpPr/>
      </dsp:nvSpPr>
      <dsp:spPr>
        <a:xfrm>
          <a:off x="2441111" y="3234312"/>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275649"/>
              <a:satOff val="7685"/>
              <a:lumOff val="6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Estilo de gestión</a:t>
          </a:r>
          <a:endParaRPr lang="es-EC" sz="1300" kern="1200" dirty="0"/>
        </a:p>
      </dsp:txBody>
      <dsp:txXfrm>
        <a:off x="2466365" y="3259566"/>
        <a:ext cx="1329068" cy="811727"/>
      </dsp:txXfrm>
    </dsp:sp>
    <dsp:sp modelId="{985F4921-AAA3-43C1-9849-EA287EBEF707}">
      <dsp:nvSpPr>
        <dsp:cNvPr id="0" name=""/>
        <dsp:cNvSpPr/>
      </dsp:nvSpPr>
      <dsp:spPr>
        <a:xfrm>
          <a:off x="601083" y="965409"/>
          <a:ext cx="1840027" cy="3777815"/>
        </a:xfrm>
        <a:custGeom>
          <a:avLst/>
          <a:gdLst/>
          <a:ahLst/>
          <a:cxnLst/>
          <a:rect l="0" t="0" r="0" b="0"/>
          <a:pathLst>
            <a:path>
              <a:moveTo>
                <a:pt x="0" y="0"/>
              </a:moveTo>
              <a:lnTo>
                <a:pt x="0" y="3777815"/>
              </a:lnTo>
              <a:lnTo>
                <a:pt x="1840027" y="37778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576E5-2C68-4CA2-ABAB-77CE827F9FDA}">
      <dsp:nvSpPr>
        <dsp:cNvPr id="0" name=""/>
        <dsp:cNvSpPr/>
      </dsp:nvSpPr>
      <dsp:spPr>
        <a:xfrm>
          <a:off x="2441111" y="4312106"/>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913473"/>
              <a:satOff val="11528"/>
              <a:lumOff val="9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smtClean="0"/>
            <a:t>Filosofía de dirección</a:t>
          </a:r>
          <a:endParaRPr lang="es-EC" sz="1300" kern="1200" dirty="0" smtClean="0"/>
        </a:p>
      </dsp:txBody>
      <dsp:txXfrm>
        <a:off x="2466365" y="4337360"/>
        <a:ext cx="1329068" cy="811727"/>
      </dsp:txXfrm>
    </dsp:sp>
    <dsp:sp modelId="{DA8C5FD5-6A5F-4CC0-946E-0A2301CD1E1F}">
      <dsp:nvSpPr>
        <dsp:cNvPr id="0" name=""/>
        <dsp:cNvSpPr/>
      </dsp:nvSpPr>
      <dsp:spPr>
        <a:xfrm>
          <a:off x="4251805" y="929"/>
          <a:ext cx="1724470" cy="86223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Evaluación de riesgos: </a:t>
          </a:r>
          <a:endParaRPr lang="es-EC" sz="1900" kern="1200" dirty="0">
            <a:solidFill>
              <a:schemeClr val="tx1"/>
            </a:solidFill>
          </a:endParaRPr>
        </a:p>
      </dsp:txBody>
      <dsp:txXfrm>
        <a:off x="4277059" y="26183"/>
        <a:ext cx="1673962" cy="811727"/>
      </dsp:txXfrm>
    </dsp:sp>
    <dsp:sp modelId="{5E342430-4056-4DE2-AD16-71E0F459560C}">
      <dsp:nvSpPr>
        <dsp:cNvPr id="0" name=""/>
        <dsp:cNvSpPr/>
      </dsp:nvSpPr>
      <dsp:spPr>
        <a:xfrm>
          <a:off x="4424252" y="863165"/>
          <a:ext cx="1862290" cy="671258"/>
        </a:xfrm>
        <a:custGeom>
          <a:avLst/>
          <a:gdLst/>
          <a:ahLst/>
          <a:cxnLst/>
          <a:rect l="0" t="0" r="0" b="0"/>
          <a:pathLst>
            <a:path>
              <a:moveTo>
                <a:pt x="0" y="0"/>
              </a:moveTo>
              <a:lnTo>
                <a:pt x="0" y="671258"/>
              </a:lnTo>
              <a:lnTo>
                <a:pt x="1862290" y="6712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20EEE-00C5-4E6D-95E4-03851F003F82}">
      <dsp:nvSpPr>
        <dsp:cNvPr id="0" name=""/>
        <dsp:cNvSpPr/>
      </dsp:nvSpPr>
      <dsp:spPr>
        <a:xfrm>
          <a:off x="6286543" y="1103306"/>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551297"/>
              <a:satOff val="15371"/>
              <a:lumOff val="1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Cambios que se produce en el entorno</a:t>
          </a:r>
          <a:endParaRPr lang="es-EC" sz="1300" kern="1200" dirty="0"/>
        </a:p>
      </dsp:txBody>
      <dsp:txXfrm>
        <a:off x="6311797" y="1128560"/>
        <a:ext cx="1329068" cy="811727"/>
      </dsp:txXfrm>
    </dsp:sp>
    <dsp:sp modelId="{9224F672-4743-4C8D-A972-E78DEB838B7C}">
      <dsp:nvSpPr>
        <dsp:cNvPr id="0" name=""/>
        <dsp:cNvSpPr/>
      </dsp:nvSpPr>
      <dsp:spPr>
        <a:xfrm>
          <a:off x="4424252" y="863165"/>
          <a:ext cx="1862290" cy="1742827"/>
        </a:xfrm>
        <a:custGeom>
          <a:avLst/>
          <a:gdLst/>
          <a:ahLst/>
          <a:cxnLst/>
          <a:rect l="0" t="0" r="0" b="0"/>
          <a:pathLst>
            <a:path>
              <a:moveTo>
                <a:pt x="0" y="0"/>
              </a:moveTo>
              <a:lnTo>
                <a:pt x="0" y="1742827"/>
              </a:lnTo>
              <a:lnTo>
                <a:pt x="1862290" y="1742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7D085F-F53F-4B47-B848-BECA0B76B687}">
      <dsp:nvSpPr>
        <dsp:cNvPr id="0" name=""/>
        <dsp:cNvSpPr/>
      </dsp:nvSpPr>
      <dsp:spPr>
        <a:xfrm>
          <a:off x="6286543" y="2174875"/>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189121"/>
              <a:satOff val="19214"/>
              <a:lumOff val="15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Reestructuración de políticas empresariales</a:t>
          </a:r>
          <a:endParaRPr lang="es-EC" sz="1300" kern="1200" dirty="0"/>
        </a:p>
      </dsp:txBody>
      <dsp:txXfrm>
        <a:off x="6311797" y="2200129"/>
        <a:ext cx="1329068" cy="811727"/>
      </dsp:txXfrm>
    </dsp:sp>
    <dsp:sp modelId="{C7305B64-244F-41B6-9270-20C32C254160}">
      <dsp:nvSpPr>
        <dsp:cNvPr id="0" name=""/>
        <dsp:cNvSpPr/>
      </dsp:nvSpPr>
      <dsp:spPr>
        <a:xfrm>
          <a:off x="4424252" y="863165"/>
          <a:ext cx="1790855" cy="2814396"/>
        </a:xfrm>
        <a:custGeom>
          <a:avLst/>
          <a:gdLst/>
          <a:ahLst/>
          <a:cxnLst/>
          <a:rect l="0" t="0" r="0" b="0"/>
          <a:pathLst>
            <a:path>
              <a:moveTo>
                <a:pt x="0" y="0"/>
              </a:moveTo>
              <a:lnTo>
                <a:pt x="0" y="2814396"/>
              </a:lnTo>
              <a:lnTo>
                <a:pt x="1790855" y="281439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AD427-7FED-4CDC-891A-2E8B847C0118}">
      <dsp:nvSpPr>
        <dsp:cNvPr id="0" name=""/>
        <dsp:cNvSpPr/>
      </dsp:nvSpPr>
      <dsp:spPr>
        <a:xfrm>
          <a:off x="6215108" y="3246444"/>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826945"/>
              <a:satOff val="23056"/>
              <a:lumOff val="18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Cambios en las normativas, leyes y políticas contables</a:t>
          </a:r>
          <a:endParaRPr lang="es-EC" sz="1300" kern="1200" dirty="0"/>
        </a:p>
      </dsp:txBody>
      <dsp:txXfrm>
        <a:off x="6240362" y="3271698"/>
        <a:ext cx="1329068" cy="811727"/>
      </dsp:txXfrm>
    </dsp:sp>
    <dsp:sp modelId="{2D34F069-2C90-4299-B6C0-32DB216CD089}">
      <dsp:nvSpPr>
        <dsp:cNvPr id="0" name=""/>
        <dsp:cNvSpPr/>
      </dsp:nvSpPr>
      <dsp:spPr>
        <a:xfrm>
          <a:off x="4424252" y="863165"/>
          <a:ext cx="1790855" cy="3880989"/>
        </a:xfrm>
        <a:custGeom>
          <a:avLst/>
          <a:gdLst/>
          <a:ahLst/>
          <a:cxnLst/>
          <a:rect l="0" t="0" r="0" b="0"/>
          <a:pathLst>
            <a:path>
              <a:moveTo>
                <a:pt x="0" y="0"/>
              </a:moveTo>
              <a:lnTo>
                <a:pt x="0" y="3880989"/>
              </a:lnTo>
              <a:lnTo>
                <a:pt x="1790855" y="38809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E28C1-5505-4758-9ACD-7511DCE4D822}">
      <dsp:nvSpPr>
        <dsp:cNvPr id="0" name=""/>
        <dsp:cNvSpPr/>
      </dsp:nvSpPr>
      <dsp:spPr>
        <a:xfrm>
          <a:off x="6215108" y="4313036"/>
          <a:ext cx="1379576" cy="8622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Crecimiento acelerado</a:t>
          </a:r>
          <a:endParaRPr lang="es-EC" sz="1300" kern="1200" dirty="0"/>
        </a:p>
      </dsp:txBody>
      <dsp:txXfrm>
        <a:off x="6240362" y="4338290"/>
        <a:ext cx="1329068" cy="811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ABDA-D1CD-413B-8510-E9B0B004E9F1}">
      <dsp:nvSpPr>
        <dsp:cNvPr id="0" name=""/>
        <dsp:cNvSpPr/>
      </dsp:nvSpPr>
      <dsp:spPr>
        <a:xfrm>
          <a:off x="1190" y="793"/>
          <a:ext cx="2539007" cy="15234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Obtención</a:t>
          </a:r>
          <a:endParaRPr lang="es-EC" sz="2200" kern="1200" dirty="0">
            <a:solidFill>
              <a:schemeClr val="tx1"/>
            </a:solidFill>
          </a:endParaRPr>
        </a:p>
      </dsp:txBody>
      <dsp:txXfrm>
        <a:off x="45809" y="45412"/>
        <a:ext cx="2449769" cy="1434166"/>
      </dsp:txXfrm>
    </dsp:sp>
    <dsp:sp modelId="{973A1D88-5C7D-4518-AAEE-1EB97DEF8693}">
      <dsp:nvSpPr>
        <dsp:cNvPr id="0" name=""/>
        <dsp:cNvSpPr/>
      </dsp:nvSpPr>
      <dsp:spPr>
        <a:xfrm>
          <a:off x="2763631" y="447659"/>
          <a:ext cx="538269" cy="6296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2763631" y="573594"/>
        <a:ext cx="376788" cy="377803"/>
      </dsp:txXfrm>
    </dsp:sp>
    <dsp:sp modelId="{E651E25B-74C7-422A-9138-E07271A76D68}">
      <dsp:nvSpPr>
        <dsp:cNvPr id="0" name=""/>
        <dsp:cNvSpPr/>
      </dsp:nvSpPr>
      <dsp:spPr>
        <a:xfrm>
          <a:off x="3555801" y="793"/>
          <a:ext cx="2539007" cy="15234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Colocación</a:t>
          </a:r>
          <a:endParaRPr lang="es-EC" sz="2200" kern="1200" dirty="0">
            <a:solidFill>
              <a:schemeClr val="tx1"/>
            </a:solidFill>
          </a:endParaRPr>
        </a:p>
      </dsp:txBody>
      <dsp:txXfrm>
        <a:off x="3600420" y="45412"/>
        <a:ext cx="2449769" cy="1434166"/>
      </dsp:txXfrm>
    </dsp:sp>
    <dsp:sp modelId="{BA64152D-596B-4788-92ED-A4B8C3056461}">
      <dsp:nvSpPr>
        <dsp:cNvPr id="0" name=""/>
        <dsp:cNvSpPr/>
      </dsp:nvSpPr>
      <dsp:spPr>
        <a:xfrm rot="5400000">
          <a:off x="4556170" y="1701928"/>
          <a:ext cx="538269" cy="6296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4636404" y="1747630"/>
        <a:ext cx="377803" cy="376788"/>
      </dsp:txXfrm>
    </dsp:sp>
    <dsp:sp modelId="{53568713-CA5E-4763-9BC7-B13C9D552502}">
      <dsp:nvSpPr>
        <dsp:cNvPr id="0" name=""/>
        <dsp:cNvSpPr/>
      </dsp:nvSpPr>
      <dsp:spPr>
        <a:xfrm>
          <a:off x="3555801" y="2539801"/>
          <a:ext cx="2539007" cy="15234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Estratificación, diversificación o mezcla con fondos de origen legal</a:t>
          </a:r>
          <a:endParaRPr lang="es-EC" sz="2200" kern="1200" dirty="0">
            <a:solidFill>
              <a:schemeClr val="tx1"/>
            </a:solidFill>
          </a:endParaRPr>
        </a:p>
      </dsp:txBody>
      <dsp:txXfrm>
        <a:off x="3600420" y="2584420"/>
        <a:ext cx="2449769" cy="1434166"/>
      </dsp:txXfrm>
    </dsp:sp>
    <dsp:sp modelId="{9F068DFE-A2B8-4A4F-95ED-6EA636700489}">
      <dsp:nvSpPr>
        <dsp:cNvPr id="0" name=""/>
        <dsp:cNvSpPr/>
      </dsp:nvSpPr>
      <dsp:spPr>
        <a:xfrm rot="10800000">
          <a:off x="2794099" y="2986666"/>
          <a:ext cx="538269" cy="6296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2955580" y="3112601"/>
        <a:ext cx="376788" cy="377803"/>
      </dsp:txXfrm>
    </dsp:sp>
    <dsp:sp modelId="{C0A55A46-2A08-4010-9554-095BC0D2EB7B}">
      <dsp:nvSpPr>
        <dsp:cNvPr id="0" name=""/>
        <dsp:cNvSpPr/>
      </dsp:nvSpPr>
      <dsp:spPr>
        <a:xfrm>
          <a:off x="1190" y="2539801"/>
          <a:ext cx="2539007" cy="15234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Integración o inversión</a:t>
          </a:r>
          <a:endParaRPr lang="es-EC" sz="2200" kern="1200" dirty="0">
            <a:solidFill>
              <a:schemeClr val="tx1"/>
            </a:solidFill>
          </a:endParaRPr>
        </a:p>
      </dsp:txBody>
      <dsp:txXfrm>
        <a:off x="45809" y="2584420"/>
        <a:ext cx="2449769" cy="14341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8A4A1-1B04-4F7C-B555-058E0B23DF97}">
      <dsp:nvSpPr>
        <dsp:cNvPr id="0" name=""/>
        <dsp:cNvSpPr/>
      </dsp:nvSpPr>
      <dsp:spPr>
        <a:xfrm rot="5400000">
          <a:off x="4340483" y="-1523292"/>
          <a:ext cx="1326067" cy="47091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Gerente General y su actividad principal es presidir las reuniones del Comité, conocer todos los temas a tratar en las sesiones, su voto será dirimente en las decisiones que se adopten en el Comité.</a:t>
          </a:r>
          <a:endParaRPr lang="es-EC" sz="1300" kern="1200" dirty="0"/>
        </a:p>
      </dsp:txBody>
      <dsp:txXfrm rot="-5400000">
        <a:off x="2648921" y="233003"/>
        <a:ext cx="4644459" cy="1196601"/>
      </dsp:txXfrm>
    </dsp:sp>
    <dsp:sp modelId="{B6E03109-094A-4F96-AA97-25ED3DBD168F}">
      <dsp:nvSpPr>
        <dsp:cNvPr id="0" name=""/>
        <dsp:cNvSpPr/>
      </dsp:nvSpPr>
      <dsp:spPr>
        <a:xfrm>
          <a:off x="0" y="2511"/>
          <a:ext cx="2648921" cy="16575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b="1" kern="1200" dirty="0" smtClean="0">
              <a:solidFill>
                <a:schemeClr val="tx1"/>
              </a:solidFill>
            </a:rPr>
            <a:t>Presidente:</a:t>
          </a:r>
          <a:r>
            <a:rPr lang="es-ES" sz="3300" b="1" kern="1200" dirty="0" smtClean="0"/>
            <a:t> </a:t>
          </a:r>
          <a:endParaRPr lang="es-EC" sz="3300" kern="1200" dirty="0"/>
        </a:p>
      </dsp:txBody>
      <dsp:txXfrm>
        <a:off x="80917" y="83428"/>
        <a:ext cx="2487087" cy="1495750"/>
      </dsp:txXfrm>
    </dsp:sp>
    <dsp:sp modelId="{305660DB-D41B-4E42-8148-2CD16E40443E}">
      <dsp:nvSpPr>
        <dsp:cNvPr id="0" name=""/>
        <dsp:cNvSpPr/>
      </dsp:nvSpPr>
      <dsp:spPr>
        <a:xfrm rot="5400000">
          <a:off x="4340483" y="217171"/>
          <a:ext cx="1326067" cy="470919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Función a cargo del Oficial del Cumplimiento y en su ausencia del Oficial de Cumplimiento Suplente, es el encargado de convocar a las reuniones establecidas en los planes de trabajo, convocar a reuniones extraordinarias cuando estas ameriten, informar a todos los miembros las actividades realizadas para el control de lavado</a:t>
          </a:r>
          <a:endParaRPr lang="es-EC" sz="1300" kern="1200" dirty="0"/>
        </a:p>
      </dsp:txBody>
      <dsp:txXfrm rot="-5400000">
        <a:off x="2648921" y="1973467"/>
        <a:ext cx="4644459" cy="1196601"/>
      </dsp:txXfrm>
    </dsp:sp>
    <dsp:sp modelId="{FCD8ECFE-81C4-47A9-A326-80D2A0B20ABD}">
      <dsp:nvSpPr>
        <dsp:cNvPr id="0" name=""/>
        <dsp:cNvSpPr/>
      </dsp:nvSpPr>
      <dsp:spPr>
        <a:xfrm>
          <a:off x="0" y="1742975"/>
          <a:ext cx="2648921" cy="165758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b="1" kern="1200" dirty="0" smtClean="0">
              <a:solidFill>
                <a:schemeClr val="tx1"/>
              </a:solidFill>
            </a:rPr>
            <a:t>Secretario:</a:t>
          </a:r>
          <a:endParaRPr lang="es-EC" sz="3300" kern="1200" dirty="0">
            <a:solidFill>
              <a:schemeClr val="tx1"/>
            </a:solidFill>
          </a:endParaRPr>
        </a:p>
      </dsp:txBody>
      <dsp:txXfrm>
        <a:off x="80917" y="1823892"/>
        <a:ext cx="2487087" cy="1495750"/>
      </dsp:txXfrm>
    </dsp:sp>
    <dsp:sp modelId="{747EBF1C-2E35-44B0-9089-2E772E3AD5B6}">
      <dsp:nvSpPr>
        <dsp:cNvPr id="0" name=""/>
        <dsp:cNvSpPr/>
      </dsp:nvSpPr>
      <dsp:spPr>
        <a:xfrm rot="5400000">
          <a:off x="4340483" y="1957635"/>
          <a:ext cx="1326067" cy="47091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Corresponde a las personas que integran el Comité y tienen conocimiento de las actividades que realiza la Empresa, en relación a la prevención del Lavado de Activos, tienen participación con su voto, en la toma de decisiones.</a:t>
          </a:r>
          <a:endParaRPr lang="es-EC" sz="1300" kern="1200" dirty="0"/>
        </a:p>
      </dsp:txBody>
      <dsp:txXfrm rot="-5400000">
        <a:off x="2648921" y="3713931"/>
        <a:ext cx="4644459" cy="1196601"/>
      </dsp:txXfrm>
    </dsp:sp>
    <dsp:sp modelId="{CC65ED52-7CF1-41C0-85B9-66E7ED022CCC}">
      <dsp:nvSpPr>
        <dsp:cNvPr id="0" name=""/>
        <dsp:cNvSpPr/>
      </dsp:nvSpPr>
      <dsp:spPr>
        <a:xfrm>
          <a:off x="0" y="3483439"/>
          <a:ext cx="2648921" cy="165758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b="1" kern="1200" dirty="0" smtClean="0">
              <a:solidFill>
                <a:schemeClr val="tx1"/>
              </a:solidFill>
            </a:rPr>
            <a:t>Integrantes: </a:t>
          </a:r>
          <a:endParaRPr lang="es-EC" sz="3300" kern="1200" dirty="0">
            <a:solidFill>
              <a:schemeClr val="tx1"/>
            </a:solidFill>
          </a:endParaRPr>
        </a:p>
      </dsp:txBody>
      <dsp:txXfrm>
        <a:off x="80917" y="3564356"/>
        <a:ext cx="2487087" cy="14957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6D536-AE11-4D19-AD82-9F6B18E4D83D}">
      <dsp:nvSpPr>
        <dsp:cNvPr id="0" name=""/>
        <dsp:cNvSpPr/>
      </dsp:nvSpPr>
      <dsp:spPr>
        <a:xfrm>
          <a:off x="3179486" y="1089451"/>
          <a:ext cx="2892680" cy="28926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Funciones</a:t>
          </a:r>
          <a:endParaRPr lang="es-EC" sz="1800" kern="1200" dirty="0"/>
        </a:p>
      </dsp:txBody>
      <dsp:txXfrm>
        <a:off x="3603109" y="1513074"/>
        <a:ext cx="2045434" cy="2045434"/>
      </dsp:txXfrm>
    </dsp:sp>
    <dsp:sp modelId="{4146AF36-6161-42CE-9E5C-3832C1791F76}">
      <dsp:nvSpPr>
        <dsp:cNvPr id="0" name=""/>
        <dsp:cNvSpPr/>
      </dsp:nvSpPr>
      <dsp:spPr>
        <a:xfrm>
          <a:off x="3107986" y="241710"/>
          <a:ext cx="3035680" cy="8386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Analiza las operaciones del mes</a:t>
          </a:r>
          <a:endParaRPr lang="es-EC" sz="1800" kern="1200" dirty="0"/>
        </a:p>
      </dsp:txBody>
      <dsp:txXfrm>
        <a:off x="3552551" y="364527"/>
        <a:ext cx="2146550" cy="593012"/>
      </dsp:txXfrm>
    </dsp:sp>
    <dsp:sp modelId="{FA79EF11-6BCD-471E-A292-FF7EB7FA15A9}">
      <dsp:nvSpPr>
        <dsp:cNvPr id="0" name=""/>
        <dsp:cNvSpPr/>
      </dsp:nvSpPr>
      <dsp:spPr>
        <a:xfrm>
          <a:off x="5843545" y="857001"/>
          <a:ext cx="3086201" cy="144634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Define políticas, emite recomendaciones</a:t>
          </a:r>
          <a:endParaRPr lang="es-EC" sz="1800" kern="1200" dirty="0"/>
        </a:p>
      </dsp:txBody>
      <dsp:txXfrm>
        <a:off x="6295509" y="1068813"/>
        <a:ext cx="2182273" cy="1022716"/>
      </dsp:txXfrm>
    </dsp:sp>
    <dsp:sp modelId="{E6C0DC5D-80A8-47A0-B0E1-D0C9569E3E72}">
      <dsp:nvSpPr>
        <dsp:cNvPr id="0" name=""/>
        <dsp:cNvSpPr/>
      </dsp:nvSpPr>
      <dsp:spPr>
        <a:xfrm>
          <a:off x="6321682" y="2911112"/>
          <a:ext cx="2679504" cy="144634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Revisa y aprueba el Plan Anual de Cumplimiento</a:t>
          </a:r>
          <a:endParaRPr lang="es-EC" sz="1800" kern="1200" dirty="0"/>
        </a:p>
      </dsp:txBody>
      <dsp:txXfrm>
        <a:off x="6714086" y="3122924"/>
        <a:ext cx="1894696" cy="1022716"/>
      </dsp:txXfrm>
    </dsp:sp>
    <dsp:sp modelId="{E5769742-9F59-4BC7-A6F2-BC8E6E1F8A6E}">
      <dsp:nvSpPr>
        <dsp:cNvPr id="0" name=""/>
        <dsp:cNvSpPr/>
      </dsp:nvSpPr>
      <dsp:spPr>
        <a:xfrm>
          <a:off x="3036544" y="4080749"/>
          <a:ext cx="3178564" cy="112542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Realiza seguimiento a los informes</a:t>
          </a:r>
          <a:endParaRPr lang="es-EC" sz="1800" kern="1200" dirty="0"/>
        </a:p>
      </dsp:txBody>
      <dsp:txXfrm>
        <a:off x="3502034" y="4245564"/>
        <a:ext cx="2247584" cy="795796"/>
      </dsp:txXfrm>
    </dsp:sp>
    <dsp:sp modelId="{DE329A13-0C40-43A7-B487-278E31BE459C}">
      <dsp:nvSpPr>
        <dsp:cNvPr id="0" name=""/>
        <dsp:cNvSpPr/>
      </dsp:nvSpPr>
      <dsp:spPr>
        <a:xfrm>
          <a:off x="785810" y="2839666"/>
          <a:ext cx="2559791" cy="144634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Decide sobre medidas disciplinarias</a:t>
          </a:r>
          <a:endParaRPr lang="es-EC" sz="1800" kern="1200" dirty="0"/>
        </a:p>
      </dsp:txBody>
      <dsp:txXfrm>
        <a:off x="1160683" y="3051478"/>
        <a:ext cx="1810045" cy="1022716"/>
      </dsp:txXfrm>
    </dsp:sp>
    <dsp:sp modelId="{A3340DCD-04DD-4EA8-8570-C818101F0CC2}">
      <dsp:nvSpPr>
        <dsp:cNvPr id="0" name=""/>
        <dsp:cNvSpPr/>
      </dsp:nvSpPr>
      <dsp:spPr>
        <a:xfrm>
          <a:off x="500059" y="870793"/>
          <a:ext cx="3015692" cy="144634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Colabora con el oficial de cumplimiento en temas de prevención</a:t>
          </a:r>
          <a:endParaRPr lang="es-EC" sz="1800" kern="1200" dirty="0"/>
        </a:p>
      </dsp:txBody>
      <dsp:txXfrm>
        <a:off x="941697" y="1082605"/>
        <a:ext cx="2132416" cy="10227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DFBA3-4F9A-4942-9DCE-A3DD668F4A7D}">
      <dsp:nvSpPr>
        <dsp:cNvPr id="0" name=""/>
        <dsp:cNvSpPr/>
      </dsp:nvSpPr>
      <dsp:spPr>
        <a:xfrm rot="5400000">
          <a:off x="-433504" y="434558"/>
          <a:ext cx="2890029" cy="2023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tx1"/>
              </a:solidFill>
            </a:rPr>
            <a:t>Informes:</a:t>
          </a:r>
          <a:endParaRPr lang="es-EC" sz="2200" kern="1200" dirty="0">
            <a:solidFill>
              <a:schemeClr val="tx1"/>
            </a:solidFill>
          </a:endParaRPr>
        </a:p>
      </dsp:txBody>
      <dsp:txXfrm rot="-5400000">
        <a:off x="1" y="1012563"/>
        <a:ext cx="2023020" cy="867009"/>
      </dsp:txXfrm>
    </dsp:sp>
    <dsp:sp modelId="{C2B2E495-9E63-42CC-B12C-E41FE21D68DE}">
      <dsp:nvSpPr>
        <dsp:cNvPr id="0" name=""/>
        <dsp:cNvSpPr/>
      </dsp:nvSpPr>
      <dsp:spPr>
        <a:xfrm rot="5400000">
          <a:off x="3822745" y="-1798671"/>
          <a:ext cx="1878519" cy="54779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Las reuniones del Comité, generarán los siguientes Informes:</a:t>
          </a:r>
          <a:endParaRPr lang="es-EC" sz="1800" kern="1200" dirty="0"/>
        </a:p>
        <a:p>
          <a:pPr marL="171450" lvl="1" indent="-171450" algn="l" defTabSz="800100">
            <a:lnSpc>
              <a:spcPct val="90000"/>
            </a:lnSpc>
            <a:spcBef>
              <a:spcPct val="0"/>
            </a:spcBef>
            <a:spcAft>
              <a:spcPct val="15000"/>
            </a:spcAft>
            <a:buChar char="••"/>
          </a:pPr>
          <a:r>
            <a:rPr lang="es-ES" sz="1800" kern="1200" dirty="0" smtClean="0"/>
            <a:t>Acta de Reunión Mensual del Comité de Riesgos. (Comité de Riesgos-01)</a:t>
          </a:r>
          <a:endParaRPr lang="es-EC" sz="1800" kern="1200" dirty="0" smtClean="0"/>
        </a:p>
        <a:p>
          <a:pPr marL="171450" lvl="1" indent="-171450" algn="l" defTabSz="800100">
            <a:lnSpc>
              <a:spcPct val="90000"/>
            </a:lnSpc>
            <a:spcBef>
              <a:spcPct val="0"/>
            </a:spcBef>
            <a:spcAft>
              <a:spcPct val="15000"/>
            </a:spcAft>
            <a:buChar char="••"/>
          </a:pPr>
          <a:r>
            <a:rPr lang="es-ES" sz="1800" kern="1200" dirty="0" smtClean="0"/>
            <a:t>Informe Mensual al Directorio. (Comité de Riesgos-02)</a:t>
          </a:r>
          <a:endParaRPr lang="es-EC" sz="1800" kern="1200" dirty="0" smtClean="0"/>
        </a:p>
      </dsp:txBody>
      <dsp:txXfrm rot="-5400000">
        <a:off x="2023020" y="92756"/>
        <a:ext cx="5386267" cy="1695115"/>
      </dsp:txXfrm>
    </dsp:sp>
    <dsp:sp modelId="{BB72019F-0A9C-4A9D-B8E7-E6A98932D62B}">
      <dsp:nvSpPr>
        <dsp:cNvPr id="0" name=""/>
        <dsp:cNvSpPr/>
      </dsp:nvSpPr>
      <dsp:spPr>
        <a:xfrm rot="5400000">
          <a:off x="-433504" y="3043146"/>
          <a:ext cx="2890029" cy="2023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tx1"/>
              </a:solidFill>
            </a:rPr>
            <a:t>Funcionamiento: </a:t>
          </a:r>
          <a:endParaRPr lang="es-EC" sz="2200" kern="1200" dirty="0">
            <a:solidFill>
              <a:schemeClr val="tx1"/>
            </a:solidFill>
          </a:endParaRPr>
        </a:p>
      </dsp:txBody>
      <dsp:txXfrm rot="-5400000">
        <a:off x="1" y="3621151"/>
        <a:ext cx="2023020" cy="867009"/>
      </dsp:txXfrm>
    </dsp:sp>
    <dsp:sp modelId="{54CA0FFF-6478-46C4-BDBC-B8796D6A0C56}">
      <dsp:nvSpPr>
        <dsp:cNvPr id="0" name=""/>
        <dsp:cNvSpPr/>
      </dsp:nvSpPr>
      <dsp:spPr>
        <a:xfrm rot="5400000">
          <a:off x="3822745" y="809917"/>
          <a:ext cx="1878519" cy="54779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0" kern="1200" dirty="0" smtClean="0"/>
            <a:t>Se reunirá de manera mensual para el análisis de la información presentado por el oficial de cumplimiento</a:t>
          </a:r>
          <a:endParaRPr lang="es-EC" sz="1800" b="0" kern="1200" dirty="0"/>
        </a:p>
      </dsp:txBody>
      <dsp:txXfrm rot="-5400000">
        <a:off x="2023020" y="2701344"/>
        <a:ext cx="5386267" cy="169511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80AE7-AB55-4C38-83AC-71A4953354C3}">
      <dsp:nvSpPr>
        <dsp:cNvPr id="0" name=""/>
        <dsp:cNvSpPr/>
      </dsp:nvSpPr>
      <dsp:spPr>
        <a:xfrm>
          <a:off x="0" y="0"/>
          <a:ext cx="5384025" cy="14454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solidFill>
                <a:schemeClr val="tx1"/>
              </a:solidFill>
            </a:rPr>
            <a:t>Corresponde a una serie de normas y principios éticos y de control que obliga a los ejecutivos y empleados de Automotores Continental S.A., a que los conozcan y cumplan con éstos, a fin que les permita actuar con absoluta austeridad y transparencia en el desarrollo de sus labores diarias.</a:t>
          </a:r>
          <a:endParaRPr lang="es-EC" sz="1300" kern="1200" dirty="0">
            <a:solidFill>
              <a:schemeClr val="tx1"/>
            </a:solidFill>
          </a:endParaRPr>
        </a:p>
      </dsp:txBody>
      <dsp:txXfrm>
        <a:off x="42335" y="42335"/>
        <a:ext cx="3824299" cy="1360754"/>
      </dsp:txXfrm>
    </dsp:sp>
    <dsp:sp modelId="{35A88A20-6539-4BB6-A9BF-7D08076BCB66}">
      <dsp:nvSpPr>
        <dsp:cNvPr id="0" name=""/>
        <dsp:cNvSpPr/>
      </dsp:nvSpPr>
      <dsp:spPr>
        <a:xfrm>
          <a:off x="475061" y="1686328"/>
          <a:ext cx="5384025" cy="14454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b="1" kern="1200" dirty="0" smtClean="0">
              <a:solidFill>
                <a:schemeClr val="tx1"/>
              </a:solidFill>
            </a:rPr>
            <a:t>Declaración los principios generales de Compañía, en tema de prevención:</a:t>
          </a:r>
          <a:endParaRPr lang="es-EC" sz="1300" kern="1200" dirty="0">
            <a:solidFill>
              <a:schemeClr val="tx1"/>
            </a:solidFill>
          </a:endParaRPr>
        </a:p>
      </dsp:txBody>
      <dsp:txXfrm>
        <a:off x="517396" y="1728663"/>
        <a:ext cx="3884768" cy="1360754"/>
      </dsp:txXfrm>
    </dsp:sp>
    <dsp:sp modelId="{87D6D5EB-7310-4E38-B699-E790EEFB49E4}">
      <dsp:nvSpPr>
        <dsp:cNvPr id="0" name=""/>
        <dsp:cNvSpPr/>
      </dsp:nvSpPr>
      <dsp:spPr>
        <a:xfrm>
          <a:off x="940215" y="3340670"/>
          <a:ext cx="5384025" cy="14454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b="1" kern="1200" dirty="0" smtClean="0">
              <a:solidFill>
                <a:schemeClr val="tx1"/>
              </a:solidFill>
            </a:rPr>
            <a:t>A.- </a:t>
          </a:r>
          <a:r>
            <a:rPr lang="es-ES" sz="1300" kern="1200" dirty="0" smtClean="0">
              <a:solidFill>
                <a:schemeClr val="tx1"/>
              </a:solidFill>
            </a:rPr>
            <a:t>Cumplimiento estricto de las normas de control y prevención de lavado de activos.- </a:t>
          </a:r>
          <a:endParaRPr lang="es-EC" sz="1300" kern="1200" dirty="0" smtClean="0">
            <a:solidFill>
              <a:schemeClr val="tx1"/>
            </a:solidFill>
          </a:endParaRPr>
        </a:p>
        <a:p>
          <a:pPr lvl="0" algn="just" defTabSz="577850">
            <a:lnSpc>
              <a:spcPct val="90000"/>
            </a:lnSpc>
            <a:spcBef>
              <a:spcPct val="0"/>
            </a:spcBef>
            <a:spcAft>
              <a:spcPct val="35000"/>
            </a:spcAft>
          </a:pPr>
          <a:r>
            <a:rPr lang="es-ES" sz="1300" b="1" kern="1200" dirty="0" smtClean="0">
              <a:solidFill>
                <a:schemeClr val="tx1"/>
              </a:solidFill>
            </a:rPr>
            <a:t>B.- </a:t>
          </a:r>
          <a:r>
            <a:rPr lang="es-ES" sz="1300" kern="1200" dirty="0" smtClean="0">
              <a:solidFill>
                <a:schemeClr val="tx1"/>
              </a:solidFill>
            </a:rPr>
            <a:t>Colaboración y apoyo a las autoridades para el suministro de la información.- </a:t>
          </a:r>
          <a:endParaRPr lang="es-EC" sz="1300" kern="1200" dirty="0">
            <a:solidFill>
              <a:schemeClr val="tx1"/>
            </a:solidFill>
          </a:endParaRPr>
        </a:p>
      </dsp:txBody>
      <dsp:txXfrm>
        <a:off x="982550" y="3383005"/>
        <a:ext cx="3884768" cy="1360754"/>
      </dsp:txXfrm>
    </dsp:sp>
    <dsp:sp modelId="{74D6AE86-3962-4A02-AFA5-5C7569D34CC2}">
      <dsp:nvSpPr>
        <dsp:cNvPr id="0" name=""/>
        <dsp:cNvSpPr/>
      </dsp:nvSpPr>
      <dsp:spPr>
        <a:xfrm>
          <a:off x="4444499" y="1096113"/>
          <a:ext cx="939525" cy="939525"/>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655892" y="1096113"/>
        <a:ext cx="516739" cy="706993"/>
      </dsp:txXfrm>
    </dsp:sp>
    <dsp:sp modelId="{63F63306-EFC0-4E9D-A8F1-9C45555D1DB9}">
      <dsp:nvSpPr>
        <dsp:cNvPr id="0" name=""/>
        <dsp:cNvSpPr/>
      </dsp:nvSpPr>
      <dsp:spPr>
        <a:xfrm>
          <a:off x="4919560" y="2772806"/>
          <a:ext cx="939525" cy="93952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130953" y="2772806"/>
        <a:ext cx="516739" cy="7069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B7A1-F961-41B5-B4C4-87A74E08C5C8}">
      <dsp:nvSpPr>
        <dsp:cNvPr id="0" name=""/>
        <dsp:cNvSpPr/>
      </dsp:nvSpPr>
      <dsp:spPr>
        <a:xfrm>
          <a:off x="2248957" y="2706951"/>
          <a:ext cx="2074380" cy="20743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Mecanismos para el conocimiento del cliente </a:t>
          </a:r>
          <a:endParaRPr lang="es-EC" sz="2000" kern="1200" dirty="0">
            <a:solidFill>
              <a:schemeClr val="tx1"/>
            </a:solidFill>
          </a:endParaRPr>
        </a:p>
      </dsp:txBody>
      <dsp:txXfrm>
        <a:off x="2552743" y="3010737"/>
        <a:ext cx="1466808" cy="1466808"/>
      </dsp:txXfrm>
    </dsp:sp>
    <dsp:sp modelId="{D84B80E5-663F-40E6-B8C9-41F5DA076D98}">
      <dsp:nvSpPr>
        <dsp:cNvPr id="0" name=""/>
        <dsp:cNvSpPr/>
      </dsp:nvSpPr>
      <dsp:spPr>
        <a:xfrm rot="12900000">
          <a:off x="834663" y="2317859"/>
          <a:ext cx="1673403" cy="5911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368882-07A0-49AF-BCA9-F27C1BC96AFE}">
      <dsp:nvSpPr>
        <dsp:cNvPr id="0" name=""/>
        <dsp:cNvSpPr/>
      </dsp:nvSpPr>
      <dsp:spPr>
        <a:xfrm>
          <a:off x="648" y="1345281"/>
          <a:ext cx="1970661" cy="1576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Concepto de cliente</a:t>
          </a:r>
          <a:endParaRPr lang="es-EC" sz="2400" kern="1200" dirty="0">
            <a:solidFill>
              <a:schemeClr val="tx1"/>
            </a:solidFill>
          </a:endParaRPr>
        </a:p>
      </dsp:txBody>
      <dsp:txXfrm>
        <a:off x="46823" y="1391456"/>
        <a:ext cx="1878311" cy="1484179"/>
      </dsp:txXfrm>
    </dsp:sp>
    <dsp:sp modelId="{DB95DBFA-C759-459B-BE92-91BA95ED83B2}">
      <dsp:nvSpPr>
        <dsp:cNvPr id="0" name=""/>
        <dsp:cNvSpPr/>
      </dsp:nvSpPr>
      <dsp:spPr>
        <a:xfrm rot="16200000">
          <a:off x="2449446" y="1477256"/>
          <a:ext cx="1673403" cy="5911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A8B74-7AD2-4872-ABB1-120C827D0379}">
      <dsp:nvSpPr>
        <dsp:cNvPr id="0" name=""/>
        <dsp:cNvSpPr/>
      </dsp:nvSpPr>
      <dsp:spPr>
        <a:xfrm>
          <a:off x="2300817" y="147889"/>
          <a:ext cx="1970661" cy="1576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Objetivo del conocimiento del cliente </a:t>
          </a:r>
          <a:endParaRPr lang="es-EC" sz="2400" kern="1200" dirty="0">
            <a:solidFill>
              <a:schemeClr val="tx1"/>
            </a:solidFill>
          </a:endParaRPr>
        </a:p>
      </dsp:txBody>
      <dsp:txXfrm>
        <a:off x="2346992" y="194064"/>
        <a:ext cx="1878311" cy="1484179"/>
      </dsp:txXfrm>
    </dsp:sp>
    <dsp:sp modelId="{392206F5-8CB5-4A8D-8748-33CAE973036E}">
      <dsp:nvSpPr>
        <dsp:cNvPr id="0" name=""/>
        <dsp:cNvSpPr/>
      </dsp:nvSpPr>
      <dsp:spPr>
        <a:xfrm rot="19500000">
          <a:off x="4064229" y="2317859"/>
          <a:ext cx="1673403" cy="5911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4EC9BF-5ACA-433A-9A0C-021DEAA69933}">
      <dsp:nvSpPr>
        <dsp:cNvPr id="0" name=""/>
        <dsp:cNvSpPr/>
      </dsp:nvSpPr>
      <dsp:spPr>
        <a:xfrm>
          <a:off x="4600986" y="1345281"/>
          <a:ext cx="1970661" cy="1576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Parámetros para el conocimiento del cliente</a:t>
          </a:r>
          <a:endParaRPr lang="es-EC" sz="2400" kern="1200" dirty="0">
            <a:solidFill>
              <a:schemeClr val="tx1"/>
            </a:solidFill>
          </a:endParaRPr>
        </a:p>
      </dsp:txBody>
      <dsp:txXfrm>
        <a:off x="4647161" y="1391456"/>
        <a:ext cx="1878311" cy="148417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0D26F-6894-4644-84C5-5FA9DE6F1F1D}">
      <dsp:nvSpPr>
        <dsp:cNvPr id="0" name=""/>
        <dsp:cNvSpPr/>
      </dsp:nvSpPr>
      <dsp:spPr>
        <a:xfrm>
          <a:off x="573289" y="0"/>
          <a:ext cx="6497286" cy="496095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63FEC-BA33-412D-8C4A-520100796333}">
      <dsp:nvSpPr>
        <dsp:cNvPr id="0" name=""/>
        <dsp:cNvSpPr/>
      </dsp:nvSpPr>
      <dsp:spPr>
        <a:xfrm>
          <a:off x="8211" y="1488287"/>
          <a:ext cx="2460369" cy="1984383"/>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Como su nombre lo indica, corresponden a un conjunto de indicadores que deben llamar la atención de los ejecutivos y empleados de Automotores Continental</a:t>
          </a:r>
          <a:endParaRPr lang="es-EC" sz="1600" kern="1200" dirty="0">
            <a:solidFill>
              <a:schemeClr val="tx1"/>
            </a:solidFill>
          </a:endParaRPr>
        </a:p>
      </dsp:txBody>
      <dsp:txXfrm>
        <a:off x="105081" y="1585157"/>
        <a:ext cx="2266629" cy="1790643"/>
      </dsp:txXfrm>
    </dsp:sp>
    <dsp:sp modelId="{60D94ACD-E244-4FB8-9F33-0CB7D2839D46}">
      <dsp:nvSpPr>
        <dsp:cNvPr id="0" name=""/>
        <dsp:cNvSpPr/>
      </dsp:nvSpPr>
      <dsp:spPr>
        <a:xfrm>
          <a:off x="2591748" y="1488287"/>
          <a:ext cx="2460369" cy="1984383"/>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y ser debidamente analizados por cada una de las áreas responsables, según su naturaleza. </a:t>
          </a:r>
          <a:endParaRPr lang="es-EC" sz="1600" kern="1200" dirty="0">
            <a:solidFill>
              <a:schemeClr val="tx1"/>
            </a:solidFill>
          </a:endParaRPr>
        </a:p>
      </dsp:txBody>
      <dsp:txXfrm>
        <a:off x="2688618" y="1585157"/>
        <a:ext cx="2266629" cy="1790643"/>
      </dsp:txXfrm>
    </dsp:sp>
    <dsp:sp modelId="{A20A5C79-9E93-440F-8554-3C2471D627D9}">
      <dsp:nvSpPr>
        <dsp:cNvPr id="0" name=""/>
        <dsp:cNvSpPr/>
      </dsp:nvSpPr>
      <dsp:spPr>
        <a:xfrm>
          <a:off x="5175285" y="1488287"/>
          <a:ext cx="2460369" cy="1984383"/>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Se denominan señales de alerta, las situaciones prácticas conocidas y evaluadas como generadoras de transacciones inusuales. </a:t>
          </a:r>
          <a:endParaRPr lang="es-EC" sz="1600" kern="1200" dirty="0">
            <a:solidFill>
              <a:schemeClr val="tx1"/>
            </a:solidFill>
          </a:endParaRPr>
        </a:p>
      </dsp:txBody>
      <dsp:txXfrm>
        <a:off x="5272155" y="1585157"/>
        <a:ext cx="2266629" cy="17906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0FD94-305F-4B5A-94FE-D62C4B92E136}">
      <dsp:nvSpPr>
        <dsp:cNvPr id="0" name=""/>
        <dsp:cNvSpPr/>
      </dsp:nvSpPr>
      <dsp:spPr>
        <a:xfrm>
          <a:off x="1749399" y="696281"/>
          <a:ext cx="4645132" cy="4645132"/>
        </a:xfrm>
        <a:prstGeom prst="blockArc">
          <a:avLst>
            <a:gd name="adj1" fmla="val 9000000"/>
            <a:gd name="adj2" fmla="val 162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560D9-8D36-4518-A835-AFBE7028FDBC}">
      <dsp:nvSpPr>
        <dsp:cNvPr id="0" name=""/>
        <dsp:cNvSpPr/>
      </dsp:nvSpPr>
      <dsp:spPr>
        <a:xfrm>
          <a:off x="1749399" y="696281"/>
          <a:ext cx="4645132" cy="4645132"/>
        </a:xfrm>
        <a:prstGeom prst="blockArc">
          <a:avLst>
            <a:gd name="adj1" fmla="val 1800000"/>
            <a:gd name="adj2" fmla="val 90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14AC55-762D-4E38-9EB9-51B188E27ED1}">
      <dsp:nvSpPr>
        <dsp:cNvPr id="0" name=""/>
        <dsp:cNvSpPr/>
      </dsp:nvSpPr>
      <dsp:spPr>
        <a:xfrm>
          <a:off x="1749399" y="696281"/>
          <a:ext cx="4645132" cy="4645132"/>
        </a:xfrm>
        <a:prstGeom prst="blockArc">
          <a:avLst>
            <a:gd name="adj1" fmla="val 16200000"/>
            <a:gd name="adj2" fmla="val 180000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C5C9D-EE12-4FA0-9C24-EFB060673FAB}">
      <dsp:nvSpPr>
        <dsp:cNvPr id="0" name=""/>
        <dsp:cNvSpPr/>
      </dsp:nvSpPr>
      <dsp:spPr>
        <a:xfrm>
          <a:off x="3002279" y="1949161"/>
          <a:ext cx="2139372" cy="2139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Procedimiento reporte de operaciones inusuales y operaciones sospechosas</a:t>
          </a:r>
          <a:endParaRPr lang="es-EC" sz="1700" kern="1200" dirty="0">
            <a:solidFill>
              <a:schemeClr val="tx1"/>
            </a:solidFill>
          </a:endParaRPr>
        </a:p>
      </dsp:txBody>
      <dsp:txXfrm>
        <a:off x="3315583" y="2262465"/>
        <a:ext cx="1512764" cy="1512764"/>
      </dsp:txXfrm>
    </dsp:sp>
    <dsp:sp modelId="{26C245DD-90C8-40C8-A43D-49B90A4A1E6E}">
      <dsp:nvSpPr>
        <dsp:cNvPr id="0" name=""/>
        <dsp:cNvSpPr/>
      </dsp:nvSpPr>
      <dsp:spPr>
        <a:xfrm>
          <a:off x="3323185" y="1413"/>
          <a:ext cx="1497560" cy="14975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u="none" kern="1200" dirty="0" smtClean="0">
              <a:solidFill>
                <a:schemeClr val="tx1"/>
              </a:solidFill>
            </a:rPr>
            <a:t>Oficiales de Cumplimiento Internos</a:t>
          </a:r>
          <a:endParaRPr lang="es-EC" sz="1400" u="none" kern="1200" dirty="0">
            <a:solidFill>
              <a:schemeClr val="tx1"/>
            </a:solidFill>
          </a:endParaRPr>
        </a:p>
      </dsp:txBody>
      <dsp:txXfrm>
        <a:off x="3542498" y="220726"/>
        <a:ext cx="1058934" cy="1058934"/>
      </dsp:txXfrm>
    </dsp:sp>
    <dsp:sp modelId="{0D96FB05-19C9-4422-978E-880A9BCCED7E}">
      <dsp:nvSpPr>
        <dsp:cNvPr id="0" name=""/>
        <dsp:cNvSpPr/>
      </dsp:nvSpPr>
      <dsp:spPr>
        <a:xfrm>
          <a:off x="5287897" y="3404394"/>
          <a:ext cx="1497560" cy="14975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u="none" kern="1200" dirty="0" smtClean="0">
              <a:solidFill>
                <a:schemeClr val="tx1"/>
              </a:solidFill>
            </a:rPr>
            <a:t>Oficial de Cumplimiento</a:t>
          </a:r>
          <a:endParaRPr lang="es-EC" sz="1400" u="none" kern="1200" dirty="0">
            <a:solidFill>
              <a:schemeClr val="tx1"/>
            </a:solidFill>
          </a:endParaRPr>
        </a:p>
      </dsp:txBody>
      <dsp:txXfrm>
        <a:off x="5507210" y="3623707"/>
        <a:ext cx="1058934" cy="1058934"/>
      </dsp:txXfrm>
    </dsp:sp>
    <dsp:sp modelId="{836C8BE1-BCDC-4F4D-9D28-24D01474A6D4}">
      <dsp:nvSpPr>
        <dsp:cNvPr id="0" name=""/>
        <dsp:cNvSpPr/>
      </dsp:nvSpPr>
      <dsp:spPr>
        <a:xfrm>
          <a:off x="1358473" y="3404394"/>
          <a:ext cx="1497560" cy="14975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u="none" kern="1200" dirty="0" smtClean="0">
              <a:solidFill>
                <a:schemeClr val="tx1"/>
              </a:solidFill>
            </a:rPr>
            <a:t>Comité de Riesgo</a:t>
          </a:r>
          <a:endParaRPr lang="es-EC" sz="1400" u="none" kern="1200" dirty="0">
            <a:solidFill>
              <a:schemeClr val="tx1"/>
            </a:solidFill>
          </a:endParaRPr>
        </a:p>
      </dsp:txBody>
      <dsp:txXfrm>
        <a:off x="1577786" y="3623707"/>
        <a:ext cx="1058934" cy="105893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12135-B775-4329-810D-BD1216891798}">
      <dsp:nvSpPr>
        <dsp:cNvPr id="0" name=""/>
        <dsp:cNvSpPr/>
      </dsp:nvSpPr>
      <dsp:spPr>
        <a:xfrm>
          <a:off x="3495255" y="1192"/>
          <a:ext cx="1081982" cy="10819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Hoja / Currículo de Vida</a:t>
          </a:r>
          <a:endParaRPr lang="es-EC" sz="800" kern="1200" dirty="0">
            <a:solidFill>
              <a:schemeClr val="tx1"/>
            </a:solidFill>
          </a:endParaRPr>
        </a:p>
      </dsp:txBody>
      <dsp:txXfrm>
        <a:off x="3653708" y="159645"/>
        <a:ext cx="765076" cy="765076"/>
      </dsp:txXfrm>
    </dsp:sp>
    <dsp:sp modelId="{199DBBE7-7535-4D52-B0C2-DFC44E1F420E}">
      <dsp:nvSpPr>
        <dsp:cNvPr id="0" name=""/>
        <dsp:cNvSpPr/>
      </dsp:nvSpPr>
      <dsp:spPr>
        <a:xfrm rot="1542857">
          <a:off x="4616989" y="708526"/>
          <a:ext cx="287626" cy="3651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4621262" y="762841"/>
        <a:ext cx="201338" cy="219101"/>
      </dsp:txXfrm>
    </dsp:sp>
    <dsp:sp modelId="{B4243FC8-D6E0-4DAC-813B-E761FF9D2E41}">
      <dsp:nvSpPr>
        <dsp:cNvPr id="0" name=""/>
        <dsp:cNvSpPr/>
      </dsp:nvSpPr>
      <dsp:spPr>
        <a:xfrm>
          <a:off x="4959035" y="706111"/>
          <a:ext cx="1081982" cy="10819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Copias de cédula;</a:t>
          </a:r>
          <a:r>
            <a:rPr lang="es-ES" sz="800" kern="1200" dirty="0" smtClean="0"/>
            <a:t> </a:t>
          </a:r>
          <a:endParaRPr lang="es-EC" sz="800" kern="1200" dirty="0"/>
        </a:p>
      </dsp:txBody>
      <dsp:txXfrm>
        <a:off x="5117488" y="864564"/>
        <a:ext cx="765076" cy="765076"/>
      </dsp:txXfrm>
    </dsp:sp>
    <dsp:sp modelId="{0DB75B72-EF62-448B-8410-6D8E3C56FF22}">
      <dsp:nvSpPr>
        <dsp:cNvPr id="0" name=""/>
        <dsp:cNvSpPr/>
      </dsp:nvSpPr>
      <dsp:spPr>
        <a:xfrm rot="4628571">
          <a:off x="5535164" y="1848551"/>
          <a:ext cx="287626" cy="3651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5568708" y="1879523"/>
        <a:ext cx="201338" cy="219101"/>
      </dsp:txXfrm>
    </dsp:sp>
    <dsp:sp modelId="{6ADBDE01-7CB1-4929-A186-0D36A5A1C345}">
      <dsp:nvSpPr>
        <dsp:cNvPr id="0" name=""/>
        <dsp:cNvSpPr/>
      </dsp:nvSpPr>
      <dsp:spPr>
        <a:xfrm>
          <a:off x="5320559" y="2290050"/>
          <a:ext cx="1081982" cy="10819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Copia del certificado de votación</a:t>
          </a:r>
          <a:endParaRPr lang="es-EC" sz="800" kern="1200" dirty="0">
            <a:solidFill>
              <a:schemeClr val="tx1"/>
            </a:solidFill>
          </a:endParaRPr>
        </a:p>
      </dsp:txBody>
      <dsp:txXfrm>
        <a:off x="5479012" y="2448503"/>
        <a:ext cx="765076" cy="765076"/>
      </dsp:txXfrm>
    </dsp:sp>
    <dsp:sp modelId="{DB058A55-E244-4497-B23E-601DCD8AC78B}">
      <dsp:nvSpPr>
        <dsp:cNvPr id="0" name=""/>
        <dsp:cNvSpPr/>
      </dsp:nvSpPr>
      <dsp:spPr>
        <a:xfrm rot="7714286">
          <a:off x="5216329" y="3277203"/>
          <a:ext cx="287626" cy="3651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10800000">
        <a:off x="5286373" y="3316506"/>
        <a:ext cx="201338" cy="219101"/>
      </dsp:txXfrm>
    </dsp:sp>
    <dsp:sp modelId="{7DA1A668-1B23-4459-BB21-C78F971D1C1E}">
      <dsp:nvSpPr>
        <dsp:cNvPr id="0" name=""/>
        <dsp:cNvSpPr/>
      </dsp:nvSpPr>
      <dsp:spPr>
        <a:xfrm>
          <a:off x="4307592" y="3560271"/>
          <a:ext cx="1081982" cy="108198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Copia de licencia de conducir </a:t>
          </a:r>
          <a:endParaRPr lang="es-EC" sz="800" kern="1200" dirty="0">
            <a:solidFill>
              <a:schemeClr val="tx1"/>
            </a:solidFill>
          </a:endParaRPr>
        </a:p>
      </dsp:txBody>
      <dsp:txXfrm>
        <a:off x="4466045" y="3718724"/>
        <a:ext cx="765076" cy="765076"/>
      </dsp:txXfrm>
    </dsp:sp>
    <dsp:sp modelId="{6BC135E2-EE3A-4C1B-9DDE-7D2107ACCCEC}">
      <dsp:nvSpPr>
        <dsp:cNvPr id="0" name=""/>
        <dsp:cNvSpPr/>
      </dsp:nvSpPr>
      <dsp:spPr>
        <a:xfrm rot="10800000">
          <a:off x="3900574" y="3918678"/>
          <a:ext cx="287626" cy="3651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10800000">
        <a:off x="3986862" y="3991712"/>
        <a:ext cx="201338" cy="219101"/>
      </dsp:txXfrm>
    </dsp:sp>
    <dsp:sp modelId="{9C71177F-E96D-49D4-9861-B4189A79AC9D}">
      <dsp:nvSpPr>
        <dsp:cNvPr id="0" name=""/>
        <dsp:cNvSpPr/>
      </dsp:nvSpPr>
      <dsp:spPr>
        <a:xfrm>
          <a:off x="2682919" y="3560271"/>
          <a:ext cx="1081982" cy="108198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Original o copia certificada de las Partidas de Matrimonio</a:t>
          </a:r>
          <a:endParaRPr lang="es-EC" sz="800" kern="1200" dirty="0">
            <a:solidFill>
              <a:schemeClr val="tx1"/>
            </a:solidFill>
          </a:endParaRPr>
        </a:p>
      </dsp:txBody>
      <dsp:txXfrm>
        <a:off x="2841372" y="3718724"/>
        <a:ext cx="765076" cy="765076"/>
      </dsp:txXfrm>
    </dsp:sp>
    <dsp:sp modelId="{DB2A3089-0A59-49BB-A050-706F85772087}">
      <dsp:nvSpPr>
        <dsp:cNvPr id="0" name=""/>
        <dsp:cNvSpPr/>
      </dsp:nvSpPr>
      <dsp:spPr>
        <a:xfrm rot="13885714">
          <a:off x="2578689" y="3289932"/>
          <a:ext cx="287626" cy="36516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10800000">
        <a:off x="2648733" y="3396697"/>
        <a:ext cx="201338" cy="219101"/>
      </dsp:txXfrm>
    </dsp:sp>
    <dsp:sp modelId="{359D638E-F045-4949-AA45-057E0DC10591}">
      <dsp:nvSpPr>
        <dsp:cNvPr id="0" name=""/>
        <dsp:cNvSpPr/>
      </dsp:nvSpPr>
      <dsp:spPr>
        <a:xfrm>
          <a:off x="1669952" y="2290050"/>
          <a:ext cx="1081982" cy="10819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Original o copia certificada de la Declaración Juramentada de convivencia</a:t>
          </a:r>
          <a:endParaRPr lang="es-EC" sz="800" kern="1200" dirty="0">
            <a:solidFill>
              <a:schemeClr val="tx1"/>
            </a:solidFill>
          </a:endParaRPr>
        </a:p>
      </dsp:txBody>
      <dsp:txXfrm>
        <a:off x="1828405" y="2448503"/>
        <a:ext cx="765076" cy="765076"/>
      </dsp:txXfrm>
    </dsp:sp>
    <dsp:sp modelId="{B2772065-636E-4C5C-B615-C44C17EC4E6C}">
      <dsp:nvSpPr>
        <dsp:cNvPr id="0" name=""/>
        <dsp:cNvSpPr/>
      </dsp:nvSpPr>
      <dsp:spPr>
        <a:xfrm rot="16971429">
          <a:off x="2246080" y="1864424"/>
          <a:ext cx="287626" cy="3651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2279624" y="1979520"/>
        <a:ext cx="201338" cy="219101"/>
      </dsp:txXfrm>
    </dsp:sp>
    <dsp:sp modelId="{2D4490A1-8759-4E2C-8E50-086062448ECD}">
      <dsp:nvSpPr>
        <dsp:cNvPr id="0" name=""/>
        <dsp:cNvSpPr/>
      </dsp:nvSpPr>
      <dsp:spPr>
        <a:xfrm>
          <a:off x="2031475" y="706111"/>
          <a:ext cx="1081982" cy="10819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Originales o copias certificadas de Partidas de Nacimiento de hijos</a:t>
          </a:r>
          <a:endParaRPr lang="es-EC" sz="800" kern="1200" dirty="0">
            <a:solidFill>
              <a:schemeClr val="tx1"/>
            </a:solidFill>
          </a:endParaRPr>
        </a:p>
      </dsp:txBody>
      <dsp:txXfrm>
        <a:off x="2189928" y="864564"/>
        <a:ext cx="765076" cy="765076"/>
      </dsp:txXfrm>
    </dsp:sp>
    <dsp:sp modelId="{AAF4FEE7-DD14-43CF-A95A-90E7D0D0BB53}">
      <dsp:nvSpPr>
        <dsp:cNvPr id="0" name=""/>
        <dsp:cNvSpPr/>
      </dsp:nvSpPr>
      <dsp:spPr>
        <a:xfrm rot="20057143">
          <a:off x="3153209" y="715590"/>
          <a:ext cx="287626" cy="3651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3157482" y="807343"/>
        <a:ext cx="201338" cy="21910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3E105-8A15-4EBF-A0CC-D2124D298782}">
      <dsp:nvSpPr>
        <dsp:cNvPr id="0" name=""/>
        <dsp:cNvSpPr/>
      </dsp:nvSpPr>
      <dsp:spPr>
        <a:xfrm rot="5400000">
          <a:off x="4513843" y="-1626510"/>
          <a:ext cx="1270815" cy="48463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Contar con todos los elementos necesarios a fin de que la compañía conozca debidamente el funcionamiento del mercado automotor ecuatoriano. </a:t>
          </a:r>
          <a:endParaRPr lang="es-EC" sz="1500" kern="1200" dirty="0"/>
        </a:p>
      </dsp:txBody>
      <dsp:txXfrm rot="-5400000">
        <a:off x="2726074" y="223295"/>
        <a:ext cx="4784317" cy="1146743"/>
      </dsp:txXfrm>
    </dsp:sp>
    <dsp:sp modelId="{5151B1C0-7BE4-4341-93D0-47597B53EF57}">
      <dsp:nvSpPr>
        <dsp:cNvPr id="0" name=""/>
        <dsp:cNvSpPr/>
      </dsp:nvSpPr>
      <dsp:spPr>
        <a:xfrm>
          <a:off x="0" y="8"/>
          <a:ext cx="2726074" cy="15885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b="1" u="none" kern="1200" dirty="0" smtClean="0">
              <a:solidFill>
                <a:schemeClr val="tx1"/>
              </a:solidFill>
            </a:rPr>
            <a:t>Objetivo</a:t>
          </a:r>
          <a:endParaRPr lang="es-EC" sz="2600" u="none" kern="1200" dirty="0">
            <a:solidFill>
              <a:schemeClr val="tx1"/>
            </a:solidFill>
          </a:endParaRPr>
        </a:p>
      </dsp:txBody>
      <dsp:txXfrm>
        <a:off x="77545" y="77553"/>
        <a:ext cx="2570984" cy="1433428"/>
      </dsp:txXfrm>
    </dsp:sp>
    <dsp:sp modelId="{DB361DF7-C8B1-4DE4-98E3-842EF531C453}">
      <dsp:nvSpPr>
        <dsp:cNvPr id="0" name=""/>
        <dsp:cNvSpPr/>
      </dsp:nvSpPr>
      <dsp:spPr>
        <a:xfrm rot="5400000">
          <a:off x="4513843" y="41434"/>
          <a:ext cx="1270815" cy="48463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Departamento de Ventas</a:t>
          </a:r>
          <a:endParaRPr lang="es-EC" sz="1500" kern="1200" dirty="0"/>
        </a:p>
        <a:p>
          <a:pPr marL="114300" lvl="1" indent="-114300" algn="l" defTabSz="666750">
            <a:lnSpc>
              <a:spcPct val="90000"/>
            </a:lnSpc>
            <a:spcBef>
              <a:spcPct val="0"/>
            </a:spcBef>
            <a:spcAft>
              <a:spcPct val="15000"/>
            </a:spcAft>
            <a:buChar char="••"/>
          </a:pPr>
          <a:r>
            <a:rPr lang="es-EC" sz="1500" kern="1200" smtClean="0"/>
            <a:t>Departamento Financiero</a:t>
          </a:r>
          <a:endParaRPr lang="es-EC" sz="1500" kern="1200" dirty="0" smtClean="0"/>
        </a:p>
        <a:p>
          <a:pPr marL="114300" lvl="1" indent="-114300" algn="l" defTabSz="666750">
            <a:lnSpc>
              <a:spcPct val="90000"/>
            </a:lnSpc>
            <a:spcBef>
              <a:spcPct val="0"/>
            </a:spcBef>
            <a:spcAft>
              <a:spcPct val="15000"/>
            </a:spcAft>
            <a:buChar char="••"/>
          </a:pPr>
          <a:r>
            <a:rPr lang="es-EC" sz="1500" kern="1200" smtClean="0"/>
            <a:t>Departamento de Crédito y Cobranzas</a:t>
          </a:r>
          <a:endParaRPr lang="es-EC" sz="1500" kern="1200" dirty="0" smtClean="0"/>
        </a:p>
        <a:p>
          <a:pPr marL="114300" lvl="1" indent="-114300" algn="l" defTabSz="666750">
            <a:lnSpc>
              <a:spcPct val="90000"/>
            </a:lnSpc>
            <a:spcBef>
              <a:spcPct val="0"/>
            </a:spcBef>
            <a:spcAft>
              <a:spcPct val="15000"/>
            </a:spcAft>
            <a:buChar char="••"/>
          </a:pPr>
          <a:r>
            <a:rPr lang="es-EC" sz="1500" kern="1200" dirty="0" smtClean="0"/>
            <a:t>Departamento de Cumplimiento</a:t>
          </a:r>
        </a:p>
      </dsp:txBody>
      <dsp:txXfrm rot="-5400000">
        <a:off x="2726074" y="1891239"/>
        <a:ext cx="4784317" cy="1146743"/>
      </dsp:txXfrm>
    </dsp:sp>
    <dsp:sp modelId="{9B3F6E0E-42C3-4423-A3C7-05BEDF8A71A3}">
      <dsp:nvSpPr>
        <dsp:cNvPr id="0" name=""/>
        <dsp:cNvSpPr/>
      </dsp:nvSpPr>
      <dsp:spPr>
        <a:xfrm>
          <a:off x="0" y="1670351"/>
          <a:ext cx="2726074" cy="15885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b="1" u="none" kern="1200" dirty="0" smtClean="0">
              <a:solidFill>
                <a:schemeClr val="tx1"/>
              </a:solidFill>
            </a:rPr>
            <a:t>Responsables</a:t>
          </a:r>
          <a:endParaRPr lang="es-EC" sz="2600" u="none" kern="1200" dirty="0">
            <a:solidFill>
              <a:schemeClr val="tx1"/>
            </a:solidFill>
          </a:endParaRPr>
        </a:p>
      </dsp:txBody>
      <dsp:txXfrm>
        <a:off x="77545" y="1747896"/>
        <a:ext cx="2570984" cy="1433428"/>
      </dsp:txXfrm>
    </dsp:sp>
    <dsp:sp modelId="{18117C85-3AC1-48DC-8A97-C7C332DD36F1}">
      <dsp:nvSpPr>
        <dsp:cNvPr id="0" name=""/>
        <dsp:cNvSpPr/>
      </dsp:nvSpPr>
      <dsp:spPr>
        <a:xfrm rot="5400000">
          <a:off x="4513843" y="1709378"/>
          <a:ext cx="1270815" cy="48463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Se refiere al proceso formal, dirigido a identificar la información que posee la compañía, los gremios y asociaciones, y que podría beneficiar al resto de sus integrantes, con el fin último de encontrar entender el modus operandi del mercado automotor.</a:t>
          </a:r>
          <a:endParaRPr lang="es-EC" sz="1500" kern="1200" dirty="0"/>
        </a:p>
      </dsp:txBody>
      <dsp:txXfrm rot="-5400000">
        <a:off x="2726074" y="3559183"/>
        <a:ext cx="4784317" cy="1146743"/>
      </dsp:txXfrm>
    </dsp:sp>
    <dsp:sp modelId="{0849D016-B6D4-4BB1-915C-AE16B4402C1F}">
      <dsp:nvSpPr>
        <dsp:cNvPr id="0" name=""/>
        <dsp:cNvSpPr/>
      </dsp:nvSpPr>
      <dsp:spPr>
        <a:xfrm>
          <a:off x="0" y="3338296"/>
          <a:ext cx="2726074" cy="15885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b="1" u="none" kern="1200" dirty="0" smtClean="0">
              <a:solidFill>
                <a:schemeClr val="tx1"/>
              </a:solidFill>
            </a:rPr>
            <a:t>CONOCIMIENTO DE MERCADO</a:t>
          </a:r>
          <a:endParaRPr lang="es-EC" sz="2600" u="none" kern="1200" dirty="0">
            <a:solidFill>
              <a:schemeClr val="tx1"/>
            </a:solidFill>
          </a:endParaRPr>
        </a:p>
      </dsp:txBody>
      <dsp:txXfrm>
        <a:off x="77545" y="3415841"/>
        <a:ext cx="2570984" cy="14334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60A00-47DD-4E73-BF20-B081DD096A10}">
      <dsp:nvSpPr>
        <dsp:cNvPr id="0" name=""/>
        <dsp:cNvSpPr/>
      </dsp:nvSpPr>
      <dsp:spPr>
        <a:xfrm>
          <a:off x="2515468" y="763"/>
          <a:ext cx="2184300" cy="1092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OBJETIVO EMPRESARIAL</a:t>
          </a:r>
          <a:endParaRPr lang="es-EC" sz="1600" kern="1200" dirty="0">
            <a:solidFill>
              <a:schemeClr val="tx1"/>
            </a:solidFill>
          </a:endParaRPr>
        </a:p>
      </dsp:txBody>
      <dsp:txXfrm>
        <a:off x="2547456" y="32751"/>
        <a:ext cx="2120324" cy="1028174"/>
      </dsp:txXfrm>
    </dsp:sp>
    <dsp:sp modelId="{47325C8C-F25D-4ADC-AFD6-43C3B017EF6F}">
      <dsp:nvSpPr>
        <dsp:cNvPr id="0" name=""/>
        <dsp:cNvSpPr/>
      </dsp:nvSpPr>
      <dsp:spPr>
        <a:xfrm rot="2700000">
          <a:off x="4087731" y="1403895"/>
          <a:ext cx="1136142" cy="382252"/>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4202407" y="1480345"/>
        <a:ext cx="906790" cy="229352"/>
      </dsp:txXfrm>
    </dsp:sp>
    <dsp:sp modelId="{75A1748A-296E-49B0-92DE-2F9EB3946C94}">
      <dsp:nvSpPr>
        <dsp:cNvPr id="0" name=""/>
        <dsp:cNvSpPr/>
      </dsp:nvSpPr>
      <dsp:spPr>
        <a:xfrm>
          <a:off x="4611836" y="2097130"/>
          <a:ext cx="2184300" cy="10921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OBJETIVO PARA CADA COLABORADOR </a:t>
          </a:r>
          <a:endParaRPr lang="es-EC" sz="1600" kern="1200" dirty="0">
            <a:solidFill>
              <a:schemeClr val="tx1"/>
            </a:solidFill>
          </a:endParaRPr>
        </a:p>
      </dsp:txBody>
      <dsp:txXfrm>
        <a:off x="4643824" y="2129118"/>
        <a:ext cx="2120324" cy="1028174"/>
      </dsp:txXfrm>
    </dsp:sp>
    <dsp:sp modelId="{B024757B-3FC4-4E5A-8B20-FAEDB593B511}">
      <dsp:nvSpPr>
        <dsp:cNvPr id="0" name=""/>
        <dsp:cNvSpPr/>
      </dsp:nvSpPr>
      <dsp:spPr>
        <a:xfrm rot="8100000">
          <a:off x="4087731" y="3500263"/>
          <a:ext cx="1136142" cy="382252"/>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4202407" y="3576713"/>
        <a:ext cx="906790" cy="229352"/>
      </dsp:txXfrm>
    </dsp:sp>
    <dsp:sp modelId="{EA68743D-AC72-49CA-BA3D-4A92B003DC0B}">
      <dsp:nvSpPr>
        <dsp:cNvPr id="0" name=""/>
        <dsp:cNvSpPr/>
      </dsp:nvSpPr>
      <dsp:spPr>
        <a:xfrm>
          <a:off x="2515468" y="4193498"/>
          <a:ext cx="2184300" cy="10921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QUE HACER SI EXISTEN DUDAS RESPECTO A LO ETICO DE SU COMPORTAMIENTO</a:t>
          </a:r>
          <a:endParaRPr lang="es-EC" sz="1600" kern="1200" dirty="0">
            <a:solidFill>
              <a:schemeClr val="tx1"/>
            </a:solidFill>
          </a:endParaRPr>
        </a:p>
      </dsp:txBody>
      <dsp:txXfrm>
        <a:off x="2547456" y="4225486"/>
        <a:ext cx="2120324" cy="1028174"/>
      </dsp:txXfrm>
    </dsp:sp>
    <dsp:sp modelId="{2767F4C8-37D5-441A-89BA-3BAC5C4E886E}">
      <dsp:nvSpPr>
        <dsp:cNvPr id="0" name=""/>
        <dsp:cNvSpPr/>
      </dsp:nvSpPr>
      <dsp:spPr>
        <a:xfrm rot="13500000">
          <a:off x="1991363" y="3500263"/>
          <a:ext cx="1136142" cy="382252"/>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2106039" y="3576713"/>
        <a:ext cx="906790" cy="229352"/>
      </dsp:txXfrm>
    </dsp:sp>
    <dsp:sp modelId="{7F99C920-2A56-427E-8153-DDD88544B869}">
      <dsp:nvSpPr>
        <dsp:cNvPr id="0" name=""/>
        <dsp:cNvSpPr/>
      </dsp:nvSpPr>
      <dsp:spPr>
        <a:xfrm>
          <a:off x="419100" y="2097130"/>
          <a:ext cx="2184300" cy="10921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COMO DEBEN ACTUAR LOS GERENTES, JEFES Y LÍNEAS DE SUPERVISIÓN</a:t>
          </a:r>
          <a:endParaRPr lang="es-EC" sz="1600" kern="1200" dirty="0">
            <a:solidFill>
              <a:schemeClr val="tx1"/>
            </a:solidFill>
          </a:endParaRPr>
        </a:p>
      </dsp:txBody>
      <dsp:txXfrm>
        <a:off x="451088" y="2129118"/>
        <a:ext cx="2120324" cy="1028174"/>
      </dsp:txXfrm>
    </dsp:sp>
    <dsp:sp modelId="{7CBCC905-D3F1-4F9A-A4A0-6A76A72F95F1}">
      <dsp:nvSpPr>
        <dsp:cNvPr id="0" name=""/>
        <dsp:cNvSpPr/>
      </dsp:nvSpPr>
      <dsp:spPr>
        <a:xfrm rot="18900000">
          <a:off x="1991363" y="1403895"/>
          <a:ext cx="1136142" cy="382252"/>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106039" y="1480345"/>
        <a:ext cx="906790" cy="229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11532-F9BA-4779-A54F-55E3CD23C651}">
      <dsp:nvSpPr>
        <dsp:cNvPr id="0" name=""/>
        <dsp:cNvSpPr/>
      </dsp:nvSpPr>
      <dsp:spPr>
        <a:xfrm>
          <a:off x="0" y="3226509"/>
          <a:ext cx="6096000" cy="1059012"/>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empezó con el contrabando y ese término se lo atribuye principalmente al afamado mafioso de la época  Al Capone.</a:t>
          </a:r>
          <a:endParaRPr lang="es-EC" sz="1900" kern="1200" dirty="0">
            <a:solidFill>
              <a:schemeClr val="tx1"/>
            </a:solidFill>
          </a:endParaRPr>
        </a:p>
      </dsp:txBody>
      <dsp:txXfrm>
        <a:off x="0" y="3226509"/>
        <a:ext cx="6096000" cy="1059012"/>
      </dsp:txXfrm>
    </dsp:sp>
    <dsp:sp modelId="{2F3EE68F-745E-4E44-A76B-86267FFF86EC}">
      <dsp:nvSpPr>
        <dsp:cNvPr id="0" name=""/>
        <dsp:cNvSpPr/>
      </dsp:nvSpPr>
      <dsp:spPr>
        <a:xfrm rot="10800000">
          <a:off x="0" y="1613633"/>
          <a:ext cx="6096000" cy="1628761"/>
        </a:xfrm>
        <a:prstGeom prst="upArrowCallou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por el año 1920, debido a la prohibición de la venta de alcohol</a:t>
          </a:r>
          <a:endParaRPr lang="es-EC" sz="1900" kern="1200" dirty="0">
            <a:solidFill>
              <a:schemeClr val="tx1"/>
            </a:solidFill>
          </a:endParaRPr>
        </a:p>
      </dsp:txBody>
      <dsp:txXfrm rot="10800000">
        <a:off x="0" y="1613633"/>
        <a:ext cx="6096000" cy="1058320"/>
      </dsp:txXfrm>
    </dsp:sp>
    <dsp:sp modelId="{4210E8F7-415B-4F20-95C6-BCAD2D7457FD}">
      <dsp:nvSpPr>
        <dsp:cNvPr id="0" name=""/>
        <dsp:cNvSpPr/>
      </dsp:nvSpPr>
      <dsp:spPr>
        <a:xfrm rot="10800000">
          <a:off x="0" y="71445"/>
          <a:ext cx="6096000" cy="1628761"/>
        </a:xfrm>
        <a:prstGeom prst="upArrowCallou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El término “lavado” se origina en los Estados Unidos de América</a:t>
          </a:r>
          <a:endParaRPr lang="es-EC" sz="1900" kern="1200" dirty="0">
            <a:solidFill>
              <a:schemeClr val="tx1"/>
            </a:solidFill>
          </a:endParaRPr>
        </a:p>
      </dsp:txBody>
      <dsp:txXfrm rot="10800000">
        <a:off x="0" y="71445"/>
        <a:ext cx="6096000" cy="10583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64A54-B9BF-4922-942D-97EABC7114BF}">
      <dsp:nvSpPr>
        <dsp:cNvPr id="0" name=""/>
        <dsp:cNvSpPr/>
      </dsp:nvSpPr>
      <dsp:spPr>
        <a:xfrm>
          <a:off x="3176880" y="2365111"/>
          <a:ext cx="1575856" cy="1575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PRINCIPIOS ETICOS</a:t>
          </a:r>
          <a:endParaRPr lang="es-EC" sz="1800" kern="1200" dirty="0">
            <a:solidFill>
              <a:schemeClr val="tx1"/>
            </a:solidFill>
          </a:endParaRPr>
        </a:p>
      </dsp:txBody>
      <dsp:txXfrm>
        <a:off x="3407659" y="2595890"/>
        <a:ext cx="1114298" cy="1114298"/>
      </dsp:txXfrm>
    </dsp:sp>
    <dsp:sp modelId="{A2763673-2B21-482D-94F5-7E3489E25D0E}">
      <dsp:nvSpPr>
        <dsp:cNvPr id="0" name=""/>
        <dsp:cNvSpPr/>
      </dsp:nvSpPr>
      <dsp:spPr>
        <a:xfrm rot="16200000">
          <a:off x="3572050" y="1954467"/>
          <a:ext cx="785516" cy="35771"/>
        </a:xfrm>
        <a:custGeom>
          <a:avLst/>
          <a:gdLst/>
          <a:ahLst/>
          <a:cxnLst/>
          <a:rect l="0" t="0" r="0" b="0"/>
          <a:pathLst>
            <a:path>
              <a:moveTo>
                <a:pt x="0" y="17885"/>
              </a:moveTo>
              <a:lnTo>
                <a:pt x="785516" y="178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45171" y="1952715"/>
        <a:ext cx="39275" cy="39275"/>
      </dsp:txXfrm>
    </dsp:sp>
    <dsp:sp modelId="{0D7EA9E2-C71B-46E6-B570-88A0FB4F6BBF}">
      <dsp:nvSpPr>
        <dsp:cNvPr id="0" name=""/>
        <dsp:cNvSpPr/>
      </dsp:nvSpPr>
      <dsp:spPr>
        <a:xfrm>
          <a:off x="3176880" y="3738"/>
          <a:ext cx="1575856" cy="15758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Respeto</a:t>
          </a:r>
          <a:endParaRPr lang="es-EC" sz="1500" kern="1200" dirty="0">
            <a:solidFill>
              <a:schemeClr val="tx1"/>
            </a:solidFill>
          </a:endParaRPr>
        </a:p>
      </dsp:txBody>
      <dsp:txXfrm>
        <a:off x="3407659" y="234517"/>
        <a:ext cx="1114298" cy="1114298"/>
      </dsp:txXfrm>
    </dsp:sp>
    <dsp:sp modelId="{EE655B79-C0FD-4653-A5C3-C9AD7C77357C}">
      <dsp:nvSpPr>
        <dsp:cNvPr id="0" name=""/>
        <dsp:cNvSpPr/>
      </dsp:nvSpPr>
      <dsp:spPr>
        <a:xfrm rot="19285714">
          <a:off x="4495148" y="2399008"/>
          <a:ext cx="785516" cy="35771"/>
        </a:xfrm>
        <a:custGeom>
          <a:avLst/>
          <a:gdLst/>
          <a:ahLst/>
          <a:cxnLst/>
          <a:rect l="0" t="0" r="0" b="0"/>
          <a:pathLst>
            <a:path>
              <a:moveTo>
                <a:pt x="0" y="17885"/>
              </a:moveTo>
              <a:lnTo>
                <a:pt x="785516" y="178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68268" y="2397255"/>
        <a:ext cx="39275" cy="39275"/>
      </dsp:txXfrm>
    </dsp:sp>
    <dsp:sp modelId="{6E61A1F9-A190-41DF-816C-B117551B3301}">
      <dsp:nvSpPr>
        <dsp:cNvPr id="0" name=""/>
        <dsp:cNvSpPr/>
      </dsp:nvSpPr>
      <dsp:spPr>
        <a:xfrm>
          <a:off x="5023076" y="892819"/>
          <a:ext cx="1575856" cy="15758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Honradez</a:t>
          </a:r>
          <a:endParaRPr lang="es-EC" sz="1500" kern="1200" dirty="0">
            <a:solidFill>
              <a:schemeClr val="tx1"/>
            </a:solidFill>
          </a:endParaRPr>
        </a:p>
      </dsp:txBody>
      <dsp:txXfrm>
        <a:off x="5253855" y="1123598"/>
        <a:ext cx="1114298" cy="1114298"/>
      </dsp:txXfrm>
    </dsp:sp>
    <dsp:sp modelId="{C5B50EFD-5CF6-4D71-BC14-4AECE24E5C1D}">
      <dsp:nvSpPr>
        <dsp:cNvPr id="0" name=""/>
        <dsp:cNvSpPr/>
      </dsp:nvSpPr>
      <dsp:spPr>
        <a:xfrm rot="771429">
          <a:off x="4723135" y="3397881"/>
          <a:ext cx="785516" cy="35771"/>
        </a:xfrm>
        <a:custGeom>
          <a:avLst/>
          <a:gdLst/>
          <a:ahLst/>
          <a:cxnLst/>
          <a:rect l="0" t="0" r="0" b="0"/>
          <a:pathLst>
            <a:path>
              <a:moveTo>
                <a:pt x="0" y="17885"/>
              </a:moveTo>
              <a:lnTo>
                <a:pt x="785516" y="178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096255" y="3396129"/>
        <a:ext cx="39275" cy="39275"/>
      </dsp:txXfrm>
    </dsp:sp>
    <dsp:sp modelId="{C993A4D9-8B40-4150-BD7A-DF549C5A92FE}">
      <dsp:nvSpPr>
        <dsp:cNvPr id="0" name=""/>
        <dsp:cNvSpPr/>
      </dsp:nvSpPr>
      <dsp:spPr>
        <a:xfrm>
          <a:off x="5479048" y="2890566"/>
          <a:ext cx="1575856" cy="157585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Integridad</a:t>
          </a:r>
          <a:endParaRPr lang="es-EC" sz="1500" kern="1200" dirty="0">
            <a:solidFill>
              <a:schemeClr val="tx1"/>
            </a:solidFill>
          </a:endParaRPr>
        </a:p>
      </dsp:txBody>
      <dsp:txXfrm>
        <a:off x="5709827" y="3121345"/>
        <a:ext cx="1114298" cy="1114298"/>
      </dsp:txXfrm>
    </dsp:sp>
    <dsp:sp modelId="{E811BEB4-37E9-46EC-83AB-1FEBD93B806E}">
      <dsp:nvSpPr>
        <dsp:cNvPr id="0" name=""/>
        <dsp:cNvSpPr/>
      </dsp:nvSpPr>
      <dsp:spPr>
        <a:xfrm rot="3857143">
          <a:off x="4084331" y="4198915"/>
          <a:ext cx="785516" cy="35771"/>
        </a:xfrm>
        <a:custGeom>
          <a:avLst/>
          <a:gdLst/>
          <a:ahLst/>
          <a:cxnLst/>
          <a:rect l="0" t="0" r="0" b="0"/>
          <a:pathLst>
            <a:path>
              <a:moveTo>
                <a:pt x="0" y="17885"/>
              </a:moveTo>
              <a:lnTo>
                <a:pt x="785516" y="178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457451" y="4197163"/>
        <a:ext cx="39275" cy="39275"/>
      </dsp:txXfrm>
    </dsp:sp>
    <dsp:sp modelId="{B9718BE8-C68A-4FE4-8374-CC423A2BCBCF}">
      <dsp:nvSpPr>
        <dsp:cNvPr id="0" name=""/>
        <dsp:cNvSpPr/>
      </dsp:nvSpPr>
      <dsp:spPr>
        <a:xfrm>
          <a:off x="4201441" y="4492634"/>
          <a:ext cx="1575856" cy="157585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Competencia</a:t>
          </a:r>
        </a:p>
      </dsp:txBody>
      <dsp:txXfrm>
        <a:off x="4432220" y="4723413"/>
        <a:ext cx="1114298" cy="1114298"/>
      </dsp:txXfrm>
    </dsp:sp>
    <dsp:sp modelId="{8DAB02C8-F274-48B4-89B0-47CC535AA6CF}">
      <dsp:nvSpPr>
        <dsp:cNvPr id="0" name=""/>
        <dsp:cNvSpPr/>
      </dsp:nvSpPr>
      <dsp:spPr>
        <a:xfrm rot="6942857">
          <a:off x="3059770" y="4198915"/>
          <a:ext cx="785516" cy="35771"/>
        </a:xfrm>
        <a:custGeom>
          <a:avLst/>
          <a:gdLst/>
          <a:ahLst/>
          <a:cxnLst/>
          <a:rect l="0" t="0" r="0" b="0"/>
          <a:pathLst>
            <a:path>
              <a:moveTo>
                <a:pt x="0" y="17885"/>
              </a:moveTo>
              <a:lnTo>
                <a:pt x="785516" y="178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432890" y="4197163"/>
        <a:ext cx="39275" cy="39275"/>
      </dsp:txXfrm>
    </dsp:sp>
    <dsp:sp modelId="{54697459-FA73-440C-A8D2-2582BBF3B3C9}">
      <dsp:nvSpPr>
        <dsp:cNvPr id="0" name=""/>
        <dsp:cNvSpPr/>
      </dsp:nvSpPr>
      <dsp:spPr>
        <a:xfrm>
          <a:off x="2152319" y="4492634"/>
          <a:ext cx="1575856" cy="157585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Cumplimiento</a:t>
          </a:r>
        </a:p>
      </dsp:txBody>
      <dsp:txXfrm>
        <a:off x="2383098" y="4723413"/>
        <a:ext cx="1114298" cy="1114298"/>
      </dsp:txXfrm>
    </dsp:sp>
    <dsp:sp modelId="{184B7122-C0F4-4FA5-B636-C03B17CE27B9}">
      <dsp:nvSpPr>
        <dsp:cNvPr id="0" name=""/>
        <dsp:cNvSpPr/>
      </dsp:nvSpPr>
      <dsp:spPr>
        <a:xfrm rot="10028571">
          <a:off x="2420966" y="3397881"/>
          <a:ext cx="785516" cy="35771"/>
        </a:xfrm>
        <a:custGeom>
          <a:avLst/>
          <a:gdLst/>
          <a:ahLst/>
          <a:cxnLst/>
          <a:rect l="0" t="0" r="0" b="0"/>
          <a:pathLst>
            <a:path>
              <a:moveTo>
                <a:pt x="0" y="17885"/>
              </a:moveTo>
              <a:lnTo>
                <a:pt x="785516" y="178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2794086" y="3396129"/>
        <a:ext cx="39275" cy="39275"/>
      </dsp:txXfrm>
    </dsp:sp>
    <dsp:sp modelId="{482E29C3-86E7-4CA8-BBD7-E6F3BF6762A5}">
      <dsp:nvSpPr>
        <dsp:cNvPr id="0" name=""/>
        <dsp:cNvSpPr/>
      </dsp:nvSpPr>
      <dsp:spPr>
        <a:xfrm>
          <a:off x="874712" y="2890566"/>
          <a:ext cx="1575856" cy="15758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Transparencia</a:t>
          </a:r>
        </a:p>
      </dsp:txBody>
      <dsp:txXfrm>
        <a:off x="1105491" y="3121345"/>
        <a:ext cx="1114298" cy="1114298"/>
      </dsp:txXfrm>
    </dsp:sp>
    <dsp:sp modelId="{E38CFD97-332D-4AD9-A34B-0E18BC77AC8F}">
      <dsp:nvSpPr>
        <dsp:cNvPr id="0" name=""/>
        <dsp:cNvSpPr/>
      </dsp:nvSpPr>
      <dsp:spPr>
        <a:xfrm rot="13114286">
          <a:off x="2648953" y="2399008"/>
          <a:ext cx="785516" cy="35771"/>
        </a:xfrm>
        <a:custGeom>
          <a:avLst/>
          <a:gdLst/>
          <a:ahLst/>
          <a:cxnLst/>
          <a:rect l="0" t="0" r="0" b="0"/>
          <a:pathLst>
            <a:path>
              <a:moveTo>
                <a:pt x="0" y="17885"/>
              </a:moveTo>
              <a:lnTo>
                <a:pt x="785516" y="178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022073" y="2397255"/>
        <a:ext cx="39275" cy="39275"/>
      </dsp:txXfrm>
    </dsp:sp>
    <dsp:sp modelId="{631A92DB-8D5C-4A68-AD0F-2346B3601F21}">
      <dsp:nvSpPr>
        <dsp:cNvPr id="0" name=""/>
        <dsp:cNvSpPr/>
      </dsp:nvSpPr>
      <dsp:spPr>
        <a:xfrm>
          <a:off x="1330685" y="892819"/>
          <a:ext cx="1575856" cy="15758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Lealtad</a:t>
          </a:r>
        </a:p>
      </dsp:txBody>
      <dsp:txXfrm>
        <a:off x="1561464" y="1123598"/>
        <a:ext cx="1114298" cy="1114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82050-9138-4461-9D2D-24754E597CFD}">
      <dsp:nvSpPr>
        <dsp:cNvPr id="0" name=""/>
        <dsp:cNvSpPr/>
      </dsp:nvSpPr>
      <dsp:spPr>
        <a:xfrm rot="5400000">
          <a:off x="-384969" y="388901"/>
          <a:ext cx="2566465" cy="17965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b="1" kern="1200" dirty="0" smtClean="0">
              <a:solidFill>
                <a:schemeClr val="tx1"/>
              </a:solidFill>
            </a:rPr>
            <a:t>Reseña Histórica</a:t>
          </a:r>
          <a:r>
            <a:rPr lang="es-EC" sz="2600" kern="1200" dirty="0" smtClean="0">
              <a:solidFill>
                <a:schemeClr val="tx1"/>
              </a:solidFill>
            </a:rPr>
            <a:t>: </a:t>
          </a:r>
          <a:endParaRPr lang="es-EC" sz="2600" kern="1200" dirty="0">
            <a:solidFill>
              <a:schemeClr val="tx1"/>
            </a:solidFill>
          </a:endParaRPr>
        </a:p>
      </dsp:txBody>
      <dsp:txXfrm rot="-5400000">
        <a:off x="1" y="902194"/>
        <a:ext cx="1796526" cy="769939"/>
      </dsp:txXfrm>
    </dsp:sp>
    <dsp:sp modelId="{CE0D968F-FF5A-49FE-97EE-3C6D88FEB99D}">
      <dsp:nvSpPr>
        <dsp:cNvPr id="0" name=""/>
        <dsp:cNvSpPr/>
      </dsp:nvSpPr>
      <dsp:spPr>
        <a:xfrm rot="5400000">
          <a:off x="3957532" y="-2157075"/>
          <a:ext cx="1668202" cy="5990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Fundada en 1972 en Quito por el pionero, el señor </a:t>
          </a:r>
          <a:r>
            <a:rPr lang="es-EC" sz="1900" kern="1200" dirty="0" err="1" smtClean="0"/>
            <a:t>Bela</a:t>
          </a:r>
          <a:r>
            <a:rPr lang="es-EC" sz="1900" kern="1200" dirty="0" smtClean="0"/>
            <a:t> Botar, conjuntamente con “Promociones Empresariales” y la “Rectificadora Botar” conformaron la compañía que siempre tuvo el nombre Automotores Continental S.A.</a:t>
          </a:r>
          <a:endParaRPr lang="es-EC" sz="1900" kern="1200" dirty="0"/>
        </a:p>
      </dsp:txBody>
      <dsp:txXfrm rot="-5400000">
        <a:off x="1796526" y="85366"/>
        <a:ext cx="5908780" cy="1505332"/>
      </dsp:txXfrm>
    </dsp:sp>
    <dsp:sp modelId="{E6CDCA2E-CF46-4709-BEA2-C28F574AAD18}">
      <dsp:nvSpPr>
        <dsp:cNvPr id="0" name=""/>
        <dsp:cNvSpPr/>
      </dsp:nvSpPr>
      <dsp:spPr>
        <a:xfrm rot="5400000">
          <a:off x="-384969" y="2672356"/>
          <a:ext cx="2566465" cy="17965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b="1" kern="1200" dirty="0" smtClean="0">
              <a:solidFill>
                <a:schemeClr val="tx1"/>
              </a:solidFill>
            </a:rPr>
            <a:t>Objetivo:</a:t>
          </a:r>
          <a:r>
            <a:rPr lang="es-EC" sz="2600" b="1" kern="1200" dirty="0" smtClean="0"/>
            <a:t> </a:t>
          </a:r>
          <a:endParaRPr lang="es-EC" sz="2600" kern="1200" dirty="0"/>
        </a:p>
      </dsp:txBody>
      <dsp:txXfrm rot="-5400000">
        <a:off x="1" y="3185649"/>
        <a:ext cx="1796526" cy="769939"/>
      </dsp:txXfrm>
    </dsp:sp>
    <dsp:sp modelId="{7662E9A4-5F8F-4089-93B8-22F36C03B5BB}">
      <dsp:nvSpPr>
        <dsp:cNvPr id="0" name=""/>
        <dsp:cNvSpPr/>
      </dsp:nvSpPr>
      <dsp:spPr>
        <a:xfrm rot="5400000">
          <a:off x="3957532" y="126380"/>
          <a:ext cx="1668202" cy="5990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El objetivo principal de la Empresa es la venta al por menor de vehículos, camiones y camionetas, repuestos, servicios y accesorios de la marca </a:t>
          </a:r>
          <a:r>
            <a:rPr lang="es-EC" sz="1900" kern="1200" dirty="0" err="1" smtClean="0"/>
            <a:t>Chevrolet</a:t>
          </a:r>
          <a:r>
            <a:rPr lang="es-EC" sz="1900" kern="1200" dirty="0" smtClean="0"/>
            <a:t>.</a:t>
          </a:r>
          <a:endParaRPr lang="es-EC" sz="1900" kern="1200" dirty="0"/>
        </a:p>
        <a:p>
          <a:pPr marL="171450" lvl="1" indent="-171450" algn="l" defTabSz="844550">
            <a:lnSpc>
              <a:spcPct val="90000"/>
            </a:lnSpc>
            <a:spcBef>
              <a:spcPct val="0"/>
            </a:spcBef>
            <a:spcAft>
              <a:spcPct val="15000"/>
            </a:spcAft>
            <a:buChar char="••"/>
          </a:pPr>
          <a:r>
            <a:rPr lang="es-EC" sz="1900" kern="1200" dirty="0" smtClean="0"/>
            <a:t> También busca generar riqueza y asegurar su existencia a pesar del entorno cambiante</a:t>
          </a:r>
          <a:endParaRPr lang="es-EC" sz="1900" kern="1200" dirty="0"/>
        </a:p>
      </dsp:txBody>
      <dsp:txXfrm rot="-5400000">
        <a:off x="1796526" y="2368822"/>
        <a:ext cx="5908780" cy="1505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306F8-8284-47AA-AA7A-D7303D2EA0D9}">
      <dsp:nvSpPr>
        <dsp:cNvPr id="0" name=""/>
        <dsp:cNvSpPr/>
      </dsp:nvSpPr>
      <dsp:spPr>
        <a:xfrm>
          <a:off x="1865896" y="1410633"/>
          <a:ext cx="2959544" cy="29595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s-ES" sz="4800" b="1" kern="1200" dirty="0" smtClean="0"/>
            <a:t>Análisis Interno</a:t>
          </a:r>
          <a:endParaRPr lang="es-EC" sz="4800" kern="1200" dirty="0"/>
        </a:p>
      </dsp:txBody>
      <dsp:txXfrm>
        <a:off x="2299311" y="1844048"/>
        <a:ext cx="2092714" cy="2092714"/>
      </dsp:txXfrm>
    </dsp:sp>
    <dsp:sp modelId="{8F747EB3-8C84-4B86-B669-0359206C7BB4}">
      <dsp:nvSpPr>
        <dsp:cNvPr id="0" name=""/>
        <dsp:cNvSpPr/>
      </dsp:nvSpPr>
      <dsp:spPr>
        <a:xfrm>
          <a:off x="2605782" y="225059"/>
          <a:ext cx="1479772" cy="14797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Principales procesos </a:t>
          </a:r>
          <a:endParaRPr lang="es-EC" sz="1200" kern="1200" dirty="0"/>
        </a:p>
      </dsp:txBody>
      <dsp:txXfrm>
        <a:off x="2822490" y="441767"/>
        <a:ext cx="1046356" cy="1046356"/>
      </dsp:txXfrm>
    </dsp:sp>
    <dsp:sp modelId="{A5F47A11-2F0D-456C-BC51-B85C9C23B5C5}">
      <dsp:nvSpPr>
        <dsp:cNvPr id="0" name=""/>
        <dsp:cNvSpPr/>
      </dsp:nvSpPr>
      <dsp:spPr>
        <a:xfrm>
          <a:off x="4250224" y="3036745"/>
          <a:ext cx="1479772" cy="14797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Procesos Operación y funcionamiento</a:t>
          </a:r>
          <a:endParaRPr lang="es-EC" sz="1200" kern="1200" dirty="0"/>
        </a:p>
      </dsp:txBody>
      <dsp:txXfrm>
        <a:off x="4466932" y="3253453"/>
        <a:ext cx="1046356" cy="1046356"/>
      </dsp:txXfrm>
    </dsp:sp>
    <dsp:sp modelId="{E3C7BFA4-8E88-4124-B213-F02AA9F90F4D}">
      <dsp:nvSpPr>
        <dsp:cNvPr id="0" name=""/>
        <dsp:cNvSpPr/>
      </dsp:nvSpPr>
      <dsp:spPr>
        <a:xfrm>
          <a:off x="938285" y="3113250"/>
          <a:ext cx="1479772" cy="14797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Procesos Financieros</a:t>
          </a:r>
          <a:endParaRPr lang="es-EC" sz="1200" kern="1200" dirty="0"/>
        </a:p>
      </dsp:txBody>
      <dsp:txXfrm>
        <a:off x="1154993" y="3329958"/>
        <a:ext cx="1046356" cy="10463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9F2D2-5487-4027-9DD9-2E9AA517B6A5}">
      <dsp:nvSpPr>
        <dsp:cNvPr id="0" name=""/>
        <dsp:cNvSpPr/>
      </dsp:nvSpPr>
      <dsp:spPr>
        <a:xfrm rot="16200000">
          <a:off x="1920" y="209"/>
          <a:ext cx="3857233" cy="3857233"/>
        </a:xfrm>
        <a:prstGeom prst="downArrow">
          <a:avLst>
            <a:gd name="adj1" fmla="val 50000"/>
            <a:gd name="adj2" fmla="val 35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INFLUENCIAS MACROECONÓMICAS</a:t>
          </a:r>
          <a:endParaRPr lang="es-EC" sz="2400" kern="1200" dirty="0">
            <a:solidFill>
              <a:schemeClr val="tx1"/>
            </a:solidFill>
          </a:endParaRPr>
        </a:p>
      </dsp:txBody>
      <dsp:txXfrm rot="5400000">
        <a:off x="1920" y="964517"/>
        <a:ext cx="3182217" cy="1928617"/>
      </dsp:txXfrm>
    </dsp:sp>
    <dsp:sp modelId="{68E834A2-1DBE-4834-8F47-31F6BAB20ED7}">
      <dsp:nvSpPr>
        <dsp:cNvPr id="0" name=""/>
        <dsp:cNvSpPr/>
      </dsp:nvSpPr>
      <dsp:spPr>
        <a:xfrm rot="5400000">
          <a:off x="4284777" y="209"/>
          <a:ext cx="3857233" cy="3857233"/>
        </a:xfrm>
        <a:prstGeom prst="downArrow">
          <a:avLst>
            <a:gd name="adj1" fmla="val 50000"/>
            <a:gd name="adj2" fmla="val 35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son los factores que afectan de manera general a todos los sectores de la economía del país, en los aspectos político, económico, social, tecnológico y legal. En este sentido, se realiza un análisis de la influencia de estos factores en la industria automotriz del país.</a:t>
          </a:r>
          <a:endParaRPr lang="es-EC" sz="1500" kern="1200" dirty="0">
            <a:solidFill>
              <a:schemeClr val="tx1"/>
            </a:solidFill>
          </a:endParaRPr>
        </a:p>
      </dsp:txBody>
      <dsp:txXfrm rot="-5400000">
        <a:off x="4959793" y="964517"/>
        <a:ext cx="3182217" cy="1928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9F2D2-5487-4027-9DD9-2E9AA517B6A5}">
      <dsp:nvSpPr>
        <dsp:cNvPr id="0" name=""/>
        <dsp:cNvSpPr/>
      </dsp:nvSpPr>
      <dsp:spPr>
        <a:xfrm rot="16200000">
          <a:off x="1326" y="1411"/>
          <a:ext cx="3424419" cy="3426200"/>
        </a:xfrm>
        <a:prstGeom prst="downArrow">
          <a:avLst>
            <a:gd name="adj1" fmla="val 50000"/>
            <a:gd name="adj2" fmla="val 35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INFLUENCIAS MICROECONÓMICAS </a:t>
          </a:r>
          <a:endParaRPr lang="es-EC" sz="2000" kern="1200" dirty="0">
            <a:solidFill>
              <a:schemeClr val="tx1"/>
            </a:solidFill>
          </a:endParaRPr>
        </a:p>
      </dsp:txBody>
      <dsp:txXfrm rot="5400000">
        <a:off x="436" y="858406"/>
        <a:ext cx="2826927" cy="1712209"/>
      </dsp:txXfrm>
    </dsp:sp>
    <dsp:sp modelId="{68E834A2-1DBE-4834-8F47-31F6BAB20ED7}">
      <dsp:nvSpPr>
        <dsp:cNvPr id="0" name=""/>
        <dsp:cNvSpPr/>
      </dsp:nvSpPr>
      <dsp:spPr>
        <a:xfrm rot="5400000">
          <a:off x="4289557" y="2302"/>
          <a:ext cx="3424419" cy="3424419"/>
        </a:xfrm>
        <a:prstGeom prst="downArrow">
          <a:avLst>
            <a:gd name="adj1" fmla="val 50000"/>
            <a:gd name="adj2" fmla="val 35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Son las variables que afectan de manera particular a las operaciones de la empresa.</a:t>
          </a:r>
          <a:endParaRPr lang="es-EC" sz="2000" kern="1200" dirty="0">
            <a:solidFill>
              <a:schemeClr val="tx1"/>
            </a:solidFill>
          </a:endParaRPr>
        </a:p>
      </dsp:txBody>
      <dsp:txXfrm rot="-5400000">
        <a:off x="4888831" y="858407"/>
        <a:ext cx="2825146" cy="17122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C1F13-12E2-4647-A939-0BE614691560}">
      <dsp:nvSpPr>
        <dsp:cNvPr id="0" name=""/>
        <dsp:cNvSpPr/>
      </dsp:nvSpPr>
      <dsp:spPr>
        <a:xfrm rot="5400000">
          <a:off x="4480189" y="-1586808"/>
          <a:ext cx="1338123" cy="48463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“Somos un concesionario General Motors del Ecuador S.A. (G.M.) comprometido en entregar productos y servicios de calidad al Cliente, lo que se traduce en niveles crecientes de venta y rentabilidad”</a:t>
          </a:r>
          <a:endParaRPr lang="es-EC" sz="1600" kern="1200" dirty="0"/>
        </a:p>
      </dsp:txBody>
      <dsp:txXfrm rot="-5400000">
        <a:off x="2726074" y="232629"/>
        <a:ext cx="4781031" cy="1207479"/>
      </dsp:txXfrm>
    </dsp:sp>
    <dsp:sp modelId="{901EB676-9AE8-4DCA-A481-780AD50B6271}">
      <dsp:nvSpPr>
        <dsp:cNvPr id="0" name=""/>
        <dsp:cNvSpPr/>
      </dsp:nvSpPr>
      <dsp:spPr>
        <a:xfrm>
          <a:off x="0" y="41"/>
          <a:ext cx="2726074" cy="1672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s-ES" sz="5200" b="1" kern="1200" dirty="0" smtClean="0">
              <a:solidFill>
                <a:schemeClr val="tx1"/>
              </a:solidFill>
            </a:rPr>
            <a:t>Misión: </a:t>
          </a:r>
          <a:endParaRPr lang="es-EC" sz="5200" kern="1200" dirty="0">
            <a:solidFill>
              <a:schemeClr val="tx1"/>
            </a:solidFill>
          </a:endParaRPr>
        </a:p>
      </dsp:txBody>
      <dsp:txXfrm>
        <a:off x="81652" y="81693"/>
        <a:ext cx="2562770" cy="1509349"/>
      </dsp:txXfrm>
    </dsp:sp>
    <dsp:sp modelId="{16B273CD-3076-4E31-8D75-136B4E20202D}">
      <dsp:nvSpPr>
        <dsp:cNvPr id="0" name=""/>
        <dsp:cNvSpPr/>
      </dsp:nvSpPr>
      <dsp:spPr>
        <a:xfrm rot="5400000">
          <a:off x="4480189" y="169478"/>
          <a:ext cx="1338123" cy="48463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“Ser Líderes en el Ecuador en la Venta y Servicio de la Marca </a:t>
          </a:r>
          <a:r>
            <a:rPr lang="es-EC" sz="1600" kern="1200" dirty="0" err="1" smtClean="0"/>
            <a:t>Chevrolet</a:t>
          </a:r>
          <a:r>
            <a:rPr lang="es-EC" sz="1600" kern="1200" dirty="0" smtClean="0"/>
            <a:t> a través de la Innovación, el Cumplimiento con el Cliente y el Desarrollo y Bienestar de Nuestra Gente”.</a:t>
          </a:r>
          <a:endParaRPr lang="es-EC" sz="1600" kern="1200" dirty="0"/>
        </a:p>
      </dsp:txBody>
      <dsp:txXfrm rot="-5400000">
        <a:off x="2726074" y="1988915"/>
        <a:ext cx="4781031" cy="1207479"/>
      </dsp:txXfrm>
    </dsp:sp>
    <dsp:sp modelId="{C89A91FC-9ADF-41ED-99BB-988E8C618BA3}">
      <dsp:nvSpPr>
        <dsp:cNvPr id="0" name=""/>
        <dsp:cNvSpPr/>
      </dsp:nvSpPr>
      <dsp:spPr>
        <a:xfrm>
          <a:off x="0" y="1756328"/>
          <a:ext cx="2726074" cy="1672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s-ES" sz="5200" b="1" kern="1200" dirty="0" smtClean="0">
              <a:solidFill>
                <a:schemeClr val="tx1"/>
              </a:solidFill>
            </a:rPr>
            <a:t>Visión: </a:t>
          </a:r>
          <a:endParaRPr lang="es-EC" sz="5200" kern="1200" dirty="0">
            <a:solidFill>
              <a:schemeClr val="tx1"/>
            </a:solidFill>
          </a:endParaRPr>
        </a:p>
      </dsp:txBody>
      <dsp:txXfrm>
        <a:off x="81652" y="1837980"/>
        <a:ext cx="2562770" cy="15093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AFA93-EE45-468D-97E1-6E79743DF6F0}">
      <dsp:nvSpPr>
        <dsp:cNvPr id="0" name=""/>
        <dsp:cNvSpPr/>
      </dsp:nvSpPr>
      <dsp:spPr>
        <a:xfrm>
          <a:off x="2943245" y="610"/>
          <a:ext cx="4414868" cy="23806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t>Son las directrices de la empresa que guían las acciones que se van a tomar, para la consecución de los objetivos y metas</a:t>
          </a:r>
          <a:endParaRPr lang="es-EC" sz="2300" kern="1200" dirty="0"/>
        </a:p>
      </dsp:txBody>
      <dsp:txXfrm>
        <a:off x="2943245" y="298196"/>
        <a:ext cx="3522111" cy="1785513"/>
      </dsp:txXfrm>
    </dsp:sp>
    <dsp:sp modelId="{8F6ADFAE-3B27-4127-A260-6E8ACB599CD7}">
      <dsp:nvSpPr>
        <dsp:cNvPr id="0" name=""/>
        <dsp:cNvSpPr/>
      </dsp:nvSpPr>
      <dsp:spPr>
        <a:xfrm>
          <a:off x="0" y="610"/>
          <a:ext cx="2943245" cy="238068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b="1" kern="1200" dirty="0" smtClean="0">
              <a:solidFill>
                <a:schemeClr val="tx1"/>
              </a:solidFill>
            </a:rPr>
            <a:t>Políticas: </a:t>
          </a:r>
          <a:endParaRPr lang="es-EC" sz="3900" kern="1200" dirty="0">
            <a:solidFill>
              <a:schemeClr val="tx1"/>
            </a:solidFill>
          </a:endParaRPr>
        </a:p>
      </dsp:txBody>
      <dsp:txXfrm>
        <a:off x="116215" y="116825"/>
        <a:ext cx="2710815" cy="2148255"/>
      </dsp:txXfrm>
    </dsp:sp>
    <dsp:sp modelId="{BC043EEB-035D-4C57-8B8B-FB91863C2945}">
      <dsp:nvSpPr>
        <dsp:cNvPr id="0" name=""/>
        <dsp:cNvSpPr/>
      </dsp:nvSpPr>
      <dsp:spPr>
        <a:xfrm>
          <a:off x="2943245" y="2619364"/>
          <a:ext cx="4414868" cy="23806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t>Las estrategias se refieren a los planes de acción con los cuales se va a conseguir el cumplimiento de los objetivos</a:t>
          </a:r>
          <a:endParaRPr lang="es-EC" sz="2300" kern="1200" dirty="0"/>
        </a:p>
      </dsp:txBody>
      <dsp:txXfrm>
        <a:off x="2943245" y="2916950"/>
        <a:ext cx="3522111" cy="1785513"/>
      </dsp:txXfrm>
    </dsp:sp>
    <dsp:sp modelId="{631F2D57-6E98-40E5-B37C-771C0BF972C5}">
      <dsp:nvSpPr>
        <dsp:cNvPr id="0" name=""/>
        <dsp:cNvSpPr/>
      </dsp:nvSpPr>
      <dsp:spPr>
        <a:xfrm>
          <a:off x="0" y="2619364"/>
          <a:ext cx="2943245" cy="238068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b="1" kern="1200" dirty="0" smtClean="0">
              <a:solidFill>
                <a:schemeClr val="tx1"/>
              </a:solidFill>
            </a:rPr>
            <a:t>Estrategias</a:t>
          </a:r>
          <a:r>
            <a:rPr lang="es-ES" sz="3900" kern="1200" dirty="0" smtClean="0">
              <a:solidFill>
                <a:schemeClr val="tx1"/>
              </a:solidFill>
            </a:rPr>
            <a:t>: </a:t>
          </a:r>
          <a:endParaRPr lang="es-EC" sz="3900" kern="1200" dirty="0">
            <a:solidFill>
              <a:schemeClr val="tx1"/>
            </a:solidFill>
          </a:endParaRPr>
        </a:p>
      </dsp:txBody>
      <dsp:txXfrm>
        <a:off x="116215" y="2735579"/>
        <a:ext cx="2710815" cy="21482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A5EC0-B53F-44B3-A7EC-60B77970A100}" type="datetimeFigureOut">
              <a:rPr lang="es-EC" smtClean="0"/>
              <a:pPr/>
              <a:t>19/03/2014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C7F5E-787A-4EF7-9ECC-7EDACB1EC95E}" type="slidenum">
              <a:rPr lang="es-EC" smtClean="0"/>
              <a:pPr/>
              <a:t>‹Nº›</a:t>
            </a:fld>
            <a:endParaRPr lang="es-EC"/>
          </a:p>
        </p:txBody>
      </p:sp>
    </p:spTree>
    <p:extLst>
      <p:ext uri="{BB962C8B-B14F-4D97-AF65-F5344CB8AC3E}">
        <p14:creationId xmlns:p14="http://schemas.microsoft.com/office/powerpoint/2010/main" val="424983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25949D-FD5B-4105-BE95-083DEB505356}" type="datetimeFigureOut">
              <a:rPr lang="es-EC" smtClean="0"/>
              <a:pPr/>
              <a:t>19/03/2014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F251104-8B04-453C-B03A-D21F92505780}" type="slidenum">
              <a:rPr lang="es-EC" smtClean="0"/>
              <a:pPr/>
              <a:t>‹Nº›</a:t>
            </a:fld>
            <a:endParaRPr lang="es-EC"/>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5949D-FD5B-4105-BE95-083DEB505356}" type="datetimeFigureOut">
              <a:rPr lang="es-EC" smtClean="0"/>
              <a:pPr/>
              <a:t>19/03/2014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51104-8B04-453C-B03A-D21F92505780}"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heel spokes="2"/>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www.google.com.mx/url?sa=i&amp;rct=j&amp;q=&amp;esrc=s&amp;frm=1&amp;source=images&amp;cd=&amp;docid=6AZiJD5kJV6QGM&amp;tbnid=10SPTS2ApbnRMM:&amp;ved=0CAYQjRw&amp;url=http://www.catalogooportunidadesprodubanco.com/index.php/ciudades/ambato/automotores-continental.html&amp;ei=BzoiU_rpEqXB0gG98IDYDA&amp;bvm=bv.62922401,d.dmQ&amp;psig=AFQjCNEtrq6yzafMKEH6MYRcUjUIGQYV3Q&amp;ust=1394838404860089" TargetMode="External"/><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www.google.com.mx/url?sa=i&amp;rct=j&amp;q=&amp;esrc=s&amp;frm=1&amp;source=images&amp;cd=&amp;cad=rja&amp;uact=8&amp;docid=6AZiJD5kJV6QGM&amp;tbnid=10SPTS2ApbnRMM:&amp;ved=0CAYQjRw&amp;url=http://www.catalogooportunidadesprodubanco.com/index.php/ciudades/ambato/automotores-continental.html&amp;ei=EToiU4XvBMKU0AHr1IGgBQ&amp;bvm=bv.62922401,d.dmQ&amp;psig=AFQjCNEtrq6yzafMKEH6MYRcUjUIGQYV3Q&amp;ust=1394838404860089" TargetMode="External"/><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mx/url?sa=i&amp;rct=j&amp;q=&amp;esrc=s&amp;frm=1&amp;source=images&amp;cd=&amp;cad=rja&amp;uact=8&amp;docid=6AZiJD5kJV6QGM&amp;tbnid=10SPTS2ApbnRMM:&amp;ved=0CAYQjRw&amp;url=http://www.catalogooportunidadesprodubanco.com/index.php/ciudades/ambato/automotores-continental.html&amp;ei=DMMhU_6OPIeS0gH724HQAg&amp;bvm=bv.62922401,d.dmQ&amp;psig=AFQjCNG-cQ9DSXoYgamX795bPfrIpyqJGg&amp;ust=1394807940941902"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 TargetMode="External"/><Relationship Id="rId4" Type="http://schemas.openxmlformats.org/officeDocument/2006/relationships/hyperlink" Target="AUXILIARES%20INFORME%20MIS%20DICIEMBRE.xls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500166" y="214290"/>
            <a:ext cx="5715040" cy="1214446"/>
          </a:xfrm>
          <a:prstGeom prst="rect">
            <a:avLst/>
          </a:prstGeom>
          <a:noFill/>
          <a:ln>
            <a:noFill/>
          </a:ln>
        </p:spPr>
      </p:pic>
      <p:sp>
        <p:nvSpPr>
          <p:cNvPr id="2" name="1 Título"/>
          <p:cNvSpPr>
            <a:spLocks noGrp="1"/>
          </p:cNvSpPr>
          <p:nvPr>
            <p:ph type="ctrTitle"/>
          </p:nvPr>
        </p:nvSpPr>
        <p:spPr>
          <a:xfrm>
            <a:off x="1014442" y="1285860"/>
            <a:ext cx="7772400" cy="1470025"/>
          </a:xfrm>
        </p:spPr>
        <p:txBody>
          <a:bodyPr>
            <a:noAutofit/>
          </a:bodyPr>
          <a:lstStyle/>
          <a:p>
            <a:r>
              <a:rPr lang="es-ES" sz="1800" b="1" dirty="0" smtClean="0"/>
              <a:t>DEPARTAMENTO DE CIENCIAS ECONÓMICAS</a:t>
            </a:r>
            <a:r>
              <a:rPr lang="es-EC" sz="1800" dirty="0" smtClean="0"/>
              <a:t/>
            </a:r>
            <a:br>
              <a:rPr lang="es-EC" sz="1800" dirty="0" smtClean="0"/>
            </a:br>
            <a:r>
              <a:rPr lang="es-ES" sz="1800" b="1" dirty="0" smtClean="0"/>
              <a:t>ADMINISTRATIVAS Y DE COMERCIO</a:t>
            </a:r>
            <a:r>
              <a:rPr lang="es-EC" sz="1800" dirty="0" smtClean="0"/>
              <a:t/>
            </a:r>
            <a:br>
              <a:rPr lang="es-EC" sz="1800" dirty="0" smtClean="0"/>
            </a:br>
            <a:r>
              <a:rPr lang="es-EC" sz="1800" dirty="0" smtClean="0"/>
              <a:t/>
            </a:r>
            <a:br>
              <a:rPr lang="es-EC" sz="1800" dirty="0" smtClean="0"/>
            </a:br>
            <a:r>
              <a:rPr lang="es-ES" sz="1800" b="1" dirty="0" smtClean="0"/>
              <a:t>CARRERA DE INGENIERÍA EN FINANZAS Y AUDITORÍA C.P.A</a:t>
            </a:r>
            <a:endParaRPr lang="es-EC" sz="1800" dirty="0"/>
          </a:p>
        </p:txBody>
      </p:sp>
      <p:sp>
        <p:nvSpPr>
          <p:cNvPr id="3" name="2 Subtítulo"/>
          <p:cNvSpPr>
            <a:spLocks noGrp="1"/>
          </p:cNvSpPr>
          <p:nvPr>
            <p:ph type="subTitle" idx="1"/>
          </p:nvPr>
        </p:nvSpPr>
        <p:spPr>
          <a:xfrm>
            <a:off x="642910" y="2643182"/>
            <a:ext cx="8215370" cy="4286280"/>
          </a:xfrm>
        </p:spPr>
        <p:txBody>
          <a:bodyPr>
            <a:normAutofit fontScale="85000" lnSpcReduction="10000"/>
          </a:bodyPr>
          <a:lstStyle/>
          <a:p>
            <a:endParaRPr lang="es-ES" sz="1800" b="1" dirty="0" smtClean="0">
              <a:solidFill>
                <a:schemeClr val="tx1"/>
              </a:solidFill>
            </a:endParaRPr>
          </a:p>
          <a:p>
            <a:r>
              <a:rPr lang="es-ES" sz="1800" b="1" dirty="0" smtClean="0">
                <a:solidFill>
                  <a:schemeClr val="tx1"/>
                </a:solidFill>
              </a:rPr>
              <a:t>TESIS </a:t>
            </a:r>
            <a:r>
              <a:rPr lang="es-ES" sz="1800" b="1" dirty="0">
                <a:solidFill>
                  <a:schemeClr val="tx1"/>
                </a:solidFill>
              </a:rPr>
              <a:t>PREVIO LA OBTENCIÓN DEL TÍTULO DE:</a:t>
            </a:r>
            <a:endParaRPr lang="es-EC" sz="1800" dirty="0" smtClean="0">
              <a:solidFill>
                <a:schemeClr val="tx1"/>
              </a:solidFill>
            </a:endParaRPr>
          </a:p>
          <a:p>
            <a:r>
              <a:rPr lang="es-ES" sz="1800" b="1" dirty="0">
                <a:solidFill>
                  <a:schemeClr val="tx1"/>
                </a:solidFill>
              </a:rPr>
              <a:t>INGENIERO EN FINANZAS, CONTADOR PÚBLICO </a:t>
            </a:r>
            <a:r>
              <a:rPr lang="es-ES" sz="1800" b="1" dirty="0" smtClean="0">
                <a:solidFill>
                  <a:schemeClr val="tx1"/>
                </a:solidFill>
              </a:rPr>
              <a:t>AUDITOR</a:t>
            </a:r>
            <a:endParaRPr lang="es-EC" sz="1800" b="1" dirty="0">
              <a:solidFill>
                <a:schemeClr val="tx1"/>
              </a:solidFill>
            </a:endParaRPr>
          </a:p>
          <a:p>
            <a:pPr algn="l"/>
            <a:endParaRPr lang="es-EC" sz="1800" b="1" dirty="0" smtClean="0">
              <a:solidFill>
                <a:schemeClr val="tx1"/>
              </a:solidFill>
            </a:endParaRPr>
          </a:p>
          <a:p>
            <a:pPr algn="l"/>
            <a:r>
              <a:rPr lang="es-ES" sz="1800" b="1" dirty="0" smtClean="0">
                <a:solidFill>
                  <a:schemeClr val="tx1"/>
                </a:solidFill>
              </a:rPr>
              <a:t>TEMA:	“</a:t>
            </a:r>
            <a:r>
              <a:rPr lang="es-ES" sz="1800" b="1" dirty="0">
                <a:solidFill>
                  <a:schemeClr val="tx1"/>
                </a:solidFill>
              </a:rPr>
              <a:t>PROPUESTA DE UN PLAN DE IMPLEMENTACIÓN DE LOS PROCESOS DE </a:t>
            </a:r>
            <a:r>
              <a:rPr lang="es-ES" sz="1800" b="1" dirty="0" smtClean="0">
                <a:solidFill>
                  <a:schemeClr val="tx1"/>
                </a:solidFill>
              </a:rPr>
              <a:t>	CONTROL </a:t>
            </a:r>
            <a:r>
              <a:rPr lang="es-ES" sz="1800" b="1" dirty="0">
                <a:solidFill>
                  <a:schemeClr val="tx1"/>
                </a:solidFill>
              </a:rPr>
              <a:t>INTERNO, PARA LA PREVENCIÓN DE LAVADO DE ACTIVOS EN LA </a:t>
            </a:r>
            <a:r>
              <a:rPr lang="es-ES" sz="1800" b="1" dirty="0" smtClean="0">
                <a:solidFill>
                  <a:schemeClr val="tx1"/>
                </a:solidFill>
              </a:rPr>
              <a:t>	EMPRESA </a:t>
            </a:r>
            <a:r>
              <a:rPr lang="es-ES" sz="1800" b="1" dirty="0">
                <a:solidFill>
                  <a:schemeClr val="tx1"/>
                </a:solidFill>
              </a:rPr>
              <a:t>AUTOMOTORES CONTINENTAL S. A. DE LA REPÚBLICA DEL </a:t>
            </a:r>
            <a:r>
              <a:rPr lang="es-ES" sz="1800" b="1" dirty="0" smtClean="0">
                <a:solidFill>
                  <a:schemeClr val="tx1"/>
                </a:solidFill>
              </a:rPr>
              <a:t>	ECUADOR</a:t>
            </a:r>
            <a:r>
              <a:rPr lang="es-ES" sz="1800" b="1" dirty="0">
                <a:solidFill>
                  <a:schemeClr val="tx1"/>
                </a:solidFill>
              </a:rPr>
              <a:t>.”</a:t>
            </a:r>
            <a:endParaRPr lang="es-EC" sz="1800" dirty="0" smtClean="0">
              <a:solidFill>
                <a:schemeClr val="tx1"/>
              </a:solidFill>
            </a:endParaRPr>
          </a:p>
          <a:p>
            <a:pPr algn="l"/>
            <a:endParaRPr lang="es-ES" sz="2100" b="1" dirty="0" smtClean="0">
              <a:solidFill>
                <a:schemeClr val="tx1"/>
              </a:solidFill>
            </a:endParaRPr>
          </a:p>
          <a:p>
            <a:pPr algn="l"/>
            <a:endParaRPr lang="es-ES" sz="2100" b="1" dirty="0" smtClean="0">
              <a:solidFill>
                <a:schemeClr val="tx1"/>
              </a:solidFill>
            </a:endParaRPr>
          </a:p>
          <a:p>
            <a:pPr algn="l"/>
            <a:endParaRPr lang="es-ES" sz="2100" b="1" dirty="0" smtClean="0">
              <a:solidFill>
                <a:schemeClr val="tx1"/>
              </a:solidFill>
            </a:endParaRPr>
          </a:p>
          <a:p>
            <a:pPr algn="l"/>
            <a:r>
              <a:rPr lang="es-ES" sz="2100" b="1" dirty="0" smtClean="0">
                <a:solidFill>
                  <a:schemeClr val="tx1"/>
                </a:solidFill>
              </a:rPr>
              <a:t>Dr. Luis Rodríguez B., MSC.				Dr. Amaro </a:t>
            </a:r>
            <a:r>
              <a:rPr lang="es-ES" sz="2100" b="1" dirty="0" err="1" smtClean="0">
                <a:solidFill>
                  <a:schemeClr val="tx1"/>
                </a:solidFill>
              </a:rPr>
              <a:t>Berrones</a:t>
            </a:r>
            <a:endParaRPr lang="es-EC" sz="2100" dirty="0" smtClean="0">
              <a:solidFill>
                <a:schemeClr val="tx1"/>
              </a:solidFill>
            </a:endParaRPr>
          </a:p>
          <a:p>
            <a:pPr algn="l"/>
            <a:r>
              <a:rPr lang="es-ES" sz="2100" b="1" dirty="0" smtClean="0">
                <a:solidFill>
                  <a:schemeClr val="tx1"/>
                </a:solidFill>
              </a:rPr>
              <a:t>DIRECTOR</a:t>
            </a:r>
            <a:r>
              <a:rPr lang="es-EC" sz="2100" b="1" dirty="0">
                <a:solidFill>
                  <a:schemeClr val="tx1"/>
                </a:solidFill>
              </a:rPr>
              <a:t>	</a:t>
            </a:r>
            <a:r>
              <a:rPr lang="es-ES" sz="2100" b="1" dirty="0" smtClean="0">
                <a:solidFill>
                  <a:schemeClr val="tx1"/>
                </a:solidFill>
              </a:rPr>
              <a:t> </a:t>
            </a:r>
            <a:r>
              <a:rPr lang="es-ES" sz="2100" b="1" dirty="0">
                <a:solidFill>
                  <a:schemeClr val="tx1"/>
                </a:solidFill>
              </a:rPr>
              <a:t>		</a:t>
            </a:r>
            <a:r>
              <a:rPr lang="es-ES" sz="2100" b="1" dirty="0" smtClean="0">
                <a:solidFill>
                  <a:schemeClr val="tx1"/>
                </a:solidFill>
              </a:rPr>
              <a:t>	                 CODIRECTOR</a:t>
            </a:r>
            <a:endParaRPr lang="es-EC" sz="2100" dirty="0" smtClean="0">
              <a:solidFill>
                <a:schemeClr val="tx1"/>
              </a:solidFill>
            </a:endParaRPr>
          </a:p>
          <a:p>
            <a:endParaRPr lang="es-ES" sz="1800" b="1" dirty="0" smtClean="0">
              <a:solidFill>
                <a:schemeClr val="tx1"/>
              </a:solidFill>
            </a:endParaRPr>
          </a:p>
          <a:p>
            <a:endParaRPr lang="es-ES" sz="1800" b="1" dirty="0">
              <a:solidFill>
                <a:schemeClr val="tx1"/>
              </a:solidFill>
            </a:endParaRPr>
          </a:p>
          <a:p>
            <a:r>
              <a:rPr lang="es-ES" sz="1800" b="1" dirty="0">
                <a:solidFill>
                  <a:schemeClr val="tx1"/>
                </a:solidFill>
              </a:rPr>
              <a:t> </a:t>
            </a:r>
            <a:endParaRPr lang="es-EC" sz="1800" dirty="0" smtClean="0">
              <a:solidFill>
                <a:schemeClr val="tx1"/>
              </a:solidFill>
            </a:endParaRPr>
          </a:p>
          <a:p>
            <a:r>
              <a:rPr lang="es-ES" sz="1800" b="1" dirty="0" smtClean="0">
                <a:solidFill>
                  <a:schemeClr val="tx1"/>
                </a:solidFill>
              </a:rPr>
              <a:t>					AUTOR</a:t>
            </a:r>
            <a:r>
              <a:rPr lang="es-ES" sz="1800" b="1" dirty="0">
                <a:solidFill>
                  <a:schemeClr val="tx1"/>
                </a:solidFill>
              </a:rPr>
              <a:t>: DARWIN </a:t>
            </a:r>
            <a:r>
              <a:rPr lang="es-ES" sz="1800" b="1" dirty="0" smtClean="0">
                <a:solidFill>
                  <a:schemeClr val="tx1"/>
                </a:solidFill>
              </a:rPr>
              <a:t>ONOFA </a:t>
            </a:r>
            <a:r>
              <a:rPr lang="es-ES" sz="1800" b="1" dirty="0">
                <a:solidFill>
                  <a:schemeClr val="tx1"/>
                </a:solidFill>
              </a:rPr>
              <a:t>DÁVILA</a:t>
            </a:r>
            <a:endParaRPr lang="es-EC" sz="1800" dirty="0">
              <a:solidFill>
                <a:schemeClr val="tx1"/>
              </a:solidFill>
            </a:endParaRPr>
          </a:p>
          <a:p>
            <a:endParaRPr lang="es-EC"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29600" cy="1143000"/>
          </a:xfrm>
        </p:spPr>
        <p:txBody>
          <a:bodyPr>
            <a:noAutofit/>
          </a:bodyPr>
          <a:lstStyle/>
          <a:p>
            <a:pPr algn="l"/>
            <a:r>
              <a:rPr lang="es-EC" sz="3200" b="1" dirty="0" smtClean="0"/>
              <a:t>Base legal de la Designación del Sujeto Obligado:</a:t>
            </a:r>
            <a:endParaRPr lang="es-EC" sz="3200" dirty="0"/>
          </a:p>
        </p:txBody>
      </p:sp>
      <p:sp>
        <p:nvSpPr>
          <p:cNvPr id="4" name="3 Pergamino horizontal"/>
          <p:cNvSpPr/>
          <p:nvPr/>
        </p:nvSpPr>
        <p:spPr>
          <a:xfrm>
            <a:off x="714348" y="1357298"/>
            <a:ext cx="7643866" cy="51435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“Art. ..</a:t>
            </a:r>
            <a:r>
              <a:rPr lang="es-EC" sz="1400" dirty="0" smtClean="0">
                <a:solidFill>
                  <a:schemeClr val="tx1"/>
                </a:solidFill>
              </a:rPr>
              <a:t>.- A más de la instituciones del sistema financiero y de seguros, </a:t>
            </a:r>
            <a:r>
              <a:rPr lang="es-EC" sz="1400" b="1" dirty="0" smtClean="0">
                <a:solidFill>
                  <a:schemeClr val="tx1"/>
                </a:solidFill>
              </a:rPr>
              <a:t>serán sujetos obligados </a:t>
            </a:r>
            <a:r>
              <a:rPr lang="es-EC" sz="1400" dirty="0" smtClean="0">
                <a:solidFill>
                  <a:schemeClr val="tx1"/>
                </a:solidFill>
              </a:rPr>
              <a:t>a informar a la Unidad de Análisis Financiero (UAF) a través de la entrega de los reportes previstos en el artículo 3 de esta Ley, de acuerdo a la normativa que en cada caso se dicte: las filiales extranjeras bajo control de las instituciones del sistema financiero ecuatoriano; las bolsas y casas de valores; las administradoras de fondos y fideicomisos; las cooperativas, fundaciones y organismos no gubernamentales; </a:t>
            </a:r>
            <a:r>
              <a:rPr lang="es-EC" sz="1400" b="1" dirty="0" smtClean="0">
                <a:solidFill>
                  <a:schemeClr val="tx1"/>
                </a:solidFill>
              </a:rPr>
              <a:t>las personas naturales y jurídicas que se dediquen en forma habitual a la comercialización de vehículos,</a:t>
            </a:r>
            <a:r>
              <a:rPr lang="es-EC" sz="1400" dirty="0" smtClean="0">
                <a:solidFill>
                  <a:schemeClr val="tx1"/>
                </a:solidFill>
              </a:rPr>
              <a:t> embarcaciones, naves y aeronaves; las empresas dedicadas al servicio de transferencia nacional o internacional de dinero o valores, transporte nacional e internacional de encomiendas o paquetes postales, correos y correos paralelos, incluyendo sus operadores, agentes y agencias; las agencias de turismo y operadores turísticos; las personas naturales y jurídicas que se dediquen en forma habitual a la inversión e intermediación inmobiliaria ya la construcción; los casinos y casas de juego, bingos, máquinas tragamonedas e hipódromos; los montes de piedad y las casas de empeño; los negociadores de joyas, metales y piedras preciosas; los comerciantes de antigüedades y obras de arte; los notarios; y, los registradores de la propiedad y mercantiles….”</a:t>
            </a:r>
          </a:p>
          <a:p>
            <a:pPr algn="ctr"/>
            <a:endParaRPr lang="es-EC" sz="1400"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srcRect l="24375" t="42500" r="56875" b="25833"/>
          <a:stretch>
            <a:fillRect/>
          </a:stretch>
        </p:blipFill>
        <p:spPr bwMode="auto">
          <a:xfrm>
            <a:off x="6429356" y="5211354"/>
            <a:ext cx="2714644" cy="1646646"/>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Automotores Continental S.A.</a:t>
            </a:r>
            <a:endParaRPr lang="es-EC" dirty="0"/>
          </a:p>
        </p:txBody>
      </p:sp>
      <p:sp>
        <p:nvSpPr>
          <p:cNvPr id="1026" name="AutoShape 2" descr="data:image/jpeg;base64,/9j/4AAQSkZJRgABAQAAAQABAAD/2wCEAAkGBhISERUUEhMVFBQVEhcXFxYXFBIVGBUUFBYVFxcUEhIXGyYeGBsjGRQWIC8gJScpLCwuGB8xNjAqNSYrLCkBCQoKDgwOGg8PGjAkHiQ1NSkpKSksLSopLyk0LCosKSkpLDUsKiktKSkpLCkpLCksKSkpKSk2KSwsKSkpLDUpNf/AABEIAOEA4QMBIgACEQEDEQH/xAAcAAEAAQUBAQAAAAAAAAAAAAAABwECBAUGAwj/xABDEAACAgECAwYEAgUKBAcAAAABAgADEQQSBQYhBxMiMUFRFGFxgTKRFSNCktIWQ1JicpOhscHRM1OD8BckgpSiwuH/xAAZAQEBAQEBAQAAAAAAAAAAAAAAAQQFAwL/xAAkEQEBAAMAAQMDBQAAAAAAAAAAAQIDEQQFEiEUMZETFSJBUf/aAAwDAQACEQMRAD8AnGIiAiIgIiICIiAiIgIiICIiAiIgIiICIiAiIgIiICIiAiIgIiICIiAiIgIiICIiAiIgIiICIiAiIgIiICIiAiIgIiICIiAiIgIiICIiAiIgIiICIiAiIgIiICIiAiIgIiICIiAiIgIiICIiAiIgIiICIiAiIgIiICIiAiIgIlGbE0x5v0wYqWbIOCNj+f5QnW6ia1OYaT5Fv3WnsnFEPXr+6ZeVWZEwzxRP637pnpo9cloJrYMAxU49GXoyn5gyDIiIgIiICIiAiIgIiICIiAiIgIiICIiAiIgJja7XCpckMf7IyfqflMgzAOvUk+RHl5j0/wD3MsSsNObaicbLgfnWR9/PrM6riqt5K/3XH+s0etCly1eQPw+FyoJH4m6fYfUfKeO9/wCk/wDe2Tn7vP1asrjZXvhozyneumt1WVOA2cHHT1xIz4TqbdUxJPdujMrgopO5dvQ5HmMzpwx9bLP72yNPpa1ZmH4nOWPUlj5ZOfWZN/qOOeu46+yvbDx7jl3L5YX6Kvx01DL9ESbimtwiguSQoyegyceeMSxrB7zKQ+EfQTFq3bb2e6vbLHH/ACfhrtYlh/nGA6Z6jqM+WfP1nryIO60gGxlHeWFenmpY4YfXz/x9Z66msMpVhkMCCMkdD8x1ExygHQGz+/u/im7R5k1Y2bO1n2avff4t7bxhF81f9wzGPNFI9LP7tpoLKQfM2f8AuNR/FPE6JT0HeEny/wDMaj+Kev7ro7zlfP0ux0NnOGnUde8H/TaXcP5rovIFe9snH4DgZ928prtHy1pyu51L+IkB2scAeQ6MSJtuE7HJNYHdoSqkYwzDoxX5DyH3nUlmU6zcsvG0ErEQpERAREQEREBERAREQEREBERA0nNvMKaPTNYxAJ8K9R+I+v2GTIX0/M5vs217j16lQx2j3ZgMD2+8mPmPkzT65621G5hUDtTPgy2MsyftHp6zJ0vLtdaha8Io8gqVqPyAl/p55Y9vUTaLiFleehG45826egAwPQACZq8Xs9//AJGSe/BM/wA4f3U/2mLZysG/nn+wr/2nNy9N1ZW22t/1uyfExiPl4u/rj98T2q471AyDnPUMGHhxnqPXrOp4nyBU6MTdd0Unp3foP7Mje7gd2kqoDjfayM7gMg2byMJhmGOgBmbf6Zrxw92HbXrp8vLPOTOSR1B4ucTPTi+FXr+yP8pwq6i7/lMfo1P8c3VFVzKv6puoHqh/yacz6Xdh9pXQuWm/HZ+W5s4wevixj5n1IA6D5mYf6Zz5WL+bH/ITDThF7OqtUwR3AZiQAq5HU4Pvibzlns5Tu27x3Vxa4wNmOh8xlfXOT8yfeb/F9Om3G3bbKw+R5H6dk1yVrxrmPk4/Kz+GLLrsHblifUB8Ae5JA6eX2zO103KvdjC3P91Q/wCkyf0I3/Ob9xP9ptw9M0YZTLtZsvM2ZY2ciNuH8rWO432WMWPkXfHU/wBHOP8ASSvodItVaoowFUAfYTC0HAlrffuZj7EKBn3wBNrOnleseOPCIifL7IiICIiAiIgIiICIllzgAkkAAEknyAHXJgXZlZCOv7fbha/c6epqg7bCxs3MgPRiAcAkdfvJp02pFiK69VZQw+jDIP5GB6xLd8F4F0S3vB7j843iBdEsa0DzIH1OJUNAWJkEe4I/Oc9byLQzFma0sT1Jcfwzoe8H/ZjfL2z7JZ1oV5LoHk1n7y/wzPo4OFAAd8Af1P4ZsMy0WA+RB+nWO09sYVvCA3Qu5/c/hnvotGK12gs3XzY5PsOv0AE9y4jvB7j85FXRLS+POBYD5dYF0S3ePl+cb4F0S3ePcfnKd4IF8Sw2geZA+pxLt0CsREBERAREQKGR12081/D6P4dDi3U5U4OCtIx3h++Qg+p9pIdtgVSSQAASSfIAdSSZ8v8AOXNHx2vfUFS9QYLWmSM0oeikjJXd1JI/pmBkcd5NOm4ZpNS4w+oscsOvhRlBqHyO1Xb/ANQ9pOPZpxPvuFaZyfw1bG+RpJQ9foshnnDtOt4hphp301dSrYjhlZzgoCuACAMYYj7zuuwzWd7oNRpycbLTg+y3oP8A7K5+8K0/Yu7X8T1d5JPgdvMkZvu3eX0UxonOp5rbqdtdz9MnGKKdnl/aExOXeG8Z4NbctOi78WbV3hS6nYW2OrIQf2jlTj7YzOq7LORNTTfbrtcNt1oYLXkEjvGDu74JAJIAA9Bn3wCOG7TuSBw4JZ8VZa99lpII2bQPGWGGOerAToeHcmDhOmXirXvZYmm3LSy4Xvr0CqpbdnAZ/wDCZvbJy1rNbqdMtFD2VIhDOoXCtZYoOcn0VQfvO4515ZOs4fbpkIViq7Ceg3VkMoOPQ4x8swIs5U5Bt4zVZrNZq7ctYy14w3VcZYqeioD0Crjynt2P8y3V/G02WM9VGne1cksEaslTsJ8lbzx8pZwLU8e0WmbRVaBj1fZbtya95ydrq2w9SSCT0+flNxwbs51Gh4TrfAbNZqadndoQ2xT4QgbyY+NmJ8unyyQ4Ds9verX6G93Oyy+xOpbHRdrZycedgnlx7WW6/Wi/cwXV6ruqhk/8NGrrGAP6rD75nR8Z7Ptb+jNAlendrks1JsQbdyd6ylS/XH82Pzm6bkLUV8R4ZWlLnT6Sqvfb4dne7rLbCeuer4/OFeXP3GdTr+KJwvTWmqoEK5Ukbm2947PgglVQdFzgkHPpjn+d+V34Hbp7dJqbSz7z1wCDVsJBC9GQ78YPt65nRc28qcQ0nFjxDRU/EKzb9oG4qWTu3R0BDYIyQR7+46+Y5U4nxnWVXcQp+G09X7ByCV3bmRFJLZbABY4AHl5CEevafybvpt4o2odSaqSKAvhBKogXdu92J8pp+QezIazTLq7NVZWotbwAbgUpYZJYtnqVYSQu1zhmov4eKdNU1rNfXlUx0RMtk5I6ZCibDkLgTU8Kp09qlHNTd4pxlTYWLD6+KBGHC6b+Ytbcbb3q0tXVa0/ZVmIrUL5FiFJLHPl09MOW67uF8eXRV3PZS7qrKScMtlYcFk8g65HUe3zl/A+D8Y4LfctGk+JSzChgCysELbHBQ7kOGOVI+/TM6HkDkPVtrm4lxEBLSSyV5Gd7DbvYAkKqp4VXJPqfLqHC8zanT38c1HxV1lOn75kZ03Fh3aBVCgA+bgenvM/s507njIGgsvs0aE73fcA1RQ/8RfLJc+HpnoDibbkXkC+3WayziGlKV3V2gd4qHx3WZynU4YD16YmT2WcH4loNVdTdRb8O6vhuhTvaz4XUbum8ZGcdfDnyhXCcX12nu4rqm1d11dBvu61eJsq21AB5YwOv0nfdmfC9D3l+o4fdqb7aaGXbeoVN1nVceWTmvH0M5jljgvF9HbZcOGd81q4IuVWC5beSoD+ZP+UkDhVvFtRo9Wp01eg1ACdwUUJvYHcwbJYdQNuf65gRBVr6bnv/AEq2r+JbOxxgil8HPe0MQdobHhGOgwOsm7sp0vd6Hw6ways2Eo2117sYAaoq5LAggnBxjMj/AFi8X1GlbSanhbai9iQuqsVA6AnPRwNuR1wQwHX19ZJ7NeUX4fohVaQbXc2Pt6qrMAAqn1wqjr759IR1kREBERAREQOY7QOG6vU6J6NHsD2kK7M5TFR/GAQD1bG36EzU9lvZ83D6rWv2G+1gDtO4LWv4VBIHmSSft7TvMSuIGm5q4J8TotRQoXdZSyrnoNxHhyR5dcTgOzrlXU8HfUX616U05pG5hZnDI3hyNo9GI+uB6yWJB3bxzGzX16NCdlaC1wM+Kx87AfovX6vAzOM9vbGwro9KGXqA1pbc2PUVJ1A+pz748p6cv9vW6wJrKFrUnBsrZjs+b1t1x9DkD0ncdn/JdWg0qAIvfsoa2zA3FyMlQ3oq5wAPbPmTNN2h9lY4hbXbS9dDqpWwmsnvBkFSdpHUeIZPv8oV3yOGAIIIIBBHUEHqCDKhpDPPHG9XoqNHwmi4m41ItlqZQsrOa6q0JJKg469c4A9DNVzr2e2cKoq1Vesta3vVRsEphiCd1bZzgFSOvofsSJ7lcyDO0Xme2/hXDGZitlwaxypK7jWuzd09y2cfOYmk56ZuBanSWMwvpeutSSQ5qe1c5Oc5Qqyn5FfnCp9lcSIuAchPr+D6POqspwb7WIDMW7xiFydw8lX/ABnF8hcpWcTvurGqtrWpN2/LNuy5VfDuGMgEwj6QlQ0gPtL0L6d+H6BLnc10YL5ZS7X3bckA+fgP5y/ts1r/AB9VNbOO60qDCMwJJZ2zgeuFEKnnMCQBzrz62s4Vo/GRcLXF21ipLVVhQ3Q5wwtDfXI9J6dreoar9Habey91olLkMwOW2rlsHqf1bGBPZEbpAPAeEcK1Gpqpq4jrnsdxtU1lQSoLEEnyGFMwe0Tj1w4zfZS7qaLE24LbVNKVgkgHGNxIOfcwj6MgCQNz5zP+ktTw3uWZRbWm5VZgVstv2OjY9R3ZH+PrNn2t8ltSL9f8XZ47UC0gMoG4KgAYN6BSfKBM0pmQt2d9mr6irTa59XYB3u/uvEQy1WkAF9/rs9vWaPnzjd3EdTqr6HYabRIqgqzAFWtFe4bT1LOWb+yghX0NK5keaHmMnlo37vGmievOeveIDSDn3zg/eYfYLS3wl9jMzbtQFG5mbpWi+593hEoREQEREBERAREQE+cO05tvHLTZ+EWUN/0wtfX6YB/KfR8jntQ7M215W/TlRqFXayscLagyQN3owycE9CDiBIVdoIyDkEZBHqD1BH2nE8wdrWl0urOlFdt1oKr+qCEd4+MV9WGW6jP1x6GRzo+Ccy1INPWNSiAYAFtG1R7JaWyo+hGJ2HZ12SnS2DVawq94JKIDuWtj5uzn8b9T8h59T1gYvapybrH1lOv0dZtZFrDIMMyvU5ZG25G5Tuwcden5a3jek4zxtqqrdJ8HSjbmZw6jcehch/ExCk4UDzPn6ia8QRAh3n/kq+zV8P0+nosbTUVVVmwLlVBtAYsffauT9Zgdq3ZxqDrDfo6HtS8FnVBnZcPxZHswIP13fKThtldsDnNDorNPwlakQm2vQ7Qg/EbVp/CB775yfYhyxqNJXqW1FT1M7VqocYJVFJJHyy3+Ek/bG2BEPMvLOq1HMNNvcWnTI9A73b4NtY3k59t2RPU8t6m7mU6iyhxpkY4sZfAwTT7B19csxks7Y2wPnvjfZTqq+I93TRY+la6srYoyqVO43Kx9Ng3D6AH1m47RuB663jHf1aOy+qoU7fBlLAnjKn3G5mBk2bY2wqM+VuL699XUtvB6tNWSd1wr2msBWPQ49SAPvNVyXyZfdxLX2a3T2JTfXeoLjAcX2j8J9wi5kwbZXbCID5T7N9Zp+L0iylzTTqC3f7fAy1hmRs/Mhenucek7nto4bqdRpKatNTZce/3uEGcKiNjd9WYflJD2wRAjviem1el4FTptNRY+ofTpUwRetW5c2s3sepA+ZnI6Dsh4gugcjUmrvat76QI3jZQStb4bBboB8jJx2yuIEG8N4LxFeBanSHSXixtTWUXZ1atyrPjr5A1nP9oSvK3EuOaDTiinhm5QzNueu0sWc5OdtgHyk4bJXbAxOFW2NTW1yhbWrUuoBAVyoLKASTgEkefpMyUAlYCIiAiIgIiICUxKxApiMSsQEREBERAREQOabndDqbNPXRqLWqsRLHRKzWjOA3iZrAcAHJ6ehmu472gbeEvrqFKljspFgB3MbO7DbVPUHDMOvkJ4afs1db77jbQz3WXWCxtJm6trVZV7u42dAmQcY9/eZeu7PBZpdDpe921aN6nYbM98ah6+Lw5O4+vnA527tbdOEV3Ha2tsayvbs8KtU5D2smeiqpU+fmwEwuIdpurRtHW2oo05t0S33WPQ1ih7SxRQiHI8IX96dJxTsi0zpq+5dqrdWfFY2LBWrWi10qTw7QxAz19BLT2b6hNW+p02tWktVXSFOmS3bVWiKFBZv6gPQCBrq+ctfbZpdLp9Rp7bdUj3fE/D2LXXQuVXbSWySWR+p9xN7TzBbotJqb9brKNUKjhe5RayH8u6YBj4yxAx6Tw13IGqOqTWU67ZqBp1psZtOjq+PxOqZwmfbEwaOx4bKqrtS1lK32ai1AhrN91gwGLq/hCgdMe59+gevZ/zfrr9ZdptcK1ddPVcqohUqLMHa2SckB1H1BnXWc0aRWdG1VAaoZsBtrBQZAy/Xw9SPP3E0PBezevSa/4qi1whoNZqcvaSSQd3fO5P7K9OvlMKvsytWhKhqayKtWNShbTZ3vvdyNT+s/WeJwRjH4B5+gdS3NuiCK51dARwxVjdWFbZjdtJPXGRkfOXtzPpAyKdTTusTei96mWQgtuUZ6jAJz8jOSr7KAA5N4Z3o1KbjSuFv1b7nvVd3TCgIB549ZT/AMLGFWqoTUKKtTXWpJozYndJXWFFm/8AAQjZGM+M/Uh1X8rtF3Zt+Lo7sNsL97XtD4zt3Z88dfpPL+WGmDW77Errq7r9c1lIrdrkLqq+LOduD1Aznpmcy/ZUxrAW6uu3vN5vVNT3qsEWtDU7ag4IQFcHKkHyGOvrZ2Z2d936ape9+IvtzZQLF/X1pUPDvHiRU6HOOvlA6i/mzRIAX1VChlDKTdWNysSAy9eoJB6j2MuPM2l7w1fEU96oJZO8TcoVdxJXORgdfpOOXsgQVPV32Q1WmpVmqUslVD77ADu87GLZIxjPrPTXdmV91jvZrmYlNSlYNbfqhqRsyo7zHhrJUYAz0J6wOi/lnpjYqJbW6Gp7GuW6g11qm0frDvyMl164x164zNpw3itOoTfRalqZxuRlcZHmMj16j85xuv7K1ck12pWFr0qIncApjTWG1haoYbxY+0nyPhHUzo+WOXzpEsDWd49173WMECLvcKMIgJ2qAijzPlA3UREBERAREQEREBERAREQEREBERAREQEREBERAREQEREBERAREQEREBERAREQEREBERAREQEREBERAREQEREBERAREQEREBERAREQEREBERAREQEREBERAREQEREBERAREQEREBERAREQEREBERAREQEREBERAREQEREBERAREQEREBERAREQEREBERAREQEREBERAREQERED/9k=">
            <a:hlinkClick r:id="rId3"/>
          </p:cNvPr>
          <p:cNvSpPr>
            <a:spLocks noChangeAspect="1" noChangeArrowheads="1"/>
          </p:cNvSpPr>
          <p:nvPr/>
        </p:nvSpPr>
        <p:spPr bwMode="auto">
          <a:xfrm>
            <a:off x="109538"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28" name="AutoShape 4" descr="data:image/jpeg;base64,/9j/4AAQSkZJRgABAQAAAQABAAD/2wCEAAkGBhISERUUEhMVFBQVEhcXFxYXFBIVGBUUFBYVFxcUEhIXGyYeGBsjGRQWIC8gJScpLCwuGB8xNjAqNSYrLCkBCQoKDgwOGg8PGjAkHiQ1NSkpKSksLSopLyk0LCosKSkpLDUsKiktKSkpLCkpLCksKSkpKSk2KSwsKSkpLDUpNf/AABEIAOEA4QMBIgACEQEDEQH/xAAcAAEAAQUBAQAAAAAAAAAAAAAABwECBAUGAwj/xABDEAACAgECAwYEAgUKBAcAAAABAgADEQQSBQYhBxMiMUFRFGFxgTKRFSNCktIWQ1JicpOhscHRM1OD8BckgpSiwuH/xAAZAQEBAQEBAQAAAAAAAAAAAAAAAQQFAwL/xAAkEQEBAAMAAQMDBQAAAAAAAAAAAQIDEQQFEiEUMZETFSJBUf/aAAwDAQACEQMRAD8AnGIiAiIgIiICIiAiIgIiICIiAiIgIiICIiAiIgIiICIiAiIgIiICIiAiIgIiICIiAiIgIiICIiAiIgIiICIiAiIgIiICIiAiIgIiICIiAiIgIiICIiAiIgIiICIiAiIgIiICIiAiIgIiICIiAiIgIiICIiAiIgIiICIiAiIgIlGbE0x5v0wYqWbIOCNj+f5QnW6ia1OYaT5Fv3WnsnFEPXr+6ZeVWZEwzxRP637pnpo9cloJrYMAxU49GXoyn5gyDIiIgIiICIiAiIgIiICIiAiIgIiICIiAiIgJja7XCpckMf7IyfqflMgzAOvUk+RHl5j0/wD3MsSsNObaicbLgfnWR9/PrM6riqt5K/3XH+s0etCly1eQPw+FyoJH4m6fYfUfKeO9/wCk/wDe2Tn7vP1asrjZXvhozyneumt1WVOA2cHHT1xIz4TqbdUxJPdujMrgopO5dvQ5HmMzpwx9bLP72yNPpa1ZmH4nOWPUlj5ZOfWZN/qOOeu46+yvbDx7jl3L5YX6Kvx01DL9ESbimtwiguSQoyegyceeMSxrB7zKQ+EfQTFq3bb2e6vbLHH/ACfhrtYlh/nGA6Z6jqM+WfP1nryIO60gGxlHeWFenmpY4YfXz/x9Z66msMpVhkMCCMkdD8x1ExygHQGz+/u/im7R5k1Y2bO1n2avff4t7bxhF81f9wzGPNFI9LP7tpoLKQfM2f8AuNR/FPE6JT0HeEny/wDMaj+Kev7ro7zlfP0ux0NnOGnUde8H/TaXcP5rovIFe9snH4DgZ928prtHy1pyu51L+IkB2scAeQ6MSJtuE7HJNYHdoSqkYwzDoxX5DyH3nUlmU6zcsvG0ErEQpERAREQEREBERAREQEREBERA0nNvMKaPTNYxAJ8K9R+I+v2GTIX0/M5vs217j16lQx2j3ZgMD2+8mPmPkzT65621G5hUDtTPgy2MsyftHp6zJ0vLtdaha8Io8gqVqPyAl/p55Y9vUTaLiFleehG45826egAwPQACZq8Xs9//AJGSe/BM/wA4f3U/2mLZysG/nn+wr/2nNy9N1ZW22t/1uyfExiPl4u/rj98T2q471AyDnPUMGHhxnqPXrOp4nyBU6MTdd0Unp3foP7Mje7gd2kqoDjfayM7gMg2byMJhmGOgBmbf6Zrxw92HbXrp8vLPOTOSR1B4ucTPTi+FXr+yP8pwq6i7/lMfo1P8c3VFVzKv6puoHqh/yacz6Xdh9pXQuWm/HZ+W5s4wevixj5n1IA6D5mYf6Zz5WL+bH/ITDThF7OqtUwR3AZiQAq5HU4Pvibzlns5Tu27x3Vxa4wNmOh8xlfXOT8yfeb/F9Om3G3bbKw+R5H6dk1yVrxrmPk4/Kz+GLLrsHblifUB8Ae5JA6eX2zO103KvdjC3P91Q/wCkyf0I3/Ob9xP9ptw9M0YZTLtZsvM2ZY2ciNuH8rWO432WMWPkXfHU/wBHOP8ASSvodItVaoowFUAfYTC0HAlrffuZj7EKBn3wBNrOnleseOPCIifL7IiICIiAiIgIiICIllzgAkkAAEknyAHXJgXZlZCOv7fbha/c6epqg7bCxs3MgPRiAcAkdfvJp02pFiK69VZQw+jDIP5GB6xLd8F4F0S3vB7j843iBdEsa0DzIH1OJUNAWJkEe4I/Oc9byLQzFma0sT1Jcfwzoe8H/ZjfL2z7JZ1oV5LoHk1n7y/wzPo4OFAAd8Af1P4ZsMy0WA+RB+nWO09sYVvCA3Qu5/c/hnvotGK12gs3XzY5PsOv0AE9y4jvB7j85FXRLS+POBYD5dYF0S3ePl+cb4F0S3ePcfnKd4IF8Sw2geZA+pxLt0CsREBERAREQKGR12081/D6P4dDi3U5U4OCtIx3h++Qg+p9pIdtgVSSQAASSfIAdSSZ8v8AOXNHx2vfUFS9QYLWmSM0oeikjJXd1JI/pmBkcd5NOm4ZpNS4w+oscsOvhRlBqHyO1Xb/ANQ9pOPZpxPvuFaZyfw1bG+RpJQ9foshnnDtOt4hphp301dSrYjhlZzgoCuACAMYYj7zuuwzWd7oNRpycbLTg+y3oP8A7K5+8K0/Yu7X8T1d5JPgdvMkZvu3eX0UxonOp5rbqdtdz9MnGKKdnl/aExOXeG8Z4NbctOi78WbV3hS6nYW2OrIQf2jlTj7YzOq7LORNTTfbrtcNt1oYLXkEjvGDu74JAJIAA9Bn3wCOG7TuSBw4JZ8VZa99lpII2bQPGWGGOerAToeHcmDhOmXirXvZYmm3LSy4Xvr0CqpbdnAZ/wDCZvbJy1rNbqdMtFD2VIhDOoXCtZYoOcn0VQfvO4515ZOs4fbpkIViq7Ceg3VkMoOPQ4x8swIs5U5Bt4zVZrNZq7ctYy14w3VcZYqeioD0Crjynt2P8y3V/G02WM9VGne1cksEaslTsJ8lbzx8pZwLU8e0WmbRVaBj1fZbtya95ydrq2w9SSCT0+flNxwbs51Gh4TrfAbNZqadndoQ2xT4QgbyY+NmJ8unyyQ4Ds9verX6G93Oyy+xOpbHRdrZycedgnlx7WW6/Wi/cwXV6ruqhk/8NGrrGAP6rD75nR8Z7Ptb+jNAlendrks1JsQbdyd6ylS/XH82Pzm6bkLUV8R4ZWlLnT6Sqvfb4dne7rLbCeuer4/OFeXP3GdTr+KJwvTWmqoEK5Ukbm2947PgglVQdFzgkHPpjn+d+V34Hbp7dJqbSz7z1wCDVsJBC9GQ78YPt65nRc28qcQ0nFjxDRU/EKzb9oG4qWTu3R0BDYIyQR7+46+Y5U4nxnWVXcQp+G09X7ByCV3bmRFJLZbABY4AHl5CEevafybvpt4o2odSaqSKAvhBKogXdu92J8pp+QezIazTLq7NVZWotbwAbgUpYZJYtnqVYSQu1zhmov4eKdNU1rNfXlUx0RMtk5I6ZCibDkLgTU8Kp09qlHNTd4pxlTYWLD6+KBGHC6b+Ytbcbb3q0tXVa0/ZVmIrUL5FiFJLHPl09MOW67uF8eXRV3PZS7qrKScMtlYcFk8g65HUe3zl/A+D8Y4LfctGk+JSzChgCysELbHBQ7kOGOVI+/TM6HkDkPVtrm4lxEBLSSyV5Gd7DbvYAkKqp4VXJPqfLqHC8zanT38c1HxV1lOn75kZ03Fh3aBVCgA+bgenvM/s507njIGgsvs0aE73fcA1RQ/8RfLJc+HpnoDibbkXkC+3WayziGlKV3V2gd4qHx3WZynU4YD16YmT2WcH4loNVdTdRb8O6vhuhTvaz4XUbum8ZGcdfDnyhXCcX12nu4rqm1d11dBvu61eJsq21AB5YwOv0nfdmfC9D3l+o4fdqb7aaGXbeoVN1nVceWTmvH0M5jljgvF9HbZcOGd81q4IuVWC5beSoD+ZP+UkDhVvFtRo9Wp01eg1ACdwUUJvYHcwbJYdQNuf65gRBVr6bnv/AEq2r+JbOxxgil8HPe0MQdobHhGOgwOsm7sp0vd6Hw6ways2Eo2117sYAaoq5LAggnBxjMj/AFi8X1GlbSanhbai9iQuqsVA6AnPRwNuR1wQwHX19ZJ7NeUX4fohVaQbXc2Pt6qrMAAqn1wqjr759IR1kREBERAREQOY7QOG6vU6J6NHsD2kK7M5TFR/GAQD1bG36EzU9lvZ83D6rWv2G+1gDtO4LWv4VBIHmSSft7TvMSuIGm5q4J8TotRQoXdZSyrnoNxHhyR5dcTgOzrlXU8HfUX616U05pG5hZnDI3hyNo9GI+uB6yWJB3bxzGzX16NCdlaC1wM+Kx87AfovX6vAzOM9vbGwro9KGXqA1pbc2PUVJ1A+pz748p6cv9vW6wJrKFrUnBsrZjs+b1t1x9DkD0ncdn/JdWg0qAIvfsoa2zA3FyMlQ3oq5wAPbPmTNN2h9lY4hbXbS9dDqpWwmsnvBkFSdpHUeIZPv8oV3yOGAIIIIBBHUEHqCDKhpDPPHG9XoqNHwmi4m41ItlqZQsrOa6q0JJKg469c4A9DNVzr2e2cKoq1Vesta3vVRsEphiCd1bZzgFSOvofsSJ7lcyDO0Xme2/hXDGZitlwaxypK7jWuzd09y2cfOYmk56ZuBanSWMwvpeutSSQ5qe1c5Oc5Qqyn5FfnCp9lcSIuAchPr+D6POqspwb7WIDMW7xiFydw8lX/ABnF8hcpWcTvurGqtrWpN2/LNuy5VfDuGMgEwj6QlQ0gPtL0L6d+H6BLnc10YL5ZS7X3bckA+fgP5y/ts1r/AB9VNbOO60qDCMwJJZ2zgeuFEKnnMCQBzrz62s4Vo/GRcLXF21ipLVVhQ3Q5wwtDfXI9J6dreoar9Habey91olLkMwOW2rlsHqf1bGBPZEbpAPAeEcK1Gpqpq4jrnsdxtU1lQSoLEEnyGFMwe0Tj1w4zfZS7qaLE24LbVNKVgkgHGNxIOfcwj6MgCQNz5zP+ktTw3uWZRbWm5VZgVstv2OjY9R3ZH+PrNn2t8ltSL9f8XZ47UC0gMoG4KgAYN6BSfKBM0pmQt2d9mr6irTa59XYB3u/uvEQy1WkAF9/rs9vWaPnzjd3EdTqr6HYabRIqgqzAFWtFe4bT1LOWb+yghX0NK5keaHmMnlo37vGmievOeveIDSDn3zg/eYfYLS3wl9jMzbtQFG5mbpWi+593hEoREQEREBERAREQE+cO05tvHLTZ+EWUN/0wtfX6YB/KfR8jntQ7M215W/TlRqFXayscLagyQN3owycE9CDiBIVdoIyDkEZBHqD1BH2nE8wdrWl0urOlFdt1oKr+qCEd4+MV9WGW6jP1x6GRzo+Ccy1INPWNSiAYAFtG1R7JaWyo+hGJ2HZ12SnS2DVawq94JKIDuWtj5uzn8b9T8h59T1gYvapybrH1lOv0dZtZFrDIMMyvU5ZG25G5Tuwcden5a3jek4zxtqqrdJ8HSjbmZw6jcehch/ExCk4UDzPn6ia8QRAh3n/kq+zV8P0+nosbTUVVVmwLlVBtAYsffauT9Zgdq3ZxqDrDfo6HtS8FnVBnZcPxZHswIP13fKThtldsDnNDorNPwlakQm2vQ7Qg/EbVp/CB775yfYhyxqNJXqW1FT1M7VqocYJVFJJHyy3+Ek/bG2BEPMvLOq1HMNNvcWnTI9A73b4NtY3k59t2RPU8t6m7mU6iyhxpkY4sZfAwTT7B19csxks7Y2wPnvjfZTqq+I93TRY+la6srYoyqVO43Kx9Ng3D6AH1m47RuB663jHf1aOy+qoU7fBlLAnjKn3G5mBk2bY2wqM+VuL699XUtvB6tNWSd1wr2msBWPQ49SAPvNVyXyZfdxLX2a3T2JTfXeoLjAcX2j8J9wi5kwbZXbCID5T7N9Zp+L0iylzTTqC3f7fAy1hmRs/Mhenucek7nto4bqdRpKatNTZce/3uEGcKiNjd9WYflJD2wRAjviem1el4FTptNRY+ofTpUwRetW5c2s3sepA+ZnI6Dsh4gugcjUmrvat76QI3jZQStb4bBboB8jJx2yuIEG8N4LxFeBanSHSXixtTWUXZ1atyrPjr5A1nP9oSvK3EuOaDTiinhm5QzNueu0sWc5OdtgHyk4bJXbAxOFW2NTW1yhbWrUuoBAVyoLKASTgEkefpMyUAlYCIiAiIgIiICUxKxApiMSsQEREBERAREQOabndDqbNPXRqLWqsRLHRKzWjOA3iZrAcAHJ6ehmu472gbeEvrqFKljspFgB3MbO7DbVPUHDMOvkJ4afs1db77jbQz3WXWCxtJm6trVZV7u42dAmQcY9/eZeu7PBZpdDpe921aN6nYbM98ah6+Lw5O4+vnA527tbdOEV3Ha2tsayvbs8KtU5D2smeiqpU+fmwEwuIdpurRtHW2oo05t0S33WPQ1ih7SxRQiHI8IX96dJxTsi0zpq+5dqrdWfFY2LBWrWi10qTw7QxAz19BLT2b6hNW+p02tWktVXSFOmS3bVWiKFBZv6gPQCBrq+ctfbZpdLp9Rp7bdUj3fE/D2LXXQuVXbSWySWR+p9xN7TzBbotJqb9brKNUKjhe5RayH8u6YBj4yxAx6Tw13IGqOqTWU67ZqBp1psZtOjq+PxOqZwmfbEwaOx4bKqrtS1lK32ai1AhrN91gwGLq/hCgdMe59+gevZ/zfrr9ZdptcK1ddPVcqohUqLMHa2SckB1H1BnXWc0aRWdG1VAaoZsBtrBQZAy/Xw9SPP3E0PBezevSa/4qi1whoNZqcvaSSQd3fO5P7K9OvlMKvsytWhKhqayKtWNShbTZ3vvdyNT+s/WeJwRjH4B5+gdS3NuiCK51dARwxVjdWFbZjdtJPXGRkfOXtzPpAyKdTTusTei96mWQgtuUZ6jAJz8jOSr7KAA5N4Z3o1KbjSuFv1b7nvVd3TCgIB549ZT/AMLGFWqoTUKKtTXWpJozYndJXWFFm/8AAQjZGM+M/Uh1X8rtF3Zt+Lo7sNsL97XtD4zt3Z88dfpPL+WGmDW77Errq7r9c1lIrdrkLqq+LOduD1Aznpmcy/ZUxrAW6uu3vN5vVNT3qsEWtDU7ag4IQFcHKkHyGOvrZ2Z2d936ape9+IvtzZQLF/X1pUPDvHiRU6HOOvlA6i/mzRIAX1VChlDKTdWNysSAy9eoJB6j2MuPM2l7w1fEU96oJZO8TcoVdxJXORgdfpOOXsgQVPV32Q1WmpVmqUslVD77ADu87GLZIxjPrPTXdmV91jvZrmYlNSlYNbfqhqRsyo7zHhrJUYAz0J6wOi/lnpjYqJbW6Gp7GuW6g11qm0frDvyMl164x164zNpw3itOoTfRalqZxuRlcZHmMj16j85xuv7K1ck12pWFr0qIncApjTWG1haoYbxY+0nyPhHUzo+WOXzpEsDWd49173WMECLvcKMIgJ2qAijzPlA3UREBERAREQEREBERAREQEREBERAREQEREBERAREQEREBERAREQEREBERAREQEREBERAREQEREBERAREQEREBERAREQEREBERAREQEREBERAREQEREBERAREQEREBERAREQEREBERAREQEREBERAREQEREBERAREQEREBERAREQEREBERAREQEREBERAREQEREBERAREQERED/9k=">
            <a:hlinkClick r:id="rId4"/>
          </p:cNvPr>
          <p:cNvSpPr>
            <a:spLocks noChangeAspect="1" noChangeArrowheads="1"/>
          </p:cNvSpPr>
          <p:nvPr/>
        </p:nvSpPr>
        <p:spPr bwMode="auto">
          <a:xfrm>
            <a:off x="109538"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0" name="AutoShape 6" descr="data:image/jpeg;base64,/9j/4AAQSkZJRgABAQAAAQABAAD/2wCEAAkGBhISERUUEhMVFBQVEhcXFxYXFBIVGBUUFBYVFxcUEhIXGyYeGBsjGRQWIC8gJScpLCwuGB8xNjAqNSYrLCkBCQoKDgwOGg8PGjAkHiQ1NSkpKSksLSopLyk0LCosKSkpLDUsKiktKSkpLCkpLCksKSkpKSk2KSwsKSkpLDUpNf/AABEIAOEA4QMBIgACEQEDEQH/xAAcAAEAAQUBAQAAAAAAAAAAAAAABwECBAUGAwj/xABDEAACAgECAwYEAgUKBAcAAAABAgADEQQSBQYhBxMiMUFRFGFxgTKRFSNCktIWQ1JicpOhscHRM1OD8BckgpSiwuH/xAAZAQEBAQEBAQAAAAAAAAAAAAAAAQQFAwL/xAAkEQEBAAMAAQMDBQAAAAAAAAAAAQIDEQQFEiEUMZETFSJBUf/aAAwDAQACEQMRAD8AnGIiAiIgIiICIiAiIgIiICIiAiIgIiICIiAiIgIiICIiAiIgIiICIiAiIgIiICIiAiIgIiICIiAiIgIiICIiAiIgIiICIiAiIgIiICIiAiIgIiICIiAiIgIiICIiAiIgIiICIiAiIgIiICIiAiIgIiICIiAiIgIiICIiAiIgIlGbE0x5v0wYqWbIOCNj+f5QnW6ia1OYaT5Fv3WnsnFEPXr+6ZeVWZEwzxRP637pnpo9cloJrYMAxU49GXoyn5gyDIiIgIiICIiAiIgIiICIiAiIgIiICIiAiIgJja7XCpckMf7IyfqflMgzAOvUk+RHl5j0/wD3MsSsNObaicbLgfnWR9/PrM6riqt5K/3XH+s0etCly1eQPw+FyoJH4m6fYfUfKeO9/wCk/wDe2Tn7vP1asrjZXvhozyneumt1WVOA2cHHT1xIz4TqbdUxJPdujMrgopO5dvQ5HmMzpwx9bLP72yNPpa1ZmH4nOWPUlj5ZOfWZN/qOOeu46+yvbDx7jl3L5YX6Kvx01DL9ESbimtwiguSQoyegyceeMSxrB7zKQ+EfQTFq3bb2e6vbLHH/ACfhrtYlh/nGA6Z6jqM+WfP1nryIO60gGxlHeWFenmpY4YfXz/x9Z66msMpVhkMCCMkdD8x1ExygHQGz+/u/im7R5k1Y2bO1n2avff4t7bxhF81f9wzGPNFI9LP7tpoLKQfM2f8AuNR/FPE6JT0HeEny/wDMaj+Kev7ro7zlfP0ux0NnOGnUde8H/TaXcP5rovIFe9snH4DgZ928prtHy1pyu51L+IkB2scAeQ6MSJtuE7HJNYHdoSqkYwzDoxX5DyH3nUlmU6zcsvG0ErEQpERAREQEREBERAREQEREBERA0nNvMKaPTNYxAJ8K9R+I+v2GTIX0/M5vs217j16lQx2j3ZgMD2+8mPmPkzT65621G5hUDtTPgy2MsyftHp6zJ0vLtdaha8Io8gqVqPyAl/p55Y9vUTaLiFleehG45826egAwPQACZq8Xs9//AJGSe/BM/wA4f3U/2mLZysG/nn+wr/2nNy9N1ZW22t/1uyfExiPl4u/rj98T2q471AyDnPUMGHhxnqPXrOp4nyBU6MTdd0Unp3foP7Mje7gd2kqoDjfayM7gMg2byMJhmGOgBmbf6Zrxw92HbXrp8vLPOTOSR1B4ucTPTi+FXr+yP8pwq6i7/lMfo1P8c3VFVzKv6puoHqh/yacz6Xdh9pXQuWm/HZ+W5s4wevixj5n1IA6D5mYf6Zz5WL+bH/ITDThF7OqtUwR3AZiQAq5HU4Pvibzlns5Tu27x3Vxa4wNmOh8xlfXOT8yfeb/F9Om3G3bbKw+R5H6dk1yVrxrmPk4/Kz+GLLrsHblifUB8Ae5JA6eX2zO103KvdjC3P91Q/wCkyf0I3/Ob9xP9ptw9M0YZTLtZsvM2ZY2ciNuH8rWO432WMWPkXfHU/wBHOP8ASSvodItVaoowFUAfYTC0HAlrffuZj7EKBn3wBNrOnleseOPCIifL7IiICIiAiIgIiICIllzgAkkAAEknyAHXJgXZlZCOv7fbha/c6epqg7bCxs3MgPRiAcAkdfvJp02pFiK69VZQw+jDIP5GB6xLd8F4F0S3vB7j843iBdEsa0DzIH1OJUNAWJkEe4I/Oc9byLQzFma0sT1Jcfwzoe8H/ZjfL2z7JZ1oV5LoHk1n7y/wzPo4OFAAd8Af1P4ZsMy0WA+RB+nWO09sYVvCA3Qu5/c/hnvotGK12gs3XzY5PsOv0AE9y4jvB7j85FXRLS+POBYD5dYF0S3ePl+cb4F0S3ePcfnKd4IF8Sw2geZA+pxLt0CsREBERAREQKGR12081/D6P4dDi3U5U4OCtIx3h++Qg+p9pIdtgVSSQAASSfIAdSSZ8v8AOXNHx2vfUFS9QYLWmSM0oeikjJXd1JI/pmBkcd5NOm4ZpNS4w+oscsOvhRlBqHyO1Xb/ANQ9pOPZpxPvuFaZyfw1bG+RpJQ9foshnnDtOt4hphp301dSrYjhlZzgoCuACAMYYj7zuuwzWd7oNRpycbLTg+y3oP8A7K5+8K0/Yu7X8T1d5JPgdvMkZvu3eX0UxonOp5rbqdtdz9MnGKKdnl/aExOXeG8Z4NbctOi78WbV3hS6nYW2OrIQf2jlTj7YzOq7LORNTTfbrtcNt1oYLXkEjvGDu74JAJIAA9Bn3wCOG7TuSBw4JZ8VZa99lpII2bQPGWGGOerAToeHcmDhOmXirXvZYmm3LSy4Xvr0CqpbdnAZ/wDCZvbJy1rNbqdMtFD2VIhDOoXCtZYoOcn0VQfvO4515ZOs4fbpkIViq7Ceg3VkMoOPQ4x8swIs5U5Bt4zVZrNZq7ctYy14w3VcZYqeioD0Crjynt2P8y3V/G02WM9VGne1cksEaslTsJ8lbzx8pZwLU8e0WmbRVaBj1fZbtya95ydrq2w9SSCT0+flNxwbs51Gh4TrfAbNZqadndoQ2xT4QgbyY+NmJ8unyyQ4Ds9verX6G93Oyy+xOpbHRdrZycedgnlx7WW6/Wi/cwXV6ruqhk/8NGrrGAP6rD75nR8Z7Ptb+jNAlendrks1JsQbdyd6ylS/XH82Pzm6bkLUV8R4ZWlLnT6Sqvfb4dne7rLbCeuer4/OFeXP3GdTr+KJwvTWmqoEK5Ukbm2947PgglVQdFzgkHPpjn+d+V34Hbp7dJqbSz7z1wCDVsJBC9GQ78YPt65nRc28qcQ0nFjxDRU/EKzb9oG4qWTu3R0BDYIyQR7+46+Y5U4nxnWVXcQp+G09X7ByCV3bmRFJLZbABY4AHl5CEevafybvpt4o2odSaqSKAvhBKogXdu92J8pp+QezIazTLq7NVZWotbwAbgUpYZJYtnqVYSQu1zhmov4eKdNU1rNfXlUx0RMtk5I6ZCibDkLgTU8Kp09qlHNTd4pxlTYWLD6+KBGHC6b+Ytbcbb3q0tXVa0/ZVmIrUL5FiFJLHPl09MOW67uF8eXRV3PZS7qrKScMtlYcFk8g65HUe3zl/A+D8Y4LfctGk+JSzChgCysELbHBQ7kOGOVI+/TM6HkDkPVtrm4lxEBLSSyV5Gd7DbvYAkKqp4VXJPqfLqHC8zanT38c1HxV1lOn75kZ03Fh3aBVCgA+bgenvM/s507njIGgsvs0aE73fcA1RQ/8RfLJc+HpnoDibbkXkC+3WayziGlKV3V2gd4qHx3WZynU4YD16YmT2WcH4loNVdTdRb8O6vhuhTvaz4XUbum8ZGcdfDnyhXCcX12nu4rqm1d11dBvu61eJsq21AB5YwOv0nfdmfC9D3l+o4fdqb7aaGXbeoVN1nVceWTmvH0M5jljgvF9HbZcOGd81q4IuVWC5beSoD+ZP+UkDhVvFtRo9Wp01eg1ACdwUUJvYHcwbJYdQNuf65gRBVr6bnv/AEq2r+JbOxxgil8HPe0MQdobHhGOgwOsm7sp0vd6Hw6ways2Eo2117sYAaoq5LAggnBxjMj/AFi8X1GlbSanhbai9iQuqsVA6AnPRwNuR1wQwHX19ZJ7NeUX4fohVaQbXc2Pt6qrMAAqn1wqjr759IR1kREBERAREQOY7QOG6vU6J6NHsD2kK7M5TFR/GAQD1bG36EzU9lvZ83D6rWv2G+1gDtO4LWv4VBIHmSSft7TvMSuIGm5q4J8TotRQoXdZSyrnoNxHhyR5dcTgOzrlXU8HfUX616U05pG5hZnDI3hyNo9GI+uB6yWJB3bxzGzX16NCdlaC1wM+Kx87AfovX6vAzOM9vbGwro9KGXqA1pbc2PUVJ1A+pz748p6cv9vW6wJrKFrUnBsrZjs+b1t1x9DkD0ncdn/JdWg0qAIvfsoa2zA3FyMlQ3oq5wAPbPmTNN2h9lY4hbXbS9dDqpWwmsnvBkFSdpHUeIZPv8oV3yOGAIIIIBBHUEHqCDKhpDPPHG9XoqNHwmi4m41ItlqZQsrOa6q0JJKg469c4A9DNVzr2e2cKoq1Vesta3vVRsEphiCd1bZzgFSOvofsSJ7lcyDO0Xme2/hXDGZitlwaxypK7jWuzd09y2cfOYmk56ZuBanSWMwvpeutSSQ5qe1c5Oc5Qqyn5FfnCp9lcSIuAchPr+D6POqspwb7WIDMW7xiFydw8lX/ABnF8hcpWcTvurGqtrWpN2/LNuy5VfDuGMgEwj6QlQ0gPtL0L6d+H6BLnc10YL5ZS7X3bckA+fgP5y/ts1r/AB9VNbOO60qDCMwJJZ2zgeuFEKnnMCQBzrz62s4Vo/GRcLXF21ipLVVhQ3Q5wwtDfXI9J6dreoar9Habey91olLkMwOW2rlsHqf1bGBPZEbpAPAeEcK1Gpqpq4jrnsdxtU1lQSoLEEnyGFMwe0Tj1w4zfZS7qaLE24LbVNKVgkgHGNxIOfcwj6MgCQNz5zP+ktTw3uWZRbWm5VZgVstv2OjY9R3ZH+PrNn2t8ltSL9f8XZ47UC0gMoG4KgAYN6BSfKBM0pmQt2d9mr6irTa59XYB3u/uvEQy1WkAF9/rs9vWaPnzjd3EdTqr6HYabRIqgqzAFWtFe4bT1LOWb+yghX0NK5keaHmMnlo37vGmievOeveIDSDn3zg/eYfYLS3wl9jMzbtQFG5mbpWi+593hEoREQEREBERAREQE+cO05tvHLTZ+EWUN/0wtfX6YB/KfR8jntQ7M215W/TlRqFXayscLagyQN3owycE9CDiBIVdoIyDkEZBHqD1BH2nE8wdrWl0urOlFdt1oKr+qCEd4+MV9WGW6jP1x6GRzo+Ccy1INPWNSiAYAFtG1R7JaWyo+hGJ2HZ12SnS2DVawq94JKIDuWtj5uzn8b9T8h59T1gYvapybrH1lOv0dZtZFrDIMMyvU5ZG25G5Tuwcden5a3jek4zxtqqrdJ8HSjbmZw6jcehch/ExCk4UDzPn6ia8QRAh3n/kq+zV8P0+nosbTUVVVmwLlVBtAYsffauT9Zgdq3ZxqDrDfo6HtS8FnVBnZcPxZHswIP13fKThtldsDnNDorNPwlakQm2vQ7Qg/EbVp/CB775yfYhyxqNJXqW1FT1M7VqocYJVFJJHyy3+Ek/bG2BEPMvLOq1HMNNvcWnTI9A73b4NtY3k59t2RPU8t6m7mU6iyhxpkY4sZfAwTT7B19csxks7Y2wPnvjfZTqq+I93TRY+la6srYoyqVO43Kx9Ng3D6AH1m47RuB663jHf1aOy+qoU7fBlLAnjKn3G5mBk2bY2wqM+VuL699XUtvB6tNWSd1wr2msBWPQ49SAPvNVyXyZfdxLX2a3T2JTfXeoLjAcX2j8J9wi5kwbZXbCID5T7N9Zp+L0iylzTTqC3f7fAy1hmRs/Mhenucek7nto4bqdRpKatNTZce/3uEGcKiNjd9WYflJD2wRAjviem1el4FTptNRY+ofTpUwRetW5c2s3sepA+ZnI6Dsh4gugcjUmrvat76QI3jZQStb4bBboB8jJx2yuIEG8N4LxFeBanSHSXixtTWUXZ1atyrPjr5A1nP9oSvK3EuOaDTiinhm5QzNueu0sWc5OdtgHyk4bJXbAxOFW2NTW1yhbWrUuoBAVyoLKASTgEkefpMyUAlYCIiAiIgIiICUxKxApiMSsQEREBERAREQOabndDqbNPXRqLWqsRLHRKzWjOA3iZrAcAHJ6ehmu472gbeEvrqFKljspFgB3MbO7DbVPUHDMOvkJ4afs1db77jbQz3WXWCxtJm6trVZV7u42dAmQcY9/eZeu7PBZpdDpe921aN6nYbM98ah6+Lw5O4+vnA527tbdOEV3Ha2tsayvbs8KtU5D2smeiqpU+fmwEwuIdpurRtHW2oo05t0S33WPQ1ih7SxRQiHI8IX96dJxTsi0zpq+5dqrdWfFY2LBWrWi10qTw7QxAz19BLT2b6hNW+p02tWktVXSFOmS3bVWiKFBZv6gPQCBrq+ctfbZpdLp9Rp7bdUj3fE/D2LXXQuVXbSWySWR+p9xN7TzBbotJqb9brKNUKjhe5RayH8u6YBj4yxAx6Tw13IGqOqTWU67ZqBp1psZtOjq+PxOqZwmfbEwaOx4bKqrtS1lK32ai1AhrN91gwGLq/hCgdMe59+gevZ/zfrr9ZdptcK1ddPVcqohUqLMHa2SckB1H1BnXWc0aRWdG1VAaoZsBtrBQZAy/Xw9SPP3E0PBezevSa/4qi1whoNZqcvaSSQd3fO5P7K9OvlMKvsytWhKhqayKtWNShbTZ3vvdyNT+s/WeJwRjH4B5+gdS3NuiCK51dARwxVjdWFbZjdtJPXGRkfOXtzPpAyKdTTusTei96mWQgtuUZ6jAJz8jOSr7KAA5N4Z3o1KbjSuFv1b7nvVd3TCgIB549ZT/AMLGFWqoTUKKtTXWpJozYndJXWFFm/8AAQjZGM+M/Uh1X8rtF3Zt+Lo7sNsL97XtD4zt3Z88dfpPL+WGmDW77Errq7r9c1lIrdrkLqq+LOduD1Aznpmcy/ZUxrAW6uu3vN5vVNT3qsEWtDU7ag4IQFcHKkHyGOvrZ2Z2d936ape9+IvtzZQLF/X1pUPDvHiRU6HOOvlA6i/mzRIAX1VChlDKTdWNysSAy9eoJB6j2MuPM2l7w1fEU96oJZO8TcoVdxJXORgdfpOOXsgQVPV32Q1WmpVmqUslVD77ADu87GLZIxjPrPTXdmV91jvZrmYlNSlYNbfqhqRsyo7zHhrJUYAz0J6wOi/lnpjYqJbW6Gp7GuW6g11qm0frDvyMl164x164zNpw3itOoTfRalqZxuRlcZHmMj16j85xuv7K1ck12pWFr0qIncApjTWG1haoYbxY+0nyPhHUzo+WOXzpEsDWd49173WMECLvcKMIgJ2qAijzPlA3UREBERAREQEREBERAREQEREBERAREQEREBERAREQEREBERAREQEREBERAREQEREBERAREQEREBERAREQEREBERAREQEREBERAREQEREBERAREQEREBERAREQEREBERAREQEREBERAREQEREBERAREQEREBERAREQEREBERAREQEREBERAREQEREBERAREQEREBERAREQERED/9k=">
            <a:hlinkClick r:id="rId4"/>
          </p:cNvPr>
          <p:cNvSpPr>
            <a:spLocks noChangeAspect="1" noChangeArrowheads="1"/>
          </p:cNvSpPr>
          <p:nvPr/>
        </p:nvSpPr>
        <p:spPr bwMode="auto">
          <a:xfrm>
            <a:off x="109538"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8" name="7 Diagrama"/>
          <p:cNvGraphicFramePr/>
          <p:nvPr>
            <p:extLst>
              <p:ext uri="{D42A27DB-BD31-4B8C-83A1-F6EECF244321}">
                <p14:modId xmlns:p14="http://schemas.microsoft.com/office/powerpoint/2010/main" val="2823134495"/>
              </p:ext>
            </p:extLst>
          </p:nvPr>
        </p:nvGraphicFramePr>
        <p:xfrm>
          <a:off x="857224" y="1357298"/>
          <a:ext cx="7786742" cy="4857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871566" y="-24"/>
            <a:ext cx="7772400" cy="1470025"/>
          </a:xfrm>
        </p:spPr>
        <p:txBody>
          <a:bodyPr>
            <a:normAutofit/>
          </a:bodyPr>
          <a:lstStyle/>
          <a:p>
            <a:r>
              <a:rPr lang="es-EC" dirty="0" smtClean="0"/>
              <a:t>Automotores Continental S.A.</a:t>
            </a:r>
            <a:endParaRPr lang="es-EC" dirty="0"/>
          </a:p>
        </p:txBody>
      </p:sp>
      <p:pic>
        <p:nvPicPr>
          <p:cNvPr id="15362" name="Picture 2"/>
          <p:cNvPicPr>
            <a:picLocks noChangeAspect="1" noChangeArrowheads="1"/>
          </p:cNvPicPr>
          <p:nvPr/>
        </p:nvPicPr>
        <p:blipFill>
          <a:blip r:embed="rId2"/>
          <a:srcRect/>
          <a:stretch>
            <a:fillRect/>
          </a:stretch>
        </p:blipFill>
        <p:spPr bwMode="auto">
          <a:xfrm>
            <a:off x="1643042" y="2071678"/>
            <a:ext cx="5572164" cy="4000528"/>
          </a:xfrm>
          <a:prstGeom prst="rect">
            <a:avLst/>
          </a:prstGeom>
          <a:noFill/>
          <a:ln w="9525">
            <a:noFill/>
            <a:miter lim="800000"/>
            <a:headEnd/>
            <a:tailEnd/>
          </a:ln>
          <a:effectLst/>
        </p:spPr>
      </p:pic>
      <p:sp>
        <p:nvSpPr>
          <p:cNvPr id="21" name="20 CuadroTexto"/>
          <p:cNvSpPr txBox="1"/>
          <p:nvPr/>
        </p:nvSpPr>
        <p:spPr>
          <a:xfrm>
            <a:off x="1643042" y="1214422"/>
            <a:ext cx="6286544" cy="923330"/>
          </a:xfrm>
          <a:prstGeom prst="rect">
            <a:avLst/>
          </a:prstGeom>
          <a:noFill/>
        </p:spPr>
        <p:txBody>
          <a:bodyPr wrap="square" rtlCol="0">
            <a:spAutoFit/>
          </a:bodyPr>
          <a:lstStyle/>
          <a:p>
            <a:pPr algn="ctr"/>
            <a:r>
              <a:rPr lang="es-EC" dirty="0" smtClean="0"/>
              <a:t> </a:t>
            </a:r>
            <a:r>
              <a:rPr lang="es-ES" b="1" dirty="0"/>
              <a:t>DISTRIBUCIÓN GEOGRÁFICA DE LAS AGENCIAS DE AUTOMOTORES CONTINENTAL S.A. A NIVEL NACIONAL</a:t>
            </a:r>
            <a:endParaRPr lang="es-EC" dirty="0"/>
          </a:p>
          <a:p>
            <a:endParaRPr lang="es-EC" dirty="0"/>
          </a:p>
        </p:txBody>
      </p:sp>
      <p:sp>
        <p:nvSpPr>
          <p:cNvPr id="22" name="21 CuadroTexto"/>
          <p:cNvSpPr txBox="1"/>
          <p:nvPr/>
        </p:nvSpPr>
        <p:spPr>
          <a:xfrm>
            <a:off x="4857752" y="6072206"/>
            <a:ext cx="4071966" cy="646331"/>
          </a:xfrm>
          <a:prstGeom prst="rect">
            <a:avLst/>
          </a:prstGeom>
          <a:noFill/>
        </p:spPr>
        <p:txBody>
          <a:bodyPr wrap="square" rtlCol="0">
            <a:spAutoFit/>
          </a:bodyPr>
          <a:lstStyle/>
          <a:p>
            <a:r>
              <a:rPr lang="es-ES" dirty="0" smtClean="0"/>
              <a:t>Fuente</a:t>
            </a:r>
            <a:r>
              <a:rPr lang="es-ES" dirty="0"/>
              <a:t>: Automotores Continental S.A.</a:t>
            </a:r>
            <a:endParaRPr lang="es-EC" dirty="0"/>
          </a:p>
          <a:p>
            <a:endParaRPr lang="es-EC"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edg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800128" y="-24"/>
            <a:ext cx="7772400" cy="1470025"/>
          </a:xfrm>
        </p:spPr>
        <p:txBody>
          <a:bodyPr>
            <a:normAutofit/>
          </a:bodyPr>
          <a:lstStyle/>
          <a:p>
            <a:r>
              <a:rPr lang="es-EC" dirty="0" smtClean="0"/>
              <a:t>Automotores Continental S.A.</a:t>
            </a:r>
            <a:endParaRPr lang="es-EC" dirty="0"/>
          </a:p>
        </p:txBody>
      </p:sp>
      <p:sp>
        <p:nvSpPr>
          <p:cNvPr id="10" name="9 CuadroTexto"/>
          <p:cNvSpPr txBox="1"/>
          <p:nvPr/>
        </p:nvSpPr>
        <p:spPr>
          <a:xfrm>
            <a:off x="1214414" y="1357298"/>
            <a:ext cx="6929486" cy="646331"/>
          </a:xfrm>
          <a:prstGeom prst="rect">
            <a:avLst/>
          </a:prstGeom>
          <a:noFill/>
        </p:spPr>
        <p:txBody>
          <a:bodyPr wrap="square" rtlCol="0">
            <a:spAutoFit/>
          </a:bodyPr>
          <a:lstStyle/>
          <a:p>
            <a:r>
              <a:rPr lang="es-ES" b="1" dirty="0" smtClean="0"/>
              <a:t>ORGANIGRAMA ESTRUCTURAL </a:t>
            </a:r>
            <a:r>
              <a:rPr lang="es-ES" b="1" dirty="0"/>
              <a:t>AUTOMOTORES CONTINENTAL S.A.</a:t>
            </a:r>
            <a:endParaRPr lang="es-EC" dirty="0" smtClean="0"/>
          </a:p>
          <a:p>
            <a:endParaRPr lang="es-EC" dirty="0"/>
          </a:p>
        </p:txBody>
      </p:sp>
      <p:pic>
        <p:nvPicPr>
          <p:cNvPr id="17410" name="Picture 2"/>
          <p:cNvPicPr>
            <a:picLocks noChangeAspect="1" noChangeArrowheads="1"/>
          </p:cNvPicPr>
          <p:nvPr/>
        </p:nvPicPr>
        <p:blipFill>
          <a:blip r:embed="rId2"/>
          <a:srcRect/>
          <a:stretch>
            <a:fillRect/>
          </a:stretch>
        </p:blipFill>
        <p:spPr bwMode="auto">
          <a:xfrm>
            <a:off x="714408" y="2071678"/>
            <a:ext cx="8572500" cy="428627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lide(fromBottom)">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II</a:t>
            </a:r>
            <a:endParaRPr lang="es-EC" dirty="0"/>
          </a:p>
        </p:txBody>
      </p:sp>
      <p:sp>
        <p:nvSpPr>
          <p:cNvPr id="3" name="2 Marcador de contenido"/>
          <p:cNvSpPr>
            <a:spLocks noGrp="1"/>
          </p:cNvSpPr>
          <p:nvPr>
            <p:ph idx="1"/>
          </p:nvPr>
        </p:nvSpPr>
        <p:spPr>
          <a:xfrm>
            <a:off x="457200" y="1428736"/>
            <a:ext cx="8229600" cy="4525963"/>
          </a:xfrm>
          <a:gradFill>
            <a:gsLst>
              <a:gs pos="0">
                <a:schemeClr val="accent1">
                  <a:lumMod val="40000"/>
                  <a:lumOff val="60000"/>
                </a:schemeClr>
              </a:gs>
              <a:gs pos="39999">
                <a:srgbClr val="85C2FF"/>
              </a:gs>
              <a:gs pos="70000">
                <a:srgbClr val="C4D6EB"/>
              </a:gs>
              <a:gs pos="100000">
                <a:srgbClr val="FFEBFA"/>
              </a:gs>
            </a:gsLst>
            <a:lin ang="5400000" scaled="0"/>
          </a:gradFill>
        </p:spPr>
        <p:txBody>
          <a:bodyPr>
            <a:normAutofit lnSpcReduction="10000"/>
          </a:bodyPr>
          <a:lstStyle/>
          <a:p>
            <a:r>
              <a:rPr lang="es-EC" dirty="0" smtClean="0"/>
              <a:t>Análisis interno:</a:t>
            </a:r>
          </a:p>
          <a:p>
            <a:pPr lvl="1"/>
            <a:r>
              <a:rPr lang="es-EC" dirty="0" smtClean="0"/>
              <a:t>Procesos financieros y administrativos </a:t>
            </a:r>
          </a:p>
          <a:p>
            <a:pPr lvl="1"/>
            <a:r>
              <a:rPr lang="es-EC" dirty="0" smtClean="0">
                <a:solidFill>
                  <a:srgbClr val="FF0000"/>
                </a:solidFill>
              </a:rPr>
              <a:t>F</a:t>
            </a:r>
            <a:r>
              <a:rPr lang="es-EC" dirty="0" smtClean="0"/>
              <a:t>ortalezas</a:t>
            </a:r>
          </a:p>
          <a:p>
            <a:pPr lvl="1"/>
            <a:r>
              <a:rPr lang="es-EC" dirty="0" smtClean="0">
                <a:solidFill>
                  <a:srgbClr val="FF0000"/>
                </a:solidFill>
              </a:rPr>
              <a:t>O</a:t>
            </a:r>
            <a:r>
              <a:rPr lang="es-EC" dirty="0" smtClean="0"/>
              <a:t>portunidad</a:t>
            </a:r>
          </a:p>
          <a:p>
            <a:pPr lvl="1"/>
            <a:r>
              <a:rPr lang="es-EC" dirty="0" smtClean="0">
                <a:solidFill>
                  <a:srgbClr val="FF0000"/>
                </a:solidFill>
              </a:rPr>
              <a:t>D</a:t>
            </a:r>
            <a:r>
              <a:rPr lang="es-EC" dirty="0" smtClean="0"/>
              <a:t>ebilidades </a:t>
            </a:r>
          </a:p>
          <a:p>
            <a:pPr lvl="1"/>
            <a:r>
              <a:rPr lang="es-EC" dirty="0" smtClean="0">
                <a:solidFill>
                  <a:srgbClr val="FF0000"/>
                </a:solidFill>
              </a:rPr>
              <a:t>A</a:t>
            </a:r>
            <a:r>
              <a:rPr lang="es-EC" dirty="0" smtClean="0"/>
              <a:t>menazas</a:t>
            </a:r>
          </a:p>
          <a:p>
            <a:r>
              <a:rPr lang="es-EC" dirty="0" smtClean="0"/>
              <a:t>Análisis externo:</a:t>
            </a:r>
          </a:p>
          <a:p>
            <a:pPr lvl="1"/>
            <a:r>
              <a:rPr lang="es-EC" dirty="0" smtClean="0"/>
              <a:t>Influencias Macro económicas</a:t>
            </a:r>
          </a:p>
          <a:p>
            <a:pPr lvl="1"/>
            <a:r>
              <a:rPr lang="es-EC" dirty="0" smtClean="0"/>
              <a:t>Influencias Micro económicas</a:t>
            </a:r>
          </a:p>
          <a:p>
            <a:endParaRPr lang="es-EC" dirty="0" smtClean="0"/>
          </a:p>
          <a:p>
            <a:endParaRPr lang="es-EC" dirty="0"/>
          </a:p>
        </p:txBody>
      </p:sp>
    </p:spTree>
    <p:extLst>
      <p:ext uri="{BB962C8B-B14F-4D97-AF65-F5344CB8AC3E}">
        <p14:creationId xmlns:p14="http://schemas.microsoft.com/office/powerpoint/2010/main" val="2454241377"/>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2" end="2"/>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3" end="3"/>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4" end="4"/>
                                            </p:txEl>
                                          </p:spTgt>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
                                            <p:txEl>
                                              <p:pRg st="6" end="6"/>
                                            </p:txEl>
                                          </p:spTgt>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
                                            <p:txEl>
                                              <p:pRg st="7" end="7"/>
                                            </p:txEl>
                                          </p:spTgt>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2"/>
          <a:srcRect l="24375" t="48334" r="56875" b="26666"/>
          <a:stretch>
            <a:fillRect/>
          </a:stretch>
        </p:blipFill>
        <p:spPr bwMode="auto">
          <a:xfrm>
            <a:off x="7020272" y="5805264"/>
            <a:ext cx="1872208" cy="792088"/>
          </a:xfrm>
          <a:prstGeom prst="rect">
            <a:avLst/>
          </a:prstGeom>
          <a:noFill/>
          <a:ln w="9525">
            <a:noFill/>
            <a:miter lim="800000"/>
            <a:headEnd/>
            <a:tailEnd/>
          </a:ln>
          <a:effectLst/>
        </p:spPr>
      </p:pic>
      <p:sp>
        <p:nvSpPr>
          <p:cNvPr id="2" name="1 Título"/>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s-ES" b="1" dirty="0" smtClean="0"/>
              <a:t>ANÁLISIS INTERNO</a:t>
            </a:r>
            <a:endParaRPr lang="es-EC" dirty="0"/>
          </a:p>
        </p:txBody>
      </p:sp>
      <p:graphicFrame>
        <p:nvGraphicFramePr>
          <p:cNvPr id="4" name="3 Diagrama"/>
          <p:cNvGraphicFramePr/>
          <p:nvPr/>
        </p:nvGraphicFramePr>
        <p:xfrm>
          <a:off x="1428728" y="1500174"/>
          <a:ext cx="6691338"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6" name="AutoShape 2" descr="data:image/jpeg;base64,/9j/4AAQSkZJRgABAQAAAQABAAD/2wCEAAkGBhISERUUEhMVFBQVEhcXFxYXFBIVGBUUFBYVFxcUEhIXGyYeGBsjGRQWIC8gJScpLCwuGB8xNjAqNSYrLCkBCQoKDgwOGg8PGjAkHiQ1NSkpKSksLSopLyk0LCosKSkpLDUsKiktKSkpLCkpLCksKSkpKSk2KSwsKSkpLDUpNf/AABEIAOEA4QMBIgACEQEDEQH/xAAcAAEAAQUBAQAAAAAAAAAAAAAABwECBAUGAwj/xABDEAACAgECAwYEAgUKBAcAAAABAgADEQQSBQYhBxMiMUFRFGFxgTKRFSNCktIWQ1JicpOhscHRM1OD8BckgpSiwuH/xAAZAQEBAQEBAQAAAAAAAAAAAAAAAQQFAwL/xAAkEQEBAAMAAQMDBQAAAAAAAAAAAQIDEQQFEiEUMZETFSJBUf/aAAwDAQACEQMRAD8AnGIiAiIgIiICIiAiIgIiICIiAiIgIiICIiAiIgIiICIiAiIgIiICIiAiIgIiICIiAiIgIiICIiAiIgIiICIiAiIgIiICIiAiIgIiICIiAiIgIiICIiAiIgIiICIiAiIgIiICIiAiIgIiICIiAiIgIiICIiAiIgIiICIiAiIgIlGbE0x5v0wYqWbIOCNj+f5QnW6ia1OYaT5Fv3WnsnFEPXr+6ZeVWZEwzxRP637pnpo9cloJrYMAxU49GXoyn5gyDIiIgIiICIiAiIgIiICIiAiIgIiICIiAiIgJja7XCpckMf7IyfqflMgzAOvUk+RHl5j0/wD3MsSsNObaicbLgfnWR9/PrM6riqt5K/3XH+s0etCly1eQPw+FyoJH4m6fYfUfKeO9/wCk/wDe2Tn7vP1asrjZXvhozyneumt1WVOA2cHHT1xIz4TqbdUxJPdujMrgopO5dvQ5HmMzpwx9bLP72yNPpa1ZmH4nOWPUlj5ZOfWZN/qOOeu46+yvbDx7jl3L5YX6Kvx01DL9ESbimtwiguSQoyegyceeMSxrB7zKQ+EfQTFq3bb2e6vbLHH/ACfhrtYlh/nGA6Z6jqM+WfP1nryIO60gGxlHeWFenmpY4YfXz/x9Z66msMpVhkMCCMkdD8x1ExygHQGz+/u/im7R5k1Y2bO1n2avff4t7bxhF81f9wzGPNFI9LP7tpoLKQfM2f8AuNR/FPE6JT0HeEny/wDMaj+Kev7ro7zlfP0ux0NnOGnUde8H/TaXcP5rovIFe9snH4DgZ928prtHy1pyu51L+IkB2scAeQ6MSJtuE7HJNYHdoSqkYwzDoxX5DyH3nUlmU6zcsvG0ErEQpERAREQEREBERAREQEREBERA0nNvMKaPTNYxAJ8K9R+I+v2GTIX0/M5vs217j16lQx2j3ZgMD2+8mPmPkzT65621G5hUDtTPgy2MsyftHp6zJ0vLtdaha8Io8gqVqPyAl/p55Y9vUTaLiFleehG45826egAwPQACZq8Xs9//AJGSe/BM/wA4f3U/2mLZysG/nn+wr/2nNy9N1ZW22t/1uyfExiPl4u/rj98T2q471AyDnPUMGHhxnqPXrOp4nyBU6MTdd0Unp3foP7Mje7gd2kqoDjfayM7gMg2byMJhmGOgBmbf6Zrxw92HbXrp8vLPOTOSR1B4ucTPTi+FXr+yP8pwq6i7/lMfo1P8c3VFVzKv6puoHqh/yacz6Xdh9pXQuWm/HZ+W5s4wevixj5n1IA6D5mYf6Zz5WL+bH/ITDThF7OqtUwR3AZiQAq5HU4Pvibzlns5Tu27x3Vxa4wNmOh8xlfXOT8yfeb/F9Om3G3bbKw+R5H6dk1yVrxrmPk4/Kz+GLLrsHblifUB8Ae5JA6eX2zO103KvdjC3P91Q/wCkyf0I3/Ob9xP9ptw9M0YZTLtZsvM2ZY2ciNuH8rWO432WMWPkXfHU/wBHOP8ASSvodItVaoowFUAfYTC0HAlrffuZj7EKBn3wBNrOnleseOPCIifL7IiICIiAiIgIiICIllzgAkkAAEknyAHXJgXZlZCOv7fbha/c6epqg7bCxs3MgPRiAcAkdfvJp02pFiK69VZQw+jDIP5GB6xLd8F4F0S3vB7j843iBdEsa0DzIH1OJUNAWJkEe4I/Oc9byLQzFma0sT1Jcfwzoe8H/ZjfL2z7JZ1oV5LoHk1n7y/wzPo4OFAAd8Af1P4ZsMy0WA+RB+nWO09sYVvCA3Qu5/c/hnvotGK12gs3XzY5PsOv0AE9y4jvB7j85FXRLS+POBYD5dYF0S3ePl+cb4F0S3ePcfnKd4IF8Sw2geZA+pxLt0CsREBERAREQKGR12081/D6P4dDi3U5U4OCtIx3h++Qg+p9pIdtgVSSQAASSfIAdSSZ8v8AOXNHx2vfUFS9QYLWmSM0oeikjJXd1JI/pmBkcd5NOm4ZpNS4w+oscsOvhRlBqHyO1Xb/ANQ9pOPZpxPvuFaZyfw1bG+RpJQ9foshnnDtOt4hphp301dSrYjhlZzgoCuACAMYYj7zuuwzWd7oNRpycbLTg+y3oP8A7K5+8K0/Yu7X8T1d5JPgdvMkZvu3eX0UxonOp5rbqdtdz9MnGKKdnl/aExOXeG8Z4NbctOi78WbV3hS6nYW2OrIQf2jlTj7YzOq7LORNTTfbrtcNt1oYLXkEjvGDu74JAJIAA9Bn3wCOG7TuSBw4JZ8VZa99lpII2bQPGWGGOerAToeHcmDhOmXirXvZYmm3LSy4Xvr0CqpbdnAZ/wDCZvbJy1rNbqdMtFD2VIhDOoXCtZYoOcn0VQfvO4515ZOs4fbpkIViq7Ceg3VkMoOPQ4x8swIs5U5Bt4zVZrNZq7ctYy14w3VcZYqeioD0Crjynt2P8y3V/G02WM9VGne1cksEaslTsJ8lbzx8pZwLU8e0WmbRVaBj1fZbtya95ydrq2w9SSCT0+flNxwbs51Gh4TrfAbNZqadndoQ2xT4QgbyY+NmJ8unyyQ4Ds9verX6G93Oyy+xOpbHRdrZycedgnlx7WW6/Wi/cwXV6ruqhk/8NGrrGAP6rD75nR8Z7Ptb+jNAlendrks1JsQbdyd6ylS/XH82Pzm6bkLUV8R4ZWlLnT6Sqvfb4dne7rLbCeuer4/OFeXP3GdTr+KJwvTWmqoEK5Ukbm2947PgglVQdFzgkHPpjn+d+V34Hbp7dJqbSz7z1wCDVsJBC9GQ78YPt65nRc28qcQ0nFjxDRU/EKzb9oG4qWTu3R0BDYIyQR7+46+Y5U4nxnWVXcQp+G09X7ByCV3bmRFJLZbABY4AHl5CEevafybvpt4o2odSaqSKAvhBKogXdu92J8pp+QezIazTLq7NVZWotbwAbgUpYZJYtnqVYSQu1zhmov4eKdNU1rNfXlUx0RMtk5I6ZCibDkLgTU8Kp09qlHNTd4pxlTYWLD6+KBGHC6b+Ytbcbb3q0tXVa0/ZVmIrUL5FiFJLHPl09MOW67uF8eXRV3PZS7qrKScMtlYcFk8g65HUe3zl/A+D8Y4LfctGk+JSzChgCysELbHBQ7kOGOVI+/TM6HkDkPVtrm4lxEBLSSyV5Gd7DbvYAkKqp4VXJPqfLqHC8zanT38c1HxV1lOn75kZ03Fh3aBVCgA+bgenvM/s507njIGgsvs0aE73fcA1RQ/8RfLJc+HpnoDibbkXkC+3WayziGlKV3V2gd4qHx3WZynU4YD16YmT2WcH4loNVdTdRb8O6vhuhTvaz4XUbum8ZGcdfDnyhXCcX12nu4rqm1d11dBvu61eJsq21AB5YwOv0nfdmfC9D3l+o4fdqb7aaGXbeoVN1nVceWTmvH0M5jljgvF9HbZcOGd81q4IuVWC5beSoD+ZP+UkDhVvFtRo9Wp01eg1ACdwUUJvYHcwbJYdQNuf65gRBVr6bnv/AEq2r+JbOxxgil8HPe0MQdobHhGOgwOsm7sp0vd6Hw6ways2Eo2117sYAaoq5LAggnBxjMj/AFi8X1GlbSanhbai9iQuqsVA6AnPRwNuR1wQwHX19ZJ7NeUX4fohVaQbXc2Pt6qrMAAqn1wqjr759IR1kREBERAREQOY7QOG6vU6J6NHsD2kK7M5TFR/GAQD1bG36EzU9lvZ83D6rWv2G+1gDtO4LWv4VBIHmSSft7TvMSuIGm5q4J8TotRQoXdZSyrnoNxHhyR5dcTgOzrlXU8HfUX616U05pG5hZnDI3hyNo9GI+uB6yWJB3bxzGzX16NCdlaC1wM+Kx87AfovX6vAzOM9vbGwro9KGXqA1pbc2PUVJ1A+pz748p6cv9vW6wJrKFrUnBsrZjs+b1t1x9DkD0ncdn/JdWg0qAIvfsoa2zA3FyMlQ3oq5wAPbPmTNN2h9lY4hbXbS9dDqpWwmsnvBkFSdpHUeIZPv8oV3yOGAIIIIBBHUEHqCDKhpDPPHG9XoqNHwmi4m41ItlqZQsrOa6q0JJKg469c4A9DNVzr2e2cKoq1Vesta3vVRsEphiCd1bZzgFSOvofsSJ7lcyDO0Xme2/hXDGZitlwaxypK7jWuzd09y2cfOYmk56ZuBanSWMwvpeutSSQ5qe1c5Oc5Qqyn5FfnCp9lcSIuAchPr+D6POqspwb7WIDMW7xiFydw8lX/ABnF8hcpWcTvurGqtrWpN2/LNuy5VfDuGMgEwj6QlQ0gPtL0L6d+H6BLnc10YL5ZS7X3bckA+fgP5y/ts1r/AB9VNbOO60qDCMwJJZ2zgeuFEKnnMCQBzrz62s4Vo/GRcLXF21ipLVVhQ3Q5wwtDfXI9J6dreoar9Habey91olLkMwOW2rlsHqf1bGBPZEbpAPAeEcK1Gpqpq4jrnsdxtU1lQSoLEEnyGFMwe0Tj1w4zfZS7qaLE24LbVNKVgkgHGNxIOfcwj6MgCQNz5zP+ktTw3uWZRbWm5VZgVstv2OjY9R3ZH+PrNn2t8ltSL9f8XZ47UC0gMoG4KgAYN6BSfKBM0pmQt2d9mr6irTa59XYB3u/uvEQy1WkAF9/rs9vWaPnzjd3EdTqr6HYabRIqgqzAFWtFe4bT1LOWb+yghX0NK5keaHmMnlo37vGmievOeveIDSDn3zg/eYfYLS3wl9jMzbtQFG5mbpWi+593hEoREQEREBERAREQE+cO05tvHLTZ+EWUN/0wtfX6YB/KfR8jntQ7M215W/TlRqFXayscLagyQN3owycE9CDiBIVdoIyDkEZBHqD1BH2nE8wdrWl0urOlFdt1oKr+qCEd4+MV9WGW6jP1x6GRzo+Ccy1INPWNSiAYAFtG1R7JaWyo+hGJ2HZ12SnS2DVawq94JKIDuWtj5uzn8b9T8h59T1gYvapybrH1lOv0dZtZFrDIMMyvU5ZG25G5Tuwcden5a3jek4zxtqqrdJ8HSjbmZw6jcehch/ExCk4UDzPn6ia8QRAh3n/kq+zV8P0+nosbTUVVVmwLlVBtAYsffauT9Zgdq3ZxqDrDfo6HtS8FnVBnZcPxZHswIP13fKThtldsDnNDorNPwlakQm2vQ7Qg/EbVp/CB775yfYhyxqNJXqW1FT1M7VqocYJVFJJHyy3+Ek/bG2BEPMvLOq1HMNNvcWnTI9A73b4NtY3k59t2RPU8t6m7mU6iyhxpkY4sZfAwTT7B19csxks7Y2wPnvjfZTqq+I93TRY+la6srYoyqVO43Kx9Ng3D6AH1m47RuB663jHf1aOy+qoU7fBlLAnjKn3G5mBk2bY2wqM+VuL699XUtvB6tNWSd1wr2msBWPQ49SAPvNVyXyZfdxLX2a3T2JTfXeoLjAcX2j8J9wi5kwbZXbCID5T7N9Zp+L0iylzTTqC3f7fAy1hmRs/Mhenucek7nto4bqdRpKatNTZce/3uEGcKiNjd9WYflJD2wRAjviem1el4FTptNRY+ofTpUwRetW5c2s3sepA+ZnI6Dsh4gugcjUmrvat76QI3jZQStb4bBboB8jJx2yuIEG8N4LxFeBanSHSXixtTWUXZ1atyrPjr5A1nP9oSvK3EuOaDTiinhm5QzNueu0sWc5OdtgHyk4bJXbAxOFW2NTW1yhbWrUuoBAVyoLKASTgEkefpMyUAlYCIiAiIgIiICUxKxApiMSsQEREBERAREQOabndDqbNPXRqLWqsRLHRKzWjOA3iZrAcAHJ6ehmu472gbeEvrqFKljspFgB3MbO7DbVPUHDMOvkJ4afs1db77jbQz3WXWCxtJm6trVZV7u42dAmQcY9/eZeu7PBZpdDpe921aN6nYbM98ah6+Lw5O4+vnA527tbdOEV3Ha2tsayvbs8KtU5D2smeiqpU+fmwEwuIdpurRtHW2oo05t0S33WPQ1ih7SxRQiHI8IX96dJxTsi0zpq+5dqrdWfFY2LBWrWi10qTw7QxAz19BLT2b6hNW+p02tWktVXSFOmS3bVWiKFBZv6gPQCBrq+ctfbZpdLp9Rp7bdUj3fE/D2LXXQuVXbSWySWR+p9xN7TzBbotJqb9brKNUKjhe5RayH8u6YBj4yxAx6Tw13IGqOqTWU67ZqBp1psZtOjq+PxOqZwmfbEwaOx4bKqrtS1lK32ai1AhrN91gwGLq/hCgdMe59+gevZ/zfrr9ZdptcK1ddPVcqohUqLMHa2SckB1H1BnXWc0aRWdG1VAaoZsBtrBQZAy/Xw9SPP3E0PBezevSa/4qi1whoNZqcvaSSQd3fO5P7K9OvlMKvsytWhKhqayKtWNShbTZ3vvdyNT+s/WeJwRjH4B5+gdS3NuiCK51dARwxVjdWFbZjdtJPXGRkfOXtzPpAyKdTTusTei96mWQgtuUZ6jAJz8jOSr7KAA5N4Z3o1KbjSuFv1b7nvVd3TCgIB549ZT/AMLGFWqoTUKKtTXWpJozYndJXWFFm/8AAQjZGM+M/Uh1X8rtF3Zt+Lo7sNsL97XtD4zt3Z88dfpPL+WGmDW77Errq7r9c1lIrdrkLqq+LOduD1Aznpmcy/ZUxrAW6uu3vN5vVNT3qsEWtDU7ag4IQFcHKkHyGOvrZ2Z2d936ape9+IvtzZQLF/X1pUPDvHiRU6HOOvlA6i/mzRIAX1VChlDKTdWNysSAy9eoJB6j2MuPM2l7w1fEU96oJZO8TcoVdxJXORgdfpOOXsgQVPV32Q1WmpVmqUslVD77ADu87GLZIxjPrPTXdmV91jvZrmYlNSlYNbfqhqRsyo7zHhrJUYAz0J6wOi/lnpjYqJbW6Gp7GuW6g11qm0frDvyMl164x164zNpw3itOoTfRalqZxuRlcZHmMj16j85xuv7K1ck12pWFr0qIncApjTWG1haoYbxY+0nyPhHUzo+WOXzpEsDWd49173WMECLvcKMIgJ2qAijzPlA3UREBERAREQEREBERAREQEREBERAREQEREBERAREQEREBERAREQEREBERAREQEREBERAREQEREBERAREQEREBERAREQEREBERAREQEREBERAREQEREBERAREQEREBERAREQEREBERAREQEREBERAREQEREBERAREQEREBERAREQEREBERAREQEREBERAREQEREBERAREQERED/9k=">
            <a:hlinkClick r:id="rId8"/>
          </p:cNvPr>
          <p:cNvSpPr>
            <a:spLocks noChangeAspect="1" noChangeArrowheads="1"/>
          </p:cNvSpPr>
          <p:nvPr/>
        </p:nvSpPr>
        <p:spPr bwMode="auto">
          <a:xfrm>
            <a:off x="109538"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2468" name="AutoShape 4" descr="data:image/jpeg;base64,/9j/4AAQSkZJRgABAQAAAQABAAD/2wCEAAkGBhISERUUEhMVFBQVEhcXFxYXFBIVGBUUFBYVFxcUEhIXGyYeGBsjGRQWIC8gJScpLCwuGB8xNjAqNSYrLCkBCQoKDgwOGg8PGjAkHiQ1NSkpKSksLSopLyk0LCosKSkpLDUsKiktKSkpLCkpLCksKSkpKSk2KSwsKSkpLDUpNf/AABEIAOEA4QMBIgACEQEDEQH/xAAcAAEAAQUBAQAAAAAAAAAAAAAABwECBAUGAwj/xABDEAACAgECAwYEAgUKBAcAAAABAgADEQQSBQYhBxMiMUFRFGFxgTKRFSNCktIWQ1JicpOhscHRM1OD8BckgpSiwuH/xAAZAQEBAQEBAQAAAAAAAAAAAAAAAQQFAwL/xAAkEQEBAAMAAQMDBQAAAAAAAAAAAQIDEQQFEiEUMZETFSJBUf/aAAwDAQACEQMRAD8AnGIiAiIgIiICIiAiIgIiICIiAiIgIiICIiAiIgIiICIiAiIgIiICIiAiIgIiICIiAiIgIiICIiAiIgIiICIiAiIgIiICIiAiIgIiICIiAiIgIiICIiAiIgIiICIiAiIgIiICIiAiIgIiICIiAiIgIiICIiAiIgIiICIiAiIgIlGbE0x5v0wYqWbIOCNj+f5QnW6ia1OYaT5Fv3WnsnFEPXr+6ZeVWZEwzxRP637pnpo9cloJrYMAxU49GXoyn5gyDIiIgIiICIiAiIgIiICIiAiIgIiICIiAiIgJja7XCpckMf7IyfqflMgzAOvUk+RHl5j0/wD3MsSsNObaicbLgfnWR9/PrM6riqt5K/3XH+s0etCly1eQPw+FyoJH4m6fYfUfKeO9/wCk/wDe2Tn7vP1asrjZXvhozyneumt1WVOA2cHHT1xIz4TqbdUxJPdujMrgopO5dvQ5HmMzpwx9bLP72yNPpa1ZmH4nOWPUlj5ZOfWZN/qOOeu46+yvbDx7jl3L5YX6Kvx01DL9ESbimtwiguSQoyegyceeMSxrB7zKQ+EfQTFq3bb2e6vbLHH/ACfhrtYlh/nGA6Z6jqM+WfP1nryIO60gGxlHeWFenmpY4YfXz/x9Z66msMpVhkMCCMkdD8x1ExygHQGz+/u/im7R5k1Y2bO1n2avff4t7bxhF81f9wzGPNFI9LP7tpoLKQfM2f8AuNR/FPE6JT0HeEny/wDMaj+Kev7ro7zlfP0ux0NnOGnUde8H/TaXcP5rovIFe9snH4DgZ928prtHy1pyu51L+IkB2scAeQ6MSJtuE7HJNYHdoSqkYwzDoxX5DyH3nUlmU6zcsvG0ErEQpERAREQEREBERAREQEREBERA0nNvMKaPTNYxAJ8K9R+I+v2GTIX0/M5vs217j16lQx2j3ZgMD2+8mPmPkzT65621G5hUDtTPgy2MsyftHp6zJ0vLtdaha8Io8gqVqPyAl/p55Y9vUTaLiFleehG45826egAwPQACZq8Xs9//AJGSe/BM/wA4f3U/2mLZysG/nn+wr/2nNy9N1ZW22t/1uyfExiPl4u/rj98T2q471AyDnPUMGHhxnqPXrOp4nyBU6MTdd0Unp3foP7Mje7gd2kqoDjfayM7gMg2byMJhmGOgBmbf6Zrxw92HbXrp8vLPOTOSR1B4ucTPTi+FXr+yP8pwq6i7/lMfo1P8c3VFVzKv6puoHqh/yacz6Xdh9pXQuWm/HZ+W5s4wevixj5n1IA6D5mYf6Zz5WL+bH/ITDThF7OqtUwR3AZiQAq5HU4Pvibzlns5Tu27x3Vxa4wNmOh8xlfXOT8yfeb/F9Om3G3bbKw+R5H6dk1yVrxrmPk4/Kz+GLLrsHblifUB8Ae5JA6eX2zO103KvdjC3P91Q/wCkyf0I3/Ob9xP9ptw9M0YZTLtZsvM2ZY2ciNuH8rWO432WMWPkXfHU/wBHOP8ASSvodItVaoowFUAfYTC0HAlrffuZj7EKBn3wBNrOnleseOPCIifL7IiICIiAiIgIiICIllzgAkkAAEknyAHXJgXZlZCOv7fbha/c6epqg7bCxs3MgPRiAcAkdfvJp02pFiK69VZQw+jDIP5GB6xLd8F4F0S3vB7j843iBdEsa0DzIH1OJUNAWJkEe4I/Oc9byLQzFma0sT1Jcfwzoe8H/ZjfL2z7JZ1oV5LoHk1n7y/wzPo4OFAAd8Af1P4ZsMy0WA+RB+nWO09sYVvCA3Qu5/c/hnvotGK12gs3XzY5PsOv0AE9y4jvB7j85FXRLS+POBYD5dYF0S3ePl+cb4F0S3ePcfnKd4IF8Sw2geZA+pxLt0CsREBERAREQKGR12081/D6P4dDi3U5U4OCtIx3h++Qg+p9pIdtgVSSQAASSfIAdSSZ8v8AOXNHx2vfUFS9QYLWmSM0oeikjJXd1JI/pmBkcd5NOm4ZpNS4w+oscsOvhRlBqHyO1Xb/ANQ9pOPZpxPvuFaZyfw1bG+RpJQ9foshnnDtOt4hphp301dSrYjhlZzgoCuACAMYYj7zuuwzWd7oNRpycbLTg+y3oP8A7K5+8K0/Yu7X8T1d5JPgdvMkZvu3eX0UxonOp5rbqdtdz9MnGKKdnl/aExOXeG8Z4NbctOi78WbV3hS6nYW2OrIQf2jlTj7YzOq7LORNTTfbrtcNt1oYLXkEjvGDu74JAJIAA9Bn3wCOG7TuSBw4JZ8VZa99lpII2bQPGWGGOerAToeHcmDhOmXirXvZYmm3LSy4Xvr0CqpbdnAZ/wDCZvbJy1rNbqdMtFD2VIhDOoXCtZYoOcn0VQfvO4515ZOs4fbpkIViq7Ceg3VkMoOPQ4x8swIs5U5Bt4zVZrNZq7ctYy14w3VcZYqeioD0Crjynt2P8y3V/G02WM9VGne1cksEaslTsJ8lbzx8pZwLU8e0WmbRVaBj1fZbtya95ydrq2w9SSCT0+flNxwbs51Gh4TrfAbNZqadndoQ2xT4QgbyY+NmJ8unyyQ4Ds9verX6G93Oyy+xOpbHRdrZycedgnlx7WW6/Wi/cwXV6ruqhk/8NGrrGAP6rD75nR8Z7Ptb+jNAlendrks1JsQbdyd6ylS/XH82Pzm6bkLUV8R4ZWlLnT6Sqvfb4dne7rLbCeuer4/OFeXP3GdTr+KJwvTWmqoEK5Ukbm2947PgglVQdFzgkHPpjn+d+V34Hbp7dJqbSz7z1wCDVsJBC9GQ78YPt65nRc28qcQ0nFjxDRU/EKzb9oG4qWTu3R0BDYIyQR7+46+Y5U4nxnWVXcQp+G09X7ByCV3bmRFJLZbABY4AHl5CEevafybvpt4o2odSaqSKAvhBKogXdu92J8pp+QezIazTLq7NVZWotbwAbgUpYZJYtnqVYSQu1zhmov4eKdNU1rNfXlUx0RMtk5I6ZCibDkLgTU8Kp09qlHNTd4pxlTYWLD6+KBGHC6b+Ytbcbb3q0tXVa0/ZVmIrUL5FiFJLHPl09MOW67uF8eXRV3PZS7qrKScMtlYcFk8g65HUe3zl/A+D8Y4LfctGk+JSzChgCysELbHBQ7kOGOVI+/TM6HkDkPVtrm4lxEBLSSyV5Gd7DbvYAkKqp4VXJPqfLqHC8zanT38c1HxV1lOn75kZ03Fh3aBVCgA+bgenvM/s507njIGgsvs0aE73fcA1RQ/8RfLJc+HpnoDibbkXkC+3WayziGlKV3V2gd4qHx3WZynU4YD16YmT2WcH4loNVdTdRb8O6vhuhTvaz4XUbum8ZGcdfDnyhXCcX12nu4rqm1d11dBvu61eJsq21AB5YwOv0nfdmfC9D3l+o4fdqb7aaGXbeoVN1nVceWTmvH0M5jljgvF9HbZcOGd81q4IuVWC5beSoD+ZP+UkDhVvFtRo9Wp01eg1ACdwUUJvYHcwbJYdQNuf65gRBVr6bnv/AEq2r+JbOxxgil8HPe0MQdobHhGOgwOsm7sp0vd6Hw6ways2Eo2117sYAaoq5LAggnBxjMj/AFi8X1GlbSanhbai9iQuqsVA6AnPRwNuR1wQwHX19ZJ7NeUX4fohVaQbXc2Pt6qrMAAqn1wqjr759IR1kREBERAREQOY7QOG6vU6J6NHsD2kK7M5TFR/GAQD1bG36EzU9lvZ83D6rWv2G+1gDtO4LWv4VBIHmSSft7TvMSuIGm5q4J8TotRQoXdZSyrnoNxHhyR5dcTgOzrlXU8HfUX616U05pG5hZnDI3hyNo9GI+uB6yWJB3bxzGzX16NCdlaC1wM+Kx87AfovX6vAzOM9vbGwro9KGXqA1pbc2PUVJ1A+pz748p6cv9vW6wJrKFrUnBsrZjs+b1t1x9DkD0ncdn/JdWg0qAIvfsoa2zA3FyMlQ3oq5wAPbPmTNN2h9lY4hbXbS9dDqpWwmsnvBkFSdpHUeIZPv8oV3yOGAIIIIBBHUEHqCDKhpDPPHG9XoqNHwmi4m41ItlqZQsrOa6q0JJKg469c4A9DNVzr2e2cKoq1Vesta3vVRsEphiCd1bZzgFSOvofsSJ7lcyDO0Xme2/hXDGZitlwaxypK7jWuzd09y2cfOYmk56ZuBanSWMwvpeutSSQ5qe1c5Oc5Qqyn5FfnCp9lcSIuAchPr+D6POqspwb7WIDMW7xiFydw8lX/ABnF8hcpWcTvurGqtrWpN2/LNuy5VfDuGMgEwj6QlQ0gPtL0L6d+H6BLnc10YL5ZS7X3bckA+fgP5y/ts1r/AB9VNbOO60qDCMwJJZ2zgeuFEKnnMCQBzrz62s4Vo/GRcLXF21ipLVVhQ3Q5wwtDfXI9J6dreoar9Habey91olLkMwOW2rlsHqf1bGBPZEbpAPAeEcK1Gpqpq4jrnsdxtU1lQSoLEEnyGFMwe0Tj1w4zfZS7qaLE24LbVNKVgkgHGNxIOfcwj6MgCQNz5zP+ktTw3uWZRbWm5VZgVstv2OjY9R3ZH+PrNn2t8ltSL9f8XZ47UC0gMoG4KgAYN6BSfKBM0pmQt2d9mr6irTa59XYB3u/uvEQy1WkAF9/rs9vWaPnzjd3EdTqr6HYabRIqgqzAFWtFe4bT1LOWb+yghX0NK5keaHmMnlo37vGmievOeveIDSDn3zg/eYfYLS3wl9jMzbtQFG5mbpWi+593hEoREQEREBERAREQE+cO05tvHLTZ+EWUN/0wtfX6YB/KfR8jntQ7M215W/TlRqFXayscLagyQN3owycE9CDiBIVdoIyDkEZBHqD1BH2nE8wdrWl0urOlFdt1oKr+qCEd4+MV9WGW6jP1x6GRzo+Ccy1INPWNSiAYAFtG1R7JaWyo+hGJ2HZ12SnS2DVawq94JKIDuWtj5uzn8b9T8h59T1gYvapybrH1lOv0dZtZFrDIMMyvU5ZG25G5Tuwcden5a3jek4zxtqqrdJ8HSjbmZw6jcehch/ExCk4UDzPn6ia8QRAh3n/kq+zV8P0+nosbTUVVVmwLlVBtAYsffauT9Zgdq3ZxqDrDfo6HtS8FnVBnZcPxZHswIP13fKThtldsDnNDorNPwlakQm2vQ7Qg/EbVp/CB775yfYhyxqNJXqW1FT1M7VqocYJVFJJHyy3+Ek/bG2BEPMvLOq1HMNNvcWnTI9A73b4NtY3k59t2RPU8t6m7mU6iyhxpkY4sZfAwTT7B19csxks7Y2wPnvjfZTqq+I93TRY+la6srYoyqVO43Kx9Ng3D6AH1m47RuB663jHf1aOy+qoU7fBlLAnjKn3G5mBk2bY2wqM+VuL699XUtvB6tNWSd1wr2msBWPQ49SAPvNVyXyZfdxLX2a3T2JTfXeoLjAcX2j8J9wi5kwbZXbCID5T7N9Zp+L0iylzTTqC3f7fAy1hmRs/Mhenucek7nto4bqdRpKatNTZce/3uEGcKiNjd9WYflJD2wRAjviem1el4FTptNRY+ofTpUwRetW5c2s3sepA+ZnI6Dsh4gugcjUmrvat76QI3jZQStb4bBboB8jJx2yuIEG8N4LxFeBanSHSXixtTWUXZ1atyrPjr5A1nP9oSvK3EuOaDTiinhm5QzNueu0sWc5OdtgHyk4bJXbAxOFW2NTW1yhbWrUuoBAVyoLKASTgEkefpMyUAlYCIiAiIgIiICUxKxApiMSsQEREBERAREQOabndDqbNPXRqLWqsRLHRKzWjOA3iZrAcAHJ6ehmu472gbeEvrqFKljspFgB3MbO7DbVPUHDMOvkJ4afs1db77jbQz3WXWCxtJm6trVZV7u42dAmQcY9/eZeu7PBZpdDpe921aN6nYbM98ah6+Lw5O4+vnA527tbdOEV3Ha2tsayvbs8KtU5D2smeiqpU+fmwEwuIdpurRtHW2oo05t0S33WPQ1ih7SxRQiHI8IX96dJxTsi0zpq+5dqrdWfFY2LBWrWi10qTw7QxAz19BLT2b6hNW+p02tWktVXSFOmS3bVWiKFBZv6gPQCBrq+ctfbZpdLp9Rp7bdUj3fE/D2LXXQuVXbSWySWR+p9xN7TzBbotJqb9brKNUKjhe5RayH8u6YBj4yxAx6Tw13IGqOqTWU67ZqBp1psZtOjq+PxOqZwmfbEwaOx4bKqrtS1lK32ai1AhrN91gwGLq/hCgdMe59+gevZ/zfrr9ZdptcK1ddPVcqohUqLMHa2SckB1H1BnXWc0aRWdG1VAaoZsBtrBQZAy/Xw9SPP3E0PBezevSa/4qi1whoNZqcvaSSQd3fO5P7K9OvlMKvsytWhKhqayKtWNShbTZ3vvdyNT+s/WeJwRjH4B5+gdS3NuiCK51dARwxVjdWFbZjdtJPXGRkfOXtzPpAyKdTTusTei96mWQgtuUZ6jAJz8jOSr7KAA5N4Z3o1KbjSuFv1b7nvVd3TCgIB549ZT/AMLGFWqoTUKKtTXWpJozYndJXWFFm/8AAQjZGM+M/Uh1X8rtF3Zt+Lo7sNsL97XtD4zt3Z88dfpPL+WGmDW77Errq7r9c1lIrdrkLqq+LOduD1Aznpmcy/ZUxrAW6uu3vN5vVNT3qsEWtDU7ag4IQFcHKkHyGOvrZ2Z2d936ape9+IvtzZQLF/X1pUPDvHiRU6HOOvlA6i/mzRIAX1VChlDKTdWNysSAy9eoJB6j2MuPM2l7w1fEU96oJZO8TcoVdxJXORgdfpOOXsgQVPV32Q1WmpVmqUslVD77ADu87GLZIxjPrPTXdmV91jvZrmYlNSlYNbfqhqRsyo7zHhrJUYAz0J6wOi/lnpjYqJbW6Gp7GuW6g11qm0frDvyMl164x164zNpw3itOoTfRalqZxuRlcZHmMj16j85xuv7K1ck12pWFr0qIncApjTWG1haoYbxY+0nyPhHUzo+WOXzpEsDWd49173WMECLvcKMIgJ2qAijzPlA3UREBERAREQEREBERAREQEREBERAREQEREBERAREQEREBERAREQEREBERAREQEREBERAREQEREBERAREQEREBERAREQEREBERAREQEREBERAREQEREBERAREQEREBERAREQEREBERAREQEREBERAREQEREBERAREQEREBERAREQEREBERAREQEREBERAREQEREBERAREQERED/9k=">
            <a:hlinkClick r:id="rId8"/>
          </p:cNvPr>
          <p:cNvSpPr>
            <a:spLocks noChangeAspect="1" noChangeArrowheads="1"/>
          </p:cNvSpPr>
          <p:nvPr/>
        </p:nvSpPr>
        <p:spPr bwMode="auto">
          <a:xfrm>
            <a:off x="109538"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214290"/>
            <a:ext cx="2714644" cy="646331"/>
          </a:xfrm>
          <a:prstGeom prst="rect">
            <a:avLst/>
          </a:prstGeom>
          <a:noFill/>
        </p:spPr>
        <p:txBody>
          <a:bodyPr wrap="square" rtlCol="0">
            <a:spAutoFit/>
          </a:bodyPr>
          <a:lstStyle/>
          <a:p>
            <a:r>
              <a:rPr lang="es-ES" b="1" dirty="0"/>
              <a:t>ANÁLISIS </a:t>
            </a:r>
            <a:r>
              <a:rPr lang="es-ES" b="1" dirty="0" smtClean="0"/>
              <a:t>FODA</a:t>
            </a:r>
            <a:endParaRPr lang="es-EC" b="1" dirty="0"/>
          </a:p>
          <a:p>
            <a:endParaRPr lang="es-EC" dirty="0"/>
          </a:p>
        </p:txBody>
      </p:sp>
      <p:pic>
        <p:nvPicPr>
          <p:cNvPr id="19458" name="Picture 2"/>
          <p:cNvPicPr>
            <a:picLocks noChangeAspect="1" noChangeArrowheads="1"/>
          </p:cNvPicPr>
          <p:nvPr/>
        </p:nvPicPr>
        <p:blipFill>
          <a:blip r:embed="rId2"/>
          <a:srcRect/>
          <a:stretch>
            <a:fillRect/>
          </a:stretch>
        </p:blipFill>
        <p:spPr bwMode="auto">
          <a:xfrm>
            <a:off x="285720" y="142852"/>
            <a:ext cx="8715436" cy="6554383"/>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edg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571480"/>
            <a:ext cx="7961538" cy="584775"/>
          </a:xfrm>
          <a:prstGeom prst="rect">
            <a:avLst/>
          </a:prstGeom>
          <a:noFill/>
        </p:spPr>
        <p:txBody>
          <a:bodyPr wrap="square" rtlCol="0">
            <a:spAutoFit/>
          </a:bodyPr>
          <a:lstStyle/>
          <a:p>
            <a:pPr algn="ctr"/>
            <a:r>
              <a:rPr lang="es-EC" sz="3200" b="1" dirty="0" smtClean="0"/>
              <a:t>ANALISIS EXTERNO</a:t>
            </a:r>
            <a:endParaRPr lang="es-EC" sz="3200" b="1" dirty="0"/>
          </a:p>
        </p:txBody>
      </p:sp>
      <p:graphicFrame>
        <p:nvGraphicFramePr>
          <p:cNvPr id="8" name="7 Diagrama"/>
          <p:cNvGraphicFramePr/>
          <p:nvPr>
            <p:extLst>
              <p:ext uri="{D42A27DB-BD31-4B8C-83A1-F6EECF244321}">
                <p14:modId xmlns:p14="http://schemas.microsoft.com/office/powerpoint/2010/main" val="4156657863"/>
              </p:ext>
            </p:extLst>
          </p:nvPr>
        </p:nvGraphicFramePr>
        <p:xfrm>
          <a:off x="500034" y="1214422"/>
          <a:ext cx="8143932"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91231969"/>
              </p:ext>
            </p:extLst>
          </p:nvPr>
        </p:nvGraphicFramePr>
        <p:xfrm>
          <a:off x="714348" y="214290"/>
          <a:ext cx="771530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8161338" y="0"/>
            <a:ext cx="982662" cy="600075"/>
          </a:xfrm>
          <a:prstGeom prst="rect">
            <a:avLst/>
          </a:prstGeom>
          <a:noFill/>
          <a:ln w="9525">
            <a:noFill/>
            <a:miter lim="800000"/>
            <a:headEnd/>
            <a:tailEnd/>
          </a:ln>
        </p:spPr>
      </p:pic>
      <p:sp>
        <p:nvSpPr>
          <p:cNvPr id="7" name="Text Box 15"/>
          <p:cNvSpPr txBox="1">
            <a:spLocks noChangeArrowheads="1"/>
          </p:cNvSpPr>
          <p:nvPr/>
        </p:nvSpPr>
        <p:spPr bwMode="auto">
          <a:xfrm>
            <a:off x="642910" y="285728"/>
            <a:ext cx="7631881" cy="938719"/>
          </a:xfrm>
          <a:prstGeom prst="rect">
            <a:avLst/>
          </a:prstGeom>
          <a:noFill/>
          <a:ln w="9525">
            <a:noFill/>
            <a:miter lim="800000"/>
            <a:headEnd/>
            <a:tailEnd/>
          </a:ln>
          <a:effectLst/>
        </p:spPr>
        <p:txBody>
          <a:bodyPr wrap="square">
            <a:spAutoFit/>
          </a:bodyPr>
          <a:lstStyle/>
          <a:p>
            <a:pPr>
              <a:spcBef>
                <a:spcPct val="50000"/>
              </a:spcBef>
              <a:defRPr/>
            </a:pPr>
            <a:r>
              <a:rPr lang="es-EC" sz="2200" b="1" dirty="0" smtClean="0">
                <a:solidFill>
                  <a:srgbClr val="0033CC"/>
                </a:solidFill>
                <a:effectLst>
                  <a:outerShdw blurRad="38100" dist="38100" dir="2700000" algn="tl">
                    <a:srgbClr val="C0C0C0"/>
                  </a:outerShdw>
                </a:effectLst>
              </a:rPr>
              <a:t>VENTAS POR AÑO Y PARTICIPACION </a:t>
            </a:r>
          </a:p>
          <a:p>
            <a:pPr>
              <a:spcBef>
                <a:spcPct val="50000"/>
              </a:spcBef>
              <a:defRPr/>
            </a:pPr>
            <a:r>
              <a:rPr lang="es-EC" sz="2200" b="1" dirty="0" smtClean="0">
                <a:solidFill>
                  <a:srgbClr val="0033CC"/>
                </a:solidFill>
                <a:effectLst>
                  <a:outerShdw blurRad="38100" dist="38100" dir="2700000" algn="tl">
                    <a:srgbClr val="C0C0C0"/>
                  </a:outerShdw>
                </a:effectLst>
              </a:rPr>
              <a:t>Industria y Automotores Continental</a:t>
            </a:r>
            <a:endParaRPr lang="es-ES" sz="2200" b="1" dirty="0">
              <a:solidFill>
                <a:srgbClr val="0033CC"/>
              </a:solidFill>
              <a:effectLst>
                <a:outerShdw blurRad="38100" dist="38100" dir="2700000" algn="tl">
                  <a:srgbClr val="C0C0C0"/>
                </a:outerShdw>
              </a:effectLst>
            </a:endParaRPr>
          </a:p>
        </p:txBody>
      </p:sp>
      <p:graphicFrame>
        <p:nvGraphicFramePr>
          <p:cNvPr id="247810" name="Object 2">
            <a:hlinkClick r:id="rId4" action="ppaction://hlinkfile"/>
          </p:cNvPr>
          <p:cNvGraphicFramePr>
            <a:graphicFrameLocks noChangeAspect="1"/>
          </p:cNvGraphicFramePr>
          <p:nvPr>
            <p:extLst>
              <p:ext uri="{D42A27DB-BD31-4B8C-83A1-F6EECF244321}">
                <p14:modId xmlns:p14="http://schemas.microsoft.com/office/powerpoint/2010/main" val="4048592377"/>
              </p:ext>
            </p:extLst>
          </p:nvPr>
        </p:nvGraphicFramePr>
        <p:xfrm>
          <a:off x="2000232" y="5429264"/>
          <a:ext cx="5410200" cy="1209675"/>
        </p:xfrm>
        <a:graphic>
          <a:graphicData uri="http://schemas.openxmlformats.org/presentationml/2006/ole">
            <mc:AlternateContent xmlns:mc="http://schemas.openxmlformats.org/markup-compatibility/2006">
              <mc:Choice xmlns:v="urn:schemas-microsoft-com:vml" Requires="v">
                <p:oleObj spid="_x0000_s1051" name="Worksheet" r:id="rId5" imgW="5410200" imgH="1209751" progId="Excel.Sheet.8">
                  <p:link updateAutomatic="1"/>
                </p:oleObj>
              </mc:Choice>
              <mc:Fallback>
                <p:oleObj name="Worksheet" r:id="rId5" imgW="5410200" imgH="1209751" progId="Excel.Sheet.8">
                  <p:link updateAutomatic="1"/>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32" y="5429264"/>
                        <a:ext cx="54102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4 Gráfico"/>
          <p:cNvGraphicFramePr/>
          <p:nvPr/>
        </p:nvGraphicFramePr>
        <p:xfrm>
          <a:off x="1561615" y="1142984"/>
          <a:ext cx="6000750" cy="36480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12 Gráfico"/>
          <p:cNvGraphicFramePr/>
          <p:nvPr/>
        </p:nvGraphicFramePr>
        <p:xfrm>
          <a:off x="1571604" y="1500174"/>
          <a:ext cx="5992194" cy="3495675"/>
        </p:xfrm>
        <a:graphic>
          <a:graphicData uri="http://schemas.openxmlformats.org/drawingml/2006/chart">
            <c:chart xmlns:c="http://schemas.openxmlformats.org/drawingml/2006/chart" xmlns:r="http://schemas.openxmlformats.org/officeDocument/2006/relationships" r:id="rId8"/>
          </a:graphicData>
        </a:graphic>
      </p:graphicFrame>
      <p:sp>
        <p:nvSpPr>
          <p:cNvPr id="11" name="10 CuadroTexto"/>
          <p:cNvSpPr txBox="1"/>
          <p:nvPr/>
        </p:nvSpPr>
        <p:spPr>
          <a:xfrm>
            <a:off x="285720" y="0"/>
            <a:ext cx="7814672" cy="461665"/>
          </a:xfrm>
          <a:prstGeom prst="rect">
            <a:avLst/>
          </a:prstGeom>
          <a:noFill/>
        </p:spPr>
        <p:txBody>
          <a:bodyPr wrap="square" rtlCol="0">
            <a:spAutoFit/>
          </a:bodyPr>
          <a:lstStyle/>
          <a:p>
            <a:pPr algn="ctr"/>
            <a:r>
              <a:rPr lang="es-EC" sz="2400" b="1" dirty="0" smtClean="0"/>
              <a:t>COMPETENCIA</a:t>
            </a:r>
            <a:endParaRPr lang="es-EC" sz="2400" b="1"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7810"/>
                                        </p:tgtEl>
                                        <p:attrNameLst>
                                          <p:attrName>style.visibility</p:attrName>
                                        </p:attrNameLst>
                                      </p:cBhvr>
                                      <p:to>
                                        <p:strVal val="visible"/>
                                      </p:to>
                                    </p:set>
                                    <p:animEffect transition="in" filter="dissolve">
                                      <p:cBhvr>
                                        <p:cTn id="12" dur="500"/>
                                        <p:tgtEl>
                                          <p:spTgt spid="24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000240"/>
            <a:ext cx="8229600" cy="4071966"/>
          </a:xfrm>
          <a:gradFill>
            <a:gsLst>
              <a:gs pos="0">
                <a:schemeClr val="accent1">
                  <a:lumMod val="40000"/>
                  <a:lumOff val="60000"/>
                </a:schemeClr>
              </a:gs>
              <a:gs pos="39999">
                <a:srgbClr val="85C2FF"/>
              </a:gs>
              <a:gs pos="70000">
                <a:srgbClr val="C4D6EB"/>
              </a:gs>
              <a:gs pos="100000">
                <a:srgbClr val="FFEBFA"/>
              </a:gs>
            </a:gsLst>
            <a:lin ang="5400000" scaled="0"/>
          </a:gradFill>
        </p:spPr>
        <p:txBody>
          <a:bodyPr>
            <a:normAutofit lnSpcReduction="10000"/>
          </a:bodyPr>
          <a:lstStyle/>
          <a:p>
            <a:pPr marL="0" indent="0" algn="just">
              <a:buNone/>
            </a:pPr>
            <a:endParaRPr lang="es-EC" sz="2800" dirty="0" smtClean="0"/>
          </a:p>
          <a:p>
            <a:pPr marL="0" indent="0" algn="just">
              <a:buNone/>
            </a:pPr>
            <a:endParaRPr lang="es-EC" sz="2800" dirty="0"/>
          </a:p>
          <a:p>
            <a:pPr marL="0" indent="0" algn="just">
              <a:buNone/>
            </a:pPr>
            <a:r>
              <a:rPr lang="es-EC" sz="2800" dirty="0" smtClean="0"/>
              <a:t>Formar académicos, profesionales e investigadores de excelencia, creativos, humanistas, con capacidad de liderazgo, pensamiento crítico y alta conciencia ciudadana; generar, aplicar y difundir el conocimiento y, proporcionar e implementar alternativas de solución a los problemas del país, acordes con el Plan Nacional de Desarrollo.</a:t>
            </a:r>
            <a:endParaRPr lang="es-EC" sz="2800" dirty="0"/>
          </a:p>
        </p:txBody>
      </p:sp>
      <p:sp>
        <p:nvSpPr>
          <p:cNvPr id="2" name="1 Título"/>
          <p:cNvSpPr>
            <a:spLocks noGrp="1"/>
          </p:cNvSpPr>
          <p:nvPr>
            <p:ph type="title"/>
          </p:nvPr>
        </p:nvSpPr>
        <p:spPr>
          <a:xfrm>
            <a:off x="428596" y="1071546"/>
            <a:ext cx="8229600" cy="642942"/>
          </a:xfrm>
        </p:spPr>
        <p:txBody>
          <a:bodyPr>
            <a:normAutofit fontScale="90000"/>
          </a:bodyPr>
          <a:lstStyle/>
          <a:p>
            <a:r>
              <a:rPr lang="es-EC" dirty="0" smtClean="0"/>
              <a:t>MISION </a:t>
            </a:r>
            <a:endParaRPr lang="es-EC" dirty="0"/>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836420" cy="540385"/>
          </a:xfrm>
          <a:prstGeom prst="rect">
            <a:avLst/>
          </a:prstGeom>
          <a:noFill/>
          <a:ln>
            <a:noFill/>
          </a:ln>
        </p:spPr>
      </p:pic>
    </p:spTree>
    <p:extLst>
      <p:ext uri="{BB962C8B-B14F-4D97-AF65-F5344CB8AC3E}">
        <p14:creationId xmlns:p14="http://schemas.microsoft.com/office/powerpoint/2010/main" val="2881934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III</a:t>
            </a:r>
            <a:endParaRPr lang="es-EC" dirty="0"/>
          </a:p>
        </p:txBody>
      </p:sp>
      <p:sp>
        <p:nvSpPr>
          <p:cNvPr id="3" name="2 Marcador de contenido"/>
          <p:cNvSpPr>
            <a:spLocks noGrp="1"/>
          </p:cNvSpPr>
          <p:nvPr>
            <p:ph idx="1"/>
          </p:nvPr>
        </p:nvSpPr>
        <p:spPr>
          <a:gradFill>
            <a:gsLst>
              <a:gs pos="0">
                <a:schemeClr val="accent1">
                  <a:lumMod val="40000"/>
                  <a:lumOff val="60000"/>
                </a:schemeClr>
              </a:gs>
              <a:gs pos="39999">
                <a:srgbClr val="85C2FF"/>
              </a:gs>
              <a:gs pos="70000">
                <a:srgbClr val="C4D6EB"/>
              </a:gs>
              <a:gs pos="100000">
                <a:srgbClr val="FFEBFA"/>
              </a:gs>
            </a:gsLst>
            <a:lin ang="5400000" scaled="0"/>
          </a:gradFill>
        </p:spPr>
        <p:txBody>
          <a:bodyPr/>
          <a:lstStyle/>
          <a:p>
            <a:r>
              <a:rPr lang="es-EC" dirty="0" smtClean="0"/>
              <a:t>Direccionamiento estratégico:</a:t>
            </a:r>
          </a:p>
          <a:p>
            <a:r>
              <a:rPr lang="es-EC" dirty="0" smtClean="0"/>
              <a:t>Misión</a:t>
            </a:r>
          </a:p>
          <a:p>
            <a:r>
              <a:rPr lang="es-EC" dirty="0" smtClean="0"/>
              <a:t>Visión</a:t>
            </a:r>
          </a:p>
          <a:p>
            <a:r>
              <a:rPr lang="es-EC" dirty="0" smtClean="0"/>
              <a:t>Principios</a:t>
            </a:r>
          </a:p>
          <a:p>
            <a:r>
              <a:rPr lang="es-EC" dirty="0" smtClean="0"/>
              <a:t>Valores</a:t>
            </a:r>
          </a:p>
          <a:p>
            <a:endParaRPr lang="es-EC" dirty="0"/>
          </a:p>
        </p:txBody>
      </p:sp>
    </p:spTree>
    <p:extLst>
      <p:ext uri="{BB962C8B-B14F-4D97-AF65-F5344CB8AC3E}">
        <p14:creationId xmlns:p14="http://schemas.microsoft.com/office/powerpoint/2010/main" val="2544395339"/>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id:image001.jpg@01CD4308.DC5BDE60"/>
          <p:cNvPicPr/>
          <p:nvPr/>
        </p:nvPicPr>
        <p:blipFill>
          <a:blip r:embed="rId2"/>
          <a:srcRect/>
          <a:stretch>
            <a:fillRect/>
          </a:stretch>
        </p:blipFill>
        <p:spPr bwMode="auto">
          <a:xfrm>
            <a:off x="2857488" y="1142984"/>
            <a:ext cx="3086100" cy="704850"/>
          </a:xfrm>
          <a:prstGeom prst="rect">
            <a:avLst/>
          </a:prstGeom>
          <a:noFill/>
          <a:ln w="9525">
            <a:noFill/>
            <a:miter lim="800000"/>
            <a:headEnd/>
            <a:tailEnd/>
          </a:ln>
        </p:spPr>
      </p:pic>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 name="4 CuadroTexto"/>
          <p:cNvSpPr txBox="1"/>
          <p:nvPr/>
        </p:nvSpPr>
        <p:spPr>
          <a:xfrm>
            <a:off x="1643042" y="214290"/>
            <a:ext cx="550072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ES" sz="2400" b="1" dirty="0"/>
              <a:t>DIRECCIONAMIENTO ESTRATÉGICO</a:t>
            </a:r>
            <a:endParaRPr lang="es-EC" sz="2400" dirty="0" smtClean="0"/>
          </a:p>
          <a:p>
            <a:endParaRPr lang="es-EC" sz="2400" dirty="0"/>
          </a:p>
        </p:txBody>
      </p:sp>
      <p:sp>
        <p:nvSpPr>
          <p:cNvPr id="10" name="9 CuadroTexto"/>
          <p:cNvSpPr txBox="1"/>
          <p:nvPr/>
        </p:nvSpPr>
        <p:spPr>
          <a:xfrm>
            <a:off x="785786" y="2000240"/>
            <a:ext cx="7429552" cy="523220"/>
          </a:xfrm>
          <a:prstGeom prst="rect">
            <a:avLst/>
          </a:prstGeom>
          <a:noFill/>
        </p:spPr>
        <p:txBody>
          <a:bodyPr wrap="square" rtlCol="0">
            <a:spAutoFit/>
          </a:bodyPr>
          <a:lstStyle/>
          <a:p>
            <a:pPr algn="ctr"/>
            <a:r>
              <a:rPr lang="es-EC" sz="2800" b="1" dirty="0" smtClean="0">
                <a:solidFill>
                  <a:srgbClr val="0070C0"/>
                </a:solidFill>
              </a:rPr>
              <a:t>“Bien a la primera vez, a tiempo todo el tiempo”</a:t>
            </a:r>
            <a:endParaRPr lang="es-EC" sz="2800" b="1" dirty="0">
              <a:solidFill>
                <a:srgbClr val="0070C0"/>
              </a:solidFill>
            </a:endParaRPr>
          </a:p>
        </p:txBody>
      </p:sp>
      <p:graphicFrame>
        <p:nvGraphicFramePr>
          <p:cNvPr id="14" name="13 Diagrama"/>
          <p:cNvGraphicFramePr/>
          <p:nvPr>
            <p:extLst>
              <p:ext uri="{D42A27DB-BD31-4B8C-83A1-F6EECF244321}">
                <p14:modId xmlns:p14="http://schemas.microsoft.com/office/powerpoint/2010/main" val="3475397192"/>
              </p:ext>
            </p:extLst>
          </p:nvPr>
        </p:nvGraphicFramePr>
        <p:xfrm>
          <a:off x="857224" y="2786058"/>
          <a:ext cx="7572428"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869945378"/>
              </p:ext>
            </p:extLst>
          </p:nvPr>
        </p:nvGraphicFramePr>
        <p:xfrm>
          <a:off x="1000100" y="928670"/>
          <a:ext cx="735811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2752592"/>
              </p:ext>
            </p:extLst>
          </p:nvPr>
        </p:nvGraphicFramePr>
        <p:xfrm>
          <a:off x="1142976" y="1500174"/>
          <a:ext cx="692948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00034" y="500042"/>
            <a:ext cx="8358246"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dirty="0" smtClean="0"/>
              <a:t>Un principio es considerado como un juicio práctico que deriva en la aceptación de un valor, los principios de la Compañía son:</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571480"/>
            <a:ext cx="8072494"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dirty="0" smtClean="0"/>
              <a:t>Automotores Continental S.A., basa sus Valores Corporativos en los siguientes conceptos:</a:t>
            </a:r>
          </a:p>
        </p:txBody>
      </p:sp>
      <p:graphicFrame>
        <p:nvGraphicFramePr>
          <p:cNvPr id="6" name="5 Diagrama"/>
          <p:cNvGraphicFramePr/>
          <p:nvPr>
            <p:extLst>
              <p:ext uri="{D42A27DB-BD31-4B8C-83A1-F6EECF244321}">
                <p14:modId xmlns:p14="http://schemas.microsoft.com/office/powerpoint/2010/main" val="2622661315"/>
              </p:ext>
            </p:extLst>
          </p:nvPr>
        </p:nvGraphicFramePr>
        <p:xfrm>
          <a:off x="1357290" y="1571612"/>
          <a:ext cx="685804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IV</a:t>
            </a:r>
            <a:endParaRPr lang="es-EC" dirty="0"/>
          </a:p>
        </p:txBody>
      </p:sp>
      <p:sp>
        <p:nvSpPr>
          <p:cNvPr id="3" name="2 Marcador de contenido"/>
          <p:cNvSpPr>
            <a:spLocks noGrp="1"/>
          </p:cNvSpPr>
          <p:nvPr>
            <p:ph idx="1"/>
          </p:nvPr>
        </p:nvSpPr>
        <p:spPr>
          <a:gradFill>
            <a:gsLst>
              <a:gs pos="0">
                <a:schemeClr val="accent1">
                  <a:lumMod val="40000"/>
                  <a:lumOff val="60000"/>
                </a:schemeClr>
              </a:gs>
              <a:gs pos="39999">
                <a:srgbClr val="85C2FF"/>
              </a:gs>
              <a:gs pos="70000">
                <a:srgbClr val="C4D6EB"/>
              </a:gs>
              <a:gs pos="100000">
                <a:srgbClr val="FFEBFA"/>
              </a:gs>
            </a:gsLst>
            <a:lin ang="5400000" scaled="0"/>
          </a:gradFill>
        </p:spPr>
        <p:txBody>
          <a:bodyPr/>
          <a:lstStyle/>
          <a:p>
            <a:r>
              <a:rPr lang="es-EC" dirty="0" smtClean="0"/>
              <a:t>Diagnostico inicial de la empresa frente a los requerimientos del ente de control</a:t>
            </a:r>
          </a:p>
          <a:p>
            <a:r>
              <a:rPr lang="es-EC" dirty="0" smtClean="0"/>
              <a:t>Análisis de las áreas involucradas</a:t>
            </a:r>
          </a:p>
          <a:p>
            <a:r>
              <a:rPr lang="es-EC" dirty="0" smtClean="0"/>
              <a:t>El control interno</a:t>
            </a:r>
          </a:p>
          <a:p>
            <a:r>
              <a:rPr lang="es-EC" dirty="0" smtClean="0"/>
              <a:t>Análisis funcional de las áreas</a:t>
            </a:r>
          </a:p>
          <a:p>
            <a:r>
              <a:rPr lang="es-EC" dirty="0" smtClean="0"/>
              <a:t>Desarrollo del Modelo de Prevención</a:t>
            </a:r>
            <a:endParaRPr lang="es-EC" dirty="0"/>
          </a:p>
        </p:txBody>
      </p:sp>
    </p:spTree>
    <p:extLst>
      <p:ext uri="{BB962C8B-B14F-4D97-AF65-F5344CB8AC3E}">
        <p14:creationId xmlns:p14="http://schemas.microsoft.com/office/powerpoint/2010/main" val="1996455466"/>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86773304"/>
              </p:ext>
            </p:extLst>
          </p:nvPr>
        </p:nvGraphicFramePr>
        <p:xfrm>
          <a:off x="714348" y="1285860"/>
          <a:ext cx="785818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428604"/>
            <a:ext cx="8033546" cy="400110"/>
          </a:xfrm>
          <a:prstGeom prst="rect">
            <a:avLst/>
          </a:prstGeom>
          <a:noFill/>
        </p:spPr>
        <p:txBody>
          <a:bodyPr wrap="square" rtlCol="0">
            <a:spAutoFit/>
          </a:bodyPr>
          <a:lstStyle/>
          <a:p>
            <a:pPr lvl="0" algn="ctr"/>
            <a:r>
              <a:rPr lang="es-ES" sz="2000" b="1" dirty="0" smtClean="0"/>
              <a:t>REQUERIMIENTOS DE LA UNIDAD DE ANÁLISIS FINANCIERO </a:t>
            </a:r>
          </a:p>
        </p:txBody>
      </p:sp>
      <p:graphicFrame>
        <p:nvGraphicFramePr>
          <p:cNvPr id="5" name="4 Diagrama"/>
          <p:cNvGraphicFramePr/>
          <p:nvPr>
            <p:extLst>
              <p:ext uri="{D42A27DB-BD31-4B8C-83A1-F6EECF244321}">
                <p14:modId xmlns:p14="http://schemas.microsoft.com/office/powerpoint/2010/main" val="1785274204"/>
              </p:ext>
            </p:extLst>
          </p:nvPr>
        </p:nvGraphicFramePr>
        <p:xfrm>
          <a:off x="642910" y="928670"/>
          <a:ext cx="8143932"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142852"/>
            <a:ext cx="8176422" cy="1323439"/>
          </a:xfrm>
          <a:prstGeom prst="rect">
            <a:avLst/>
          </a:prstGeom>
          <a:noFill/>
        </p:spPr>
        <p:txBody>
          <a:bodyPr wrap="square" rtlCol="0">
            <a:spAutoFit/>
          </a:bodyPr>
          <a:lstStyle/>
          <a:p>
            <a:pPr algn="ctr"/>
            <a:r>
              <a:rPr lang="es-ES" sz="2800" b="1" dirty="0"/>
              <a:t>DESIGNACIÓN Y</a:t>
            </a:r>
            <a:r>
              <a:rPr lang="es-ES" sz="2400" b="1" dirty="0" smtClean="0"/>
              <a:t> </a:t>
            </a:r>
            <a:r>
              <a:rPr lang="es-ES" sz="2800" b="1" dirty="0" smtClean="0"/>
              <a:t>CALIFICACIÓN</a:t>
            </a:r>
            <a:r>
              <a:rPr lang="es-ES" sz="2400" b="1" dirty="0" smtClean="0"/>
              <a:t> </a:t>
            </a:r>
            <a:r>
              <a:rPr lang="es-ES" sz="2800" b="1" dirty="0"/>
              <a:t>DEL OFICIAL DE CUMPLIMIENTO</a:t>
            </a:r>
            <a:endParaRPr lang="es-EC" sz="2800" b="1" dirty="0"/>
          </a:p>
          <a:p>
            <a:pPr algn="ctr"/>
            <a:endParaRPr lang="es-EC" sz="2400" dirty="0"/>
          </a:p>
        </p:txBody>
      </p:sp>
      <p:graphicFrame>
        <p:nvGraphicFramePr>
          <p:cNvPr id="5" name="4 Diagrama"/>
          <p:cNvGraphicFramePr/>
          <p:nvPr>
            <p:extLst>
              <p:ext uri="{D42A27DB-BD31-4B8C-83A1-F6EECF244321}">
                <p14:modId xmlns:p14="http://schemas.microsoft.com/office/powerpoint/2010/main" val="1721174587"/>
              </p:ext>
            </p:extLst>
          </p:nvPr>
        </p:nvGraphicFramePr>
        <p:xfrm>
          <a:off x="714348" y="1142984"/>
          <a:ext cx="7858180" cy="53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449499022"/>
              </p:ext>
            </p:extLst>
          </p:nvPr>
        </p:nvGraphicFramePr>
        <p:xfrm>
          <a:off x="785786" y="500042"/>
          <a:ext cx="785818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142984"/>
            <a:ext cx="8229600" cy="631844"/>
          </a:xfrm>
        </p:spPr>
        <p:txBody>
          <a:bodyPr>
            <a:normAutofit fontScale="90000"/>
          </a:bodyPr>
          <a:lstStyle/>
          <a:p>
            <a:r>
              <a:rPr lang="es-EC" sz="4900" dirty="0" smtClean="0"/>
              <a:t>VISION</a:t>
            </a:r>
            <a:endParaRPr lang="es-EC" sz="4900" dirty="0"/>
          </a:p>
        </p:txBody>
      </p:sp>
      <p:sp>
        <p:nvSpPr>
          <p:cNvPr id="3" name="2 Marcador de contenido"/>
          <p:cNvSpPr>
            <a:spLocks noGrp="1"/>
          </p:cNvSpPr>
          <p:nvPr>
            <p:ph idx="1"/>
          </p:nvPr>
        </p:nvSpPr>
        <p:spPr>
          <a:xfrm>
            <a:off x="500034" y="2500306"/>
            <a:ext cx="8229600" cy="3214710"/>
          </a:xfrm>
          <a:gradFill>
            <a:gsLst>
              <a:gs pos="0">
                <a:schemeClr val="accent1">
                  <a:lumMod val="40000"/>
                  <a:lumOff val="60000"/>
                </a:schemeClr>
              </a:gs>
              <a:gs pos="39999">
                <a:srgbClr val="85C2FF"/>
              </a:gs>
              <a:gs pos="70000">
                <a:srgbClr val="C4D6EB"/>
              </a:gs>
              <a:gs pos="100000">
                <a:srgbClr val="FFEBFA"/>
              </a:gs>
            </a:gsLst>
            <a:lin ang="5400000" scaled="0"/>
          </a:gradFill>
        </p:spPr>
        <p:txBody>
          <a:bodyPr/>
          <a:lstStyle/>
          <a:p>
            <a:pPr marL="0" indent="0" algn="just">
              <a:buNone/>
            </a:pPr>
            <a:endParaRPr lang="es-EC" dirty="0"/>
          </a:p>
          <a:p>
            <a:pPr marL="0" indent="0" algn="just">
              <a:buNone/>
            </a:pPr>
            <a:r>
              <a:rPr lang="es-EC" sz="2800" dirty="0" smtClean="0"/>
              <a:t>Al 2016, líder en la gestión del conocimiento y de la tecnología en el Sistema de Educación Superior, con prestigio internacional y referente de práctica de valores éticos, cívicos y de servicio a la sociedad. </a:t>
            </a:r>
            <a:endParaRPr lang="es-EC" sz="2800" dirty="0"/>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40" y="531161"/>
            <a:ext cx="1802080" cy="540385"/>
          </a:xfrm>
          <a:prstGeom prst="rect">
            <a:avLst/>
          </a:prstGeom>
          <a:noFill/>
          <a:ln>
            <a:noFill/>
          </a:ln>
        </p:spPr>
      </p:pic>
    </p:spTree>
    <p:extLst>
      <p:ext uri="{BB962C8B-B14F-4D97-AF65-F5344CB8AC3E}">
        <p14:creationId xmlns:p14="http://schemas.microsoft.com/office/powerpoint/2010/main" val="4173690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142976" y="571480"/>
          <a:ext cx="778674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108668656"/>
              </p:ext>
            </p:extLst>
          </p:nvPr>
        </p:nvGraphicFramePr>
        <p:xfrm>
          <a:off x="500034" y="357166"/>
          <a:ext cx="8072494"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1071538" y="357166"/>
            <a:ext cx="7316886" cy="646331"/>
          </a:xfrm>
          <a:prstGeom prst="rect">
            <a:avLst/>
          </a:prstGeom>
          <a:noFill/>
        </p:spPr>
        <p:txBody>
          <a:bodyPr wrap="square" rtlCol="0">
            <a:spAutoFit/>
          </a:bodyPr>
          <a:lstStyle/>
          <a:p>
            <a:pPr algn="just"/>
            <a:r>
              <a:rPr lang="es-ES" b="1" dirty="0"/>
              <a:t>Análisis de las áreas que pueden verse comprometidas con el Lavado de Activos dentro de la compañía. </a:t>
            </a:r>
            <a:endParaRPr lang="es-EC" b="1" dirty="0"/>
          </a:p>
        </p:txBody>
      </p:sp>
      <p:graphicFrame>
        <p:nvGraphicFramePr>
          <p:cNvPr id="10" name="9 Tabla"/>
          <p:cNvGraphicFramePr>
            <a:graphicFrameLocks noGrp="1"/>
          </p:cNvGraphicFramePr>
          <p:nvPr>
            <p:extLst>
              <p:ext uri="{D42A27DB-BD31-4B8C-83A1-F6EECF244321}">
                <p14:modId xmlns:p14="http://schemas.microsoft.com/office/powerpoint/2010/main" val="590189942"/>
              </p:ext>
            </p:extLst>
          </p:nvPr>
        </p:nvGraphicFramePr>
        <p:xfrm>
          <a:off x="1285852" y="1357297"/>
          <a:ext cx="6786610" cy="4357720"/>
        </p:xfrm>
        <a:graphic>
          <a:graphicData uri="http://schemas.openxmlformats.org/drawingml/2006/table">
            <a:tbl>
              <a:tblPr/>
              <a:tblGrid>
                <a:gridCol w="2261666"/>
                <a:gridCol w="2262472"/>
                <a:gridCol w="2262472"/>
              </a:tblGrid>
              <a:tr h="484191">
                <a:tc>
                  <a:txBody>
                    <a:bodyPr/>
                    <a:lstStyle/>
                    <a:p>
                      <a:pPr algn="ctr">
                        <a:spcAft>
                          <a:spcPts val="0"/>
                        </a:spcAft>
                      </a:pPr>
                      <a:r>
                        <a:rPr lang="es-ES" sz="1000" b="1" dirty="0">
                          <a:solidFill>
                            <a:schemeClr val="tx1"/>
                          </a:solidFill>
                          <a:latin typeface="Arial"/>
                          <a:ea typeface="Times New Roman"/>
                          <a:cs typeface="Times New Roman"/>
                        </a:rPr>
                        <a:t>Área</a:t>
                      </a:r>
                      <a:endParaRPr lang="es-EC" sz="1200" b="1" dirty="0">
                        <a:solidFill>
                          <a:schemeClr val="tx1"/>
                        </a:solidFill>
                        <a:latin typeface="Times New Roman"/>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s-ES" sz="1000" b="1" dirty="0">
                          <a:solidFill>
                            <a:schemeClr val="tx1"/>
                          </a:solidFill>
                          <a:latin typeface="Arial"/>
                          <a:ea typeface="Times New Roman"/>
                          <a:cs typeface="Times New Roman"/>
                        </a:rPr>
                        <a:t>Proceso Macro</a:t>
                      </a:r>
                      <a:endParaRPr lang="es-EC" sz="1200" b="1" dirty="0">
                        <a:solidFill>
                          <a:schemeClr val="tx1"/>
                        </a:solidFill>
                        <a:latin typeface="Times New Roman"/>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s-ES" sz="1000" b="1" dirty="0">
                          <a:solidFill>
                            <a:schemeClr val="tx1"/>
                          </a:solidFill>
                          <a:latin typeface="Arial"/>
                          <a:ea typeface="Times New Roman"/>
                          <a:cs typeface="Times New Roman"/>
                        </a:rPr>
                        <a:t>Proceso Macro de Prevención</a:t>
                      </a:r>
                      <a:endParaRPr lang="es-EC" sz="1200" b="1" dirty="0">
                        <a:solidFill>
                          <a:schemeClr val="tx1"/>
                        </a:solidFill>
                        <a:latin typeface="Times New Roman"/>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726287">
                <a:tc>
                  <a:txBody>
                    <a:bodyPr/>
                    <a:lstStyle/>
                    <a:p>
                      <a:pPr>
                        <a:spcAft>
                          <a:spcPts val="0"/>
                        </a:spcAft>
                      </a:pPr>
                      <a:r>
                        <a:rPr lang="es-ES" sz="1000" b="1">
                          <a:latin typeface="Arial"/>
                          <a:ea typeface="Times New Roman"/>
                          <a:cs typeface="Times New Roman"/>
                        </a:rPr>
                        <a:t>Ventas Vehículos</a:t>
                      </a:r>
                      <a:endParaRPr lang="es-EC" sz="1200">
                        <a:latin typeface="Times New Roman"/>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es-ES" sz="1000">
                          <a:latin typeface="Arial"/>
                          <a:ea typeface="Times New Roman"/>
                          <a:cs typeface="Times New Roman"/>
                        </a:rPr>
                        <a:t>Ventas vehículos</a:t>
                      </a:r>
                      <a:endParaRPr lang="es-EC" sz="1200">
                        <a:latin typeface="Times New Roman"/>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es-ES" sz="1000">
                          <a:latin typeface="Arial"/>
                          <a:ea typeface="Times New Roman"/>
                          <a:cs typeface="Times New Roman"/>
                        </a:rPr>
                        <a:t>Cumplir con la Política Conoce a tu Cliente y Conoce a tu Mercado</a:t>
                      </a:r>
                      <a:endParaRPr lang="es-EC" sz="1200">
                        <a:latin typeface="Times New Roman"/>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726287">
                <a:tc>
                  <a:txBody>
                    <a:bodyPr/>
                    <a:lstStyle/>
                    <a:p>
                      <a:pPr>
                        <a:spcAft>
                          <a:spcPts val="0"/>
                        </a:spcAft>
                      </a:pPr>
                      <a:r>
                        <a:rPr lang="es-ES" sz="1000" b="1">
                          <a:latin typeface="Arial"/>
                          <a:ea typeface="Times New Roman"/>
                          <a:cs typeface="Times New Roman"/>
                        </a:rPr>
                        <a:t>Unidad de Cumplimiento</a:t>
                      </a:r>
                      <a:endParaRPr lang="es-EC" sz="1200">
                        <a:latin typeface="Times New Roman"/>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es-ES" sz="1000">
                          <a:latin typeface="Arial"/>
                          <a:ea typeface="Times New Roman"/>
                          <a:cs typeface="Times New Roman"/>
                        </a:rPr>
                        <a:t>Prevención y control de Lavado de Activos</a:t>
                      </a:r>
                      <a:endParaRPr lang="es-EC" sz="1200">
                        <a:latin typeface="Times New Roman"/>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es-ES" sz="1000">
                          <a:latin typeface="Arial"/>
                          <a:ea typeface="Times New Roman"/>
                          <a:cs typeface="Times New Roman"/>
                        </a:rPr>
                        <a:t>Aplicación de toda la Política de Prevención de Lavado de Activos</a:t>
                      </a:r>
                      <a:endParaRPr lang="es-EC" sz="1200">
                        <a:latin typeface="Times New Roman"/>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726287">
                <a:tc>
                  <a:txBody>
                    <a:bodyPr/>
                    <a:lstStyle/>
                    <a:p>
                      <a:pPr>
                        <a:spcAft>
                          <a:spcPts val="0"/>
                        </a:spcAft>
                      </a:pPr>
                      <a:r>
                        <a:rPr lang="es-ES" sz="1000" b="1">
                          <a:latin typeface="Arial"/>
                          <a:ea typeface="Times New Roman"/>
                          <a:cs typeface="Times New Roman"/>
                        </a:rPr>
                        <a:t>Área Financiera</a:t>
                      </a:r>
                      <a:endParaRPr lang="es-EC" sz="1200">
                        <a:latin typeface="Times New Roman"/>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es-ES" sz="1000">
                          <a:latin typeface="Arial"/>
                          <a:ea typeface="Times New Roman"/>
                          <a:cs typeface="Times New Roman"/>
                        </a:rPr>
                        <a:t>Manejo de la liquidez y otorgamiento de créditos</a:t>
                      </a:r>
                      <a:endParaRPr lang="es-EC" sz="1200">
                        <a:latin typeface="Times New Roman"/>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es-ES" sz="1000">
                          <a:latin typeface="Arial"/>
                          <a:ea typeface="Times New Roman"/>
                          <a:cs typeface="Times New Roman"/>
                        </a:rPr>
                        <a:t>Control y conocimiento de los clientes a quien se va otorgar créditos</a:t>
                      </a:r>
                      <a:endParaRPr lang="es-EC" sz="1200">
                        <a:latin typeface="Times New Roman"/>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94668">
                <a:tc>
                  <a:txBody>
                    <a:bodyPr/>
                    <a:lstStyle/>
                    <a:p>
                      <a:pPr>
                        <a:spcAft>
                          <a:spcPts val="0"/>
                        </a:spcAft>
                      </a:pPr>
                      <a:r>
                        <a:rPr lang="es-ES" sz="1000" b="1">
                          <a:latin typeface="Arial"/>
                          <a:ea typeface="Times New Roman"/>
                          <a:cs typeface="Times New Roman"/>
                        </a:rPr>
                        <a:t>Área de Sistemas</a:t>
                      </a:r>
                      <a:endParaRPr lang="es-EC" sz="1200">
                        <a:latin typeface="Times New Roman"/>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es-ES" sz="1000">
                          <a:latin typeface="Arial"/>
                          <a:ea typeface="Times New Roman"/>
                          <a:cs typeface="Times New Roman"/>
                        </a:rPr>
                        <a:t>Soporte</a:t>
                      </a:r>
                      <a:endParaRPr lang="es-EC" sz="1200">
                        <a:latin typeface="Times New Roman"/>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es-ES" sz="1000" dirty="0">
                          <a:latin typeface="Arial"/>
                          <a:ea typeface="Times New Roman"/>
                          <a:cs typeface="Times New Roman"/>
                        </a:rPr>
                        <a:t>Realizar cambios en el sistema, para obtener la mayor cantidad de información y reportes de manera automática, en los temas de prevención de lavado de activos</a:t>
                      </a:r>
                      <a:endParaRPr lang="es-EC" sz="1200" dirty="0">
                        <a:latin typeface="Times New Roman"/>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Definición de Sistema de Control Interno </a:t>
            </a:r>
            <a:endParaRPr lang="es-EC" sz="3200" dirty="0"/>
          </a:p>
        </p:txBody>
      </p:sp>
      <p:graphicFrame>
        <p:nvGraphicFramePr>
          <p:cNvPr id="4" name="3 Diagrama"/>
          <p:cNvGraphicFramePr/>
          <p:nvPr>
            <p:extLst>
              <p:ext uri="{D42A27DB-BD31-4B8C-83A1-F6EECF244321}">
                <p14:modId xmlns:p14="http://schemas.microsoft.com/office/powerpoint/2010/main" val="2889554697"/>
              </p:ext>
            </p:extLst>
          </p:nvPr>
        </p:nvGraphicFramePr>
        <p:xfrm>
          <a:off x="714348" y="1285860"/>
          <a:ext cx="821537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500042"/>
            <a:ext cx="7786742" cy="1384995"/>
          </a:xfrm>
          <a:prstGeom prst="rect">
            <a:avLst/>
          </a:prstGeom>
          <a:noFill/>
        </p:spPr>
        <p:txBody>
          <a:bodyPr wrap="square" rtlCol="0">
            <a:spAutoFit/>
          </a:bodyPr>
          <a:lstStyle/>
          <a:p>
            <a:r>
              <a:rPr lang="es-ES" sz="2800" b="1" dirty="0" smtClean="0"/>
              <a:t>Componentes de Control Interno:</a:t>
            </a:r>
            <a:endParaRPr lang="es-EC" sz="2800" dirty="0" smtClean="0"/>
          </a:p>
          <a:p>
            <a:pPr lvl="0"/>
            <a:endParaRPr lang="es-EC" sz="2800" b="1" dirty="0" smtClean="0"/>
          </a:p>
          <a:p>
            <a:endParaRPr lang="es-EC" sz="2800" dirty="0"/>
          </a:p>
        </p:txBody>
      </p:sp>
      <p:graphicFrame>
        <p:nvGraphicFramePr>
          <p:cNvPr id="5" name="4 Diagrama"/>
          <p:cNvGraphicFramePr/>
          <p:nvPr>
            <p:extLst>
              <p:ext uri="{D42A27DB-BD31-4B8C-83A1-F6EECF244321}">
                <p14:modId xmlns:p14="http://schemas.microsoft.com/office/powerpoint/2010/main" val="1763464309"/>
              </p:ext>
            </p:extLst>
          </p:nvPr>
        </p:nvGraphicFramePr>
        <p:xfrm>
          <a:off x="714348" y="1397000"/>
          <a:ext cx="8072494"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500166" y="500042"/>
            <a:ext cx="6215106" cy="646331"/>
          </a:xfrm>
          <a:prstGeom prst="rect">
            <a:avLst/>
          </a:prstGeom>
          <a:noFill/>
        </p:spPr>
        <p:txBody>
          <a:bodyPr wrap="square" rtlCol="0">
            <a:spAutoFit/>
          </a:bodyPr>
          <a:lstStyle/>
          <a:p>
            <a:r>
              <a:rPr lang="es-ES" b="1" dirty="0"/>
              <a:t>Creación del Comité de Prevención del Lavado de Activos</a:t>
            </a:r>
            <a:endParaRPr lang="es-EC" b="1" i="1" dirty="0"/>
          </a:p>
          <a:p>
            <a:endParaRPr lang="es-EC" dirty="0"/>
          </a:p>
        </p:txBody>
      </p:sp>
      <p:graphicFrame>
        <p:nvGraphicFramePr>
          <p:cNvPr id="8" name="7 Tabla"/>
          <p:cNvGraphicFramePr>
            <a:graphicFrameLocks noGrp="1"/>
          </p:cNvGraphicFramePr>
          <p:nvPr/>
        </p:nvGraphicFramePr>
        <p:xfrm>
          <a:off x="1142974" y="1785926"/>
          <a:ext cx="6715173" cy="3571902"/>
        </p:xfrm>
        <a:graphic>
          <a:graphicData uri="http://schemas.openxmlformats.org/drawingml/2006/table">
            <a:tbl>
              <a:tblPr/>
              <a:tblGrid>
                <a:gridCol w="3968057"/>
                <a:gridCol w="2747116"/>
              </a:tblGrid>
              <a:tr h="514038">
                <a:tc>
                  <a:txBody>
                    <a:bodyPr/>
                    <a:lstStyle/>
                    <a:p>
                      <a:pPr algn="just">
                        <a:spcAft>
                          <a:spcPts val="0"/>
                        </a:spcAft>
                      </a:pPr>
                      <a:r>
                        <a:rPr lang="es-ES" sz="1000" b="1" dirty="0">
                          <a:solidFill>
                            <a:srgbClr val="000000"/>
                          </a:solidFill>
                          <a:latin typeface="Arial"/>
                          <a:ea typeface="Times New Roman"/>
                          <a:cs typeface="Times New Roman"/>
                        </a:rPr>
                        <a:t>Cargo en Automotores Continental S.A.</a:t>
                      </a:r>
                      <a:endParaRPr lang="es-EC" sz="1200" dirty="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spcAft>
                          <a:spcPts val="0"/>
                        </a:spcAft>
                      </a:pPr>
                      <a:r>
                        <a:rPr lang="es-ES" sz="1000" b="1" dirty="0">
                          <a:solidFill>
                            <a:srgbClr val="000000"/>
                          </a:solidFill>
                          <a:latin typeface="Arial"/>
                          <a:ea typeface="Times New Roman"/>
                          <a:cs typeface="Times New Roman"/>
                        </a:rPr>
                        <a:t>Cargo en el Comité</a:t>
                      </a:r>
                      <a:endParaRPr lang="es-EC" sz="1200" dirty="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63609">
                <a:tc>
                  <a:txBody>
                    <a:bodyPr/>
                    <a:lstStyle/>
                    <a:p>
                      <a:pPr algn="just">
                        <a:spcAft>
                          <a:spcPts val="0"/>
                        </a:spcAft>
                      </a:pPr>
                      <a:r>
                        <a:rPr lang="es-ES" sz="1000">
                          <a:solidFill>
                            <a:srgbClr val="000000"/>
                          </a:solidFill>
                          <a:latin typeface="Arial"/>
                          <a:ea typeface="Times New Roman"/>
                          <a:cs typeface="Times New Roman"/>
                        </a:rPr>
                        <a:t>Gerente General </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Presidente</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Gerente Financiero</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Principal 1</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Sub-Gerente Financiero</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Suplente 1</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Gerente de Recursos Humanos</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Principal 2</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Gerente de Ventas Camiones</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Suplente 2</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Gerente Nacional de Ventas</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Principal 3</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Gerente Agencia Pana Norte</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Suplente 3</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Gerente Regional Guayaquil</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Principal 4</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Sub-Gerente Regional Guayaquil</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Integrante Suplente 4</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21774">
                <a:tc>
                  <a:txBody>
                    <a:bodyPr/>
                    <a:lstStyle/>
                    <a:p>
                      <a:pPr algn="just">
                        <a:spcAft>
                          <a:spcPts val="0"/>
                        </a:spcAft>
                      </a:pPr>
                      <a:r>
                        <a:rPr lang="es-ES" sz="1000">
                          <a:solidFill>
                            <a:srgbClr val="000000"/>
                          </a:solidFill>
                          <a:latin typeface="Arial"/>
                          <a:ea typeface="Times New Roman"/>
                          <a:cs typeface="Times New Roman"/>
                        </a:rPr>
                        <a:t>Gerente Contador</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a:solidFill>
                            <a:srgbClr val="000000"/>
                          </a:solidFill>
                          <a:latin typeface="Arial"/>
                          <a:ea typeface="Times New Roman"/>
                          <a:cs typeface="Times New Roman"/>
                        </a:rPr>
                        <a:t>Oficial de Cumplimiento Suplente</a:t>
                      </a:r>
                      <a:endParaRPr lang="es-EC" sz="12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3609">
                <a:tc>
                  <a:txBody>
                    <a:bodyPr/>
                    <a:lstStyle/>
                    <a:p>
                      <a:pPr algn="just">
                        <a:spcAft>
                          <a:spcPts val="0"/>
                        </a:spcAft>
                      </a:pPr>
                      <a:r>
                        <a:rPr lang="es-ES" sz="1000">
                          <a:solidFill>
                            <a:srgbClr val="000000"/>
                          </a:solidFill>
                          <a:latin typeface="Arial"/>
                          <a:ea typeface="Times New Roman"/>
                          <a:cs typeface="Times New Roman"/>
                        </a:rPr>
                        <a:t>Oficial de Cumplimiento</a:t>
                      </a:r>
                      <a:endParaRPr lang="es-EC" sz="12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000" dirty="0">
                          <a:solidFill>
                            <a:srgbClr val="000000"/>
                          </a:solidFill>
                          <a:latin typeface="Arial"/>
                          <a:ea typeface="Times New Roman"/>
                          <a:cs typeface="Times New Roman"/>
                        </a:rPr>
                        <a:t>Secretario</a:t>
                      </a:r>
                      <a:endParaRPr lang="es-EC" sz="1200" dirty="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332656"/>
            <a:ext cx="7429552" cy="1138773"/>
          </a:xfrm>
          <a:prstGeom prst="rect">
            <a:avLst/>
          </a:prstGeom>
          <a:noFill/>
        </p:spPr>
        <p:txBody>
          <a:bodyPr wrap="square" rtlCol="0">
            <a:spAutoFit/>
          </a:bodyPr>
          <a:lstStyle/>
          <a:p>
            <a:pPr algn="just"/>
            <a:r>
              <a:rPr lang="es-ES" sz="2400" b="1" dirty="0" smtClean="0"/>
              <a:t>Las funciones de los integrantes del Comité de Prevención de Lavado:</a:t>
            </a:r>
            <a:endParaRPr lang="es-EC" sz="2400" b="1" dirty="0" smtClean="0"/>
          </a:p>
          <a:p>
            <a:endParaRPr lang="es-EC" sz="2000" dirty="0"/>
          </a:p>
        </p:txBody>
      </p:sp>
      <p:graphicFrame>
        <p:nvGraphicFramePr>
          <p:cNvPr id="5" name="4 Diagrama"/>
          <p:cNvGraphicFramePr/>
          <p:nvPr>
            <p:extLst>
              <p:ext uri="{D42A27DB-BD31-4B8C-83A1-F6EECF244321}">
                <p14:modId xmlns:p14="http://schemas.microsoft.com/office/powerpoint/2010/main" val="781478362"/>
              </p:ext>
            </p:extLst>
          </p:nvPr>
        </p:nvGraphicFramePr>
        <p:xfrm>
          <a:off x="642910" y="1357298"/>
          <a:ext cx="7358114"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7286676" cy="830997"/>
          </a:xfrm>
          <a:prstGeom prst="rect">
            <a:avLst/>
          </a:prstGeom>
          <a:noFill/>
        </p:spPr>
        <p:txBody>
          <a:bodyPr wrap="square" rtlCol="0">
            <a:spAutoFit/>
          </a:bodyPr>
          <a:lstStyle/>
          <a:p>
            <a:pPr algn="just"/>
            <a:r>
              <a:rPr lang="es-ES" sz="2400" b="1" dirty="0" smtClean="0"/>
              <a:t>Funciones </a:t>
            </a:r>
            <a:r>
              <a:rPr lang="es-ES" sz="2400" b="1" dirty="0"/>
              <a:t>del Comité de Prevención de Lavado de </a:t>
            </a:r>
            <a:r>
              <a:rPr lang="es-ES" sz="2400" b="1" dirty="0" smtClean="0"/>
              <a:t>Activos:</a:t>
            </a:r>
            <a:endParaRPr lang="es-EC" sz="2400" dirty="0"/>
          </a:p>
        </p:txBody>
      </p:sp>
      <p:graphicFrame>
        <p:nvGraphicFramePr>
          <p:cNvPr id="5" name="4 Diagrama"/>
          <p:cNvGraphicFramePr/>
          <p:nvPr/>
        </p:nvGraphicFramePr>
        <p:xfrm>
          <a:off x="-71438" y="1285860"/>
          <a:ext cx="928690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30588568"/>
              </p:ext>
            </p:extLst>
          </p:nvPr>
        </p:nvGraphicFramePr>
        <p:xfrm>
          <a:off x="928662" y="714356"/>
          <a:ext cx="750099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571480"/>
            <a:ext cx="7215238" cy="923330"/>
          </a:xfrm>
          <a:prstGeom prst="rect">
            <a:avLst/>
          </a:prstGeom>
          <a:noFill/>
        </p:spPr>
        <p:txBody>
          <a:bodyPr wrap="square" rtlCol="0">
            <a:spAutoFit/>
          </a:bodyPr>
          <a:lstStyle/>
          <a:p>
            <a:pPr algn="ctr"/>
            <a:r>
              <a:rPr lang="es-ES" b="1" dirty="0" smtClean="0"/>
              <a:t>MANUAL SOBRE MECANISMOS PARA CONTROL Y</a:t>
            </a:r>
            <a:endParaRPr lang="es-EC" b="1" dirty="0" smtClean="0"/>
          </a:p>
          <a:p>
            <a:pPr algn="ctr"/>
            <a:r>
              <a:rPr lang="es-ES" b="1" dirty="0" smtClean="0"/>
              <a:t>PREVENCIÓN AL LAVADO DE ACTIVOS</a:t>
            </a:r>
            <a:endParaRPr lang="es-EC" b="1" dirty="0" smtClean="0"/>
          </a:p>
          <a:p>
            <a:pPr algn="ctr"/>
            <a:endParaRPr lang="es-EC" dirty="0" smtClean="0"/>
          </a:p>
        </p:txBody>
      </p:sp>
      <p:sp>
        <p:nvSpPr>
          <p:cNvPr id="7" name="6 Rectángulo"/>
          <p:cNvSpPr/>
          <p:nvPr/>
        </p:nvSpPr>
        <p:spPr>
          <a:xfrm>
            <a:off x="1285852" y="1857364"/>
            <a:ext cx="6858048" cy="242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rPr>
              <a:t>El manual sobre los mecanismos para control y prevención de lavado de activos, define las políticas, procedimientos y mecanismos de prevención de lavado de activos y financiamiento del terrorismo y otros delitos, de manera general, enuncia de manera general las actividades que se desarrollaron en los manuales de procedimiento y de acuerdo al siguiente orden:</a:t>
            </a:r>
          </a:p>
          <a:p>
            <a:pPr algn="ctr"/>
            <a:endParaRPr lang="es-EC" sz="1600" dirty="0">
              <a:solidFill>
                <a:schemeClr val="tx1"/>
              </a:solidFill>
            </a:endParaRPr>
          </a:p>
        </p:txBody>
      </p:sp>
      <p:sp>
        <p:nvSpPr>
          <p:cNvPr id="8" name="7 Rectángulo"/>
          <p:cNvSpPr/>
          <p:nvPr/>
        </p:nvSpPr>
        <p:spPr>
          <a:xfrm>
            <a:off x="1285852" y="5072074"/>
            <a:ext cx="1571636" cy="7858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lvl="1" algn="ctr"/>
            <a:r>
              <a:rPr lang="es-ES" dirty="0" smtClean="0">
                <a:solidFill>
                  <a:schemeClr val="tx1"/>
                </a:solidFill>
              </a:rPr>
              <a:t>INFORMACION GENERAL</a:t>
            </a:r>
            <a:endParaRPr lang="es-EC" i="1" dirty="0" smtClean="0">
              <a:solidFill>
                <a:schemeClr val="tx1"/>
              </a:solidFill>
            </a:endParaRPr>
          </a:p>
        </p:txBody>
      </p:sp>
      <p:sp>
        <p:nvSpPr>
          <p:cNvPr id="9" name="8 Rectángulo"/>
          <p:cNvSpPr/>
          <p:nvPr/>
        </p:nvSpPr>
        <p:spPr>
          <a:xfrm>
            <a:off x="3929058" y="5072074"/>
            <a:ext cx="1571636" cy="7858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1" algn="ctr"/>
            <a:r>
              <a:rPr lang="es-ES" dirty="0" smtClean="0">
                <a:solidFill>
                  <a:schemeClr val="tx1"/>
                </a:solidFill>
              </a:rPr>
              <a:t>Historia de Revisiones y Causas</a:t>
            </a:r>
            <a:endParaRPr lang="es-EC" dirty="0" smtClean="0">
              <a:solidFill>
                <a:schemeClr val="tx1"/>
              </a:solidFill>
            </a:endParaRPr>
          </a:p>
        </p:txBody>
      </p:sp>
      <p:sp>
        <p:nvSpPr>
          <p:cNvPr id="10" name="9 Rectángulo"/>
          <p:cNvSpPr/>
          <p:nvPr/>
        </p:nvSpPr>
        <p:spPr>
          <a:xfrm>
            <a:off x="6643702" y="5000636"/>
            <a:ext cx="1571636" cy="7858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r>
              <a:rPr lang="es-ES" dirty="0" smtClean="0">
                <a:solidFill>
                  <a:schemeClr val="tx1"/>
                </a:solidFill>
              </a:rPr>
              <a:t>Documentos de Referencia</a:t>
            </a:r>
            <a:endParaRPr lang="es-EC" dirty="0" smtClean="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ppt_x</p:attrName>
                                        </p:attrNameLst>
                                      </p:cBhvr>
                                      <p:tavLst>
                                        <p:tav tm="0">
                                          <p:val>
                                            <p:strVal val="#ppt_x-.2"/>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ppt_x</p:attrName>
                                        </p:attrNameLst>
                                      </p:cBhvr>
                                      <p:tavLst>
                                        <p:tav tm="0">
                                          <p:val>
                                            <p:strVal val="#ppt_x-.2"/>
                                          </p:val>
                                        </p:tav>
                                        <p:tav tm="100000">
                                          <p:val>
                                            <p:strVal val="#ppt_x"/>
                                          </p:val>
                                        </p:tav>
                                      </p:tavLst>
                                    </p:anim>
                                    <p:anim calcmode="lin" valueType="num">
                                      <p:cBhvr>
                                        <p:cTn id="3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643050"/>
            <a:ext cx="8229600" cy="4429156"/>
          </a:xfrm>
          <a:gradFill>
            <a:gsLst>
              <a:gs pos="0">
                <a:schemeClr val="accent1">
                  <a:lumMod val="40000"/>
                  <a:lumOff val="60000"/>
                </a:schemeClr>
              </a:gs>
              <a:gs pos="39999">
                <a:srgbClr val="85C2FF"/>
              </a:gs>
              <a:gs pos="70000">
                <a:srgbClr val="C4D6EB"/>
              </a:gs>
              <a:gs pos="100000">
                <a:srgbClr val="FFEBFA"/>
              </a:gs>
            </a:gsLst>
            <a:lin ang="5400000" scaled="0"/>
          </a:gradFill>
        </p:spPr>
        <p:txBody>
          <a:bodyPr>
            <a:normAutofit fontScale="90000"/>
          </a:bodyPr>
          <a:lstStyle/>
          <a:p>
            <a:r>
              <a:rPr lang="es-ES" b="1" dirty="0" smtClean="0"/>
              <a:t> </a:t>
            </a:r>
            <a:r>
              <a:rPr lang="es-EC" dirty="0" smtClean="0"/>
              <a:t/>
            </a:r>
            <a:br>
              <a:rPr lang="es-EC" dirty="0" smtClean="0"/>
            </a:br>
            <a:r>
              <a:rPr lang="es-ES" sz="4000" b="1" dirty="0" smtClean="0"/>
              <a:t>“PROPUESTA DE UN PLAN DE IMPLEMENTACIÓN DE LOS PROCESOS DE CONTROL INTERNO, PARA LA PREVENCIÓN DE LAVADO DE ACTIVOS EN LA EMPRESA AUTOMOTORES CONTINENTAL S. A. DE LA REPÚBLICA DEL ECUADOR.”</a:t>
            </a:r>
            <a:endParaRPr lang="es-EC" sz="4000" dirty="0"/>
          </a:p>
        </p:txBody>
      </p:sp>
      <p:pic>
        <p:nvPicPr>
          <p:cNvPr id="3" name="2 Imagen" descr="cid:image001.jpg@01CD4308.DC5BDE60"/>
          <p:cNvPicPr/>
          <p:nvPr/>
        </p:nvPicPr>
        <p:blipFill>
          <a:blip r:embed="rId2"/>
          <a:srcRect/>
          <a:stretch>
            <a:fillRect/>
          </a:stretch>
        </p:blipFill>
        <p:spPr bwMode="auto">
          <a:xfrm>
            <a:off x="214282" y="428604"/>
            <a:ext cx="3086100" cy="7048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r>
              <a:rPr lang="es-ES" sz="2800" b="1" dirty="0"/>
              <a:t>CÓDIGO DE CONDUCTA Y ETICA</a:t>
            </a:r>
            <a:endParaRPr lang="es-EC" sz="2800" b="1" dirty="0"/>
          </a:p>
        </p:txBody>
      </p:sp>
      <p:graphicFrame>
        <p:nvGraphicFramePr>
          <p:cNvPr id="4" name="3 Diagrama"/>
          <p:cNvGraphicFramePr/>
          <p:nvPr>
            <p:extLst>
              <p:ext uri="{D42A27DB-BD31-4B8C-83A1-F6EECF244321}">
                <p14:modId xmlns:p14="http://schemas.microsoft.com/office/powerpoint/2010/main" val="555996924"/>
              </p:ext>
            </p:extLst>
          </p:nvPr>
        </p:nvGraphicFramePr>
        <p:xfrm>
          <a:off x="1524000" y="1397000"/>
          <a:ext cx="633414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4638"/>
            <a:ext cx="8229600" cy="1143000"/>
          </a:xfrm>
        </p:spPr>
        <p:txBody>
          <a:bodyPr>
            <a:noAutofit/>
          </a:bodyPr>
          <a:lstStyle/>
          <a:p>
            <a:pPr algn="l"/>
            <a:r>
              <a:rPr lang="es-ES" sz="2400" b="1" dirty="0" smtClean="0"/>
              <a:t>Sanciones </a:t>
            </a:r>
            <a:endParaRPr lang="es-EC" sz="2400" dirty="0"/>
          </a:p>
        </p:txBody>
      </p:sp>
      <p:sp>
        <p:nvSpPr>
          <p:cNvPr id="7" name="6 Rectángulo"/>
          <p:cNvSpPr/>
          <p:nvPr/>
        </p:nvSpPr>
        <p:spPr>
          <a:xfrm>
            <a:off x="714348" y="1285860"/>
            <a:ext cx="728667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tx1"/>
                </a:solidFill>
              </a:rPr>
              <a:t>Se establecen las sanciones por el incumplimiento de las normas de prevención.</a:t>
            </a:r>
            <a:endParaRPr lang="es-EC" dirty="0" smtClean="0">
              <a:solidFill>
                <a:schemeClr val="tx1"/>
              </a:solidFill>
            </a:endParaRPr>
          </a:p>
        </p:txBody>
      </p:sp>
      <p:sp>
        <p:nvSpPr>
          <p:cNvPr id="8" name="1 Título"/>
          <p:cNvSpPr txBox="1">
            <a:spLocks/>
          </p:cNvSpPr>
          <p:nvPr/>
        </p:nvSpPr>
        <p:spPr>
          <a:xfrm>
            <a:off x="500034" y="2571744"/>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Mecanismos</a:t>
            </a:r>
            <a:r>
              <a:rPr kumimoji="0" lang="es-ES" sz="2400" b="1" i="0" u="none" strike="noStrike" kern="1200" cap="none" spc="0" normalizeH="0" noProof="0" dirty="0" smtClean="0">
                <a:ln>
                  <a:noFill/>
                </a:ln>
                <a:solidFill>
                  <a:schemeClr val="tx1"/>
                </a:solidFill>
                <a:effectLst/>
                <a:uLnTx/>
                <a:uFillTx/>
                <a:latin typeface="+mj-lt"/>
                <a:ea typeface="+mj-ea"/>
                <a:cs typeface="+mj-cs"/>
              </a:rPr>
              <a:t> de Control </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a:t>
            </a: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8 Rectángulo"/>
          <p:cNvSpPr/>
          <p:nvPr/>
        </p:nvSpPr>
        <p:spPr>
          <a:xfrm>
            <a:off x="714348" y="3571876"/>
            <a:ext cx="7286676" cy="1000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S" b="1" dirty="0" smtClean="0">
                <a:solidFill>
                  <a:schemeClr val="tx1"/>
                </a:solidFill>
              </a:rPr>
              <a:t>Se establecen los mecanismos específicos de control de lavado de activos en Automotores Continental	 a través de la definición del:</a:t>
            </a:r>
            <a:endParaRPr lang="es-EC" dirty="0" smtClean="0">
              <a:solidFill>
                <a:schemeClr val="tx1"/>
              </a:solidFill>
            </a:endParaRPr>
          </a:p>
        </p:txBody>
      </p:sp>
      <p:sp>
        <p:nvSpPr>
          <p:cNvPr id="10" name="9 Elipse"/>
          <p:cNvSpPr/>
          <p:nvPr/>
        </p:nvSpPr>
        <p:spPr>
          <a:xfrm>
            <a:off x="1428728" y="4857760"/>
            <a:ext cx="1571636" cy="13573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solidFill>
                  <a:schemeClr val="tx1"/>
                </a:solidFill>
              </a:rPr>
              <a:t>Concepto de cliente</a:t>
            </a:r>
            <a:endParaRPr lang="es-EC" dirty="0">
              <a:solidFill>
                <a:schemeClr val="tx1"/>
              </a:solidFill>
            </a:endParaRPr>
          </a:p>
        </p:txBody>
      </p:sp>
      <p:sp>
        <p:nvSpPr>
          <p:cNvPr id="11" name="10 Elipse"/>
          <p:cNvSpPr/>
          <p:nvPr/>
        </p:nvSpPr>
        <p:spPr>
          <a:xfrm>
            <a:off x="3643306" y="4857760"/>
            <a:ext cx="1643074" cy="1214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dirty="0" smtClean="0">
                <a:solidFill>
                  <a:schemeClr val="tx1"/>
                </a:solidFill>
              </a:rPr>
              <a:t>Objetivo del conocimiento del cliente</a:t>
            </a:r>
            <a:endParaRPr lang="es-EC" sz="1600" dirty="0">
              <a:solidFill>
                <a:schemeClr val="tx1"/>
              </a:solidFill>
            </a:endParaRPr>
          </a:p>
        </p:txBody>
      </p:sp>
      <p:sp>
        <p:nvSpPr>
          <p:cNvPr id="12" name="11 Elipse"/>
          <p:cNvSpPr/>
          <p:nvPr/>
        </p:nvSpPr>
        <p:spPr>
          <a:xfrm>
            <a:off x="5929322" y="4857760"/>
            <a:ext cx="1714512" cy="13573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dirty="0" smtClean="0">
                <a:solidFill>
                  <a:schemeClr val="tx1"/>
                </a:solidFill>
              </a:rPr>
              <a:t>Parámetros para el conocimiento del cliente</a:t>
            </a:r>
            <a:endParaRPr lang="es-EC" sz="1600" dirty="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ppt_x</p:attrName>
                                        </p:attrNameLst>
                                      </p:cBhvr>
                                      <p:tavLst>
                                        <p:tav tm="0">
                                          <p:val>
                                            <p:strVal val="#ppt_x-.2"/>
                                          </p:val>
                                        </p:tav>
                                        <p:tav tm="100000">
                                          <p:val>
                                            <p:strVal val="#ppt_x"/>
                                          </p:val>
                                        </p:tav>
                                      </p:tavLst>
                                    </p:anim>
                                    <p:anim calcmode="lin" valueType="num">
                                      <p:cBhvr>
                                        <p:cTn id="3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ppt_x</p:attrName>
                                        </p:attrNameLst>
                                      </p:cBhvr>
                                      <p:tavLst>
                                        <p:tav tm="0">
                                          <p:val>
                                            <p:strVal val="#ppt_x-.2"/>
                                          </p:val>
                                        </p:tav>
                                        <p:tav tm="100000">
                                          <p:val>
                                            <p:strVal val="#ppt_x"/>
                                          </p:val>
                                        </p:tav>
                                      </p:tavLst>
                                    </p:anim>
                                    <p:anim calcmode="lin" valueType="num">
                                      <p:cBhvr>
                                        <p:cTn id="3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30842212"/>
              </p:ext>
            </p:extLst>
          </p:nvPr>
        </p:nvGraphicFramePr>
        <p:xfrm>
          <a:off x="1500166" y="1000108"/>
          <a:ext cx="657229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57158" y="357166"/>
            <a:ext cx="8319298" cy="461665"/>
          </a:xfrm>
          <a:prstGeom prst="rect">
            <a:avLst/>
          </a:prstGeom>
          <a:noFill/>
        </p:spPr>
        <p:txBody>
          <a:bodyPr wrap="square" rtlCol="0">
            <a:spAutoFit/>
          </a:bodyPr>
          <a:lstStyle/>
          <a:p>
            <a:pPr algn="ctr"/>
            <a:r>
              <a:rPr lang="es-EC" sz="2400" b="1" dirty="0" smtClean="0"/>
              <a:t>CONOCE TU CLIENTE</a:t>
            </a:r>
            <a:endParaRPr lang="es-EC" sz="2400" b="1"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1928794" y="500042"/>
            <a:ext cx="5626439" cy="6104456"/>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428604"/>
            <a:ext cx="8175852" cy="923330"/>
          </a:xfrm>
          <a:prstGeom prst="rect">
            <a:avLst/>
          </a:prstGeom>
          <a:noFill/>
        </p:spPr>
        <p:txBody>
          <a:bodyPr wrap="square" rtlCol="0">
            <a:spAutoFit/>
          </a:bodyPr>
          <a:lstStyle/>
          <a:p>
            <a:pPr algn="just"/>
            <a:r>
              <a:rPr lang="es-ES" dirty="0" smtClean="0"/>
              <a:t>Para los efectos de control de la debida vinculación de los clientes se de cumplir con los procedimientos establecido y estos serán registrados en:</a:t>
            </a:r>
            <a:endParaRPr lang="es-EC" dirty="0" smtClean="0"/>
          </a:p>
          <a:p>
            <a:pPr algn="just"/>
            <a:endParaRPr lang="es-EC" dirty="0"/>
          </a:p>
        </p:txBody>
      </p:sp>
      <p:pic>
        <p:nvPicPr>
          <p:cNvPr id="4" name="3 Imagen"/>
          <p:cNvPicPr/>
          <p:nvPr/>
        </p:nvPicPr>
        <p:blipFill>
          <a:blip r:embed="rId2"/>
          <a:srcRect/>
          <a:stretch>
            <a:fillRect/>
          </a:stretch>
        </p:blipFill>
        <p:spPr bwMode="auto">
          <a:xfrm>
            <a:off x="1785918" y="1714488"/>
            <a:ext cx="5252085" cy="4237759"/>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b="1" dirty="0" smtClean="0"/>
              <a:t>Señales de alerta (clientes)</a:t>
            </a:r>
            <a:endParaRPr lang="es-EC" dirty="0"/>
          </a:p>
        </p:txBody>
      </p:sp>
      <p:graphicFrame>
        <p:nvGraphicFramePr>
          <p:cNvPr id="5" name="4 Diagrama"/>
          <p:cNvGraphicFramePr/>
          <p:nvPr>
            <p:extLst>
              <p:ext uri="{D42A27DB-BD31-4B8C-83A1-F6EECF244321}">
                <p14:modId xmlns:p14="http://schemas.microsoft.com/office/powerpoint/2010/main" val="2621339869"/>
              </p:ext>
            </p:extLst>
          </p:nvPr>
        </p:nvGraphicFramePr>
        <p:xfrm>
          <a:off x="785786" y="1397000"/>
          <a:ext cx="7643866"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20817424"/>
              </p:ext>
            </p:extLst>
          </p:nvPr>
        </p:nvGraphicFramePr>
        <p:xfrm>
          <a:off x="571472" y="500042"/>
          <a:ext cx="814393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57158" y="357166"/>
            <a:ext cx="3929090" cy="830997"/>
          </a:xfrm>
          <a:prstGeom prst="rect">
            <a:avLst/>
          </a:prstGeom>
          <a:noFill/>
        </p:spPr>
        <p:txBody>
          <a:bodyPr wrap="square" rtlCol="0">
            <a:spAutoFit/>
          </a:bodyPr>
          <a:lstStyle/>
          <a:p>
            <a:r>
              <a:rPr lang="es-EC" sz="2400" b="1" dirty="0" smtClean="0"/>
              <a:t>REPORTE DE OPERACIONES INUSUALES</a:t>
            </a:r>
            <a:endParaRPr lang="es-EC" sz="2400" b="1"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57356" y="1428736"/>
            <a:ext cx="578647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Funcionarios responsables</a:t>
            </a:r>
            <a:endParaRPr lang="es-EC" dirty="0" smtClean="0">
              <a:solidFill>
                <a:schemeClr val="tx1"/>
              </a:solidFill>
            </a:endParaRPr>
          </a:p>
          <a:p>
            <a:pPr algn="ctr"/>
            <a:endParaRPr lang="es-EC" dirty="0"/>
          </a:p>
        </p:txBody>
      </p:sp>
      <p:sp>
        <p:nvSpPr>
          <p:cNvPr id="5" name="4 Llamada de flecha hacia arriba"/>
          <p:cNvSpPr/>
          <p:nvPr/>
        </p:nvSpPr>
        <p:spPr>
          <a:xfrm>
            <a:off x="1785918" y="2714620"/>
            <a:ext cx="6357982" cy="2714644"/>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solidFill>
                  <a:schemeClr val="tx1"/>
                </a:solidFill>
              </a:rPr>
              <a:t>Todos los empleados de la compañía , el incumplimiento de estas normas, puede tener consecuencias de tipo penal</a:t>
            </a:r>
            <a:endParaRPr lang="es-EC" dirty="0">
              <a:solidFill>
                <a:schemeClr val="tx1"/>
              </a:solidFill>
            </a:endParaRPr>
          </a:p>
        </p:txBody>
      </p:sp>
      <p:sp>
        <p:nvSpPr>
          <p:cNvPr id="6" name="5 CuadroTexto"/>
          <p:cNvSpPr txBox="1"/>
          <p:nvPr/>
        </p:nvSpPr>
        <p:spPr>
          <a:xfrm>
            <a:off x="357158" y="357166"/>
            <a:ext cx="8319298" cy="461665"/>
          </a:xfrm>
          <a:prstGeom prst="rect">
            <a:avLst/>
          </a:prstGeom>
          <a:noFill/>
        </p:spPr>
        <p:txBody>
          <a:bodyPr wrap="square" rtlCol="0">
            <a:spAutoFit/>
          </a:bodyPr>
          <a:lstStyle/>
          <a:p>
            <a:pPr algn="ctr"/>
            <a:r>
              <a:rPr lang="es-EC" sz="2400" b="1" dirty="0" smtClean="0"/>
              <a:t>RESPONSABILIDAD</a:t>
            </a:r>
            <a:endParaRPr lang="es-EC" sz="2400" b="1"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42852"/>
            <a:ext cx="8033546" cy="1143000"/>
          </a:xfrm>
        </p:spPr>
        <p:txBody>
          <a:bodyPr>
            <a:normAutofit/>
          </a:bodyPr>
          <a:lstStyle/>
          <a:p>
            <a:r>
              <a:rPr lang="es-ES" sz="2400" b="1" dirty="0" smtClean="0"/>
              <a:t>POLITICA DE CONOCE A TU EMPLEADO</a:t>
            </a:r>
            <a:endParaRPr lang="es-EC" sz="2400" dirty="0"/>
          </a:p>
        </p:txBody>
      </p:sp>
      <p:sp>
        <p:nvSpPr>
          <p:cNvPr id="4" name="3 Rectángulo"/>
          <p:cNvSpPr/>
          <p:nvPr/>
        </p:nvSpPr>
        <p:spPr>
          <a:xfrm>
            <a:off x="642910" y="1071546"/>
            <a:ext cx="792961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smtClean="0">
                <a:solidFill>
                  <a:schemeClr val="tx1"/>
                </a:solidFill>
              </a:rPr>
              <a:t>Para un mejor manejo y control de la documentación del personal se implementará la actualización de carpetas de empleados con los siguientes documentos con el fin de conocer los antecedentes personales y profesionales, y la afinidad con el perfil del cargo que desempeñan:</a:t>
            </a:r>
            <a:endParaRPr lang="es-EC" sz="1200" dirty="0" smtClean="0">
              <a:solidFill>
                <a:schemeClr val="tx1"/>
              </a:solidFill>
            </a:endParaRPr>
          </a:p>
          <a:p>
            <a:endParaRPr lang="es-EC" sz="1200" dirty="0"/>
          </a:p>
        </p:txBody>
      </p:sp>
      <p:graphicFrame>
        <p:nvGraphicFramePr>
          <p:cNvPr id="5" name="4 Diagrama"/>
          <p:cNvGraphicFramePr/>
          <p:nvPr>
            <p:extLst>
              <p:ext uri="{D42A27DB-BD31-4B8C-83A1-F6EECF244321}">
                <p14:modId xmlns:p14="http://schemas.microsoft.com/office/powerpoint/2010/main" val="181817857"/>
              </p:ext>
            </p:extLst>
          </p:nvPr>
        </p:nvGraphicFramePr>
        <p:xfrm>
          <a:off x="500034" y="2071678"/>
          <a:ext cx="8072494" cy="4643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214290"/>
            <a:ext cx="6858016" cy="1661993"/>
          </a:xfrm>
          <a:prstGeom prst="rect">
            <a:avLst/>
          </a:prstGeom>
          <a:noFill/>
        </p:spPr>
        <p:txBody>
          <a:bodyPr wrap="square" rtlCol="0">
            <a:spAutoFit/>
          </a:bodyPr>
          <a:lstStyle/>
          <a:p>
            <a:r>
              <a:rPr lang="es-ES" b="1" dirty="0" smtClean="0"/>
              <a:t>Capacitación</a:t>
            </a:r>
          </a:p>
          <a:p>
            <a:endParaRPr lang="es-EC" dirty="0" smtClean="0"/>
          </a:p>
          <a:p>
            <a:r>
              <a:rPr lang="es-ES" sz="1600" dirty="0" smtClean="0"/>
              <a:t>La capacitación a los empleados de la Compañía, será sustentada con el Formato de Registro de Capacitación</a:t>
            </a:r>
          </a:p>
          <a:p>
            <a:endParaRPr lang="es-EC" sz="1600" dirty="0" smtClean="0"/>
          </a:p>
          <a:p>
            <a:endParaRPr lang="es-EC" dirty="0"/>
          </a:p>
        </p:txBody>
      </p:sp>
      <p:pic>
        <p:nvPicPr>
          <p:cNvPr id="3" name="2 Imagen"/>
          <p:cNvPicPr/>
          <p:nvPr/>
        </p:nvPicPr>
        <p:blipFill>
          <a:blip r:embed="rId2"/>
          <a:srcRect/>
          <a:stretch>
            <a:fillRect/>
          </a:stretch>
        </p:blipFill>
        <p:spPr bwMode="auto">
          <a:xfrm>
            <a:off x="1714480" y="1357298"/>
            <a:ext cx="5252085" cy="5188997"/>
          </a:xfrm>
          <a:prstGeom prst="rect">
            <a:avLst/>
          </a:prstGeom>
          <a:noFill/>
          <a:ln w="9525">
            <a:solidFill>
              <a:schemeClr val="tx1"/>
            </a:solid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I</a:t>
            </a:r>
            <a:endParaRPr lang="es-EC" dirty="0"/>
          </a:p>
        </p:txBody>
      </p:sp>
      <p:sp>
        <p:nvSpPr>
          <p:cNvPr id="3" name="2 Marcador de contenido"/>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s-EC" dirty="0" smtClean="0"/>
              <a:t>Antecedentes sobre el lavado de activos</a:t>
            </a:r>
          </a:p>
          <a:p>
            <a:r>
              <a:rPr lang="es-EC" dirty="0" smtClean="0"/>
              <a:t>La empresa:</a:t>
            </a:r>
          </a:p>
          <a:p>
            <a:pPr lvl="1"/>
            <a:r>
              <a:rPr lang="es-EC" dirty="0" smtClean="0"/>
              <a:t>Reseña histórica</a:t>
            </a:r>
          </a:p>
          <a:p>
            <a:pPr lvl="1"/>
            <a:r>
              <a:rPr lang="es-EC" dirty="0" smtClean="0"/>
              <a:t>Base legal</a:t>
            </a:r>
          </a:p>
          <a:p>
            <a:pPr lvl="1"/>
            <a:r>
              <a:rPr lang="es-EC" dirty="0" smtClean="0"/>
              <a:t>Estructura</a:t>
            </a:r>
          </a:p>
          <a:p>
            <a:pPr lvl="1"/>
            <a:r>
              <a:rPr lang="es-EC" dirty="0" smtClean="0"/>
              <a:t>Objetivos de la empresa</a:t>
            </a:r>
            <a:endParaRPr lang="es-EC" dirty="0"/>
          </a:p>
        </p:txBody>
      </p:sp>
    </p:spTree>
    <p:extLst>
      <p:ext uri="{BB962C8B-B14F-4D97-AF65-F5344CB8AC3E}">
        <p14:creationId xmlns:p14="http://schemas.microsoft.com/office/powerpoint/2010/main" val="5688767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2" end="2"/>
                                            </p:tx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3" end="3"/>
                                            </p:txEl>
                                          </p:spTgt>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4" end="4"/>
                                            </p:txEl>
                                          </p:spTgt>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28662" y="0"/>
            <a:ext cx="7072362" cy="923330"/>
          </a:xfrm>
          <a:prstGeom prst="rect">
            <a:avLst/>
          </a:prstGeom>
          <a:noFill/>
        </p:spPr>
        <p:txBody>
          <a:bodyPr wrap="square" rtlCol="0">
            <a:spAutoFit/>
          </a:bodyPr>
          <a:lstStyle/>
          <a:p>
            <a:r>
              <a:rPr lang="es-ES" b="1" dirty="0" smtClean="0"/>
              <a:t>El control de la Política Conoce a tu empleado se lo desarrollará con la siguiente matriz:</a:t>
            </a:r>
            <a:endParaRPr lang="es-EC" b="1" dirty="0" smtClean="0"/>
          </a:p>
          <a:p>
            <a:endParaRPr lang="es-EC" dirty="0"/>
          </a:p>
        </p:txBody>
      </p:sp>
      <p:graphicFrame>
        <p:nvGraphicFramePr>
          <p:cNvPr id="6" name="5 Tabla"/>
          <p:cNvGraphicFramePr>
            <a:graphicFrameLocks noGrp="1"/>
          </p:cNvGraphicFramePr>
          <p:nvPr/>
        </p:nvGraphicFramePr>
        <p:xfrm>
          <a:off x="1142976" y="1071546"/>
          <a:ext cx="6929486" cy="4643472"/>
        </p:xfrm>
        <a:graphic>
          <a:graphicData uri="http://schemas.openxmlformats.org/drawingml/2006/table">
            <a:tbl>
              <a:tblPr/>
              <a:tblGrid>
                <a:gridCol w="1578138"/>
                <a:gridCol w="1478988"/>
                <a:gridCol w="520538"/>
                <a:gridCol w="561850"/>
                <a:gridCol w="561850"/>
                <a:gridCol w="451683"/>
                <a:gridCol w="454437"/>
                <a:gridCol w="661001"/>
                <a:gridCol w="661001"/>
              </a:tblGrid>
              <a:tr h="304490">
                <a:tc>
                  <a:txBody>
                    <a:bodyPr/>
                    <a:lstStyle/>
                    <a:p>
                      <a:pPr algn="ctr" fontAlgn="b"/>
                      <a:r>
                        <a:rPr lang="es-ES" sz="700" b="1" i="0" u="none" strike="noStrike" dirty="0">
                          <a:solidFill>
                            <a:srgbClr val="000000"/>
                          </a:solidFill>
                          <a:latin typeface="Arial"/>
                        </a:rPr>
                        <a:t>Segmentación por Tipo de documento</a:t>
                      </a:r>
                      <a:endParaRPr lang="es-EC" sz="700" b="1" i="0" u="none" strike="noStrike" dirty="0">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s-ES" sz="700" b="1" i="0" u="none" strike="noStrike">
                          <a:solidFill>
                            <a:srgbClr val="000000"/>
                          </a:solidFill>
                          <a:latin typeface="Arial"/>
                        </a:rPr>
                        <a:t>Descripción documento</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700" b="1" i="0" u="none" strike="noStrike">
                          <a:solidFill>
                            <a:srgbClr val="000000"/>
                          </a:solidFill>
                          <a:latin typeface="Arial"/>
                        </a:rPr>
                        <a:t>Cumple SI</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700" b="1" i="0" u="none" strike="noStrike">
                          <a:solidFill>
                            <a:srgbClr val="000000"/>
                          </a:solidFill>
                          <a:latin typeface="Arial"/>
                        </a:rPr>
                        <a:t>%</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700" b="1" i="0" u="none" strike="noStrike">
                          <a:solidFill>
                            <a:srgbClr val="000000"/>
                          </a:solidFill>
                          <a:latin typeface="Arial"/>
                        </a:rPr>
                        <a:t>Cumple NO</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700" b="1" i="0" u="none" strike="noStrike">
                          <a:solidFill>
                            <a:srgbClr val="000000"/>
                          </a:solidFill>
                          <a:latin typeface="Arial"/>
                        </a:rPr>
                        <a:t>%</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700" b="1" i="0" u="none" strike="noStrike">
                          <a:solidFill>
                            <a:srgbClr val="000000"/>
                          </a:solidFill>
                          <a:latin typeface="Arial"/>
                        </a:rPr>
                        <a:t>No aplica</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700" b="1" i="0" u="none" strike="noStrike">
                          <a:solidFill>
                            <a:srgbClr val="000000"/>
                          </a:solidFill>
                          <a:latin typeface="Arial"/>
                        </a:rPr>
                        <a:t>%</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700" b="1" i="0" u="none" strike="noStrike">
                          <a:solidFill>
                            <a:srgbClr val="000000"/>
                          </a:solidFill>
                          <a:latin typeface="Arial"/>
                        </a:rPr>
                        <a:t>Total</a:t>
                      </a:r>
                      <a:endParaRPr lang="es-EC" sz="700" b="1"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99821">
                <a:tc rowSpan="12">
                  <a:txBody>
                    <a:bodyPr/>
                    <a:lstStyle/>
                    <a:p>
                      <a:pPr algn="ctr" fontAlgn="ctr"/>
                      <a:r>
                        <a:rPr lang="es-ES" sz="700" b="1" i="0" u="none" strike="noStrike">
                          <a:solidFill>
                            <a:srgbClr val="000000"/>
                          </a:solidFill>
                          <a:latin typeface="Arial"/>
                        </a:rPr>
                        <a:t> Personales</a:t>
                      </a:r>
                      <a:endParaRPr lang="es-EC" sz="700" b="1" i="0" u="none" strike="noStrike">
                        <a:solidFill>
                          <a:srgbClr val="000000"/>
                        </a:solidFill>
                        <a:latin typeface="Arial"/>
                      </a:endParaRPr>
                    </a:p>
                  </a:txBody>
                  <a:tcPr marL="8313" marR="8313" marT="8313"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700" b="0" i="0" u="none" strike="noStrike">
                          <a:solidFill>
                            <a:srgbClr val="000000"/>
                          </a:solidFill>
                          <a:latin typeface="Arial"/>
                        </a:rPr>
                        <a:t>Hoja- Currículo de Vida</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33</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97%</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821">
                <a:tc vMerge="1">
                  <a:txBody>
                    <a:bodyPr/>
                    <a:lstStyle/>
                    <a:p>
                      <a:endParaRPr lang="es-EC"/>
                    </a:p>
                  </a:txBody>
                  <a:tcPr/>
                </a:tc>
                <a:tc>
                  <a:txBody>
                    <a:bodyPr/>
                    <a:lstStyle/>
                    <a:p>
                      <a:pPr algn="just" fontAlgn="b"/>
                      <a:r>
                        <a:rPr lang="es-ES" sz="700" b="0" i="0" u="none" strike="noStrike">
                          <a:solidFill>
                            <a:srgbClr val="000000"/>
                          </a:solidFill>
                          <a:latin typeface="Arial"/>
                        </a:rPr>
                        <a:t>Copias de cédula</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100%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90">
                <a:tc vMerge="1">
                  <a:txBody>
                    <a:bodyPr/>
                    <a:lstStyle/>
                    <a:p>
                      <a:endParaRPr lang="es-EC"/>
                    </a:p>
                  </a:txBody>
                  <a:tcPr/>
                </a:tc>
                <a:tc>
                  <a:txBody>
                    <a:bodyPr/>
                    <a:lstStyle/>
                    <a:p>
                      <a:pPr algn="l" fontAlgn="b"/>
                      <a:r>
                        <a:rPr lang="es-ES" sz="700" b="0" i="0" u="none" strike="noStrike">
                          <a:solidFill>
                            <a:srgbClr val="000000"/>
                          </a:solidFill>
                          <a:latin typeface="Arial"/>
                        </a:rPr>
                        <a:t>Copia del certificado de votación</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94%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6%</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220">
                <a:tc vMerge="1">
                  <a:txBody>
                    <a:bodyPr/>
                    <a:lstStyle/>
                    <a:p>
                      <a:endParaRPr lang="es-EC"/>
                    </a:p>
                  </a:txBody>
                  <a:tcPr/>
                </a:tc>
                <a:tc>
                  <a:txBody>
                    <a:bodyPr/>
                    <a:lstStyle/>
                    <a:p>
                      <a:pPr algn="l" fontAlgn="b"/>
                      <a:r>
                        <a:rPr lang="es-ES" sz="700" b="0" i="0" u="none" strike="noStrike">
                          <a:solidFill>
                            <a:srgbClr val="000000"/>
                          </a:solidFill>
                          <a:latin typeface="Arial"/>
                        </a:rPr>
                        <a:t>Copia de licencia de conducir (si es necesario)</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35%</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65%</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220">
                <a:tc vMerge="1">
                  <a:txBody>
                    <a:bodyPr/>
                    <a:lstStyle/>
                    <a:p>
                      <a:endParaRPr lang="es-EC"/>
                    </a:p>
                  </a:txBody>
                  <a:tcPr/>
                </a:tc>
                <a:tc>
                  <a:txBody>
                    <a:bodyPr/>
                    <a:lstStyle/>
                    <a:p>
                      <a:pPr algn="l" fontAlgn="b"/>
                      <a:r>
                        <a:rPr lang="es-ES" sz="700" b="0" i="0" u="none" strike="noStrike">
                          <a:solidFill>
                            <a:srgbClr val="000000"/>
                          </a:solidFill>
                          <a:latin typeface="Arial"/>
                        </a:rPr>
                        <a:t>Original o copia certificada de la Partidas de Matrimonio</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11</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23</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dirty="0">
                          <a:solidFill>
                            <a:srgbClr val="000000"/>
                          </a:solidFill>
                          <a:latin typeface="Arial"/>
                        </a:rPr>
                        <a:t>68%</a:t>
                      </a:r>
                      <a:endParaRPr lang="es-EC" sz="700" b="0" i="0" u="none" strike="noStrike" dirty="0">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679">
                <a:tc vMerge="1">
                  <a:txBody>
                    <a:bodyPr/>
                    <a:lstStyle/>
                    <a:p>
                      <a:endParaRPr lang="es-EC"/>
                    </a:p>
                  </a:txBody>
                  <a:tcPr/>
                </a:tc>
                <a:tc>
                  <a:txBody>
                    <a:bodyPr/>
                    <a:lstStyle/>
                    <a:p>
                      <a:pPr algn="l" fontAlgn="b"/>
                      <a:r>
                        <a:rPr lang="es-ES" sz="700" b="0" i="0" u="none" strike="noStrike">
                          <a:solidFill>
                            <a:srgbClr val="000000"/>
                          </a:solidFill>
                          <a:latin typeface="Arial"/>
                        </a:rPr>
                        <a:t>Original o copia certificada de la Declaración Juramentada de convivencia</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6%</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6%</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88%</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220">
                <a:tc vMerge="1">
                  <a:txBody>
                    <a:bodyPr/>
                    <a:lstStyle/>
                    <a:p>
                      <a:endParaRPr lang="es-EC"/>
                    </a:p>
                  </a:txBody>
                  <a:tcPr/>
                </a:tc>
                <a:tc>
                  <a:txBody>
                    <a:bodyPr/>
                    <a:lstStyle/>
                    <a:p>
                      <a:pPr algn="l" fontAlgn="b"/>
                      <a:r>
                        <a:rPr lang="es-ES" sz="700" b="0" i="0" u="none" strike="noStrike">
                          <a:solidFill>
                            <a:srgbClr val="000000"/>
                          </a:solidFill>
                          <a:latin typeface="Arial"/>
                        </a:rPr>
                        <a:t>Originales o copias certificadas de Partidas de Nacimiento de hijos</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13</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38%</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6%</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19</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56%</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90">
                <a:tc vMerge="1">
                  <a:txBody>
                    <a:bodyPr/>
                    <a:lstStyle/>
                    <a:p>
                      <a:endParaRPr lang="es-EC"/>
                    </a:p>
                  </a:txBody>
                  <a:tcPr/>
                </a:tc>
                <a:tc>
                  <a:txBody>
                    <a:bodyPr/>
                    <a:lstStyle/>
                    <a:p>
                      <a:pPr algn="just" fontAlgn="b"/>
                      <a:r>
                        <a:rPr lang="es-ES" sz="700" b="0" i="0" u="none" strike="noStrike">
                          <a:solidFill>
                            <a:srgbClr val="000000"/>
                          </a:solidFill>
                          <a:latin typeface="Arial"/>
                        </a:rPr>
                        <a:t>Certificado de historia laboral</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9%</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31</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91%</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90">
                <a:tc vMerge="1">
                  <a:txBody>
                    <a:bodyPr/>
                    <a:lstStyle/>
                    <a:p>
                      <a:endParaRPr lang="es-EC"/>
                    </a:p>
                  </a:txBody>
                  <a:tcPr/>
                </a:tc>
                <a:tc>
                  <a:txBody>
                    <a:bodyPr/>
                    <a:lstStyle/>
                    <a:p>
                      <a:pPr algn="just" fontAlgn="b"/>
                      <a:r>
                        <a:rPr lang="es-ES" sz="700" b="0" i="0" u="none" strike="noStrike">
                          <a:solidFill>
                            <a:srgbClr val="000000"/>
                          </a:solidFill>
                          <a:latin typeface="Arial"/>
                        </a:rPr>
                        <a:t>Certificado de antecedentes penales</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25</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74%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9</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26%</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821">
                <a:tc vMerge="1">
                  <a:txBody>
                    <a:bodyPr/>
                    <a:lstStyle/>
                    <a:p>
                      <a:endParaRPr lang="es-EC"/>
                    </a:p>
                  </a:txBody>
                  <a:tcPr/>
                </a:tc>
                <a:tc>
                  <a:txBody>
                    <a:bodyPr/>
                    <a:lstStyle/>
                    <a:p>
                      <a:pPr algn="just" fontAlgn="b"/>
                      <a:r>
                        <a:rPr lang="es-ES" sz="700" b="0" i="0" u="none" strike="noStrike">
                          <a:solidFill>
                            <a:srgbClr val="000000"/>
                          </a:solidFill>
                          <a:latin typeface="Arial"/>
                        </a:rPr>
                        <a:t>Certificado de Salud</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20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59%</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41%</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dirty="0">
                          <a:solidFill>
                            <a:srgbClr val="000000"/>
                          </a:solidFill>
                          <a:latin typeface="Arial"/>
                        </a:rPr>
                        <a:t>34</a:t>
                      </a:r>
                      <a:endParaRPr lang="es-EC" sz="700" b="0" i="0" u="none" strike="noStrike" dirty="0">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90">
                <a:tc vMerge="1">
                  <a:txBody>
                    <a:bodyPr/>
                    <a:lstStyle/>
                    <a:p>
                      <a:endParaRPr lang="es-EC"/>
                    </a:p>
                  </a:txBody>
                  <a:tcPr/>
                </a:tc>
                <a:tc>
                  <a:txBody>
                    <a:bodyPr/>
                    <a:lstStyle/>
                    <a:p>
                      <a:pPr algn="just" fontAlgn="b"/>
                      <a:r>
                        <a:rPr lang="es-ES" sz="700" b="0" i="0" u="none" strike="noStrike">
                          <a:solidFill>
                            <a:srgbClr val="000000"/>
                          </a:solidFill>
                          <a:latin typeface="Arial"/>
                        </a:rPr>
                        <a:t>Copia de Pasaporte (Personal Extranjero)</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100%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220">
                <a:tc vMerge="1">
                  <a:txBody>
                    <a:bodyPr/>
                    <a:lstStyle/>
                    <a:p>
                      <a:endParaRPr lang="es-EC"/>
                    </a:p>
                  </a:txBody>
                  <a:tcPr/>
                </a:tc>
                <a:tc>
                  <a:txBody>
                    <a:bodyPr/>
                    <a:lstStyle/>
                    <a:p>
                      <a:pPr algn="just" fontAlgn="b"/>
                      <a:r>
                        <a:rPr lang="es-ES" sz="700" b="0" i="0" u="none" strike="noStrike">
                          <a:solidFill>
                            <a:srgbClr val="000000"/>
                          </a:solidFill>
                          <a:latin typeface="Arial"/>
                        </a:rPr>
                        <a:t>Copia de Visa de Trabajo (Personal Extranjero)</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34</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solidFill>
                            <a:srgbClr val="000000"/>
                          </a:solidFill>
                          <a:latin typeface="Arial"/>
                        </a:rPr>
                        <a:t>100%</a:t>
                      </a:r>
                      <a:endParaRPr lang="es-EC" sz="700" b="0" i="0" u="none" strike="noStrike">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dirty="0">
                          <a:solidFill>
                            <a:srgbClr val="000000"/>
                          </a:solidFill>
                          <a:latin typeface="Arial"/>
                        </a:rPr>
                        <a:t>34</a:t>
                      </a:r>
                      <a:endParaRPr lang="es-EC" sz="700" b="0" i="0" u="none" strike="noStrike" dirty="0">
                        <a:solidFill>
                          <a:srgbClr val="000000"/>
                        </a:solidFill>
                        <a:latin typeface="Arial"/>
                      </a:endParaRPr>
                    </a:p>
                  </a:txBody>
                  <a:tcPr marL="8313" marR="8313" marT="8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t>POLÍTICA CONOCE  TU MERCADO</a:t>
            </a:r>
            <a:endParaRPr lang="es-EC" sz="2800" dirty="0"/>
          </a:p>
        </p:txBody>
      </p:sp>
      <p:graphicFrame>
        <p:nvGraphicFramePr>
          <p:cNvPr id="4" name="3 Diagrama"/>
          <p:cNvGraphicFramePr/>
          <p:nvPr>
            <p:extLst>
              <p:ext uri="{D42A27DB-BD31-4B8C-83A1-F6EECF244321}">
                <p14:modId xmlns:p14="http://schemas.microsoft.com/office/powerpoint/2010/main" val="2369046364"/>
              </p:ext>
            </p:extLst>
          </p:nvPr>
        </p:nvGraphicFramePr>
        <p:xfrm>
          <a:off x="785786" y="1428736"/>
          <a:ext cx="7572428"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24958"/>
            <a:ext cx="8229600" cy="1143000"/>
          </a:xfrm>
        </p:spPr>
        <p:txBody>
          <a:bodyPr>
            <a:noAutofit/>
          </a:bodyPr>
          <a:lstStyle/>
          <a:p>
            <a:r>
              <a:rPr lang="es-ES" sz="2400" b="1" dirty="0" smtClean="0"/>
              <a:t>CÓDIGO DE ÉTICA Y DE CONDUCTA DE LOS EMPLEADOS</a:t>
            </a:r>
            <a:r>
              <a:rPr lang="es-EC" sz="2400" dirty="0" smtClean="0"/>
              <a:t/>
            </a:r>
            <a:br>
              <a:rPr lang="es-EC" sz="2400" dirty="0" smtClean="0"/>
            </a:br>
            <a:r>
              <a:rPr lang="es-ES" sz="2400" b="1" dirty="0" smtClean="0"/>
              <a:t>INFORMACION GENERAL</a:t>
            </a:r>
            <a:r>
              <a:rPr lang="es-EC" sz="2400" dirty="0" smtClean="0"/>
              <a:t/>
            </a:r>
            <a:br>
              <a:rPr lang="es-EC" sz="2400" dirty="0" smtClean="0"/>
            </a:br>
            <a:endParaRPr lang="es-EC" sz="2400" dirty="0"/>
          </a:p>
        </p:txBody>
      </p:sp>
      <p:sp>
        <p:nvSpPr>
          <p:cNvPr id="4" name="3 Rectángulo"/>
          <p:cNvSpPr/>
          <p:nvPr/>
        </p:nvSpPr>
        <p:spPr>
          <a:xfrm>
            <a:off x="857224" y="1500174"/>
            <a:ext cx="714380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INTRODUCCIÓN</a:t>
            </a:r>
            <a:endParaRPr lang="es-EC" dirty="0" smtClean="0">
              <a:solidFill>
                <a:schemeClr val="tx1"/>
              </a:solidFill>
            </a:endParaRPr>
          </a:p>
        </p:txBody>
      </p:sp>
      <p:sp>
        <p:nvSpPr>
          <p:cNvPr id="6" name="5 Llamada de flecha hacia arriba"/>
          <p:cNvSpPr/>
          <p:nvPr/>
        </p:nvSpPr>
        <p:spPr>
          <a:xfrm>
            <a:off x="1357290" y="2428868"/>
            <a:ext cx="6143668" cy="3500462"/>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rPr>
              <a:t>Todos tenemos una noción aproximada acerca de la ética, del mismo modo que hasta la persona menos ilustrada es capaz de percibir la diferencia entre lo bueno y lo malo, la ética demarca la línea entre lo lícito y lo ilícito, lo correcto y lo incorrecto, lo aceptable y lo inaceptable. La ética profesional es, en este estricto sentido, el compromiso de ser y actuar poniéndonos siempre en el lugar del otro.</a:t>
            </a:r>
            <a:endParaRPr lang="es-EC" dirty="0" smtClean="0">
              <a:solidFill>
                <a:schemeClr val="tx1"/>
              </a:solidFill>
            </a:endParaRPr>
          </a:p>
          <a:p>
            <a:pPr algn="ctr"/>
            <a:endParaRPr lang="es-EC"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53834991"/>
              </p:ext>
            </p:extLst>
          </p:nvPr>
        </p:nvGraphicFramePr>
        <p:xfrm>
          <a:off x="1000100" y="714356"/>
          <a:ext cx="72152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81521089"/>
              </p:ext>
            </p:extLst>
          </p:nvPr>
        </p:nvGraphicFramePr>
        <p:xfrm>
          <a:off x="571472" y="357166"/>
          <a:ext cx="7929618"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14414" y="285728"/>
            <a:ext cx="5857916" cy="646331"/>
          </a:xfrm>
          <a:prstGeom prst="rect">
            <a:avLst/>
          </a:prstGeom>
          <a:noFill/>
        </p:spPr>
        <p:txBody>
          <a:bodyPr wrap="square" rtlCol="0">
            <a:spAutoFit/>
          </a:bodyPr>
          <a:lstStyle/>
          <a:p>
            <a:r>
              <a:rPr lang="es-ES" b="1" dirty="0" smtClean="0"/>
              <a:t>MEDICION DEL CUMPLIMIENTO DE LA APLICACIÓN DE LOS PROCEDIMIENTOS DE PREVENCIÓN</a:t>
            </a:r>
            <a:endParaRPr lang="es-EC" dirty="0"/>
          </a:p>
        </p:txBody>
      </p:sp>
      <p:graphicFrame>
        <p:nvGraphicFramePr>
          <p:cNvPr id="8" name="7 Tabla"/>
          <p:cNvGraphicFramePr>
            <a:graphicFrameLocks noGrp="1"/>
          </p:cNvGraphicFramePr>
          <p:nvPr/>
        </p:nvGraphicFramePr>
        <p:xfrm>
          <a:off x="1000101" y="1409363"/>
          <a:ext cx="7072362" cy="4162777"/>
        </p:xfrm>
        <a:graphic>
          <a:graphicData uri="http://schemas.openxmlformats.org/drawingml/2006/table">
            <a:tbl>
              <a:tblPr/>
              <a:tblGrid>
                <a:gridCol w="1614141"/>
                <a:gridCol w="1175616"/>
                <a:gridCol w="1614141"/>
                <a:gridCol w="1614141"/>
                <a:gridCol w="1054323"/>
              </a:tblGrid>
              <a:tr h="251859">
                <a:tc>
                  <a:txBody>
                    <a:bodyPr/>
                    <a:lstStyle/>
                    <a:p>
                      <a:pPr algn="ctr" fontAlgn="ctr"/>
                      <a:r>
                        <a:rPr lang="es-ES" sz="800" b="1" i="0" u="none" strike="noStrike" dirty="0">
                          <a:solidFill>
                            <a:srgbClr val="000000"/>
                          </a:solidFill>
                          <a:latin typeface="Arial"/>
                        </a:rPr>
                        <a:t>AREA</a:t>
                      </a:r>
                    </a:p>
                  </a:txBody>
                  <a:tcPr marL="7507" marR="7507" marT="7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800" b="1" i="0" u="none" strike="noStrike">
                          <a:solidFill>
                            <a:srgbClr val="000000"/>
                          </a:solidFill>
                          <a:latin typeface="Arial"/>
                        </a:rPr>
                        <a:t>APLICA MANUAL DE PREVENCIÓN</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800" b="1" i="0" u="none" strike="noStrike">
                          <a:solidFill>
                            <a:srgbClr val="000000"/>
                          </a:solidFill>
                          <a:latin typeface="Arial"/>
                        </a:rPr>
                        <a:t>POLÍTICA ESPECÍFICA</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800" b="1" i="0" u="none" strike="noStrike">
                          <a:solidFill>
                            <a:srgbClr val="000000"/>
                          </a:solidFill>
                          <a:latin typeface="Arial"/>
                        </a:rPr>
                        <a:t>ACTIVIDAD</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ES" sz="800" b="1" i="0" u="none" strike="noStrike">
                          <a:solidFill>
                            <a:srgbClr val="000000"/>
                          </a:solidFill>
                          <a:latin typeface="Arial"/>
                        </a:rPr>
                        <a:t>NIVEL CUMPLIMIENTO</a:t>
                      </a:r>
                    </a:p>
                  </a:txBody>
                  <a:tcPr marL="7507" marR="7507" marT="7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496196">
                <a:tc rowSpan="4">
                  <a:txBody>
                    <a:bodyPr/>
                    <a:lstStyle/>
                    <a:p>
                      <a:pPr algn="ctr" fontAlgn="ctr"/>
                      <a:r>
                        <a:rPr lang="es-ES" sz="800" b="1" i="0" u="none" strike="noStrike">
                          <a:solidFill>
                            <a:srgbClr val="000000"/>
                          </a:solidFill>
                          <a:latin typeface="Arial"/>
                        </a:rPr>
                        <a:t>Recursos Humanos</a:t>
                      </a:r>
                    </a:p>
                  </a:txBody>
                  <a:tcPr marL="7507" marR="7507" marT="750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rowSpan="4">
                  <a:txBody>
                    <a:bodyPr/>
                    <a:lstStyle/>
                    <a:p>
                      <a:pPr algn="ctr" fontAlgn="ctr"/>
                      <a:r>
                        <a:rPr lang="es-ES" sz="800" b="1" i="0" u="none" strike="noStrike">
                          <a:solidFill>
                            <a:srgbClr val="000000"/>
                          </a:solidFill>
                          <a:latin typeface="Arial"/>
                        </a:rPr>
                        <a:t>Sí</a:t>
                      </a:r>
                    </a:p>
                  </a:txBody>
                  <a:tcPr marL="7507" marR="7507" marT="750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rowSpan="4">
                  <a:txBody>
                    <a:bodyPr/>
                    <a:lstStyle/>
                    <a:p>
                      <a:pPr algn="ctr" fontAlgn="ctr"/>
                      <a:r>
                        <a:rPr lang="es-ES" sz="800" b="1" i="0" u="none" strike="noStrike" dirty="0">
                          <a:solidFill>
                            <a:srgbClr val="000000"/>
                          </a:solidFill>
                          <a:latin typeface="Arial"/>
                        </a:rPr>
                        <a:t>Conoce a tu empleado.</a:t>
                      </a:r>
                    </a:p>
                  </a:txBody>
                  <a:tcPr marL="7507" marR="7507" marT="750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Actualización de los registro de empleados de acuerdo a lo establecido en la política específica.</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1497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t"/>
                      <a:r>
                        <a:rPr lang="es-EC" sz="800" b="0" i="0" u="none" strike="noStrike">
                          <a:solidFill>
                            <a:srgbClr val="000000"/>
                          </a:solidFill>
                          <a:latin typeface="Arial"/>
                        </a:rPr>
                        <a:t>Inducición empleados</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S"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1497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t"/>
                      <a:r>
                        <a:rPr lang="es-ES" sz="800" b="0" i="0" u="none" strike="noStrike">
                          <a:solidFill>
                            <a:srgbClr val="000000"/>
                          </a:solidFill>
                          <a:latin typeface="Arial"/>
                        </a:rPr>
                        <a:t>Capacitaciones</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S"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25185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t"/>
                      <a:r>
                        <a:rPr lang="es-EC" sz="800" b="0" i="0" u="none" strike="noStrike">
                          <a:solidFill>
                            <a:srgbClr val="000000"/>
                          </a:solidFill>
                          <a:latin typeface="Arial"/>
                        </a:rPr>
                        <a:t>Programas de difusión de políticasa</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S"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621388">
                <a:tc rowSpan="4">
                  <a:txBody>
                    <a:bodyPr/>
                    <a:lstStyle/>
                    <a:p>
                      <a:pPr algn="ctr" fontAlgn="ctr"/>
                      <a:r>
                        <a:rPr lang="es-ES" sz="800" b="1" i="0" u="none" strike="noStrike">
                          <a:solidFill>
                            <a:srgbClr val="000000"/>
                          </a:solidFill>
                          <a:latin typeface="Arial"/>
                        </a:rPr>
                        <a:t>Área Comercial</a:t>
                      </a:r>
                    </a:p>
                  </a:txBody>
                  <a:tcPr marL="7507" marR="7507" marT="750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rowSpan="4">
                  <a:txBody>
                    <a:bodyPr/>
                    <a:lstStyle/>
                    <a:p>
                      <a:pPr algn="ctr" fontAlgn="ctr"/>
                      <a:r>
                        <a:rPr lang="es-ES" sz="800" b="1" i="0" u="none" strike="noStrike">
                          <a:solidFill>
                            <a:srgbClr val="000000"/>
                          </a:solidFill>
                          <a:latin typeface="Arial"/>
                        </a:rPr>
                        <a:t>Sí</a:t>
                      </a:r>
                    </a:p>
                  </a:txBody>
                  <a:tcPr marL="7507" marR="7507" marT="750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rowSpan="3">
                  <a:txBody>
                    <a:bodyPr/>
                    <a:lstStyle/>
                    <a:p>
                      <a:pPr algn="ctr" fontAlgn="ctr"/>
                      <a:r>
                        <a:rPr lang="es-ES" sz="800" b="0" i="0" u="none" strike="noStrike">
                          <a:solidFill>
                            <a:srgbClr val="000000"/>
                          </a:solidFill>
                          <a:latin typeface="Arial"/>
                        </a:rPr>
                        <a:t>Conoce tu cliente </a:t>
                      </a:r>
                    </a:p>
                  </a:txBody>
                  <a:tcPr marL="7507" marR="7507" marT="750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Carpetas de cliente con documentación completa reporte de transacciones inusuales y sospechosas </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25454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t"/>
                      <a:r>
                        <a:rPr lang="es-EC" sz="800" b="0" i="0" u="none" strike="noStrike">
                          <a:solidFill>
                            <a:srgbClr val="000000"/>
                          </a:solidFill>
                          <a:latin typeface="Arial"/>
                        </a:rPr>
                        <a:t>Solicitar la documentación mínima a los clientes.</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37402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t"/>
                      <a:r>
                        <a:rPr lang="es-EC" sz="800" b="0" i="0" u="none" strike="noStrike">
                          <a:solidFill>
                            <a:srgbClr val="000000"/>
                          </a:solidFill>
                          <a:latin typeface="Arial"/>
                        </a:rPr>
                        <a:t>100% (todos los meses reportar transacciones supera el umbral.</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254543">
                <a:tc vMerge="1">
                  <a:txBody>
                    <a:bodyPr/>
                    <a:lstStyle/>
                    <a:p>
                      <a:endParaRPr lang="es-EC"/>
                    </a:p>
                  </a:txBody>
                  <a:tcPr/>
                </a:tc>
                <a:tc vMerge="1">
                  <a:txBody>
                    <a:bodyPr/>
                    <a:lstStyle/>
                    <a:p>
                      <a:endParaRPr lang="es-EC"/>
                    </a:p>
                  </a:txBody>
                  <a:tcPr/>
                </a:tc>
                <a:tc>
                  <a:txBody>
                    <a:bodyPr/>
                    <a:lstStyle/>
                    <a:p>
                      <a:pPr algn="just" fontAlgn="t"/>
                      <a:r>
                        <a:rPr lang="es-ES" sz="800" b="0" i="0" u="none" strike="noStrike">
                          <a:solidFill>
                            <a:srgbClr val="000000"/>
                          </a:solidFill>
                          <a:latin typeface="Arial"/>
                        </a:rPr>
                        <a:t>Conoce tu mercado</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Conocimiento y entendimiento del mercado.</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1107037">
                <a:tc rowSpan="2">
                  <a:txBody>
                    <a:bodyPr/>
                    <a:lstStyle/>
                    <a:p>
                      <a:pPr algn="ctr" fontAlgn="ctr"/>
                      <a:r>
                        <a:rPr lang="es-ES" sz="800" b="1" i="0" u="none" strike="noStrike">
                          <a:solidFill>
                            <a:srgbClr val="000000"/>
                          </a:solidFill>
                          <a:latin typeface="Arial"/>
                        </a:rPr>
                        <a:t>Área de Cumplimiento</a:t>
                      </a:r>
                    </a:p>
                  </a:txBody>
                  <a:tcPr marL="7507" marR="7507" marT="750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rowSpan="2">
                  <a:txBody>
                    <a:bodyPr/>
                    <a:lstStyle/>
                    <a:p>
                      <a:pPr algn="just" fontAlgn="t"/>
                      <a:r>
                        <a:rPr lang="es-ES" sz="800" b="0" i="0" u="none" strike="noStrike" dirty="0">
                          <a:solidFill>
                            <a:srgbClr val="000000"/>
                          </a:solidFill>
                          <a:latin typeface="Arial"/>
                        </a:rPr>
                        <a:t>Sí</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rowSpan="2">
                  <a:txBody>
                    <a:bodyPr/>
                    <a:lstStyle/>
                    <a:p>
                      <a:pPr algn="just" fontAlgn="t"/>
                      <a:r>
                        <a:rPr lang="es-ES" sz="800" b="0" i="0" u="none" strike="noStrike">
                          <a:solidFill>
                            <a:srgbClr val="000000"/>
                          </a:solidFill>
                          <a:latin typeface="Arial"/>
                        </a:rPr>
                        <a:t>Todas las políticas</a:t>
                      </a:r>
                    </a:p>
                  </a:txBody>
                  <a:tcPr marL="7507" marR="7507" marT="7507"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Emisión de reportes a la UAF emisión de transacciones inusuales y sospechosas. Número de transacciones que superan el umbral versus transacciones efectuadas. Análisis de las transacciones realizadas.</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C" sz="800" b="0" i="0" u="none" strike="noStrike">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EE"/>
                    </a:solidFill>
                  </a:tcPr>
                </a:tc>
              </a:tr>
              <a:tr h="25185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t"/>
                      <a:r>
                        <a:rPr lang="es-EC" sz="800" b="0" i="0" u="none" strike="noStrike">
                          <a:solidFill>
                            <a:srgbClr val="000000"/>
                          </a:solidFill>
                          <a:latin typeface="Arial"/>
                        </a:rPr>
                        <a:t>Análisis de los controles realizados.</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fontAlgn="t"/>
                      <a:r>
                        <a:rPr lang="es-ES" sz="800" b="0" i="0" u="none" strike="noStrike" dirty="0">
                          <a:solidFill>
                            <a:srgbClr val="000000"/>
                          </a:solidFill>
                          <a:latin typeface="Arial"/>
                        </a:rPr>
                        <a:t> </a:t>
                      </a:r>
                    </a:p>
                  </a:txBody>
                  <a:tcPr marL="7507" marR="7507" marT="750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bl>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VI</a:t>
            </a:r>
            <a:endParaRPr lang="es-EC" dirty="0"/>
          </a:p>
        </p:txBody>
      </p:sp>
      <p:sp>
        <p:nvSpPr>
          <p:cNvPr id="3" name="2 Marcador de contenido"/>
          <p:cNvSpPr>
            <a:spLocks noGrp="1"/>
          </p:cNvSpPr>
          <p:nvPr>
            <p:ph idx="1"/>
          </p:nvPr>
        </p:nvSpPr>
        <p:spPr>
          <a:gradFill>
            <a:gsLst>
              <a:gs pos="0">
                <a:schemeClr val="accent1">
                  <a:lumMod val="40000"/>
                  <a:lumOff val="60000"/>
                </a:schemeClr>
              </a:gs>
              <a:gs pos="39999">
                <a:srgbClr val="85C2FF"/>
              </a:gs>
              <a:gs pos="70000">
                <a:srgbClr val="C4D6EB"/>
              </a:gs>
              <a:gs pos="100000">
                <a:srgbClr val="FFEBFA"/>
              </a:gs>
            </a:gsLst>
            <a:lin ang="5400000" scaled="0"/>
          </a:gradFill>
        </p:spPr>
        <p:txBody>
          <a:bodyPr/>
          <a:lstStyle/>
          <a:p>
            <a:r>
              <a:rPr lang="es-EC" dirty="0" smtClean="0"/>
              <a:t>Caso Práctico:</a:t>
            </a:r>
          </a:p>
          <a:p>
            <a:pPr lvl="1"/>
            <a:r>
              <a:rPr lang="es-EC" dirty="0" smtClean="0"/>
              <a:t>Descripción del caso</a:t>
            </a:r>
          </a:p>
          <a:p>
            <a:pPr lvl="1"/>
            <a:r>
              <a:rPr lang="es-EC" dirty="0" smtClean="0"/>
              <a:t>Tipología</a:t>
            </a:r>
          </a:p>
          <a:p>
            <a:pPr lvl="1"/>
            <a:r>
              <a:rPr lang="es-EC" dirty="0" smtClean="0"/>
              <a:t>Señales de alerta</a:t>
            </a:r>
          </a:p>
          <a:p>
            <a:pPr lvl="1"/>
            <a:r>
              <a:rPr lang="es-EC" dirty="0" smtClean="0"/>
              <a:t>Aplicación del modelo control</a:t>
            </a:r>
          </a:p>
          <a:p>
            <a:pPr lvl="1"/>
            <a:r>
              <a:rPr lang="es-EC" dirty="0" smtClean="0"/>
              <a:t>Análisis de la información</a:t>
            </a:r>
          </a:p>
          <a:p>
            <a:pPr lvl="1"/>
            <a:r>
              <a:rPr lang="es-EC" dirty="0" smtClean="0"/>
              <a:t>Informes</a:t>
            </a:r>
          </a:p>
          <a:p>
            <a:pPr>
              <a:buNone/>
            </a:pPr>
            <a:endParaRPr lang="es-EC" dirty="0"/>
          </a:p>
        </p:txBody>
      </p:sp>
    </p:spTree>
    <p:extLst>
      <p:ext uri="{BB962C8B-B14F-4D97-AF65-F5344CB8AC3E}">
        <p14:creationId xmlns:p14="http://schemas.microsoft.com/office/powerpoint/2010/main" val="41151948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2" end="2"/>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3" end="3"/>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4" end="4"/>
                                            </p:txEl>
                                          </p:spTgt>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xEl>
                                              <p:pRg st="5" end="5"/>
                                            </p:txEl>
                                          </p:spTgt>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591524"/>
            <a:ext cx="8143932" cy="5909310"/>
          </a:xfrm>
          <a:prstGeom prst="rect">
            <a:avLst/>
          </a:prstGeom>
          <a:solidFill>
            <a:schemeClr val="bg1">
              <a:lumMod val="85000"/>
            </a:schemeClr>
          </a:solidFill>
        </p:spPr>
        <p:txBody>
          <a:bodyPr wrap="square" rtlCol="0">
            <a:spAutoFit/>
          </a:bodyPr>
          <a:lstStyle/>
          <a:p>
            <a:pPr algn="just"/>
            <a:r>
              <a:rPr lang="es-EC" sz="2400" dirty="0" smtClean="0"/>
              <a:t>Ventas de 3 camionetas en efectivo, a un cliente no indica todos sus datos, solicita no se le pida ningún documento,  pero que por la aplicación del </a:t>
            </a:r>
            <a:r>
              <a:rPr lang="es-EC" sz="2400" dirty="0" smtClean="0"/>
              <a:t>modelo </a:t>
            </a:r>
            <a:r>
              <a:rPr lang="es-EC" sz="2400" dirty="0" smtClean="0"/>
              <a:t>de control se obtuvo la siguiente </a:t>
            </a:r>
            <a:r>
              <a:rPr lang="es-EC" sz="2400" dirty="0" smtClean="0"/>
              <a:t>información</a:t>
            </a:r>
            <a:r>
              <a:rPr lang="es-EC" sz="2400" dirty="0" smtClean="0"/>
              <a:t>:</a:t>
            </a:r>
          </a:p>
          <a:p>
            <a:pPr lvl="0" algn="just"/>
            <a:r>
              <a:rPr lang="es-EC" sz="2400" dirty="0" smtClean="0"/>
              <a:t>Ciudadano de la provincia de Esmeraldas</a:t>
            </a:r>
          </a:p>
          <a:p>
            <a:pPr lvl="0" algn="just"/>
            <a:r>
              <a:rPr lang="es-EC" sz="2400" dirty="0" smtClean="0"/>
              <a:t>No indica, su profesión, sus ingresos, ni su actividad económica</a:t>
            </a:r>
          </a:p>
          <a:p>
            <a:pPr lvl="0" algn="just"/>
            <a:r>
              <a:rPr lang="es-EC" sz="2400" dirty="0" smtClean="0"/>
              <a:t>Solicita comprar 3 camionetas modelo CHEVROLET LUD D MAX 4X4 3.0</a:t>
            </a:r>
          </a:p>
          <a:p>
            <a:pPr lvl="0" algn="just"/>
            <a:r>
              <a:rPr lang="es-EC" sz="2400" dirty="0" smtClean="0"/>
              <a:t>Su forma de pago sería 100% en efectivo</a:t>
            </a:r>
          </a:p>
          <a:p>
            <a:pPr lvl="0" algn="just"/>
            <a:r>
              <a:rPr lang="es-EC" sz="2400" dirty="0" smtClean="0"/>
              <a:t>Solicita  los vehículos sean entregados en su domicilio</a:t>
            </a:r>
          </a:p>
          <a:p>
            <a:pPr lvl="0" algn="just"/>
            <a:r>
              <a:rPr lang="es-EC" sz="2400" dirty="0" smtClean="0"/>
              <a:t>No registra movimientos bancarios, no posee cuentas bancarias, ni tarjetas de crédito, no registra endeudamiento en el sistema financiero.</a:t>
            </a:r>
          </a:p>
          <a:p>
            <a:pPr lvl="0" algn="just"/>
            <a:r>
              <a:rPr lang="es-EC" sz="2400" dirty="0" smtClean="0"/>
              <a:t>Solicito que los vehículos no salga facturas a su nombre sino de un tercero.</a:t>
            </a:r>
          </a:p>
          <a:p>
            <a:endParaRPr lang="es-EC"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642918"/>
            <a:ext cx="7786742" cy="5909310"/>
          </a:xfrm>
          <a:prstGeom prst="rect">
            <a:avLst/>
          </a:prstGeom>
          <a:solidFill>
            <a:schemeClr val="bg1">
              <a:lumMod val="85000"/>
            </a:schemeClr>
          </a:solidFill>
        </p:spPr>
        <p:txBody>
          <a:bodyPr wrap="square" rtlCol="0">
            <a:spAutoFit/>
          </a:bodyPr>
          <a:lstStyle/>
          <a:p>
            <a:pPr algn="just"/>
            <a:r>
              <a:rPr lang="es-EC" sz="2400" dirty="0" smtClean="0"/>
              <a:t>Concepto de Tipología: “es la clasificación y descripción de las técnicas utilizadas por las organizaciones criminales para dar apariencia de legalidad a los fondos de procedencia lícita o ilícita y transferirlos de un lugar a otro o entre personas para financiar sus actividades criminales. </a:t>
            </a:r>
          </a:p>
          <a:p>
            <a:pPr algn="just"/>
            <a:r>
              <a:rPr lang="es-EC" sz="2400" dirty="0" smtClean="0"/>
              <a:t>Cuando una serie de esquemas de lavado de activos (LA) o financiamiento del terrorismo (FT) parecen estar construidos de manera similar o usan los mismos o similares métodos, pueden ser clasificados como una tipología.” </a:t>
            </a:r>
          </a:p>
          <a:p>
            <a:pPr algn="just"/>
            <a:r>
              <a:rPr lang="es-EC" sz="2400" dirty="0" smtClean="0"/>
              <a:t>En este caso pudimos determinar que existen varias tipologías:</a:t>
            </a:r>
          </a:p>
          <a:p>
            <a:pPr algn="just"/>
            <a:r>
              <a:rPr lang="es-EC" sz="2400" b="1" dirty="0" err="1" smtClean="0"/>
              <a:t>Testaferrismo</a:t>
            </a:r>
            <a:r>
              <a:rPr lang="es-EC" sz="2400" b="1" dirty="0" smtClean="0"/>
              <a:t>: </a:t>
            </a:r>
            <a:r>
              <a:rPr lang="es-EC" sz="2400" dirty="0" smtClean="0"/>
              <a:t>Porque se usaron a terceras personas, se </a:t>
            </a:r>
            <a:r>
              <a:rPr lang="es-EC" sz="2400" dirty="0" smtClean="0"/>
              <a:t>oculta </a:t>
            </a:r>
            <a:r>
              <a:rPr lang="es-EC" sz="2400" dirty="0" smtClean="0"/>
              <a:t>la identidad de la verdad persona que realiza la transacción y no se quiso dar una información veraz sobre el verdadero origen del los recursos.</a:t>
            </a:r>
          </a:p>
          <a:p>
            <a:endParaRPr lang="es-EC"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571480"/>
            <a:ext cx="8001056" cy="3323987"/>
          </a:xfrm>
          <a:prstGeom prst="rect">
            <a:avLst/>
          </a:prstGeom>
          <a:solidFill>
            <a:schemeClr val="bg1">
              <a:lumMod val="85000"/>
            </a:schemeClr>
          </a:solidFill>
        </p:spPr>
        <p:txBody>
          <a:bodyPr wrap="square" rtlCol="0">
            <a:spAutoFit/>
          </a:bodyPr>
          <a:lstStyle/>
          <a:p>
            <a:r>
              <a:rPr lang="es-EC" sz="2400" b="1" dirty="0" smtClean="0"/>
              <a:t>SEÑALES DE ALERTA</a:t>
            </a:r>
          </a:p>
          <a:p>
            <a:endParaRPr lang="es-EC" sz="2400" dirty="0" smtClean="0"/>
          </a:p>
          <a:p>
            <a:pPr algn="just"/>
            <a:r>
              <a:rPr lang="es-EC" sz="2400" dirty="0" smtClean="0"/>
              <a:t>Conjunto de indicadores que deben llamar la atención de los ejecutivos y empleados de Automotores Continental, y ser debidamente analizados por cada una de las áreas responsables, según su naturaleza. Se denominan señales de alerta, las situaciones prácticas conocidas y evaluadas como generadoras de transacciones inusuales. </a:t>
            </a:r>
          </a:p>
          <a:p>
            <a:endParaRPr lang="es-EC"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a:bodyPr>
          <a:lstStyle/>
          <a:p>
            <a:pPr lvl="0"/>
            <a:r>
              <a:rPr lang="es-ES" sz="2800" b="1" dirty="0" smtClean="0"/>
              <a:t>INTRODUCCIÓN</a:t>
            </a:r>
            <a:endParaRPr lang="es-EC" sz="2800" b="1" dirty="0"/>
          </a:p>
        </p:txBody>
      </p:sp>
      <p:sp>
        <p:nvSpPr>
          <p:cNvPr id="4" name="3 Rectángulo"/>
          <p:cNvSpPr/>
          <p:nvPr/>
        </p:nvSpPr>
        <p:spPr>
          <a:xfrm>
            <a:off x="1142976" y="1643050"/>
            <a:ext cx="685804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rPr>
              <a:t>El lavado de dinero es un proceso que comprende varias etapas:</a:t>
            </a:r>
            <a:endParaRPr lang="es-EC" sz="1600" dirty="0" smtClean="0">
              <a:solidFill>
                <a:schemeClr val="tx1"/>
              </a:solidFill>
            </a:endParaRPr>
          </a:p>
          <a:p>
            <a:pPr algn="ctr"/>
            <a:endParaRPr lang="es-EC" sz="1600" dirty="0">
              <a:solidFill>
                <a:schemeClr val="tx1"/>
              </a:solidFill>
            </a:endParaRPr>
          </a:p>
        </p:txBody>
      </p:sp>
      <p:graphicFrame>
        <p:nvGraphicFramePr>
          <p:cNvPr id="5" name="4 Diagrama"/>
          <p:cNvGraphicFramePr/>
          <p:nvPr>
            <p:extLst>
              <p:ext uri="{D42A27DB-BD31-4B8C-83A1-F6EECF244321}">
                <p14:modId xmlns:p14="http://schemas.microsoft.com/office/powerpoint/2010/main" val="2578327016"/>
              </p:ext>
            </p:extLst>
          </p:nvPr>
        </p:nvGraphicFramePr>
        <p:xfrm>
          <a:off x="1357290" y="25003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071538" y="223837"/>
            <a:ext cx="7215237" cy="6410325"/>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7224" y="357166"/>
            <a:ext cx="7572428" cy="3693319"/>
          </a:xfrm>
          <a:prstGeom prst="rect">
            <a:avLst/>
          </a:prstGeom>
          <a:solidFill>
            <a:schemeClr val="bg1">
              <a:lumMod val="85000"/>
            </a:schemeClr>
          </a:solidFill>
        </p:spPr>
        <p:txBody>
          <a:bodyPr wrap="square" rtlCol="0">
            <a:spAutoFit/>
          </a:bodyPr>
          <a:lstStyle/>
          <a:p>
            <a:r>
              <a:rPr lang="es-EC" b="1" dirty="0" smtClean="0"/>
              <a:t>NFORME AL COMITÉ</a:t>
            </a:r>
            <a:endParaRPr lang="es-EC" dirty="0" smtClean="0"/>
          </a:p>
          <a:p>
            <a:r>
              <a:rPr lang="es-EC" dirty="0" smtClean="0"/>
              <a:t>Se presenta el siguiente informe al Comité de Cumplimiento para su análisis y revisión:</a:t>
            </a:r>
          </a:p>
          <a:p>
            <a:r>
              <a:rPr lang="es-EC" dirty="0" smtClean="0"/>
              <a:t> </a:t>
            </a:r>
          </a:p>
          <a:p>
            <a:r>
              <a:rPr lang="es-EC" b="1" dirty="0" smtClean="0"/>
              <a:t>INFORME DE OPERACIONES INUSUALES E INJUSTIFICADAS</a:t>
            </a:r>
            <a:endParaRPr lang="es-EC" dirty="0" smtClean="0"/>
          </a:p>
          <a:p>
            <a:r>
              <a:rPr lang="es-EC" dirty="0" smtClean="0"/>
              <a:t> </a:t>
            </a:r>
          </a:p>
          <a:p>
            <a:r>
              <a:rPr lang="es-EC" dirty="0" smtClean="0"/>
              <a:t>Para: 		Gerencia General</a:t>
            </a:r>
          </a:p>
          <a:p>
            <a:r>
              <a:rPr lang="es-EC" dirty="0" smtClean="0"/>
              <a:t>		Comité de Cumplimiento</a:t>
            </a:r>
          </a:p>
          <a:p>
            <a:r>
              <a:rPr lang="es-EC" dirty="0" smtClean="0"/>
              <a:t>De: 		Oficial de Cumplimiento</a:t>
            </a:r>
          </a:p>
          <a:p>
            <a:r>
              <a:rPr lang="es-EC" dirty="0" smtClean="0"/>
              <a:t>Fecha: 		XXXXXXX</a:t>
            </a:r>
          </a:p>
          <a:p>
            <a:r>
              <a:rPr lang="es-EC" dirty="0" smtClean="0"/>
              <a:t>Asunto: 	REPORTE OPERACIÓN INUSUAL E INJUSTIFICADA CLIENTE  XXXXXXXXXXX</a:t>
            </a:r>
          </a:p>
          <a:p>
            <a:endParaRPr lang="es-EC" dirty="0"/>
          </a:p>
        </p:txBody>
      </p:sp>
      <p:sp>
        <p:nvSpPr>
          <p:cNvPr id="5" name="4 CuadroTexto"/>
          <p:cNvSpPr txBox="1"/>
          <p:nvPr/>
        </p:nvSpPr>
        <p:spPr>
          <a:xfrm>
            <a:off x="857224" y="4071942"/>
            <a:ext cx="7572428" cy="2031325"/>
          </a:xfrm>
          <a:prstGeom prst="rect">
            <a:avLst/>
          </a:prstGeom>
          <a:solidFill>
            <a:schemeClr val="bg1">
              <a:lumMod val="85000"/>
            </a:schemeClr>
          </a:solidFill>
        </p:spPr>
        <p:txBody>
          <a:bodyPr wrap="square" rtlCol="0">
            <a:spAutoFit/>
          </a:bodyPr>
          <a:lstStyle/>
          <a:p>
            <a:r>
              <a:rPr lang="es-EC" b="1" dirty="0" smtClean="0"/>
              <a:t>REPORTE DE OPERACIONES INUSUALES E INJUSTIFICAS A  LA UNIDAD DE ANALISIS FINANCIERO </a:t>
            </a:r>
            <a:endParaRPr lang="es-EC" dirty="0" smtClean="0"/>
          </a:p>
          <a:p>
            <a:r>
              <a:rPr lang="es-EC" dirty="0" smtClean="0"/>
              <a:t>Este reporte lo realizó el Oficial de Cumplimiento y se lo envío en línea a la UAF, de acuerdo el esquema establecido en su instructivo y debido a la confidencialidad, este deber custodiado por el Oficial el Cumplimiento.</a:t>
            </a:r>
          </a:p>
          <a:p>
            <a:r>
              <a:rPr lang="es-EC" dirty="0" smtClean="0"/>
              <a:t> </a:t>
            </a:r>
          </a:p>
          <a:p>
            <a:endParaRPr lang="es-EC"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158" y="501450"/>
            <a:ext cx="8429684" cy="5570756"/>
          </a:xfrm>
          <a:prstGeom prst="rect">
            <a:avLst/>
          </a:prstGeom>
          <a:solidFill>
            <a:schemeClr val="bg1">
              <a:lumMod val="85000"/>
            </a:schemeClr>
          </a:solidFill>
        </p:spPr>
        <p:txBody>
          <a:bodyPr wrap="square" rtlCol="0">
            <a:spAutoFit/>
          </a:bodyPr>
          <a:lstStyle/>
          <a:p>
            <a:r>
              <a:rPr lang="es-ES" sz="3600" b="1" dirty="0" smtClean="0"/>
              <a:t>CONCLUSIONES :</a:t>
            </a:r>
          </a:p>
          <a:p>
            <a:endParaRPr lang="es-EC" sz="2000" b="1" dirty="0" smtClean="0"/>
          </a:p>
          <a:p>
            <a:pPr marL="342900" lvl="0" indent="-342900">
              <a:buFont typeface="+mj-lt"/>
              <a:buAutoNum type="arabicPeriod"/>
            </a:pPr>
            <a:r>
              <a:rPr lang="es-ES" sz="2400" dirty="0" smtClean="0"/>
              <a:t>La compañía Automotores Continental S.A. brindó las facilidades necesarias para la realización de este trabajo.</a:t>
            </a:r>
          </a:p>
          <a:p>
            <a:pPr marL="342900" lvl="0" indent="-342900">
              <a:buFont typeface="+mj-lt"/>
              <a:buAutoNum type="arabicPeriod"/>
            </a:pPr>
            <a:endParaRPr lang="es-EC" sz="2400" dirty="0" smtClean="0"/>
          </a:p>
          <a:p>
            <a:pPr marL="342900" lvl="0" indent="-342900">
              <a:buFont typeface="+mj-lt"/>
              <a:buAutoNum type="arabicPeriod"/>
            </a:pPr>
            <a:r>
              <a:rPr lang="es-ES" sz="2400" dirty="0" smtClean="0"/>
              <a:t>La prevención de lavado de activos abarca aspectos relacionados con delitos que pueden afectar de manera significativa la imagen corporativa de una empresa y la reputación de las personas.</a:t>
            </a:r>
            <a:endParaRPr lang="es-EC" sz="2400" dirty="0" smtClean="0"/>
          </a:p>
          <a:p>
            <a:pPr marL="342900" lvl="0" indent="-342900">
              <a:buFont typeface="+mj-lt"/>
              <a:buAutoNum type="arabicPeriod"/>
            </a:pPr>
            <a:endParaRPr lang="es-ES" sz="2400" dirty="0" smtClean="0"/>
          </a:p>
          <a:p>
            <a:pPr marL="342900" lvl="0" indent="-342900">
              <a:buFont typeface="+mj-lt"/>
              <a:buAutoNum type="arabicPeriod"/>
            </a:pPr>
            <a:r>
              <a:rPr lang="es-ES" sz="2400" dirty="0" smtClean="0"/>
              <a:t>Los ámbitos de acción de las organizaciones delictivas son muy extensas y generalmente buscan nuevas formas de vulnerar los sistemas de control. </a:t>
            </a:r>
          </a:p>
          <a:p>
            <a:pPr lvl="0">
              <a:buFont typeface="Arial" pitchFamily="34" charset="0"/>
              <a:buChar char="•"/>
            </a:pPr>
            <a:endParaRPr lang="es-ES" dirty="0" smtClean="0"/>
          </a:p>
          <a:p>
            <a:pPr lvl="0"/>
            <a:endParaRPr lang="es-EC"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469543"/>
            <a:ext cx="8001056" cy="5816977"/>
          </a:xfrm>
          <a:prstGeom prst="rect">
            <a:avLst/>
          </a:prstGeom>
          <a:solidFill>
            <a:schemeClr val="bg1">
              <a:lumMod val="85000"/>
            </a:schemeClr>
          </a:solidFill>
        </p:spPr>
        <p:txBody>
          <a:bodyPr wrap="square" rtlCol="0">
            <a:spAutoFit/>
          </a:bodyPr>
          <a:lstStyle/>
          <a:p>
            <a:pPr lvl="0"/>
            <a:endParaRPr lang="es-ES" dirty="0" smtClean="0"/>
          </a:p>
          <a:p>
            <a:pPr marL="342900" lvl="0" indent="-342900">
              <a:buFont typeface="+mj-lt"/>
              <a:buAutoNum type="arabicPeriod" startAt="4"/>
            </a:pPr>
            <a:r>
              <a:rPr lang="es-ES" sz="2400" dirty="0" smtClean="0"/>
              <a:t>La metodología utilizada para el desarrollo de la Política General de Prevención de Lavado de Activos de Automotores Continental S.A., se ajusta a la  Normativa vigente</a:t>
            </a:r>
            <a:endParaRPr lang="es-EC" sz="2400" dirty="0" smtClean="0"/>
          </a:p>
          <a:p>
            <a:pPr marL="342900" lvl="0" indent="-342900">
              <a:buFont typeface="+mj-lt"/>
              <a:buAutoNum type="arabicPeriod" startAt="4"/>
            </a:pPr>
            <a:endParaRPr lang="es-ES" sz="2400" dirty="0" smtClean="0"/>
          </a:p>
          <a:p>
            <a:pPr marL="342900" lvl="0" indent="-342900">
              <a:buFont typeface="+mj-lt"/>
              <a:buAutoNum type="arabicPeriod" startAt="4"/>
            </a:pPr>
            <a:r>
              <a:rPr lang="es-ES" sz="2400" dirty="0" smtClean="0"/>
              <a:t>Para la elaboración de los Manuales de Prevención de Lavado de Activos, de Automotores Continental S.A., se consideraron las técnicas del control interno, las recomendaciones de Organismos Internacionales de Prevención</a:t>
            </a:r>
          </a:p>
          <a:p>
            <a:pPr marL="342900" indent="-342900">
              <a:buFont typeface="+mj-lt"/>
              <a:buAutoNum type="arabicPeriod" startAt="4"/>
            </a:pPr>
            <a:endParaRPr lang="es-ES" sz="2400" dirty="0" smtClean="0"/>
          </a:p>
          <a:p>
            <a:pPr marL="342900" indent="-342900">
              <a:buFont typeface="+mj-lt"/>
              <a:buAutoNum type="arabicPeriod" startAt="4"/>
            </a:pPr>
            <a:r>
              <a:rPr lang="es-ES" sz="2400" dirty="0" smtClean="0"/>
              <a:t>Se determinó las áreas de la empresa  que son las más sensibles y vulnerables para el lavado de activos y que pudieran verse afectadas por este delito  </a:t>
            </a:r>
            <a:endParaRPr lang="es-EC" sz="2400" dirty="0" smtClean="0"/>
          </a:p>
          <a:p>
            <a:pPr lvl="0"/>
            <a:endParaRPr lang="es-EC"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935726"/>
            <a:ext cx="7858180" cy="4493538"/>
          </a:xfrm>
          <a:prstGeom prst="rect">
            <a:avLst/>
          </a:prstGeom>
          <a:solidFill>
            <a:schemeClr val="bg1">
              <a:lumMod val="85000"/>
            </a:schemeClr>
          </a:solidFill>
        </p:spPr>
        <p:txBody>
          <a:bodyPr wrap="square" rtlCol="0">
            <a:spAutoFit/>
          </a:bodyPr>
          <a:lstStyle/>
          <a:p>
            <a:r>
              <a:rPr lang="es-ES" sz="3200" b="1" dirty="0" smtClean="0"/>
              <a:t>RECOMENDACIONES:</a:t>
            </a:r>
          </a:p>
          <a:p>
            <a:endParaRPr lang="es-EC" sz="2000" b="1" dirty="0" smtClean="0"/>
          </a:p>
          <a:p>
            <a:pPr marL="457200" lvl="0" indent="-457200">
              <a:buFont typeface="+mj-lt"/>
              <a:buAutoNum type="arabicPeriod"/>
            </a:pPr>
            <a:r>
              <a:rPr lang="es-ES" sz="2400" dirty="0" smtClean="0"/>
              <a:t>Que Automotores Continental S.A., siga brindado la apertura para el desarrollo de nuevos modelos de prevención para el sector automotriz.</a:t>
            </a:r>
          </a:p>
          <a:p>
            <a:pPr marL="457200" lvl="0" indent="-457200">
              <a:buFont typeface="+mj-lt"/>
              <a:buAutoNum type="arabicPeriod"/>
            </a:pPr>
            <a:endParaRPr lang="es-EC" sz="2400" dirty="0" smtClean="0"/>
          </a:p>
          <a:p>
            <a:pPr marL="457200" lvl="0" indent="-457200">
              <a:buFont typeface="+mj-lt"/>
              <a:buAutoNum type="arabicPeriod"/>
            </a:pPr>
            <a:r>
              <a:rPr lang="es-ES" sz="2400" dirty="0" smtClean="0"/>
              <a:t>Aplicar los controles necesarios en tema de prevención de lavado de activos.</a:t>
            </a:r>
            <a:endParaRPr lang="es-EC" sz="2400" dirty="0" smtClean="0"/>
          </a:p>
          <a:p>
            <a:pPr marL="457200" lvl="0" indent="-457200">
              <a:buFont typeface="+mj-lt"/>
              <a:buAutoNum type="arabicPeriod"/>
            </a:pPr>
            <a:endParaRPr lang="es-ES" sz="2400" dirty="0" smtClean="0"/>
          </a:p>
          <a:p>
            <a:pPr marL="457200" lvl="0" indent="-457200">
              <a:buFont typeface="+mj-lt"/>
              <a:buAutoNum type="arabicPeriod"/>
            </a:pPr>
            <a:r>
              <a:rPr lang="es-ES" sz="2400" dirty="0" smtClean="0"/>
              <a:t>Actualizar sus procesos de control interno de manera periódica.</a:t>
            </a:r>
            <a:endParaRPr lang="es-EC" sz="2400" dirty="0" smtClean="0"/>
          </a:p>
          <a:p>
            <a:pPr lvl="0">
              <a:buFont typeface="Arial" pitchFamily="34" charset="0"/>
              <a:buChar char="•"/>
            </a:pPr>
            <a:endParaRPr lang="es-ES" dirty="0" smtClean="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785794"/>
            <a:ext cx="7858180" cy="5170646"/>
          </a:xfrm>
          <a:prstGeom prst="rect">
            <a:avLst/>
          </a:prstGeom>
          <a:solidFill>
            <a:schemeClr val="bg1">
              <a:lumMod val="85000"/>
            </a:schemeClr>
          </a:solidFill>
        </p:spPr>
        <p:txBody>
          <a:bodyPr wrap="square" rtlCol="0">
            <a:spAutoFit/>
          </a:bodyPr>
          <a:lstStyle/>
          <a:p>
            <a:pPr lvl="0"/>
            <a:endParaRPr lang="es-ES" dirty="0" smtClean="0"/>
          </a:p>
          <a:p>
            <a:pPr marL="342900" lvl="0" indent="-342900">
              <a:buFont typeface="+mj-lt"/>
              <a:buAutoNum type="arabicPeriod" startAt="4"/>
            </a:pPr>
            <a:r>
              <a:rPr lang="es-ES" sz="2400" dirty="0" smtClean="0"/>
              <a:t>Actualizar de manera periódicamente los Manuales y Políticas de Prevención de Lavado de Activos</a:t>
            </a:r>
            <a:endParaRPr lang="es-EC" sz="2400" dirty="0" smtClean="0"/>
          </a:p>
          <a:p>
            <a:pPr marL="342900" lvl="0" indent="-342900">
              <a:buFont typeface="+mj-lt"/>
              <a:buAutoNum type="arabicPeriod" startAt="4"/>
            </a:pPr>
            <a:endParaRPr lang="es-ES" sz="2400" dirty="0" smtClean="0"/>
          </a:p>
          <a:p>
            <a:pPr marL="342900" lvl="0" indent="-342900">
              <a:buFont typeface="+mj-lt"/>
              <a:buAutoNum type="arabicPeriod" startAt="4"/>
            </a:pPr>
            <a:r>
              <a:rPr lang="es-ES" sz="2400" dirty="0" smtClean="0"/>
              <a:t>Revisar de manera periódica las técnicas de control interno</a:t>
            </a:r>
          </a:p>
          <a:p>
            <a:pPr marL="342900" lvl="0" indent="-342900">
              <a:buFont typeface="+mj-lt"/>
              <a:buAutoNum type="arabicPeriod" startAt="4"/>
            </a:pPr>
            <a:endParaRPr lang="es-ES" sz="2400" dirty="0" smtClean="0"/>
          </a:p>
          <a:p>
            <a:pPr marL="342900" lvl="0" indent="-342900">
              <a:buFont typeface="+mj-lt"/>
              <a:buAutoNum type="arabicPeriod" startAt="4"/>
            </a:pPr>
            <a:r>
              <a:rPr lang="es-ES" sz="2400" dirty="0" smtClean="0"/>
              <a:t>Trabajar con las áreas más sensibles de la empresa en el cumplimiento de las Políticas  de prevención</a:t>
            </a:r>
          </a:p>
          <a:p>
            <a:pPr marL="342900" lvl="0" indent="-342900">
              <a:buFont typeface="+mj-lt"/>
              <a:buAutoNum type="arabicPeriod" startAt="4"/>
            </a:pPr>
            <a:endParaRPr lang="es-ES" sz="2400" dirty="0" smtClean="0"/>
          </a:p>
          <a:p>
            <a:pPr marL="342900" lvl="0" indent="-342900">
              <a:buFont typeface="+mj-lt"/>
              <a:buAutoNum type="arabicPeriod" startAt="4"/>
            </a:pPr>
            <a:r>
              <a:rPr lang="es-ES" sz="2400" dirty="0" smtClean="0"/>
              <a:t>Realizar auditorías de cumplimiento y ejecutar los programas de capacitación  </a:t>
            </a:r>
            <a:endParaRPr lang="es-EC" sz="2400" dirty="0" smtClean="0"/>
          </a:p>
          <a:p>
            <a:pPr marL="342900" indent="-342900">
              <a:buFont typeface="+mj-lt"/>
              <a:buAutoNum type="arabicPeriod" startAt="4"/>
            </a:pPr>
            <a:endParaRPr lang="es-ES" sz="2400" dirty="0" smtClean="0"/>
          </a:p>
          <a:p>
            <a:pPr marL="342900" indent="-342900">
              <a:buFont typeface="+mj-lt"/>
              <a:buAutoNum type="arabicPeriod" startAt="4"/>
            </a:pPr>
            <a:r>
              <a:rPr lang="es-ES" sz="2400" dirty="0" smtClean="0"/>
              <a:t>La publicación del presente trabajo por parte Escuela Politécnica del Ejército como fuente de consulta.</a:t>
            </a:r>
            <a:endParaRPr lang="es-EC" sz="24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2357430"/>
            <a:ext cx="7358114"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Muchas gracias </a:t>
            </a:r>
          </a:p>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Por su </a:t>
            </a: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atención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a:bodyPr>
          <a:lstStyle/>
          <a:p>
            <a:pPr lvl="0"/>
            <a:r>
              <a:rPr lang="es-ES" sz="2800" b="1" dirty="0" smtClean="0"/>
              <a:t>INTRODUCCIÓN</a:t>
            </a:r>
            <a:endParaRPr lang="es-EC" sz="2800" b="1" dirty="0"/>
          </a:p>
        </p:txBody>
      </p:sp>
      <p:sp>
        <p:nvSpPr>
          <p:cNvPr id="4" name="3 Rectángulo"/>
          <p:cNvSpPr/>
          <p:nvPr/>
        </p:nvSpPr>
        <p:spPr>
          <a:xfrm>
            <a:off x="1142976" y="1643050"/>
            <a:ext cx="685804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rPr>
              <a:t>El lavado de dinero es un proceso que comprende varias etapas:</a:t>
            </a:r>
            <a:endParaRPr lang="es-EC" sz="1600" dirty="0" smtClean="0">
              <a:solidFill>
                <a:schemeClr val="tx1"/>
              </a:solidFill>
            </a:endParaRPr>
          </a:p>
          <a:p>
            <a:pPr algn="ctr"/>
            <a:endParaRPr lang="es-EC" sz="1600" dirty="0">
              <a:solidFill>
                <a:schemeClr val="tx1"/>
              </a:solidFill>
            </a:endParaRPr>
          </a:p>
        </p:txBody>
      </p:sp>
      <p:graphicFrame>
        <p:nvGraphicFramePr>
          <p:cNvPr id="5" name="4 Diagrama"/>
          <p:cNvGraphicFramePr/>
          <p:nvPr>
            <p:extLst>
              <p:ext uri="{D42A27DB-BD31-4B8C-83A1-F6EECF244321}">
                <p14:modId xmlns:p14="http://schemas.microsoft.com/office/powerpoint/2010/main" val="2578327016"/>
              </p:ext>
            </p:extLst>
          </p:nvPr>
        </p:nvGraphicFramePr>
        <p:xfrm>
          <a:off x="1357290" y="25003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ANTECEDENTES</a:t>
            </a:r>
            <a:endParaRPr lang="es-EC" dirty="0"/>
          </a:p>
        </p:txBody>
      </p:sp>
      <p:graphicFrame>
        <p:nvGraphicFramePr>
          <p:cNvPr id="5" name="4 Diagrama"/>
          <p:cNvGraphicFramePr/>
          <p:nvPr>
            <p:extLst>
              <p:ext uri="{D42A27DB-BD31-4B8C-83A1-F6EECF244321}">
                <p14:modId xmlns:p14="http://schemas.microsoft.com/office/powerpoint/2010/main" val="4093442784"/>
              </p:ext>
            </p:extLst>
          </p:nvPr>
        </p:nvGraphicFramePr>
        <p:xfrm>
          <a:off x="1643042" y="1500174"/>
          <a:ext cx="6096000"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472" y="3000372"/>
            <a:ext cx="8229600" cy="43971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C"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Título"/>
          <p:cNvSpPr txBox="1">
            <a:spLocks/>
          </p:cNvSpPr>
          <p:nvPr/>
        </p:nvSpPr>
        <p:spPr>
          <a:xfrm>
            <a:off x="714348" y="428604"/>
            <a:ext cx="8229600" cy="439718"/>
          </a:xfrm>
          <a:prstGeom prst="rect">
            <a:avLst/>
          </a:prstGeom>
        </p:spPr>
        <p:txBody>
          <a:bodyPr vert="horz" lIns="91440" tIns="45720" rIns="91440" bIns="45720" rtlCol="0" anchor="ctr">
            <a:noAutofit/>
          </a:bodyPr>
          <a:lstStyle/>
          <a:p>
            <a:pPr lvl="0">
              <a:spcBef>
                <a:spcPct val="0"/>
              </a:spcBef>
            </a:pPr>
            <a:r>
              <a:rPr lang="es-ES" sz="2800" b="1" dirty="0" smtClean="0"/>
              <a:t>Designación de la Compañía como Sujeto Obligado:</a:t>
            </a:r>
            <a:endParaRPr kumimoji="0" lang="es-EC"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1214414" y="1214422"/>
            <a:ext cx="7500990" cy="2500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S" sz="1400" dirty="0" smtClean="0">
                <a:solidFill>
                  <a:schemeClr val="tx1"/>
                </a:solidFill>
              </a:rPr>
              <a:t>El 30 de mayo de 2011, mediante Oficio No. UAF-DG-2011, Automotores Continental S.A., a través de su Representante Legal, fue notificada como sujeto obligado a informar a la Unidad de Análisis Financiero, de acuerdo a lo establecido en la Ley de Prevención, Detección y Erradicación del Delito del Lavado de Activos y del Financiamiento de Delitos</a:t>
            </a:r>
            <a:r>
              <a:rPr lang="es-EC" sz="1400" dirty="0" smtClean="0">
                <a:solidFill>
                  <a:schemeClr val="tx1"/>
                </a:solidFill>
              </a:rPr>
              <a:t>”, </a:t>
            </a:r>
            <a:r>
              <a:rPr lang="es-ES" sz="1400" dirty="0" smtClean="0">
                <a:solidFill>
                  <a:schemeClr val="tx1"/>
                </a:solidFill>
              </a:rPr>
              <a:t>en cuyo artículo 3 se agrega el siguiente artículo </a:t>
            </a:r>
            <a:r>
              <a:rPr lang="es-ES" sz="1400" dirty="0" err="1" smtClean="0">
                <a:solidFill>
                  <a:schemeClr val="tx1"/>
                </a:solidFill>
              </a:rPr>
              <a:t>innumerado</a:t>
            </a:r>
            <a:r>
              <a:rPr lang="es-ES" sz="1400" dirty="0" smtClean="0">
                <a:solidFill>
                  <a:schemeClr val="tx1"/>
                </a:solidFill>
              </a:rPr>
              <a:t>:</a:t>
            </a:r>
            <a:endParaRPr lang="es-EC" sz="1400"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TotalTime>
  <Words>3927</Words>
  <Application>Microsoft Office PowerPoint</Application>
  <PresentationFormat>Presentación en pantalla (4:3)</PresentationFormat>
  <Paragraphs>520</Paragraphs>
  <Slides>66</Slides>
  <Notes>0</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66</vt:i4>
      </vt:variant>
    </vt:vector>
  </HeadingPairs>
  <TitlesOfParts>
    <vt:vector size="68" baseType="lpstr">
      <vt:lpstr>Tema de Office</vt:lpstr>
      <vt:lpstr>???</vt:lpstr>
      <vt:lpstr>DEPARTAMENTO DE CIENCIAS ECONÓMICAS ADMINISTRATIVAS Y DE COMERCIO  CARRERA DE INGENIERÍA EN FINANZAS Y AUDITORÍA C.P.A</vt:lpstr>
      <vt:lpstr>MISION </vt:lpstr>
      <vt:lpstr>VISION</vt:lpstr>
      <vt:lpstr>  “PROPUESTA DE UN PLAN DE IMPLEMENTACIÓN DE LOS PROCESOS DE CONTROL INTERNO, PARA LA PREVENCIÓN DE LAVADO DE ACTIVOS EN LA EMPRESA AUTOMOTORES CONTINENTAL S. A. DE LA REPÚBLICA DEL ECUADOR.”</vt:lpstr>
      <vt:lpstr>CAPITULO I</vt:lpstr>
      <vt:lpstr>INTRODUCCIÓN</vt:lpstr>
      <vt:lpstr>INTRODUCCIÓN</vt:lpstr>
      <vt:lpstr>ANTECEDENTES</vt:lpstr>
      <vt:lpstr>Presentación de PowerPoint</vt:lpstr>
      <vt:lpstr>Base legal de la Designación del Sujeto Obligado:</vt:lpstr>
      <vt:lpstr>Automotores Continental S.A.</vt:lpstr>
      <vt:lpstr>Automotores Continental S.A.</vt:lpstr>
      <vt:lpstr>Automotores Continental S.A.</vt:lpstr>
      <vt:lpstr>CAPITULO II</vt:lpstr>
      <vt:lpstr>ANÁLISIS INTERNO</vt:lpstr>
      <vt:lpstr>Presentación de PowerPoint</vt:lpstr>
      <vt:lpstr>Presentación de PowerPoint</vt:lpstr>
      <vt:lpstr>Presentación de PowerPoint</vt:lpstr>
      <vt:lpstr>Presentación de PowerPoint</vt:lpstr>
      <vt:lpstr>CAPITULO III</vt:lpstr>
      <vt:lpstr>Presentación de PowerPoint</vt:lpstr>
      <vt:lpstr>Presentación de PowerPoint</vt:lpstr>
      <vt:lpstr>Presentación de PowerPoint</vt:lpstr>
      <vt:lpstr>Presentación de PowerPoint</vt:lpstr>
      <vt:lpstr>CAPITULO IV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Definición de Sistema de Control Interno </vt:lpstr>
      <vt:lpstr>Presentación de PowerPoint</vt:lpstr>
      <vt:lpstr>Presentación de PowerPoint</vt:lpstr>
      <vt:lpstr>Presentación de PowerPoint</vt:lpstr>
      <vt:lpstr>Presentación de PowerPoint</vt:lpstr>
      <vt:lpstr>Presentación de PowerPoint</vt:lpstr>
      <vt:lpstr>Presentación de PowerPoint</vt:lpstr>
      <vt:lpstr> CÓDIGO DE CONDUCTA Y ETICA</vt:lpstr>
      <vt:lpstr>Sanciones </vt:lpstr>
      <vt:lpstr>Presentación de PowerPoint</vt:lpstr>
      <vt:lpstr>Presentación de PowerPoint</vt:lpstr>
      <vt:lpstr>Presentación de PowerPoint</vt:lpstr>
      <vt:lpstr>Señales de alerta (clientes)</vt:lpstr>
      <vt:lpstr>Presentación de PowerPoint</vt:lpstr>
      <vt:lpstr>Presentación de PowerPoint</vt:lpstr>
      <vt:lpstr>POLITICA DE CONOCE A TU EMPLEADO</vt:lpstr>
      <vt:lpstr>Presentación de PowerPoint</vt:lpstr>
      <vt:lpstr>Presentación de PowerPoint</vt:lpstr>
      <vt:lpstr>POLÍTICA CONOCE  TU MERCADO</vt:lpstr>
      <vt:lpstr>CÓDIGO DE ÉTICA Y DE CONDUCTA DE LOS EMPLEADOS INFORMACION GENERAL </vt:lpstr>
      <vt:lpstr>Presentación de PowerPoint</vt:lpstr>
      <vt:lpstr>Presentación de PowerPoint</vt:lpstr>
      <vt:lpstr>Presentación de PowerPoint</vt:lpstr>
      <vt:lpstr>CAPITULO VI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DEPARTAMENTO DE CIENCIAS ECONÓMICAS, ADMINISTRATIVAS Y DE COMERCIO</dc:title>
  <dc:creator>donofa</dc:creator>
  <cp:lastModifiedBy>Jannett Rocio  Onofa Davila</cp:lastModifiedBy>
  <cp:revision>125</cp:revision>
  <dcterms:created xsi:type="dcterms:W3CDTF">2014-03-08T15:55:14Z</dcterms:created>
  <dcterms:modified xsi:type="dcterms:W3CDTF">2014-03-19T22:02:56Z</dcterms:modified>
</cp:coreProperties>
</file>