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212" r:id="rId1"/>
  </p:sldMasterIdLst>
  <p:notesMasterIdLst>
    <p:notesMasterId r:id="rId81"/>
  </p:notesMasterIdLst>
  <p:sldIdLst>
    <p:sldId id="346" r:id="rId2"/>
    <p:sldId id="258" r:id="rId3"/>
    <p:sldId id="261" r:id="rId4"/>
    <p:sldId id="259" r:id="rId5"/>
    <p:sldId id="280" r:id="rId6"/>
    <p:sldId id="260" r:id="rId7"/>
    <p:sldId id="262" r:id="rId8"/>
    <p:sldId id="263" r:id="rId9"/>
    <p:sldId id="264" r:id="rId10"/>
    <p:sldId id="342" r:id="rId11"/>
    <p:sldId id="269" r:id="rId12"/>
    <p:sldId id="271" r:id="rId13"/>
    <p:sldId id="270" r:id="rId14"/>
    <p:sldId id="272" r:id="rId15"/>
    <p:sldId id="281" r:id="rId16"/>
    <p:sldId id="277" r:id="rId17"/>
    <p:sldId id="326" r:id="rId18"/>
    <p:sldId id="325" r:id="rId19"/>
    <p:sldId id="330" r:id="rId20"/>
    <p:sldId id="328" r:id="rId21"/>
    <p:sldId id="329" r:id="rId22"/>
    <p:sldId id="337" r:id="rId23"/>
    <p:sldId id="331" r:id="rId24"/>
    <p:sldId id="332" r:id="rId25"/>
    <p:sldId id="333" r:id="rId26"/>
    <p:sldId id="335" r:id="rId27"/>
    <p:sldId id="347" r:id="rId28"/>
    <p:sldId id="338" r:id="rId29"/>
    <p:sldId id="283" r:id="rId30"/>
    <p:sldId id="348" r:id="rId31"/>
    <p:sldId id="349" r:id="rId32"/>
    <p:sldId id="350" r:id="rId33"/>
    <p:sldId id="351" r:id="rId34"/>
    <p:sldId id="352" r:id="rId35"/>
    <p:sldId id="354" r:id="rId36"/>
    <p:sldId id="353" r:id="rId37"/>
    <p:sldId id="285" r:id="rId38"/>
    <p:sldId id="296" r:id="rId39"/>
    <p:sldId id="292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02" r:id="rId51"/>
    <p:sldId id="304" r:id="rId52"/>
    <p:sldId id="303" r:id="rId53"/>
    <p:sldId id="305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0" r:id="rId65"/>
    <p:sldId id="339" r:id="rId66"/>
    <p:sldId id="340" r:id="rId67"/>
    <p:sldId id="341" r:id="rId68"/>
    <p:sldId id="343" r:id="rId69"/>
    <p:sldId id="344" r:id="rId70"/>
    <p:sldId id="319" r:id="rId71"/>
    <p:sldId id="321" r:id="rId72"/>
    <p:sldId id="322" r:id="rId73"/>
    <p:sldId id="323" r:id="rId74"/>
    <p:sldId id="282" r:id="rId75"/>
    <p:sldId id="276" r:id="rId76"/>
    <p:sldId id="273" r:id="rId77"/>
    <p:sldId id="274" r:id="rId78"/>
    <p:sldId id="366" r:id="rId79"/>
    <p:sldId id="27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E4CBA9-6BB0-4B24-8AC5-FFEE1F107C84}">
          <p14:sldIdLst>
            <p14:sldId id="346"/>
            <p14:sldId id="258"/>
            <p14:sldId id="261"/>
            <p14:sldId id="259"/>
            <p14:sldId id="280"/>
            <p14:sldId id="260"/>
            <p14:sldId id="262"/>
            <p14:sldId id="263"/>
            <p14:sldId id="264"/>
            <p14:sldId id="342"/>
            <p14:sldId id="269"/>
            <p14:sldId id="271"/>
            <p14:sldId id="270"/>
            <p14:sldId id="272"/>
            <p14:sldId id="281"/>
            <p14:sldId id="277"/>
            <p14:sldId id="326"/>
            <p14:sldId id="325"/>
            <p14:sldId id="330"/>
            <p14:sldId id="328"/>
            <p14:sldId id="329"/>
            <p14:sldId id="337"/>
            <p14:sldId id="331"/>
            <p14:sldId id="332"/>
            <p14:sldId id="333"/>
            <p14:sldId id="335"/>
            <p14:sldId id="347"/>
            <p14:sldId id="338"/>
            <p14:sldId id="283"/>
            <p14:sldId id="348"/>
            <p14:sldId id="349"/>
            <p14:sldId id="350"/>
            <p14:sldId id="351"/>
            <p14:sldId id="352"/>
            <p14:sldId id="354"/>
            <p14:sldId id="353"/>
            <p14:sldId id="285"/>
            <p14:sldId id="296"/>
            <p14:sldId id="292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02"/>
            <p14:sldId id="304"/>
            <p14:sldId id="303"/>
            <p14:sldId id="305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39"/>
            <p14:sldId id="340"/>
            <p14:sldId id="341"/>
            <p14:sldId id="343"/>
            <p14:sldId id="344"/>
            <p14:sldId id="319"/>
            <p14:sldId id="321"/>
            <p14:sldId id="322"/>
            <p14:sldId id="323"/>
            <p14:sldId id="282"/>
            <p14:sldId id="276"/>
            <p14:sldId id="273"/>
            <p14:sldId id="274"/>
            <p14:sldId id="366"/>
            <p14:sldId id="279"/>
          </p14:sldIdLst>
        </p14:section>
        <p14:section name="Sección sin título" id="{0E9832D4-91F7-4E87-AF14-E7417F474D7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0764" autoAdjust="0"/>
  </p:normalViewPr>
  <p:slideViewPr>
    <p:cSldViewPr>
      <p:cViewPr>
        <p:scale>
          <a:sx n="60" d="100"/>
          <a:sy n="60" d="100"/>
        </p:scale>
        <p:origin x="-15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3DF04-3CE7-4790-81AB-509643FED406}" type="doc">
      <dgm:prSet loTypeId="urn:microsoft.com/office/officeart/2005/8/layout/radial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868BC3-D40E-45FC-B089-DF0380447943}">
      <dgm:prSet phldrT="[Texto]" custT="1"/>
      <dgm:spPr/>
      <dgm:t>
        <a:bodyPr/>
        <a:lstStyle/>
        <a:p>
          <a:r>
            <a:rPr lang="es-EC" sz="1700" b="1" smtClean="0"/>
            <a:t>PLANTEAMIENTO </a:t>
          </a:r>
        </a:p>
        <a:p>
          <a:r>
            <a:rPr lang="es-EC" sz="1700" b="1" smtClean="0"/>
            <a:t>DEL</a:t>
          </a:r>
        </a:p>
        <a:p>
          <a:r>
            <a:rPr lang="es-EC" sz="1700" b="1" smtClean="0"/>
            <a:t>PROBLEMA</a:t>
          </a:r>
          <a:endParaRPr lang="en-US" sz="1700" b="1" dirty="0"/>
        </a:p>
      </dgm:t>
    </dgm:pt>
    <dgm:pt modelId="{F715686A-D3DB-4E50-BC72-1DD410080D02}" type="parTrans" cxnId="{F94EC472-78C3-463A-9DB8-06885CB3F0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A6988F-8124-4129-B848-6416665466B8}" type="sibTrans" cxnId="{F94EC472-78C3-463A-9DB8-06885CB3F0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E87749-F17A-4565-B7D1-931322802AF9}">
      <dgm:prSet phldrT="[Texto]"/>
      <dgm:spPr/>
      <dgm:t>
        <a:bodyPr/>
        <a:lstStyle/>
        <a:p>
          <a:r>
            <a:rPr lang="es-EC" smtClean="0"/>
            <a:t>Chaide y Chaide S.A.</a:t>
          </a:r>
          <a:endParaRPr lang="en-US" dirty="0"/>
        </a:p>
      </dgm:t>
    </dgm:pt>
    <dgm:pt modelId="{32381613-78FF-44DB-AEED-C507BA29057D}" type="parTrans" cxnId="{8E1A2948-4826-48FB-8D28-164024C557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4868D5-9525-4549-AC67-ACEB7D7B3692}" type="sibTrans" cxnId="{8E1A2948-4826-48FB-8D28-164024C557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E2B307-1477-4033-A8F5-784E66E3C8CD}">
      <dgm:prSet phldrT="[Texto]"/>
      <dgm:spPr/>
      <dgm:t>
        <a:bodyPr/>
        <a:lstStyle/>
        <a:p>
          <a:r>
            <a:rPr lang="es-EC" dirty="0" smtClean="0"/>
            <a:t>Control </a:t>
          </a:r>
          <a:r>
            <a:rPr lang="es-EC" dirty="0" smtClean="0"/>
            <a:t>interno</a:t>
          </a:r>
          <a:endParaRPr lang="en-US" dirty="0"/>
        </a:p>
      </dgm:t>
    </dgm:pt>
    <dgm:pt modelId="{C92D30F6-C506-4061-AAAD-E0CC188288BC}" type="parTrans" cxnId="{80733195-8CF2-4FF0-93C2-6358A1526E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4A3A86-BAE3-4563-8018-7A7023354C4F}" type="sibTrans" cxnId="{80733195-8CF2-4FF0-93C2-6358A1526E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2B291A-8F07-4721-9241-D9DAF719A960}">
      <dgm:prSet phldrT="[Texto]"/>
      <dgm:spPr/>
      <dgm:t>
        <a:bodyPr/>
        <a:lstStyle/>
        <a:p>
          <a:r>
            <a:rPr lang="es-EC" smtClean="0"/>
            <a:t>Posibles riesgos </a:t>
          </a:r>
          <a:endParaRPr lang="es-EC" dirty="0" smtClean="0"/>
        </a:p>
      </dgm:t>
    </dgm:pt>
    <dgm:pt modelId="{C8B9E7AF-C106-4D45-B0B1-2A573792D002}" type="parTrans" cxnId="{77BB3B7E-046D-4959-9442-68769853EA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CBAC7B-C98A-4F51-9E81-7581E9AA9CCD}" type="sibTrans" cxnId="{77BB3B7E-046D-4959-9442-68769853EA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0766C8-F1E5-482D-B197-83E581F75E5D}">
      <dgm:prSet phldrT="[Texto]"/>
      <dgm:spPr/>
      <dgm:t>
        <a:bodyPr/>
        <a:lstStyle/>
        <a:p>
          <a:r>
            <a:rPr lang="es-EC" smtClean="0"/>
            <a:t>Eficiencia y eficacia </a:t>
          </a:r>
          <a:endParaRPr lang="es-EC" dirty="0" smtClean="0"/>
        </a:p>
      </dgm:t>
    </dgm:pt>
    <dgm:pt modelId="{D07FD0EE-A985-4708-9EF5-6EA635ED2C52}" type="parTrans" cxnId="{9A088CD5-04EF-4FB9-9C06-5E4C890B1D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3C58D6-F146-4827-931E-7441C1AC7B8C}" type="sibTrans" cxnId="{9A088CD5-04EF-4FB9-9C06-5E4C890B1D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6DB41-4BBD-4FCE-9067-72A518E0EC8D}">
      <dgm:prSet phldrT="[Texto]"/>
      <dgm:spPr/>
      <dgm:t>
        <a:bodyPr/>
        <a:lstStyle/>
        <a:p>
          <a:r>
            <a:rPr lang="es-EC" smtClean="0"/>
            <a:t>Toma de decisiones </a:t>
          </a:r>
          <a:endParaRPr lang="es-EC" dirty="0" smtClean="0"/>
        </a:p>
      </dgm:t>
    </dgm:pt>
    <dgm:pt modelId="{6713C242-D10C-4EB3-9439-193AACD14051}" type="parTrans" cxnId="{F795BE3B-9856-4295-9D1C-2F774179B8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50064F-4BCF-47AC-BC0F-398047449500}" type="sibTrans" cxnId="{F795BE3B-9856-4295-9D1C-2F774179B8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DA23CE-A396-44CA-AE6F-1C70C3753E1A}" type="pres">
      <dgm:prSet presAssocID="{F603DF04-3CE7-4790-81AB-509643FED40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C7930-E2F3-4449-AB50-EE493D6F1A20}" type="pres">
      <dgm:prSet presAssocID="{55868BC3-D40E-45FC-B089-DF0380447943}" presName="centerShape" presStyleLbl="node0" presStyleIdx="0" presStyleCnt="1" custScaleX="107826"/>
      <dgm:spPr/>
      <dgm:t>
        <a:bodyPr/>
        <a:lstStyle/>
        <a:p>
          <a:endParaRPr lang="en-US"/>
        </a:p>
      </dgm:t>
    </dgm:pt>
    <dgm:pt modelId="{1724E1B6-9486-4284-B53A-8C93A661A2F8}" type="pres">
      <dgm:prSet presAssocID="{32381613-78FF-44DB-AEED-C507BA29057D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4CA8BF49-11E8-4EDA-B13C-1D325CBDE956}" type="pres">
      <dgm:prSet presAssocID="{F8E87749-F17A-4565-B7D1-931322802A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D62C9-F1A4-4422-8EEC-00804AFB80E1}" type="pres">
      <dgm:prSet presAssocID="{C92D30F6-C506-4061-AAAD-E0CC188288BC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65F4551C-0460-4AB9-83AC-E9C75610AE98}" type="pres">
      <dgm:prSet presAssocID="{6FE2B307-1477-4033-A8F5-784E66E3C8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D05F4-BD15-4900-B7E4-6CC9A94FBBDF}" type="pres">
      <dgm:prSet presAssocID="{C8B9E7AF-C106-4D45-B0B1-2A573792D002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1434050-4908-4DA5-872E-381C06292731}" type="pres">
      <dgm:prSet presAssocID="{932B291A-8F07-4721-9241-D9DAF719A9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B0D15-87BF-48F7-8D84-256000CEBD2B}" type="pres">
      <dgm:prSet presAssocID="{D07FD0EE-A985-4708-9EF5-6EA635ED2C5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9980F26-FCCF-4409-829A-6108A1D1D4F3}" type="pres">
      <dgm:prSet presAssocID="{F50766C8-F1E5-482D-B197-83E581F75E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E369-536A-444F-895E-B01BF3000CCB}" type="pres">
      <dgm:prSet presAssocID="{6713C242-D10C-4EB3-9439-193AACD14051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722AD17F-2689-4B6D-8F1A-7AFF333A462D}" type="pres">
      <dgm:prSet presAssocID="{3CA6DB41-4BBD-4FCE-9067-72A518E0EC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33195-8CF2-4FF0-93C2-6358A1526E03}" srcId="{55868BC3-D40E-45FC-B089-DF0380447943}" destId="{6FE2B307-1477-4033-A8F5-784E66E3C8CD}" srcOrd="1" destOrd="0" parTransId="{C92D30F6-C506-4061-AAAD-E0CC188288BC}" sibTransId="{5F4A3A86-BAE3-4563-8018-7A7023354C4F}"/>
    <dgm:cxn modelId="{3E5FE7C6-C683-4C76-9A80-DDC7739C31FA}" type="presOf" srcId="{C92D30F6-C506-4061-AAAD-E0CC188288BC}" destId="{67CD62C9-F1A4-4422-8EEC-00804AFB80E1}" srcOrd="0" destOrd="0" presId="urn:microsoft.com/office/officeart/2005/8/layout/radial4"/>
    <dgm:cxn modelId="{9127BE10-E46A-4912-8F36-318D46752B87}" type="presOf" srcId="{55868BC3-D40E-45FC-B089-DF0380447943}" destId="{4A4C7930-E2F3-4449-AB50-EE493D6F1A20}" srcOrd="0" destOrd="0" presId="urn:microsoft.com/office/officeart/2005/8/layout/radial4"/>
    <dgm:cxn modelId="{F89CF464-98D5-4185-AA7C-351C2679C83E}" type="presOf" srcId="{6FE2B307-1477-4033-A8F5-784E66E3C8CD}" destId="{65F4551C-0460-4AB9-83AC-E9C75610AE98}" srcOrd="0" destOrd="0" presId="urn:microsoft.com/office/officeart/2005/8/layout/radial4"/>
    <dgm:cxn modelId="{E377D8F2-2619-4CAE-92A4-4604E799496A}" type="presOf" srcId="{F50766C8-F1E5-482D-B197-83E581F75E5D}" destId="{79980F26-FCCF-4409-829A-6108A1D1D4F3}" srcOrd="0" destOrd="0" presId="urn:microsoft.com/office/officeart/2005/8/layout/radial4"/>
    <dgm:cxn modelId="{F795BE3B-9856-4295-9D1C-2F774179B8E4}" srcId="{55868BC3-D40E-45FC-B089-DF0380447943}" destId="{3CA6DB41-4BBD-4FCE-9067-72A518E0EC8D}" srcOrd="4" destOrd="0" parTransId="{6713C242-D10C-4EB3-9439-193AACD14051}" sibTransId="{3950064F-4BCF-47AC-BC0F-398047449500}"/>
    <dgm:cxn modelId="{77BB3B7E-046D-4959-9442-68769853EA01}" srcId="{55868BC3-D40E-45FC-B089-DF0380447943}" destId="{932B291A-8F07-4721-9241-D9DAF719A960}" srcOrd="2" destOrd="0" parTransId="{C8B9E7AF-C106-4D45-B0B1-2A573792D002}" sibTransId="{18CBAC7B-C98A-4F51-9E81-7581E9AA9CCD}"/>
    <dgm:cxn modelId="{B1AEA6A8-B00E-4F90-8684-B15B269413D1}" type="presOf" srcId="{C8B9E7AF-C106-4D45-B0B1-2A573792D002}" destId="{45AD05F4-BD15-4900-B7E4-6CC9A94FBBDF}" srcOrd="0" destOrd="0" presId="urn:microsoft.com/office/officeart/2005/8/layout/radial4"/>
    <dgm:cxn modelId="{F94EC472-78C3-463A-9DB8-06885CB3F0D3}" srcId="{F603DF04-3CE7-4790-81AB-509643FED406}" destId="{55868BC3-D40E-45FC-B089-DF0380447943}" srcOrd="0" destOrd="0" parTransId="{F715686A-D3DB-4E50-BC72-1DD410080D02}" sibTransId="{0BA6988F-8124-4129-B848-6416665466B8}"/>
    <dgm:cxn modelId="{3C5A741D-C4C4-43D4-9E1E-9752371136FA}" type="presOf" srcId="{6713C242-D10C-4EB3-9439-193AACD14051}" destId="{D5E8E369-536A-444F-895E-B01BF3000CCB}" srcOrd="0" destOrd="0" presId="urn:microsoft.com/office/officeart/2005/8/layout/radial4"/>
    <dgm:cxn modelId="{9A088CD5-04EF-4FB9-9C06-5E4C890B1D6F}" srcId="{55868BC3-D40E-45FC-B089-DF0380447943}" destId="{F50766C8-F1E5-482D-B197-83E581F75E5D}" srcOrd="3" destOrd="0" parTransId="{D07FD0EE-A985-4708-9EF5-6EA635ED2C52}" sibTransId="{763C58D6-F146-4827-931E-7441C1AC7B8C}"/>
    <dgm:cxn modelId="{39C48D97-ED4B-4896-B97E-867B89DBD958}" type="presOf" srcId="{D07FD0EE-A985-4708-9EF5-6EA635ED2C52}" destId="{F3EB0D15-87BF-48F7-8D84-256000CEBD2B}" srcOrd="0" destOrd="0" presId="urn:microsoft.com/office/officeart/2005/8/layout/radial4"/>
    <dgm:cxn modelId="{C9F10F65-9162-4AD2-B1F1-5410895CCAB9}" type="presOf" srcId="{3CA6DB41-4BBD-4FCE-9067-72A518E0EC8D}" destId="{722AD17F-2689-4B6D-8F1A-7AFF333A462D}" srcOrd="0" destOrd="0" presId="urn:microsoft.com/office/officeart/2005/8/layout/radial4"/>
    <dgm:cxn modelId="{AA2B22A9-E4BC-4544-B7AE-A64D7D496DE3}" type="presOf" srcId="{F8E87749-F17A-4565-B7D1-931322802AF9}" destId="{4CA8BF49-11E8-4EDA-B13C-1D325CBDE956}" srcOrd="0" destOrd="0" presId="urn:microsoft.com/office/officeart/2005/8/layout/radial4"/>
    <dgm:cxn modelId="{8E1A2948-4826-48FB-8D28-164024C557B8}" srcId="{55868BC3-D40E-45FC-B089-DF0380447943}" destId="{F8E87749-F17A-4565-B7D1-931322802AF9}" srcOrd="0" destOrd="0" parTransId="{32381613-78FF-44DB-AEED-C507BA29057D}" sibTransId="{3B4868D5-9525-4549-AC67-ACEB7D7B3692}"/>
    <dgm:cxn modelId="{011F05E6-3C6F-4C49-B644-4BECDE610921}" type="presOf" srcId="{32381613-78FF-44DB-AEED-C507BA29057D}" destId="{1724E1B6-9486-4284-B53A-8C93A661A2F8}" srcOrd="0" destOrd="0" presId="urn:microsoft.com/office/officeart/2005/8/layout/radial4"/>
    <dgm:cxn modelId="{32A70D62-E100-43EF-BB15-12E5EDDB0A4A}" type="presOf" srcId="{F603DF04-3CE7-4790-81AB-509643FED406}" destId="{85DA23CE-A396-44CA-AE6F-1C70C3753E1A}" srcOrd="0" destOrd="0" presId="urn:microsoft.com/office/officeart/2005/8/layout/radial4"/>
    <dgm:cxn modelId="{EBF8B988-57FD-4E57-9E71-EB020F3E765A}" type="presOf" srcId="{932B291A-8F07-4721-9241-D9DAF719A960}" destId="{21434050-4908-4DA5-872E-381C06292731}" srcOrd="0" destOrd="0" presId="urn:microsoft.com/office/officeart/2005/8/layout/radial4"/>
    <dgm:cxn modelId="{643EF0AC-3120-4FF8-ADFB-03AAB6DAD6FE}" type="presParOf" srcId="{85DA23CE-A396-44CA-AE6F-1C70C3753E1A}" destId="{4A4C7930-E2F3-4449-AB50-EE493D6F1A20}" srcOrd="0" destOrd="0" presId="urn:microsoft.com/office/officeart/2005/8/layout/radial4"/>
    <dgm:cxn modelId="{5F0C35A3-AB7B-4F1F-ADE7-328FD34FD354}" type="presParOf" srcId="{85DA23CE-A396-44CA-AE6F-1C70C3753E1A}" destId="{1724E1B6-9486-4284-B53A-8C93A661A2F8}" srcOrd="1" destOrd="0" presId="urn:microsoft.com/office/officeart/2005/8/layout/radial4"/>
    <dgm:cxn modelId="{4D5E5FC9-82E8-43AA-8B0F-FA5A3F86F260}" type="presParOf" srcId="{85DA23CE-A396-44CA-AE6F-1C70C3753E1A}" destId="{4CA8BF49-11E8-4EDA-B13C-1D325CBDE956}" srcOrd="2" destOrd="0" presId="urn:microsoft.com/office/officeart/2005/8/layout/radial4"/>
    <dgm:cxn modelId="{BB9FA70C-6D32-4209-B5CB-E03AE996456F}" type="presParOf" srcId="{85DA23CE-A396-44CA-AE6F-1C70C3753E1A}" destId="{67CD62C9-F1A4-4422-8EEC-00804AFB80E1}" srcOrd="3" destOrd="0" presId="urn:microsoft.com/office/officeart/2005/8/layout/radial4"/>
    <dgm:cxn modelId="{7AEBAE97-0FAA-4BBA-8792-971778B99D4A}" type="presParOf" srcId="{85DA23CE-A396-44CA-AE6F-1C70C3753E1A}" destId="{65F4551C-0460-4AB9-83AC-E9C75610AE98}" srcOrd="4" destOrd="0" presId="urn:microsoft.com/office/officeart/2005/8/layout/radial4"/>
    <dgm:cxn modelId="{616A5DCD-F021-40C0-9044-E504D7E93BA3}" type="presParOf" srcId="{85DA23CE-A396-44CA-AE6F-1C70C3753E1A}" destId="{45AD05F4-BD15-4900-B7E4-6CC9A94FBBDF}" srcOrd="5" destOrd="0" presId="urn:microsoft.com/office/officeart/2005/8/layout/radial4"/>
    <dgm:cxn modelId="{221F1A0A-A9D1-4DB0-BED8-70D95E7BA73D}" type="presParOf" srcId="{85DA23CE-A396-44CA-AE6F-1C70C3753E1A}" destId="{21434050-4908-4DA5-872E-381C06292731}" srcOrd="6" destOrd="0" presId="urn:microsoft.com/office/officeart/2005/8/layout/radial4"/>
    <dgm:cxn modelId="{417421F7-8C0E-4ED5-8C8A-A544384147E8}" type="presParOf" srcId="{85DA23CE-A396-44CA-AE6F-1C70C3753E1A}" destId="{F3EB0D15-87BF-48F7-8D84-256000CEBD2B}" srcOrd="7" destOrd="0" presId="urn:microsoft.com/office/officeart/2005/8/layout/radial4"/>
    <dgm:cxn modelId="{D98AF939-8E13-45CD-AB8D-8B4B2419B513}" type="presParOf" srcId="{85DA23CE-A396-44CA-AE6F-1C70C3753E1A}" destId="{79980F26-FCCF-4409-829A-6108A1D1D4F3}" srcOrd="8" destOrd="0" presId="urn:microsoft.com/office/officeart/2005/8/layout/radial4"/>
    <dgm:cxn modelId="{4DA1CD96-EB40-460F-8D3C-1D807C4E5CCA}" type="presParOf" srcId="{85DA23CE-A396-44CA-AE6F-1C70C3753E1A}" destId="{D5E8E369-536A-444F-895E-B01BF3000CCB}" srcOrd="9" destOrd="0" presId="urn:microsoft.com/office/officeart/2005/8/layout/radial4"/>
    <dgm:cxn modelId="{680E2694-D960-4C94-A022-6475684A71E9}" type="presParOf" srcId="{85DA23CE-A396-44CA-AE6F-1C70C3753E1A}" destId="{722AD17F-2689-4B6D-8F1A-7AFF333A462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94B9EF-D23E-4021-9765-B4B62DB38044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7CE3C2-EDF9-425E-A64F-422DDA837504}">
      <dgm:prSet phldrT="[Texto]" custT="1"/>
      <dgm:spPr/>
      <dgm:t>
        <a:bodyPr/>
        <a:lstStyle/>
        <a:p>
          <a:r>
            <a:rPr lang="es-ES" sz="1600" b="1" dirty="0" smtClean="0"/>
            <a:t>Examen</a:t>
          </a:r>
          <a:endParaRPr lang="en-US" sz="1600" b="1" dirty="0"/>
        </a:p>
      </dgm:t>
    </dgm:pt>
    <dgm:pt modelId="{B13A6D15-F741-4B29-93F9-96E568A3FB6C}" type="parTrans" cxnId="{927F6320-35F7-4AD0-8689-C90D8BA875F1}">
      <dgm:prSet/>
      <dgm:spPr/>
      <dgm:t>
        <a:bodyPr/>
        <a:lstStyle/>
        <a:p>
          <a:endParaRPr lang="en-US" sz="3600" b="1"/>
        </a:p>
      </dgm:t>
    </dgm:pt>
    <dgm:pt modelId="{32464A1F-A4CF-44D3-9E52-A1728717B505}" type="sibTrans" cxnId="{927F6320-35F7-4AD0-8689-C90D8BA875F1}">
      <dgm:prSet custT="1"/>
      <dgm:spPr/>
      <dgm:t>
        <a:bodyPr/>
        <a:lstStyle/>
        <a:p>
          <a:endParaRPr lang="en-US" sz="1200" b="1"/>
        </a:p>
      </dgm:t>
    </dgm:pt>
    <dgm:pt modelId="{2E9792B7-1910-4F4D-8A4B-74903BE701C4}">
      <dgm:prSet custT="1"/>
      <dgm:spPr/>
      <dgm:t>
        <a:bodyPr/>
        <a:lstStyle/>
        <a:p>
          <a:r>
            <a:rPr lang="es-ES" sz="1600" b="1" dirty="0" smtClean="0"/>
            <a:t>Proceso continuo de evaluaciones</a:t>
          </a:r>
          <a:endParaRPr lang="en-US" sz="1600" b="1" dirty="0"/>
        </a:p>
      </dgm:t>
    </dgm:pt>
    <dgm:pt modelId="{1F2EE919-39E0-4D5C-B7E0-F30CCACACFFA}" type="parTrans" cxnId="{2C42245D-B1E8-4ED1-8638-BF0F2CB8719B}">
      <dgm:prSet/>
      <dgm:spPr/>
      <dgm:t>
        <a:bodyPr/>
        <a:lstStyle/>
        <a:p>
          <a:endParaRPr lang="en-US" sz="3600" b="1"/>
        </a:p>
      </dgm:t>
    </dgm:pt>
    <dgm:pt modelId="{C1B47885-54D7-4FA6-9B20-2C8F1D6D8BE7}" type="sibTrans" cxnId="{2C42245D-B1E8-4ED1-8638-BF0F2CB8719B}">
      <dgm:prSet custT="1"/>
      <dgm:spPr/>
      <dgm:t>
        <a:bodyPr/>
        <a:lstStyle/>
        <a:p>
          <a:endParaRPr lang="en-US" sz="1200" b="1"/>
        </a:p>
      </dgm:t>
    </dgm:pt>
    <dgm:pt modelId="{81455F65-2A88-4FA7-8B9F-E3DE291A6FEB}">
      <dgm:prSet custT="1"/>
      <dgm:spPr/>
      <dgm:t>
        <a:bodyPr/>
        <a:lstStyle/>
        <a:p>
          <a:r>
            <a:rPr lang="es-ES" sz="1600" b="1" dirty="0" smtClean="0"/>
            <a:t>Informe formal con conclusiones y recomendaciones</a:t>
          </a:r>
          <a:endParaRPr lang="en-US" sz="1600" b="1" dirty="0"/>
        </a:p>
      </dgm:t>
    </dgm:pt>
    <dgm:pt modelId="{7F6FE705-F694-4A67-8568-D9CECE9DED55}" type="parTrans" cxnId="{EB3842C6-BD6A-417D-AFF2-4528B58C741E}">
      <dgm:prSet/>
      <dgm:spPr/>
      <dgm:t>
        <a:bodyPr/>
        <a:lstStyle/>
        <a:p>
          <a:endParaRPr lang="en-US" sz="3600" b="1"/>
        </a:p>
      </dgm:t>
    </dgm:pt>
    <dgm:pt modelId="{9457D58B-BA94-495F-B6E1-B311B2C9B202}" type="sibTrans" cxnId="{EB3842C6-BD6A-417D-AFF2-4528B58C741E}">
      <dgm:prSet custT="1"/>
      <dgm:spPr/>
      <dgm:t>
        <a:bodyPr/>
        <a:lstStyle/>
        <a:p>
          <a:endParaRPr lang="en-US" sz="1200" b="1"/>
        </a:p>
      </dgm:t>
    </dgm:pt>
    <dgm:pt modelId="{3A649EC2-D670-4482-97B2-ACC4D18A796E}">
      <dgm:prSet custT="1"/>
      <dgm:spPr/>
      <dgm:t>
        <a:bodyPr/>
        <a:lstStyle/>
        <a:p>
          <a:r>
            <a:rPr lang="es-ES" sz="1600" b="1" dirty="0" smtClean="0"/>
            <a:t>Personal profesional y experimentado </a:t>
          </a:r>
          <a:endParaRPr lang="en-US" sz="1600" b="1" dirty="0"/>
        </a:p>
      </dgm:t>
    </dgm:pt>
    <dgm:pt modelId="{FB2CC2F6-BCE6-4C94-A0E1-4208335EC49F}" type="parTrans" cxnId="{92EB6EA2-7FA3-4CE9-AAA4-9F58F4AF507A}">
      <dgm:prSet/>
      <dgm:spPr/>
      <dgm:t>
        <a:bodyPr/>
        <a:lstStyle/>
        <a:p>
          <a:endParaRPr lang="en-US" sz="3600" b="1"/>
        </a:p>
      </dgm:t>
    </dgm:pt>
    <dgm:pt modelId="{F43D7F76-4550-419F-99EC-2C4E228991F6}" type="sibTrans" cxnId="{92EB6EA2-7FA3-4CE9-AAA4-9F58F4AF507A}">
      <dgm:prSet custT="1"/>
      <dgm:spPr/>
      <dgm:t>
        <a:bodyPr/>
        <a:lstStyle/>
        <a:p>
          <a:endParaRPr lang="en-US" sz="1200" b="1"/>
        </a:p>
      </dgm:t>
    </dgm:pt>
    <dgm:pt modelId="{C9CA2E90-F550-4C34-9C40-1623DFCFB49F}">
      <dgm:prSet custT="1"/>
      <dgm:spPr/>
      <dgm:t>
        <a:bodyPr/>
        <a:lstStyle/>
        <a:p>
          <a:r>
            <a:rPr lang="es-ES" sz="1600" b="1" dirty="0" smtClean="0"/>
            <a:t>Lograr  las “E” de las operaciones operativas</a:t>
          </a:r>
          <a:endParaRPr lang="en-US" sz="1600" b="1" dirty="0"/>
        </a:p>
      </dgm:t>
    </dgm:pt>
    <dgm:pt modelId="{AA83A463-7006-4C70-A326-B3A62905E362}" type="parTrans" cxnId="{14F9FCDA-07E5-4F41-921D-EFD6772682B1}">
      <dgm:prSet/>
      <dgm:spPr/>
      <dgm:t>
        <a:bodyPr/>
        <a:lstStyle/>
        <a:p>
          <a:endParaRPr lang="en-US" sz="3600" b="1"/>
        </a:p>
      </dgm:t>
    </dgm:pt>
    <dgm:pt modelId="{4454AB6F-217A-4A24-930B-BF3E4BF66756}" type="sibTrans" cxnId="{14F9FCDA-07E5-4F41-921D-EFD6772682B1}">
      <dgm:prSet custT="1"/>
      <dgm:spPr/>
      <dgm:t>
        <a:bodyPr/>
        <a:lstStyle/>
        <a:p>
          <a:endParaRPr lang="en-US" sz="1200" b="1"/>
        </a:p>
      </dgm:t>
    </dgm:pt>
    <dgm:pt modelId="{C7E85E87-895B-45C8-B11D-9D6FB6E200F7}">
      <dgm:prSet phldrT="[Texto]" custT="1"/>
      <dgm:spPr/>
      <dgm:t>
        <a:bodyPr/>
        <a:lstStyle/>
        <a:p>
          <a:r>
            <a:rPr lang="es-ES" sz="1600" b="1" dirty="0" smtClean="0"/>
            <a:t>Evalúa la administración y gestión integral de la organización</a:t>
          </a:r>
          <a:endParaRPr lang="en-US" sz="1600" b="1" dirty="0"/>
        </a:p>
      </dgm:t>
    </dgm:pt>
    <dgm:pt modelId="{75D104E9-E45D-401C-A092-A8C10C17D25D}" type="parTrans" cxnId="{1AF472CB-B74F-436B-BD33-3249678449C6}">
      <dgm:prSet/>
      <dgm:spPr/>
      <dgm:t>
        <a:bodyPr/>
        <a:lstStyle/>
        <a:p>
          <a:endParaRPr lang="en-US" sz="3600" b="1"/>
        </a:p>
      </dgm:t>
    </dgm:pt>
    <dgm:pt modelId="{F8D770E7-F44E-4DBE-8D20-FD12DD33A2A5}" type="sibTrans" cxnId="{1AF472CB-B74F-436B-BD33-3249678449C6}">
      <dgm:prSet custT="1"/>
      <dgm:spPr/>
      <dgm:t>
        <a:bodyPr/>
        <a:lstStyle/>
        <a:p>
          <a:endParaRPr lang="en-US" sz="1200" b="1"/>
        </a:p>
      </dgm:t>
    </dgm:pt>
    <dgm:pt modelId="{56EBE96A-90FD-496F-AD1D-D769FE1B3A44}" type="pres">
      <dgm:prSet presAssocID="{A094B9EF-D23E-4021-9765-B4B62DB380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A173B-9D95-4557-BDD4-DD41B413FDD5}" type="pres">
      <dgm:prSet presAssocID="{4B7CE3C2-EDF9-425E-A64F-422DDA83750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66EBB-DFB3-4F79-BAF5-A17FFF40CA2C}" type="pres">
      <dgm:prSet presAssocID="{32464A1F-A4CF-44D3-9E52-A1728717B50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E90F28A-CC89-4C7E-9B35-38095BD6FD2E}" type="pres">
      <dgm:prSet presAssocID="{32464A1F-A4CF-44D3-9E52-A1728717B50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D2C6C70-4FC0-402E-B759-1519D422D0D9}" type="pres">
      <dgm:prSet presAssocID="{C7E85E87-895B-45C8-B11D-9D6FB6E200F7}" presName="node" presStyleLbl="node1" presStyleIdx="1" presStyleCnt="6" custScaleX="156299" custRadScaleRad="110082" custRadScaleInc="12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F2A20-8C33-4A6A-9230-40AD001F4EC6}" type="pres">
      <dgm:prSet presAssocID="{F8D770E7-F44E-4DBE-8D20-FD12DD33A2A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63DA12A-325D-4785-98F8-1B90D45090E6}" type="pres">
      <dgm:prSet presAssocID="{F8D770E7-F44E-4DBE-8D20-FD12DD33A2A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D9D6AD4-77BB-4F7E-A454-A0658E95ABE8}" type="pres">
      <dgm:prSet presAssocID="{2E9792B7-1910-4F4D-8A4B-74903BE701C4}" presName="node" presStyleLbl="node1" presStyleIdx="2" presStyleCnt="6" custScaleX="120849" custRadScaleRad="128201" custRadScaleInc="-10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764F2-FBF6-47F8-8D0B-A0D0BB2DA772}" type="pres">
      <dgm:prSet presAssocID="{C1B47885-54D7-4FA6-9B20-2C8F1D6D8BE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849D972A-04BB-4C9D-9E06-AC214101DFB5}" type="pres">
      <dgm:prSet presAssocID="{C1B47885-54D7-4FA6-9B20-2C8F1D6D8BE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D5552CB-41FD-471F-9F4D-64686650DE70}" type="pres">
      <dgm:prSet presAssocID="{3A649EC2-D670-4482-97B2-ACC4D18A796E}" presName="node" presStyleLbl="node1" presStyleIdx="3" presStyleCnt="6" custScaleX="153583" custRadScaleRad="102803" custRadScaleInc="14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B0007-A149-4069-9EA5-77F123D61E25}" type="pres">
      <dgm:prSet presAssocID="{F43D7F76-4550-419F-99EC-2C4E228991F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0628904-D255-4015-A9F4-50AA5D406788}" type="pres">
      <dgm:prSet presAssocID="{F43D7F76-4550-419F-99EC-2C4E228991F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97B6936-D48A-492C-A2CD-D1A51832EE2A}" type="pres">
      <dgm:prSet presAssocID="{81455F65-2A88-4FA7-8B9F-E3DE291A6FEB}" presName="node" presStyleLbl="node1" presStyleIdx="4" presStyleCnt="6" custScaleX="148593" custRadScaleRad="144384" custRadScaleInc="3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68774-E77F-4649-A3C9-956AECDA271A}" type="pres">
      <dgm:prSet presAssocID="{9457D58B-BA94-495F-B6E1-B311B2C9B20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D7BA577-AB97-4003-918C-8B06B0EBBEBD}" type="pres">
      <dgm:prSet presAssocID="{9457D58B-BA94-495F-B6E1-B311B2C9B20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939BE53-CDCC-4AA4-BE9B-F2D2200A91B6}" type="pres">
      <dgm:prSet presAssocID="{C9CA2E90-F550-4C34-9C40-1623DFCFB49F}" presName="node" presStyleLbl="node1" presStyleIdx="5" presStyleCnt="6" custScaleX="125934" custRadScaleRad="126788" custRadScaleInc="4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442AF-EBD4-4016-97A8-1AAFD8B5FA9E}" type="pres">
      <dgm:prSet presAssocID="{4454AB6F-217A-4A24-930B-BF3E4BF6675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B4FE8153-E381-4B37-96DE-5F5360563D33}" type="pres">
      <dgm:prSet presAssocID="{4454AB6F-217A-4A24-930B-BF3E4BF66756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EB3842C6-BD6A-417D-AFF2-4528B58C741E}" srcId="{A094B9EF-D23E-4021-9765-B4B62DB38044}" destId="{81455F65-2A88-4FA7-8B9F-E3DE291A6FEB}" srcOrd="4" destOrd="0" parTransId="{7F6FE705-F694-4A67-8568-D9CECE9DED55}" sibTransId="{9457D58B-BA94-495F-B6E1-B311B2C9B202}"/>
    <dgm:cxn modelId="{AA22DA9D-570E-4B9C-84EA-D8F7B1688504}" type="presOf" srcId="{F8D770E7-F44E-4DBE-8D20-FD12DD33A2A5}" destId="{763DA12A-325D-4785-98F8-1B90D45090E6}" srcOrd="1" destOrd="0" presId="urn:microsoft.com/office/officeart/2005/8/layout/cycle2"/>
    <dgm:cxn modelId="{C9589CC6-E649-4FBF-B29C-010E66C25709}" type="presOf" srcId="{4454AB6F-217A-4A24-930B-BF3E4BF66756}" destId="{1CC442AF-EBD4-4016-97A8-1AAFD8B5FA9E}" srcOrd="0" destOrd="0" presId="urn:microsoft.com/office/officeart/2005/8/layout/cycle2"/>
    <dgm:cxn modelId="{3844CF7D-F75A-4FF2-9D29-C59000EEDAD5}" type="presOf" srcId="{F8D770E7-F44E-4DBE-8D20-FD12DD33A2A5}" destId="{9FBF2A20-8C33-4A6A-9230-40AD001F4EC6}" srcOrd="0" destOrd="0" presId="urn:microsoft.com/office/officeart/2005/8/layout/cycle2"/>
    <dgm:cxn modelId="{2933F33E-E719-4513-ACB1-EAB5E616DEDA}" type="presOf" srcId="{32464A1F-A4CF-44D3-9E52-A1728717B505}" destId="{DB666EBB-DFB3-4F79-BAF5-A17FFF40CA2C}" srcOrd="0" destOrd="0" presId="urn:microsoft.com/office/officeart/2005/8/layout/cycle2"/>
    <dgm:cxn modelId="{C6219C62-659E-4984-8405-B7D0120AD8A9}" type="presOf" srcId="{32464A1F-A4CF-44D3-9E52-A1728717B505}" destId="{2E90F28A-CC89-4C7E-9B35-38095BD6FD2E}" srcOrd="1" destOrd="0" presId="urn:microsoft.com/office/officeart/2005/8/layout/cycle2"/>
    <dgm:cxn modelId="{1AF472CB-B74F-436B-BD33-3249678449C6}" srcId="{A094B9EF-D23E-4021-9765-B4B62DB38044}" destId="{C7E85E87-895B-45C8-B11D-9D6FB6E200F7}" srcOrd="1" destOrd="0" parTransId="{75D104E9-E45D-401C-A092-A8C10C17D25D}" sibTransId="{F8D770E7-F44E-4DBE-8D20-FD12DD33A2A5}"/>
    <dgm:cxn modelId="{82B3CC39-EA4F-4680-A78E-5E2A8F4326EC}" type="presOf" srcId="{9457D58B-BA94-495F-B6E1-B311B2C9B202}" destId="{1D7BA577-AB97-4003-918C-8B06B0EBBEBD}" srcOrd="1" destOrd="0" presId="urn:microsoft.com/office/officeart/2005/8/layout/cycle2"/>
    <dgm:cxn modelId="{92EB6EA2-7FA3-4CE9-AAA4-9F58F4AF507A}" srcId="{A094B9EF-D23E-4021-9765-B4B62DB38044}" destId="{3A649EC2-D670-4482-97B2-ACC4D18A796E}" srcOrd="3" destOrd="0" parTransId="{FB2CC2F6-BCE6-4C94-A0E1-4208335EC49F}" sibTransId="{F43D7F76-4550-419F-99EC-2C4E228991F6}"/>
    <dgm:cxn modelId="{554EDA59-BD5C-472C-B484-D941073FD2BD}" type="presOf" srcId="{C9CA2E90-F550-4C34-9C40-1623DFCFB49F}" destId="{0939BE53-CDCC-4AA4-BE9B-F2D2200A91B6}" srcOrd="0" destOrd="0" presId="urn:microsoft.com/office/officeart/2005/8/layout/cycle2"/>
    <dgm:cxn modelId="{940F9BF7-B282-44A7-8BA9-7B0E28A1B8E9}" type="presOf" srcId="{9457D58B-BA94-495F-B6E1-B311B2C9B202}" destId="{E1968774-E77F-4649-A3C9-956AECDA271A}" srcOrd="0" destOrd="0" presId="urn:microsoft.com/office/officeart/2005/8/layout/cycle2"/>
    <dgm:cxn modelId="{2C42245D-B1E8-4ED1-8638-BF0F2CB8719B}" srcId="{A094B9EF-D23E-4021-9765-B4B62DB38044}" destId="{2E9792B7-1910-4F4D-8A4B-74903BE701C4}" srcOrd="2" destOrd="0" parTransId="{1F2EE919-39E0-4D5C-B7E0-F30CCACACFFA}" sibTransId="{C1B47885-54D7-4FA6-9B20-2C8F1D6D8BE7}"/>
    <dgm:cxn modelId="{D5EE27A4-8A95-4C89-81A0-B92384BDA431}" type="presOf" srcId="{A094B9EF-D23E-4021-9765-B4B62DB38044}" destId="{56EBE96A-90FD-496F-AD1D-D769FE1B3A44}" srcOrd="0" destOrd="0" presId="urn:microsoft.com/office/officeart/2005/8/layout/cycle2"/>
    <dgm:cxn modelId="{9D91ED64-C9E8-49E1-A536-E92294DBF4B0}" type="presOf" srcId="{3A649EC2-D670-4482-97B2-ACC4D18A796E}" destId="{AD5552CB-41FD-471F-9F4D-64686650DE70}" srcOrd="0" destOrd="0" presId="urn:microsoft.com/office/officeart/2005/8/layout/cycle2"/>
    <dgm:cxn modelId="{0E1B8076-3639-4CDA-B83D-3151BECD84BE}" type="presOf" srcId="{C1B47885-54D7-4FA6-9B20-2C8F1D6D8BE7}" destId="{849D972A-04BB-4C9D-9E06-AC214101DFB5}" srcOrd="1" destOrd="0" presId="urn:microsoft.com/office/officeart/2005/8/layout/cycle2"/>
    <dgm:cxn modelId="{13D13FCB-E830-46D9-964A-5364E8315BF8}" type="presOf" srcId="{4B7CE3C2-EDF9-425E-A64F-422DDA837504}" destId="{4FDA173B-9D95-4557-BDD4-DD41B413FDD5}" srcOrd="0" destOrd="0" presId="urn:microsoft.com/office/officeart/2005/8/layout/cycle2"/>
    <dgm:cxn modelId="{666EEA8F-AA97-4580-9363-78B51E425277}" type="presOf" srcId="{4454AB6F-217A-4A24-930B-BF3E4BF66756}" destId="{B4FE8153-E381-4B37-96DE-5F5360563D33}" srcOrd="1" destOrd="0" presId="urn:microsoft.com/office/officeart/2005/8/layout/cycle2"/>
    <dgm:cxn modelId="{60BE3DF7-9EE9-457D-BDD4-40724B03DDEB}" type="presOf" srcId="{C1B47885-54D7-4FA6-9B20-2C8F1D6D8BE7}" destId="{BDB764F2-FBF6-47F8-8D0B-A0D0BB2DA772}" srcOrd="0" destOrd="0" presId="urn:microsoft.com/office/officeart/2005/8/layout/cycle2"/>
    <dgm:cxn modelId="{927F6320-35F7-4AD0-8689-C90D8BA875F1}" srcId="{A094B9EF-D23E-4021-9765-B4B62DB38044}" destId="{4B7CE3C2-EDF9-425E-A64F-422DDA837504}" srcOrd="0" destOrd="0" parTransId="{B13A6D15-F741-4B29-93F9-96E568A3FB6C}" sibTransId="{32464A1F-A4CF-44D3-9E52-A1728717B505}"/>
    <dgm:cxn modelId="{14F9FCDA-07E5-4F41-921D-EFD6772682B1}" srcId="{A094B9EF-D23E-4021-9765-B4B62DB38044}" destId="{C9CA2E90-F550-4C34-9C40-1623DFCFB49F}" srcOrd="5" destOrd="0" parTransId="{AA83A463-7006-4C70-A326-B3A62905E362}" sibTransId="{4454AB6F-217A-4A24-930B-BF3E4BF66756}"/>
    <dgm:cxn modelId="{06F2DB9A-C1B3-42F6-A737-FFB828B95547}" type="presOf" srcId="{81455F65-2A88-4FA7-8B9F-E3DE291A6FEB}" destId="{597B6936-D48A-492C-A2CD-D1A51832EE2A}" srcOrd="0" destOrd="0" presId="urn:microsoft.com/office/officeart/2005/8/layout/cycle2"/>
    <dgm:cxn modelId="{5A5F6CF7-3ABE-457D-816B-00BFCCA6DF7A}" type="presOf" srcId="{C7E85E87-895B-45C8-B11D-9D6FB6E200F7}" destId="{4D2C6C70-4FC0-402E-B759-1519D422D0D9}" srcOrd="0" destOrd="0" presId="urn:microsoft.com/office/officeart/2005/8/layout/cycle2"/>
    <dgm:cxn modelId="{1885FC73-4F52-4925-A8BB-BCEE21C6E193}" type="presOf" srcId="{2E9792B7-1910-4F4D-8A4B-74903BE701C4}" destId="{0D9D6AD4-77BB-4F7E-A454-A0658E95ABE8}" srcOrd="0" destOrd="0" presId="urn:microsoft.com/office/officeart/2005/8/layout/cycle2"/>
    <dgm:cxn modelId="{72C4E619-CA16-4FFD-8F76-0AA35D6C615A}" type="presOf" srcId="{F43D7F76-4550-419F-99EC-2C4E228991F6}" destId="{B0628904-D255-4015-A9F4-50AA5D406788}" srcOrd="1" destOrd="0" presId="urn:microsoft.com/office/officeart/2005/8/layout/cycle2"/>
    <dgm:cxn modelId="{B43E3359-6DEC-4A47-BF14-84237C9B41EC}" type="presOf" srcId="{F43D7F76-4550-419F-99EC-2C4E228991F6}" destId="{69BB0007-A149-4069-9EA5-77F123D61E25}" srcOrd="0" destOrd="0" presId="urn:microsoft.com/office/officeart/2005/8/layout/cycle2"/>
    <dgm:cxn modelId="{7C2FA28F-CE58-44E9-8710-596EAFC81D09}" type="presParOf" srcId="{56EBE96A-90FD-496F-AD1D-D769FE1B3A44}" destId="{4FDA173B-9D95-4557-BDD4-DD41B413FDD5}" srcOrd="0" destOrd="0" presId="urn:microsoft.com/office/officeart/2005/8/layout/cycle2"/>
    <dgm:cxn modelId="{448D4ED5-55AA-4CCC-9CE0-99A929702E9F}" type="presParOf" srcId="{56EBE96A-90FD-496F-AD1D-D769FE1B3A44}" destId="{DB666EBB-DFB3-4F79-BAF5-A17FFF40CA2C}" srcOrd="1" destOrd="0" presId="urn:microsoft.com/office/officeart/2005/8/layout/cycle2"/>
    <dgm:cxn modelId="{9C61ED58-0889-4002-A5C6-430F4A32886C}" type="presParOf" srcId="{DB666EBB-DFB3-4F79-BAF5-A17FFF40CA2C}" destId="{2E90F28A-CC89-4C7E-9B35-38095BD6FD2E}" srcOrd="0" destOrd="0" presId="urn:microsoft.com/office/officeart/2005/8/layout/cycle2"/>
    <dgm:cxn modelId="{E3E18783-40C7-42B9-A470-E524FF80E9CE}" type="presParOf" srcId="{56EBE96A-90FD-496F-AD1D-D769FE1B3A44}" destId="{4D2C6C70-4FC0-402E-B759-1519D422D0D9}" srcOrd="2" destOrd="0" presId="urn:microsoft.com/office/officeart/2005/8/layout/cycle2"/>
    <dgm:cxn modelId="{297AD157-352F-4D24-830F-FAC641F2A3A7}" type="presParOf" srcId="{56EBE96A-90FD-496F-AD1D-D769FE1B3A44}" destId="{9FBF2A20-8C33-4A6A-9230-40AD001F4EC6}" srcOrd="3" destOrd="0" presId="urn:microsoft.com/office/officeart/2005/8/layout/cycle2"/>
    <dgm:cxn modelId="{B4B272DC-3DA7-4BCD-8CFF-A473E9D71A7B}" type="presParOf" srcId="{9FBF2A20-8C33-4A6A-9230-40AD001F4EC6}" destId="{763DA12A-325D-4785-98F8-1B90D45090E6}" srcOrd="0" destOrd="0" presId="urn:microsoft.com/office/officeart/2005/8/layout/cycle2"/>
    <dgm:cxn modelId="{D540B6FB-5383-4880-BDF0-A85D3ED12F2E}" type="presParOf" srcId="{56EBE96A-90FD-496F-AD1D-D769FE1B3A44}" destId="{0D9D6AD4-77BB-4F7E-A454-A0658E95ABE8}" srcOrd="4" destOrd="0" presId="urn:microsoft.com/office/officeart/2005/8/layout/cycle2"/>
    <dgm:cxn modelId="{AF2EC38D-A084-4A9C-8BE3-F2DE13AA1421}" type="presParOf" srcId="{56EBE96A-90FD-496F-AD1D-D769FE1B3A44}" destId="{BDB764F2-FBF6-47F8-8D0B-A0D0BB2DA772}" srcOrd="5" destOrd="0" presId="urn:microsoft.com/office/officeart/2005/8/layout/cycle2"/>
    <dgm:cxn modelId="{F0EC16F9-04D2-4428-8684-461362F5E9A8}" type="presParOf" srcId="{BDB764F2-FBF6-47F8-8D0B-A0D0BB2DA772}" destId="{849D972A-04BB-4C9D-9E06-AC214101DFB5}" srcOrd="0" destOrd="0" presId="urn:microsoft.com/office/officeart/2005/8/layout/cycle2"/>
    <dgm:cxn modelId="{8D1270C4-F445-4FB5-BD95-473F4E31AAE2}" type="presParOf" srcId="{56EBE96A-90FD-496F-AD1D-D769FE1B3A44}" destId="{AD5552CB-41FD-471F-9F4D-64686650DE70}" srcOrd="6" destOrd="0" presId="urn:microsoft.com/office/officeart/2005/8/layout/cycle2"/>
    <dgm:cxn modelId="{A202A877-36B2-48B5-9A8A-9FC31E44C908}" type="presParOf" srcId="{56EBE96A-90FD-496F-AD1D-D769FE1B3A44}" destId="{69BB0007-A149-4069-9EA5-77F123D61E25}" srcOrd="7" destOrd="0" presId="urn:microsoft.com/office/officeart/2005/8/layout/cycle2"/>
    <dgm:cxn modelId="{6C752E7B-4AA0-449E-A388-67B74D181588}" type="presParOf" srcId="{69BB0007-A149-4069-9EA5-77F123D61E25}" destId="{B0628904-D255-4015-A9F4-50AA5D406788}" srcOrd="0" destOrd="0" presId="urn:microsoft.com/office/officeart/2005/8/layout/cycle2"/>
    <dgm:cxn modelId="{D17211B9-16A4-4C28-AFFC-49099FF09CE8}" type="presParOf" srcId="{56EBE96A-90FD-496F-AD1D-D769FE1B3A44}" destId="{597B6936-D48A-492C-A2CD-D1A51832EE2A}" srcOrd="8" destOrd="0" presId="urn:microsoft.com/office/officeart/2005/8/layout/cycle2"/>
    <dgm:cxn modelId="{B9E05606-5365-46A9-9A9A-BD2750BB9861}" type="presParOf" srcId="{56EBE96A-90FD-496F-AD1D-D769FE1B3A44}" destId="{E1968774-E77F-4649-A3C9-956AECDA271A}" srcOrd="9" destOrd="0" presId="urn:microsoft.com/office/officeart/2005/8/layout/cycle2"/>
    <dgm:cxn modelId="{FF32BE83-E990-4E42-BE66-E51DE507F3C8}" type="presParOf" srcId="{E1968774-E77F-4649-A3C9-956AECDA271A}" destId="{1D7BA577-AB97-4003-918C-8B06B0EBBEBD}" srcOrd="0" destOrd="0" presId="urn:microsoft.com/office/officeart/2005/8/layout/cycle2"/>
    <dgm:cxn modelId="{983A9295-0468-41D1-8AA2-4BC174D2DF25}" type="presParOf" srcId="{56EBE96A-90FD-496F-AD1D-D769FE1B3A44}" destId="{0939BE53-CDCC-4AA4-BE9B-F2D2200A91B6}" srcOrd="10" destOrd="0" presId="urn:microsoft.com/office/officeart/2005/8/layout/cycle2"/>
    <dgm:cxn modelId="{E2D30058-1899-4BD1-ABAF-D1747116A210}" type="presParOf" srcId="{56EBE96A-90FD-496F-AD1D-D769FE1B3A44}" destId="{1CC442AF-EBD4-4016-97A8-1AAFD8B5FA9E}" srcOrd="11" destOrd="0" presId="urn:microsoft.com/office/officeart/2005/8/layout/cycle2"/>
    <dgm:cxn modelId="{92B87B38-6B6D-4B68-AD64-DBE77DFA50B2}" type="presParOf" srcId="{1CC442AF-EBD4-4016-97A8-1AAFD8B5FA9E}" destId="{B4FE8153-E381-4B37-96DE-5F5360563D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18C467-8077-4B33-AA67-FDB5D7CD36DB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D7C8152-9D4B-4E49-8245-F59BE3645E83}">
      <dgm:prSet custT="1"/>
      <dgm:spPr/>
      <dgm:t>
        <a:bodyPr/>
        <a:lstStyle/>
        <a:p>
          <a:pPr rtl="0"/>
          <a:r>
            <a:rPr lang="es-EC" sz="2400" b="1" dirty="0" smtClean="0"/>
            <a:t>NAGAS</a:t>
          </a:r>
          <a:endParaRPr lang="en-US" sz="2400" b="1" dirty="0"/>
        </a:p>
      </dgm:t>
    </dgm:pt>
    <dgm:pt modelId="{8DDCB6ED-E38B-4AE5-8D43-455407586DF6}" type="parTrans" cxnId="{4454EF24-5516-4FD4-88FD-F3EA535E0204}">
      <dgm:prSet/>
      <dgm:spPr/>
      <dgm:t>
        <a:bodyPr/>
        <a:lstStyle/>
        <a:p>
          <a:endParaRPr lang="en-US" b="1"/>
        </a:p>
      </dgm:t>
    </dgm:pt>
    <dgm:pt modelId="{0CF7EF33-94FC-4CB4-A032-32001D349185}" type="sibTrans" cxnId="{4454EF24-5516-4FD4-88FD-F3EA535E0204}">
      <dgm:prSet/>
      <dgm:spPr/>
      <dgm:t>
        <a:bodyPr/>
        <a:lstStyle/>
        <a:p>
          <a:endParaRPr lang="en-US" b="1"/>
        </a:p>
      </dgm:t>
    </dgm:pt>
    <dgm:pt modelId="{D195F6A6-4B3C-4505-9D2E-09BE488040FE}">
      <dgm:prSet custT="1"/>
      <dgm:spPr/>
      <dgm:t>
        <a:bodyPr/>
        <a:lstStyle/>
        <a:p>
          <a:pPr rtl="0"/>
          <a:r>
            <a:rPr lang="es-EC" sz="1600" b="1" dirty="0" smtClean="0"/>
            <a:t>Normas Generales</a:t>
          </a:r>
          <a:endParaRPr lang="en-US" sz="1600" b="1" dirty="0"/>
        </a:p>
      </dgm:t>
    </dgm:pt>
    <dgm:pt modelId="{28BFE5E9-AD00-4BF8-AF24-521B58A0F4EC}" type="parTrans" cxnId="{4226AF6F-0C29-41AD-97C5-11900B19DDB3}">
      <dgm:prSet/>
      <dgm:spPr/>
      <dgm:t>
        <a:bodyPr/>
        <a:lstStyle/>
        <a:p>
          <a:endParaRPr lang="en-US" b="1"/>
        </a:p>
      </dgm:t>
    </dgm:pt>
    <dgm:pt modelId="{02A8ED67-AE86-4884-8ADE-3535AC81F7B0}" type="sibTrans" cxnId="{4226AF6F-0C29-41AD-97C5-11900B19DDB3}">
      <dgm:prSet/>
      <dgm:spPr/>
      <dgm:t>
        <a:bodyPr/>
        <a:lstStyle/>
        <a:p>
          <a:endParaRPr lang="en-US" b="1"/>
        </a:p>
      </dgm:t>
    </dgm:pt>
    <dgm:pt modelId="{9A08BB80-7DA7-4D42-83B0-9166E602EE1C}">
      <dgm:prSet custT="1"/>
      <dgm:spPr/>
      <dgm:t>
        <a:bodyPr/>
        <a:lstStyle/>
        <a:p>
          <a:pPr rtl="0"/>
          <a:r>
            <a:rPr lang="es-EC" sz="1600" b="1" dirty="0" smtClean="0"/>
            <a:t>Normas de la ejecución del trabajo </a:t>
          </a:r>
          <a:endParaRPr lang="en-US" sz="1600" b="1" dirty="0"/>
        </a:p>
      </dgm:t>
    </dgm:pt>
    <dgm:pt modelId="{DA1C61C6-8973-47CD-ABF9-2176A1B0B2C2}" type="parTrans" cxnId="{BDD26668-28AC-46F3-8380-3DFDC1DFDB7B}">
      <dgm:prSet/>
      <dgm:spPr/>
      <dgm:t>
        <a:bodyPr/>
        <a:lstStyle/>
        <a:p>
          <a:endParaRPr lang="en-US" b="1"/>
        </a:p>
      </dgm:t>
    </dgm:pt>
    <dgm:pt modelId="{B8F72019-AB31-48CF-8663-9D04A7E9126F}" type="sibTrans" cxnId="{BDD26668-28AC-46F3-8380-3DFDC1DFDB7B}">
      <dgm:prSet/>
      <dgm:spPr/>
      <dgm:t>
        <a:bodyPr/>
        <a:lstStyle/>
        <a:p>
          <a:endParaRPr lang="en-US" b="1"/>
        </a:p>
      </dgm:t>
    </dgm:pt>
    <dgm:pt modelId="{DDC64288-1B42-427F-BEDA-AF8164C4B4DD}">
      <dgm:prSet custT="1"/>
      <dgm:spPr/>
      <dgm:t>
        <a:bodyPr/>
        <a:lstStyle/>
        <a:p>
          <a:pPr rtl="0"/>
          <a:r>
            <a:rPr lang="es-EC" sz="1600" b="1" dirty="0" smtClean="0"/>
            <a:t>Normas de información</a:t>
          </a:r>
          <a:endParaRPr lang="en-US" sz="1600" b="1" dirty="0"/>
        </a:p>
      </dgm:t>
    </dgm:pt>
    <dgm:pt modelId="{600792FD-F1C7-4639-81C6-58D44F260B63}" type="parTrans" cxnId="{DF4F1421-614B-4C5B-97AF-478AEC47D623}">
      <dgm:prSet/>
      <dgm:spPr/>
      <dgm:t>
        <a:bodyPr/>
        <a:lstStyle/>
        <a:p>
          <a:endParaRPr lang="en-US" b="1"/>
        </a:p>
      </dgm:t>
    </dgm:pt>
    <dgm:pt modelId="{20C398B3-BFF0-4034-A5A5-395B749FF0AD}" type="sibTrans" cxnId="{DF4F1421-614B-4C5B-97AF-478AEC47D623}">
      <dgm:prSet/>
      <dgm:spPr/>
      <dgm:t>
        <a:bodyPr/>
        <a:lstStyle/>
        <a:p>
          <a:endParaRPr lang="en-US" b="1"/>
        </a:p>
      </dgm:t>
    </dgm:pt>
    <dgm:pt modelId="{956EA3F9-57D0-4EE8-9DA5-DF206456A202}">
      <dgm:prSet/>
      <dgm:spPr/>
      <dgm:t>
        <a:bodyPr/>
        <a:lstStyle/>
        <a:p>
          <a:pPr rtl="0"/>
          <a:r>
            <a:rPr lang="es-ES" b="1" dirty="0" smtClean="0"/>
            <a:t>Entrenamiento y capacitación profesional</a:t>
          </a:r>
        </a:p>
      </dgm:t>
    </dgm:pt>
    <dgm:pt modelId="{8DDF9372-1254-4E3F-A9B5-E718493D4990}" type="parTrans" cxnId="{B4852D02-6844-4030-BB97-C2953BC848D6}">
      <dgm:prSet/>
      <dgm:spPr/>
      <dgm:t>
        <a:bodyPr/>
        <a:lstStyle/>
        <a:p>
          <a:endParaRPr lang="en-US" b="1"/>
        </a:p>
      </dgm:t>
    </dgm:pt>
    <dgm:pt modelId="{7D830A43-3EE5-41B7-BFD5-5B372686BD21}" type="sibTrans" cxnId="{B4852D02-6844-4030-BB97-C2953BC848D6}">
      <dgm:prSet/>
      <dgm:spPr/>
      <dgm:t>
        <a:bodyPr/>
        <a:lstStyle/>
        <a:p>
          <a:endParaRPr lang="en-US" b="1"/>
        </a:p>
      </dgm:t>
    </dgm:pt>
    <dgm:pt modelId="{EA57341C-194C-49C9-8D3E-573666E6C174}">
      <dgm:prSet/>
      <dgm:spPr/>
      <dgm:t>
        <a:bodyPr/>
        <a:lstStyle/>
        <a:p>
          <a:pPr rtl="0"/>
          <a:r>
            <a:rPr lang="es-ES" b="1" dirty="0" smtClean="0"/>
            <a:t>Cuidado o esmero profesional</a:t>
          </a:r>
        </a:p>
      </dgm:t>
    </dgm:pt>
    <dgm:pt modelId="{77CFFA3A-6B81-4A1E-B6EB-88249592F9CD}" type="parTrans" cxnId="{F14FC763-893F-4286-B882-5DBAEA0DE5E9}">
      <dgm:prSet/>
      <dgm:spPr/>
      <dgm:t>
        <a:bodyPr/>
        <a:lstStyle/>
        <a:p>
          <a:endParaRPr lang="en-US" b="1"/>
        </a:p>
      </dgm:t>
    </dgm:pt>
    <dgm:pt modelId="{9ECC3D52-8FEC-4AF9-84A7-EC9D98887677}" type="sibTrans" cxnId="{F14FC763-893F-4286-B882-5DBAEA0DE5E9}">
      <dgm:prSet/>
      <dgm:spPr/>
      <dgm:t>
        <a:bodyPr/>
        <a:lstStyle/>
        <a:p>
          <a:endParaRPr lang="en-US" b="1"/>
        </a:p>
      </dgm:t>
    </dgm:pt>
    <dgm:pt modelId="{7A7F5ABB-6677-4166-BD99-B8D051FC1010}">
      <dgm:prSet/>
      <dgm:spPr/>
      <dgm:t>
        <a:bodyPr/>
        <a:lstStyle/>
        <a:p>
          <a:pPr rtl="0"/>
          <a:r>
            <a:rPr lang="es-ES" b="1" dirty="0" smtClean="0"/>
            <a:t>Independencia</a:t>
          </a:r>
        </a:p>
      </dgm:t>
    </dgm:pt>
    <dgm:pt modelId="{74D9A580-D474-482B-A013-0D930810900E}" type="parTrans" cxnId="{3106E3AD-2BE7-46E9-8922-40F60C809D85}">
      <dgm:prSet/>
      <dgm:spPr/>
      <dgm:t>
        <a:bodyPr/>
        <a:lstStyle/>
        <a:p>
          <a:endParaRPr lang="en-US" b="1"/>
        </a:p>
      </dgm:t>
    </dgm:pt>
    <dgm:pt modelId="{8A3A24C1-DC77-4E7D-AE81-FDC0DC0C01D9}" type="sibTrans" cxnId="{3106E3AD-2BE7-46E9-8922-40F60C809D85}">
      <dgm:prSet/>
      <dgm:spPr/>
      <dgm:t>
        <a:bodyPr/>
        <a:lstStyle/>
        <a:p>
          <a:endParaRPr lang="en-US" b="1"/>
        </a:p>
      </dgm:t>
    </dgm:pt>
    <dgm:pt modelId="{ACFB77B1-5859-49C8-B7B4-362C29ABDAF7}">
      <dgm:prSet/>
      <dgm:spPr/>
      <dgm:t>
        <a:bodyPr/>
        <a:lstStyle/>
        <a:p>
          <a:pPr rtl="0"/>
          <a:r>
            <a:rPr lang="es-ES" b="1" dirty="0" smtClean="0"/>
            <a:t>Planificación y Supervisión</a:t>
          </a:r>
          <a:endParaRPr lang="en-US" b="1" dirty="0"/>
        </a:p>
      </dgm:t>
    </dgm:pt>
    <dgm:pt modelId="{901C750C-A7BF-49E8-AA57-8947CD4A1344}" type="parTrans" cxnId="{6FDE109B-4EAE-43C6-9A5D-5E87AAD562A8}">
      <dgm:prSet/>
      <dgm:spPr/>
      <dgm:t>
        <a:bodyPr/>
        <a:lstStyle/>
        <a:p>
          <a:endParaRPr lang="en-US" b="1"/>
        </a:p>
      </dgm:t>
    </dgm:pt>
    <dgm:pt modelId="{518D1555-50FB-44E2-B920-DD1D15FF6E7C}" type="sibTrans" cxnId="{6FDE109B-4EAE-43C6-9A5D-5E87AAD562A8}">
      <dgm:prSet/>
      <dgm:spPr/>
      <dgm:t>
        <a:bodyPr/>
        <a:lstStyle/>
        <a:p>
          <a:endParaRPr lang="en-US" b="1"/>
        </a:p>
      </dgm:t>
    </dgm:pt>
    <dgm:pt modelId="{DF4B1C9B-317D-41EA-86BA-8C2B42A48E93}">
      <dgm:prSet/>
      <dgm:spPr/>
      <dgm:t>
        <a:bodyPr/>
        <a:lstStyle/>
        <a:p>
          <a:pPr rtl="0"/>
          <a:r>
            <a:rPr lang="es-ES" b="1" dirty="0" smtClean="0"/>
            <a:t>Estudio y Evaluación de Control Interno</a:t>
          </a:r>
          <a:endParaRPr lang="en-US" b="1" dirty="0"/>
        </a:p>
      </dgm:t>
    </dgm:pt>
    <dgm:pt modelId="{26965C4B-5DEB-46C6-A8C0-7A0DC3DE0D0A}" type="parTrans" cxnId="{C8A00E33-965E-460F-9962-EC69550F6C65}">
      <dgm:prSet/>
      <dgm:spPr/>
      <dgm:t>
        <a:bodyPr/>
        <a:lstStyle/>
        <a:p>
          <a:endParaRPr lang="en-US" b="1"/>
        </a:p>
      </dgm:t>
    </dgm:pt>
    <dgm:pt modelId="{E155B688-645F-45E1-B26B-EA3298AE0A1E}" type="sibTrans" cxnId="{C8A00E33-965E-460F-9962-EC69550F6C65}">
      <dgm:prSet/>
      <dgm:spPr/>
      <dgm:t>
        <a:bodyPr/>
        <a:lstStyle/>
        <a:p>
          <a:endParaRPr lang="en-US" b="1"/>
        </a:p>
      </dgm:t>
    </dgm:pt>
    <dgm:pt modelId="{FA65D8A6-F2B3-474E-ABAE-080A5F529F73}">
      <dgm:prSet/>
      <dgm:spPr/>
      <dgm:t>
        <a:bodyPr/>
        <a:lstStyle/>
        <a:p>
          <a:pPr rtl="0"/>
          <a:r>
            <a:rPr lang="es-ES" b="1" dirty="0" smtClean="0"/>
            <a:t>Evidencia Suficiente y Competente</a:t>
          </a:r>
          <a:endParaRPr lang="en-US" b="1" dirty="0"/>
        </a:p>
      </dgm:t>
    </dgm:pt>
    <dgm:pt modelId="{6999DEFD-CDA7-4EC9-BCEE-DD0C98433C43}" type="parTrans" cxnId="{78D6ECD8-0C22-4DAE-A17E-E2BE4531C509}">
      <dgm:prSet/>
      <dgm:spPr/>
      <dgm:t>
        <a:bodyPr/>
        <a:lstStyle/>
        <a:p>
          <a:endParaRPr lang="en-US" b="1"/>
        </a:p>
      </dgm:t>
    </dgm:pt>
    <dgm:pt modelId="{70DF67D3-953F-4447-B901-8FF4B32D3CB6}" type="sibTrans" cxnId="{78D6ECD8-0C22-4DAE-A17E-E2BE4531C509}">
      <dgm:prSet/>
      <dgm:spPr/>
      <dgm:t>
        <a:bodyPr/>
        <a:lstStyle/>
        <a:p>
          <a:endParaRPr lang="en-US" b="1"/>
        </a:p>
      </dgm:t>
    </dgm:pt>
    <dgm:pt modelId="{C2ECBF45-5C58-4A7D-A093-6E5CE5DE0580}">
      <dgm:prSet/>
      <dgm:spPr/>
      <dgm:t>
        <a:bodyPr/>
        <a:lstStyle/>
        <a:p>
          <a:pPr rtl="0"/>
          <a:r>
            <a:rPr lang="es-ES" b="1" dirty="0" smtClean="0"/>
            <a:t>Consistencia</a:t>
          </a:r>
          <a:endParaRPr lang="en-US" b="1" dirty="0"/>
        </a:p>
      </dgm:t>
    </dgm:pt>
    <dgm:pt modelId="{0D840B0A-AB84-4F14-9DA5-F6D15676E09E}" type="parTrans" cxnId="{7AD8B678-04E3-437F-98A1-125A21737C55}">
      <dgm:prSet/>
      <dgm:spPr/>
      <dgm:t>
        <a:bodyPr/>
        <a:lstStyle/>
        <a:p>
          <a:endParaRPr lang="en-US" b="1"/>
        </a:p>
      </dgm:t>
    </dgm:pt>
    <dgm:pt modelId="{99BB5119-88F5-4892-909A-63CD74E6C114}" type="sibTrans" cxnId="{7AD8B678-04E3-437F-98A1-125A21737C55}">
      <dgm:prSet/>
      <dgm:spPr/>
      <dgm:t>
        <a:bodyPr/>
        <a:lstStyle/>
        <a:p>
          <a:endParaRPr lang="en-US" b="1"/>
        </a:p>
      </dgm:t>
    </dgm:pt>
    <dgm:pt modelId="{4F61505B-0AE7-48C0-9968-296B94F84A76}">
      <dgm:prSet/>
      <dgm:spPr/>
      <dgm:t>
        <a:bodyPr/>
        <a:lstStyle/>
        <a:p>
          <a:pPr rtl="0"/>
          <a:r>
            <a:rPr lang="es-ES" b="1" dirty="0" smtClean="0"/>
            <a:t>Revelación suficiente</a:t>
          </a:r>
        </a:p>
      </dgm:t>
    </dgm:pt>
    <dgm:pt modelId="{788DE525-3EE7-434F-A56B-3A86F139022E}" type="parTrans" cxnId="{43B6C591-E9D7-4928-97CF-76194D1DB13B}">
      <dgm:prSet/>
      <dgm:spPr/>
      <dgm:t>
        <a:bodyPr/>
        <a:lstStyle/>
        <a:p>
          <a:endParaRPr lang="en-US" b="1"/>
        </a:p>
      </dgm:t>
    </dgm:pt>
    <dgm:pt modelId="{59DF78DA-69D9-436B-BA2F-C07200D70DB0}" type="sibTrans" cxnId="{43B6C591-E9D7-4928-97CF-76194D1DB13B}">
      <dgm:prSet/>
      <dgm:spPr/>
      <dgm:t>
        <a:bodyPr/>
        <a:lstStyle/>
        <a:p>
          <a:endParaRPr lang="en-US" b="1"/>
        </a:p>
      </dgm:t>
    </dgm:pt>
    <dgm:pt modelId="{916A391E-692E-4D54-8E25-2BBBA5FC15FD}">
      <dgm:prSet/>
      <dgm:spPr/>
      <dgm:t>
        <a:bodyPr/>
        <a:lstStyle/>
        <a:p>
          <a:pPr rtl="0"/>
          <a:r>
            <a:rPr lang="es-ES" b="1" smtClean="0"/>
            <a:t>Opinión </a:t>
          </a:r>
          <a:r>
            <a:rPr lang="es-ES" b="1" dirty="0" smtClean="0"/>
            <a:t>del Auditor</a:t>
          </a:r>
          <a:endParaRPr lang="en-US" b="1" dirty="0"/>
        </a:p>
      </dgm:t>
    </dgm:pt>
    <dgm:pt modelId="{E5D341B7-FD9C-45C3-B766-577A2FA99598}" type="parTrans" cxnId="{1822EA7D-096F-4A1A-8008-DC3DE774DFC4}">
      <dgm:prSet/>
      <dgm:spPr/>
      <dgm:t>
        <a:bodyPr/>
        <a:lstStyle/>
        <a:p>
          <a:endParaRPr lang="en-US" b="1"/>
        </a:p>
      </dgm:t>
    </dgm:pt>
    <dgm:pt modelId="{8EF3AEF5-9A1D-45E4-975C-FBCF746AA4B3}" type="sibTrans" cxnId="{1822EA7D-096F-4A1A-8008-DC3DE774DFC4}">
      <dgm:prSet/>
      <dgm:spPr/>
      <dgm:t>
        <a:bodyPr/>
        <a:lstStyle/>
        <a:p>
          <a:endParaRPr lang="en-US" b="1"/>
        </a:p>
      </dgm:t>
    </dgm:pt>
    <dgm:pt modelId="{A10BB909-E564-4996-BCDD-FC085ECA1EE7}" type="pres">
      <dgm:prSet presAssocID="{2618C467-8077-4B33-AA67-FDB5D7CD36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E76F3-2701-4C91-855B-A9359874DADF}" type="pres">
      <dgm:prSet presAssocID="{8D7C8152-9D4B-4E49-8245-F59BE3645E83}" presName="root1" presStyleCnt="0"/>
      <dgm:spPr/>
    </dgm:pt>
    <dgm:pt modelId="{F3819489-1D3A-4D9D-AE29-23D87C39444C}" type="pres">
      <dgm:prSet presAssocID="{8D7C8152-9D4B-4E49-8245-F59BE3645E83}" presName="LevelOneTextNode" presStyleLbl="node0" presStyleIdx="0" presStyleCnt="1" custLinFactNeighborX="-82272" custLinFactNeighborY="-6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E3239-E7AD-4832-8A45-D17AD9F6ABF5}" type="pres">
      <dgm:prSet presAssocID="{8D7C8152-9D4B-4E49-8245-F59BE3645E83}" presName="level2hierChild" presStyleCnt="0"/>
      <dgm:spPr/>
    </dgm:pt>
    <dgm:pt modelId="{1533F549-F8EE-4A2D-9DA3-8CDB0653040B}" type="pres">
      <dgm:prSet presAssocID="{28BFE5E9-AD00-4BF8-AF24-521B58A0F4E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435B7E6-0EB5-4DB4-87D8-EA32340D529A}" type="pres">
      <dgm:prSet presAssocID="{28BFE5E9-AD00-4BF8-AF24-521B58A0F4E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89D7224-2A47-4A3B-92E6-E4BF4A8516F4}" type="pres">
      <dgm:prSet presAssocID="{D195F6A6-4B3C-4505-9D2E-09BE488040FE}" presName="root2" presStyleCnt="0"/>
      <dgm:spPr/>
    </dgm:pt>
    <dgm:pt modelId="{70A965E3-2B09-44C7-812E-88CE03B912E6}" type="pres">
      <dgm:prSet presAssocID="{D195F6A6-4B3C-4505-9D2E-09BE488040FE}" presName="LevelTwoTextNode" presStyleLbl="node2" presStyleIdx="0" presStyleCnt="3" custScaleX="104919" custLinFactNeighborX="-27953" custLinFactNeighborY="-13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8CD63-14C7-4ABF-9B04-3C0EA8062193}" type="pres">
      <dgm:prSet presAssocID="{D195F6A6-4B3C-4505-9D2E-09BE488040FE}" presName="level3hierChild" presStyleCnt="0"/>
      <dgm:spPr/>
    </dgm:pt>
    <dgm:pt modelId="{B638678A-F2E1-4DA3-A707-A20D227E000E}" type="pres">
      <dgm:prSet presAssocID="{8DDF9372-1254-4E3F-A9B5-E718493D4990}" presName="conn2-1" presStyleLbl="parChTrans1D3" presStyleIdx="0" presStyleCnt="9"/>
      <dgm:spPr/>
      <dgm:t>
        <a:bodyPr/>
        <a:lstStyle/>
        <a:p>
          <a:endParaRPr lang="en-US"/>
        </a:p>
      </dgm:t>
    </dgm:pt>
    <dgm:pt modelId="{7CC983DA-4C5A-4B6F-9A5A-4C486E5E839B}" type="pres">
      <dgm:prSet presAssocID="{8DDF9372-1254-4E3F-A9B5-E718493D4990}" presName="connTx" presStyleLbl="parChTrans1D3" presStyleIdx="0" presStyleCnt="9"/>
      <dgm:spPr/>
      <dgm:t>
        <a:bodyPr/>
        <a:lstStyle/>
        <a:p>
          <a:endParaRPr lang="en-US"/>
        </a:p>
      </dgm:t>
    </dgm:pt>
    <dgm:pt modelId="{A477A375-DF21-45B1-9D70-6D7D75086491}" type="pres">
      <dgm:prSet presAssocID="{956EA3F9-57D0-4EE8-9DA5-DF206456A202}" presName="root2" presStyleCnt="0"/>
      <dgm:spPr/>
    </dgm:pt>
    <dgm:pt modelId="{318DDA70-83F3-4C5E-8EC7-C990E5C98F73}" type="pres">
      <dgm:prSet presAssocID="{956EA3F9-57D0-4EE8-9DA5-DF206456A202}" presName="LevelTwoTextNode" presStyleLbl="node3" presStyleIdx="0" presStyleCnt="9" custScaleX="147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47739-BA15-4993-8129-B816967F3451}" type="pres">
      <dgm:prSet presAssocID="{956EA3F9-57D0-4EE8-9DA5-DF206456A202}" presName="level3hierChild" presStyleCnt="0"/>
      <dgm:spPr/>
    </dgm:pt>
    <dgm:pt modelId="{877FDB19-7943-4525-81A0-2459DBB49B1C}" type="pres">
      <dgm:prSet presAssocID="{74D9A580-D474-482B-A013-0D930810900E}" presName="conn2-1" presStyleLbl="parChTrans1D3" presStyleIdx="1" presStyleCnt="9"/>
      <dgm:spPr/>
      <dgm:t>
        <a:bodyPr/>
        <a:lstStyle/>
        <a:p>
          <a:endParaRPr lang="en-US"/>
        </a:p>
      </dgm:t>
    </dgm:pt>
    <dgm:pt modelId="{988E632B-F432-432A-94D6-1647F302CD80}" type="pres">
      <dgm:prSet presAssocID="{74D9A580-D474-482B-A013-0D930810900E}" presName="connTx" presStyleLbl="parChTrans1D3" presStyleIdx="1" presStyleCnt="9"/>
      <dgm:spPr/>
      <dgm:t>
        <a:bodyPr/>
        <a:lstStyle/>
        <a:p>
          <a:endParaRPr lang="en-US"/>
        </a:p>
      </dgm:t>
    </dgm:pt>
    <dgm:pt modelId="{F9B7DD41-0509-4FB6-9B6B-666340B81DA5}" type="pres">
      <dgm:prSet presAssocID="{7A7F5ABB-6677-4166-BD99-B8D051FC1010}" presName="root2" presStyleCnt="0"/>
      <dgm:spPr/>
    </dgm:pt>
    <dgm:pt modelId="{0708EF2C-C8FF-49FD-8ECC-45A5F587A0AF}" type="pres">
      <dgm:prSet presAssocID="{7A7F5ABB-6677-4166-BD99-B8D051FC1010}" presName="LevelTwoTextNode" presStyleLbl="node3" presStyleIdx="1" presStyleCnt="9" custScaleX="147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65089-C35D-4A83-8624-215976EB8E40}" type="pres">
      <dgm:prSet presAssocID="{7A7F5ABB-6677-4166-BD99-B8D051FC1010}" presName="level3hierChild" presStyleCnt="0"/>
      <dgm:spPr/>
    </dgm:pt>
    <dgm:pt modelId="{AD8EE03C-48FF-4D4C-917C-FE4FB00083B3}" type="pres">
      <dgm:prSet presAssocID="{77CFFA3A-6B81-4A1E-B6EB-88249592F9CD}" presName="conn2-1" presStyleLbl="parChTrans1D3" presStyleIdx="2" presStyleCnt="9"/>
      <dgm:spPr/>
      <dgm:t>
        <a:bodyPr/>
        <a:lstStyle/>
        <a:p>
          <a:endParaRPr lang="en-US"/>
        </a:p>
      </dgm:t>
    </dgm:pt>
    <dgm:pt modelId="{6B36F39E-AE12-4EBF-8477-EC0F8F314878}" type="pres">
      <dgm:prSet presAssocID="{77CFFA3A-6B81-4A1E-B6EB-88249592F9CD}" presName="connTx" presStyleLbl="parChTrans1D3" presStyleIdx="2" presStyleCnt="9"/>
      <dgm:spPr/>
      <dgm:t>
        <a:bodyPr/>
        <a:lstStyle/>
        <a:p>
          <a:endParaRPr lang="en-US"/>
        </a:p>
      </dgm:t>
    </dgm:pt>
    <dgm:pt modelId="{9A291462-8D87-4BCD-8128-ABEA009586F0}" type="pres">
      <dgm:prSet presAssocID="{EA57341C-194C-49C9-8D3E-573666E6C174}" presName="root2" presStyleCnt="0"/>
      <dgm:spPr/>
    </dgm:pt>
    <dgm:pt modelId="{344E2CE8-27F1-4E93-AE3F-7719C26437DC}" type="pres">
      <dgm:prSet presAssocID="{EA57341C-194C-49C9-8D3E-573666E6C174}" presName="LevelTwoTextNode" presStyleLbl="node3" presStyleIdx="2" presStyleCnt="9" custScaleX="146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3374D-2065-4608-A209-25047DB70162}" type="pres">
      <dgm:prSet presAssocID="{EA57341C-194C-49C9-8D3E-573666E6C174}" presName="level3hierChild" presStyleCnt="0"/>
      <dgm:spPr/>
    </dgm:pt>
    <dgm:pt modelId="{9BC2D1CC-F88C-4459-97F7-F5E5CB400997}" type="pres">
      <dgm:prSet presAssocID="{DA1C61C6-8973-47CD-ABF9-2176A1B0B2C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6553BA2-3A98-48FF-94A2-B79C483A7D0B}" type="pres">
      <dgm:prSet presAssocID="{DA1C61C6-8973-47CD-ABF9-2176A1B0B2C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599CBA0-C72E-451B-AADD-69FF689C34E1}" type="pres">
      <dgm:prSet presAssocID="{9A08BB80-7DA7-4D42-83B0-9166E602EE1C}" presName="root2" presStyleCnt="0"/>
      <dgm:spPr/>
    </dgm:pt>
    <dgm:pt modelId="{AA19D528-A774-413F-9653-AE5B6FCCCB6A}" type="pres">
      <dgm:prSet presAssocID="{9A08BB80-7DA7-4D42-83B0-9166E602EE1C}" presName="LevelTwoTextNode" presStyleLbl="node2" presStyleIdx="1" presStyleCnt="3" custScaleX="104919" custScaleY="138771" custLinFactNeighborX="-21880" custLinFactNeighborY="-6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215A8-C995-43B5-85A2-0425ECBD5129}" type="pres">
      <dgm:prSet presAssocID="{9A08BB80-7DA7-4D42-83B0-9166E602EE1C}" presName="level3hierChild" presStyleCnt="0"/>
      <dgm:spPr/>
    </dgm:pt>
    <dgm:pt modelId="{D530F4D4-425E-46A0-B59F-796F4808BAB1}" type="pres">
      <dgm:prSet presAssocID="{901C750C-A7BF-49E8-AA57-8947CD4A1344}" presName="conn2-1" presStyleLbl="parChTrans1D3" presStyleIdx="3" presStyleCnt="9"/>
      <dgm:spPr/>
      <dgm:t>
        <a:bodyPr/>
        <a:lstStyle/>
        <a:p>
          <a:endParaRPr lang="en-US"/>
        </a:p>
      </dgm:t>
    </dgm:pt>
    <dgm:pt modelId="{635B60A9-C3A6-4143-AA37-2FE329BA3CCC}" type="pres">
      <dgm:prSet presAssocID="{901C750C-A7BF-49E8-AA57-8947CD4A1344}" presName="connTx" presStyleLbl="parChTrans1D3" presStyleIdx="3" presStyleCnt="9"/>
      <dgm:spPr/>
      <dgm:t>
        <a:bodyPr/>
        <a:lstStyle/>
        <a:p>
          <a:endParaRPr lang="en-US"/>
        </a:p>
      </dgm:t>
    </dgm:pt>
    <dgm:pt modelId="{34407EB5-B72B-4341-AA32-98CAA2A75B44}" type="pres">
      <dgm:prSet presAssocID="{ACFB77B1-5859-49C8-B7B4-362C29ABDAF7}" presName="root2" presStyleCnt="0"/>
      <dgm:spPr/>
    </dgm:pt>
    <dgm:pt modelId="{129E2074-41C8-4D8E-9CDB-D6A833E37DD3}" type="pres">
      <dgm:prSet presAssocID="{ACFB77B1-5859-49C8-B7B4-362C29ABDAF7}" presName="LevelTwoTextNode" presStyleLbl="node3" presStyleIdx="3" presStyleCnt="9" custScaleX="169814" custScaleY="66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24666-3EEB-4F14-A9AD-B40402F2A090}" type="pres">
      <dgm:prSet presAssocID="{ACFB77B1-5859-49C8-B7B4-362C29ABDAF7}" presName="level3hierChild" presStyleCnt="0"/>
      <dgm:spPr/>
    </dgm:pt>
    <dgm:pt modelId="{59B06EC6-65D0-4345-8988-4979EC32DBE2}" type="pres">
      <dgm:prSet presAssocID="{26965C4B-5DEB-46C6-A8C0-7A0DC3DE0D0A}" presName="conn2-1" presStyleLbl="parChTrans1D3" presStyleIdx="4" presStyleCnt="9"/>
      <dgm:spPr/>
      <dgm:t>
        <a:bodyPr/>
        <a:lstStyle/>
        <a:p>
          <a:endParaRPr lang="en-US"/>
        </a:p>
      </dgm:t>
    </dgm:pt>
    <dgm:pt modelId="{82C8E824-0A2A-459E-80B6-9EE10396250B}" type="pres">
      <dgm:prSet presAssocID="{26965C4B-5DEB-46C6-A8C0-7A0DC3DE0D0A}" presName="connTx" presStyleLbl="parChTrans1D3" presStyleIdx="4" presStyleCnt="9"/>
      <dgm:spPr/>
      <dgm:t>
        <a:bodyPr/>
        <a:lstStyle/>
        <a:p>
          <a:endParaRPr lang="en-US"/>
        </a:p>
      </dgm:t>
    </dgm:pt>
    <dgm:pt modelId="{18355F23-A0A5-4C19-A9E6-8EE9C153F982}" type="pres">
      <dgm:prSet presAssocID="{DF4B1C9B-317D-41EA-86BA-8C2B42A48E93}" presName="root2" presStyleCnt="0"/>
      <dgm:spPr/>
    </dgm:pt>
    <dgm:pt modelId="{FB5B1F07-3F77-4A82-A18C-24B435EAD885}" type="pres">
      <dgm:prSet presAssocID="{DF4B1C9B-317D-41EA-86BA-8C2B42A48E93}" presName="LevelTwoTextNode" presStyleLbl="node3" presStyleIdx="4" presStyleCnt="9" custScaleX="172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46147-BD8D-42F2-8891-819650DDFF68}" type="pres">
      <dgm:prSet presAssocID="{DF4B1C9B-317D-41EA-86BA-8C2B42A48E93}" presName="level3hierChild" presStyleCnt="0"/>
      <dgm:spPr/>
    </dgm:pt>
    <dgm:pt modelId="{56430734-4EB0-4FCC-9EA7-52F47ABF4370}" type="pres">
      <dgm:prSet presAssocID="{6999DEFD-CDA7-4EC9-BCEE-DD0C98433C43}" presName="conn2-1" presStyleLbl="parChTrans1D3" presStyleIdx="5" presStyleCnt="9"/>
      <dgm:spPr/>
      <dgm:t>
        <a:bodyPr/>
        <a:lstStyle/>
        <a:p>
          <a:endParaRPr lang="en-US"/>
        </a:p>
      </dgm:t>
    </dgm:pt>
    <dgm:pt modelId="{44BBC1DD-5028-42EB-B8C7-FC9D52D103A8}" type="pres">
      <dgm:prSet presAssocID="{6999DEFD-CDA7-4EC9-BCEE-DD0C98433C43}" presName="connTx" presStyleLbl="parChTrans1D3" presStyleIdx="5" presStyleCnt="9"/>
      <dgm:spPr/>
      <dgm:t>
        <a:bodyPr/>
        <a:lstStyle/>
        <a:p>
          <a:endParaRPr lang="en-US"/>
        </a:p>
      </dgm:t>
    </dgm:pt>
    <dgm:pt modelId="{B29C1B8C-6AAB-4D2F-A733-A9B0D056392A}" type="pres">
      <dgm:prSet presAssocID="{FA65D8A6-F2B3-474E-ABAE-080A5F529F73}" presName="root2" presStyleCnt="0"/>
      <dgm:spPr/>
    </dgm:pt>
    <dgm:pt modelId="{F0EC5D8C-1BA1-40F4-AEDB-1A779A07D9DC}" type="pres">
      <dgm:prSet presAssocID="{FA65D8A6-F2B3-474E-ABAE-080A5F529F73}" presName="LevelTwoTextNode" presStyleLbl="node3" presStyleIdx="5" presStyleCnt="9" custScaleX="1713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108EC-111E-436C-B290-A8D0CA7BCFBE}" type="pres">
      <dgm:prSet presAssocID="{FA65D8A6-F2B3-474E-ABAE-080A5F529F73}" presName="level3hierChild" presStyleCnt="0"/>
      <dgm:spPr/>
    </dgm:pt>
    <dgm:pt modelId="{93A93E6D-284A-4904-A065-F930A9E00AEE}" type="pres">
      <dgm:prSet presAssocID="{600792FD-F1C7-4639-81C6-58D44F260B6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A45E911-4D1F-4704-92A4-A3335AF9771B}" type="pres">
      <dgm:prSet presAssocID="{600792FD-F1C7-4639-81C6-58D44F260B6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E0B729D-027B-4FC8-B56F-237572EA7C33}" type="pres">
      <dgm:prSet presAssocID="{DDC64288-1B42-427F-BEDA-AF8164C4B4DD}" presName="root2" presStyleCnt="0"/>
      <dgm:spPr/>
    </dgm:pt>
    <dgm:pt modelId="{DB5D5F34-9BD4-4ACB-8A16-5D28F381CEC7}" type="pres">
      <dgm:prSet presAssocID="{DDC64288-1B42-427F-BEDA-AF8164C4B4DD}" presName="LevelTwoTextNode" presStyleLbl="node2" presStyleIdx="2" presStyleCnt="3" custScaleX="104919" custLinFactNeighborX="-21880" custLinFactNeighborY="1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8AA2D3-786E-44F5-917C-8E6A4CC0851B}" type="pres">
      <dgm:prSet presAssocID="{DDC64288-1B42-427F-BEDA-AF8164C4B4DD}" presName="level3hierChild" presStyleCnt="0"/>
      <dgm:spPr/>
    </dgm:pt>
    <dgm:pt modelId="{D8076601-FA0B-440B-830F-E22F3E7FEA61}" type="pres">
      <dgm:prSet presAssocID="{0D840B0A-AB84-4F14-9DA5-F6D15676E09E}" presName="conn2-1" presStyleLbl="parChTrans1D3" presStyleIdx="6" presStyleCnt="9"/>
      <dgm:spPr/>
      <dgm:t>
        <a:bodyPr/>
        <a:lstStyle/>
        <a:p>
          <a:endParaRPr lang="en-US"/>
        </a:p>
      </dgm:t>
    </dgm:pt>
    <dgm:pt modelId="{6564B2CF-1493-40D7-9B51-0B68F7DC7E7F}" type="pres">
      <dgm:prSet presAssocID="{0D840B0A-AB84-4F14-9DA5-F6D15676E09E}" presName="connTx" presStyleLbl="parChTrans1D3" presStyleIdx="6" presStyleCnt="9"/>
      <dgm:spPr/>
      <dgm:t>
        <a:bodyPr/>
        <a:lstStyle/>
        <a:p>
          <a:endParaRPr lang="en-US"/>
        </a:p>
      </dgm:t>
    </dgm:pt>
    <dgm:pt modelId="{060C9865-BA82-45FB-8B91-1458935C4F41}" type="pres">
      <dgm:prSet presAssocID="{C2ECBF45-5C58-4A7D-A093-6E5CE5DE0580}" presName="root2" presStyleCnt="0"/>
      <dgm:spPr/>
    </dgm:pt>
    <dgm:pt modelId="{587C836E-C418-451A-A8AE-28CD5598679C}" type="pres">
      <dgm:prSet presAssocID="{C2ECBF45-5C58-4A7D-A093-6E5CE5DE0580}" presName="LevelTwoTextNode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7AD95-7A79-4710-88BA-41D791F29471}" type="pres">
      <dgm:prSet presAssocID="{C2ECBF45-5C58-4A7D-A093-6E5CE5DE0580}" presName="level3hierChild" presStyleCnt="0"/>
      <dgm:spPr/>
    </dgm:pt>
    <dgm:pt modelId="{EAE4AA1D-09BE-47A2-993C-BCC98100C5DD}" type="pres">
      <dgm:prSet presAssocID="{788DE525-3EE7-434F-A56B-3A86F139022E}" presName="conn2-1" presStyleLbl="parChTrans1D3" presStyleIdx="7" presStyleCnt="9"/>
      <dgm:spPr/>
      <dgm:t>
        <a:bodyPr/>
        <a:lstStyle/>
        <a:p>
          <a:endParaRPr lang="en-US"/>
        </a:p>
      </dgm:t>
    </dgm:pt>
    <dgm:pt modelId="{BDE186F1-A1CC-48B0-9225-A777B33BD16E}" type="pres">
      <dgm:prSet presAssocID="{788DE525-3EE7-434F-A56B-3A86F139022E}" presName="connTx" presStyleLbl="parChTrans1D3" presStyleIdx="7" presStyleCnt="9"/>
      <dgm:spPr/>
      <dgm:t>
        <a:bodyPr/>
        <a:lstStyle/>
        <a:p>
          <a:endParaRPr lang="en-US"/>
        </a:p>
      </dgm:t>
    </dgm:pt>
    <dgm:pt modelId="{F7E2E54C-B549-4925-BA78-F7A2C02D58FC}" type="pres">
      <dgm:prSet presAssocID="{4F61505B-0AE7-48C0-9968-296B94F84A76}" presName="root2" presStyleCnt="0"/>
      <dgm:spPr/>
    </dgm:pt>
    <dgm:pt modelId="{1670B211-BB22-40B0-8EE6-8EF629F87F48}" type="pres">
      <dgm:prSet presAssocID="{4F61505B-0AE7-48C0-9968-296B94F84A76}" presName="LevelTwoTextNod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80A38-B56D-4A5D-BFAB-E81F49373C4A}" type="pres">
      <dgm:prSet presAssocID="{4F61505B-0AE7-48C0-9968-296B94F84A76}" presName="level3hierChild" presStyleCnt="0"/>
      <dgm:spPr/>
    </dgm:pt>
    <dgm:pt modelId="{FF768191-3F67-4385-9B99-E6B88482F4D9}" type="pres">
      <dgm:prSet presAssocID="{E5D341B7-FD9C-45C3-B766-577A2FA99598}" presName="conn2-1" presStyleLbl="parChTrans1D3" presStyleIdx="8" presStyleCnt="9"/>
      <dgm:spPr/>
      <dgm:t>
        <a:bodyPr/>
        <a:lstStyle/>
        <a:p>
          <a:endParaRPr lang="en-US"/>
        </a:p>
      </dgm:t>
    </dgm:pt>
    <dgm:pt modelId="{F788EBBB-9396-4334-89C2-8983326CE22F}" type="pres">
      <dgm:prSet presAssocID="{E5D341B7-FD9C-45C3-B766-577A2FA99598}" presName="connTx" presStyleLbl="parChTrans1D3" presStyleIdx="8" presStyleCnt="9"/>
      <dgm:spPr/>
      <dgm:t>
        <a:bodyPr/>
        <a:lstStyle/>
        <a:p>
          <a:endParaRPr lang="en-US"/>
        </a:p>
      </dgm:t>
    </dgm:pt>
    <dgm:pt modelId="{55DE39C5-C401-4CD4-8FBE-C126614308C7}" type="pres">
      <dgm:prSet presAssocID="{916A391E-692E-4D54-8E25-2BBBA5FC15FD}" presName="root2" presStyleCnt="0"/>
      <dgm:spPr/>
    </dgm:pt>
    <dgm:pt modelId="{270C12F2-32C6-4A3A-B637-EA122D3C78AD}" type="pres">
      <dgm:prSet presAssocID="{916A391E-692E-4D54-8E25-2BBBA5FC15FD}" presName="LevelTwoTextNode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3B737-68FA-43B0-BF6E-9A42C6298133}" type="pres">
      <dgm:prSet presAssocID="{916A391E-692E-4D54-8E25-2BBBA5FC15FD}" presName="level3hierChild" presStyleCnt="0"/>
      <dgm:spPr/>
    </dgm:pt>
  </dgm:ptLst>
  <dgm:cxnLst>
    <dgm:cxn modelId="{711DA69D-0A3F-40F5-BFF3-C200ED648BDF}" type="presOf" srcId="{74D9A580-D474-482B-A013-0D930810900E}" destId="{988E632B-F432-432A-94D6-1647F302CD80}" srcOrd="1" destOrd="0" presId="urn:microsoft.com/office/officeart/2005/8/layout/hierarchy2"/>
    <dgm:cxn modelId="{B2360E03-C69D-4EA1-BC82-5B85CFC40B2F}" type="presOf" srcId="{FA65D8A6-F2B3-474E-ABAE-080A5F529F73}" destId="{F0EC5D8C-1BA1-40F4-AEDB-1A779A07D9DC}" srcOrd="0" destOrd="0" presId="urn:microsoft.com/office/officeart/2005/8/layout/hierarchy2"/>
    <dgm:cxn modelId="{C83966BA-FE96-4672-BC4E-AF045E259501}" type="presOf" srcId="{E5D341B7-FD9C-45C3-B766-577A2FA99598}" destId="{FF768191-3F67-4385-9B99-E6B88482F4D9}" srcOrd="0" destOrd="0" presId="urn:microsoft.com/office/officeart/2005/8/layout/hierarchy2"/>
    <dgm:cxn modelId="{D4C4D715-C335-4B9C-B6C2-45CD8159967D}" type="presOf" srcId="{77CFFA3A-6B81-4A1E-B6EB-88249592F9CD}" destId="{6B36F39E-AE12-4EBF-8477-EC0F8F314878}" srcOrd="1" destOrd="0" presId="urn:microsoft.com/office/officeart/2005/8/layout/hierarchy2"/>
    <dgm:cxn modelId="{50425D29-835A-42BB-9FEE-0D2662DE4F24}" type="presOf" srcId="{956EA3F9-57D0-4EE8-9DA5-DF206456A202}" destId="{318DDA70-83F3-4C5E-8EC7-C990E5C98F73}" srcOrd="0" destOrd="0" presId="urn:microsoft.com/office/officeart/2005/8/layout/hierarchy2"/>
    <dgm:cxn modelId="{AB600097-E31D-42A0-A21F-6CB474857DDE}" type="presOf" srcId="{916A391E-692E-4D54-8E25-2BBBA5FC15FD}" destId="{270C12F2-32C6-4A3A-B637-EA122D3C78AD}" srcOrd="0" destOrd="0" presId="urn:microsoft.com/office/officeart/2005/8/layout/hierarchy2"/>
    <dgm:cxn modelId="{4454EF24-5516-4FD4-88FD-F3EA535E0204}" srcId="{2618C467-8077-4B33-AA67-FDB5D7CD36DB}" destId="{8D7C8152-9D4B-4E49-8245-F59BE3645E83}" srcOrd="0" destOrd="0" parTransId="{8DDCB6ED-E38B-4AE5-8D43-455407586DF6}" sibTransId="{0CF7EF33-94FC-4CB4-A032-32001D349185}"/>
    <dgm:cxn modelId="{8FC29898-AD6C-42E3-8F30-F59AC62C874C}" type="presOf" srcId="{9A08BB80-7DA7-4D42-83B0-9166E602EE1C}" destId="{AA19D528-A774-413F-9653-AE5B6FCCCB6A}" srcOrd="0" destOrd="0" presId="urn:microsoft.com/office/officeart/2005/8/layout/hierarchy2"/>
    <dgm:cxn modelId="{0C052857-0C22-4C54-9333-40145A49EAF4}" type="presOf" srcId="{8DDF9372-1254-4E3F-A9B5-E718493D4990}" destId="{B638678A-F2E1-4DA3-A707-A20D227E000E}" srcOrd="0" destOrd="0" presId="urn:microsoft.com/office/officeart/2005/8/layout/hierarchy2"/>
    <dgm:cxn modelId="{E7258F94-0AD9-4F4F-BF68-86B93F7254C5}" type="presOf" srcId="{901C750C-A7BF-49E8-AA57-8947CD4A1344}" destId="{D530F4D4-425E-46A0-B59F-796F4808BAB1}" srcOrd="0" destOrd="0" presId="urn:microsoft.com/office/officeart/2005/8/layout/hierarchy2"/>
    <dgm:cxn modelId="{39902657-F2D1-477D-94C0-A6DFFC4FE2A0}" type="presOf" srcId="{2618C467-8077-4B33-AA67-FDB5D7CD36DB}" destId="{A10BB909-E564-4996-BCDD-FC085ECA1EE7}" srcOrd="0" destOrd="0" presId="urn:microsoft.com/office/officeart/2005/8/layout/hierarchy2"/>
    <dgm:cxn modelId="{73AA6D1F-C63F-4FC3-8931-F697C570984A}" type="presOf" srcId="{7A7F5ABB-6677-4166-BD99-B8D051FC1010}" destId="{0708EF2C-C8FF-49FD-8ECC-45A5F587A0AF}" srcOrd="0" destOrd="0" presId="urn:microsoft.com/office/officeart/2005/8/layout/hierarchy2"/>
    <dgm:cxn modelId="{C80649B7-4280-43C4-8298-89548553821D}" type="presOf" srcId="{26965C4B-5DEB-46C6-A8C0-7A0DC3DE0D0A}" destId="{82C8E824-0A2A-459E-80B6-9EE10396250B}" srcOrd="1" destOrd="0" presId="urn:microsoft.com/office/officeart/2005/8/layout/hierarchy2"/>
    <dgm:cxn modelId="{DE09676F-1257-4CAB-BD01-8CCA57534DE2}" type="presOf" srcId="{E5D341B7-FD9C-45C3-B766-577A2FA99598}" destId="{F788EBBB-9396-4334-89C2-8983326CE22F}" srcOrd="1" destOrd="0" presId="urn:microsoft.com/office/officeart/2005/8/layout/hierarchy2"/>
    <dgm:cxn modelId="{3106E3AD-2BE7-46E9-8922-40F60C809D85}" srcId="{D195F6A6-4B3C-4505-9D2E-09BE488040FE}" destId="{7A7F5ABB-6677-4166-BD99-B8D051FC1010}" srcOrd="1" destOrd="0" parTransId="{74D9A580-D474-482B-A013-0D930810900E}" sibTransId="{8A3A24C1-DC77-4E7D-AE81-FDC0DC0C01D9}"/>
    <dgm:cxn modelId="{BE3BA1BC-2578-4E22-BA33-C3C7BA067D8F}" type="presOf" srcId="{0D840B0A-AB84-4F14-9DA5-F6D15676E09E}" destId="{D8076601-FA0B-440B-830F-E22F3E7FEA61}" srcOrd="0" destOrd="0" presId="urn:microsoft.com/office/officeart/2005/8/layout/hierarchy2"/>
    <dgm:cxn modelId="{628AA82B-25F1-40B7-AE68-F99C52342EB6}" type="presOf" srcId="{26965C4B-5DEB-46C6-A8C0-7A0DC3DE0D0A}" destId="{59B06EC6-65D0-4345-8988-4979EC32DBE2}" srcOrd="0" destOrd="0" presId="urn:microsoft.com/office/officeart/2005/8/layout/hierarchy2"/>
    <dgm:cxn modelId="{8D4B7028-1CB9-4CBB-A339-756FD050C21B}" type="presOf" srcId="{EA57341C-194C-49C9-8D3E-573666E6C174}" destId="{344E2CE8-27F1-4E93-AE3F-7719C26437DC}" srcOrd="0" destOrd="0" presId="urn:microsoft.com/office/officeart/2005/8/layout/hierarchy2"/>
    <dgm:cxn modelId="{61CB1506-DFFF-4651-BD53-533E5B51314B}" type="presOf" srcId="{8D7C8152-9D4B-4E49-8245-F59BE3645E83}" destId="{F3819489-1D3A-4D9D-AE29-23D87C39444C}" srcOrd="0" destOrd="0" presId="urn:microsoft.com/office/officeart/2005/8/layout/hierarchy2"/>
    <dgm:cxn modelId="{151C0486-4443-47D5-9446-B76A95B09A2C}" type="presOf" srcId="{DDC64288-1B42-427F-BEDA-AF8164C4B4DD}" destId="{DB5D5F34-9BD4-4ACB-8A16-5D28F381CEC7}" srcOrd="0" destOrd="0" presId="urn:microsoft.com/office/officeart/2005/8/layout/hierarchy2"/>
    <dgm:cxn modelId="{86CA25E0-5876-4302-901C-9F9090180F18}" type="presOf" srcId="{788DE525-3EE7-434F-A56B-3A86F139022E}" destId="{BDE186F1-A1CC-48B0-9225-A777B33BD16E}" srcOrd="1" destOrd="0" presId="urn:microsoft.com/office/officeart/2005/8/layout/hierarchy2"/>
    <dgm:cxn modelId="{BDD26668-28AC-46F3-8380-3DFDC1DFDB7B}" srcId="{8D7C8152-9D4B-4E49-8245-F59BE3645E83}" destId="{9A08BB80-7DA7-4D42-83B0-9166E602EE1C}" srcOrd="1" destOrd="0" parTransId="{DA1C61C6-8973-47CD-ABF9-2176A1B0B2C2}" sibTransId="{B8F72019-AB31-48CF-8663-9D04A7E9126F}"/>
    <dgm:cxn modelId="{F14FC763-893F-4286-B882-5DBAEA0DE5E9}" srcId="{D195F6A6-4B3C-4505-9D2E-09BE488040FE}" destId="{EA57341C-194C-49C9-8D3E-573666E6C174}" srcOrd="2" destOrd="0" parTransId="{77CFFA3A-6B81-4A1E-B6EB-88249592F9CD}" sibTransId="{9ECC3D52-8FEC-4AF9-84A7-EC9D98887677}"/>
    <dgm:cxn modelId="{88BFF77D-B0B0-447D-BE73-8959493361B1}" type="presOf" srcId="{0D840B0A-AB84-4F14-9DA5-F6D15676E09E}" destId="{6564B2CF-1493-40D7-9B51-0B68F7DC7E7F}" srcOrd="1" destOrd="0" presId="urn:microsoft.com/office/officeart/2005/8/layout/hierarchy2"/>
    <dgm:cxn modelId="{78D6ECD8-0C22-4DAE-A17E-E2BE4531C509}" srcId="{9A08BB80-7DA7-4D42-83B0-9166E602EE1C}" destId="{FA65D8A6-F2B3-474E-ABAE-080A5F529F73}" srcOrd="2" destOrd="0" parTransId="{6999DEFD-CDA7-4EC9-BCEE-DD0C98433C43}" sibTransId="{70DF67D3-953F-4447-B901-8FF4B32D3CB6}"/>
    <dgm:cxn modelId="{DF4F1421-614B-4C5B-97AF-478AEC47D623}" srcId="{8D7C8152-9D4B-4E49-8245-F59BE3645E83}" destId="{DDC64288-1B42-427F-BEDA-AF8164C4B4DD}" srcOrd="2" destOrd="0" parTransId="{600792FD-F1C7-4639-81C6-58D44F260B63}" sibTransId="{20C398B3-BFF0-4034-A5A5-395B749FF0AD}"/>
    <dgm:cxn modelId="{1100315E-CBF2-4633-9F34-E906088FE381}" type="presOf" srcId="{6999DEFD-CDA7-4EC9-BCEE-DD0C98433C43}" destId="{44BBC1DD-5028-42EB-B8C7-FC9D52D103A8}" srcOrd="1" destOrd="0" presId="urn:microsoft.com/office/officeart/2005/8/layout/hierarchy2"/>
    <dgm:cxn modelId="{C8A00E33-965E-460F-9962-EC69550F6C65}" srcId="{9A08BB80-7DA7-4D42-83B0-9166E602EE1C}" destId="{DF4B1C9B-317D-41EA-86BA-8C2B42A48E93}" srcOrd="1" destOrd="0" parTransId="{26965C4B-5DEB-46C6-A8C0-7A0DC3DE0D0A}" sibTransId="{E155B688-645F-45E1-B26B-EA3298AE0A1E}"/>
    <dgm:cxn modelId="{1822EA7D-096F-4A1A-8008-DC3DE774DFC4}" srcId="{DDC64288-1B42-427F-BEDA-AF8164C4B4DD}" destId="{916A391E-692E-4D54-8E25-2BBBA5FC15FD}" srcOrd="2" destOrd="0" parTransId="{E5D341B7-FD9C-45C3-B766-577A2FA99598}" sibTransId="{8EF3AEF5-9A1D-45E4-975C-FBCF746AA4B3}"/>
    <dgm:cxn modelId="{5FDCA1D2-1F1A-45F0-AF0E-FFE01E87712E}" type="presOf" srcId="{74D9A580-D474-482B-A013-0D930810900E}" destId="{877FDB19-7943-4525-81A0-2459DBB49B1C}" srcOrd="0" destOrd="0" presId="urn:microsoft.com/office/officeart/2005/8/layout/hierarchy2"/>
    <dgm:cxn modelId="{2EA0130C-8BB2-45A8-9BEE-60A462FA317A}" type="presOf" srcId="{6999DEFD-CDA7-4EC9-BCEE-DD0C98433C43}" destId="{56430734-4EB0-4FCC-9EA7-52F47ABF4370}" srcOrd="0" destOrd="0" presId="urn:microsoft.com/office/officeart/2005/8/layout/hierarchy2"/>
    <dgm:cxn modelId="{B4852D02-6844-4030-BB97-C2953BC848D6}" srcId="{D195F6A6-4B3C-4505-9D2E-09BE488040FE}" destId="{956EA3F9-57D0-4EE8-9DA5-DF206456A202}" srcOrd="0" destOrd="0" parTransId="{8DDF9372-1254-4E3F-A9B5-E718493D4990}" sibTransId="{7D830A43-3EE5-41B7-BFD5-5B372686BD21}"/>
    <dgm:cxn modelId="{8386CEB7-ED20-4415-913A-AE5CF88E4888}" type="presOf" srcId="{DA1C61C6-8973-47CD-ABF9-2176A1B0B2C2}" destId="{9BC2D1CC-F88C-4459-97F7-F5E5CB400997}" srcOrd="0" destOrd="0" presId="urn:microsoft.com/office/officeart/2005/8/layout/hierarchy2"/>
    <dgm:cxn modelId="{07A5F3E8-D079-4393-9CDC-B3F526AAE90E}" type="presOf" srcId="{788DE525-3EE7-434F-A56B-3A86F139022E}" destId="{EAE4AA1D-09BE-47A2-993C-BCC98100C5DD}" srcOrd="0" destOrd="0" presId="urn:microsoft.com/office/officeart/2005/8/layout/hierarchy2"/>
    <dgm:cxn modelId="{6FDE109B-4EAE-43C6-9A5D-5E87AAD562A8}" srcId="{9A08BB80-7DA7-4D42-83B0-9166E602EE1C}" destId="{ACFB77B1-5859-49C8-B7B4-362C29ABDAF7}" srcOrd="0" destOrd="0" parTransId="{901C750C-A7BF-49E8-AA57-8947CD4A1344}" sibTransId="{518D1555-50FB-44E2-B920-DD1D15FF6E7C}"/>
    <dgm:cxn modelId="{FCD72F48-5E16-4F13-8F30-4DCF5BC3BA2D}" type="presOf" srcId="{ACFB77B1-5859-49C8-B7B4-362C29ABDAF7}" destId="{129E2074-41C8-4D8E-9CDB-D6A833E37DD3}" srcOrd="0" destOrd="0" presId="urn:microsoft.com/office/officeart/2005/8/layout/hierarchy2"/>
    <dgm:cxn modelId="{E05136C9-D16E-444B-9E25-D9F2E8A34ECA}" type="presOf" srcId="{600792FD-F1C7-4639-81C6-58D44F260B63}" destId="{93A93E6D-284A-4904-A065-F930A9E00AEE}" srcOrd="0" destOrd="0" presId="urn:microsoft.com/office/officeart/2005/8/layout/hierarchy2"/>
    <dgm:cxn modelId="{F71A8486-04BE-4B1B-B9A7-422BC3EF4E8D}" type="presOf" srcId="{901C750C-A7BF-49E8-AA57-8947CD4A1344}" destId="{635B60A9-C3A6-4143-AA37-2FE329BA3CCC}" srcOrd="1" destOrd="0" presId="urn:microsoft.com/office/officeart/2005/8/layout/hierarchy2"/>
    <dgm:cxn modelId="{43B6C591-E9D7-4928-97CF-76194D1DB13B}" srcId="{DDC64288-1B42-427F-BEDA-AF8164C4B4DD}" destId="{4F61505B-0AE7-48C0-9968-296B94F84A76}" srcOrd="1" destOrd="0" parTransId="{788DE525-3EE7-434F-A56B-3A86F139022E}" sibTransId="{59DF78DA-69D9-436B-BA2F-C07200D70DB0}"/>
    <dgm:cxn modelId="{BBBDF39C-367F-4D2F-B61A-5E967697E0C0}" type="presOf" srcId="{28BFE5E9-AD00-4BF8-AF24-521B58A0F4EC}" destId="{1533F549-F8EE-4A2D-9DA3-8CDB0653040B}" srcOrd="0" destOrd="0" presId="urn:microsoft.com/office/officeart/2005/8/layout/hierarchy2"/>
    <dgm:cxn modelId="{C54F3D1D-FBD8-4B99-9949-3DCC99E152CF}" type="presOf" srcId="{D195F6A6-4B3C-4505-9D2E-09BE488040FE}" destId="{70A965E3-2B09-44C7-812E-88CE03B912E6}" srcOrd="0" destOrd="0" presId="urn:microsoft.com/office/officeart/2005/8/layout/hierarchy2"/>
    <dgm:cxn modelId="{1A2AE988-17FC-4F20-B981-FB5123A1C0F6}" type="presOf" srcId="{DA1C61C6-8973-47CD-ABF9-2176A1B0B2C2}" destId="{E6553BA2-3A98-48FF-94A2-B79C483A7D0B}" srcOrd="1" destOrd="0" presId="urn:microsoft.com/office/officeart/2005/8/layout/hierarchy2"/>
    <dgm:cxn modelId="{4401A5CC-AE75-4E61-B917-E310C8FFD3E1}" type="presOf" srcId="{600792FD-F1C7-4639-81C6-58D44F260B63}" destId="{AA45E911-4D1F-4704-92A4-A3335AF9771B}" srcOrd="1" destOrd="0" presId="urn:microsoft.com/office/officeart/2005/8/layout/hierarchy2"/>
    <dgm:cxn modelId="{4CA04878-FC57-46A0-A5C6-19C4FEA14609}" type="presOf" srcId="{77CFFA3A-6B81-4A1E-B6EB-88249592F9CD}" destId="{AD8EE03C-48FF-4D4C-917C-FE4FB00083B3}" srcOrd="0" destOrd="0" presId="urn:microsoft.com/office/officeart/2005/8/layout/hierarchy2"/>
    <dgm:cxn modelId="{4226AF6F-0C29-41AD-97C5-11900B19DDB3}" srcId="{8D7C8152-9D4B-4E49-8245-F59BE3645E83}" destId="{D195F6A6-4B3C-4505-9D2E-09BE488040FE}" srcOrd="0" destOrd="0" parTransId="{28BFE5E9-AD00-4BF8-AF24-521B58A0F4EC}" sibTransId="{02A8ED67-AE86-4884-8ADE-3535AC81F7B0}"/>
    <dgm:cxn modelId="{D3E1EB8A-7DF4-4398-905F-83BE5A1EA004}" type="presOf" srcId="{C2ECBF45-5C58-4A7D-A093-6E5CE5DE0580}" destId="{587C836E-C418-451A-A8AE-28CD5598679C}" srcOrd="0" destOrd="0" presId="urn:microsoft.com/office/officeart/2005/8/layout/hierarchy2"/>
    <dgm:cxn modelId="{6DA740E6-9F60-489D-BD6C-F42CE9F78A15}" type="presOf" srcId="{DF4B1C9B-317D-41EA-86BA-8C2B42A48E93}" destId="{FB5B1F07-3F77-4A82-A18C-24B435EAD885}" srcOrd="0" destOrd="0" presId="urn:microsoft.com/office/officeart/2005/8/layout/hierarchy2"/>
    <dgm:cxn modelId="{0C632D54-1991-46C4-A230-8A2A45BA5C03}" type="presOf" srcId="{8DDF9372-1254-4E3F-A9B5-E718493D4990}" destId="{7CC983DA-4C5A-4B6F-9A5A-4C486E5E839B}" srcOrd="1" destOrd="0" presId="urn:microsoft.com/office/officeart/2005/8/layout/hierarchy2"/>
    <dgm:cxn modelId="{7AD8B678-04E3-437F-98A1-125A21737C55}" srcId="{DDC64288-1B42-427F-BEDA-AF8164C4B4DD}" destId="{C2ECBF45-5C58-4A7D-A093-6E5CE5DE0580}" srcOrd="0" destOrd="0" parTransId="{0D840B0A-AB84-4F14-9DA5-F6D15676E09E}" sibTransId="{99BB5119-88F5-4892-909A-63CD74E6C114}"/>
    <dgm:cxn modelId="{95FF5CD4-2D10-4ED9-99C0-9F2EC8D41317}" type="presOf" srcId="{4F61505B-0AE7-48C0-9968-296B94F84A76}" destId="{1670B211-BB22-40B0-8EE6-8EF629F87F48}" srcOrd="0" destOrd="0" presId="urn:microsoft.com/office/officeart/2005/8/layout/hierarchy2"/>
    <dgm:cxn modelId="{37723F1B-D9D5-4F59-A106-CC86F5BF9BD4}" type="presOf" srcId="{28BFE5E9-AD00-4BF8-AF24-521B58A0F4EC}" destId="{A435B7E6-0EB5-4DB4-87D8-EA32340D529A}" srcOrd="1" destOrd="0" presId="urn:microsoft.com/office/officeart/2005/8/layout/hierarchy2"/>
    <dgm:cxn modelId="{6DF471E3-51C6-4FB7-BDA6-FE240EEE7B0E}" type="presParOf" srcId="{A10BB909-E564-4996-BCDD-FC085ECA1EE7}" destId="{0E0E76F3-2701-4C91-855B-A9359874DADF}" srcOrd="0" destOrd="0" presId="urn:microsoft.com/office/officeart/2005/8/layout/hierarchy2"/>
    <dgm:cxn modelId="{BB6D2993-7168-418E-B491-DDF2F94ADA86}" type="presParOf" srcId="{0E0E76F3-2701-4C91-855B-A9359874DADF}" destId="{F3819489-1D3A-4D9D-AE29-23D87C39444C}" srcOrd="0" destOrd="0" presId="urn:microsoft.com/office/officeart/2005/8/layout/hierarchy2"/>
    <dgm:cxn modelId="{52727F9D-1706-4468-B657-6E636D96795F}" type="presParOf" srcId="{0E0E76F3-2701-4C91-855B-A9359874DADF}" destId="{633E3239-E7AD-4832-8A45-D17AD9F6ABF5}" srcOrd="1" destOrd="0" presId="urn:microsoft.com/office/officeart/2005/8/layout/hierarchy2"/>
    <dgm:cxn modelId="{B7087E25-822E-4831-987F-D886AE656CB2}" type="presParOf" srcId="{633E3239-E7AD-4832-8A45-D17AD9F6ABF5}" destId="{1533F549-F8EE-4A2D-9DA3-8CDB0653040B}" srcOrd="0" destOrd="0" presId="urn:microsoft.com/office/officeart/2005/8/layout/hierarchy2"/>
    <dgm:cxn modelId="{8BA19FE0-ED4D-41A4-9DD4-39D27FA75065}" type="presParOf" srcId="{1533F549-F8EE-4A2D-9DA3-8CDB0653040B}" destId="{A435B7E6-0EB5-4DB4-87D8-EA32340D529A}" srcOrd="0" destOrd="0" presId="urn:microsoft.com/office/officeart/2005/8/layout/hierarchy2"/>
    <dgm:cxn modelId="{A9DB0EF1-0AAC-4F1B-887F-BA75FC7C3A8A}" type="presParOf" srcId="{633E3239-E7AD-4832-8A45-D17AD9F6ABF5}" destId="{389D7224-2A47-4A3B-92E6-E4BF4A8516F4}" srcOrd="1" destOrd="0" presId="urn:microsoft.com/office/officeart/2005/8/layout/hierarchy2"/>
    <dgm:cxn modelId="{F200D466-E0D7-4C10-89AE-131E6AC00A60}" type="presParOf" srcId="{389D7224-2A47-4A3B-92E6-E4BF4A8516F4}" destId="{70A965E3-2B09-44C7-812E-88CE03B912E6}" srcOrd="0" destOrd="0" presId="urn:microsoft.com/office/officeart/2005/8/layout/hierarchy2"/>
    <dgm:cxn modelId="{70EABBC7-D269-4EFD-A28A-2D84158EC683}" type="presParOf" srcId="{389D7224-2A47-4A3B-92E6-E4BF4A8516F4}" destId="{43E8CD63-14C7-4ABF-9B04-3C0EA8062193}" srcOrd="1" destOrd="0" presId="urn:microsoft.com/office/officeart/2005/8/layout/hierarchy2"/>
    <dgm:cxn modelId="{C1293E92-07DD-4EE9-A8FC-23B837DDCE96}" type="presParOf" srcId="{43E8CD63-14C7-4ABF-9B04-3C0EA8062193}" destId="{B638678A-F2E1-4DA3-A707-A20D227E000E}" srcOrd="0" destOrd="0" presId="urn:microsoft.com/office/officeart/2005/8/layout/hierarchy2"/>
    <dgm:cxn modelId="{10BFB569-1676-4A41-9497-A303BDD2F3AC}" type="presParOf" srcId="{B638678A-F2E1-4DA3-A707-A20D227E000E}" destId="{7CC983DA-4C5A-4B6F-9A5A-4C486E5E839B}" srcOrd="0" destOrd="0" presId="urn:microsoft.com/office/officeart/2005/8/layout/hierarchy2"/>
    <dgm:cxn modelId="{B0CA736E-7D47-4AC7-B737-711289FF6A50}" type="presParOf" srcId="{43E8CD63-14C7-4ABF-9B04-3C0EA8062193}" destId="{A477A375-DF21-45B1-9D70-6D7D75086491}" srcOrd="1" destOrd="0" presId="urn:microsoft.com/office/officeart/2005/8/layout/hierarchy2"/>
    <dgm:cxn modelId="{55BBD8AE-6889-4A58-96B4-5D9A82007B46}" type="presParOf" srcId="{A477A375-DF21-45B1-9D70-6D7D75086491}" destId="{318DDA70-83F3-4C5E-8EC7-C990E5C98F73}" srcOrd="0" destOrd="0" presId="urn:microsoft.com/office/officeart/2005/8/layout/hierarchy2"/>
    <dgm:cxn modelId="{F8072DC1-4D5B-465E-98D3-7F5CB069AA62}" type="presParOf" srcId="{A477A375-DF21-45B1-9D70-6D7D75086491}" destId="{8A947739-BA15-4993-8129-B816967F3451}" srcOrd="1" destOrd="0" presId="urn:microsoft.com/office/officeart/2005/8/layout/hierarchy2"/>
    <dgm:cxn modelId="{3AF455F4-7773-4990-8596-4B424F0D5DC5}" type="presParOf" srcId="{43E8CD63-14C7-4ABF-9B04-3C0EA8062193}" destId="{877FDB19-7943-4525-81A0-2459DBB49B1C}" srcOrd="2" destOrd="0" presId="urn:microsoft.com/office/officeart/2005/8/layout/hierarchy2"/>
    <dgm:cxn modelId="{975008A5-9081-4FC5-A3C2-E468B4D8E555}" type="presParOf" srcId="{877FDB19-7943-4525-81A0-2459DBB49B1C}" destId="{988E632B-F432-432A-94D6-1647F302CD80}" srcOrd="0" destOrd="0" presId="urn:microsoft.com/office/officeart/2005/8/layout/hierarchy2"/>
    <dgm:cxn modelId="{F92FC5D0-3DAE-4D7C-8AE7-F63701899DD1}" type="presParOf" srcId="{43E8CD63-14C7-4ABF-9B04-3C0EA8062193}" destId="{F9B7DD41-0509-4FB6-9B6B-666340B81DA5}" srcOrd="3" destOrd="0" presId="urn:microsoft.com/office/officeart/2005/8/layout/hierarchy2"/>
    <dgm:cxn modelId="{9354217C-82F8-4196-B6C6-DB26527FD2EA}" type="presParOf" srcId="{F9B7DD41-0509-4FB6-9B6B-666340B81DA5}" destId="{0708EF2C-C8FF-49FD-8ECC-45A5F587A0AF}" srcOrd="0" destOrd="0" presId="urn:microsoft.com/office/officeart/2005/8/layout/hierarchy2"/>
    <dgm:cxn modelId="{567E493D-8097-4681-BA81-D651BDD28879}" type="presParOf" srcId="{F9B7DD41-0509-4FB6-9B6B-666340B81DA5}" destId="{41C65089-C35D-4A83-8624-215976EB8E40}" srcOrd="1" destOrd="0" presId="urn:microsoft.com/office/officeart/2005/8/layout/hierarchy2"/>
    <dgm:cxn modelId="{C573BE0B-ABF6-4739-837F-EEAC04B7CC8D}" type="presParOf" srcId="{43E8CD63-14C7-4ABF-9B04-3C0EA8062193}" destId="{AD8EE03C-48FF-4D4C-917C-FE4FB00083B3}" srcOrd="4" destOrd="0" presId="urn:microsoft.com/office/officeart/2005/8/layout/hierarchy2"/>
    <dgm:cxn modelId="{B505FBE0-BB2B-4540-82DB-66AACF0F07CF}" type="presParOf" srcId="{AD8EE03C-48FF-4D4C-917C-FE4FB00083B3}" destId="{6B36F39E-AE12-4EBF-8477-EC0F8F314878}" srcOrd="0" destOrd="0" presId="urn:microsoft.com/office/officeart/2005/8/layout/hierarchy2"/>
    <dgm:cxn modelId="{026544D2-8E2F-483B-B6CB-7923C5DAD1E3}" type="presParOf" srcId="{43E8CD63-14C7-4ABF-9B04-3C0EA8062193}" destId="{9A291462-8D87-4BCD-8128-ABEA009586F0}" srcOrd="5" destOrd="0" presId="urn:microsoft.com/office/officeart/2005/8/layout/hierarchy2"/>
    <dgm:cxn modelId="{D84CD718-C6BD-48F6-A44C-6AACF11891E1}" type="presParOf" srcId="{9A291462-8D87-4BCD-8128-ABEA009586F0}" destId="{344E2CE8-27F1-4E93-AE3F-7719C26437DC}" srcOrd="0" destOrd="0" presId="urn:microsoft.com/office/officeart/2005/8/layout/hierarchy2"/>
    <dgm:cxn modelId="{A1F60356-01BB-41CA-91ED-4509C95FB928}" type="presParOf" srcId="{9A291462-8D87-4BCD-8128-ABEA009586F0}" destId="{78E3374D-2065-4608-A209-25047DB70162}" srcOrd="1" destOrd="0" presId="urn:microsoft.com/office/officeart/2005/8/layout/hierarchy2"/>
    <dgm:cxn modelId="{24E8E7FF-A756-4036-82C9-A3F5F75F3B42}" type="presParOf" srcId="{633E3239-E7AD-4832-8A45-D17AD9F6ABF5}" destId="{9BC2D1CC-F88C-4459-97F7-F5E5CB400997}" srcOrd="2" destOrd="0" presId="urn:microsoft.com/office/officeart/2005/8/layout/hierarchy2"/>
    <dgm:cxn modelId="{F231DFC4-4AB8-43B0-B7A3-21C1A3656874}" type="presParOf" srcId="{9BC2D1CC-F88C-4459-97F7-F5E5CB400997}" destId="{E6553BA2-3A98-48FF-94A2-B79C483A7D0B}" srcOrd="0" destOrd="0" presId="urn:microsoft.com/office/officeart/2005/8/layout/hierarchy2"/>
    <dgm:cxn modelId="{702DBE41-2D9E-49A3-8DD7-AD90028E3F2E}" type="presParOf" srcId="{633E3239-E7AD-4832-8A45-D17AD9F6ABF5}" destId="{8599CBA0-C72E-451B-AADD-69FF689C34E1}" srcOrd="3" destOrd="0" presId="urn:microsoft.com/office/officeart/2005/8/layout/hierarchy2"/>
    <dgm:cxn modelId="{15E15738-C4A6-4B12-A3CE-6B0848A849E4}" type="presParOf" srcId="{8599CBA0-C72E-451B-AADD-69FF689C34E1}" destId="{AA19D528-A774-413F-9653-AE5B6FCCCB6A}" srcOrd="0" destOrd="0" presId="urn:microsoft.com/office/officeart/2005/8/layout/hierarchy2"/>
    <dgm:cxn modelId="{209F94D9-30A9-4648-917A-B206B72A2057}" type="presParOf" srcId="{8599CBA0-C72E-451B-AADD-69FF689C34E1}" destId="{10F215A8-C995-43B5-85A2-0425ECBD5129}" srcOrd="1" destOrd="0" presId="urn:microsoft.com/office/officeart/2005/8/layout/hierarchy2"/>
    <dgm:cxn modelId="{E7B0B8A5-2453-48BC-A2F4-66077F1FAF96}" type="presParOf" srcId="{10F215A8-C995-43B5-85A2-0425ECBD5129}" destId="{D530F4D4-425E-46A0-B59F-796F4808BAB1}" srcOrd="0" destOrd="0" presId="urn:microsoft.com/office/officeart/2005/8/layout/hierarchy2"/>
    <dgm:cxn modelId="{3F7B1962-E534-499F-8C07-898799B4B20B}" type="presParOf" srcId="{D530F4D4-425E-46A0-B59F-796F4808BAB1}" destId="{635B60A9-C3A6-4143-AA37-2FE329BA3CCC}" srcOrd="0" destOrd="0" presId="urn:microsoft.com/office/officeart/2005/8/layout/hierarchy2"/>
    <dgm:cxn modelId="{07C74F62-C55F-46F6-99A5-764A07E16782}" type="presParOf" srcId="{10F215A8-C995-43B5-85A2-0425ECBD5129}" destId="{34407EB5-B72B-4341-AA32-98CAA2A75B44}" srcOrd="1" destOrd="0" presId="urn:microsoft.com/office/officeart/2005/8/layout/hierarchy2"/>
    <dgm:cxn modelId="{69F03381-586C-4871-AD1E-745BE910A521}" type="presParOf" srcId="{34407EB5-B72B-4341-AA32-98CAA2A75B44}" destId="{129E2074-41C8-4D8E-9CDB-D6A833E37DD3}" srcOrd="0" destOrd="0" presId="urn:microsoft.com/office/officeart/2005/8/layout/hierarchy2"/>
    <dgm:cxn modelId="{DA2424C1-53F0-4A4A-816E-18780C78339C}" type="presParOf" srcId="{34407EB5-B72B-4341-AA32-98CAA2A75B44}" destId="{41024666-3EEB-4F14-A9AD-B40402F2A090}" srcOrd="1" destOrd="0" presId="urn:microsoft.com/office/officeart/2005/8/layout/hierarchy2"/>
    <dgm:cxn modelId="{37D186B3-981A-43B0-A289-B33245A5798D}" type="presParOf" srcId="{10F215A8-C995-43B5-85A2-0425ECBD5129}" destId="{59B06EC6-65D0-4345-8988-4979EC32DBE2}" srcOrd="2" destOrd="0" presId="urn:microsoft.com/office/officeart/2005/8/layout/hierarchy2"/>
    <dgm:cxn modelId="{FB3EE41C-4BFD-42D2-A3B1-2771AB6FE20F}" type="presParOf" srcId="{59B06EC6-65D0-4345-8988-4979EC32DBE2}" destId="{82C8E824-0A2A-459E-80B6-9EE10396250B}" srcOrd="0" destOrd="0" presId="urn:microsoft.com/office/officeart/2005/8/layout/hierarchy2"/>
    <dgm:cxn modelId="{C56D3618-3814-4D43-90B4-2D52C5FEE0C5}" type="presParOf" srcId="{10F215A8-C995-43B5-85A2-0425ECBD5129}" destId="{18355F23-A0A5-4C19-A9E6-8EE9C153F982}" srcOrd="3" destOrd="0" presId="urn:microsoft.com/office/officeart/2005/8/layout/hierarchy2"/>
    <dgm:cxn modelId="{DAB33EE9-08EC-441C-B5EA-DC017B03FA73}" type="presParOf" srcId="{18355F23-A0A5-4C19-A9E6-8EE9C153F982}" destId="{FB5B1F07-3F77-4A82-A18C-24B435EAD885}" srcOrd="0" destOrd="0" presId="urn:microsoft.com/office/officeart/2005/8/layout/hierarchy2"/>
    <dgm:cxn modelId="{91B2BD49-35B9-4E58-8CB3-8B1211EAE9F4}" type="presParOf" srcId="{18355F23-A0A5-4C19-A9E6-8EE9C153F982}" destId="{2F346147-BD8D-42F2-8891-819650DDFF68}" srcOrd="1" destOrd="0" presId="urn:microsoft.com/office/officeart/2005/8/layout/hierarchy2"/>
    <dgm:cxn modelId="{978DD217-A6DF-4516-B0EB-74F031B9257C}" type="presParOf" srcId="{10F215A8-C995-43B5-85A2-0425ECBD5129}" destId="{56430734-4EB0-4FCC-9EA7-52F47ABF4370}" srcOrd="4" destOrd="0" presId="urn:microsoft.com/office/officeart/2005/8/layout/hierarchy2"/>
    <dgm:cxn modelId="{22283DFE-B4EE-4719-8039-51BCF677E7A7}" type="presParOf" srcId="{56430734-4EB0-4FCC-9EA7-52F47ABF4370}" destId="{44BBC1DD-5028-42EB-B8C7-FC9D52D103A8}" srcOrd="0" destOrd="0" presId="urn:microsoft.com/office/officeart/2005/8/layout/hierarchy2"/>
    <dgm:cxn modelId="{C994CA52-0741-4DD9-B4A3-0A0137E1C6D0}" type="presParOf" srcId="{10F215A8-C995-43B5-85A2-0425ECBD5129}" destId="{B29C1B8C-6AAB-4D2F-A733-A9B0D056392A}" srcOrd="5" destOrd="0" presId="urn:microsoft.com/office/officeart/2005/8/layout/hierarchy2"/>
    <dgm:cxn modelId="{9A64C749-499C-4D18-9306-E2AD2A366C45}" type="presParOf" srcId="{B29C1B8C-6AAB-4D2F-A733-A9B0D056392A}" destId="{F0EC5D8C-1BA1-40F4-AEDB-1A779A07D9DC}" srcOrd="0" destOrd="0" presId="urn:microsoft.com/office/officeart/2005/8/layout/hierarchy2"/>
    <dgm:cxn modelId="{209E71BD-B6BB-402D-96CB-65965740D0E6}" type="presParOf" srcId="{B29C1B8C-6AAB-4D2F-A733-A9B0D056392A}" destId="{645108EC-111E-436C-B290-A8D0CA7BCFBE}" srcOrd="1" destOrd="0" presId="urn:microsoft.com/office/officeart/2005/8/layout/hierarchy2"/>
    <dgm:cxn modelId="{E77AC2C6-CC57-41A4-946A-6375F4C4B63F}" type="presParOf" srcId="{633E3239-E7AD-4832-8A45-D17AD9F6ABF5}" destId="{93A93E6D-284A-4904-A065-F930A9E00AEE}" srcOrd="4" destOrd="0" presId="urn:microsoft.com/office/officeart/2005/8/layout/hierarchy2"/>
    <dgm:cxn modelId="{5AC59C06-2322-4263-85C9-8DE4B4203321}" type="presParOf" srcId="{93A93E6D-284A-4904-A065-F930A9E00AEE}" destId="{AA45E911-4D1F-4704-92A4-A3335AF9771B}" srcOrd="0" destOrd="0" presId="urn:microsoft.com/office/officeart/2005/8/layout/hierarchy2"/>
    <dgm:cxn modelId="{DF44EA69-FA24-4DF5-912D-ACC038EBFAC8}" type="presParOf" srcId="{633E3239-E7AD-4832-8A45-D17AD9F6ABF5}" destId="{FE0B729D-027B-4FC8-B56F-237572EA7C33}" srcOrd="5" destOrd="0" presId="urn:microsoft.com/office/officeart/2005/8/layout/hierarchy2"/>
    <dgm:cxn modelId="{FB7762C8-4145-479A-AFC3-5809332644AC}" type="presParOf" srcId="{FE0B729D-027B-4FC8-B56F-237572EA7C33}" destId="{DB5D5F34-9BD4-4ACB-8A16-5D28F381CEC7}" srcOrd="0" destOrd="0" presId="urn:microsoft.com/office/officeart/2005/8/layout/hierarchy2"/>
    <dgm:cxn modelId="{E66902E7-7C8C-436B-AABC-26CD52C8E8FC}" type="presParOf" srcId="{FE0B729D-027B-4FC8-B56F-237572EA7C33}" destId="{348AA2D3-786E-44F5-917C-8E6A4CC0851B}" srcOrd="1" destOrd="0" presId="urn:microsoft.com/office/officeart/2005/8/layout/hierarchy2"/>
    <dgm:cxn modelId="{E891ED26-FF27-48C6-A868-A785D2AD1578}" type="presParOf" srcId="{348AA2D3-786E-44F5-917C-8E6A4CC0851B}" destId="{D8076601-FA0B-440B-830F-E22F3E7FEA61}" srcOrd="0" destOrd="0" presId="urn:microsoft.com/office/officeart/2005/8/layout/hierarchy2"/>
    <dgm:cxn modelId="{C8D3E81A-1061-4EE2-AC52-89B935272DC8}" type="presParOf" srcId="{D8076601-FA0B-440B-830F-E22F3E7FEA61}" destId="{6564B2CF-1493-40D7-9B51-0B68F7DC7E7F}" srcOrd="0" destOrd="0" presId="urn:microsoft.com/office/officeart/2005/8/layout/hierarchy2"/>
    <dgm:cxn modelId="{3C2A8A80-05FC-4F5F-976C-8DE09797BEDD}" type="presParOf" srcId="{348AA2D3-786E-44F5-917C-8E6A4CC0851B}" destId="{060C9865-BA82-45FB-8B91-1458935C4F41}" srcOrd="1" destOrd="0" presId="urn:microsoft.com/office/officeart/2005/8/layout/hierarchy2"/>
    <dgm:cxn modelId="{5AFB7BFD-4E56-4956-8334-E67E6B690D0D}" type="presParOf" srcId="{060C9865-BA82-45FB-8B91-1458935C4F41}" destId="{587C836E-C418-451A-A8AE-28CD5598679C}" srcOrd="0" destOrd="0" presId="urn:microsoft.com/office/officeart/2005/8/layout/hierarchy2"/>
    <dgm:cxn modelId="{AF96AD68-3150-48A4-B289-6254C1C73F0E}" type="presParOf" srcId="{060C9865-BA82-45FB-8B91-1458935C4F41}" destId="{D7F7AD95-7A79-4710-88BA-41D791F29471}" srcOrd="1" destOrd="0" presId="urn:microsoft.com/office/officeart/2005/8/layout/hierarchy2"/>
    <dgm:cxn modelId="{066E5833-21CA-450D-82A6-C44409F0DED4}" type="presParOf" srcId="{348AA2D3-786E-44F5-917C-8E6A4CC0851B}" destId="{EAE4AA1D-09BE-47A2-993C-BCC98100C5DD}" srcOrd="2" destOrd="0" presId="urn:microsoft.com/office/officeart/2005/8/layout/hierarchy2"/>
    <dgm:cxn modelId="{CD6709B6-EFB0-4DEC-B07C-11560AFD541B}" type="presParOf" srcId="{EAE4AA1D-09BE-47A2-993C-BCC98100C5DD}" destId="{BDE186F1-A1CC-48B0-9225-A777B33BD16E}" srcOrd="0" destOrd="0" presId="urn:microsoft.com/office/officeart/2005/8/layout/hierarchy2"/>
    <dgm:cxn modelId="{BB414AD5-3CC0-4381-AB86-2DF9B2719907}" type="presParOf" srcId="{348AA2D3-786E-44F5-917C-8E6A4CC0851B}" destId="{F7E2E54C-B549-4925-BA78-F7A2C02D58FC}" srcOrd="3" destOrd="0" presId="urn:microsoft.com/office/officeart/2005/8/layout/hierarchy2"/>
    <dgm:cxn modelId="{4137FEB6-B4E0-4621-812D-B807089817D3}" type="presParOf" srcId="{F7E2E54C-B549-4925-BA78-F7A2C02D58FC}" destId="{1670B211-BB22-40B0-8EE6-8EF629F87F48}" srcOrd="0" destOrd="0" presId="urn:microsoft.com/office/officeart/2005/8/layout/hierarchy2"/>
    <dgm:cxn modelId="{AEAA0F80-818A-4756-9C99-00A8A5534516}" type="presParOf" srcId="{F7E2E54C-B549-4925-BA78-F7A2C02D58FC}" destId="{AFB80A38-B56D-4A5D-BFAB-E81F49373C4A}" srcOrd="1" destOrd="0" presId="urn:microsoft.com/office/officeart/2005/8/layout/hierarchy2"/>
    <dgm:cxn modelId="{180EA4EE-C2CC-44E4-AAF4-803496245B33}" type="presParOf" srcId="{348AA2D3-786E-44F5-917C-8E6A4CC0851B}" destId="{FF768191-3F67-4385-9B99-E6B88482F4D9}" srcOrd="4" destOrd="0" presId="urn:microsoft.com/office/officeart/2005/8/layout/hierarchy2"/>
    <dgm:cxn modelId="{D2222AC9-5F65-4BA2-B1FA-7915C2B4D24C}" type="presParOf" srcId="{FF768191-3F67-4385-9B99-E6B88482F4D9}" destId="{F788EBBB-9396-4334-89C2-8983326CE22F}" srcOrd="0" destOrd="0" presId="urn:microsoft.com/office/officeart/2005/8/layout/hierarchy2"/>
    <dgm:cxn modelId="{FE771A81-47A4-40D4-8E3E-F231E3524506}" type="presParOf" srcId="{348AA2D3-786E-44F5-917C-8E6A4CC0851B}" destId="{55DE39C5-C401-4CD4-8FBE-C126614308C7}" srcOrd="5" destOrd="0" presId="urn:microsoft.com/office/officeart/2005/8/layout/hierarchy2"/>
    <dgm:cxn modelId="{55FB5515-2032-4238-96E0-84D7F8C6ED05}" type="presParOf" srcId="{55DE39C5-C401-4CD4-8FBE-C126614308C7}" destId="{270C12F2-32C6-4A3A-B637-EA122D3C78AD}" srcOrd="0" destOrd="0" presId="urn:microsoft.com/office/officeart/2005/8/layout/hierarchy2"/>
    <dgm:cxn modelId="{1013752F-E93B-4587-A2C4-97F5CE95D260}" type="presParOf" srcId="{55DE39C5-C401-4CD4-8FBE-C126614308C7}" destId="{DBC3B737-68FA-43B0-BF6E-9A42C62981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E16EB7-753A-42A5-8552-B89EC34E83AF}" type="doc">
      <dgm:prSet loTypeId="urn:microsoft.com/office/officeart/2011/layout/RadialPictureList" loCatId="picture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29AE9A1-6AA3-4E5A-B8E7-D5B5500AD16B}">
      <dgm:prSet phldrT="[Texto]"/>
      <dgm:spPr/>
      <dgm:t>
        <a:bodyPr/>
        <a:lstStyle/>
        <a:p>
          <a:pPr rtl="0"/>
          <a:r>
            <a:rPr lang="es-ES" b="1" dirty="0" smtClean="0"/>
            <a:t>HERRAMIENTAS DE EVALUACIÓN DE CONTROL INTERNO</a:t>
          </a:r>
          <a:endParaRPr lang="en-US" dirty="0"/>
        </a:p>
      </dgm:t>
    </dgm:pt>
    <dgm:pt modelId="{24D66CF4-5649-4F4A-AD9E-9A7DBD86968C}" type="parTrans" cxnId="{04307B1F-E7AA-4275-8CCC-BAF3130A6E71}">
      <dgm:prSet/>
      <dgm:spPr/>
      <dgm:t>
        <a:bodyPr/>
        <a:lstStyle/>
        <a:p>
          <a:endParaRPr lang="en-US"/>
        </a:p>
      </dgm:t>
    </dgm:pt>
    <dgm:pt modelId="{BCD09AE0-41FC-4E2D-A2BC-01084672D529}" type="sibTrans" cxnId="{04307B1F-E7AA-4275-8CCC-BAF3130A6E71}">
      <dgm:prSet/>
      <dgm:spPr/>
      <dgm:t>
        <a:bodyPr/>
        <a:lstStyle/>
        <a:p>
          <a:endParaRPr lang="en-US"/>
        </a:p>
      </dgm:t>
    </dgm:pt>
    <dgm:pt modelId="{F8EF31D9-EBC9-427D-AB6C-AFC149F503F9}">
      <dgm:prSet phldrT="[Texto]"/>
      <dgm:spPr/>
      <dgm:t>
        <a:bodyPr/>
        <a:lstStyle/>
        <a:p>
          <a:r>
            <a:rPr lang="es-EC" dirty="0" smtClean="0"/>
            <a:t>NARRATIVAS</a:t>
          </a:r>
          <a:endParaRPr lang="en-US" dirty="0"/>
        </a:p>
      </dgm:t>
    </dgm:pt>
    <dgm:pt modelId="{ACCAEAD7-A7A3-4A60-843A-31082B8B149C}" type="parTrans" cxnId="{4489FA80-5394-4729-800D-09FE01F39F5C}">
      <dgm:prSet/>
      <dgm:spPr/>
      <dgm:t>
        <a:bodyPr/>
        <a:lstStyle/>
        <a:p>
          <a:endParaRPr lang="en-US"/>
        </a:p>
      </dgm:t>
    </dgm:pt>
    <dgm:pt modelId="{B5F54BD7-B030-4B43-8735-3DBA7141E40B}" type="sibTrans" cxnId="{4489FA80-5394-4729-800D-09FE01F39F5C}">
      <dgm:prSet/>
      <dgm:spPr/>
      <dgm:t>
        <a:bodyPr/>
        <a:lstStyle/>
        <a:p>
          <a:endParaRPr lang="en-US"/>
        </a:p>
      </dgm:t>
    </dgm:pt>
    <dgm:pt modelId="{84BABD61-689E-4125-B942-70DEF667E08D}">
      <dgm:prSet phldrT="[Texto]"/>
      <dgm:spPr/>
      <dgm:t>
        <a:bodyPr/>
        <a:lstStyle/>
        <a:p>
          <a:r>
            <a:rPr lang="es-EC" dirty="0" smtClean="0"/>
            <a:t>FLUJOGRAMAS</a:t>
          </a:r>
          <a:endParaRPr lang="en-US" dirty="0"/>
        </a:p>
      </dgm:t>
    </dgm:pt>
    <dgm:pt modelId="{B51F1046-63EA-4361-A459-C6CB53E81B84}" type="parTrans" cxnId="{17929CDE-2A07-42FA-910C-D9D6B4B3E59D}">
      <dgm:prSet/>
      <dgm:spPr/>
      <dgm:t>
        <a:bodyPr/>
        <a:lstStyle/>
        <a:p>
          <a:endParaRPr lang="en-US"/>
        </a:p>
      </dgm:t>
    </dgm:pt>
    <dgm:pt modelId="{2C0F6836-C4D3-46BE-A7DF-C7AF6FE02FBD}" type="sibTrans" cxnId="{17929CDE-2A07-42FA-910C-D9D6B4B3E59D}">
      <dgm:prSet/>
      <dgm:spPr/>
      <dgm:t>
        <a:bodyPr/>
        <a:lstStyle/>
        <a:p>
          <a:endParaRPr lang="en-US"/>
        </a:p>
      </dgm:t>
    </dgm:pt>
    <dgm:pt modelId="{8EC0F0C3-44E1-4BD7-AC4D-E4BC8EC3BC3C}">
      <dgm:prSet phldrT="[Texto]"/>
      <dgm:spPr/>
      <dgm:t>
        <a:bodyPr/>
        <a:lstStyle/>
        <a:p>
          <a:pPr rtl="0"/>
          <a:r>
            <a:rPr lang="es-EC" dirty="0" smtClean="0"/>
            <a:t>CUESTIONARIOS</a:t>
          </a:r>
          <a:endParaRPr lang="en-US" dirty="0"/>
        </a:p>
      </dgm:t>
    </dgm:pt>
    <dgm:pt modelId="{F65A3282-0B67-40A3-B15D-A52DC0BD2F04}" type="parTrans" cxnId="{C2AADB8B-5B83-4CE3-A789-9B3D6ED098FA}">
      <dgm:prSet/>
      <dgm:spPr/>
      <dgm:t>
        <a:bodyPr/>
        <a:lstStyle/>
        <a:p>
          <a:endParaRPr lang="en-US"/>
        </a:p>
      </dgm:t>
    </dgm:pt>
    <dgm:pt modelId="{B0FD83F7-F6B5-4655-A962-AFC0481F33D1}" type="sibTrans" cxnId="{C2AADB8B-5B83-4CE3-A789-9B3D6ED098FA}">
      <dgm:prSet/>
      <dgm:spPr/>
      <dgm:t>
        <a:bodyPr/>
        <a:lstStyle/>
        <a:p>
          <a:endParaRPr lang="en-US"/>
        </a:p>
      </dgm:t>
    </dgm:pt>
    <dgm:pt modelId="{959069AC-DDDF-4884-A5F5-40B64DCC7A69}" type="pres">
      <dgm:prSet presAssocID="{33E16EB7-753A-42A5-8552-B89EC34E83A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7ADB059-BF72-4590-904C-3D8D71A9221B}" type="pres">
      <dgm:prSet presAssocID="{129AE9A1-6AA3-4E5A-B8E7-D5B5500AD16B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7C3E44A-9AF6-403F-A73E-5E4F2557701B}" type="pres">
      <dgm:prSet presAssocID="{8EC0F0C3-44E1-4BD7-AC4D-E4BC8EC3BC3C}" presName="Accent" presStyleLbl="node1" presStyleIdx="1" presStyleCnt="2"/>
      <dgm:spPr/>
      <dgm:t>
        <a:bodyPr/>
        <a:lstStyle/>
        <a:p>
          <a:endParaRPr lang="en-US"/>
        </a:p>
      </dgm:t>
    </dgm:pt>
    <dgm:pt modelId="{48266A73-30CA-4FE1-81B2-DC4FDAF18C5E}" type="pres">
      <dgm:prSet presAssocID="{8EC0F0C3-44E1-4BD7-AC4D-E4BC8EC3BC3C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B58570-8332-4CD5-8F99-98399E0C84F0}" type="pres">
      <dgm:prSet presAssocID="{8EC0F0C3-44E1-4BD7-AC4D-E4BC8EC3BC3C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DFEF-177B-45C1-A0CB-312619FD638E}" type="pres">
      <dgm:prSet presAssocID="{F8EF31D9-EBC9-427D-AB6C-AFC149F503F9}" presName="Image2" presStyleCnt="0"/>
      <dgm:spPr/>
      <dgm:t>
        <a:bodyPr/>
        <a:lstStyle/>
        <a:p>
          <a:endParaRPr lang="en-US"/>
        </a:p>
      </dgm:t>
    </dgm:pt>
    <dgm:pt modelId="{D0AD30E9-1D0D-4F93-9134-20AD9554D3B8}" type="pres">
      <dgm:prSet presAssocID="{F8EF31D9-EBC9-427D-AB6C-AFC149F503F9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8B3ED0-2354-4D60-B04C-4DF71CEA3A75}" type="pres">
      <dgm:prSet presAssocID="{F8EF31D9-EBC9-427D-AB6C-AFC149F503F9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3B1A9-2693-4D7C-B903-01E770FCED58}" type="pres">
      <dgm:prSet presAssocID="{84BABD61-689E-4125-B942-70DEF667E08D}" presName="Image3" presStyleCnt="0"/>
      <dgm:spPr/>
      <dgm:t>
        <a:bodyPr/>
        <a:lstStyle/>
        <a:p>
          <a:endParaRPr lang="en-US"/>
        </a:p>
      </dgm:t>
    </dgm:pt>
    <dgm:pt modelId="{63A99951-FE91-4136-963A-65EE9FFE073F}" type="pres">
      <dgm:prSet presAssocID="{84BABD61-689E-4125-B942-70DEF667E08D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A4015C-7AFC-43EF-B7DC-A89C46725544}" type="pres">
      <dgm:prSet presAssocID="{84BABD61-689E-4125-B942-70DEF667E08D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43CEB-C00C-4316-BF56-CBDA4ADA64FB}" type="presOf" srcId="{129AE9A1-6AA3-4E5A-B8E7-D5B5500AD16B}" destId="{17ADB059-BF72-4590-904C-3D8D71A9221B}" srcOrd="0" destOrd="0" presId="urn:microsoft.com/office/officeart/2011/layout/RadialPictureList"/>
    <dgm:cxn modelId="{17929CDE-2A07-42FA-910C-D9D6B4B3E59D}" srcId="{129AE9A1-6AA3-4E5A-B8E7-D5B5500AD16B}" destId="{84BABD61-689E-4125-B942-70DEF667E08D}" srcOrd="2" destOrd="0" parTransId="{B51F1046-63EA-4361-A459-C6CB53E81B84}" sibTransId="{2C0F6836-C4D3-46BE-A7DF-C7AF6FE02FBD}"/>
    <dgm:cxn modelId="{E9145C31-4DBF-46E6-BBE7-3902958EE9BA}" type="presOf" srcId="{F8EF31D9-EBC9-427D-AB6C-AFC149F503F9}" destId="{5E8B3ED0-2354-4D60-B04C-4DF71CEA3A75}" srcOrd="0" destOrd="0" presId="urn:microsoft.com/office/officeart/2011/layout/RadialPictureList"/>
    <dgm:cxn modelId="{4489FA80-5394-4729-800D-09FE01F39F5C}" srcId="{129AE9A1-6AA3-4E5A-B8E7-D5B5500AD16B}" destId="{F8EF31D9-EBC9-427D-AB6C-AFC149F503F9}" srcOrd="1" destOrd="0" parTransId="{ACCAEAD7-A7A3-4A60-843A-31082B8B149C}" sibTransId="{B5F54BD7-B030-4B43-8735-3DBA7141E40B}"/>
    <dgm:cxn modelId="{1D33A9AF-CA4E-4678-95BE-9C40251A98F8}" type="presOf" srcId="{84BABD61-689E-4125-B942-70DEF667E08D}" destId="{7DA4015C-7AFC-43EF-B7DC-A89C46725544}" srcOrd="0" destOrd="0" presId="urn:microsoft.com/office/officeart/2011/layout/RadialPictureList"/>
    <dgm:cxn modelId="{F5A496D2-0A5C-4853-AD6C-719518C52DE7}" type="presOf" srcId="{33E16EB7-753A-42A5-8552-B89EC34E83AF}" destId="{959069AC-DDDF-4884-A5F5-40B64DCC7A69}" srcOrd="0" destOrd="0" presId="urn:microsoft.com/office/officeart/2011/layout/RadialPictureList"/>
    <dgm:cxn modelId="{04307B1F-E7AA-4275-8CCC-BAF3130A6E71}" srcId="{33E16EB7-753A-42A5-8552-B89EC34E83AF}" destId="{129AE9A1-6AA3-4E5A-B8E7-D5B5500AD16B}" srcOrd="0" destOrd="0" parTransId="{24D66CF4-5649-4F4A-AD9E-9A7DBD86968C}" sibTransId="{BCD09AE0-41FC-4E2D-A2BC-01084672D529}"/>
    <dgm:cxn modelId="{C2AADB8B-5B83-4CE3-A789-9B3D6ED098FA}" srcId="{129AE9A1-6AA3-4E5A-B8E7-D5B5500AD16B}" destId="{8EC0F0C3-44E1-4BD7-AC4D-E4BC8EC3BC3C}" srcOrd="0" destOrd="0" parTransId="{F65A3282-0B67-40A3-B15D-A52DC0BD2F04}" sibTransId="{B0FD83F7-F6B5-4655-A962-AFC0481F33D1}"/>
    <dgm:cxn modelId="{8AD1E54D-8167-42F2-B31C-1E75AEDC2F1C}" type="presOf" srcId="{8EC0F0C3-44E1-4BD7-AC4D-E4BC8EC3BC3C}" destId="{C7B58570-8332-4CD5-8F99-98399E0C84F0}" srcOrd="0" destOrd="0" presId="urn:microsoft.com/office/officeart/2011/layout/RadialPictureList"/>
    <dgm:cxn modelId="{36F3BBD8-F739-4F55-A647-17C1096F0BFE}" type="presParOf" srcId="{959069AC-DDDF-4884-A5F5-40B64DCC7A69}" destId="{17ADB059-BF72-4590-904C-3D8D71A9221B}" srcOrd="0" destOrd="0" presId="urn:microsoft.com/office/officeart/2011/layout/RadialPictureList"/>
    <dgm:cxn modelId="{146EC353-F1E3-4379-958D-E6583199F2F9}" type="presParOf" srcId="{959069AC-DDDF-4884-A5F5-40B64DCC7A69}" destId="{B7C3E44A-9AF6-403F-A73E-5E4F2557701B}" srcOrd="1" destOrd="0" presId="urn:microsoft.com/office/officeart/2011/layout/RadialPictureList"/>
    <dgm:cxn modelId="{CC7C0420-D7BA-445D-ACE4-EBF4373D243A}" type="presParOf" srcId="{959069AC-DDDF-4884-A5F5-40B64DCC7A69}" destId="{48266A73-30CA-4FE1-81B2-DC4FDAF18C5E}" srcOrd="2" destOrd="0" presId="urn:microsoft.com/office/officeart/2011/layout/RadialPictureList"/>
    <dgm:cxn modelId="{AE8A88BC-448E-457B-AA03-FE9E9135FEB3}" type="presParOf" srcId="{959069AC-DDDF-4884-A5F5-40B64DCC7A69}" destId="{C7B58570-8332-4CD5-8F99-98399E0C84F0}" srcOrd="3" destOrd="0" presId="urn:microsoft.com/office/officeart/2011/layout/RadialPictureList"/>
    <dgm:cxn modelId="{AB98C94D-7008-4A8D-A9D4-2E80BDA0A50F}" type="presParOf" srcId="{959069AC-DDDF-4884-A5F5-40B64DCC7A69}" destId="{0D4CDFEF-177B-45C1-A0CB-312619FD638E}" srcOrd="4" destOrd="0" presId="urn:microsoft.com/office/officeart/2011/layout/RadialPictureList"/>
    <dgm:cxn modelId="{F034D2BB-12A9-4306-892D-A307E3E52DBF}" type="presParOf" srcId="{0D4CDFEF-177B-45C1-A0CB-312619FD638E}" destId="{D0AD30E9-1D0D-4F93-9134-20AD9554D3B8}" srcOrd="0" destOrd="0" presId="urn:microsoft.com/office/officeart/2011/layout/RadialPictureList"/>
    <dgm:cxn modelId="{8B1BCC72-EB9B-4E93-A1A9-9AE5BA5BB11D}" type="presParOf" srcId="{959069AC-DDDF-4884-A5F5-40B64DCC7A69}" destId="{5E8B3ED0-2354-4D60-B04C-4DF71CEA3A75}" srcOrd="5" destOrd="0" presId="urn:microsoft.com/office/officeart/2011/layout/RadialPictureList"/>
    <dgm:cxn modelId="{BF6A9F8C-6B5A-4539-880C-1BD4FCB8B0AA}" type="presParOf" srcId="{959069AC-DDDF-4884-A5F5-40B64DCC7A69}" destId="{53C3B1A9-2693-4D7C-B903-01E770FCED58}" srcOrd="6" destOrd="0" presId="urn:microsoft.com/office/officeart/2011/layout/RadialPictureList"/>
    <dgm:cxn modelId="{E2D7955C-D64A-43C5-916A-783043014543}" type="presParOf" srcId="{53C3B1A9-2693-4D7C-B903-01E770FCED58}" destId="{63A99951-FE91-4136-963A-65EE9FFE073F}" srcOrd="0" destOrd="0" presId="urn:microsoft.com/office/officeart/2011/layout/RadialPictureList"/>
    <dgm:cxn modelId="{D126E16C-7FFF-4371-A5AA-5228C3415458}" type="presParOf" srcId="{959069AC-DDDF-4884-A5F5-40B64DCC7A69}" destId="{7DA4015C-7AFC-43EF-B7DC-A89C4672554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5736D3-B378-45C9-9D76-787E586AB8B2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ED88330-164B-4A70-B497-78F719191081}">
      <dgm:prSet phldrT="[Texto]"/>
      <dgm:spPr/>
      <dgm:t>
        <a:bodyPr/>
        <a:lstStyle/>
        <a:p>
          <a:r>
            <a:rPr lang="es-EC" dirty="0" smtClean="0"/>
            <a:t>Hallazgos</a:t>
          </a:r>
          <a:endParaRPr lang="en-US" dirty="0"/>
        </a:p>
      </dgm:t>
    </dgm:pt>
    <dgm:pt modelId="{D31988A3-C309-42E0-ABF8-FF0105EC2DB2}" type="parTrans" cxnId="{DCA71123-2AC1-443F-8BB3-86B5449A3C03}">
      <dgm:prSet/>
      <dgm:spPr/>
      <dgm:t>
        <a:bodyPr/>
        <a:lstStyle/>
        <a:p>
          <a:endParaRPr lang="en-US"/>
        </a:p>
      </dgm:t>
    </dgm:pt>
    <dgm:pt modelId="{36C6229D-993C-49CE-8435-CEC540698AA4}" type="sibTrans" cxnId="{DCA71123-2AC1-443F-8BB3-86B5449A3C03}">
      <dgm:prSet/>
      <dgm:spPr/>
      <dgm:t>
        <a:bodyPr/>
        <a:lstStyle/>
        <a:p>
          <a:endParaRPr lang="en-US"/>
        </a:p>
      </dgm:t>
    </dgm:pt>
    <dgm:pt modelId="{1B531D87-6DCE-4878-8395-8E3D02F92466}">
      <dgm:prSet phldrT="[Texto]"/>
      <dgm:spPr/>
      <dgm:t>
        <a:bodyPr/>
        <a:lstStyle/>
        <a:p>
          <a:r>
            <a:rPr lang="es-EC" dirty="0" smtClean="0"/>
            <a:t>Criterio</a:t>
          </a:r>
          <a:endParaRPr lang="en-US" dirty="0"/>
        </a:p>
      </dgm:t>
    </dgm:pt>
    <dgm:pt modelId="{0571F52B-AB7F-4F59-82F1-A4F04322C899}" type="parTrans" cxnId="{7DF34098-7118-4D62-BF4E-EABEFD456498}">
      <dgm:prSet/>
      <dgm:spPr/>
      <dgm:t>
        <a:bodyPr/>
        <a:lstStyle/>
        <a:p>
          <a:endParaRPr lang="en-US"/>
        </a:p>
      </dgm:t>
    </dgm:pt>
    <dgm:pt modelId="{23B4E0B8-22B0-465F-BE77-45BA9C1655FB}" type="sibTrans" cxnId="{7DF34098-7118-4D62-BF4E-EABEFD456498}">
      <dgm:prSet/>
      <dgm:spPr/>
      <dgm:t>
        <a:bodyPr/>
        <a:lstStyle/>
        <a:p>
          <a:endParaRPr lang="en-US"/>
        </a:p>
      </dgm:t>
    </dgm:pt>
    <dgm:pt modelId="{B6822A93-0F2A-4F6D-80C8-7F24E64B3F0D}">
      <dgm:prSet phldrT="[Texto]"/>
      <dgm:spPr/>
      <dgm:t>
        <a:bodyPr/>
        <a:lstStyle/>
        <a:p>
          <a:r>
            <a:rPr lang="es-EC" dirty="0" smtClean="0"/>
            <a:t>Causa</a:t>
          </a:r>
          <a:endParaRPr lang="en-US" dirty="0"/>
        </a:p>
      </dgm:t>
    </dgm:pt>
    <dgm:pt modelId="{EFA4AE6F-CA01-4AE9-8045-552A842C5A98}" type="parTrans" cxnId="{B768A73A-168B-4FC1-B677-6AC316521CD6}">
      <dgm:prSet/>
      <dgm:spPr/>
      <dgm:t>
        <a:bodyPr/>
        <a:lstStyle/>
        <a:p>
          <a:endParaRPr lang="en-US"/>
        </a:p>
      </dgm:t>
    </dgm:pt>
    <dgm:pt modelId="{03CEA7E1-7DF6-46F3-A3EE-3AE120D85126}" type="sibTrans" cxnId="{B768A73A-168B-4FC1-B677-6AC316521CD6}">
      <dgm:prSet/>
      <dgm:spPr/>
      <dgm:t>
        <a:bodyPr/>
        <a:lstStyle/>
        <a:p>
          <a:endParaRPr lang="en-US"/>
        </a:p>
      </dgm:t>
    </dgm:pt>
    <dgm:pt modelId="{0D4EBA2F-D93B-4F5F-8146-335DC0A76ADD}">
      <dgm:prSet phldrT="[Texto]"/>
      <dgm:spPr/>
      <dgm:t>
        <a:bodyPr/>
        <a:lstStyle/>
        <a:p>
          <a:r>
            <a:rPr lang="es-EC" dirty="0" smtClean="0"/>
            <a:t>Evidencias</a:t>
          </a:r>
          <a:endParaRPr lang="en-US" dirty="0"/>
        </a:p>
      </dgm:t>
    </dgm:pt>
    <dgm:pt modelId="{DC57AD2E-9B93-4CF0-BF74-2B1EB2F82AEB}" type="parTrans" cxnId="{2C6344DB-CC63-45F9-B731-C5D665DF5617}">
      <dgm:prSet/>
      <dgm:spPr/>
      <dgm:t>
        <a:bodyPr/>
        <a:lstStyle/>
        <a:p>
          <a:endParaRPr lang="en-US"/>
        </a:p>
      </dgm:t>
    </dgm:pt>
    <dgm:pt modelId="{CC1EE793-BB72-4E67-8C10-80204AA77CC8}" type="sibTrans" cxnId="{2C6344DB-CC63-45F9-B731-C5D665DF5617}">
      <dgm:prSet/>
      <dgm:spPr/>
      <dgm:t>
        <a:bodyPr/>
        <a:lstStyle/>
        <a:p>
          <a:endParaRPr lang="en-US"/>
        </a:p>
      </dgm:t>
    </dgm:pt>
    <dgm:pt modelId="{7D1E66CB-9B46-424E-8A8E-1A0F627DE1EC}">
      <dgm:prSet phldrT="[Texto]"/>
      <dgm:spPr/>
      <dgm:t>
        <a:bodyPr/>
        <a:lstStyle/>
        <a:p>
          <a:r>
            <a:rPr lang="es-EC" dirty="0" smtClean="0"/>
            <a:t>Oportuna</a:t>
          </a:r>
          <a:endParaRPr lang="en-US" dirty="0"/>
        </a:p>
      </dgm:t>
    </dgm:pt>
    <dgm:pt modelId="{F286911E-9927-4597-BAD2-5452C9F25D14}" type="parTrans" cxnId="{88852065-36A4-49C6-8A87-ACC71586FFCC}">
      <dgm:prSet/>
      <dgm:spPr/>
      <dgm:t>
        <a:bodyPr/>
        <a:lstStyle/>
        <a:p>
          <a:endParaRPr lang="en-US"/>
        </a:p>
      </dgm:t>
    </dgm:pt>
    <dgm:pt modelId="{3FFEAAB4-4A8A-4FB7-AB43-63E08830F27C}" type="sibTrans" cxnId="{88852065-36A4-49C6-8A87-ACC71586FFCC}">
      <dgm:prSet/>
      <dgm:spPr/>
      <dgm:t>
        <a:bodyPr/>
        <a:lstStyle/>
        <a:p>
          <a:endParaRPr lang="en-US"/>
        </a:p>
      </dgm:t>
    </dgm:pt>
    <dgm:pt modelId="{AA449581-328D-499C-B4AA-591D4561E45C}">
      <dgm:prSet phldrT="[Texto]"/>
      <dgm:spPr/>
      <dgm:t>
        <a:bodyPr/>
        <a:lstStyle/>
        <a:p>
          <a:r>
            <a:rPr lang="es-EC" dirty="0" smtClean="0"/>
            <a:t>Efecto</a:t>
          </a:r>
        </a:p>
      </dgm:t>
    </dgm:pt>
    <dgm:pt modelId="{7DD69009-C398-477D-B4AF-D7C75E79E5ED}" type="parTrans" cxnId="{35DDAAF8-F25A-4841-9BFB-60BC0A5D872C}">
      <dgm:prSet/>
      <dgm:spPr/>
      <dgm:t>
        <a:bodyPr/>
        <a:lstStyle/>
        <a:p>
          <a:endParaRPr lang="en-US"/>
        </a:p>
      </dgm:t>
    </dgm:pt>
    <dgm:pt modelId="{9A309E3D-C7CC-4297-B934-7D0C6B2C2219}" type="sibTrans" cxnId="{35DDAAF8-F25A-4841-9BFB-60BC0A5D872C}">
      <dgm:prSet/>
      <dgm:spPr/>
      <dgm:t>
        <a:bodyPr/>
        <a:lstStyle/>
        <a:p>
          <a:endParaRPr lang="en-US"/>
        </a:p>
      </dgm:t>
    </dgm:pt>
    <dgm:pt modelId="{69EA67B2-E093-4F96-B8E0-C693294A80F0}">
      <dgm:prSet phldrT="[Texto]"/>
      <dgm:spPr/>
      <dgm:t>
        <a:bodyPr/>
        <a:lstStyle/>
        <a:p>
          <a:r>
            <a:rPr lang="es-EC" dirty="0" smtClean="0"/>
            <a:t>Condición</a:t>
          </a:r>
          <a:endParaRPr lang="en-US" dirty="0"/>
        </a:p>
      </dgm:t>
    </dgm:pt>
    <dgm:pt modelId="{EDBA497F-6A93-48EC-A52C-0A9F33297AC8}" type="parTrans" cxnId="{F0003A67-530A-494F-899E-B6A4D87C2954}">
      <dgm:prSet/>
      <dgm:spPr/>
      <dgm:t>
        <a:bodyPr/>
        <a:lstStyle/>
        <a:p>
          <a:endParaRPr lang="en-US"/>
        </a:p>
      </dgm:t>
    </dgm:pt>
    <dgm:pt modelId="{EFEC3B68-AB34-4934-A192-B877C88E13BA}" type="sibTrans" cxnId="{F0003A67-530A-494F-899E-B6A4D87C2954}">
      <dgm:prSet/>
      <dgm:spPr/>
      <dgm:t>
        <a:bodyPr/>
        <a:lstStyle/>
        <a:p>
          <a:endParaRPr lang="en-US"/>
        </a:p>
      </dgm:t>
    </dgm:pt>
    <dgm:pt modelId="{8DCD9DD2-E2C0-4CF9-B99E-9483F64C265B}">
      <dgm:prSet phldrT="[Texto]"/>
      <dgm:spPr/>
      <dgm:t>
        <a:bodyPr/>
        <a:lstStyle/>
        <a:p>
          <a:r>
            <a:rPr lang="es-EC" dirty="0" smtClean="0"/>
            <a:t>Competente</a:t>
          </a:r>
          <a:endParaRPr lang="en-US" dirty="0"/>
        </a:p>
      </dgm:t>
    </dgm:pt>
    <dgm:pt modelId="{E6757C12-1B2D-4729-9DC3-7CFDBCF2ED74}" type="parTrans" cxnId="{8B1BA530-115D-4545-8ABA-BB0ABA780230}">
      <dgm:prSet/>
      <dgm:spPr/>
      <dgm:t>
        <a:bodyPr/>
        <a:lstStyle/>
        <a:p>
          <a:endParaRPr lang="en-US"/>
        </a:p>
      </dgm:t>
    </dgm:pt>
    <dgm:pt modelId="{483FE2AE-F8D4-44FE-9384-F97EE055F909}" type="sibTrans" cxnId="{8B1BA530-115D-4545-8ABA-BB0ABA780230}">
      <dgm:prSet/>
      <dgm:spPr/>
      <dgm:t>
        <a:bodyPr/>
        <a:lstStyle/>
        <a:p>
          <a:endParaRPr lang="en-US"/>
        </a:p>
      </dgm:t>
    </dgm:pt>
    <dgm:pt modelId="{EBE6C8CC-5B44-4AA2-8493-968B9C6E5C36}">
      <dgm:prSet phldrT="[Texto]"/>
      <dgm:spPr/>
      <dgm:t>
        <a:bodyPr/>
        <a:lstStyle/>
        <a:p>
          <a:r>
            <a:rPr lang="es-EC" smtClean="0"/>
            <a:t>Suficiente</a:t>
          </a:r>
          <a:endParaRPr lang="en-US" dirty="0"/>
        </a:p>
      </dgm:t>
    </dgm:pt>
    <dgm:pt modelId="{96E9FC0F-A4D8-44E2-8F0F-6327E8C42045}" type="parTrans" cxnId="{A7022865-1344-41A7-BE1A-C956A9388C62}">
      <dgm:prSet/>
      <dgm:spPr/>
      <dgm:t>
        <a:bodyPr/>
        <a:lstStyle/>
        <a:p>
          <a:endParaRPr lang="en-US"/>
        </a:p>
      </dgm:t>
    </dgm:pt>
    <dgm:pt modelId="{6550096A-C06A-4FB6-90D2-48F47C6C2EEE}" type="sibTrans" cxnId="{A7022865-1344-41A7-BE1A-C956A9388C62}">
      <dgm:prSet/>
      <dgm:spPr/>
      <dgm:t>
        <a:bodyPr/>
        <a:lstStyle/>
        <a:p>
          <a:endParaRPr lang="en-US"/>
        </a:p>
      </dgm:t>
    </dgm:pt>
    <dgm:pt modelId="{251E59C3-1154-40BA-B170-DF62E7BAC384}">
      <dgm:prSet phldrT="[Texto]"/>
      <dgm:spPr/>
      <dgm:t>
        <a:bodyPr/>
        <a:lstStyle/>
        <a:p>
          <a:r>
            <a:rPr lang="es-EC" dirty="0" smtClean="0"/>
            <a:t>Pertinente</a:t>
          </a:r>
          <a:endParaRPr lang="en-US" dirty="0"/>
        </a:p>
      </dgm:t>
    </dgm:pt>
    <dgm:pt modelId="{F009985F-85E4-4E2F-82FD-BB398A004DBF}" type="parTrans" cxnId="{93456C54-4C86-4B96-889A-7F4CFA7B186A}">
      <dgm:prSet/>
      <dgm:spPr/>
      <dgm:t>
        <a:bodyPr/>
        <a:lstStyle/>
        <a:p>
          <a:endParaRPr lang="en-US"/>
        </a:p>
      </dgm:t>
    </dgm:pt>
    <dgm:pt modelId="{DFE2F5C4-DD17-4CB5-875B-707C1D971458}" type="sibTrans" cxnId="{93456C54-4C86-4B96-889A-7F4CFA7B186A}">
      <dgm:prSet/>
      <dgm:spPr/>
      <dgm:t>
        <a:bodyPr/>
        <a:lstStyle/>
        <a:p>
          <a:endParaRPr lang="en-US"/>
        </a:p>
      </dgm:t>
    </dgm:pt>
    <dgm:pt modelId="{33660C9E-9584-49BF-8F95-BFC717302B13}" type="pres">
      <dgm:prSet presAssocID="{C35736D3-B378-45C9-9D76-787E586AB8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603031-E06B-4502-A4F8-0505B6EBDF8F}" type="pres">
      <dgm:prSet presAssocID="{6ED88330-164B-4A70-B497-78F719191081}" presName="root" presStyleCnt="0"/>
      <dgm:spPr/>
      <dgm:t>
        <a:bodyPr/>
        <a:lstStyle/>
        <a:p>
          <a:endParaRPr lang="en-US"/>
        </a:p>
      </dgm:t>
    </dgm:pt>
    <dgm:pt modelId="{B6BC009F-957F-45C1-A51D-CC7A4CE5A776}" type="pres">
      <dgm:prSet presAssocID="{6ED88330-164B-4A70-B497-78F719191081}" presName="rootComposite" presStyleCnt="0"/>
      <dgm:spPr/>
      <dgm:t>
        <a:bodyPr/>
        <a:lstStyle/>
        <a:p>
          <a:endParaRPr lang="en-US"/>
        </a:p>
      </dgm:t>
    </dgm:pt>
    <dgm:pt modelId="{0B2C807E-A07E-4158-BECC-4254D68F6AD1}" type="pres">
      <dgm:prSet presAssocID="{6ED88330-164B-4A70-B497-78F719191081}" presName="rootText" presStyleLbl="node1" presStyleIdx="0" presStyleCnt="2" custScaleX="186563"/>
      <dgm:spPr/>
      <dgm:t>
        <a:bodyPr/>
        <a:lstStyle/>
        <a:p>
          <a:endParaRPr lang="en-US"/>
        </a:p>
      </dgm:t>
    </dgm:pt>
    <dgm:pt modelId="{1439A824-7010-444D-A183-A78AAF901610}" type="pres">
      <dgm:prSet presAssocID="{6ED88330-164B-4A70-B497-78F719191081}" presName="rootConnector" presStyleLbl="node1" presStyleIdx="0" presStyleCnt="2"/>
      <dgm:spPr/>
      <dgm:t>
        <a:bodyPr/>
        <a:lstStyle/>
        <a:p>
          <a:endParaRPr lang="en-US"/>
        </a:p>
      </dgm:t>
    </dgm:pt>
    <dgm:pt modelId="{BA360253-E37B-41BA-9F84-4F6DFC11C608}" type="pres">
      <dgm:prSet presAssocID="{6ED88330-164B-4A70-B497-78F719191081}" presName="childShape" presStyleCnt="0"/>
      <dgm:spPr/>
      <dgm:t>
        <a:bodyPr/>
        <a:lstStyle/>
        <a:p>
          <a:endParaRPr lang="en-US"/>
        </a:p>
      </dgm:t>
    </dgm:pt>
    <dgm:pt modelId="{23975B59-CEF4-4167-BFA5-AA7EA1C3722F}" type="pres">
      <dgm:prSet presAssocID="{EDBA497F-6A93-48EC-A52C-0A9F33297AC8}" presName="Name13" presStyleLbl="parChTrans1D2" presStyleIdx="0" presStyleCnt="8"/>
      <dgm:spPr/>
      <dgm:t>
        <a:bodyPr/>
        <a:lstStyle/>
        <a:p>
          <a:endParaRPr lang="en-US"/>
        </a:p>
      </dgm:t>
    </dgm:pt>
    <dgm:pt modelId="{C1172375-986A-4533-ABCA-F46FAEE3855C}" type="pres">
      <dgm:prSet presAssocID="{69EA67B2-E093-4F96-B8E0-C693294A80F0}" presName="childText" presStyleLbl="bgAcc1" presStyleIdx="0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FB77D-C196-43B3-A493-74DF9DA8441A}" type="pres">
      <dgm:prSet presAssocID="{0571F52B-AB7F-4F59-82F1-A4F04322C899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B24C9F8-048A-4125-A7E6-ACC74D605F15}" type="pres">
      <dgm:prSet presAssocID="{1B531D87-6DCE-4878-8395-8E3D02F92466}" presName="childText" presStyleLbl="bgAcc1" presStyleIdx="1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9F7B-D350-431C-8E6F-985F4BE38577}" type="pres">
      <dgm:prSet presAssocID="{EFA4AE6F-CA01-4AE9-8045-552A842C5A98}" presName="Name13" presStyleLbl="parChTrans1D2" presStyleIdx="2" presStyleCnt="8"/>
      <dgm:spPr/>
      <dgm:t>
        <a:bodyPr/>
        <a:lstStyle/>
        <a:p>
          <a:endParaRPr lang="en-US"/>
        </a:p>
      </dgm:t>
    </dgm:pt>
    <dgm:pt modelId="{8EF58FA6-3D41-49C7-874D-15FAFACC0B02}" type="pres">
      <dgm:prSet presAssocID="{B6822A93-0F2A-4F6D-80C8-7F24E64B3F0D}" presName="childText" presStyleLbl="bgAcc1" presStyleIdx="2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9BD87-97F8-4B49-990A-76363336C6D8}" type="pres">
      <dgm:prSet presAssocID="{7DD69009-C398-477D-B4AF-D7C75E79E5ED}" presName="Name13" presStyleLbl="parChTrans1D2" presStyleIdx="3" presStyleCnt="8"/>
      <dgm:spPr/>
      <dgm:t>
        <a:bodyPr/>
        <a:lstStyle/>
        <a:p>
          <a:endParaRPr lang="en-US"/>
        </a:p>
      </dgm:t>
    </dgm:pt>
    <dgm:pt modelId="{85397A6A-1D95-472F-83CC-EAD94E582658}" type="pres">
      <dgm:prSet presAssocID="{AA449581-328D-499C-B4AA-591D4561E45C}" presName="childText" presStyleLbl="bgAcc1" presStyleIdx="3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93C9-D11C-4EF7-A094-05C9B747FB6A}" type="pres">
      <dgm:prSet presAssocID="{0D4EBA2F-D93B-4F5F-8146-335DC0A76ADD}" presName="root" presStyleCnt="0"/>
      <dgm:spPr/>
      <dgm:t>
        <a:bodyPr/>
        <a:lstStyle/>
        <a:p>
          <a:endParaRPr lang="en-US"/>
        </a:p>
      </dgm:t>
    </dgm:pt>
    <dgm:pt modelId="{27BB1A6F-7F8F-42C1-9FEC-612766560B95}" type="pres">
      <dgm:prSet presAssocID="{0D4EBA2F-D93B-4F5F-8146-335DC0A76ADD}" presName="rootComposite" presStyleCnt="0"/>
      <dgm:spPr/>
      <dgm:t>
        <a:bodyPr/>
        <a:lstStyle/>
        <a:p>
          <a:endParaRPr lang="en-US"/>
        </a:p>
      </dgm:t>
    </dgm:pt>
    <dgm:pt modelId="{A1158535-C380-40B8-9D38-633B4E98E9A9}" type="pres">
      <dgm:prSet presAssocID="{0D4EBA2F-D93B-4F5F-8146-335DC0A76ADD}" presName="rootText" presStyleLbl="node1" presStyleIdx="1" presStyleCnt="2" custScaleX="186563"/>
      <dgm:spPr/>
      <dgm:t>
        <a:bodyPr/>
        <a:lstStyle/>
        <a:p>
          <a:endParaRPr lang="en-US"/>
        </a:p>
      </dgm:t>
    </dgm:pt>
    <dgm:pt modelId="{F1039D04-C74D-4AF3-9ECA-EC812C342F16}" type="pres">
      <dgm:prSet presAssocID="{0D4EBA2F-D93B-4F5F-8146-335DC0A76ADD}" presName="rootConnector" presStyleLbl="node1" presStyleIdx="1" presStyleCnt="2"/>
      <dgm:spPr/>
      <dgm:t>
        <a:bodyPr/>
        <a:lstStyle/>
        <a:p>
          <a:endParaRPr lang="en-US"/>
        </a:p>
      </dgm:t>
    </dgm:pt>
    <dgm:pt modelId="{B4FD9427-3534-4FA3-BC56-53BADB28DFFE}" type="pres">
      <dgm:prSet presAssocID="{0D4EBA2F-D93B-4F5F-8146-335DC0A76ADD}" presName="childShape" presStyleCnt="0"/>
      <dgm:spPr/>
      <dgm:t>
        <a:bodyPr/>
        <a:lstStyle/>
        <a:p>
          <a:endParaRPr lang="en-US"/>
        </a:p>
      </dgm:t>
    </dgm:pt>
    <dgm:pt modelId="{4AAA5E04-919E-48AF-B32C-ED522214F3EE}" type="pres">
      <dgm:prSet presAssocID="{F286911E-9927-4597-BAD2-5452C9F25D14}" presName="Name13" presStyleLbl="parChTrans1D2" presStyleIdx="4" presStyleCnt="8"/>
      <dgm:spPr/>
      <dgm:t>
        <a:bodyPr/>
        <a:lstStyle/>
        <a:p>
          <a:endParaRPr lang="en-US"/>
        </a:p>
      </dgm:t>
    </dgm:pt>
    <dgm:pt modelId="{BFDC1EB2-FD0E-4D79-9707-73D316B2D4AF}" type="pres">
      <dgm:prSet presAssocID="{7D1E66CB-9B46-424E-8A8E-1A0F627DE1EC}" presName="childText" presStyleLbl="bgAcc1" presStyleIdx="4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05AD-6B0E-4847-8E22-FDB95596DF87}" type="pres">
      <dgm:prSet presAssocID="{96E9FC0F-A4D8-44E2-8F0F-6327E8C42045}" presName="Name13" presStyleLbl="parChTrans1D2" presStyleIdx="5" presStyleCnt="8"/>
      <dgm:spPr/>
      <dgm:t>
        <a:bodyPr/>
        <a:lstStyle/>
        <a:p>
          <a:endParaRPr lang="en-US"/>
        </a:p>
      </dgm:t>
    </dgm:pt>
    <dgm:pt modelId="{BA639A7A-45AF-4EF8-850E-7A2B57C87454}" type="pres">
      <dgm:prSet presAssocID="{EBE6C8CC-5B44-4AA2-8493-968B9C6E5C36}" presName="childText" presStyleLbl="bgAcc1" presStyleIdx="5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3A63-163E-4BC9-A81B-9973CF234294}" type="pres">
      <dgm:prSet presAssocID="{E6757C12-1B2D-4729-9DC3-7CFDBCF2ED74}" presName="Name13" presStyleLbl="parChTrans1D2" presStyleIdx="6" presStyleCnt="8"/>
      <dgm:spPr/>
      <dgm:t>
        <a:bodyPr/>
        <a:lstStyle/>
        <a:p>
          <a:endParaRPr lang="en-US"/>
        </a:p>
      </dgm:t>
    </dgm:pt>
    <dgm:pt modelId="{2B8AFCA9-CE5A-4CD6-BE52-C2E76206B266}" type="pres">
      <dgm:prSet presAssocID="{8DCD9DD2-E2C0-4CF9-B99E-9483F64C265B}" presName="childText" presStyleLbl="bgAcc1" presStyleIdx="6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2AA8F-C83C-457C-9580-88446D5AEA9E}" type="pres">
      <dgm:prSet presAssocID="{F009985F-85E4-4E2F-82FD-BB398A004DBF}" presName="Name13" presStyleLbl="parChTrans1D2" presStyleIdx="7" presStyleCnt="8"/>
      <dgm:spPr/>
      <dgm:t>
        <a:bodyPr/>
        <a:lstStyle/>
        <a:p>
          <a:endParaRPr lang="en-US"/>
        </a:p>
      </dgm:t>
    </dgm:pt>
    <dgm:pt modelId="{CB59C261-6214-40D6-BAEC-838EF8753707}" type="pres">
      <dgm:prSet presAssocID="{251E59C3-1154-40BA-B170-DF62E7BAC384}" presName="childText" presStyleLbl="bgAcc1" presStyleIdx="7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8284F-113A-4654-BFEE-8B05B41DEC72}" type="presOf" srcId="{251E59C3-1154-40BA-B170-DF62E7BAC384}" destId="{CB59C261-6214-40D6-BAEC-838EF8753707}" srcOrd="0" destOrd="0" presId="urn:microsoft.com/office/officeart/2005/8/layout/hierarchy3"/>
    <dgm:cxn modelId="{9556252B-074D-48B9-8DBE-927972DD9ACF}" type="presOf" srcId="{0D4EBA2F-D93B-4F5F-8146-335DC0A76ADD}" destId="{F1039D04-C74D-4AF3-9ECA-EC812C342F16}" srcOrd="1" destOrd="0" presId="urn:microsoft.com/office/officeart/2005/8/layout/hierarchy3"/>
    <dgm:cxn modelId="{8B1BA530-115D-4545-8ABA-BB0ABA780230}" srcId="{0D4EBA2F-D93B-4F5F-8146-335DC0A76ADD}" destId="{8DCD9DD2-E2C0-4CF9-B99E-9483F64C265B}" srcOrd="2" destOrd="0" parTransId="{E6757C12-1B2D-4729-9DC3-7CFDBCF2ED74}" sibTransId="{483FE2AE-F8D4-44FE-9384-F97EE055F909}"/>
    <dgm:cxn modelId="{A2198E1E-6B47-474D-9375-981ECE47427A}" type="presOf" srcId="{EBE6C8CC-5B44-4AA2-8493-968B9C6E5C36}" destId="{BA639A7A-45AF-4EF8-850E-7A2B57C87454}" srcOrd="0" destOrd="0" presId="urn:microsoft.com/office/officeart/2005/8/layout/hierarchy3"/>
    <dgm:cxn modelId="{673F58B8-213B-4C10-87C4-2B8623D2E282}" type="presOf" srcId="{7D1E66CB-9B46-424E-8A8E-1A0F627DE1EC}" destId="{BFDC1EB2-FD0E-4D79-9707-73D316B2D4AF}" srcOrd="0" destOrd="0" presId="urn:microsoft.com/office/officeart/2005/8/layout/hierarchy3"/>
    <dgm:cxn modelId="{794A9846-B4C9-4B68-A649-5946B47D44FC}" type="presOf" srcId="{69EA67B2-E093-4F96-B8E0-C693294A80F0}" destId="{C1172375-986A-4533-ABCA-F46FAEE3855C}" srcOrd="0" destOrd="0" presId="urn:microsoft.com/office/officeart/2005/8/layout/hierarchy3"/>
    <dgm:cxn modelId="{DD0B8D5D-A087-48B3-95CB-3541D0909D8A}" type="presOf" srcId="{7DD69009-C398-477D-B4AF-D7C75E79E5ED}" destId="{8C29BD87-97F8-4B49-990A-76363336C6D8}" srcOrd="0" destOrd="0" presId="urn:microsoft.com/office/officeart/2005/8/layout/hierarchy3"/>
    <dgm:cxn modelId="{93456C54-4C86-4B96-889A-7F4CFA7B186A}" srcId="{0D4EBA2F-D93B-4F5F-8146-335DC0A76ADD}" destId="{251E59C3-1154-40BA-B170-DF62E7BAC384}" srcOrd="3" destOrd="0" parTransId="{F009985F-85E4-4E2F-82FD-BB398A004DBF}" sibTransId="{DFE2F5C4-DD17-4CB5-875B-707C1D971458}"/>
    <dgm:cxn modelId="{29401417-DDBA-479E-A903-1682DF1B0C01}" type="presOf" srcId="{EFA4AE6F-CA01-4AE9-8045-552A842C5A98}" destId="{18D99F7B-D350-431C-8E6F-985F4BE38577}" srcOrd="0" destOrd="0" presId="urn:microsoft.com/office/officeart/2005/8/layout/hierarchy3"/>
    <dgm:cxn modelId="{B276A198-3634-45D5-B2AE-9D77F2FBE290}" type="presOf" srcId="{E6757C12-1B2D-4729-9DC3-7CFDBCF2ED74}" destId="{10A73A63-163E-4BC9-A81B-9973CF234294}" srcOrd="0" destOrd="0" presId="urn:microsoft.com/office/officeart/2005/8/layout/hierarchy3"/>
    <dgm:cxn modelId="{25ED451B-41B1-4FCB-AC6F-49A58170CA9F}" type="presOf" srcId="{F286911E-9927-4597-BAD2-5452C9F25D14}" destId="{4AAA5E04-919E-48AF-B32C-ED522214F3EE}" srcOrd="0" destOrd="0" presId="urn:microsoft.com/office/officeart/2005/8/layout/hierarchy3"/>
    <dgm:cxn modelId="{AEAF6EF5-7327-40EE-B5C0-879309FE0B81}" type="presOf" srcId="{6ED88330-164B-4A70-B497-78F719191081}" destId="{0B2C807E-A07E-4158-BECC-4254D68F6AD1}" srcOrd="0" destOrd="0" presId="urn:microsoft.com/office/officeart/2005/8/layout/hierarchy3"/>
    <dgm:cxn modelId="{A7022865-1344-41A7-BE1A-C956A9388C62}" srcId="{0D4EBA2F-D93B-4F5F-8146-335DC0A76ADD}" destId="{EBE6C8CC-5B44-4AA2-8493-968B9C6E5C36}" srcOrd="1" destOrd="0" parTransId="{96E9FC0F-A4D8-44E2-8F0F-6327E8C42045}" sibTransId="{6550096A-C06A-4FB6-90D2-48F47C6C2EEE}"/>
    <dgm:cxn modelId="{B675D4F5-D1C4-48D6-A103-D921BD08A980}" type="presOf" srcId="{EDBA497F-6A93-48EC-A52C-0A9F33297AC8}" destId="{23975B59-CEF4-4167-BFA5-AA7EA1C3722F}" srcOrd="0" destOrd="0" presId="urn:microsoft.com/office/officeart/2005/8/layout/hierarchy3"/>
    <dgm:cxn modelId="{C218FAA4-4F12-4E82-AB51-8542A55D7EF0}" type="presOf" srcId="{0571F52B-AB7F-4F59-82F1-A4F04322C899}" destId="{E90FB77D-C196-43B3-A493-74DF9DA8441A}" srcOrd="0" destOrd="0" presId="urn:microsoft.com/office/officeart/2005/8/layout/hierarchy3"/>
    <dgm:cxn modelId="{35DDAAF8-F25A-4841-9BFB-60BC0A5D872C}" srcId="{6ED88330-164B-4A70-B497-78F719191081}" destId="{AA449581-328D-499C-B4AA-591D4561E45C}" srcOrd="3" destOrd="0" parTransId="{7DD69009-C398-477D-B4AF-D7C75E79E5ED}" sibTransId="{9A309E3D-C7CC-4297-B934-7D0C6B2C2219}"/>
    <dgm:cxn modelId="{D3DCBCBF-3840-4FF8-9A05-92CBECD100EC}" type="presOf" srcId="{6ED88330-164B-4A70-B497-78F719191081}" destId="{1439A824-7010-444D-A183-A78AAF901610}" srcOrd="1" destOrd="0" presId="urn:microsoft.com/office/officeart/2005/8/layout/hierarchy3"/>
    <dgm:cxn modelId="{7DF34098-7118-4D62-BF4E-EABEFD456498}" srcId="{6ED88330-164B-4A70-B497-78F719191081}" destId="{1B531D87-6DCE-4878-8395-8E3D02F92466}" srcOrd="1" destOrd="0" parTransId="{0571F52B-AB7F-4F59-82F1-A4F04322C899}" sibTransId="{23B4E0B8-22B0-465F-BE77-45BA9C1655FB}"/>
    <dgm:cxn modelId="{5C61AD02-322F-45C5-9EAD-86061611AB5F}" type="presOf" srcId="{8DCD9DD2-E2C0-4CF9-B99E-9483F64C265B}" destId="{2B8AFCA9-CE5A-4CD6-BE52-C2E76206B266}" srcOrd="0" destOrd="0" presId="urn:microsoft.com/office/officeart/2005/8/layout/hierarchy3"/>
    <dgm:cxn modelId="{88852065-36A4-49C6-8A87-ACC71586FFCC}" srcId="{0D4EBA2F-D93B-4F5F-8146-335DC0A76ADD}" destId="{7D1E66CB-9B46-424E-8A8E-1A0F627DE1EC}" srcOrd="0" destOrd="0" parTransId="{F286911E-9927-4597-BAD2-5452C9F25D14}" sibTransId="{3FFEAAB4-4A8A-4FB7-AB43-63E08830F27C}"/>
    <dgm:cxn modelId="{5452DBAA-6CDA-4DB8-ADEE-08C74FDCDF35}" type="presOf" srcId="{B6822A93-0F2A-4F6D-80C8-7F24E64B3F0D}" destId="{8EF58FA6-3D41-49C7-874D-15FAFACC0B02}" srcOrd="0" destOrd="0" presId="urn:microsoft.com/office/officeart/2005/8/layout/hierarchy3"/>
    <dgm:cxn modelId="{170507AE-417A-4493-8E8D-984F2E64AD61}" type="presOf" srcId="{AA449581-328D-499C-B4AA-591D4561E45C}" destId="{85397A6A-1D95-472F-83CC-EAD94E582658}" srcOrd="0" destOrd="0" presId="urn:microsoft.com/office/officeart/2005/8/layout/hierarchy3"/>
    <dgm:cxn modelId="{DCA71123-2AC1-443F-8BB3-86B5449A3C03}" srcId="{C35736D3-B378-45C9-9D76-787E586AB8B2}" destId="{6ED88330-164B-4A70-B497-78F719191081}" srcOrd="0" destOrd="0" parTransId="{D31988A3-C309-42E0-ABF8-FF0105EC2DB2}" sibTransId="{36C6229D-993C-49CE-8435-CEC540698AA4}"/>
    <dgm:cxn modelId="{B768A73A-168B-4FC1-B677-6AC316521CD6}" srcId="{6ED88330-164B-4A70-B497-78F719191081}" destId="{B6822A93-0F2A-4F6D-80C8-7F24E64B3F0D}" srcOrd="2" destOrd="0" parTransId="{EFA4AE6F-CA01-4AE9-8045-552A842C5A98}" sibTransId="{03CEA7E1-7DF6-46F3-A3EE-3AE120D85126}"/>
    <dgm:cxn modelId="{2C6344DB-CC63-45F9-B731-C5D665DF5617}" srcId="{C35736D3-B378-45C9-9D76-787E586AB8B2}" destId="{0D4EBA2F-D93B-4F5F-8146-335DC0A76ADD}" srcOrd="1" destOrd="0" parTransId="{DC57AD2E-9B93-4CF0-BF74-2B1EB2F82AEB}" sibTransId="{CC1EE793-BB72-4E67-8C10-80204AA77CC8}"/>
    <dgm:cxn modelId="{F0003A67-530A-494F-899E-B6A4D87C2954}" srcId="{6ED88330-164B-4A70-B497-78F719191081}" destId="{69EA67B2-E093-4F96-B8E0-C693294A80F0}" srcOrd="0" destOrd="0" parTransId="{EDBA497F-6A93-48EC-A52C-0A9F33297AC8}" sibTransId="{EFEC3B68-AB34-4934-A192-B877C88E13BA}"/>
    <dgm:cxn modelId="{EFB2620F-1256-4CE2-8955-8D6AB05CDC88}" type="presOf" srcId="{1B531D87-6DCE-4878-8395-8E3D02F92466}" destId="{0B24C9F8-048A-4125-A7E6-ACC74D605F15}" srcOrd="0" destOrd="0" presId="urn:microsoft.com/office/officeart/2005/8/layout/hierarchy3"/>
    <dgm:cxn modelId="{ED4B04F8-3073-49C3-AB83-CE49FAF2700B}" type="presOf" srcId="{96E9FC0F-A4D8-44E2-8F0F-6327E8C42045}" destId="{AD0405AD-6B0E-4847-8E22-FDB95596DF87}" srcOrd="0" destOrd="0" presId="urn:microsoft.com/office/officeart/2005/8/layout/hierarchy3"/>
    <dgm:cxn modelId="{861CC2ED-F52D-4454-82D8-DA54756B2C5E}" type="presOf" srcId="{C35736D3-B378-45C9-9D76-787E586AB8B2}" destId="{33660C9E-9584-49BF-8F95-BFC717302B13}" srcOrd="0" destOrd="0" presId="urn:microsoft.com/office/officeart/2005/8/layout/hierarchy3"/>
    <dgm:cxn modelId="{23E9988D-5A59-4AEC-9EC1-81758828A000}" type="presOf" srcId="{F009985F-85E4-4E2F-82FD-BB398A004DBF}" destId="{9372AA8F-C83C-457C-9580-88446D5AEA9E}" srcOrd="0" destOrd="0" presId="urn:microsoft.com/office/officeart/2005/8/layout/hierarchy3"/>
    <dgm:cxn modelId="{083AB3B5-2A59-40DC-BB09-A2702884973D}" type="presOf" srcId="{0D4EBA2F-D93B-4F5F-8146-335DC0A76ADD}" destId="{A1158535-C380-40B8-9D38-633B4E98E9A9}" srcOrd="0" destOrd="0" presId="urn:microsoft.com/office/officeart/2005/8/layout/hierarchy3"/>
    <dgm:cxn modelId="{22EC2497-7CDC-4AC7-B136-63BAB9E354C4}" type="presParOf" srcId="{33660C9E-9584-49BF-8F95-BFC717302B13}" destId="{B0603031-E06B-4502-A4F8-0505B6EBDF8F}" srcOrd="0" destOrd="0" presId="urn:microsoft.com/office/officeart/2005/8/layout/hierarchy3"/>
    <dgm:cxn modelId="{204D22D1-1E55-4EA1-9BEA-34EC4920E44E}" type="presParOf" srcId="{B0603031-E06B-4502-A4F8-0505B6EBDF8F}" destId="{B6BC009F-957F-45C1-A51D-CC7A4CE5A776}" srcOrd="0" destOrd="0" presId="urn:microsoft.com/office/officeart/2005/8/layout/hierarchy3"/>
    <dgm:cxn modelId="{EF80DD9E-C262-47CA-A896-9046D016E5C9}" type="presParOf" srcId="{B6BC009F-957F-45C1-A51D-CC7A4CE5A776}" destId="{0B2C807E-A07E-4158-BECC-4254D68F6AD1}" srcOrd="0" destOrd="0" presId="urn:microsoft.com/office/officeart/2005/8/layout/hierarchy3"/>
    <dgm:cxn modelId="{98A0228F-922C-4921-99D7-C9790C8E131D}" type="presParOf" srcId="{B6BC009F-957F-45C1-A51D-CC7A4CE5A776}" destId="{1439A824-7010-444D-A183-A78AAF901610}" srcOrd="1" destOrd="0" presId="urn:microsoft.com/office/officeart/2005/8/layout/hierarchy3"/>
    <dgm:cxn modelId="{AC64553C-97AD-4EC7-A297-FC8037218BDA}" type="presParOf" srcId="{B0603031-E06B-4502-A4F8-0505B6EBDF8F}" destId="{BA360253-E37B-41BA-9F84-4F6DFC11C608}" srcOrd="1" destOrd="0" presId="urn:microsoft.com/office/officeart/2005/8/layout/hierarchy3"/>
    <dgm:cxn modelId="{140727B4-A2B3-4387-A094-AD13A2CB077E}" type="presParOf" srcId="{BA360253-E37B-41BA-9F84-4F6DFC11C608}" destId="{23975B59-CEF4-4167-BFA5-AA7EA1C3722F}" srcOrd="0" destOrd="0" presId="urn:microsoft.com/office/officeart/2005/8/layout/hierarchy3"/>
    <dgm:cxn modelId="{DEB5E993-2C93-4447-A466-DAE86B78AF75}" type="presParOf" srcId="{BA360253-E37B-41BA-9F84-4F6DFC11C608}" destId="{C1172375-986A-4533-ABCA-F46FAEE3855C}" srcOrd="1" destOrd="0" presId="urn:microsoft.com/office/officeart/2005/8/layout/hierarchy3"/>
    <dgm:cxn modelId="{11F53E77-F680-41F9-A525-8DEBCB133893}" type="presParOf" srcId="{BA360253-E37B-41BA-9F84-4F6DFC11C608}" destId="{E90FB77D-C196-43B3-A493-74DF9DA8441A}" srcOrd="2" destOrd="0" presId="urn:microsoft.com/office/officeart/2005/8/layout/hierarchy3"/>
    <dgm:cxn modelId="{9EEF0628-4529-4B25-B694-19ED0B50050F}" type="presParOf" srcId="{BA360253-E37B-41BA-9F84-4F6DFC11C608}" destId="{0B24C9F8-048A-4125-A7E6-ACC74D605F15}" srcOrd="3" destOrd="0" presId="urn:microsoft.com/office/officeart/2005/8/layout/hierarchy3"/>
    <dgm:cxn modelId="{9B746B64-B80A-4156-A299-ADCF73C2C01F}" type="presParOf" srcId="{BA360253-E37B-41BA-9F84-4F6DFC11C608}" destId="{18D99F7B-D350-431C-8E6F-985F4BE38577}" srcOrd="4" destOrd="0" presId="urn:microsoft.com/office/officeart/2005/8/layout/hierarchy3"/>
    <dgm:cxn modelId="{769DF578-81E9-4051-8295-7AD1A43B4DA1}" type="presParOf" srcId="{BA360253-E37B-41BA-9F84-4F6DFC11C608}" destId="{8EF58FA6-3D41-49C7-874D-15FAFACC0B02}" srcOrd="5" destOrd="0" presId="urn:microsoft.com/office/officeart/2005/8/layout/hierarchy3"/>
    <dgm:cxn modelId="{C59D0980-A5AA-46B0-9CEE-63419BCC5E9A}" type="presParOf" srcId="{BA360253-E37B-41BA-9F84-4F6DFC11C608}" destId="{8C29BD87-97F8-4B49-990A-76363336C6D8}" srcOrd="6" destOrd="0" presId="urn:microsoft.com/office/officeart/2005/8/layout/hierarchy3"/>
    <dgm:cxn modelId="{1BE550E5-5D47-4881-81BF-4D2269D34DBA}" type="presParOf" srcId="{BA360253-E37B-41BA-9F84-4F6DFC11C608}" destId="{85397A6A-1D95-472F-83CC-EAD94E582658}" srcOrd="7" destOrd="0" presId="urn:microsoft.com/office/officeart/2005/8/layout/hierarchy3"/>
    <dgm:cxn modelId="{39200C51-9AEA-47E5-BFFC-22890D8DA36D}" type="presParOf" srcId="{33660C9E-9584-49BF-8F95-BFC717302B13}" destId="{B97D93C9-D11C-4EF7-A094-05C9B747FB6A}" srcOrd="1" destOrd="0" presId="urn:microsoft.com/office/officeart/2005/8/layout/hierarchy3"/>
    <dgm:cxn modelId="{1300E77B-AED5-41EC-90F1-5AF863D0456F}" type="presParOf" srcId="{B97D93C9-D11C-4EF7-A094-05C9B747FB6A}" destId="{27BB1A6F-7F8F-42C1-9FEC-612766560B95}" srcOrd="0" destOrd="0" presId="urn:microsoft.com/office/officeart/2005/8/layout/hierarchy3"/>
    <dgm:cxn modelId="{2F2C587C-6D46-4324-A310-68AA54DA2FFA}" type="presParOf" srcId="{27BB1A6F-7F8F-42C1-9FEC-612766560B95}" destId="{A1158535-C380-40B8-9D38-633B4E98E9A9}" srcOrd="0" destOrd="0" presId="urn:microsoft.com/office/officeart/2005/8/layout/hierarchy3"/>
    <dgm:cxn modelId="{0293F55A-9227-4511-B1A1-10F079C6196D}" type="presParOf" srcId="{27BB1A6F-7F8F-42C1-9FEC-612766560B95}" destId="{F1039D04-C74D-4AF3-9ECA-EC812C342F16}" srcOrd="1" destOrd="0" presId="urn:microsoft.com/office/officeart/2005/8/layout/hierarchy3"/>
    <dgm:cxn modelId="{69B60F82-50C5-4E2F-A012-7D0DB96C6062}" type="presParOf" srcId="{B97D93C9-D11C-4EF7-A094-05C9B747FB6A}" destId="{B4FD9427-3534-4FA3-BC56-53BADB28DFFE}" srcOrd="1" destOrd="0" presId="urn:microsoft.com/office/officeart/2005/8/layout/hierarchy3"/>
    <dgm:cxn modelId="{11CF0CB1-515E-4FED-A21A-DE4407521B7D}" type="presParOf" srcId="{B4FD9427-3534-4FA3-BC56-53BADB28DFFE}" destId="{4AAA5E04-919E-48AF-B32C-ED522214F3EE}" srcOrd="0" destOrd="0" presId="urn:microsoft.com/office/officeart/2005/8/layout/hierarchy3"/>
    <dgm:cxn modelId="{4F6B7D6D-37C7-462B-9355-2973B987188E}" type="presParOf" srcId="{B4FD9427-3534-4FA3-BC56-53BADB28DFFE}" destId="{BFDC1EB2-FD0E-4D79-9707-73D316B2D4AF}" srcOrd="1" destOrd="0" presId="urn:microsoft.com/office/officeart/2005/8/layout/hierarchy3"/>
    <dgm:cxn modelId="{9D1BBD9E-A0E2-4C03-94F6-87574E280DF7}" type="presParOf" srcId="{B4FD9427-3534-4FA3-BC56-53BADB28DFFE}" destId="{AD0405AD-6B0E-4847-8E22-FDB95596DF87}" srcOrd="2" destOrd="0" presId="urn:microsoft.com/office/officeart/2005/8/layout/hierarchy3"/>
    <dgm:cxn modelId="{0B0BC49D-59BA-4F43-BA47-73ADF3F708DF}" type="presParOf" srcId="{B4FD9427-3534-4FA3-BC56-53BADB28DFFE}" destId="{BA639A7A-45AF-4EF8-850E-7A2B57C87454}" srcOrd="3" destOrd="0" presId="urn:microsoft.com/office/officeart/2005/8/layout/hierarchy3"/>
    <dgm:cxn modelId="{5E7C2797-6AFF-4141-A5BC-777D8F4F30C4}" type="presParOf" srcId="{B4FD9427-3534-4FA3-BC56-53BADB28DFFE}" destId="{10A73A63-163E-4BC9-A81B-9973CF234294}" srcOrd="4" destOrd="0" presId="urn:microsoft.com/office/officeart/2005/8/layout/hierarchy3"/>
    <dgm:cxn modelId="{2C9A6879-A8A4-4CA1-85E5-6B2C0E8BDBA5}" type="presParOf" srcId="{B4FD9427-3534-4FA3-BC56-53BADB28DFFE}" destId="{2B8AFCA9-CE5A-4CD6-BE52-C2E76206B266}" srcOrd="5" destOrd="0" presId="urn:microsoft.com/office/officeart/2005/8/layout/hierarchy3"/>
    <dgm:cxn modelId="{A6CCB70E-5CF4-43AD-895E-290E607605E0}" type="presParOf" srcId="{B4FD9427-3534-4FA3-BC56-53BADB28DFFE}" destId="{9372AA8F-C83C-457C-9580-88446D5AEA9E}" srcOrd="6" destOrd="0" presId="urn:microsoft.com/office/officeart/2005/8/layout/hierarchy3"/>
    <dgm:cxn modelId="{2C8BD8B5-FA27-49B2-9E2B-4926DC3C0C10}" type="presParOf" srcId="{B4FD9427-3534-4FA3-BC56-53BADB28DFFE}" destId="{CB59C261-6214-40D6-BAEC-838EF875370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0F463B-FF78-4AC4-8382-CEBCED41757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387743-5044-4944-AA6A-2B97BAD1656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Programas </a:t>
          </a:r>
          <a:endParaRPr lang="en-US" b="1" dirty="0">
            <a:solidFill>
              <a:schemeClr val="tx1"/>
            </a:solidFill>
          </a:endParaRPr>
        </a:p>
      </dgm:t>
    </dgm:pt>
    <dgm:pt modelId="{C8577A22-0A7F-42EB-AE74-1011EF7A9804}" type="parTrans" cxnId="{E27002C9-2915-44DF-B1E2-A91B206386C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7A35B8-1BA9-4C4F-9D63-618477C634C4}" type="sibTrans" cxnId="{E27002C9-2915-44DF-B1E2-A91B206386C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D27FFA2-97D2-41B6-83E5-DA9C1D1957F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Pruebas</a:t>
          </a:r>
          <a:endParaRPr lang="en-US" b="1" dirty="0">
            <a:solidFill>
              <a:schemeClr val="tx1"/>
            </a:solidFill>
          </a:endParaRPr>
        </a:p>
      </dgm:t>
    </dgm:pt>
    <dgm:pt modelId="{598054A2-C6C2-4BC0-BCB3-B93FB37A1A1C}" type="parTrans" cxnId="{C94310BA-C8A8-48F2-B249-E746D27344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2445C5F-29DC-434C-8410-FDE2E6F3BF91}" type="sibTrans" cxnId="{C94310BA-C8A8-48F2-B249-E746D27344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520B12A-6ED5-4E6D-843F-9C6F33FDD5B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Procedimientos</a:t>
          </a:r>
          <a:endParaRPr lang="en-US" b="1" dirty="0">
            <a:solidFill>
              <a:schemeClr val="tx1"/>
            </a:solidFill>
          </a:endParaRPr>
        </a:p>
      </dgm:t>
    </dgm:pt>
    <dgm:pt modelId="{8DAFE515-0494-4680-BF29-B6CE8DD5AF3C}" type="parTrans" cxnId="{BD8C91DE-C3A2-4CE2-B917-80E861EE04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6268645-8E4F-44AC-9C11-A9B503E94BE5}" type="sibTrans" cxnId="{BD8C91DE-C3A2-4CE2-B917-80E861EE04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A54E78-2843-4296-9BD8-69EFC353530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Técnicas</a:t>
          </a:r>
          <a:endParaRPr lang="en-US" b="1" dirty="0">
            <a:solidFill>
              <a:schemeClr val="tx1"/>
            </a:solidFill>
          </a:endParaRPr>
        </a:p>
      </dgm:t>
    </dgm:pt>
    <dgm:pt modelId="{45AF7811-89F7-4FA1-8428-AE01281ED3F2}" type="parTrans" cxnId="{8B1966AA-35B6-4944-A4C9-19FE91A853B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3CB5D6-12D7-4E9C-B1BE-4C66B2C2CD04}" type="sibTrans" cxnId="{8B1966AA-35B6-4944-A4C9-19FE91A853B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FD1D82E-120F-4099-805D-7ED9E35D4D5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Indicadores</a:t>
          </a:r>
          <a:endParaRPr lang="en-US" b="1" dirty="0">
            <a:solidFill>
              <a:schemeClr val="tx1"/>
            </a:solidFill>
          </a:endParaRPr>
        </a:p>
      </dgm:t>
    </dgm:pt>
    <dgm:pt modelId="{FBCE28C1-DDB9-49CB-95E8-CC1C5991B507}" type="parTrans" cxnId="{84C37959-EE56-44E5-AE00-81910A881C1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353828-801A-4E71-9345-D6629EF920CD}" type="sibTrans" cxnId="{84C37959-EE56-44E5-AE00-81910A881C1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DAAE12-21E9-47F8-94E2-D71E1D75CCD8}" type="pres">
      <dgm:prSet presAssocID="{C60F463B-FF78-4AC4-8382-CEBCED4175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18E6C-98C3-48EB-B610-3C8D7CF95ED3}" type="pres">
      <dgm:prSet presAssocID="{E3387743-5044-4944-AA6A-2B97BAD165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0F7ED-7D62-473B-B3A7-D73AA957EFBE}" type="pres">
      <dgm:prSet presAssocID="{4C7A35B8-1BA9-4C4F-9D63-618477C634C4}" presName="sibTrans" presStyleCnt="0"/>
      <dgm:spPr/>
      <dgm:t>
        <a:bodyPr/>
        <a:lstStyle/>
        <a:p>
          <a:endParaRPr lang="en-US"/>
        </a:p>
      </dgm:t>
    </dgm:pt>
    <dgm:pt modelId="{8BC71346-0211-4203-87CC-3F6250E15355}" type="pres">
      <dgm:prSet presAssocID="{BD27FFA2-97D2-41B6-83E5-DA9C1D1957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F4475-6AA2-4990-A9E6-F258303AD292}" type="pres">
      <dgm:prSet presAssocID="{72445C5F-29DC-434C-8410-FDE2E6F3BF91}" presName="sibTrans" presStyleCnt="0"/>
      <dgm:spPr/>
      <dgm:t>
        <a:bodyPr/>
        <a:lstStyle/>
        <a:p>
          <a:endParaRPr lang="en-US"/>
        </a:p>
      </dgm:t>
    </dgm:pt>
    <dgm:pt modelId="{6CEFC30E-73CB-48DE-B660-07AD34AE9871}" type="pres">
      <dgm:prSet presAssocID="{3520B12A-6ED5-4E6D-843F-9C6F33FDD5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3061E-3608-4A88-9C0D-51C2BCF8EE6B}" type="pres">
      <dgm:prSet presAssocID="{36268645-8E4F-44AC-9C11-A9B503E94BE5}" presName="sibTrans" presStyleCnt="0"/>
      <dgm:spPr/>
      <dgm:t>
        <a:bodyPr/>
        <a:lstStyle/>
        <a:p>
          <a:endParaRPr lang="en-US"/>
        </a:p>
      </dgm:t>
    </dgm:pt>
    <dgm:pt modelId="{B70C9E76-6A63-4A55-BE6B-2971AC55E1DB}" type="pres">
      <dgm:prSet presAssocID="{C9A54E78-2843-4296-9BD8-69EFC35353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F51C8-447C-4F78-8A28-9BC8D2611932}" type="pres">
      <dgm:prSet presAssocID="{CD3CB5D6-12D7-4E9C-B1BE-4C66B2C2CD04}" presName="sibTrans" presStyleCnt="0"/>
      <dgm:spPr/>
      <dgm:t>
        <a:bodyPr/>
        <a:lstStyle/>
        <a:p>
          <a:endParaRPr lang="en-US"/>
        </a:p>
      </dgm:t>
    </dgm:pt>
    <dgm:pt modelId="{10B213B8-4541-401D-AE3C-800EE7DC9755}" type="pres">
      <dgm:prSet presAssocID="{3FD1D82E-120F-4099-805D-7ED9E35D4D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C37959-EE56-44E5-AE00-81910A881C14}" srcId="{C60F463B-FF78-4AC4-8382-CEBCED41757F}" destId="{3FD1D82E-120F-4099-805D-7ED9E35D4D5F}" srcOrd="4" destOrd="0" parTransId="{FBCE28C1-DDB9-49CB-95E8-CC1C5991B507}" sibTransId="{C0353828-801A-4E71-9345-D6629EF920CD}"/>
    <dgm:cxn modelId="{BD8C91DE-C3A2-4CE2-B917-80E861EE0461}" srcId="{C60F463B-FF78-4AC4-8382-CEBCED41757F}" destId="{3520B12A-6ED5-4E6D-843F-9C6F33FDD5B2}" srcOrd="2" destOrd="0" parTransId="{8DAFE515-0494-4680-BF29-B6CE8DD5AF3C}" sibTransId="{36268645-8E4F-44AC-9C11-A9B503E94BE5}"/>
    <dgm:cxn modelId="{657BF04E-5729-4495-A823-8A8A6C664731}" type="presOf" srcId="{C9A54E78-2843-4296-9BD8-69EFC3535307}" destId="{B70C9E76-6A63-4A55-BE6B-2971AC55E1DB}" srcOrd="0" destOrd="0" presId="urn:microsoft.com/office/officeart/2005/8/layout/default"/>
    <dgm:cxn modelId="{E53DB573-FC01-45D5-8B81-46B12FAA5D11}" type="presOf" srcId="{3FD1D82E-120F-4099-805D-7ED9E35D4D5F}" destId="{10B213B8-4541-401D-AE3C-800EE7DC9755}" srcOrd="0" destOrd="0" presId="urn:microsoft.com/office/officeart/2005/8/layout/default"/>
    <dgm:cxn modelId="{C94310BA-C8A8-48F2-B249-E746D27344EF}" srcId="{C60F463B-FF78-4AC4-8382-CEBCED41757F}" destId="{BD27FFA2-97D2-41B6-83E5-DA9C1D1957F7}" srcOrd="1" destOrd="0" parTransId="{598054A2-C6C2-4BC0-BCB3-B93FB37A1A1C}" sibTransId="{72445C5F-29DC-434C-8410-FDE2E6F3BF91}"/>
    <dgm:cxn modelId="{97038C53-AB46-47B4-80A0-5BC4CA115700}" type="presOf" srcId="{3520B12A-6ED5-4E6D-843F-9C6F33FDD5B2}" destId="{6CEFC30E-73CB-48DE-B660-07AD34AE9871}" srcOrd="0" destOrd="0" presId="urn:microsoft.com/office/officeart/2005/8/layout/default"/>
    <dgm:cxn modelId="{3B9CBA77-62DB-41BF-8F8C-00ABB7AF1513}" type="presOf" srcId="{E3387743-5044-4944-AA6A-2B97BAD1656F}" destId="{A6218E6C-98C3-48EB-B610-3C8D7CF95ED3}" srcOrd="0" destOrd="0" presId="urn:microsoft.com/office/officeart/2005/8/layout/default"/>
    <dgm:cxn modelId="{8B1966AA-35B6-4944-A4C9-19FE91A853B3}" srcId="{C60F463B-FF78-4AC4-8382-CEBCED41757F}" destId="{C9A54E78-2843-4296-9BD8-69EFC3535307}" srcOrd="3" destOrd="0" parTransId="{45AF7811-89F7-4FA1-8428-AE01281ED3F2}" sibTransId="{CD3CB5D6-12D7-4E9C-B1BE-4C66B2C2CD04}"/>
    <dgm:cxn modelId="{E8866735-0107-4B57-B0D1-507B76718004}" type="presOf" srcId="{BD27FFA2-97D2-41B6-83E5-DA9C1D1957F7}" destId="{8BC71346-0211-4203-87CC-3F6250E15355}" srcOrd="0" destOrd="0" presId="urn:microsoft.com/office/officeart/2005/8/layout/default"/>
    <dgm:cxn modelId="{5FA8885F-6BC4-4025-9641-393FF623F341}" type="presOf" srcId="{C60F463B-FF78-4AC4-8382-CEBCED41757F}" destId="{58DAAE12-21E9-47F8-94E2-D71E1D75CCD8}" srcOrd="0" destOrd="0" presId="urn:microsoft.com/office/officeart/2005/8/layout/default"/>
    <dgm:cxn modelId="{E27002C9-2915-44DF-B1E2-A91B206386CB}" srcId="{C60F463B-FF78-4AC4-8382-CEBCED41757F}" destId="{E3387743-5044-4944-AA6A-2B97BAD1656F}" srcOrd="0" destOrd="0" parTransId="{C8577A22-0A7F-42EB-AE74-1011EF7A9804}" sibTransId="{4C7A35B8-1BA9-4C4F-9D63-618477C634C4}"/>
    <dgm:cxn modelId="{E6A91FA3-0BDF-4FDA-B109-CD30D3C0276E}" type="presParOf" srcId="{58DAAE12-21E9-47F8-94E2-D71E1D75CCD8}" destId="{A6218E6C-98C3-48EB-B610-3C8D7CF95ED3}" srcOrd="0" destOrd="0" presId="urn:microsoft.com/office/officeart/2005/8/layout/default"/>
    <dgm:cxn modelId="{889B5BF6-B7CF-4091-9D28-9D88688E0826}" type="presParOf" srcId="{58DAAE12-21E9-47F8-94E2-D71E1D75CCD8}" destId="{AB20F7ED-7D62-473B-B3A7-D73AA957EFBE}" srcOrd="1" destOrd="0" presId="urn:microsoft.com/office/officeart/2005/8/layout/default"/>
    <dgm:cxn modelId="{29CFB700-2143-4FC9-8417-FF059FABFFB5}" type="presParOf" srcId="{58DAAE12-21E9-47F8-94E2-D71E1D75CCD8}" destId="{8BC71346-0211-4203-87CC-3F6250E15355}" srcOrd="2" destOrd="0" presId="urn:microsoft.com/office/officeart/2005/8/layout/default"/>
    <dgm:cxn modelId="{A9637E78-7D27-4821-9B54-462F1C0981F5}" type="presParOf" srcId="{58DAAE12-21E9-47F8-94E2-D71E1D75CCD8}" destId="{56EF4475-6AA2-4990-A9E6-F258303AD292}" srcOrd="3" destOrd="0" presId="urn:microsoft.com/office/officeart/2005/8/layout/default"/>
    <dgm:cxn modelId="{87B10180-2C43-4F57-B7A6-7C2CDC390321}" type="presParOf" srcId="{58DAAE12-21E9-47F8-94E2-D71E1D75CCD8}" destId="{6CEFC30E-73CB-48DE-B660-07AD34AE9871}" srcOrd="4" destOrd="0" presId="urn:microsoft.com/office/officeart/2005/8/layout/default"/>
    <dgm:cxn modelId="{3CB6C3F7-FCF4-4B8F-8108-F39DF8F25EAF}" type="presParOf" srcId="{58DAAE12-21E9-47F8-94E2-D71E1D75CCD8}" destId="{BF23061E-3608-4A88-9C0D-51C2BCF8EE6B}" srcOrd="5" destOrd="0" presId="urn:microsoft.com/office/officeart/2005/8/layout/default"/>
    <dgm:cxn modelId="{F9A47067-5125-4DAD-B3A4-A0860D08CDF7}" type="presParOf" srcId="{58DAAE12-21E9-47F8-94E2-D71E1D75CCD8}" destId="{B70C9E76-6A63-4A55-BE6B-2971AC55E1DB}" srcOrd="6" destOrd="0" presId="urn:microsoft.com/office/officeart/2005/8/layout/default"/>
    <dgm:cxn modelId="{C98A9A92-C911-4239-A0BD-D6CA8C8C574E}" type="presParOf" srcId="{58DAAE12-21E9-47F8-94E2-D71E1D75CCD8}" destId="{7E9F51C8-447C-4F78-8A28-9BC8D2611932}" srcOrd="7" destOrd="0" presId="urn:microsoft.com/office/officeart/2005/8/layout/default"/>
    <dgm:cxn modelId="{B855C650-79CD-4D55-9CC0-2130BBA12560}" type="presParOf" srcId="{58DAAE12-21E9-47F8-94E2-D71E1D75CCD8}" destId="{10B213B8-4541-401D-AE3C-800EE7DC97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8A0C07-ABD9-4420-9395-BC5CF673C9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7F72D5-FF34-432F-AE1C-17571A4EFF6D}">
      <dgm:prSet phldrT="[Texto]"/>
      <dgm:spPr/>
      <dgm:t>
        <a:bodyPr/>
        <a:lstStyle/>
        <a:p>
          <a:r>
            <a:rPr lang="es-ES" b="1" smtClean="0"/>
            <a:t>MOTIVOS DEL EXAMEN</a:t>
          </a:r>
          <a:endParaRPr lang="en-US" dirty="0"/>
        </a:p>
      </dgm:t>
    </dgm:pt>
    <dgm:pt modelId="{3D4EF263-F6F8-44DD-B190-43F9F54E3BC1}" type="parTrans" cxnId="{238F146B-678B-4B1C-91D5-ABB8DDBD30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D12CFD-3468-4EA3-AF7F-E9B14AAF85D2}" type="sibTrans" cxnId="{238F146B-678B-4B1C-91D5-ABB8DDBD30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38EFA7-4B5D-49A4-882B-D828EBA3E9E8}">
      <dgm:prSet phldrT="[Texto]"/>
      <dgm:spPr/>
      <dgm:t>
        <a:bodyPr/>
        <a:lstStyle/>
        <a:p>
          <a:r>
            <a:rPr lang="es-ES" b="1" smtClean="0"/>
            <a:t>OBJETIVOS DEL EXAMEN DE AUDITORÍA</a:t>
          </a:r>
          <a:endParaRPr lang="en-US" dirty="0"/>
        </a:p>
      </dgm:t>
    </dgm:pt>
    <dgm:pt modelId="{2C6BC2E5-1C8C-4624-AE0F-EAE940B8BC4A}" type="parTrans" cxnId="{97986A24-A19A-421A-94C5-A9FE9C5579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47D52D-A1A5-4AD7-9838-D9AEC33EF818}" type="sibTrans" cxnId="{97986A24-A19A-421A-94C5-A9FE9C5579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FC156B-318D-467B-A95F-36A986D63B5B}">
      <dgm:prSet phldrT="[Texto]"/>
      <dgm:spPr/>
      <dgm:t>
        <a:bodyPr/>
        <a:lstStyle/>
        <a:p>
          <a:r>
            <a:rPr lang="es-ES" b="1" smtClean="0"/>
            <a:t>ALCANCE DE AUDITORÍA</a:t>
          </a:r>
          <a:endParaRPr lang="en-US" dirty="0"/>
        </a:p>
      </dgm:t>
    </dgm:pt>
    <dgm:pt modelId="{E48CBF26-DE45-48C4-A8CC-BA996A3A6B50}" type="parTrans" cxnId="{F8FFEF7A-BA36-4588-9A29-611CBE6EB1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E5CB4A-0A27-49B6-8860-71BA9D05F639}" type="sibTrans" cxnId="{F8FFEF7A-BA36-4588-9A29-611CBE6EB1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DCFACD-702C-4B0F-90F5-E64BCDA05767}" type="pres">
      <dgm:prSet presAssocID="{A08A0C07-ABD9-4420-9395-BC5CF673C9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8BE723-68AA-443A-AA6D-1A1690B924A0}" type="pres">
      <dgm:prSet presAssocID="{257F72D5-FF34-432F-AE1C-17571A4EFF6D}" presName="composite" presStyleCnt="0"/>
      <dgm:spPr/>
      <dgm:t>
        <a:bodyPr/>
        <a:lstStyle/>
        <a:p>
          <a:endParaRPr lang="en-US"/>
        </a:p>
      </dgm:t>
    </dgm:pt>
    <dgm:pt modelId="{5527FC45-641E-4B5B-A7E3-01A4B0BB0D0D}" type="pres">
      <dgm:prSet presAssocID="{257F72D5-FF34-432F-AE1C-17571A4EFF6D}" presName="bentUpArrow1" presStyleLbl="alignImgPlace1" presStyleIdx="0" presStyleCnt="2"/>
      <dgm:spPr/>
      <dgm:t>
        <a:bodyPr/>
        <a:lstStyle/>
        <a:p>
          <a:endParaRPr lang="en-US"/>
        </a:p>
      </dgm:t>
    </dgm:pt>
    <dgm:pt modelId="{BE85AD1E-7786-49E8-813D-648494FF209D}" type="pres">
      <dgm:prSet presAssocID="{257F72D5-FF34-432F-AE1C-17571A4EFF6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8A4FB-C0A8-40D9-AB6E-557C6485ECAC}" type="pres">
      <dgm:prSet presAssocID="{257F72D5-FF34-432F-AE1C-17571A4EFF6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D39DD-417D-4121-AC31-AE3A1A5335C9}" type="pres">
      <dgm:prSet presAssocID="{96D12CFD-3468-4EA3-AF7F-E9B14AAF85D2}" presName="sibTrans" presStyleCnt="0"/>
      <dgm:spPr/>
      <dgm:t>
        <a:bodyPr/>
        <a:lstStyle/>
        <a:p>
          <a:endParaRPr lang="en-US"/>
        </a:p>
      </dgm:t>
    </dgm:pt>
    <dgm:pt modelId="{882AC2E0-EB3E-4603-9883-FCED4B8B25F1}" type="pres">
      <dgm:prSet presAssocID="{4238EFA7-4B5D-49A4-882B-D828EBA3E9E8}" presName="composite" presStyleCnt="0"/>
      <dgm:spPr/>
      <dgm:t>
        <a:bodyPr/>
        <a:lstStyle/>
        <a:p>
          <a:endParaRPr lang="en-US"/>
        </a:p>
      </dgm:t>
    </dgm:pt>
    <dgm:pt modelId="{C6098CC3-7FAC-4004-A57D-8677B659025A}" type="pres">
      <dgm:prSet presAssocID="{4238EFA7-4B5D-49A4-882B-D828EBA3E9E8}" presName="bentUpArrow1" presStyleLbl="alignImgPlace1" presStyleIdx="1" presStyleCnt="2"/>
      <dgm:spPr/>
      <dgm:t>
        <a:bodyPr/>
        <a:lstStyle/>
        <a:p>
          <a:endParaRPr lang="en-US"/>
        </a:p>
      </dgm:t>
    </dgm:pt>
    <dgm:pt modelId="{3178030C-7535-44E1-94D0-D97D936021E7}" type="pres">
      <dgm:prSet presAssocID="{4238EFA7-4B5D-49A4-882B-D828EBA3E9E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F38E4-1447-4513-990F-FFA2DE400E8A}" type="pres">
      <dgm:prSet presAssocID="{4238EFA7-4B5D-49A4-882B-D828EBA3E9E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4E081-90A4-49EA-ADEE-10986D5CCAE0}" type="pres">
      <dgm:prSet presAssocID="{EB47D52D-A1A5-4AD7-9838-D9AEC33EF818}" presName="sibTrans" presStyleCnt="0"/>
      <dgm:spPr/>
      <dgm:t>
        <a:bodyPr/>
        <a:lstStyle/>
        <a:p>
          <a:endParaRPr lang="en-US"/>
        </a:p>
      </dgm:t>
    </dgm:pt>
    <dgm:pt modelId="{F109C622-39C4-4AF1-B08F-8FFD77C3015F}" type="pres">
      <dgm:prSet presAssocID="{F9FC156B-318D-467B-A95F-36A986D63B5B}" presName="composite" presStyleCnt="0"/>
      <dgm:spPr/>
      <dgm:t>
        <a:bodyPr/>
        <a:lstStyle/>
        <a:p>
          <a:endParaRPr lang="en-US"/>
        </a:p>
      </dgm:t>
    </dgm:pt>
    <dgm:pt modelId="{BC850353-52C6-456F-8B7C-21CA742F4314}" type="pres">
      <dgm:prSet presAssocID="{F9FC156B-318D-467B-A95F-36A986D63B5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D6C6DC-7C45-4269-B3CE-FFE68FE43258}" type="presOf" srcId="{257F72D5-FF34-432F-AE1C-17571A4EFF6D}" destId="{BE85AD1E-7786-49E8-813D-648494FF209D}" srcOrd="0" destOrd="0" presId="urn:microsoft.com/office/officeart/2005/8/layout/StepDownProcess"/>
    <dgm:cxn modelId="{F8FFEF7A-BA36-4588-9A29-611CBE6EB1A4}" srcId="{A08A0C07-ABD9-4420-9395-BC5CF673C9C9}" destId="{F9FC156B-318D-467B-A95F-36A986D63B5B}" srcOrd="2" destOrd="0" parTransId="{E48CBF26-DE45-48C4-A8CC-BA996A3A6B50}" sibTransId="{02E5CB4A-0A27-49B6-8860-71BA9D05F639}"/>
    <dgm:cxn modelId="{238F146B-678B-4B1C-91D5-ABB8DDBD309B}" srcId="{A08A0C07-ABD9-4420-9395-BC5CF673C9C9}" destId="{257F72D5-FF34-432F-AE1C-17571A4EFF6D}" srcOrd="0" destOrd="0" parTransId="{3D4EF263-F6F8-44DD-B190-43F9F54E3BC1}" sibTransId="{96D12CFD-3468-4EA3-AF7F-E9B14AAF85D2}"/>
    <dgm:cxn modelId="{0D45E3FF-DAF0-4680-9213-46E2C9D0A06E}" type="presOf" srcId="{A08A0C07-ABD9-4420-9395-BC5CF673C9C9}" destId="{97DCFACD-702C-4B0F-90F5-E64BCDA05767}" srcOrd="0" destOrd="0" presId="urn:microsoft.com/office/officeart/2005/8/layout/StepDownProcess"/>
    <dgm:cxn modelId="{F15D1CD2-6851-47D2-B33C-C96A4D235401}" type="presOf" srcId="{4238EFA7-4B5D-49A4-882B-D828EBA3E9E8}" destId="{3178030C-7535-44E1-94D0-D97D936021E7}" srcOrd="0" destOrd="0" presId="urn:microsoft.com/office/officeart/2005/8/layout/StepDownProcess"/>
    <dgm:cxn modelId="{C452334B-5854-4DB5-8E82-2297ED4F70B3}" type="presOf" srcId="{F9FC156B-318D-467B-A95F-36A986D63B5B}" destId="{BC850353-52C6-456F-8B7C-21CA742F4314}" srcOrd="0" destOrd="0" presId="urn:microsoft.com/office/officeart/2005/8/layout/StepDownProcess"/>
    <dgm:cxn modelId="{97986A24-A19A-421A-94C5-A9FE9C557930}" srcId="{A08A0C07-ABD9-4420-9395-BC5CF673C9C9}" destId="{4238EFA7-4B5D-49A4-882B-D828EBA3E9E8}" srcOrd="1" destOrd="0" parTransId="{2C6BC2E5-1C8C-4624-AE0F-EAE940B8BC4A}" sibTransId="{EB47D52D-A1A5-4AD7-9838-D9AEC33EF818}"/>
    <dgm:cxn modelId="{F2E4FB79-65B3-49AD-A259-F89EC00D3CBC}" type="presParOf" srcId="{97DCFACD-702C-4B0F-90F5-E64BCDA05767}" destId="{C88BE723-68AA-443A-AA6D-1A1690B924A0}" srcOrd="0" destOrd="0" presId="urn:microsoft.com/office/officeart/2005/8/layout/StepDownProcess"/>
    <dgm:cxn modelId="{CF9AA83A-4CCC-4D02-9277-FEBB77E17500}" type="presParOf" srcId="{C88BE723-68AA-443A-AA6D-1A1690B924A0}" destId="{5527FC45-641E-4B5B-A7E3-01A4B0BB0D0D}" srcOrd="0" destOrd="0" presId="urn:microsoft.com/office/officeart/2005/8/layout/StepDownProcess"/>
    <dgm:cxn modelId="{C891BE80-BF3D-4AC5-9289-D912369BAEFA}" type="presParOf" srcId="{C88BE723-68AA-443A-AA6D-1A1690B924A0}" destId="{BE85AD1E-7786-49E8-813D-648494FF209D}" srcOrd="1" destOrd="0" presId="urn:microsoft.com/office/officeart/2005/8/layout/StepDownProcess"/>
    <dgm:cxn modelId="{27323397-139D-4311-9A70-093ECEE274A0}" type="presParOf" srcId="{C88BE723-68AA-443A-AA6D-1A1690B924A0}" destId="{6AF8A4FB-C0A8-40D9-AB6E-557C6485ECAC}" srcOrd="2" destOrd="0" presId="urn:microsoft.com/office/officeart/2005/8/layout/StepDownProcess"/>
    <dgm:cxn modelId="{D37FDCE1-76A9-4842-8903-AD21847C7E08}" type="presParOf" srcId="{97DCFACD-702C-4B0F-90F5-E64BCDA05767}" destId="{38AD39DD-417D-4121-AC31-AE3A1A5335C9}" srcOrd="1" destOrd="0" presId="urn:microsoft.com/office/officeart/2005/8/layout/StepDownProcess"/>
    <dgm:cxn modelId="{833DBFDE-793D-4800-BB01-A25B324B5DA7}" type="presParOf" srcId="{97DCFACD-702C-4B0F-90F5-E64BCDA05767}" destId="{882AC2E0-EB3E-4603-9883-FCED4B8B25F1}" srcOrd="2" destOrd="0" presId="urn:microsoft.com/office/officeart/2005/8/layout/StepDownProcess"/>
    <dgm:cxn modelId="{3414ADFF-E389-443B-8309-422E88B3C84A}" type="presParOf" srcId="{882AC2E0-EB3E-4603-9883-FCED4B8B25F1}" destId="{C6098CC3-7FAC-4004-A57D-8677B659025A}" srcOrd="0" destOrd="0" presId="urn:microsoft.com/office/officeart/2005/8/layout/StepDownProcess"/>
    <dgm:cxn modelId="{D3EEA8B2-177F-40A8-BA9A-3C36B578BA53}" type="presParOf" srcId="{882AC2E0-EB3E-4603-9883-FCED4B8B25F1}" destId="{3178030C-7535-44E1-94D0-D97D936021E7}" srcOrd="1" destOrd="0" presId="urn:microsoft.com/office/officeart/2005/8/layout/StepDownProcess"/>
    <dgm:cxn modelId="{7E336798-6006-4BEB-870E-4A4D420DFC5A}" type="presParOf" srcId="{882AC2E0-EB3E-4603-9883-FCED4B8B25F1}" destId="{46CF38E4-1447-4513-990F-FFA2DE400E8A}" srcOrd="2" destOrd="0" presId="urn:microsoft.com/office/officeart/2005/8/layout/StepDownProcess"/>
    <dgm:cxn modelId="{048E5251-D73E-41C5-A502-D30A6CEEC328}" type="presParOf" srcId="{97DCFACD-702C-4B0F-90F5-E64BCDA05767}" destId="{A254E081-90A4-49EA-ADEE-10986D5CCAE0}" srcOrd="3" destOrd="0" presId="urn:microsoft.com/office/officeart/2005/8/layout/StepDownProcess"/>
    <dgm:cxn modelId="{32A7A326-4B5F-4821-9C3B-E296139294C9}" type="presParOf" srcId="{97DCFACD-702C-4B0F-90F5-E64BCDA05767}" destId="{F109C622-39C4-4AF1-B08F-8FFD77C3015F}" srcOrd="4" destOrd="0" presId="urn:microsoft.com/office/officeart/2005/8/layout/StepDownProcess"/>
    <dgm:cxn modelId="{FEA379A0-D508-4D49-8360-BCBB9828D7BE}" type="presParOf" srcId="{F109C622-39C4-4AF1-B08F-8FFD77C3015F}" destId="{BC850353-52C6-456F-8B7C-21CA742F431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08A0C07-ABD9-4420-9395-BC5CF673C9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6DB586-9E72-42A6-979F-AE60D5491073}">
      <dgm:prSet phldrT="[Texto]"/>
      <dgm:spPr/>
      <dgm:t>
        <a:bodyPr/>
        <a:lstStyle/>
        <a:p>
          <a:r>
            <a:rPr lang="es-ES" b="1" smtClean="0"/>
            <a:t>DISTRIBUCIÓN DEL TRABAJO</a:t>
          </a:r>
          <a:endParaRPr lang="en-US" dirty="0"/>
        </a:p>
      </dgm:t>
    </dgm:pt>
    <dgm:pt modelId="{641A64A4-2FF5-48DD-B10D-F399148818ED}" type="parTrans" cxnId="{AC1F831B-5BB5-4EEF-B033-3545761112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E3E06B-B07A-4CF0-9D7A-D15F20BCE4A3}" type="sibTrans" cxnId="{AC1F831B-5BB5-4EEF-B033-3545761112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43B22C-56CD-4D99-9538-2FE8C770F793}">
      <dgm:prSet phldrT="[Texto]"/>
      <dgm:spPr/>
      <dgm:t>
        <a:bodyPr/>
        <a:lstStyle/>
        <a:p>
          <a:r>
            <a:rPr lang="es-ES" b="1" smtClean="0"/>
            <a:t>EQUIPOS Y MATERIALES</a:t>
          </a:r>
          <a:endParaRPr lang="en-US" dirty="0"/>
        </a:p>
      </dgm:t>
    </dgm:pt>
    <dgm:pt modelId="{9598A6A1-6A80-46D0-94B1-AB6D863B1DF7}" type="parTrans" cxnId="{71C77123-91F1-47AF-A109-804D6E1523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4556F6-743A-434A-95C1-7E4114C35EFB}" type="sibTrans" cxnId="{71C77123-91F1-47AF-A109-804D6E1523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DA97D6-0855-4994-900D-0CE0E23F887B}">
      <dgm:prSet phldrT="[Texto]"/>
      <dgm:spPr/>
      <dgm:t>
        <a:bodyPr/>
        <a:lstStyle/>
        <a:p>
          <a:r>
            <a:rPr lang="es-ES" b="1" smtClean="0"/>
            <a:t>DOCUMENTOS NECESARIOS</a:t>
          </a:r>
          <a:endParaRPr lang="en-US" dirty="0"/>
        </a:p>
      </dgm:t>
    </dgm:pt>
    <dgm:pt modelId="{B0CAAE68-5DA1-425D-9902-AF6D3444A9D1}" type="parTrans" cxnId="{5CDBC7B9-BE03-4E27-807C-9583183AF5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406AA7-2886-45A1-BE07-CCEF2A0FB16C}" type="sibTrans" cxnId="{5CDBC7B9-BE03-4E27-807C-9583183AF5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EB7787-F2E9-4274-BCC8-26FC2BA95F5F}">
      <dgm:prSet phldrT="[Texto]"/>
      <dgm:spPr/>
      <dgm:t>
        <a:bodyPr/>
        <a:lstStyle/>
        <a:p>
          <a:r>
            <a:rPr lang="es-ES" b="1" smtClean="0"/>
            <a:t>TIEMPO ESTIMADO</a:t>
          </a:r>
          <a:endParaRPr lang="en-US" dirty="0"/>
        </a:p>
      </dgm:t>
    </dgm:pt>
    <dgm:pt modelId="{AF7E65AC-6EE3-4FFE-AA88-FBF3E352494B}" type="parTrans" cxnId="{1DC27F02-D629-4D03-8172-95E8D4D82F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1D8CBD-3F20-4F10-868A-11C347650188}" type="sibTrans" cxnId="{1DC27F02-D629-4D03-8172-95E8D4D82F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DCFACD-702C-4B0F-90F5-E64BCDA05767}" type="pres">
      <dgm:prSet presAssocID="{A08A0C07-ABD9-4420-9395-BC5CF673C9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F62F03-FC49-41AE-8BD2-ACC6374E18CA}" type="pres">
      <dgm:prSet presAssocID="{246DB586-9E72-42A6-979F-AE60D5491073}" presName="composite" presStyleCnt="0"/>
      <dgm:spPr/>
      <dgm:t>
        <a:bodyPr/>
        <a:lstStyle/>
        <a:p>
          <a:endParaRPr lang="en-US"/>
        </a:p>
      </dgm:t>
    </dgm:pt>
    <dgm:pt modelId="{8B1384D6-36D4-41F3-AC2F-1B1F6FC53B55}" type="pres">
      <dgm:prSet presAssocID="{246DB586-9E72-42A6-979F-AE60D5491073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55C0175F-5773-4473-9749-5FA03FFCD68D}" type="pres">
      <dgm:prSet presAssocID="{246DB586-9E72-42A6-979F-AE60D549107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84A6B-1E6F-4DB8-B8C6-0D7B9FDC51A2}" type="pres">
      <dgm:prSet presAssocID="{246DB586-9E72-42A6-979F-AE60D549107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70007-D988-4FAD-95FB-884969ED8027}" type="pres">
      <dgm:prSet presAssocID="{00E3E06B-B07A-4CF0-9D7A-D15F20BCE4A3}" presName="sibTrans" presStyleCnt="0"/>
      <dgm:spPr/>
      <dgm:t>
        <a:bodyPr/>
        <a:lstStyle/>
        <a:p>
          <a:endParaRPr lang="en-US"/>
        </a:p>
      </dgm:t>
    </dgm:pt>
    <dgm:pt modelId="{B6531219-D8EC-4630-A04C-A9277A60D203}" type="pres">
      <dgm:prSet presAssocID="{4EEB7787-F2E9-4274-BCC8-26FC2BA95F5F}" presName="composite" presStyleCnt="0"/>
      <dgm:spPr/>
      <dgm:t>
        <a:bodyPr/>
        <a:lstStyle/>
        <a:p>
          <a:endParaRPr lang="en-US"/>
        </a:p>
      </dgm:t>
    </dgm:pt>
    <dgm:pt modelId="{931B5C15-725A-4DAC-B3A1-49E1AE7DDF6D}" type="pres">
      <dgm:prSet presAssocID="{4EEB7787-F2E9-4274-BCC8-26FC2BA95F5F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DCF230C2-8A55-414B-9261-3AED6E0C17B7}" type="pres">
      <dgm:prSet presAssocID="{4EEB7787-F2E9-4274-BCC8-26FC2BA95F5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B9481-2244-4435-B05E-41C231B98711}" type="pres">
      <dgm:prSet presAssocID="{4EEB7787-F2E9-4274-BCC8-26FC2BA95F5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E823C-F5B7-41B7-9F1E-ADB2A238F87E}" type="pres">
      <dgm:prSet presAssocID="{161D8CBD-3F20-4F10-868A-11C347650188}" presName="sibTrans" presStyleCnt="0"/>
      <dgm:spPr/>
      <dgm:t>
        <a:bodyPr/>
        <a:lstStyle/>
        <a:p>
          <a:endParaRPr lang="en-US"/>
        </a:p>
      </dgm:t>
    </dgm:pt>
    <dgm:pt modelId="{97B7E7C8-53A0-4E66-AB95-9114583C3559}" type="pres">
      <dgm:prSet presAssocID="{4643B22C-56CD-4D99-9538-2FE8C770F793}" presName="composite" presStyleCnt="0"/>
      <dgm:spPr/>
      <dgm:t>
        <a:bodyPr/>
        <a:lstStyle/>
        <a:p>
          <a:endParaRPr lang="en-US"/>
        </a:p>
      </dgm:t>
    </dgm:pt>
    <dgm:pt modelId="{969C8C06-2428-4B14-99AA-BF865FD3F61A}" type="pres">
      <dgm:prSet presAssocID="{4643B22C-56CD-4D99-9538-2FE8C770F793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F4FC6613-A786-469E-A3F9-D5A33C7F1573}" type="pres">
      <dgm:prSet presAssocID="{4643B22C-56CD-4D99-9538-2FE8C770F79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570D6-9C7C-4794-BF88-8A5160EEED8C}" type="pres">
      <dgm:prSet presAssocID="{4643B22C-56CD-4D99-9538-2FE8C770F79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801F4-1E02-483F-8405-12333E05C9CE}" type="pres">
      <dgm:prSet presAssocID="{CF4556F6-743A-434A-95C1-7E4114C35EFB}" presName="sibTrans" presStyleCnt="0"/>
      <dgm:spPr/>
      <dgm:t>
        <a:bodyPr/>
        <a:lstStyle/>
        <a:p>
          <a:endParaRPr lang="en-US"/>
        </a:p>
      </dgm:t>
    </dgm:pt>
    <dgm:pt modelId="{566A0E21-BA05-4876-8F95-FBEF3911D999}" type="pres">
      <dgm:prSet presAssocID="{3EDA97D6-0855-4994-900D-0CE0E23F887B}" presName="composite" presStyleCnt="0"/>
      <dgm:spPr/>
      <dgm:t>
        <a:bodyPr/>
        <a:lstStyle/>
        <a:p>
          <a:endParaRPr lang="en-US"/>
        </a:p>
      </dgm:t>
    </dgm:pt>
    <dgm:pt modelId="{7ABB2B47-76D7-475E-99A1-724B20F08EE9}" type="pres">
      <dgm:prSet presAssocID="{3EDA97D6-0855-4994-900D-0CE0E23F887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83B7C-6AB2-4865-B565-F3695FD41D16}" type="presOf" srcId="{A08A0C07-ABD9-4420-9395-BC5CF673C9C9}" destId="{97DCFACD-702C-4B0F-90F5-E64BCDA05767}" srcOrd="0" destOrd="0" presId="urn:microsoft.com/office/officeart/2005/8/layout/StepDownProcess"/>
    <dgm:cxn modelId="{71C77123-91F1-47AF-A109-804D6E1523C0}" srcId="{A08A0C07-ABD9-4420-9395-BC5CF673C9C9}" destId="{4643B22C-56CD-4D99-9538-2FE8C770F793}" srcOrd="2" destOrd="0" parTransId="{9598A6A1-6A80-46D0-94B1-AB6D863B1DF7}" sibTransId="{CF4556F6-743A-434A-95C1-7E4114C35EFB}"/>
    <dgm:cxn modelId="{5CDBC7B9-BE03-4E27-807C-9583183AF565}" srcId="{A08A0C07-ABD9-4420-9395-BC5CF673C9C9}" destId="{3EDA97D6-0855-4994-900D-0CE0E23F887B}" srcOrd="3" destOrd="0" parTransId="{B0CAAE68-5DA1-425D-9902-AF6D3444A9D1}" sibTransId="{BE406AA7-2886-45A1-BE07-CCEF2A0FB16C}"/>
    <dgm:cxn modelId="{643E63F7-FED3-4A61-A118-39F71E0A10B0}" type="presOf" srcId="{4643B22C-56CD-4D99-9538-2FE8C770F793}" destId="{F4FC6613-A786-469E-A3F9-D5A33C7F1573}" srcOrd="0" destOrd="0" presId="urn:microsoft.com/office/officeart/2005/8/layout/StepDownProcess"/>
    <dgm:cxn modelId="{AC1F831B-5BB5-4EEF-B033-3545761112D1}" srcId="{A08A0C07-ABD9-4420-9395-BC5CF673C9C9}" destId="{246DB586-9E72-42A6-979F-AE60D5491073}" srcOrd="0" destOrd="0" parTransId="{641A64A4-2FF5-48DD-B10D-F399148818ED}" sibTransId="{00E3E06B-B07A-4CF0-9D7A-D15F20BCE4A3}"/>
    <dgm:cxn modelId="{ABD991B0-DA7A-4438-93EA-FB4C67240A37}" type="presOf" srcId="{246DB586-9E72-42A6-979F-AE60D5491073}" destId="{55C0175F-5773-4473-9749-5FA03FFCD68D}" srcOrd="0" destOrd="0" presId="urn:microsoft.com/office/officeart/2005/8/layout/StepDownProcess"/>
    <dgm:cxn modelId="{865FE3E9-CC2E-4A81-B614-8190337DDBA3}" type="presOf" srcId="{4EEB7787-F2E9-4274-BCC8-26FC2BA95F5F}" destId="{DCF230C2-8A55-414B-9261-3AED6E0C17B7}" srcOrd="0" destOrd="0" presId="urn:microsoft.com/office/officeart/2005/8/layout/StepDownProcess"/>
    <dgm:cxn modelId="{1DC27F02-D629-4D03-8172-95E8D4D82F88}" srcId="{A08A0C07-ABD9-4420-9395-BC5CF673C9C9}" destId="{4EEB7787-F2E9-4274-BCC8-26FC2BA95F5F}" srcOrd="1" destOrd="0" parTransId="{AF7E65AC-6EE3-4FFE-AA88-FBF3E352494B}" sibTransId="{161D8CBD-3F20-4F10-868A-11C347650188}"/>
    <dgm:cxn modelId="{A75A9E50-CCA9-434A-834E-EB73735A6111}" type="presOf" srcId="{3EDA97D6-0855-4994-900D-0CE0E23F887B}" destId="{7ABB2B47-76D7-475E-99A1-724B20F08EE9}" srcOrd="0" destOrd="0" presId="urn:microsoft.com/office/officeart/2005/8/layout/StepDownProcess"/>
    <dgm:cxn modelId="{A8A4868E-C916-44B2-A9E1-62247D00C94A}" type="presParOf" srcId="{97DCFACD-702C-4B0F-90F5-E64BCDA05767}" destId="{3AF62F03-FC49-41AE-8BD2-ACC6374E18CA}" srcOrd="0" destOrd="0" presId="urn:microsoft.com/office/officeart/2005/8/layout/StepDownProcess"/>
    <dgm:cxn modelId="{04AC3F11-A592-44FC-A39C-09522850A615}" type="presParOf" srcId="{3AF62F03-FC49-41AE-8BD2-ACC6374E18CA}" destId="{8B1384D6-36D4-41F3-AC2F-1B1F6FC53B55}" srcOrd="0" destOrd="0" presId="urn:microsoft.com/office/officeart/2005/8/layout/StepDownProcess"/>
    <dgm:cxn modelId="{6FAF6B83-2886-4E92-913D-FD5C3FAC0A33}" type="presParOf" srcId="{3AF62F03-FC49-41AE-8BD2-ACC6374E18CA}" destId="{55C0175F-5773-4473-9749-5FA03FFCD68D}" srcOrd="1" destOrd="0" presId="urn:microsoft.com/office/officeart/2005/8/layout/StepDownProcess"/>
    <dgm:cxn modelId="{11508128-66F0-479B-BF57-C6E3C0365FA5}" type="presParOf" srcId="{3AF62F03-FC49-41AE-8BD2-ACC6374E18CA}" destId="{81D84A6B-1E6F-4DB8-B8C6-0D7B9FDC51A2}" srcOrd="2" destOrd="0" presId="urn:microsoft.com/office/officeart/2005/8/layout/StepDownProcess"/>
    <dgm:cxn modelId="{7B6AE90E-916F-471C-A63B-938524099F56}" type="presParOf" srcId="{97DCFACD-702C-4B0F-90F5-E64BCDA05767}" destId="{7C870007-D988-4FAD-95FB-884969ED8027}" srcOrd="1" destOrd="0" presId="urn:microsoft.com/office/officeart/2005/8/layout/StepDownProcess"/>
    <dgm:cxn modelId="{DB5D1760-5FC7-4277-B19F-2A52B222C25A}" type="presParOf" srcId="{97DCFACD-702C-4B0F-90F5-E64BCDA05767}" destId="{B6531219-D8EC-4630-A04C-A9277A60D203}" srcOrd="2" destOrd="0" presId="urn:microsoft.com/office/officeart/2005/8/layout/StepDownProcess"/>
    <dgm:cxn modelId="{462A936B-DC41-4888-8702-6E5FF79FA1D3}" type="presParOf" srcId="{B6531219-D8EC-4630-A04C-A9277A60D203}" destId="{931B5C15-725A-4DAC-B3A1-49E1AE7DDF6D}" srcOrd="0" destOrd="0" presId="urn:microsoft.com/office/officeart/2005/8/layout/StepDownProcess"/>
    <dgm:cxn modelId="{39361BD1-511D-446A-94AD-04734B753869}" type="presParOf" srcId="{B6531219-D8EC-4630-A04C-A9277A60D203}" destId="{DCF230C2-8A55-414B-9261-3AED6E0C17B7}" srcOrd="1" destOrd="0" presId="urn:microsoft.com/office/officeart/2005/8/layout/StepDownProcess"/>
    <dgm:cxn modelId="{4715E7AA-DA5D-445B-A5DC-D035448B1AB9}" type="presParOf" srcId="{B6531219-D8EC-4630-A04C-A9277A60D203}" destId="{D9DB9481-2244-4435-B05E-41C231B98711}" srcOrd="2" destOrd="0" presId="urn:microsoft.com/office/officeart/2005/8/layout/StepDownProcess"/>
    <dgm:cxn modelId="{901F3D67-9A3F-4F81-BBF4-69BB9FC301AE}" type="presParOf" srcId="{97DCFACD-702C-4B0F-90F5-E64BCDA05767}" destId="{9BAE823C-F5B7-41B7-9F1E-ADB2A238F87E}" srcOrd="3" destOrd="0" presId="urn:microsoft.com/office/officeart/2005/8/layout/StepDownProcess"/>
    <dgm:cxn modelId="{17A0ED00-C889-4982-B5BC-3C27BC2CC540}" type="presParOf" srcId="{97DCFACD-702C-4B0F-90F5-E64BCDA05767}" destId="{97B7E7C8-53A0-4E66-AB95-9114583C3559}" srcOrd="4" destOrd="0" presId="urn:microsoft.com/office/officeart/2005/8/layout/StepDownProcess"/>
    <dgm:cxn modelId="{D18DEB0F-C7C2-4320-B569-17246DC2A873}" type="presParOf" srcId="{97B7E7C8-53A0-4E66-AB95-9114583C3559}" destId="{969C8C06-2428-4B14-99AA-BF865FD3F61A}" srcOrd="0" destOrd="0" presId="urn:microsoft.com/office/officeart/2005/8/layout/StepDownProcess"/>
    <dgm:cxn modelId="{05E7BA9F-0317-41A1-9CB1-CCA6FA7E46B1}" type="presParOf" srcId="{97B7E7C8-53A0-4E66-AB95-9114583C3559}" destId="{F4FC6613-A786-469E-A3F9-D5A33C7F1573}" srcOrd="1" destOrd="0" presId="urn:microsoft.com/office/officeart/2005/8/layout/StepDownProcess"/>
    <dgm:cxn modelId="{7B4DAED1-8EDA-4DE0-971D-C7CB2A9DB60F}" type="presParOf" srcId="{97B7E7C8-53A0-4E66-AB95-9114583C3559}" destId="{C65570D6-9C7C-4794-BF88-8A5160EEED8C}" srcOrd="2" destOrd="0" presId="urn:microsoft.com/office/officeart/2005/8/layout/StepDownProcess"/>
    <dgm:cxn modelId="{5D3F8360-FC25-4BBB-A5A5-6A899CB47EBD}" type="presParOf" srcId="{97DCFACD-702C-4B0F-90F5-E64BCDA05767}" destId="{1F6801F4-1E02-483F-8405-12333E05C9CE}" srcOrd="5" destOrd="0" presId="urn:microsoft.com/office/officeart/2005/8/layout/StepDownProcess"/>
    <dgm:cxn modelId="{4448E294-0869-4B2E-A1D7-E6E4E875FD9A}" type="presParOf" srcId="{97DCFACD-702C-4B0F-90F5-E64BCDA05767}" destId="{566A0E21-BA05-4876-8F95-FBEF3911D999}" srcOrd="6" destOrd="0" presId="urn:microsoft.com/office/officeart/2005/8/layout/StepDownProcess"/>
    <dgm:cxn modelId="{0FF5BE5A-5356-472A-A754-0AD9E47F0B7A}" type="presParOf" srcId="{566A0E21-BA05-4876-8F95-FBEF3911D999}" destId="{7ABB2B47-76D7-475E-99A1-724B20F08EE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AE23F0-93E5-4D9B-94D4-61BBC5942402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FF8C187-07AE-4D0C-8A12-A3115407FE76}">
      <dgm:prSet phldrT="[Texto]" custT="1"/>
      <dgm:spPr/>
      <dgm:t>
        <a:bodyPr/>
        <a:lstStyle/>
        <a:p>
          <a:r>
            <a:rPr lang="es-ES" sz="1600" b="1" dirty="0" smtClean="0"/>
            <a:t>Mediante la aplicación práctica de la ejecución de este examen de auditoría se han reforzados los conocimientos y destrezas aprendidas en el aula de clases, ya que el ejercicio práctico nos hace partícipes del rol como profesionales en el campo de la Auditoría. </a:t>
          </a:r>
          <a:endParaRPr lang="en-US" sz="1600" b="1" dirty="0"/>
        </a:p>
      </dgm:t>
    </dgm:pt>
    <dgm:pt modelId="{778A3900-1FBC-46D1-A1AF-CD66DAA62778}" type="parTrans" cxnId="{BFE4E028-C5C7-47CC-A8CE-8C1F9C0E9402}">
      <dgm:prSet/>
      <dgm:spPr/>
      <dgm:t>
        <a:bodyPr/>
        <a:lstStyle/>
        <a:p>
          <a:endParaRPr lang="en-US" sz="2000" b="1"/>
        </a:p>
      </dgm:t>
    </dgm:pt>
    <dgm:pt modelId="{AF51589A-8F8A-4183-9412-126A66A5511C}" type="sibTrans" cxnId="{BFE4E028-C5C7-47CC-A8CE-8C1F9C0E9402}">
      <dgm:prSet/>
      <dgm:spPr/>
      <dgm:t>
        <a:bodyPr/>
        <a:lstStyle/>
        <a:p>
          <a:endParaRPr lang="en-US" sz="2000" b="1"/>
        </a:p>
      </dgm:t>
    </dgm:pt>
    <dgm:pt modelId="{CFA2FEB8-A658-4679-A3ED-CEEBD68991B8}">
      <dgm:prSet custT="1"/>
      <dgm:spPr/>
      <dgm:t>
        <a:bodyPr/>
        <a:lstStyle/>
        <a:p>
          <a:r>
            <a:rPr lang="es-ES" sz="1600" b="1" dirty="0" smtClean="0"/>
            <a:t>Con la investigación de los fundamentos teóricos para llevar a cabo la auditoría de gestión facilitó la realización y aplicación de procedimientos y técnicas de auditoría que permitieron la ejecución del examen.</a:t>
          </a:r>
          <a:endParaRPr lang="en-US" sz="1600" b="1" dirty="0"/>
        </a:p>
      </dgm:t>
    </dgm:pt>
    <dgm:pt modelId="{1A49F43D-55EC-458D-B2A6-ADC3D12DBC64}" type="parTrans" cxnId="{FB11C880-3700-4821-859C-28E0107262E4}">
      <dgm:prSet/>
      <dgm:spPr/>
      <dgm:t>
        <a:bodyPr/>
        <a:lstStyle/>
        <a:p>
          <a:endParaRPr lang="en-US" sz="2000" b="1"/>
        </a:p>
      </dgm:t>
    </dgm:pt>
    <dgm:pt modelId="{B0BB7F1B-B5AB-4987-8FBA-0AA28C17D40C}" type="sibTrans" cxnId="{FB11C880-3700-4821-859C-28E0107262E4}">
      <dgm:prSet/>
      <dgm:spPr/>
      <dgm:t>
        <a:bodyPr/>
        <a:lstStyle/>
        <a:p>
          <a:endParaRPr lang="en-US" sz="2000" b="1"/>
        </a:p>
      </dgm:t>
    </dgm:pt>
    <dgm:pt modelId="{9F8C74AD-B44A-4960-B281-A6F6CBFD5AD2}">
      <dgm:prSet phldrT="[Texto]" custT="1"/>
      <dgm:spPr/>
      <dgm:t>
        <a:bodyPr/>
        <a:lstStyle/>
        <a:p>
          <a:r>
            <a:rPr lang="es-ES" sz="1600" b="1" dirty="0" smtClean="0"/>
            <a:t>A través de la ejecución del examen de auditoría se logró cumplir con el objetivo planteado de identificar las deficiencias,  irregularidades y posibles problemas que están afectando directa o indirectamente a la organización,  y se pudo de determinar los niveles de eficiencia, efectividad, economía y ética en los procesos.</a:t>
          </a:r>
          <a:endParaRPr lang="en-US" sz="1600" b="1" dirty="0"/>
        </a:p>
      </dgm:t>
    </dgm:pt>
    <dgm:pt modelId="{B6EC61BB-240C-44BB-9CE2-3428E4976324}" type="parTrans" cxnId="{0E42D50E-F31B-49D6-B974-2631DD913EA8}">
      <dgm:prSet/>
      <dgm:spPr/>
      <dgm:t>
        <a:bodyPr/>
        <a:lstStyle/>
        <a:p>
          <a:endParaRPr lang="en-US" sz="2000" b="1"/>
        </a:p>
      </dgm:t>
    </dgm:pt>
    <dgm:pt modelId="{446B4C3C-2384-4AE2-BA40-4E632F736D18}" type="sibTrans" cxnId="{0E42D50E-F31B-49D6-B974-2631DD913EA8}">
      <dgm:prSet/>
      <dgm:spPr/>
      <dgm:t>
        <a:bodyPr/>
        <a:lstStyle/>
        <a:p>
          <a:endParaRPr lang="en-US" sz="2000" b="1"/>
        </a:p>
      </dgm:t>
    </dgm:pt>
    <dgm:pt modelId="{D1A4DE38-4F7A-43AF-B2C1-558C95C422D3}" type="pres">
      <dgm:prSet presAssocID="{3FAE23F0-93E5-4D9B-94D4-61BBC59424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9E387C-538B-46F8-80FE-4B0E8AC110B0}" type="pres">
      <dgm:prSet presAssocID="{3FAE23F0-93E5-4D9B-94D4-61BBC5942402}" presName="Name1" presStyleCnt="0"/>
      <dgm:spPr/>
    </dgm:pt>
    <dgm:pt modelId="{2D207C15-51E9-4BC5-A40F-CBC33D08F67B}" type="pres">
      <dgm:prSet presAssocID="{3FAE23F0-93E5-4D9B-94D4-61BBC5942402}" presName="cycle" presStyleCnt="0"/>
      <dgm:spPr/>
    </dgm:pt>
    <dgm:pt modelId="{6F89A46E-0791-43DB-93DB-48AC4466316A}" type="pres">
      <dgm:prSet presAssocID="{3FAE23F0-93E5-4D9B-94D4-61BBC5942402}" presName="srcNode" presStyleLbl="node1" presStyleIdx="0" presStyleCnt="3"/>
      <dgm:spPr/>
    </dgm:pt>
    <dgm:pt modelId="{9217E7D0-74E5-423E-B573-9518B55299C1}" type="pres">
      <dgm:prSet presAssocID="{3FAE23F0-93E5-4D9B-94D4-61BBC5942402}" presName="conn" presStyleLbl="parChTrans1D2" presStyleIdx="0" presStyleCnt="1"/>
      <dgm:spPr/>
      <dgm:t>
        <a:bodyPr/>
        <a:lstStyle/>
        <a:p>
          <a:endParaRPr lang="en-US"/>
        </a:p>
      </dgm:t>
    </dgm:pt>
    <dgm:pt modelId="{5C70034D-83FD-4E3B-8E06-A832A7D6783D}" type="pres">
      <dgm:prSet presAssocID="{3FAE23F0-93E5-4D9B-94D4-61BBC5942402}" presName="extraNode" presStyleLbl="node1" presStyleIdx="0" presStyleCnt="3"/>
      <dgm:spPr/>
    </dgm:pt>
    <dgm:pt modelId="{374434C5-64BF-41C8-A1E6-C985E1DF5736}" type="pres">
      <dgm:prSet presAssocID="{3FAE23F0-93E5-4D9B-94D4-61BBC5942402}" presName="dstNode" presStyleLbl="node1" presStyleIdx="0" presStyleCnt="3"/>
      <dgm:spPr/>
    </dgm:pt>
    <dgm:pt modelId="{9F71663A-6D88-4B42-9562-CB23711B48B1}" type="pres">
      <dgm:prSet presAssocID="{5FF8C187-07AE-4D0C-8A12-A3115407FE7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4C12E-F090-4A46-8BA6-6A97AAD201E8}" type="pres">
      <dgm:prSet presAssocID="{5FF8C187-07AE-4D0C-8A12-A3115407FE76}" presName="accent_1" presStyleCnt="0"/>
      <dgm:spPr/>
    </dgm:pt>
    <dgm:pt modelId="{FAE847E3-E345-4950-912C-6C8B7BB1A621}" type="pres">
      <dgm:prSet presAssocID="{5FF8C187-07AE-4D0C-8A12-A3115407FE76}" presName="accentRepeatNode" presStyleLbl="solidFgAcc1" presStyleIdx="0" presStyleCnt="3"/>
      <dgm:spPr/>
    </dgm:pt>
    <dgm:pt modelId="{3F98243C-6E9B-4F54-BC70-D012779B32A7}" type="pres">
      <dgm:prSet presAssocID="{9F8C74AD-B44A-4960-B281-A6F6CBFD5A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07A60-E3D7-40AC-8092-B4F29175C3FB}" type="pres">
      <dgm:prSet presAssocID="{9F8C74AD-B44A-4960-B281-A6F6CBFD5AD2}" presName="accent_2" presStyleCnt="0"/>
      <dgm:spPr/>
    </dgm:pt>
    <dgm:pt modelId="{936C105A-CC0F-49A8-B1C4-DBB1C790FA70}" type="pres">
      <dgm:prSet presAssocID="{9F8C74AD-B44A-4960-B281-A6F6CBFD5AD2}" presName="accentRepeatNode" presStyleLbl="solidFgAcc1" presStyleIdx="1" presStyleCnt="3"/>
      <dgm:spPr/>
    </dgm:pt>
    <dgm:pt modelId="{F3CE17C0-1157-485F-8BDB-6893131E7AA9}" type="pres">
      <dgm:prSet presAssocID="{CFA2FEB8-A658-4679-A3ED-CEEBD68991B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34FD9-1063-4D1D-80D0-1DA764840BE3}" type="pres">
      <dgm:prSet presAssocID="{CFA2FEB8-A658-4679-A3ED-CEEBD68991B8}" presName="accent_3" presStyleCnt="0"/>
      <dgm:spPr/>
    </dgm:pt>
    <dgm:pt modelId="{BDB90C5A-4E54-4A59-9407-F1CD2F6F6458}" type="pres">
      <dgm:prSet presAssocID="{CFA2FEB8-A658-4679-A3ED-CEEBD68991B8}" presName="accentRepeatNode" presStyleLbl="solidFgAcc1" presStyleIdx="2" presStyleCnt="3"/>
      <dgm:spPr/>
    </dgm:pt>
  </dgm:ptLst>
  <dgm:cxnLst>
    <dgm:cxn modelId="{8318848F-161F-4217-8B1E-DF92EA526F52}" type="presOf" srcId="{3FAE23F0-93E5-4D9B-94D4-61BBC5942402}" destId="{D1A4DE38-4F7A-43AF-B2C1-558C95C422D3}" srcOrd="0" destOrd="0" presId="urn:microsoft.com/office/officeart/2008/layout/VerticalCurvedList"/>
    <dgm:cxn modelId="{8B969986-2417-414A-B30D-029870CB13D2}" type="presOf" srcId="{CFA2FEB8-A658-4679-A3ED-CEEBD68991B8}" destId="{F3CE17C0-1157-485F-8BDB-6893131E7AA9}" srcOrd="0" destOrd="0" presId="urn:microsoft.com/office/officeart/2008/layout/VerticalCurvedList"/>
    <dgm:cxn modelId="{BFE4E028-C5C7-47CC-A8CE-8C1F9C0E9402}" srcId="{3FAE23F0-93E5-4D9B-94D4-61BBC5942402}" destId="{5FF8C187-07AE-4D0C-8A12-A3115407FE76}" srcOrd="0" destOrd="0" parTransId="{778A3900-1FBC-46D1-A1AF-CD66DAA62778}" sibTransId="{AF51589A-8F8A-4183-9412-126A66A5511C}"/>
    <dgm:cxn modelId="{84403C23-6360-4D81-AE6A-9690C231397E}" type="presOf" srcId="{5FF8C187-07AE-4D0C-8A12-A3115407FE76}" destId="{9F71663A-6D88-4B42-9562-CB23711B48B1}" srcOrd="0" destOrd="0" presId="urn:microsoft.com/office/officeart/2008/layout/VerticalCurvedList"/>
    <dgm:cxn modelId="{92D3DE8F-90C8-4EF6-A616-940688584970}" type="presOf" srcId="{9F8C74AD-B44A-4960-B281-A6F6CBFD5AD2}" destId="{3F98243C-6E9B-4F54-BC70-D012779B32A7}" srcOrd="0" destOrd="0" presId="urn:microsoft.com/office/officeart/2008/layout/VerticalCurvedList"/>
    <dgm:cxn modelId="{FB11C880-3700-4821-859C-28E0107262E4}" srcId="{3FAE23F0-93E5-4D9B-94D4-61BBC5942402}" destId="{CFA2FEB8-A658-4679-A3ED-CEEBD68991B8}" srcOrd="2" destOrd="0" parTransId="{1A49F43D-55EC-458D-B2A6-ADC3D12DBC64}" sibTransId="{B0BB7F1B-B5AB-4987-8FBA-0AA28C17D40C}"/>
    <dgm:cxn modelId="{D453B883-CFAD-4808-B98F-98B9D35C0154}" type="presOf" srcId="{AF51589A-8F8A-4183-9412-126A66A5511C}" destId="{9217E7D0-74E5-423E-B573-9518B55299C1}" srcOrd="0" destOrd="0" presId="urn:microsoft.com/office/officeart/2008/layout/VerticalCurvedList"/>
    <dgm:cxn modelId="{0E42D50E-F31B-49D6-B974-2631DD913EA8}" srcId="{3FAE23F0-93E5-4D9B-94D4-61BBC5942402}" destId="{9F8C74AD-B44A-4960-B281-A6F6CBFD5AD2}" srcOrd="1" destOrd="0" parTransId="{B6EC61BB-240C-44BB-9CE2-3428E4976324}" sibTransId="{446B4C3C-2384-4AE2-BA40-4E632F736D18}"/>
    <dgm:cxn modelId="{7B01D278-2DB4-4432-8345-BF374E0E4208}" type="presParOf" srcId="{D1A4DE38-4F7A-43AF-B2C1-558C95C422D3}" destId="{4A9E387C-538B-46F8-80FE-4B0E8AC110B0}" srcOrd="0" destOrd="0" presId="urn:microsoft.com/office/officeart/2008/layout/VerticalCurvedList"/>
    <dgm:cxn modelId="{CADA81D9-9A6F-4466-A6FC-1F1CD0DFD05F}" type="presParOf" srcId="{4A9E387C-538B-46F8-80FE-4B0E8AC110B0}" destId="{2D207C15-51E9-4BC5-A40F-CBC33D08F67B}" srcOrd="0" destOrd="0" presId="urn:microsoft.com/office/officeart/2008/layout/VerticalCurvedList"/>
    <dgm:cxn modelId="{683DE086-D77C-4801-ABA6-D0A346C4731E}" type="presParOf" srcId="{2D207C15-51E9-4BC5-A40F-CBC33D08F67B}" destId="{6F89A46E-0791-43DB-93DB-48AC4466316A}" srcOrd="0" destOrd="0" presId="urn:microsoft.com/office/officeart/2008/layout/VerticalCurvedList"/>
    <dgm:cxn modelId="{F631AFDF-39E6-4FB3-BBC6-5F5738E58A76}" type="presParOf" srcId="{2D207C15-51E9-4BC5-A40F-CBC33D08F67B}" destId="{9217E7D0-74E5-423E-B573-9518B55299C1}" srcOrd="1" destOrd="0" presId="urn:microsoft.com/office/officeart/2008/layout/VerticalCurvedList"/>
    <dgm:cxn modelId="{7491D4A4-08CE-463C-822F-5EC345A2DB37}" type="presParOf" srcId="{2D207C15-51E9-4BC5-A40F-CBC33D08F67B}" destId="{5C70034D-83FD-4E3B-8E06-A832A7D6783D}" srcOrd="2" destOrd="0" presId="urn:microsoft.com/office/officeart/2008/layout/VerticalCurvedList"/>
    <dgm:cxn modelId="{02D38DDC-BFB4-4254-B3AA-93086F299B93}" type="presParOf" srcId="{2D207C15-51E9-4BC5-A40F-CBC33D08F67B}" destId="{374434C5-64BF-41C8-A1E6-C985E1DF5736}" srcOrd="3" destOrd="0" presId="urn:microsoft.com/office/officeart/2008/layout/VerticalCurvedList"/>
    <dgm:cxn modelId="{5E87B44D-0950-4B4E-BFA1-BA97D808DEBB}" type="presParOf" srcId="{4A9E387C-538B-46F8-80FE-4B0E8AC110B0}" destId="{9F71663A-6D88-4B42-9562-CB23711B48B1}" srcOrd="1" destOrd="0" presId="urn:microsoft.com/office/officeart/2008/layout/VerticalCurvedList"/>
    <dgm:cxn modelId="{13E7FA05-383A-477A-859C-D6BC3DE6441B}" type="presParOf" srcId="{4A9E387C-538B-46F8-80FE-4B0E8AC110B0}" destId="{6DC4C12E-F090-4A46-8BA6-6A97AAD201E8}" srcOrd="2" destOrd="0" presId="urn:microsoft.com/office/officeart/2008/layout/VerticalCurvedList"/>
    <dgm:cxn modelId="{E27EAC00-DA08-4944-A8A9-D953FDB51E94}" type="presParOf" srcId="{6DC4C12E-F090-4A46-8BA6-6A97AAD201E8}" destId="{FAE847E3-E345-4950-912C-6C8B7BB1A621}" srcOrd="0" destOrd="0" presId="urn:microsoft.com/office/officeart/2008/layout/VerticalCurvedList"/>
    <dgm:cxn modelId="{141BBBB0-CBA7-478A-84CB-6E0A68E31787}" type="presParOf" srcId="{4A9E387C-538B-46F8-80FE-4B0E8AC110B0}" destId="{3F98243C-6E9B-4F54-BC70-D012779B32A7}" srcOrd="3" destOrd="0" presId="urn:microsoft.com/office/officeart/2008/layout/VerticalCurvedList"/>
    <dgm:cxn modelId="{AADD6366-6774-4382-BB6E-498B30829941}" type="presParOf" srcId="{4A9E387C-538B-46F8-80FE-4B0E8AC110B0}" destId="{6A707A60-E3D7-40AC-8092-B4F29175C3FB}" srcOrd="4" destOrd="0" presId="urn:microsoft.com/office/officeart/2008/layout/VerticalCurvedList"/>
    <dgm:cxn modelId="{07C09C5D-B044-4E65-805A-AAD882EDC836}" type="presParOf" srcId="{6A707A60-E3D7-40AC-8092-B4F29175C3FB}" destId="{936C105A-CC0F-49A8-B1C4-DBB1C790FA70}" srcOrd="0" destOrd="0" presId="urn:microsoft.com/office/officeart/2008/layout/VerticalCurvedList"/>
    <dgm:cxn modelId="{90D4857D-CEA1-4B74-B629-A3C1DA7A434C}" type="presParOf" srcId="{4A9E387C-538B-46F8-80FE-4B0E8AC110B0}" destId="{F3CE17C0-1157-485F-8BDB-6893131E7AA9}" srcOrd="5" destOrd="0" presId="urn:microsoft.com/office/officeart/2008/layout/VerticalCurvedList"/>
    <dgm:cxn modelId="{0C919A26-59E2-4F21-9F16-E9692947947A}" type="presParOf" srcId="{4A9E387C-538B-46F8-80FE-4B0E8AC110B0}" destId="{BD834FD9-1063-4D1D-80D0-1DA764840BE3}" srcOrd="6" destOrd="0" presId="urn:microsoft.com/office/officeart/2008/layout/VerticalCurvedList"/>
    <dgm:cxn modelId="{8FCB1F97-F7C0-41A8-B7B6-C716219A38F2}" type="presParOf" srcId="{BD834FD9-1063-4D1D-80D0-1DA764840BE3}" destId="{BDB90C5A-4E54-4A59-9407-F1CD2F6F64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FAE23F0-93E5-4D9B-94D4-61BBC5942402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FF66E4-474D-4414-A2CD-9E71F377B7DC}">
      <dgm:prSet/>
      <dgm:spPr/>
      <dgm:t>
        <a:bodyPr/>
        <a:lstStyle/>
        <a:p>
          <a:r>
            <a:rPr lang="es-ES" b="1" dirty="0" smtClean="0"/>
            <a:t>El informe de auditoría contiene las conclusiones y recomendaciones de mejora para ayudar al departamento a lograr un  correcto funcionamiento, y que estas apoyen la toma de decisiones.</a:t>
          </a:r>
          <a:endParaRPr lang="en-US" b="1" dirty="0"/>
        </a:p>
      </dgm:t>
    </dgm:pt>
    <dgm:pt modelId="{2E599F6F-5005-44C1-AABD-323E6076845E}" type="parTrans" cxnId="{C1C6D763-A3E5-48EE-B004-97904B800B45}">
      <dgm:prSet/>
      <dgm:spPr/>
      <dgm:t>
        <a:bodyPr/>
        <a:lstStyle/>
        <a:p>
          <a:endParaRPr lang="en-US" b="1"/>
        </a:p>
      </dgm:t>
    </dgm:pt>
    <dgm:pt modelId="{FF75D288-FF99-42DB-8899-252B0B6A31E5}" type="sibTrans" cxnId="{C1C6D763-A3E5-48EE-B004-97904B800B45}">
      <dgm:prSet/>
      <dgm:spPr/>
      <dgm:t>
        <a:bodyPr/>
        <a:lstStyle/>
        <a:p>
          <a:endParaRPr lang="en-US" b="1"/>
        </a:p>
      </dgm:t>
    </dgm:pt>
    <dgm:pt modelId="{48CB4329-3147-4C98-B820-777835A2B110}">
      <dgm:prSet/>
      <dgm:spPr/>
      <dgm:t>
        <a:bodyPr/>
        <a:lstStyle/>
        <a:p>
          <a:r>
            <a:rPr lang="es-ES" b="1" dirty="0" smtClean="0"/>
            <a:t>En la empresa Chaide y Chaide S.A. no cuentan con manuales de procedimientos para cada uno de los puestos de trabajo, que guíen sus bajo un esquema preestablecido.</a:t>
          </a:r>
          <a:endParaRPr lang="en-US" b="1" dirty="0"/>
        </a:p>
      </dgm:t>
    </dgm:pt>
    <dgm:pt modelId="{113292F8-9FF9-4B97-8076-4D6F719D3145}" type="parTrans" cxnId="{C8F4737A-264D-4BFE-A198-940492EAA989}">
      <dgm:prSet/>
      <dgm:spPr/>
      <dgm:t>
        <a:bodyPr/>
        <a:lstStyle/>
        <a:p>
          <a:endParaRPr lang="en-US" b="1"/>
        </a:p>
      </dgm:t>
    </dgm:pt>
    <dgm:pt modelId="{EC6CA985-42F7-4B93-AD6B-E25B0E2D83B5}" type="sibTrans" cxnId="{C8F4737A-264D-4BFE-A198-940492EAA989}">
      <dgm:prSet/>
      <dgm:spPr/>
      <dgm:t>
        <a:bodyPr/>
        <a:lstStyle/>
        <a:p>
          <a:endParaRPr lang="en-US" b="1"/>
        </a:p>
      </dgm:t>
    </dgm:pt>
    <dgm:pt modelId="{821B59D5-8E1C-44B1-8445-81BB89C79D11}">
      <dgm:prSet/>
      <dgm:spPr/>
      <dgm:t>
        <a:bodyPr/>
        <a:lstStyle/>
        <a:p>
          <a:r>
            <a:rPr lang="es-ES" b="1" dirty="0" smtClean="0"/>
            <a:t>Con el trabajo desarrollado se obtuvo un conocimiento completo de la empresa Chaide y Chaide S.A. en toda su parte organizativa, estructural, direccionamiento estratégico y demás aspectos con los cuales se pudo llevar a cabo la auditoría de gestión.</a:t>
          </a:r>
          <a:endParaRPr lang="en-US" b="1" dirty="0"/>
        </a:p>
      </dgm:t>
    </dgm:pt>
    <dgm:pt modelId="{D38B6E5A-BBB4-4ED2-8975-5611571D1270}" type="parTrans" cxnId="{3344E9B9-3D44-41EF-954B-ED353CF0A150}">
      <dgm:prSet/>
      <dgm:spPr/>
      <dgm:t>
        <a:bodyPr/>
        <a:lstStyle/>
        <a:p>
          <a:endParaRPr lang="en-US" b="1"/>
        </a:p>
      </dgm:t>
    </dgm:pt>
    <dgm:pt modelId="{CBB4302D-05DE-4416-A1D8-1998B4F32AFC}" type="sibTrans" cxnId="{3344E9B9-3D44-41EF-954B-ED353CF0A150}">
      <dgm:prSet/>
      <dgm:spPr/>
      <dgm:t>
        <a:bodyPr/>
        <a:lstStyle/>
        <a:p>
          <a:endParaRPr lang="en-US" b="1"/>
        </a:p>
      </dgm:t>
    </dgm:pt>
    <dgm:pt modelId="{D1A4DE38-4F7A-43AF-B2C1-558C95C422D3}" type="pres">
      <dgm:prSet presAssocID="{3FAE23F0-93E5-4D9B-94D4-61BBC59424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9E387C-538B-46F8-80FE-4B0E8AC110B0}" type="pres">
      <dgm:prSet presAssocID="{3FAE23F0-93E5-4D9B-94D4-61BBC5942402}" presName="Name1" presStyleCnt="0"/>
      <dgm:spPr/>
    </dgm:pt>
    <dgm:pt modelId="{2D207C15-51E9-4BC5-A40F-CBC33D08F67B}" type="pres">
      <dgm:prSet presAssocID="{3FAE23F0-93E5-4D9B-94D4-61BBC5942402}" presName="cycle" presStyleCnt="0"/>
      <dgm:spPr/>
    </dgm:pt>
    <dgm:pt modelId="{6F89A46E-0791-43DB-93DB-48AC4466316A}" type="pres">
      <dgm:prSet presAssocID="{3FAE23F0-93E5-4D9B-94D4-61BBC5942402}" presName="srcNode" presStyleLbl="node1" presStyleIdx="0" presStyleCnt="3"/>
      <dgm:spPr/>
    </dgm:pt>
    <dgm:pt modelId="{9217E7D0-74E5-423E-B573-9518B55299C1}" type="pres">
      <dgm:prSet presAssocID="{3FAE23F0-93E5-4D9B-94D4-61BBC5942402}" presName="conn" presStyleLbl="parChTrans1D2" presStyleIdx="0" presStyleCnt="1"/>
      <dgm:spPr/>
      <dgm:t>
        <a:bodyPr/>
        <a:lstStyle/>
        <a:p>
          <a:endParaRPr lang="en-US"/>
        </a:p>
      </dgm:t>
    </dgm:pt>
    <dgm:pt modelId="{5C70034D-83FD-4E3B-8E06-A832A7D6783D}" type="pres">
      <dgm:prSet presAssocID="{3FAE23F0-93E5-4D9B-94D4-61BBC5942402}" presName="extraNode" presStyleLbl="node1" presStyleIdx="0" presStyleCnt="3"/>
      <dgm:spPr/>
    </dgm:pt>
    <dgm:pt modelId="{374434C5-64BF-41C8-A1E6-C985E1DF5736}" type="pres">
      <dgm:prSet presAssocID="{3FAE23F0-93E5-4D9B-94D4-61BBC5942402}" presName="dstNode" presStyleLbl="node1" presStyleIdx="0" presStyleCnt="3"/>
      <dgm:spPr/>
    </dgm:pt>
    <dgm:pt modelId="{FA49C283-3D2C-470A-BAF3-EB1836C9CA1F}" type="pres">
      <dgm:prSet presAssocID="{821B59D5-8E1C-44B1-8445-81BB89C79D1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5E2EB-E613-4152-B30D-6C861C0394E4}" type="pres">
      <dgm:prSet presAssocID="{821B59D5-8E1C-44B1-8445-81BB89C79D11}" presName="accent_1" presStyleCnt="0"/>
      <dgm:spPr/>
    </dgm:pt>
    <dgm:pt modelId="{7EC0B057-A9F4-4ADA-A542-13B956FDCDE0}" type="pres">
      <dgm:prSet presAssocID="{821B59D5-8E1C-44B1-8445-81BB89C79D11}" presName="accentRepeatNode" presStyleLbl="solidFgAcc1" presStyleIdx="0" presStyleCnt="3"/>
      <dgm:spPr/>
    </dgm:pt>
    <dgm:pt modelId="{5D439CA4-A8B3-455F-AF0B-932B4248CF55}" type="pres">
      <dgm:prSet presAssocID="{BCFF66E4-474D-4414-A2CD-9E71F377B7D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B2798-8C85-4A8D-81E7-0BFCF7F50539}" type="pres">
      <dgm:prSet presAssocID="{BCFF66E4-474D-4414-A2CD-9E71F377B7DC}" presName="accent_2" presStyleCnt="0"/>
      <dgm:spPr/>
    </dgm:pt>
    <dgm:pt modelId="{92AAB067-0365-41FE-87B3-96E9EAA448F5}" type="pres">
      <dgm:prSet presAssocID="{BCFF66E4-474D-4414-A2CD-9E71F377B7DC}" presName="accentRepeatNode" presStyleLbl="solidFgAcc1" presStyleIdx="1" presStyleCnt="3"/>
      <dgm:spPr/>
    </dgm:pt>
    <dgm:pt modelId="{8DC9583F-7001-4B24-9D46-F2F07EEC2241}" type="pres">
      <dgm:prSet presAssocID="{48CB4329-3147-4C98-B820-777835A2B11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70155-A7BA-470F-BF60-6E8564672F3E}" type="pres">
      <dgm:prSet presAssocID="{48CB4329-3147-4C98-B820-777835A2B110}" presName="accent_3" presStyleCnt="0"/>
      <dgm:spPr/>
    </dgm:pt>
    <dgm:pt modelId="{E866BC26-1885-4F90-B53F-72DA4AE89B30}" type="pres">
      <dgm:prSet presAssocID="{48CB4329-3147-4C98-B820-777835A2B110}" presName="accentRepeatNode" presStyleLbl="solidFgAcc1" presStyleIdx="2" presStyleCnt="3"/>
      <dgm:spPr/>
    </dgm:pt>
  </dgm:ptLst>
  <dgm:cxnLst>
    <dgm:cxn modelId="{308FE164-0977-4720-9B1C-F4FC4CFE9BC2}" type="presOf" srcId="{3FAE23F0-93E5-4D9B-94D4-61BBC5942402}" destId="{D1A4DE38-4F7A-43AF-B2C1-558C95C422D3}" srcOrd="0" destOrd="0" presId="urn:microsoft.com/office/officeart/2008/layout/VerticalCurvedList"/>
    <dgm:cxn modelId="{8641F9A3-709F-4802-B320-1ED2B18AF6AD}" type="presOf" srcId="{48CB4329-3147-4C98-B820-777835A2B110}" destId="{8DC9583F-7001-4B24-9D46-F2F07EEC2241}" srcOrd="0" destOrd="0" presId="urn:microsoft.com/office/officeart/2008/layout/VerticalCurvedList"/>
    <dgm:cxn modelId="{25733E9C-710E-425B-B2F4-F4FD2D3886AA}" type="presOf" srcId="{CBB4302D-05DE-4416-A1D8-1998B4F32AFC}" destId="{9217E7D0-74E5-423E-B573-9518B55299C1}" srcOrd="0" destOrd="0" presId="urn:microsoft.com/office/officeart/2008/layout/VerticalCurvedList"/>
    <dgm:cxn modelId="{C1C6D763-A3E5-48EE-B004-97904B800B45}" srcId="{3FAE23F0-93E5-4D9B-94D4-61BBC5942402}" destId="{BCFF66E4-474D-4414-A2CD-9E71F377B7DC}" srcOrd="1" destOrd="0" parTransId="{2E599F6F-5005-44C1-AABD-323E6076845E}" sibTransId="{FF75D288-FF99-42DB-8899-252B0B6A31E5}"/>
    <dgm:cxn modelId="{3344E9B9-3D44-41EF-954B-ED353CF0A150}" srcId="{3FAE23F0-93E5-4D9B-94D4-61BBC5942402}" destId="{821B59D5-8E1C-44B1-8445-81BB89C79D11}" srcOrd="0" destOrd="0" parTransId="{D38B6E5A-BBB4-4ED2-8975-5611571D1270}" sibTransId="{CBB4302D-05DE-4416-A1D8-1998B4F32AFC}"/>
    <dgm:cxn modelId="{21E2409B-38A7-43FF-822D-42D2BA7BE509}" type="presOf" srcId="{821B59D5-8E1C-44B1-8445-81BB89C79D11}" destId="{FA49C283-3D2C-470A-BAF3-EB1836C9CA1F}" srcOrd="0" destOrd="0" presId="urn:microsoft.com/office/officeart/2008/layout/VerticalCurvedList"/>
    <dgm:cxn modelId="{C8F4737A-264D-4BFE-A198-940492EAA989}" srcId="{3FAE23F0-93E5-4D9B-94D4-61BBC5942402}" destId="{48CB4329-3147-4C98-B820-777835A2B110}" srcOrd="2" destOrd="0" parTransId="{113292F8-9FF9-4B97-8076-4D6F719D3145}" sibTransId="{EC6CA985-42F7-4B93-AD6B-E25B0E2D83B5}"/>
    <dgm:cxn modelId="{EFAFB5ED-3FBA-4F0E-AF7E-F51467A82E61}" type="presOf" srcId="{BCFF66E4-474D-4414-A2CD-9E71F377B7DC}" destId="{5D439CA4-A8B3-455F-AF0B-932B4248CF55}" srcOrd="0" destOrd="0" presId="urn:microsoft.com/office/officeart/2008/layout/VerticalCurvedList"/>
    <dgm:cxn modelId="{78299790-2AA1-4AAC-B125-98C061DD3D6F}" type="presParOf" srcId="{D1A4DE38-4F7A-43AF-B2C1-558C95C422D3}" destId="{4A9E387C-538B-46F8-80FE-4B0E8AC110B0}" srcOrd="0" destOrd="0" presId="urn:microsoft.com/office/officeart/2008/layout/VerticalCurvedList"/>
    <dgm:cxn modelId="{7589A326-CD5C-451F-895A-FA3CB8FE8B32}" type="presParOf" srcId="{4A9E387C-538B-46F8-80FE-4B0E8AC110B0}" destId="{2D207C15-51E9-4BC5-A40F-CBC33D08F67B}" srcOrd="0" destOrd="0" presId="urn:microsoft.com/office/officeart/2008/layout/VerticalCurvedList"/>
    <dgm:cxn modelId="{7BC7BFE1-A07D-4FC8-8C6D-1AB129D0AB08}" type="presParOf" srcId="{2D207C15-51E9-4BC5-A40F-CBC33D08F67B}" destId="{6F89A46E-0791-43DB-93DB-48AC4466316A}" srcOrd="0" destOrd="0" presId="urn:microsoft.com/office/officeart/2008/layout/VerticalCurvedList"/>
    <dgm:cxn modelId="{04EE701D-8965-46DF-949C-8BE6542B0A26}" type="presParOf" srcId="{2D207C15-51E9-4BC5-A40F-CBC33D08F67B}" destId="{9217E7D0-74E5-423E-B573-9518B55299C1}" srcOrd="1" destOrd="0" presId="urn:microsoft.com/office/officeart/2008/layout/VerticalCurvedList"/>
    <dgm:cxn modelId="{9E06848F-E4A9-4002-8A7C-BF297174ABD5}" type="presParOf" srcId="{2D207C15-51E9-4BC5-A40F-CBC33D08F67B}" destId="{5C70034D-83FD-4E3B-8E06-A832A7D6783D}" srcOrd="2" destOrd="0" presId="urn:microsoft.com/office/officeart/2008/layout/VerticalCurvedList"/>
    <dgm:cxn modelId="{E8B81045-0FF4-4CC1-99E7-2C98A82CE8CD}" type="presParOf" srcId="{2D207C15-51E9-4BC5-A40F-CBC33D08F67B}" destId="{374434C5-64BF-41C8-A1E6-C985E1DF5736}" srcOrd="3" destOrd="0" presId="urn:microsoft.com/office/officeart/2008/layout/VerticalCurvedList"/>
    <dgm:cxn modelId="{1F1A5A54-E054-4201-BC76-091CC9E38DFD}" type="presParOf" srcId="{4A9E387C-538B-46F8-80FE-4B0E8AC110B0}" destId="{FA49C283-3D2C-470A-BAF3-EB1836C9CA1F}" srcOrd="1" destOrd="0" presId="urn:microsoft.com/office/officeart/2008/layout/VerticalCurvedList"/>
    <dgm:cxn modelId="{F7F8AC94-1036-47AC-B846-F07E2CD7A6F8}" type="presParOf" srcId="{4A9E387C-538B-46F8-80FE-4B0E8AC110B0}" destId="{AC95E2EB-E613-4152-B30D-6C861C0394E4}" srcOrd="2" destOrd="0" presId="urn:microsoft.com/office/officeart/2008/layout/VerticalCurvedList"/>
    <dgm:cxn modelId="{4B1C93DF-F504-4F86-9EEA-D782E50D1074}" type="presParOf" srcId="{AC95E2EB-E613-4152-B30D-6C861C0394E4}" destId="{7EC0B057-A9F4-4ADA-A542-13B956FDCDE0}" srcOrd="0" destOrd="0" presId="urn:microsoft.com/office/officeart/2008/layout/VerticalCurvedList"/>
    <dgm:cxn modelId="{26BF2A66-506A-414E-994A-37FE6EEDC028}" type="presParOf" srcId="{4A9E387C-538B-46F8-80FE-4B0E8AC110B0}" destId="{5D439CA4-A8B3-455F-AF0B-932B4248CF55}" srcOrd="3" destOrd="0" presId="urn:microsoft.com/office/officeart/2008/layout/VerticalCurvedList"/>
    <dgm:cxn modelId="{110E355C-20EB-4918-9E43-4C593B6D4B54}" type="presParOf" srcId="{4A9E387C-538B-46F8-80FE-4B0E8AC110B0}" destId="{70EB2798-8C85-4A8D-81E7-0BFCF7F50539}" srcOrd="4" destOrd="0" presId="urn:microsoft.com/office/officeart/2008/layout/VerticalCurvedList"/>
    <dgm:cxn modelId="{0065E441-C19D-4BBA-B2F5-826C59B722C0}" type="presParOf" srcId="{70EB2798-8C85-4A8D-81E7-0BFCF7F50539}" destId="{92AAB067-0365-41FE-87B3-96E9EAA448F5}" srcOrd="0" destOrd="0" presId="urn:microsoft.com/office/officeart/2008/layout/VerticalCurvedList"/>
    <dgm:cxn modelId="{1739436C-E417-4680-9CCA-54FE5E63B20C}" type="presParOf" srcId="{4A9E387C-538B-46F8-80FE-4B0E8AC110B0}" destId="{8DC9583F-7001-4B24-9D46-F2F07EEC2241}" srcOrd="5" destOrd="0" presId="urn:microsoft.com/office/officeart/2008/layout/VerticalCurvedList"/>
    <dgm:cxn modelId="{27CD28FD-728D-478B-9565-D7991D21DC4F}" type="presParOf" srcId="{4A9E387C-538B-46F8-80FE-4B0E8AC110B0}" destId="{EDC70155-A7BA-470F-BF60-6E8564672F3E}" srcOrd="6" destOrd="0" presId="urn:microsoft.com/office/officeart/2008/layout/VerticalCurvedList"/>
    <dgm:cxn modelId="{3E47DF03-E870-4F16-8FA7-A1C1C1C7920A}" type="presParOf" srcId="{EDC70155-A7BA-470F-BF60-6E8564672F3E}" destId="{E866BC26-1885-4F90-B53F-72DA4AE89B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679B9D0-3844-4A4C-99F0-D93AAEF4C4BF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9E4897-7721-49AA-98CA-D5AFFEB6E9CC}">
      <dgm:prSet custT="1"/>
      <dgm:spPr/>
      <dgm:t>
        <a:bodyPr/>
        <a:lstStyle/>
        <a:p>
          <a:r>
            <a:rPr lang="es-ES" sz="1400" b="1" dirty="0" smtClean="0"/>
            <a:t>Crear un departamento de auditoría interna en la empresa, el mismo que es de vital importancia para el éxito del negocio que responda a los intereses del mismo, para que se garantice la correcta administración, uso y control de los recursos humanos, materiales y financieros. </a:t>
          </a:r>
          <a:endParaRPr lang="en-US" sz="1400" b="1" dirty="0"/>
        </a:p>
      </dgm:t>
    </dgm:pt>
    <dgm:pt modelId="{19F799B3-AD69-4C00-8FAC-E40523CBAF5E}" type="parTrans" cxnId="{4D946B9D-FABA-4A8C-B173-9E66D7EABA64}">
      <dgm:prSet/>
      <dgm:spPr/>
      <dgm:t>
        <a:bodyPr/>
        <a:lstStyle/>
        <a:p>
          <a:endParaRPr lang="en-US" sz="2400" b="1"/>
        </a:p>
      </dgm:t>
    </dgm:pt>
    <dgm:pt modelId="{1CFDD153-0DB6-45D3-9E37-BC524CECAACA}" type="sibTrans" cxnId="{4D946B9D-FABA-4A8C-B173-9E66D7EABA64}">
      <dgm:prSet/>
      <dgm:spPr/>
      <dgm:t>
        <a:bodyPr/>
        <a:lstStyle/>
        <a:p>
          <a:endParaRPr lang="en-US" sz="2400" b="1"/>
        </a:p>
      </dgm:t>
    </dgm:pt>
    <dgm:pt modelId="{A106BD55-FB77-4EFF-A8E1-16C4A5A3803E}">
      <dgm:prSet custT="1"/>
      <dgm:spPr/>
      <dgm:t>
        <a:bodyPr/>
        <a:lstStyle/>
        <a:p>
          <a:r>
            <a:rPr lang="es-ES" sz="1600" b="1" dirty="0" smtClean="0"/>
            <a:t>A pesar del cumplimiento de las políticas internas por parte del personal, se requiere reforzar el control interno del departamento.</a:t>
          </a:r>
          <a:endParaRPr lang="en-US" sz="1600" b="1" dirty="0"/>
        </a:p>
      </dgm:t>
    </dgm:pt>
    <dgm:pt modelId="{4EE4A9E3-683B-4E26-87E3-781961C304BF}" type="parTrans" cxnId="{F5BB449A-9B7D-48C8-A5A0-9714DA9A2297}">
      <dgm:prSet/>
      <dgm:spPr/>
      <dgm:t>
        <a:bodyPr/>
        <a:lstStyle/>
        <a:p>
          <a:endParaRPr lang="en-US" sz="2400" b="1"/>
        </a:p>
      </dgm:t>
    </dgm:pt>
    <dgm:pt modelId="{B02C81B7-50AD-4D7A-9096-055359A1A853}" type="sibTrans" cxnId="{F5BB449A-9B7D-48C8-A5A0-9714DA9A2297}">
      <dgm:prSet/>
      <dgm:spPr/>
      <dgm:t>
        <a:bodyPr/>
        <a:lstStyle/>
        <a:p>
          <a:endParaRPr lang="en-US" sz="2400" b="1"/>
        </a:p>
      </dgm:t>
    </dgm:pt>
    <dgm:pt modelId="{2C460A28-F658-4486-8265-8B7AD33A8FEF}">
      <dgm:prSet custT="1"/>
      <dgm:spPr/>
      <dgm:t>
        <a:bodyPr/>
        <a:lstStyle/>
        <a:p>
          <a:r>
            <a:rPr lang="es-ES" sz="1600" b="1" smtClean="0"/>
            <a:t>Implementar un sistema de gestión de control interno para minimizar de esta manera posibles riegos que afecten  a la eficacia y eficiencia de los procesos y el normal desarrollo de la empresa.</a:t>
          </a:r>
          <a:endParaRPr lang="en-US" sz="1600" b="1" dirty="0"/>
        </a:p>
      </dgm:t>
    </dgm:pt>
    <dgm:pt modelId="{1D70555E-1D74-4FEF-9B6E-EC155C15D11A}" type="parTrans" cxnId="{68C24D30-3FEE-497A-B5A2-5FB2B39FAFF6}">
      <dgm:prSet/>
      <dgm:spPr/>
      <dgm:t>
        <a:bodyPr/>
        <a:lstStyle/>
        <a:p>
          <a:endParaRPr lang="en-US"/>
        </a:p>
      </dgm:t>
    </dgm:pt>
    <dgm:pt modelId="{BDD25E18-A2FA-463F-9FCC-1E9083B55753}" type="sibTrans" cxnId="{68C24D30-3FEE-497A-B5A2-5FB2B39FAFF6}">
      <dgm:prSet/>
      <dgm:spPr/>
      <dgm:t>
        <a:bodyPr/>
        <a:lstStyle/>
        <a:p>
          <a:endParaRPr lang="en-US"/>
        </a:p>
      </dgm:t>
    </dgm:pt>
    <dgm:pt modelId="{B9F5D294-AD38-4488-9D33-92333E69C765}" type="pres">
      <dgm:prSet presAssocID="{9679B9D0-3844-4A4C-99F0-D93AAEF4C4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AFE144-C69E-4668-AF2C-D558569A84ED}" type="pres">
      <dgm:prSet presAssocID="{9679B9D0-3844-4A4C-99F0-D93AAEF4C4BF}" presName="Name1" presStyleCnt="0"/>
      <dgm:spPr/>
    </dgm:pt>
    <dgm:pt modelId="{50CE02C0-01BC-4C98-8516-50BAFCF58EEA}" type="pres">
      <dgm:prSet presAssocID="{9679B9D0-3844-4A4C-99F0-D93AAEF4C4BF}" presName="cycle" presStyleCnt="0"/>
      <dgm:spPr/>
    </dgm:pt>
    <dgm:pt modelId="{E5113BB1-8F07-44FE-95A9-5868A4B33B90}" type="pres">
      <dgm:prSet presAssocID="{9679B9D0-3844-4A4C-99F0-D93AAEF4C4BF}" presName="srcNode" presStyleLbl="node1" presStyleIdx="0" presStyleCnt="3"/>
      <dgm:spPr/>
    </dgm:pt>
    <dgm:pt modelId="{0295DC90-376C-4618-9A42-039A8718B397}" type="pres">
      <dgm:prSet presAssocID="{9679B9D0-3844-4A4C-99F0-D93AAEF4C4BF}" presName="conn" presStyleLbl="parChTrans1D2" presStyleIdx="0" presStyleCnt="1"/>
      <dgm:spPr/>
      <dgm:t>
        <a:bodyPr/>
        <a:lstStyle/>
        <a:p>
          <a:endParaRPr lang="en-US"/>
        </a:p>
      </dgm:t>
    </dgm:pt>
    <dgm:pt modelId="{628C6E3C-F00A-4DF5-B94E-EC6B6C9C535E}" type="pres">
      <dgm:prSet presAssocID="{9679B9D0-3844-4A4C-99F0-D93AAEF4C4BF}" presName="extraNode" presStyleLbl="node1" presStyleIdx="0" presStyleCnt="3"/>
      <dgm:spPr/>
    </dgm:pt>
    <dgm:pt modelId="{544D08C3-B0EA-4E94-9CC0-2AA85C255691}" type="pres">
      <dgm:prSet presAssocID="{9679B9D0-3844-4A4C-99F0-D93AAEF4C4BF}" presName="dstNode" presStyleLbl="node1" presStyleIdx="0" presStyleCnt="3"/>
      <dgm:spPr/>
    </dgm:pt>
    <dgm:pt modelId="{01718EEC-5621-467A-8624-DFA15A31238B}" type="pres">
      <dgm:prSet presAssocID="{FD9E4897-7721-49AA-98CA-D5AFFEB6E9C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4D81B-1688-4263-82BA-073CBA347AD0}" type="pres">
      <dgm:prSet presAssocID="{FD9E4897-7721-49AA-98CA-D5AFFEB6E9CC}" presName="accent_1" presStyleCnt="0"/>
      <dgm:spPr/>
    </dgm:pt>
    <dgm:pt modelId="{E0D726A5-32A0-49D2-BBA3-D703A78F6AF2}" type="pres">
      <dgm:prSet presAssocID="{FD9E4897-7721-49AA-98CA-D5AFFEB6E9CC}" presName="accentRepeatNode" presStyleLbl="solidFgAcc1" presStyleIdx="0" presStyleCnt="3"/>
      <dgm:spPr/>
    </dgm:pt>
    <dgm:pt modelId="{0E0FA849-36BB-4A4D-8F7B-8B2366CBC774}" type="pres">
      <dgm:prSet presAssocID="{A106BD55-FB77-4EFF-A8E1-16C4A5A3803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F94E6-1A40-4824-887E-6EB3E0259538}" type="pres">
      <dgm:prSet presAssocID="{A106BD55-FB77-4EFF-A8E1-16C4A5A3803E}" presName="accent_2" presStyleCnt="0"/>
      <dgm:spPr/>
    </dgm:pt>
    <dgm:pt modelId="{B63DD6C1-83BD-442D-99B5-4140B69780D6}" type="pres">
      <dgm:prSet presAssocID="{A106BD55-FB77-4EFF-A8E1-16C4A5A3803E}" presName="accentRepeatNode" presStyleLbl="solidFgAcc1" presStyleIdx="1" presStyleCnt="3"/>
      <dgm:spPr/>
    </dgm:pt>
    <dgm:pt modelId="{E2538B24-A28B-45FF-A1AF-2C492DDEFCB3}" type="pres">
      <dgm:prSet presAssocID="{2C460A28-F658-4486-8265-8B7AD33A8F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56B81-2E57-4773-85C0-E018BA057D1B}" type="pres">
      <dgm:prSet presAssocID="{2C460A28-F658-4486-8265-8B7AD33A8FEF}" presName="accent_3" presStyleCnt="0"/>
      <dgm:spPr/>
    </dgm:pt>
    <dgm:pt modelId="{35DE8A1C-81DA-4839-9F1D-1EE972EC6FB8}" type="pres">
      <dgm:prSet presAssocID="{2C460A28-F658-4486-8265-8B7AD33A8FEF}" presName="accentRepeatNode" presStyleLbl="solidFgAcc1" presStyleIdx="2" presStyleCnt="3"/>
      <dgm:spPr/>
    </dgm:pt>
  </dgm:ptLst>
  <dgm:cxnLst>
    <dgm:cxn modelId="{71C23E1E-D988-419E-B534-724953F16470}" type="presOf" srcId="{2C460A28-F658-4486-8265-8B7AD33A8FEF}" destId="{E2538B24-A28B-45FF-A1AF-2C492DDEFCB3}" srcOrd="0" destOrd="0" presId="urn:microsoft.com/office/officeart/2008/layout/VerticalCurvedList"/>
    <dgm:cxn modelId="{F5BB449A-9B7D-48C8-A5A0-9714DA9A2297}" srcId="{9679B9D0-3844-4A4C-99F0-D93AAEF4C4BF}" destId="{A106BD55-FB77-4EFF-A8E1-16C4A5A3803E}" srcOrd="1" destOrd="0" parTransId="{4EE4A9E3-683B-4E26-87E3-781961C304BF}" sibTransId="{B02C81B7-50AD-4D7A-9096-055359A1A853}"/>
    <dgm:cxn modelId="{2F1C759B-A17B-4558-8502-A99AFE5C1E4A}" type="presOf" srcId="{FD9E4897-7721-49AA-98CA-D5AFFEB6E9CC}" destId="{01718EEC-5621-467A-8624-DFA15A31238B}" srcOrd="0" destOrd="0" presId="urn:microsoft.com/office/officeart/2008/layout/VerticalCurvedList"/>
    <dgm:cxn modelId="{8CDB50D6-2412-4BA2-979A-37F970132FED}" type="presOf" srcId="{9679B9D0-3844-4A4C-99F0-D93AAEF4C4BF}" destId="{B9F5D294-AD38-4488-9D33-92333E69C765}" srcOrd="0" destOrd="0" presId="urn:microsoft.com/office/officeart/2008/layout/VerticalCurvedList"/>
    <dgm:cxn modelId="{28CD213B-F178-4FFC-8D6D-E18A4A437363}" type="presOf" srcId="{1CFDD153-0DB6-45D3-9E37-BC524CECAACA}" destId="{0295DC90-376C-4618-9A42-039A8718B397}" srcOrd="0" destOrd="0" presId="urn:microsoft.com/office/officeart/2008/layout/VerticalCurvedList"/>
    <dgm:cxn modelId="{9CB3D5A2-28D6-49B3-B7C6-DB2CBC1204BB}" type="presOf" srcId="{A106BD55-FB77-4EFF-A8E1-16C4A5A3803E}" destId="{0E0FA849-36BB-4A4D-8F7B-8B2366CBC774}" srcOrd="0" destOrd="0" presId="urn:microsoft.com/office/officeart/2008/layout/VerticalCurvedList"/>
    <dgm:cxn modelId="{68C24D30-3FEE-497A-B5A2-5FB2B39FAFF6}" srcId="{9679B9D0-3844-4A4C-99F0-D93AAEF4C4BF}" destId="{2C460A28-F658-4486-8265-8B7AD33A8FEF}" srcOrd="2" destOrd="0" parTransId="{1D70555E-1D74-4FEF-9B6E-EC155C15D11A}" sibTransId="{BDD25E18-A2FA-463F-9FCC-1E9083B55753}"/>
    <dgm:cxn modelId="{4D946B9D-FABA-4A8C-B173-9E66D7EABA64}" srcId="{9679B9D0-3844-4A4C-99F0-D93AAEF4C4BF}" destId="{FD9E4897-7721-49AA-98CA-D5AFFEB6E9CC}" srcOrd="0" destOrd="0" parTransId="{19F799B3-AD69-4C00-8FAC-E40523CBAF5E}" sibTransId="{1CFDD153-0DB6-45D3-9E37-BC524CECAACA}"/>
    <dgm:cxn modelId="{8ED1776C-81CE-4BAF-9173-4B71694814DD}" type="presParOf" srcId="{B9F5D294-AD38-4488-9D33-92333E69C765}" destId="{5DAFE144-C69E-4668-AF2C-D558569A84ED}" srcOrd="0" destOrd="0" presId="urn:microsoft.com/office/officeart/2008/layout/VerticalCurvedList"/>
    <dgm:cxn modelId="{D0066076-1BA1-49C3-991E-F02059A8F021}" type="presParOf" srcId="{5DAFE144-C69E-4668-AF2C-D558569A84ED}" destId="{50CE02C0-01BC-4C98-8516-50BAFCF58EEA}" srcOrd="0" destOrd="0" presId="urn:microsoft.com/office/officeart/2008/layout/VerticalCurvedList"/>
    <dgm:cxn modelId="{57573C99-104F-4CD4-80B0-D86ADF7805D8}" type="presParOf" srcId="{50CE02C0-01BC-4C98-8516-50BAFCF58EEA}" destId="{E5113BB1-8F07-44FE-95A9-5868A4B33B90}" srcOrd="0" destOrd="0" presId="urn:microsoft.com/office/officeart/2008/layout/VerticalCurvedList"/>
    <dgm:cxn modelId="{E39F91D1-98C5-485C-8B88-02E82EAA81B2}" type="presParOf" srcId="{50CE02C0-01BC-4C98-8516-50BAFCF58EEA}" destId="{0295DC90-376C-4618-9A42-039A8718B397}" srcOrd="1" destOrd="0" presId="urn:microsoft.com/office/officeart/2008/layout/VerticalCurvedList"/>
    <dgm:cxn modelId="{9A96F673-6245-438C-9E11-C8811059DCB9}" type="presParOf" srcId="{50CE02C0-01BC-4C98-8516-50BAFCF58EEA}" destId="{628C6E3C-F00A-4DF5-B94E-EC6B6C9C535E}" srcOrd="2" destOrd="0" presId="urn:microsoft.com/office/officeart/2008/layout/VerticalCurvedList"/>
    <dgm:cxn modelId="{7E4A4C70-7BCE-4BC2-B6A6-306CD2B6FC78}" type="presParOf" srcId="{50CE02C0-01BC-4C98-8516-50BAFCF58EEA}" destId="{544D08C3-B0EA-4E94-9CC0-2AA85C255691}" srcOrd="3" destOrd="0" presId="urn:microsoft.com/office/officeart/2008/layout/VerticalCurvedList"/>
    <dgm:cxn modelId="{6084C301-A48B-4524-A76F-C62F4B940C1B}" type="presParOf" srcId="{5DAFE144-C69E-4668-AF2C-D558569A84ED}" destId="{01718EEC-5621-467A-8624-DFA15A31238B}" srcOrd="1" destOrd="0" presId="urn:microsoft.com/office/officeart/2008/layout/VerticalCurvedList"/>
    <dgm:cxn modelId="{75BC997A-1ED8-4D40-AA49-0FE44AA9B782}" type="presParOf" srcId="{5DAFE144-C69E-4668-AF2C-D558569A84ED}" destId="{8394D81B-1688-4263-82BA-073CBA347AD0}" srcOrd="2" destOrd="0" presId="urn:microsoft.com/office/officeart/2008/layout/VerticalCurvedList"/>
    <dgm:cxn modelId="{267D58BF-5911-4B7E-AA15-2D629FCC5F64}" type="presParOf" srcId="{8394D81B-1688-4263-82BA-073CBA347AD0}" destId="{E0D726A5-32A0-49D2-BBA3-D703A78F6AF2}" srcOrd="0" destOrd="0" presId="urn:microsoft.com/office/officeart/2008/layout/VerticalCurvedList"/>
    <dgm:cxn modelId="{90A9A539-EFC1-4B2B-A65A-7DE19EA236D1}" type="presParOf" srcId="{5DAFE144-C69E-4668-AF2C-D558569A84ED}" destId="{0E0FA849-36BB-4A4D-8F7B-8B2366CBC774}" srcOrd="3" destOrd="0" presId="urn:microsoft.com/office/officeart/2008/layout/VerticalCurvedList"/>
    <dgm:cxn modelId="{3561C35D-6D0D-43CA-B134-AA6C244DBC1E}" type="presParOf" srcId="{5DAFE144-C69E-4668-AF2C-D558569A84ED}" destId="{DE0F94E6-1A40-4824-887E-6EB3E0259538}" srcOrd="4" destOrd="0" presId="urn:microsoft.com/office/officeart/2008/layout/VerticalCurvedList"/>
    <dgm:cxn modelId="{427EE7CD-DB3E-407D-BB30-B4DE28C15039}" type="presParOf" srcId="{DE0F94E6-1A40-4824-887E-6EB3E0259538}" destId="{B63DD6C1-83BD-442D-99B5-4140B69780D6}" srcOrd="0" destOrd="0" presId="urn:microsoft.com/office/officeart/2008/layout/VerticalCurvedList"/>
    <dgm:cxn modelId="{D5EE7627-31D5-457B-BB8D-C08E86B9FC9B}" type="presParOf" srcId="{5DAFE144-C69E-4668-AF2C-D558569A84ED}" destId="{E2538B24-A28B-45FF-A1AF-2C492DDEFCB3}" srcOrd="5" destOrd="0" presId="urn:microsoft.com/office/officeart/2008/layout/VerticalCurvedList"/>
    <dgm:cxn modelId="{10FBD9BE-1071-44FE-AB15-2765A0913F5F}" type="presParOf" srcId="{5DAFE144-C69E-4668-AF2C-D558569A84ED}" destId="{DD556B81-2E57-4773-85C0-E018BA057D1B}" srcOrd="6" destOrd="0" presId="urn:microsoft.com/office/officeart/2008/layout/VerticalCurvedList"/>
    <dgm:cxn modelId="{AF57A2CB-6E16-4526-B5DB-05500AB1F67A}" type="presParOf" srcId="{DD556B81-2E57-4773-85C0-E018BA057D1B}" destId="{35DE8A1C-81DA-4839-9F1D-1EE972EC6F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085A1-E735-49F3-ADB6-BD810B17CE40}" type="doc">
      <dgm:prSet loTypeId="urn:microsoft.com/office/officeart/2005/8/layout/arrow2" loCatId="process" qsTypeId="urn:microsoft.com/office/officeart/2005/8/quickstyle/3d3" qsCatId="3D" csTypeId="urn:microsoft.com/office/officeart/2005/8/colors/accent0_3" csCatId="mainScheme" phldr="1"/>
      <dgm:spPr/>
    </dgm:pt>
    <dgm:pt modelId="{CA6B30A7-89F8-4CFF-9784-7A7943425A3C}">
      <dgm:prSet phldrT="[Texto]" custT="1"/>
      <dgm:spPr/>
      <dgm:t>
        <a:bodyPr/>
        <a:lstStyle/>
        <a:p>
          <a:r>
            <a:rPr lang="es-ES" sz="1400" dirty="0" smtClean="0"/>
            <a:t>Realizar una Auditoría de gestión al departamento contable de la empresa Chaide y Chaide S.A.</a:t>
          </a:r>
          <a:endParaRPr lang="en-US" sz="1400" dirty="0"/>
        </a:p>
      </dgm:t>
    </dgm:pt>
    <dgm:pt modelId="{90CF96EF-0575-4D3D-A5E6-FB8580767F3C}" type="parTrans" cxnId="{4B4D0B27-09AE-43D5-BFEC-73C71683EC6B}">
      <dgm:prSet/>
      <dgm:spPr/>
      <dgm:t>
        <a:bodyPr/>
        <a:lstStyle/>
        <a:p>
          <a:endParaRPr lang="en-US"/>
        </a:p>
      </dgm:t>
    </dgm:pt>
    <dgm:pt modelId="{8B8715F3-32A0-44EA-9BCE-1803D7333D82}" type="sibTrans" cxnId="{4B4D0B27-09AE-43D5-BFEC-73C71683EC6B}">
      <dgm:prSet/>
      <dgm:spPr/>
      <dgm:t>
        <a:bodyPr/>
        <a:lstStyle/>
        <a:p>
          <a:endParaRPr lang="en-US"/>
        </a:p>
      </dgm:t>
    </dgm:pt>
    <dgm:pt modelId="{E3F67265-3A6C-4753-BE99-8A60ECC3D9B8}">
      <dgm:prSet phldrT="[Texto]" custT="1"/>
      <dgm:spPr/>
      <dgm:t>
        <a:bodyPr/>
        <a:lstStyle/>
        <a:p>
          <a:r>
            <a:rPr lang="es-ES" sz="1400" dirty="0" smtClean="0"/>
            <a:t>Deficiencias que están afectando </a:t>
          </a:r>
          <a:endParaRPr lang="es-ES" sz="1400" dirty="0" smtClean="0"/>
        </a:p>
        <a:p>
          <a:r>
            <a:rPr lang="es-ES" sz="1400" dirty="0" smtClean="0"/>
            <a:t>a </a:t>
          </a:r>
          <a:r>
            <a:rPr lang="es-ES" sz="1400" dirty="0" smtClean="0"/>
            <a:t>la organización</a:t>
          </a:r>
          <a:endParaRPr lang="en-US" sz="1400" dirty="0"/>
        </a:p>
      </dgm:t>
    </dgm:pt>
    <dgm:pt modelId="{CE9402EA-5BD8-4F8B-BB8D-A311A59C7499}" type="parTrans" cxnId="{4DF1F76E-7AFE-46CA-A560-25F483DF6CA8}">
      <dgm:prSet/>
      <dgm:spPr/>
      <dgm:t>
        <a:bodyPr/>
        <a:lstStyle/>
        <a:p>
          <a:endParaRPr lang="en-US"/>
        </a:p>
      </dgm:t>
    </dgm:pt>
    <dgm:pt modelId="{5FCF7EE1-5765-402C-9CEF-F77B99BAF5A4}" type="sibTrans" cxnId="{4DF1F76E-7AFE-46CA-A560-25F483DF6CA8}">
      <dgm:prSet/>
      <dgm:spPr/>
      <dgm:t>
        <a:bodyPr/>
        <a:lstStyle/>
        <a:p>
          <a:endParaRPr lang="en-US"/>
        </a:p>
      </dgm:t>
    </dgm:pt>
    <dgm:pt modelId="{DA1BC64B-B3FC-49A6-AF0D-76722F2DAF16}">
      <dgm:prSet phldrT="[Texto]" custT="1"/>
      <dgm:spPr/>
      <dgm:t>
        <a:bodyPr/>
        <a:lstStyle/>
        <a:p>
          <a:r>
            <a:rPr lang="es-ES" sz="1400" dirty="0" smtClean="0"/>
            <a:t>Determinar los niveles de eficiencia, efectividad, economía y ética en los procesos</a:t>
          </a:r>
          <a:endParaRPr lang="en-US" sz="1400" dirty="0"/>
        </a:p>
      </dgm:t>
    </dgm:pt>
    <dgm:pt modelId="{25FCB64D-F3DF-45A0-B261-636B75433B90}" type="parTrans" cxnId="{0BBF7A01-8403-4B07-BB5D-F2BCC999A525}">
      <dgm:prSet/>
      <dgm:spPr/>
      <dgm:t>
        <a:bodyPr/>
        <a:lstStyle/>
        <a:p>
          <a:endParaRPr lang="en-US"/>
        </a:p>
      </dgm:t>
    </dgm:pt>
    <dgm:pt modelId="{7D5A45B5-5C33-4151-A0A7-805B61C879EF}" type="sibTrans" cxnId="{0BBF7A01-8403-4B07-BB5D-F2BCC999A525}">
      <dgm:prSet/>
      <dgm:spPr/>
      <dgm:t>
        <a:bodyPr/>
        <a:lstStyle/>
        <a:p>
          <a:endParaRPr lang="en-US"/>
        </a:p>
      </dgm:t>
    </dgm:pt>
    <dgm:pt modelId="{17168A61-2FF3-4DC3-A0EE-CD9292FCA778}">
      <dgm:prSet phldrT="[Texto]" custT="1"/>
      <dgm:spPr/>
      <dgm:t>
        <a:bodyPr/>
        <a:lstStyle/>
        <a:p>
          <a:r>
            <a:rPr lang="es-ES" sz="1400" dirty="0" smtClean="0"/>
            <a:t>Emitir recomendaciones de mejora para ayudar al departamento a lograr un  correcto funcionamiento</a:t>
          </a:r>
          <a:endParaRPr lang="en-US" sz="1400" dirty="0"/>
        </a:p>
      </dgm:t>
    </dgm:pt>
    <dgm:pt modelId="{079827A5-EBCD-487F-812E-006DD1380B66}" type="parTrans" cxnId="{80564622-6FAD-4736-81FE-4FCDBB66E9A9}">
      <dgm:prSet/>
      <dgm:spPr/>
      <dgm:t>
        <a:bodyPr/>
        <a:lstStyle/>
        <a:p>
          <a:endParaRPr lang="en-US"/>
        </a:p>
      </dgm:t>
    </dgm:pt>
    <dgm:pt modelId="{C3E5C987-5E1E-4708-859E-A8FF2763416F}" type="sibTrans" cxnId="{80564622-6FAD-4736-81FE-4FCDBB66E9A9}">
      <dgm:prSet/>
      <dgm:spPr/>
      <dgm:t>
        <a:bodyPr/>
        <a:lstStyle/>
        <a:p>
          <a:endParaRPr lang="en-US"/>
        </a:p>
      </dgm:t>
    </dgm:pt>
    <dgm:pt modelId="{3A92C7B5-B7A1-4A98-B8D4-E3425FA34882}" type="pres">
      <dgm:prSet presAssocID="{177085A1-E735-49F3-ADB6-BD810B17CE40}" presName="arrowDiagram" presStyleCnt="0">
        <dgm:presLayoutVars>
          <dgm:chMax val="5"/>
          <dgm:dir/>
          <dgm:resizeHandles val="exact"/>
        </dgm:presLayoutVars>
      </dgm:prSet>
      <dgm:spPr/>
    </dgm:pt>
    <dgm:pt modelId="{8BE7080B-43C0-49EC-A0CE-CEFCA156E2CD}" type="pres">
      <dgm:prSet presAssocID="{177085A1-E735-49F3-ADB6-BD810B17CE40}" presName="arrow" presStyleLbl="bgShp" presStyleIdx="0" presStyleCnt="1"/>
      <dgm:spPr/>
    </dgm:pt>
    <dgm:pt modelId="{4BFB298C-4745-4225-BAB0-B28519403125}" type="pres">
      <dgm:prSet presAssocID="{177085A1-E735-49F3-ADB6-BD810B17CE40}" presName="arrowDiagram4" presStyleCnt="0"/>
      <dgm:spPr/>
    </dgm:pt>
    <dgm:pt modelId="{19A64898-CA51-4B3C-A3A7-7C1451130372}" type="pres">
      <dgm:prSet presAssocID="{CA6B30A7-89F8-4CFF-9784-7A7943425A3C}" presName="bullet4a" presStyleLbl="node1" presStyleIdx="0" presStyleCnt="4"/>
      <dgm:spPr/>
    </dgm:pt>
    <dgm:pt modelId="{42DEDC77-165F-4C89-B996-B8B6DF6A68B8}" type="pres">
      <dgm:prSet presAssocID="{CA6B30A7-89F8-4CFF-9784-7A7943425A3C}" presName="textBox4a" presStyleLbl="revTx" presStyleIdx="0" presStyleCnt="4" custScaleX="135377" custLinFactNeighborX="8044" custLinFactNeighborY="19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D6E1B-AA6A-4670-8F8B-254878BBBDF1}" type="pres">
      <dgm:prSet presAssocID="{E3F67265-3A6C-4753-BE99-8A60ECC3D9B8}" presName="bullet4b" presStyleLbl="node1" presStyleIdx="1" presStyleCnt="4"/>
      <dgm:spPr/>
    </dgm:pt>
    <dgm:pt modelId="{2B7252C9-8F93-45DF-8879-4701330693B0}" type="pres">
      <dgm:prSet presAssocID="{E3F67265-3A6C-4753-BE99-8A60ECC3D9B8}" presName="textBox4b" presStyleLbl="revTx" presStyleIdx="1" presStyleCnt="4" custLinFactNeighborX="16787" custLinFactNeighborY="12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AAB39-DE17-44A5-923F-22735C7D41B3}" type="pres">
      <dgm:prSet presAssocID="{DA1BC64B-B3FC-49A6-AF0D-76722F2DAF16}" presName="bullet4c" presStyleLbl="node1" presStyleIdx="2" presStyleCnt="4"/>
      <dgm:spPr/>
    </dgm:pt>
    <dgm:pt modelId="{7ADB782E-7F2D-4109-8563-07CB6425984C}" type="pres">
      <dgm:prSet presAssocID="{DA1BC64B-B3FC-49A6-AF0D-76722F2DAF16}" presName="textBox4c" presStyleLbl="revTx" presStyleIdx="2" presStyleCnt="4" custScaleY="41101" custLinFactNeighborX="10714" custLinFactNeighborY="-19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1EAF0-F43E-4B9B-A0CB-11BFB640AF4C}" type="pres">
      <dgm:prSet presAssocID="{17168A61-2FF3-4DC3-A0EE-CD9292FCA778}" presName="bullet4d" presStyleLbl="node1" presStyleIdx="3" presStyleCnt="4"/>
      <dgm:spPr/>
    </dgm:pt>
    <dgm:pt modelId="{1CE52B5F-71D5-4790-BE2C-8116D1A2C5C7}" type="pres">
      <dgm:prSet presAssocID="{17168A61-2FF3-4DC3-A0EE-CD9292FCA778}" presName="textBox4d" presStyleLbl="revTx" presStyleIdx="3" presStyleCnt="4" custLinFactNeighborX="7141" custLinFactNeighborY="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F7A01-8403-4B07-BB5D-F2BCC999A525}" srcId="{177085A1-E735-49F3-ADB6-BD810B17CE40}" destId="{DA1BC64B-B3FC-49A6-AF0D-76722F2DAF16}" srcOrd="2" destOrd="0" parTransId="{25FCB64D-F3DF-45A0-B261-636B75433B90}" sibTransId="{7D5A45B5-5C33-4151-A0A7-805B61C879EF}"/>
    <dgm:cxn modelId="{4DF1F76E-7AFE-46CA-A560-25F483DF6CA8}" srcId="{177085A1-E735-49F3-ADB6-BD810B17CE40}" destId="{E3F67265-3A6C-4753-BE99-8A60ECC3D9B8}" srcOrd="1" destOrd="0" parTransId="{CE9402EA-5BD8-4F8B-BB8D-A311A59C7499}" sibTransId="{5FCF7EE1-5765-402C-9CEF-F77B99BAF5A4}"/>
    <dgm:cxn modelId="{A002F636-CB78-4409-8329-06334D5D1322}" type="presOf" srcId="{CA6B30A7-89F8-4CFF-9784-7A7943425A3C}" destId="{42DEDC77-165F-4C89-B996-B8B6DF6A68B8}" srcOrd="0" destOrd="0" presId="urn:microsoft.com/office/officeart/2005/8/layout/arrow2"/>
    <dgm:cxn modelId="{B50E8E61-2546-4D1A-8FB7-8A9F7EDBEAF4}" type="presOf" srcId="{17168A61-2FF3-4DC3-A0EE-CD9292FCA778}" destId="{1CE52B5F-71D5-4790-BE2C-8116D1A2C5C7}" srcOrd="0" destOrd="0" presId="urn:microsoft.com/office/officeart/2005/8/layout/arrow2"/>
    <dgm:cxn modelId="{1FE0B783-1CBE-43FC-911F-0D71B4C1B6F9}" type="presOf" srcId="{177085A1-E735-49F3-ADB6-BD810B17CE40}" destId="{3A92C7B5-B7A1-4A98-B8D4-E3425FA34882}" srcOrd="0" destOrd="0" presId="urn:microsoft.com/office/officeart/2005/8/layout/arrow2"/>
    <dgm:cxn modelId="{4B4D0B27-09AE-43D5-BFEC-73C71683EC6B}" srcId="{177085A1-E735-49F3-ADB6-BD810B17CE40}" destId="{CA6B30A7-89F8-4CFF-9784-7A7943425A3C}" srcOrd="0" destOrd="0" parTransId="{90CF96EF-0575-4D3D-A5E6-FB8580767F3C}" sibTransId="{8B8715F3-32A0-44EA-9BCE-1803D7333D82}"/>
    <dgm:cxn modelId="{80564622-6FAD-4736-81FE-4FCDBB66E9A9}" srcId="{177085A1-E735-49F3-ADB6-BD810B17CE40}" destId="{17168A61-2FF3-4DC3-A0EE-CD9292FCA778}" srcOrd="3" destOrd="0" parTransId="{079827A5-EBCD-487F-812E-006DD1380B66}" sibTransId="{C3E5C987-5E1E-4708-859E-A8FF2763416F}"/>
    <dgm:cxn modelId="{2FA8CC66-D385-4273-AE4B-71F7B4063347}" type="presOf" srcId="{E3F67265-3A6C-4753-BE99-8A60ECC3D9B8}" destId="{2B7252C9-8F93-45DF-8879-4701330693B0}" srcOrd="0" destOrd="0" presId="urn:microsoft.com/office/officeart/2005/8/layout/arrow2"/>
    <dgm:cxn modelId="{C5351AA4-B816-4A18-BAFB-004CA1D06F78}" type="presOf" srcId="{DA1BC64B-B3FC-49A6-AF0D-76722F2DAF16}" destId="{7ADB782E-7F2D-4109-8563-07CB6425984C}" srcOrd="0" destOrd="0" presId="urn:microsoft.com/office/officeart/2005/8/layout/arrow2"/>
    <dgm:cxn modelId="{3CB021EE-2226-4DB6-BDE6-26EF18F85F58}" type="presParOf" srcId="{3A92C7B5-B7A1-4A98-B8D4-E3425FA34882}" destId="{8BE7080B-43C0-49EC-A0CE-CEFCA156E2CD}" srcOrd="0" destOrd="0" presId="urn:microsoft.com/office/officeart/2005/8/layout/arrow2"/>
    <dgm:cxn modelId="{8AD32FA5-A8AE-4E36-9D63-1F16BE5EB532}" type="presParOf" srcId="{3A92C7B5-B7A1-4A98-B8D4-E3425FA34882}" destId="{4BFB298C-4745-4225-BAB0-B28519403125}" srcOrd="1" destOrd="0" presId="urn:microsoft.com/office/officeart/2005/8/layout/arrow2"/>
    <dgm:cxn modelId="{ED309BA5-BCD3-4157-884E-C6E2322AA9C4}" type="presParOf" srcId="{4BFB298C-4745-4225-BAB0-B28519403125}" destId="{19A64898-CA51-4B3C-A3A7-7C1451130372}" srcOrd="0" destOrd="0" presId="urn:microsoft.com/office/officeart/2005/8/layout/arrow2"/>
    <dgm:cxn modelId="{22868C63-0109-42B8-95B2-588EBAFF5A90}" type="presParOf" srcId="{4BFB298C-4745-4225-BAB0-B28519403125}" destId="{42DEDC77-165F-4C89-B996-B8B6DF6A68B8}" srcOrd="1" destOrd="0" presId="urn:microsoft.com/office/officeart/2005/8/layout/arrow2"/>
    <dgm:cxn modelId="{AB79C105-A405-446F-B6B2-EFC8745E4CFC}" type="presParOf" srcId="{4BFB298C-4745-4225-BAB0-B28519403125}" destId="{FC9D6E1B-AA6A-4670-8F8B-254878BBBDF1}" srcOrd="2" destOrd="0" presId="urn:microsoft.com/office/officeart/2005/8/layout/arrow2"/>
    <dgm:cxn modelId="{09C2D1BC-3EF8-49D4-8FD5-9B75A46201D2}" type="presParOf" srcId="{4BFB298C-4745-4225-BAB0-B28519403125}" destId="{2B7252C9-8F93-45DF-8879-4701330693B0}" srcOrd="3" destOrd="0" presId="urn:microsoft.com/office/officeart/2005/8/layout/arrow2"/>
    <dgm:cxn modelId="{157A4A68-063E-4D13-8A0B-C794051F4571}" type="presParOf" srcId="{4BFB298C-4745-4225-BAB0-B28519403125}" destId="{B0BAAB39-DE17-44A5-923F-22735C7D41B3}" srcOrd="4" destOrd="0" presId="urn:microsoft.com/office/officeart/2005/8/layout/arrow2"/>
    <dgm:cxn modelId="{D20C58AB-D769-4FDF-B1BC-1E52B7596C39}" type="presParOf" srcId="{4BFB298C-4745-4225-BAB0-B28519403125}" destId="{7ADB782E-7F2D-4109-8563-07CB6425984C}" srcOrd="5" destOrd="0" presId="urn:microsoft.com/office/officeart/2005/8/layout/arrow2"/>
    <dgm:cxn modelId="{97DFD666-A61C-4C79-9585-1B8A3A0869C5}" type="presParOf" srcId="{4BFB298C-4745-4225-BAB0-B28519403125}" destId="{5941EAF0-F43E-4B9B-A0CB-11BFB640AF4C}" srcOrd="6" destOrd="0" presId="urn:microsoft.com/office/officeart/2005/8/layout/arrow2"/>
    <dgm:cxn modelId="{B282EA04-E717-422E-AA89-ACE817765F9F}" type="presParOf" srcId="{4BFB298C-4745-4225-BAB0-B28519403125}" destId="{1CE52B5F-71D5-4790-BE2C-8116D1A2C5C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679B9D0-3844-4A4C-99F0-D93AAEF4C4BF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F0C18FE-92D9-48F5-9FF5-DB244C50146E}">
      <dgm:prSet custT="1"/>
      <dgm:spPr/>
      <dgm:t>
        <a:bodyPr/>
        <a:lstStyle/>
        <a:p>
          <a:r>
            <a:rPr lang="es-ES" sz="1600" b="1" dirty="0" smtClean="0"/>
            <a:t>Elaborar manuales de procedimientos que proporcione una guía para el normal desenvolvimiento del trabajo diario de cada uno de los trabajadores de la empresa, sobretodo en el área contable.</a:t>
          </a:r>
          <a:endParaRPr lang="en-US" sz="1600" b="1" dirty="0"/>
        </a:p>
      </dgm:t>
    </dgm:pt>
    <dgm:pt modelId="{322D2077-17FB-4F1B-8852-E364E3D00D2E}" type="parTrans" cxnId="{0D9B47B6-DF57-44C2-AA7D-6F0A4E1BE40F}">
      <dgm:prSet/>
      <dgm:spPr/>
      <dgm:t>
        <a:bodyPr/>
        <a:lstStyle/>
        <a:p>
          <a:endParaRPr lang="en-US" sz="2400" b="1"/>
        </a:p>
      </dgm:t>
    </dgm:pt>
    <dgm:pt modelId="{97DD1A02-1086-4386-84EF-4149CE2E0129}" type="sibTrans" cxnId="{0D9B47B6-DF57-44C2-AA7D-6F0A4E1BE40F}">
      <dgm:prSet/>
      <dgm:spPr/>
      <dgm:t>
        <a:bodyPr/>
        <a:lstStyle/>
        <a:p>
          <a:endParaRPr lang="en-US" sz="2400" b="1"/>
        </a:p>
      </dgm:t>
    </dgm:pt>
    <dgm:pt modelId="{6B98D3CD-CB2F-4176-A5C3-00E1E11432BB}">
      <dgm:prSet phldrT="[Texto]" custT="1"/>
      <dgm:spPr/>
      <dgm:t>
        <a:bodyPr/>
        <a:lstStyle/>
        <a:p>
          <a:r>
            <a:rPr lang="es-ES" sz="1600" b="1" dirty="0" smtClean="0"/>
            <a:t>La gerencia adopte las recomendaciones del informe de Control Interno e Informe de Auditoría presentado para que se mejoren los procesos dentro de la empresa.</a:t>
          </a:r>
          <a:endParaRPr lang="en-US" sz="1600" b="1" dirty="0"/>
        </a:p>
      </dgm:t>
    </dgm:pt>
    <dgm:pt modelId="{AA3A7AB4-AD61-446E-9140-F3F7342DE9D3}" type="parTrans" cxnId="{8613349E-9AD9-4CA9-82F4-805C0A2A8753}">
      <dgm:prSet/>
      <dgm:spPr/>
      <dgm:t>
        <a:bodyPr/>
        <a:lstStyle/>
        <a:p>
          <a:endParaRPr lang="en-US"/>
        </a:p>
      </dgm:t>
    </dgm:pt>
    <dgm:pt modelId="{A8CAD36B-CAB8-425D-8A8C-2FDBCE04B5CE}" type="sibTrans" cxnId="{8613349E-9AD9-4CA9-82F4-805C0A2A8753}">
      <dgm:prSet/>
      <dgm:spPr/>
      <dgm:t>
        <a:bodyPr/>
        <a:lstStyle/>
        <a:p>
          <a:endParaRPr lang="en-US"/>
        </a:p>
      </dgm:t>
    </dgm:pt>
    <dgm:pt modelId="{A9AE4F40-ACBD-475B-8505-F10C9F7F0F70}">
      <dgm:prSet phldrT="[Texto]" custT="1"/>
      <dgm:spPr/>
      <dgm:t>
        <a:bodyPr/>
        <a:lstStyle/>
        <a:p>
          <a:r>
            <a:rPr lang="es-ES" sz="1600" smtClean="0"/>
            <a:t>Realizar de manera frecuente en el Departamento Contable y en la empresa en general este tipo de examen de auditoría, que permita llevar un mayor control de las operaciones que se están realizando dentro de la organización.</a:t>
          </a:r>
          <a:endParaRPr lang="en-US" sz="1600" b="1" dirty="0"/>
        </a:p>
      </dgm:t>
    </dgm:pt>
    <dgm:pt modelId="{0215CE22-4044-4ED2-A866-9CA412146796}" type="parTrans" cxnId="{5F7217BE-BE6C-41E0-9686-7470A562FB67}">
      <dgm:prSet/>
      <dgm:spPr/>
      <dgm:t>
        <a:bodyPr/>
        <a:lstStyle/>
        <a:p>
          <a:endParaRPr lang="en-US"/>
        </a:p>
      </dgm:t>
    </dgm:pt>
    <dgm:pt modelId="{46A32EB8-636A-4167-8890-059E69E2A65E}" type="sibTrans" cxnId="{5F7217BE-BE6C-41E0-9686-7470A562FB67}">
      <dgm:prSet/>
      <dgm:spPr/>
      <dgm:t>
        <a:bodyPr/>
        <a:lstStyle/>
        <a:p>
          <a:endParaRPr lang="en-US"/>
        </a:p>
      </dgm:t>
    </dgm:pt>
    <dgm:pt modelId="{B9F5D294-AD38-4488-9D33-92333E69C765}" type="pres">
      <dgm:prSet presAssocID="{9679B9D0-3844-4A4C-99F0-D93AAEF4C4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AFE144-C69E-4668-AF2C-D558569A84ED}" type="pres">
      <dgm:prSet presAssocID="{9679B9D0-3844-4A4C-99F0-D93AAEF4C4BF}" presName="Name1" presStyleCnt="0"/>
      <dgm:spPr/>
    </dgm:pt>
    <dgm:pt modelId="{50CE02C0-01BC-4C98-8516-50BAFCF58EEA}" type="pres">
      <dgm:prSet presAssocID="{9679B9D0-3844-4A4C-99F0-D93AAEF4C4BF}" presName="cycle" presStyleCnt="0"/>
      <dgm:spPr/>
    </dgm:pt>
    <dgm:pt modelId="{E5113BB1-8F07-44FE-95A9-5868A4B33B90}" type="pres">
      <dgm:prSet presAssocID="{9679B9D0-3844-4A4C-99F0-D93AAEF4C4BF}" presName="srcNode" presStyleLbl="node1" presStyleIdx="0" presStyleCnt="3"/>
      <dgm:spPr/>
    </dgm:pt>
    <dgm:pt modelId="{0295DC90-376C-4618-9A42-039A8718B397}" type="pres">
      <dgm:prSet presAssocID="{9679B9D0-3844-4A4C-99F0-D93AAEF4C4BF}" presName="conn" presStyleLbl="parChTrans1D2" presStyleIdx="0" presStyleCnt="1"/>
      <dgm:spPr/>
      <dgm:t>
        <a:bodyPr/>
        <a:lstStyle/>
        <a:p>
          <a:endParaRPr lang="en-US"/>
        </a:p>
      </dgm:t>
    </dgm:pt>
    <dgm:pt modelId="{628C6E3C-F00A-4DF5-B94E-EC6B6C9C535E}" type="pres">
      <dgm:prSet presAssocID="{9679B9D0-3844-4A4C-99F0-D93AAEF4C4BF}" presName="extraNode" presStyleLbl="node1" presStyleIdx="0" presStyleCnt="3"/>
      <dgm:spPr/>
    </dgm:pt>
    <dgm:pt modelId="{544D08C3-B0EA-4E94-9CC0-2AA85C255691}" type="pres">
      <dgm:prSet presAssocID="{9679B9D0-3844-4A4C-99F0-D93AAEF4C4BF}" presName="dstNode" presStyleLbl="node1" presStyleIdx="0" presStyleCnt="3"/>
      <dgm:spPr/>
    </dgm:pt>
    <dgm:pt modelId="{D5509F3D-2D8C-4AE5-B2EC-0D8B8A0FE1A2}" type="pres">
      <dgm:prSet presAssocID="{A9AE4F40-ACBD-475B-8505-F10C9F7F0F7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3501-E656-42B9-9C8F-5BB8DDDE036E}" type="pres">
      <dgm:prSet presAssocID="{A9AE4F40-ACBD-475B-8505-F10C9F7F0F70}" presName="accent_1" presStyleCnt="0"/>
      <dgm:spPr/>
    </dgm:pt>
    <dgm:pt modelId="{5636223F-7851-4C2F-85AA-F38BB23A3256}" type="pres">
      <dgm:prSet presAssocID="{A9AE4F40-ACBD-475B-8505-F10C9F7F0F70}" presName="accentRepeatNode" presStyleLbl="solidFgAcc1" presStyleIdx="0" presStyleCnt="3"/>
      <dgm:spPr/>
    </dgm:pt>
    <dgm:pt modelId="{F7838130-0CB2-46DC-8CD0-1D7CA12C08B2}" type="pres">
      <dgm:prSet presAssocID="{6B98D3CD-CB2F-4176-A5C3-00E1E11432B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A922D-DF7F-44AD-B095-28DB75F4C2CC}" type="pres">
      <dgm:prSet presAssocID="{6B98D3CD-CB2F-4176-A5C3-00E1E11432BB}" presName="accent_2" presStyleCnt="0"/>
      <dgm:spPr/>
    </dgm:pt>
    <dgm:pt modelId="{EC463F2B-688B-4136-A106-DF341B90E6C0}" type="pres">
      <dgm:prSet presAssocID="{6B98D3CD-CB2F-4176-A5C3-00E1E11432BB}" presName="accentRepeatNode" presStyleLbl="solidFgAcc1" presStyleIdx="1" presStyleCnt="3"/>
      <dgm:spPr/>
    </dgm:pt>
    <dgm:pt modelId="{42212405-C4C8-44F9-98A3-4D26F1CB417D}" type="pres">
      <dgm:prSet presAssocID="{CF0C18FE-92D9-48F5-9FF5-DB244C50146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64352-BE66-4A24-9411-A2B06A5F230F}" type="pres">
      <dgm:prSet presAssocID="{CF0C18FE-92D9-48F5-9FF5-DB244C50146E}" presName="accent_3" presStyleCnt="0"/>
      <dgm:spPr/>
    </dgm:pt>
    <dgm:pt modelId="{CDDACEF2-0CF8-4FBD-9EF9-7FCA51A1CD03}" type="pres">
      <dgm:prSet presAssocID="{CF0C18FE-92D9-48F5-9FF5-DB244C50146E}" presName="accentRepeatNode" presStyleLbl="solidFgAcc1" presStyleIdx="2" presStyleCnt="3"/>
      <dgm:spPr/>
    </dgm:pt>
  </dgm:ptLst>
  <dgm:cxnLst>
    <dgm:cxn modelId="{C31AB3B6-BCBD-4B54-A93A-5E86424865C6}" type="presOf" srcId="{6B98D3CD-CB2F-4176-A5C3-00E1E11432BB}" destId="{F7838130-0CB2-46DC-8CD0-1D7CA12C08B2}" srcOrd="0" destOrd="0" presId="urn:microsoft.com/office/officeart/2008/layout/VerticalCurvedList"/>
    <dgm:cxn modelId="{C0694D19-9CE7-479E-AAD2-BA17AEC90705}" type="presOf" srcId="{A9AE4F40-ACBD-475B-8505-F10C9F7F0F70}" destId="{D5509F3D-2D8C-4AE5-B2EC-0D8B8A0FE1A2}" srcOrd="0" destOrd="0" presId="urn:microsoft.com/office/officeart/2008/layout/VerticalCurvedList"/>
    <dgm:cxn modelId="{8613349E-9AD9-4CA9-82F4-805C0A2A8753}" srcId="{9679B9D0-3844-4A4C-99F0-D93AAEF4C4BF}" destId="{6B98D3CD-CB2F-4176-A5C3-00E1E11432BB}" srcOrd="1" destOrd="0" parTransId="{AA3A7AB4-AD61-446E-9140-F3F7342DE9D3}" sibTransId="{A8CAD36B-CAB8-425D-8A8C-2FDBCE04B5CE}"/>
    <dgm:cxn modelId="{5F7217BE-BE6C-41E0-9686-7470A562FB67}" srcId="{9679B9D0-3844-4A4C-99F0-D93AAEF4C4BF}" destId="{A9AE4F40-ACBD-475B-8505-F10C9F7F0F70}" srcOrd="0" destOrd="0" parTransId="{0215CE22-4044-4ED2-A866-9CA412146796}" sibTransId="{46A32EB8-636A-4167-8890-059E69E2A65E}"/>
    <dgm:cxn modelId="{BB7534CA-03FA-4D93-9102-C0DA860457A3}" type="presOf" srcId="{46A32EB8-636A-4167-8890-059E69E2A65E}" destId="{0295DC90-376C-4618-9A42-039A8718B397}" srcOrd="0" destOrd="0" presId="urn:microsoft.com/office/officeart/2008/layout/VerticalCurvedList"/>
    <dgm:cxn modelId="{81E39C45-09A5-433C-854F-3A6DB927EAC8}" type="presOf" srcId="{CF0C18FE-92D9-48F5-9FF5-DB244C50146E}" destId="{42212405-C4C8-44F9-98A3-4D26F1CB417D}" srcOrd="0" destOrd="0" presId="urn:microsoft.com/office/officeart/2008/layout/VerticalCurvedList"/>
    <dgm:cxn modelId="{7E76CCA1-2F46-450E-A31B-6C462C342E38}" type="presOf" srcId="{9679B9D0-3844-4A4C-99F0-D93AAEF4C4BF}" destId="{B9F5D294-AD38-4488-9D33-92333E69C765}" srcOrd="0" destOrd="0" presId="urn:microsoft.com/office/officeart/2008/layout/VerticalCurvedList"/>
    <dgm:cxn modelId="{0D9B47B6-DF57-44C2-AA7D-6F0A4E1BE40F}" srcId="{9679B9D0-3844-4A4C-99F0-D93AAEF4C4BF}" destId="{CF0C18FE-92D9-48F5-9FF5-DB244C50146E}" srcOrd="2" destOrd="0" parTransId="{322D2077-17FB-4F1B-8852-E364E3D00D2E}" sibTransId="{97DD1A02-1086-4386-84EF-4149CE2E0129}"/>
    <dgm:cxn modelId="{41100A04-5027-4DA5-AE1D-9EE060F0C15A}" type="presParOf" srcId="{B9F5D294-AD38-4488-9D33-92333E69C765}" destId="{5DAFE144-C69E-4668-AF2C-D558569A84ED}" srcOrd="0" destOrd="0" presId="urn:microsoft.com/office/officeart/2008/layout/VerticalCurvedList"/>
    <dgm:cxn modelId="{3949E9F9-50F8-44A0-8459-DE1AC1D6D8D2}" type="presParOf" srcId="{5DAFE144-C69E-4668-AF2C-D558569A84ED}" destId="{50CE02C0-01BC-4C98-8516-50BAFCF58EEA}" srcOrd="0" destOrd="0" presId="urn:microsoft.com/office/officeart/2008/layout/VerticalCurvedList"/>
    <dgm:cxn modelId="{B93CA5B9-28F7-475D-BD4E-73110AD34350}" type="presParOf" srcId="{50CE02C0-01BC-4C98-8516-50BAFCF58EEA}" destId="{E5113BB1-8F07-44FE-95A9-5868A4B33B90}" srcOrd="0" destOrd="0" presId="urn:microsoft.com/office/officeart/2008/layout/VerticalCurvedList"/>
    <dgm:cxn modelId="{7336CA7B-DB0F-4FF3-A11E-69AD143098C0}" type="presParOf" srcId="{50CE02C0-01BC-4C98-8516-50BAFCF58EEA}" destId="{0295DC90-376C-4618-9A42-039A8718B397}" srcOrd="1" destOrd="0" presId="urn:microsoft.com/office/officeart/2008/layout/VerticalCurvedList"/>
    <dgm:cxn modelId="{351E4099-5173-47E2-BCD0-8E7627E97AA3}" type="presParOf" srcId="{50CE02C0-01BC-4C98-8516-50BAFCF58EEA}" destId="{628C6E3C-F00A-4DF5-B94E-EC6B6C9C535E}" srcOrd="2" destOrd="0" presId="urn:microsoft.com/office/officeart/2008/layout/VerticalCurvedList"/>
    <dgm:cxn modelId="{97DD4EFD-992F-4773-9D15-B24456C24AA0}" type="presParOf" srcId="{50CE02C0-01BC-4C98-8516-50BAFCF58EEA}" destId="{544D08C3-B0EA-4E94-9CC0-2AA85C255691}" srcOrd="3" destOrd="0" presId="urn:microsoft.com/office/officeart/2008/layout/VerticalCurvedList"/>
    <dgm:cxn modelId="{6E3AE51B-F520-4D75-AFFD-C8FB3BB65B09}" type="presParOf" srcId="{5DAFE144-C69E-4668-AF2C-D558569A84ED}" destId="{D5509F3D-2D8C-4AE5-B2EC-0D8B8A0FE1A2}" srcOrd="1" destOrd="0" presId="urn:microsoft.com/office/officeart/2008/layout/VerticalCurvedList"/>
    <dgm:cxn modelId="{FBD8A9CF-76A4-4CEF-8791-B019ED586FCC}" type="presParOf" srcId="{5DAFE144-C69E-4668-AF2C-D558569A84ED}" destId="{BFC03501-E656-42B9-9C8F-5BB8DDDE036E}" srcOrd="2" destOrd="0" presId="urn:microsoft.com/office/officeart/2008/layout/VerticalCurvedList"/>
    <dgm:cxn modelId="{409B2C9A-196B-4896-979B-CA897B77BAC6}" type="presParOf" srcId="{BFC03501-E656-42B9-9C8F-5BB8DDDE036E}" destId="{5636223F-7851-4C2F-85AA-F38BB23A3256}" srcOrd="0" destOrd="0" presId="urn:microsoft.com/office/officeart/2008/layout/VerticalCurvedList"/>
    <dgm:cxn modelId="{59226A75-F009-4072-AF93-ABB3C1C9994C}" type="presParOf" srcId="{5DAFE144-C69E-4668-AF2C-D558569A84ED}" destId="{F7838130-0CB2-46DC-8CD0-1D7CA12C08B2}" srcOrd="3" destOrd="0" presId="urn:microsoft.com/office/officeart/2008/layout/VerticalCurvedList"/>
    <dgm:cxn modelId="{D657E688-7765-47EC-9F5F-EF6FFEA9F903}" type="presParOf" srcId="{5DAFE144-C69E-4668-AF2C-D558569A84ED}" destId="{E7EA922D-DF7F-44AD-B095-28DB75F4C2CC}" srcOrd="4" destOrd="0" presId="urn:microsoft.com/office/officeart/2008/layout/VerticalCurvedList"/>
    <dgm:cxn modelId="{A47A279B-DBE2-47A3-8208-0794E41C1956}" type="presParOf" srcId="{E7EA922D-DF7F-44AD-B095-28DB75F4C2CC}" destId="{EC463F2B-688B-4136-A106-DF341B90E6C0}" srcOrd="0" destOrd="0" presId="urn:microsoft.com/office/officeart/2008/layout/VerticalCurvedList"/>
    <dgm:cxn modelId="{0237BDD9-8B0C-48A0-BF63-7FB9FFE9FA0D}" type="presParOf" srcId="{5DAFE144-C69E-4668-AF2C-D558569A84ED}" destId="{42212405-C4C8-44F9-98A3-4D26F1CB417D}" srcOrd="5" destOrd="0" presId="urn:microsoft.com/office/officeart/2008/layout/VerticalCurvedList"/>
    <dgm:cxn modelId="{B4F1168A-806C-49F9-9F54-6DDB1F99273C}" type="presParOf" srcId="{5DAFE144-C69E-4668-AF2C-D558569A84ED}" destId="{72664352-BE66-4A24-9411-A2B06A5F230F}" srcOrd="6" destOrd="0" presId="urn:microsoft.com/office/officeart/2008/layout/VerticalCurvedList"/>
    <dgm:cxn modelId="{0B5B1DFE-6D60-4900-AE82-65674CC04155}" type="presParOf" srcId="{72664352-BE66-4A24-9411-A2B06A5F230F}" destId="{CDDACEF2-0CF8-4FBD-9EF9-7FCA51A1CD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EA95C-139B-4B5F-AF4E-C5366FDE4D26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FC7AE1-22DE-40FE-83B8-3C2304F4498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1994         productos cuentan  </a:t>
          </a:r>
          <a:r>
            <a:rPr lang="es-EC" sz="1600" b="1" dirty="0" smtClean="0">
              <a:solidFill>
                <a:schemeClr val="tx1"/>
              </a:solidFill>
            </a:rPr>
            <a:t>licencia Restonic </a:t>
          </a:r>
        </a:p>
        <a:p>
          <a:r>
            <a:rPr lang="es-EC" sz="1600" b="1" dirty="0" smtClean="0">
              <a:solidFill>
                <a:schemeClr val="tx1"/>
              </a:solidFill>
            </a:rPr>
            <a:t>2003       certificación ISO 9001:2000</a:t>
          </a:r>
          <a:endParaRPr lang="en-US" sz="1600" b="1" dirty="0">
            <a:solidFill>
              <a:schemeClr val="tx1"/>
            </a:solidFill>
          </a:endParaRPr>
        </a:p>
      </dgm:t>
    </dgm:pt>
    <dgm:pt modelId="{80830A2B-306A-4075-BB13-97A08B386202}" type="parTrans" cxnId="{723B55E3-5AEB-4C4C-B4C0-5CFF5236B3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D5A9B63-2C97-4867-A23C-F5CD9FD7C5E7}" type="sibTrans" cxnId="{723B55E3-5AEB-4C4C-B4C0-5CFF5236B36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AB95CB4-04F5-4517-84AD-7D6207AA92D9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Fundada en el año de 1975 en la ciudad de Quito</a:t>
          </a:r>
          <a:endParaRPr lang="en-US" sz="1800" b="1" dirty="0">
            <a:solidFill>
              <a:schemeClr val="tx1"/>
            </a:solidFill>
          </a:endParaRPr>
        </a:p>
      </dgm:t>
    </dgm:pt>
    <dgm:pt modelId="{2932E2F6-E5ED-498A-8E1F-F711BF7093C9}" type="parTrans" cxnId="{A2DCBE4D-FC1F-408C-BBAA-375F02C70F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B01321-1D1F-49CB-9D64-2CAF326F893E}" type="sibTrans" cxnId="{A2DCBE4D-FC1F-408C-BBAA-375F02C70F9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FF6F4B-CE7B-4720-A9F4-952CC5D6504F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Plantas industriales</a:t>
          </a:r>
        </a:p>
        <a:p>
          <a:r>
            <a:rPr lang="es-EC" sz="1200" b="1" dirty="0" smtClean="0">
              <a:solidFill>
                <a:schemeClr val="tx1"/>
              </a:solidFill>
            </a:rPr>
            <a:t>Cadena de tiendas comerciales</a:t>
          </a:r>
        </a:p>
        <a:p>
          <a:r>
            <a:rPr lang="es-EC" sz="1200" b="1" dirty="0" smtClean="0">
              <a:solidFill>
                <a:schemeClr val="tx1"/>
              </a:solidFill>
            </a:rPr>
            <a:t>Distribuidores a nivel nacional</a:t>
          </a:r>
        </a:p>
        <a:p>
          <a:r>
            <a:rPr lang="es-EC" sz="1200" b="1" dirty="0" smtClean="0">
              <a:solidFill>
                <a:schemeClr val="tx1"/>
              </a:solidFill>
            </a:rPr>
            <a:t>Laboran 464 personas </a:t>
          </a:r>
          <a:endParaRPr lang="en-US" sz="1200" b="1" dirty="0">
            <a:solidFill>
              <a:schemeClr val="tx1"/>
            </a:solidFill>
          </a:endParaRPr>
        </a:p>
      </dgm:t>
    </dgm:pt>
    <dgm:pt modelId="{8A785979-6D9C-4D86-9C14-DE618D206224}" type="parTrans" cxnId="{8FB2EF50-5376-460E-83A9-60EAC84A470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647B999-703F-441B-AA86-2C60BA8C9A21}" type="sibTrans" cxnId="{8FB2EF50-5376-460E-83A9-60EAC84A470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57D2BFC-9E41-4ED2-AAD2-3EE2F88953F7}" type="pres">
      <dgm:prSet presAssocID="{033EA95C-139B-4B5F-AF4E-C5366FDE4D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765CB63-4573-4D99-AF71-26E379E3E6CC}" type="pres">
      <dgm:prSet presAssocID="{033EA95C-139B-4B5F-AF4E-C5366FDE4D26}" presName="dot1" presStyleLbl="alignNode1" presStyleIdx="0" presStyleCnt="12"/>
      <dgm:spPr/>
    </dgm:pt>
    <dgm:pt modelId="{C953ABD3-ECC7-4458-B944-C8EE515A7168}" type="pres">
      <dgm:prSet presAssocID="{033EA95C-139B-4B5F-AF4E-C5366FDE4D26}" presName="dot2" presStyleLbl="alignNode1" presStyleIdx="1" presStyleCnt="12"/>
      <dgm:spPr/>
    </dgm:pt>
    <dgm:pt modelId="{8CC3CD03-9445-4825-870D-921F917B711C}" type="pres">
      <dgm:prSet presAssocID="{033EA95C-139B-4B5F-AF4E-C5366FDE4D26}" presName="dot3" presStyleLbl="alignNode1" presStyleIdx="2" presStyleCnt="12"/>
      <dgm:spPr/>
    </dgm:pt>
    <dgm:pt modelId="{9D8807EC-823D-4AFE-A02E-D0BF06EF2D8F}" type="pres">
      <dgm:prSet presAssocID="{033EA95C-139B-4B5F-AF4E-C5366FDE4D26}" presName="dot4" presStyleLbl="alignNode1" presStyleIdx="3" presStyleCnt="12"/>
      <dgm:spPr/>
    </dgm:pt>
    <dgm:pt modelId="{CF70A098-7339-4BA2-B4F8-397EF703160E}" type="pres">
      <dgm:prSet presAssocID="{033EA95C-139B-4B5F-AF4E-C5366FDE4D26}" presName="dot5" presStyleLbl="alignNode1" presStyleIdx="4" presStyleCnt="12"/>
      <dgm:spPr/>
    </dgm:pt>
    <dgm:pt modelId="{AF156930-DEEB-48C5-AB30-185E1B8F810F}" type="pres">
      <dgm:prSet presAssocID="{033EA95C-139B-4B5F-AF4E-C5366FDE4D26}" presName="dotArrow1" presStyleLbl="alignNode1" presStyleIdx="5" presStyleCnt="12"/>
      <dgm:spPr/>
    </dgm:pt>
    <dgm:pt modelId="{E2579C1B-D45A-4711-9546-D9AFCC480B7C}" type="pres">
      <dgm:prSet presAssocID="{033EA95C-139B-4B5F-AF4E-C5366FDE4D26}" presName="dotArrow2" presStyleLbl="alignNode1" presStyleIdx="6" presStyleCnt="12"/>
      <dgm:spPr/>
    </dgm:pt>
    <dgm:pt modelId="{E9F159EA-01C3-4AAD-9193-03E2E962E2BB}" type="pres">
      <dgm:prSet presAssocID="{033EA95C-139B-4B5F-AF4E-C5366FDE4D26}" presName="dotArrow3" presStyleLbl="alignNode1" presStyleIdx="7" presStyleCnt="12"/>
      <dgm:spPr/>
    </dgm:pt>
    <dgm:pt modelId="{1C95A49B-A6B6-4AB5-9EB2-DC7148F8B6CE}" type="pres">
      <dgm:prSet presAssocID="{033EA95C-139B-4B5F-AF4E-C5366FDE4D26}" presName="dotArrow4" presStyleLbl="alignNode1" presStyleIdx="8" presStyleCnt="12"/>
      <dgm:spPr/>
    </dgm:pt>
    <dgm:pt modelId="{BBDA54B0-0222-4A2B-B9A5-A9BD277A6213}" type="pres">
      <dgm:prSet presAssocID="{033EA95C-139B-4B5F-AF4E-C5366FDE4D26}" presName="dotArrow5" presStyleLbl="alignNode1" presStyleIdx="9" presStyleCnt="12"/>
      <dgm:spPr/>
    </dgm:pt>
    <dgm:pt modelId="{9958D288-76BA-4BF4-B87B-5429BAAD7962}" type="pres">
      <dgm:prSet presAssocID="{033EA95C-139B-4B5F-AF4E-C5366FDE4D26}" presName="dotArrow6" presStyleLbl="alignNode1" presStyleIdx="10" presStyleCnt="12"/>
      <dgm:spPr/>
    </dgm:pt>
    <dgm:pt modelId="{D42B1838-FAD1-4107-B7CE-48C56FF91511}" type="pres">
      <dgm:prSet presAssocID="{033EA95C-139B-4B5F-AF4E-C5366FDE4D26}" presName="dotArrow7" presStyleLbl="alignNode1" presStyleIdx="11" presStyleCnt="12"/>
      <dgm:spPr/>
    </dgm:pt>
    <dgm:pt modelId="{F7B616AF-99EC-4FB7-B2FB-506440548531}" type="pres">
      <dgm:prSet presAssocID="{C0FF6F4B-CE7B-4720-A9F4-952CC5D6504F}" presName="parTx1" presStyleLbl="node1" presStyleIdx="0" presStyleCnt="3"/>
      <dgm:spPr/>
      <dgm:t>
        <a:bodyPr/>
        <a:lstStyle/>
        <a:p>
          <a:endParaRPr lang="en-US"/>
        </a:p>
      </dgm:t>
    </dgm:pt>
    <dgm:pt modelId="{3829FFC0-76FA-47C3-89EC-5ABD4AED59BD}" type="pres">
      <dgm:prSet presAssocID="{6647B999-703F-441B-AA86-2C60BA8C9A21}" presName="picture1" presStyleCnt="0"/>
      <dgm:spPr/>
    </dgm:pt>
    <dgm:pt modelId="{4F88EA6A-B505-40C3-8409-22EA26470F14}" type="pres">
      <dgm:prSet presAssocID="{6647B999-703F-441B-AA86-2C60BA8C9A21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00F06760-3E64-4C3E-AB39-29BFFEC8A1F0}" type="pres">
      <dgm:prSet presAssocID="{37FC7AE1-22DE-40FE-83B8-3C2304F44986}" presName="parTx2" presStyleLbl="node1" presStyleIdx="1" presStyleCnt="3" custScaleX="111864" custLinFactNeighborX="5807" custLinFactNeighborY="-10447"/>
      <dgm:spPr/>
      <dgm:t>
        <a:bodyPr/>
        <a:lstStyle/>
        <a:p>
          <a:endParaRPr lang="en-US"/>
        </a:p>
      </dgm:t>
    </dgm:pt>
    <dgm:pt modelId="{2DC1FC2A-C9A2-4547-A149-BD75F7981019}" type="pres">
      <dgm:prSet presAssocID="{AD5A9B63-2C97-4867-A23C-F5CD9FD7C5E7}" presName="picture2" presStyleCnt="0"/>
      <dgm:spPr/>
    </dgm:pt>
    <dgm:pt modelId="{584E9D09-0616-4879-BA10-6FA3272D3B93}" type="pres">
      <dgm:prSet presAssocID="{AD5A9B63-2C97-4867-A23C-F5CD9FD7C5E7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8CE037D5-D76A-4493-9707-FD12D4E9CFCF}" type="pres">
      <dgm:prSet presAssocID="{5AB95CB4-04F5-4517-84AD-7D6207AA92D9}" presName="parTx3" presStyleLbl="node1" presStyleIdx="2" presStyleCnt="3"/>
      <dgm:spPr/>
      <dgm:t>
        <a:bodyPr/>
        <a:lstStyle/>
        <a:p>
          <a:endParaRPr lang="en-US"/>
        </a:p>
      </dgm:t>
    </dgm:pt>
    <dgm:pt modelId="{136D6A44-32A6-4E61-ACFF-2D1191DA1DE0}" type="pres">
      <dgm:prSet presAssocID="{F6B01321-1D1F-49CB-9D64-2CAF326F893E}" presName="picture3" presStyleCnt="0"/>
      <dgm:spPr/>
    </dgm:pt>
    <dgm:pt modelId="{B49BBC71-410C-47BC-852E-CD790C937462}" type="pres">
      <dgm:prSet presAssocID="{F6B01321-1D1F-49CB-9D64-2CAF326F893E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13A40B4D-DB9A-4AF3-9ADD-E0CEE49086FB}" type="presOf" srcId="{F6B01321-1D1F-49CB-9D64-2CAF326F893E}" destId="{B49BBC71-410C-47BC-852E-CD790C937462}" srcOrd="0" destOrd="0" presId="urn:microsoft.com/office/officeart/2008/layout/AscendingPictureAccentProcess"/>
    <dgm:cxn modelId="{5C70944A-2CDB-479D-B255-233E988E64A2}" type="presOf" srcId="{AD5A9B63-2C97-4867-A23C-F5CD9FD7C5E7}" destId="{584E9D09-0616-4879-BA10-6FA3272D3B93}" srcOrd="0" destOrd="0" presId="urn:microsoft.com/office/officeart/2008/layout/AscendingPictureAccentProcess"/>
    <dgm:cxn modelId="{A2DCBE4D-FC1F-408C-BBAA-375F02C70F9C}" srcId="{033EA95C-139B-4B5F-AF4E-C5366FDE4D26}" destId="{5AB95CB4-04F5-4517-84AD-7D6207AA92D9}" srcOrd="2" destOrd="0" parTransId="{2932E2F6-E5ED-498A-8E1F-F711BF7093C9}" sibTransId="{F6B01321-1D1F-49CB-9D64-2CAF326F893E}"/>
    <dgm:cxn modelId="{C86E1A17-2A40-4638-BC63-5EAA7FC1AD82}" type="presOf" srcId="{C0FF6F4B-CE7B-4720-A9F4-952CC5D6504F}" destId="{F7B616AF-99EC-4FB7-B2FB-506440548531}" srcOrd="0" destOrd="0" presId="urn:microsoft.com/office/officeart/2008/layout/AscendingPictureAccentProcess"/>
    <dgm:cxn modelId="{D662DE1A-C2F6-49E3-999B-DE59F5A52CFE}" type="presOf" srcId="{37FC7AE1-22DE-40FE-83B8-3C2304F44986}" destId="{00F06760-3E64-4C3E-AB39-29BFFEC8A1F0}" srcOrd="0" destOrd="0" presId="urn:microsoft.com/office/officeart/2008/layout/AscendingPictureAccentProcess"/>
    <dgm:cxn modelId="{723B55E3-5AEB-4C4C-B4C0-5CFF5236B361}" srcId="{033EA95C-139B-4B5F-AF4E-C5366FDE4D26}" destId="{37FC7AE1-22DE-40FE-83B8-3C2304F44986}" srcOrd="1" destOrd="0" parTransId="{80830A2B-306A-4075-BB13-97A08B386202}" sibTransId="{AD5A9B63-2C97-4867-A23C-F5CD9FD7C5E7}"/>
    <dgm:cxn modelId="{4FECFDE0-D1D3-4A08-9AE3-29C1249D9C55}" type="presOf" srcId="{6647B999-703F-441B-AA86-2C60BA8C9A21}" destId="{4F88EA6A-B505-40C3-8409-22EA26470F14}" srcOrd="0" destOrd="0" presId="urn:microsoft.com/office/officeart/2008/layout/AscendingPictureAccentProcess"/>
    <dgm:cxn modelId="{8FB2EF50-5376-460E-83A9-60EAC84A4707}" srcId="{033EA95C-139B-4B5F-AF4E-C5366FDE4D26}" destId="{C0FF6F4B-CE7B-4720-A9F4-952CC5D6504F}" srcOrd="0" destOrd="0" parTransId="{8A785979-6D9C-4D86-9C14-DE618D206224}" sibTransId="{6647B999-703F-441B-AA86-2C60BA8C9A21}"/>
    <dgm:cxn modelId="{4C787BC3-1F6B-446A-891B-D98858A99C55}" type="presOf" srcId="{033EA95C-139B-4B5F-AF4E-C5366FDE4D26}" destId="{157D2BFC-9E41-4ED2-AAD2-3EE2F88953F7}" srcOrd="0" destOrd="0" presId="urn:microsoft.com/office/officeart/2008/layout/AscendingPictureAccentProcess"/>
    <dgm:cxn modelId="{E89AE05E-123A-4723-8B01-8AB16EF59CAF}" type="presOf" srcId="{5AB95CB4-04F5-4517-84AD-7D6207AA92D9}" destId="{8CE037D5-D76A-4493-9707-FD12D4E9CFCF}" srcOrd="0" destOrd="0" presId="urn:microsoft.com/office/officeart/2008/layout/AscendingPictureAccentProcess"/>
    <dgm:cxn modelId="{8E0B5809-6F2F-441E-9759-88093C690691}" type="presParOf" srcId="{157D2BFC-9E41-4ED2-AAD2-3EE2F88953F7}" destId="{5765CB63-4573-4D99-AF71-26E379E3E6CC}" srcOrd="0" destOrd="0" presId="urn:microsoft.com/office/officeart/2008/layout/AscendingPictureAccentProcess"/>
    <dgm:cxn modelId="{76CB4138-25A8-4E5C-A3B2-A614B2D01D9E}" type="presParOf" srcId="{157D2BFC-9E41-4ED2-AAD2-3EE2F88953F7}" destId="{C953ABD3-ECC7-4458-B944-C8EE515A7168}" srcOrd="1" destOrd="0" presId="urn:microsoft.com/office/officeart/2008/layout/AscendingPictureAccentProcess"/>
    <dgm:cxn modelId="{F5F3350E-BF94-46A3-8F7C-AA58CC7E7D00}" type="presParOf" srcId="{157D2BFC-9E41-4ED2-AAD2-3EE2F88953F7}" destId="{8CC3CD03-9445-4825-870D-921F917B711C}" srcOrd="2" destOrd="0" presId="urn:microsoft.com/office/officeart/2008/layout/AscendingPictureAccentProcess"/>
    <dgm:cxn modelId="{CB59D185-DCEF-4308-BE35-DCE3EFDA976D}" type="presParOf" srcId="{157D2BFC-9E41-4ED2-AAD2-3EE2F88953F7}" destId="{9D8807EC-823D-4AFE-A02E-D0BF06EF2D8F}" srcOrd="3" destOrd="0" presId="urn:microsoft.com/office/officeart/2008/layout/AscendingPictureAccentProcess"/>
    <dgm:cxn modelId="{D246E395-6B10-44B1-82AA-B9CEEF9E962E}" type="presParOf" srcId="{157D2BFC-9E41-4ED2-AAD2-3EE2F88953F7}" destId="{CF70A098-7339-4BA2-B4F8-397EF703160E}" srcOrd="4" destOrd="0" presId="urn:microsoft.com/office/officeart/2008/layout/AscendingPictureAccentProcess"/>
    <dgm:cxn modelId="{85A872C5-BE92-4A3C-A768-D9C1044A8561}" type="presParOf" srcId="{157D2BFC-9E41-4ED2-AAD2-3EE2F88953F7}" destId="{AF156930-DEEB-48C5-AB30-185E1B8F810F}" srcOrd="5" destOrd="0" presId="urn:microsoft.com/office/officeart/2008/layout/AscendingPictureAccentProcess"/>
    <dgm:cxn modelId="{77936E68-B799-43D9-A8D5-88926622B8CD}" type="presParOf" srcId="{157D2BFC-9E41-4ED2-AAD2-3EE2F88953F7}" destId="{E2579C1B-D45A-4711-9546-D9AFCC480B7C}" srcOrd="6" destOrd="0" presId="urn:microsoft.com/office/officeart/2008/layout/AscendingPictureAccentProcess"/>
    <dgm:cxn modelId="{692345E6-9018-4214-8B69-16CA325CD877}" type="presParOf" srcId="{157D2BFC-9E41-4ED2-AAD2-3EE2F88953F7}" destId="{E9F159EA-01C3-4AAD-9193-03E2E962E2BB}" srcOrd="7" destOrd="0" presId="urn:microsoft.com/office/officeart/2008/layout/AscendingPictureAccentProcess"/>
    <dgm:cxn modelId="{5BB2D36B-2AD6-42E1-99C5-CBCE7836952E}" type="presParOf" srcId="{157D2BFC-9E41-4ED2-AAD2-3EE2F88953F7}" destId="{1C95A49B-A6B6-4AB5-9EB2-DC7148F8B6CE}" srcOrd="8" destOrd="0" presId="urn:microsoft.com/office/officeart/2008/layout/AscendingPictureAccentProcess"/>
    <dgm:cxn modelId="{F4C32175-02C7-4736-9E60-F0252C057F0E}" type="presParOf" srcId="{157D2BFC-9E41-4ED2-AAD2-3EE2F88953F7}" destId="{BBDA54B0-0222-4A2B-B9A5-A9BD277A6213}" srcOrd="9" destOrd="0" presId="urn:microsoft.com/office/officeart/2008/layout/AscendingPictureAccentProcess"/>
    <dgm:cxn modelId="{E8B6BE72-011A-4F9A-9AF7-4B33D5810A50}" type="presParOf" srcId="{157D2BFC-9E41-4ED2-AAD2-3EE2F88953F7}" destId="{9958D288-76BA-4BF4-B87B-5429BAAD7962}" srcOrd="10" destOrd="0" presId="urn:microsoft.com/office/officeart/2008/layout/AscendingPictureAccentProcess"/>
    <dgm:cxn modelId="{3AD7F274-FC4E-415A-9E27-827D18C26164}" type="presParOf" srcId="{157D2BFC-9E41-4ED2-AAD2-3EE2F88953F7}" destId="{D42B1838-FAD1-4107-B7CE-48C56FF91511}" srcOrd="11" destOrd="0" presId="urn:microsoft.com/office/officeart/2008/layout/AscendingPictureAccentProcess"/>
    <dgm:cxn modelId="{CA94D1DA-55B7-47C6-8152-1B49BDA484DD}" type="presParOf" srcId="{157D2BFC-9E41-4ED2-AAD2-3EE2F88953F7}" destId="{F7B616AF-99EC-4FB7-B2FB-506440548531}" srcOrd="12" destOrd="0" presId="urn:microsoft.com/office/officeart/2008/layout/AscendingPictureAccentProcess"/>
    <dgm:cxn modelId="{AF65C452-912C-4614-9888-4ABE71B28414}" type="presParOf" srcId="{157D2BFC-9E41-4ED2-AAD2-3EE2F88953F7}" destId="{3829FFC0-76FA-47C3-89EC-5ABD4AED59BD}" srcOrd="13" destOrd="0" presId="urn:microsoft.com/office/officeart/2008/layout/AscendingPictureAccentProcess"/>
    <dgm:cxn modelId="{1D58FACC-0481-4621-ABE0-4DB3EE6D09B5}" type="presParOf" srcId="{3829FFC0-76FA-47C3-89EC-5ABD4AED59BD}" destId="{4F88EA6A-B505-40C3-8409-22EA26470F14}" srcOrd="0" destOrd="0" presId="urn:microsoft.com/office/officeart/2008/layout/AscendingPictureAccentProcess"/>
    <dgm:cxn modelId="{0897C878-41CB-4991-B62A-71C5A7C5EDD1}" type="presParOf" srcId="{157D2BFC-9E41-4ED2-AAD2-3EE2F88953F7}" destId="{00F06760-3E64-4C3E-AB39-29BFFEC8A1F0}" srcOrd="14" destOrd="0" presId="urn:microsoft.com/office/officeart/2008/layout/AscendingPictureAccentProcess"/>
    <dgm:cxn modelId="{B896B5FC-1785-4343-A4B0-D0FA29E76DC3}" type="presParOf" srcId="{157D2BFC-9E41-4ED2-AAD2-3EE2F88953F7}" destId="{2DC1FC2A-C9A2-4547-A149-BD75F7981019}" srcOrd="15" destOrd="0" presId="urn:microsoft.com/office/officeart/2008/layout/AscendingPictureAccentProcess"/>
    <dgm:cxn modelId="{78576A3A-857F-4B4D-AD2B-71CBED170377}" type="presParOf" srcId="{2DC1FC2A-C9A2-4547-A149-BD75F7981019}" destId="{584E9D09-0616-4879-BA10-6FA3272D3B93}" srcOrd="0" destOrd="0" presId="urn:microsoft.com/office/officeart/2008/layout/AscendingPictureAccentProcess"/>
    <dgm:cxn modelId="{E51A6E21-AB3E-49B8-9FC6-D7B3412A6BD2}" type="presParOf" srcId="{157D2BFC-9E41-4ED2-AAD2-3EE2F88953F7}" destId="{8CE037D5-D76A-4493-9707-FD12D4E9CFCF}" srcOrd="16" destOrd="0" presId="urn:microsoft.com/office/officeart/2008/layout/AscendingPictureAccentProcess"/>
    <dgm:cxn modelId="{AE3565B3-A3E5-4C58-B636-9F47F52C5E9D}" type="presParOf" srcId="{157D2BFC-9E41-4ED2-AAD2-3EE2F88953F7}" destId="{136D6A44-32A6-4E61-ACFF-2D1191DA1DE0}" srcOrd="17" destOrd="0" presId="urn:microsoft.com/office/officeart/2008/layout/AscendingPictureAccentProcess"/>
    <dgm:cxn modelId="{8AAB0F0F-A85C-4B8B-8325-626C22C1D8D6}" type="presParOf" srcId="{136D6A44-32A6-4E61-ACFF-2D1191DA1DE0}" destId="{B49BBC71-410C-47BC-852E-CD790C93746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A35D4-C16E-43F0-AEED-A9D57C63FE7D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A9B33-0E3C-4FF7-AB8F-A6B92C306AB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SECTOR DE LA INDUSTRIA DE LA QUE FORMA PARTE</a:t>
          </a:r>
          <a:endParaRPr lang="en-US" dirty="0">
            <a:solidFill>
              <a:schemeClr val="tx1"/>
            </a:solidFill>
          </a:endParaRPr>
        </a:p>
      </dgm:t>
    </dgm:pt>
    <dgm:pt modelId="{C479BC28-86E7-4F41-A964-7727977B92BE}" type="parTrans" cxnId="{06A3121C-EE61-43B5-8779-0D3B543972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3A93AE-4A61-4AEB-A503-FE22288B9B5A}" type="sibTrans" cxnId="{06A3121C-EE61-43B5-8779-0D3B543972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2ABF28-C603-4110-A0EF-F69473EB4B1E}">
      <dgm:prSet phldrT="[Texto]" custT="1"/>
      <dgm:spPr/>
      <dgm:t>
        <a:bodyPr/>
        <a:lstStyle/>
        <a:p>
          <a:pPr algn="l"/>
          <a:r>
            <a:rPr lang="es-EC" sz="1600" dirty="0" smtClean="0">
              <a:solidFill>
                <a:schemeClr val="tx1"/>
              </a:solidFill>
            </a:rPr>
            <a:t> Industria del </a:t>
          </a:r>
        </a:p>
        <a:p>
          <a:pPr algn="l"/>
          <a:r>
            <a:rPr lang="es-EC" sz="1600" dirty="0" smtClean="0">
              <a:solidFill>
                <a:schemeClr val="tx1"/>
              </a:solidFill>
            </a:rPr>
            <a:t>   descanso</a:t>
          </a:r>
          <a:endParaRPr lang="en-US" sz="1600" dirty="0">
            <a:solidFill>
              <a:schemeClr val="tx1"/>
            </a:solidFill>
          </a:endParaRPr>
        </a:p>
      </dgm:t>
    </dgm:pt>
    <dgm:pt modelId="{DEB43126-E9AB-4AF1-8876-CB2B1C8A2D87}" type="parTrans" cxnId="{F4F77CAF-B159-4F37-97FB-4EBF1D2E46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DD0B03-1864-42FD-B6C0-EF0842744E5E}" type="sibTrans" cxnId="{F4F77CAF-B159-4F37-97FB-4EBF1D2E46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E190E3-2CC3-4BAB-967A-EB097B995BA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CONFORMACIÓN DEL CAPITAL Y SOCIOS PRINCIPALES</a:t>
          </a:r>
          <a:endParaRPr lang="en-US" dirty="0">
            <a:solidFill>
              <a:schemeClr val="tx1"/>
            </a:solidFill>
          </a:endParaRPr>
        </a:p>
      </dgm:t>
    </dgm:pt>
    <dgm:pt modelId="{3E1151FB-2581-4ADC-BED6-ED2987E08514}" type="parTrans" cxnId="{81F652D0-F914-400A-9EA7-8FC0F096F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961CC8-B84E-4D27-B37D-81B29E438441}" type="sibTrans" cxnId="{81F652D0-F914-400A-9EA7-8FC0F096F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B48FCE-0560-4AA8-9CF1-35941EDA29C4}">
      <dgm:prSet phldrT="[Texto]" custT="1"/>
      <dgm:spPr/>
      <dgm:t>
        <a:bodyPr/>
        <a:lstStyle/>
        <a:p>
          <a:r>
            <a:rPr lang="es-ES" sz="1500" dirty="0" smtClean="0">
              <a:solidFill>
                <a:schemeClr val="tx1"/>
              </a:solidFill>
            </a:rPr>
            <a:t>Capital suscrito de la compañía $ 3.547.243</a:t>
          </a:r>
          <a:endParaRPr lang="en-US" sz="1500" dirty="0">
            <a:solidFill>
              <a:schemeClr val="tx1"/>
            </a:solidFill>
          </a:endParaRPr>
        </a:p>
      </dgm:t>
    </dgm:pt>
    <dgm:pt modelId="{501E6210-7E2A-4BE2-9BED-6ECFF52DA539}" type="parTrans" cxnId="{2524015D-6C63-43D9-A5DE-D6C8BF0EC1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1F1278-D16A-4F5D-B9F0-036E96E9355A}" type="sibTrans" cxnId="{2524015D-6C63-43D9-A5DE-D6C8BF0EC1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0A77D1-398B-4116-A910-FA0BF507C98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Barriga Villavicencio Carmen Rosa                       $ 35.472</a:t>
          </a:r>
          <a:endParaRPr lang="en-US" dirty="0" smtClean="0">
            <a:solidFill>
              <a:schemeClr val="tx1"/>
            </a:solidFill>
          </a:endParaRPr>
        </a:p>
        <a:p>
          <a:endParaRPr lang="en-US" dirty="0" smtClean="0">
            <a:solidFill>
              <a:schemeClr val="tx1"/>
            </a:solidFill>
          </a:endParaRPr>
        </a:p>
        <a:p>
          <a:r>
            <a:rPr lang="es-ES" dirty="0" err="1" smtClean="0">
              <a:solidFill>
                <a:schemeClr val="tx1"/>
              </a:solidFill>
            </a:rPr>
            <a:t>Novodreams</a:t>
          </a:r>
          <a:r>
            <a:rPr lang="es-ES" dirty="0" smtClean="0">
              <a:solidFill>
                <a:schemeClr val="tx1"/>
              </a:solidFill>
            </a:rPr>
            <a:t> Holding Cía. Ltda.                        $ 3.511.771</a:t>
          </a:r>
          <a:endParaRPr lang="en-US" dirty="0">
            <a:solidFill>
              <a:schemeClr val="tx1"/>
            </a:solidFill>
          </a:endParaRPr>
        </a:p>
      </dgm:t>
    </dgm:pt>
    <dgm:pt modelId="{A4384776-808B-4D58-BB6C-D15D9F780364}" type="parTrans" cxnId="{917001F1-F2B9-484C-8742-BE4262A3A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F1FE16-CC4C-4CAD-AF59-AE4843F551AE}" type="sibTrans" cxnId="{917001F1-F2B9-484C-8742-BE4262A3A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84C034-3F33-4B9D-895D-FA9C754BBAE7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fabrica los mejores colchones del mercado y ha entrado en la mente del consumidor para posicionarse como un verdadero aliado del descanso de los ecuatorianos</a:t>
          </a:r>
          <a:endParaRPr lang="en-US" sz="1400" dirty="0">
            <a:solidFill>
              <a:schemeClr val="tx1"/>
            </a:solidFill>
          </a:endParaRPr>
        </a:p>
      </dgm:t>
    </dgm:pt>
    <dgm:pt modelId="{EAE02C65-140A-4D38-B49C-9D386F34EF4E}" type="parTrans" cxnId="{AFE1E115-FB9C-4F6C-B26E-9FC150F98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668F34-465D-45DF-84EF-B1291ECF5B99}" type="sibTrans" cxnId="{AFE1E115-FB9C-4F6C-B26E-9FC150F98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581D91-C284-4341-BF9B-66C411ECC676}" type="pres">
      <dgm:prSet presAssocID="{4C4A35D4-C16E-43F0-AEED-A9D57C63F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2D4D6-48B9-40DF-88DC-6E1AC3C4D87A}" type="pres">
      <dgm:prSet presAssocID="{8C3A9B33-0E3C-4FF7-AB8F-A6B92C306AB9}" presName="vertFlow" presStyleCnt="0"/>
      <dgm:spPr/>
      <dgm:t>
        <a:bodyPr/>
        <a:lstStyle/>
        <a:p>
          <a:endParaRPr lang="en-US"/>
        </a:p>
      </dgm:t>
    </dgm:pt>
    <dgm:pt modelId="{0DEFC242-B949-408E-9E1F-CC505B565CE1}" type="pres">
      <dgm:prSet presAssocID="{8C3A9B33-0E3C-4FF7-AB8F-A6B92C306AB9}" presName="header" presStyleLbl="node1" presStyleIdx="0" presStyleCnt="2" custLinFactY="-29729" custLinFactNeighborX="251" custLinFactNeighborY="-100000"/>
      <dgm:spPr/>
      <dgm:t>
        <a:bodyPr/>
        <a:lstStyle/>
        <a:p>
          <a:endParaRPr lang="en-US"/>
        </a:p>
      </dgm:t>
    </dgm:pt>
    <dgm:pt modelId="{F1821828-26BA-41D9-BA44-676F906E7DD9}" type="pres">
      <dgm:prSet presAssocID="{DEB43126-E9AB-4AF1-8876-CB2B1C8A2D8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813CF6D-5099-4B3D-AA15-06986606365B}" type="pres">
      <dgm:prSet presAssocID="{0D2ABF28-C603-4110-A0EF-F69473EB4B1E}" presName="child" presStyleLbl="alignAccFollowNode1" presStyleIdx="0" presStyleCnt="4" custScaleY="165426" custLinFactY="-2455" custLinFactNeighborX="2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EBB9B-2097-44FE-B6E8-CA09A4F06D75}" type="pres">
      <dgm:prSet presAssocID="{C7DD0B03-1864-42FD-B6C0-EF0842744E5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68E46DC-A963-4A4E-A4F0-0270DC302C77}" type="pres">
      <dgm:prSet presAssocID="{9A84C034-3F33-4B9D-895D-FA9C754BBAE7}" presName="child" presStyleLbl="alignAccFollowNode1" presStyleIdx="1" presStyleCnt="4" custScaleY="150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FC4E1-BC4F-402F-B9B7-D8230C377124}" type="pres">
      <dgm:prSet presAssocID="{8C3A9B33-0E3C-4FF7-AB8F-A6B92C306AB9}" presName="hSp" presStyleCnt="0"/>
      <dgm:spPr/>
      <dgm:t>
        <a:bodyPr/>
        <a:lstStyle/>
        <a:p>
          <a:endParaRPr lang="en-US"/>
        </a:p>
      </dgm:t>
    </dgm:pt>
    <dgm:pt modelId="{1BA95153-1DA1-4423-9E15-46E2CE03DF3F}" type="pres">
      <dgm:prSet presAssocID="{D2E190E3-2CC3-4BAB-967A-EB097B995BAD}" presName="vertFlow" presStyleCnt="0"/>
      <dgm:spPr/>
      <dgm:t>
        <a:bodyPr/>
        <a:lstStyle/>
        <a:p>
          <a:endParaRPr lang="en-US"/>
        </a:p>
      </dgm:t>
    </dgm:pt>
    <dgm:pt modelId="{665553B0-9D25-4996-9ADD-DA18CD8FFD7B}" type="pres">
      <dgm:prSet presAssocID="{D2E190E3-2CC3-4BAB-967A-EB097B995BAD}" presName="header" presStyleLbl="node1" presStyleIdx="1" presStyleCnt="2" custLinFactY="-29729" custLinFactNeighborX="491" custLinFactNeighborY="-100000"/>
      <dgm:spPr/>
      <dgm:t>
        <a:bodyPr/>
        <a:lstStyle/>
        <a:p>
          <a:endParaRPr lang="en-US"/>
        </a:p>
      </dgm:t>
    </dgm:pt>
    <dgm:pt modelId="{785B8319-4AB1-4AF8-A10C-FCA28D6CD1FF}" type="pres">
      <dgm:prSet presAssocID="{501E6210-7E2A-4BE2-9BED-6ECFF52DA53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B12B6D0-3683-4772-8CB3-E1D436B90CE9}" type="pres">
      <dgm:prSet presAssocID="{C6B48FCE-0560-4AA8-9CF1-35941EDA29C4}" presName="child" presStyleLbl="alignAccFollowNode1" presStyleIdx="2" presStyleCnt="4" custLinFactY="-2456" custLinFactNeighborX="4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054C6-B1D8-43B7-82FC-8F1FFD4AD153}" type="pres">
      <dgm:prSet presAssocID="{251F1278-D16A-4F5D-B9F0-036E96E9355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E49A5D0-7707-4269-950E-E3C541992CC5}" type="pres">
      <dgm:prSet presAssocID="{550A77D1-398B-4116-A910-FA0BF507C98D}" presName="child" presStyleLbl="alignAccFollowNode1" presStyleIdx="3" presStyleCnt="4" custLinFactNeighborX="491" custLinFactNeighborY="-860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001F1-F2B9-484C-8742-BE4262A3A920}" srcId="{D2E190E3-2CC3-4BAB-967A-EB097B995BAD}" destId="{550A77D1-398B-4116-A910-FA0BF507C98D}" srcOrd="1" destOrd="0" parTransId="{A4384776-808B-4D58-BB6C-D15D9F780364}" sibTransId="{09F1FE16-CC4C-4CAD-AF59-AE4843F551AE}"/>
    <dgm:cxn modelId="{CB905D20-5A8E-48AD-914A-C9B5450201F6}" type="presOf" srcId="{D2E190E3-2CC3-4BAB-967A-EB097B995BAD}" destId="{665553B0-9D25-4996-9ADD-DA18CD8FFD7B}" srcOrd="0" destOrd="0" presId="urn:microsoft.com/office/officeart/2005/8/layout/lProcess1"/>
    <dgm:cxn modelId="{094F4776-3181-460A-8232-1605D0FCA289}" type="presOf" srcId="{4C4A35D4-C16E-43F0-AEED-A9D57C63FE7D}" destId="{3C581D91-C284-4341-BF9B-66C411ECC676}" srcOrd="0" destOrd="0" presId="urn:microsoft.com/office/officeart/2005/8/layout/lProcess1"/>
    <dgm:cxn modelId="{641C64A3-5847-4AAF-BCCE-15E8DDCEA9BD}" type="presOf" srcId="{9A84C034-3F33-4B9D-895D-FA9C754BBAE7}" destId="{068E46DC-A963-4A4E-A4F0-0270DC302C77}" srcOrd="0" destOrd="0" presId="urn:microsoft.com/office/officeart/2005/8/layout/lProcess1"/>
    <dgm:cxn modelId="{443D5E41-69D3-4752-98DC-92A2B42BC86C}" type="presOf" srcId="{550A77D1-398B-4116-A910-FA0BF507C98D}" destId="{DE49A5D0-7707-4269-950E-E3C541992CC5}" srcOrd="0" destOrd="0" presId="urn:microsoft.com/office/officeart/2005/8/layout/lProcess1"/>
    <dgm:cxn modelId="{F655F43B-7725-407F-B663-85F9397F1AC6}" type="presOf" srcId="{DEB43126-E9AB-4AF1-8876-CB2B1C8A2D87}" destId="{F1821828-26BA-41D9-BA44-676F906E7DD9}" srcOrd="0" destOrd="0" presId="urn:microsoft.com/office/officeart/2005/8/layout/lProcess1"/>
    <dgm:cxn modelId="{F557210A-E824-47A2-9462-DB415C94625F}" type="presOf" srcId="{C7DD0B03-1864-42FD-B6C0-EF0842744E5E}" destId="{753EBB9B-2097-44FE-B6E8-CA09A4F06D75}" srcOrd="0" destOrd="0" presId="urn:microsoft.com/office/officeart/2005/8/layout/lProcess1"/>
    <dgm:cxn modelId="{B4B2C96C-729B-468E-88E5-0A6B8DE72605}" type="presOf" srcId="{0D2ABF28-C603-4110-A0EF-F69473EB4B1E}" destId="{B813CF6D-5099-4B3D-AA15-06986606365B}" srcOrd="0" destOrd="0" presId="urn:microsoft.com/office/officeart/2005/8/layout/lProcess1"/>
    <dgm:cxn modelId="{AFE1E115-FB9C-4F6C-B26E-9FC150F982E1}" srcId="{8C3A9B33-0E3C-4FF7-AB8F-A6B92C306AB9}" destId="{9A84C034-3F33-4B9D-895D-FA9C754BBAE7}" srcOrd="1" destOrd="0" parTransId="{EAE02C65-140A-4D38-B49C-9D386F34EF4E}" sibTransId="{8C668F34-465D-45DF-84EF-B1291ECF5B99}"/>
    <dgm:cxn modelId="{2524015D-6C63-43D9-A5DE-D6C8BF0EC1BC}" srcId="{D2E190E3-2CC3-4BAB-967A-EB097B995BAD}" destId="{C6B48FCE-0560-4AA8-9CF1-35941EDA29C4}" srcOrd="0" destOrd="0" parTransId="{501E6210-7E2A-4BE2-9BED-6ECFF52DA539}" sibTransId="{251F1278-D16A-4F5D-B9F0-036E96E9355A}"/>
    <dgm:cxn modelId="{041BB206-1D79-4A2C-A1A1-93A03CE17825}" type="presOf" srcId="{C6B48FCE-0560-4AA8-9CF1-35941EDA29C4}" destId="{1B12B6D0-3683-4772-8CB3-E1D436B90CE9}" srcOrd="0" destOrd="0" presId="urn:microsoft.com/office/officeart/2005/8/layout/lProcess1"/>
    <dgm:cxn modelId="{88E73B90-3E39-460B-AC8B-F843208DF42F}" type="presOf" srcId="{251F1278-D16A-4F5D-B9F0-036E96E9355A}" destId="{F4C054C6-B1D8-43B7-82FC-8F1FFD4AD153}" srcOrd="0" destOrd="0" presId="urn:microsoft.com/office/officeart/2005/8/layout/lProcess1"/>
    <dgm:cxn modelId="{182756CA-3A78-4627-ADA2-F778E2EEE7AE}" type="presOf" srcId="{8C3A9B33-0E3C-4FF7-AB8F-A6B92C306AB9}" destId="{0DEFC242-B949-408E-9E1F-CC505B565CE1}" srcOrd="0" destOrd="0" presId="urn:microsoft.com/office/officeart/2005/8/layout/lProcess1"/>
    <dgm:cxn modelId="{06A3121C-EE61-43B5-8779-0D3B5439724E}" srcId="{4C4A35D4-C16E-43F0-AEED-A9D57C63FE7D}" destId="{8C3A9B33-0E3C-4FF7-AB8F-A6B92C306AB9}" srcOrd="0" destOrd="0" parTransId="{C479BC28-86E7-4F41-A964-7727977B92BE}" sibTransId="{2B3A93AE-4A61-4AEB-A503-FE22288B9B5A}"/>
    <dgm:cxn modelId="{F4F77CAF-B159-4F37-97FB-4EBF1D2E46B3}" srcId="{8C3A9B33-0E3C-4FF7-AB8F-A6B92C306AB9}" destId="{0D2ABF28-C603-4110-A0EF-F69473EB4B1E}" srcOrd="0" destOrd="0" parTransId="{DEB43126-E9AB-4AF1-8876-CB2B1C8A2D87}" sibTransId="{C7DD0B03-1864-42FD-B6C0-EF0842744E5E}"/>
    <dgm:cxn modelId="{81F652D0-F914-400A-9EA7-8FC0F096F325}" srcId="{4C4A35D4-C16E-43F0-AEED-A9D57C63FE7D}" destId="{D2E190E3-2CC3-4BAB-967A-EB097B995BAD}" srcOrd="1" destOrd="0" parTransId="{3E1151FB-2581-4ADC-BED6-ED2987E08514}" sibTransId="{23961CC8-B84E-4D27-B37D-81B29E438441}"/>
    <dgm:cxn modelId="{F162D69D-1CA3-4DF1-BC36-AF07F7D8B304}" type="presOf" srcId="{501E6210-7E2A-4BE2-9BED-6ECFF52DA539}" destId="{785B8319-4AB1-4AF8-A10C-FCA28D6CD1FF}" srcOrd="0" destOrd="0" presId="urn:microsoft.com/office/officeart/2005/8/layout/lProcess1"/>
    <dgm:cxn modelId="{57285B8E-50F7-4C82-8B54-8B81B56E58AD}" type="presParOf" srcId="{3C581D91-C284-4341-BF9B-66C411ECC676}" destId="{4932D4D6-48B9-40DF-88DC-6E1AC3C4D87A}" srcOrd="0" destOrd="0" presId="urn:microsoft.com/office/officeart/2005/8/layout/lProcess1"/>
    <dgm:cxn modelId="{08A12135-9C8D-4788-85EF-8D546270FC05}" type="presParOf" srcId="{4932D4D6-48B9-40DF-88DC-6E1AC3C4D87A}" destId="{0DEFC242-B949-408E-9E1F-CC505B565CE1}" srcOrd="0" destOrd="0" presId="urn:microsoft.com/office/officeart/2005/8/layout/lProcess1"/>
    <dgm:cxn modelId="{675380B4-E9F8-44E0-94CA-3936AA5ABE66}" type="presParOf" srcId="{4932D4D6-48B9-40DF-88DC-6E1AC3C4D87A}" destId="{F1821828-26BA-41D9-BA44-676F906E7DD9}" srcOrd="1" destOrd="0" presId="urn:microsoft.com/office/officeart/2005/8/layout/lProcess1"/>
    <dgm:cxn modelId="{157E56F8-DF1F-442B-80D9-1626FDD4744D}" type="presParOf" srcId="{4932D4D6-48B9-40DF-88DC-6E1AC3C4D87A}" destId="{B813CF6D-5099-4B3D-AA15-06986606365B}" srcOrd="2" destOrd="0" presId="urn:microsoft.com/office/officeart/2005/8/layout/lProcess1"/>
    <dgm:cxn modelId="{32CEB892-A5ED-407A-9C2F-AEFE45F74717}" type="presParOf" srcId="{4932D4D6-48B9-40DF-88DC-6E1AC3C4D87A}" destId="{753EBB9B-2097-44FE-B6E8-CA09A4F06D75}" srcOrd="3" destOrd="0" presId="urn:microsoft.com/office/officeart/2005/8/layout/lProcess1"/>
    <dgm:cxn modelId="{1177795F-D18B-4F45-B47A-AEA6E9F509DF}" type="presParOf" srcId="{4932D4D6-48B9-40DF-88DC-6E1AC3C4D87A}" destId="{068E46DC-A963-4A4E-A4F0-0270DC302C77}" srcOrd="4" destOrd="0" presId="urn:microsoft.com/office/officeart/2005/8/layout/lProcess1"/>
    <dgm:cxn modelId="{DD5C829A-FD00-4CBE-A62F-D71765ED78DA}" type="presParOf" srcId="{3C581D91-C284-4341-BF9B-66C411ECC676}" destId="{BDAFC4E1-BC4F-402F-B9B7-D8230C377124}" srcOrd="1" destOrd="0" presId="urn:microsoft.com/office/officeart/2005/8/layout/lProcess1"/>
    <dgm:cxn modelId="{1C55ADB3-86F6-4E3B-A07D-27D99D02D9FE}" type="presParOf" srcId="{3C581D91-C284-4341-BF9B-66C411ECC676}" destId="{1BA95153-1DA1-4423-9E15-46E2CE03DF3F}" srcOrd="2" destOrd="0" presId="urn:microsoft.com/office/officeart/2005/8/layout/lProcess1"/>
    <dgm:cxn modelId="{5B2D0EFA-62A1-496C-AD94-17353D5AA1FF}" type="presParOf" srcId="{1BA95153-1DA1-4423-9E15-46E2CE03DF3F}" destId="{665553B0-9D25-4996-9ADD-DA18CD8FFD7B}" srcOrd="0" destOrd="0" presId="urn:microsoft.com/office/officeart/2005/8/layout/lProcess1"/>
    <dgm:cxn modelId="{062108C4-9D07-4B41-B84E-F2BE5AD3CF26}" type="presParOf" srcId="{1BA95153-1DA1-4423-9E15-46E2CE03DF3F}" destId="{785B8319-4AB1-4AF8-A10C-FCA28D6CD1FF}" srcOrd="1" destOrd="0" presId="urn:microsoft.com/office/officeart/2005/8/layout/lProcess1"/>
    <dgm:cxn modelId="{269BE7ED-6A8D-453C-83B9-8E88F71E4836}" type="presParOf" srcId="{1BA95153-1DA1-4423-9E15-46E2CE03DF3F}" destId="{1B12B6D0-3683-4772-8CB3-E1D436B90CE9}" srcOrd="2" destOrd="0" presId="urn:microsoft.com/office/officeart/2005/8/layout/lProcess1"/>
    <dgm:cxn modelId="{2F3135A9-949F-4948-B9C0-9D7C75FA867A}" type="presParOf" srcId="{1BA95153-1DA1-4423-9E15-46E2CE03DF3F}" destId="{F4C054C6-B1D8-43B7-82FC-8F1FFD4AD153}" srcOrd="3" destOrd="0" presId="urn:microsoft.com/office/officeart/2005/8/layout/lProcess1"/>
    <dgm:cxn modelId="{69C176BE-3AF0-4253-8150-D01FDBDAA1A4}" type="presParOf" srcId="{1BA95153-1DA1-4423-9E15-46E2CE03DF3F}" destId="{DE49A5D0-7707-4269-950E-E3C541992CC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63FA3-0BE3-418B-979B-7D6EFEA1147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5414458-401E-4131-AAB1-2D6976A00FC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Clientes</a:t>
          </a:r>
          <a:endParaRPr lang="en-US" dirty="0">
            <a:solidFill>
              <a:schemeClr val="tx1"/>
            </a:solidFill>
          </a:endParaRPr>
        </a:p>
      </dgm:t>
    </dgm:pt>
    <dgm:pt modelId="{D0047C39-AB46-4459-A641-2AAC6D10C545}" type="parTrans" cxnId="{32340CB4-A3CE-42C4-B406-2F7381ED50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28E89D-F307-4BB2-A989-FBB35B470025}" type="sibTrans" cxnId="{32340CB4-A3CE-42C4-B406-2F7381ED50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E8E9FE-52B0-4BD8-9F55-6F9EE44F276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Institucionales</a:t>
          </a:r>
          <a:endParaRPr lang="en-US" dirty="0">
            <a:solidFill>
              <a:schemeClr val="tx1"/>
            </a:solidFill>
          </a:endParaRPr>
        </a:p>
      </dgm:t>
    </dgm:pt>
    <dgm:pt modelId="{B088DA8D-3A16-49B5-80CF-B51F4D0FD25D}" type="parTrans" cxnId="{8E56A6E1-9E6F-4E3F-8230-9622B2163C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22F8B-341B-41AD-921A-492D34F6CD32}" type="sibTrans" cxnId="{8E56A6E1-9E6F-4E3F-8230-9622B2163C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0F855B-BBEF-4DCD-9045-216D8679444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Distribuidores</a:t>
          </a:r>
          <a:endParaRPr lang="en-US" dirty="0">
            <a:solidFill>
              <a:schemeClr val="tx1"/>
            </a:solidFill>
          </a:endParaRPr>
        </a:p>
      </dgm:t>
    </dgm:pt>
    <dgm:pt modelId="{8E7F56E3-92FE-41FC-BE25-E14AC0BB26E2}" type="parTrans" cxnId="{43FDD116-17BB-49C0-8D0E-588731484E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08EC7E-DEE8-4BA5-9432-04BF112AA767}" type="sibTrans" cxnId="{43FDD116-17BB-49C0-8D0E-588731484E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1880BE-C196-406A-8FE3-770ED0D32D4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Contac Center</a:t>
          </a:r>
          <a:endParaRPr lang="en-US" dirty="0">
            <a:solidFill>
              <a:schemeClr val="tx1"/>
            </a:solidFill>
          </a:endParaRPr>
        </a:p>
      </dgm:t>
    </dgm:pt>
    <dgm:pt modelId="{02D00B28-615E-4F83-8E22-D83FC9C9D1D9}" type="parTrans" cxnId="{742BCD66-38DD-4904-874A-4B34402976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BC3B66-7E5F-4583-9F17-C921962FF129}" type="sibTrans" cxnId="{742BCD66-38DD-4904-874A-4B34402976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2F80A-F853-4775-A9EC-1F17AE7A5A1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Tiendas propias</a:t>
          </a:r>
          <a:endParaRPr lang="en-US" dirty="0">
            <a:solidFill>
              <a:schemeClr val="tx1"/>
            </a:solidFill>
          </a:endParaRPr>
        </a:p>
      </dgm:t>
    </dgm:pt>
    <dgm:pt modelId="{E7F84C84-C5D9-46A8-B37A-FC961060871B}" type="parTrans" cxnId="{1BD8A355-E9D5-43D2-A41A-DB666D0795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7EB051-291E-4372-805F-6AB784894DF0}" type="sibTrans" cxnId="{1BD8A355-E9D5-43D2-A41A-DB666D0795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2A8650-38E6-46A2-949C-4AEB532B0D78}" type="pres">
      <dgm:prSet presAssocID="{16863FA3-0BE3-418B-979B-7D6EFEA114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A9793-3C27-449D-B811-432808DF2A99}" type="pres">
      <dgm:prSet presAssocID="{65414458-401E-4131-AAB1-2D6976A00FCD}" presName="root1" presStyleCnt="0"/>
      <dgm:spPr/>
    </dgm:pt>
    <dgm:pt modelId="{DDABC25A-FBD1-4443-BA6B-65A432073429}" type="pres">
      <dgm:prSet presAssocID="{65414458-401E-4131-AAB1-2D6976A00FCD}" presName="LevelOneTextNode" presStyleLbl="node0" presStyleIdx="0" presStyleCnt="1" custScaleY="73200" custLinFactNeighborX="-1244" custLinFactNeighborY="2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ED19B-6BD5-494E-8ED7-958B33481B4A}" type="pres">
      <dgm:prSet presAssocID="{65414458-401E-4131-AAB1-2D6976A00FCD}" presName="level2hierChild" presStyleCnt="0"/>
      <dgm:spPr/>
    </dgm:pt>
    <dgm:pt modelId="{6484B82A-0158-4B05-BC69-4ACBC57892F9}" type="pres">
      <dgm:prSet presAssocID="{B088DA8D-3A16-49B5-80CF-B51F4D0FD25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50C422B-5A35-494D-AF10-D122873EE08C}" type="pres">
      <dgm:prSet presAssocID="{B088DA8D-3A16-49B5-80CF-B51F4D0FD25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23C34E7-59AA-4422-9DA8-6D548F9427B8}" type="pres">
      <dgm:prSet presAssocID="{A5E8E9FE-52B0-4BD8-9F55-6F9EE44F276F}" presName="root2" presStyleCnt="0"/>
      <dgm:spPr/>
    </dgm:pt>
    <dgm:pt modelId="{4843A3FF-1877-46C5-863B-9BA0FE98ABE4}" type="pres">
      <dgm:prSet presAssocID="{A5E8E9FE-52B0-4BD8-9F55-6F9EE44F276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8D4CC-112D-48F9-87E9-F4934C9559F3}" type="pres">
      <dgm:prSet presAssocID="{A5E8E9FE-52B0-4BD8-9F55-6F9EE44F276F}" presName="level3hierChild" presStyleCnt="0"/>
      <dgm:spPr/>
    </dgm:pt>
    <dgm:pt modelId="{4B818041-1D7A-4877-81C9-3120EA8826D6}" type="pres">
      <dgm:prSet presAssocID="{8E7F56E3-92FE-41FC-BE25-E14AC0BB26E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E2B7F19-89C9-4443-B78A-B00B4380E73F}" type="pres">
      <dgm:prSet presAssocID="{8E7F56E3-92FE-41FC-BE25-E14AC0BB26E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7C72000-D394-40EB-9F95-0D9DD6385AAE}" type="pres">
      <dgm:prSet presAssocID="{CE0F855B-BBEF-4DCD-9045-216D86794449}" presName="root2" presStyleCnt="0"/>
      <dgm:spPr/>
    </dgm:pt>
    <dgm:pt modelId="{6052BA4E-C9D9-44AD-8E64-3CDEEB85D5A8}" type="pres">
      <dgm:prSet presAssocID="{CE0F855B-BBEF-4DCD-9045-216D8679444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60297-8640-48E6-B035-A313EFBFCC41}" type="pres">
      <dgm:prSet presAssocID="{CE0F855B-BBEF-4DCD-9045-216D86794449}" presName="level3hierChild" presStyleCnt="0"/>
      <dgm:spPr/>
    </dgm:pt>
    <dgm:pt modelId="{31AA19CD-9F61-432B-9CCA-D8380C9E6A31}" type="pres">
      <dgm:prSet presAssocID="{E7F84C84-C5D9-46A8-B37A-FC961060871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6A1BEA7-01F7-455A-9A44-AC9142FC5FE1}" type="pres">
      <dgm:prSet presAssocID="{E7F84C84-C5D9-46A8-B37A-FC961060871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388F16F-BC37-44A2-BD3C-393017650A78}" type="pres">
      <dgm:prSet presAssocID="{C162F80A-F853-4775-A9EC-1F17AE7A5A13}" presName="root2" presStyleCnt="0"/>
      <dgm:spPr/>
    </dgm:pt>
    <dgm:pt modelId="{C4CF71DF-EA29-4CC8-B0C3-597871E05A2A}" type="pres">
      <dgm:prSet presAssocID="{C162F80A-F853-4775-A9EC-1F17AE7A5A1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0AFF30-CA63-4846-83E0-F0B92C4D479A}" type="pres">
      <dgm:prSet presAssocID="{C162F80A-F853-4775-A9EC-1F17AE7A5A13}" presName="level3hierChild" presStyleCnt="0"/>
      <dgm:spPr/>
    </dgm:pt>
    <dgm:pt modelId="{1229F502-73C0-474B-9525-FAC08660F9F5}" type="pres">
      <dgm:prSet presAssocID="{02D00B28-615E-4F83-8E22-D83FC9C9D1D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E84B61C-2EC7-410D-92AC-53CDD55382E4}" type="pres">
      <dgm:prSet presAssocID="{02D00B28-615E-4F83-8E22-D83FC9C9D1D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DD90CFA-7404-4CD5-8DAA-6C12EBF1F271}" type="pres">
      <dgm:prSet presAssocID="{C41880BE-C196-406A-8FE3-770ED0D32D4A}" presName="root2" presStyleCnt="0"/>
      <dgm:spPr/>
    </dgm:pt>
    <dgm:pt modelId="{13EFD7AA-019C-46CF-80BF-FA5AB9C1FEDE}" type="pres">
      <dgm:prSet presAssocID="{C41880BE-C196-406A-8FE3-770ED0D32D4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F1771-8473-43E0-869B-1CCB067C0C35}" type="pres">
      <dgm:prSet presAssocID="{C41880BE-C196-406A-8FE3-770ED0D32D4A}" presName="level3hierChild" presStyleCnt="0"/>
      <dgm:spPr/>
    </dgm:pt>
  </dgm:ptLst>
  <dgm:cxnLst>
    <dgm:cxn modelId="{3CFEDFA8-AEB1-48DB-B7A5-BBCD1CEE9459}" type="presOf" srcId="{8E7F56E3-92FE-41FC-BE25-E14AC0BB26E2}" destId="{9E2B7F19-89C9-4443-B78A-B00B4380E73F}" srcOrd="1" destOrd="0" presId="urn:microsoft.com/office/officeart/2008/layout/HorizontalMultiLevelHierarchy"/>
    <dgm:cxn modelId="{F03EC836-8948-4BEA-8A31-CFF25897599B}" type="presOf" srcId="{16863FA3-0BE3-418B-979B-7D6EFEA1147C}" destId="{152A8650-38E6-46A2-949C-4AEB532B0D78}" srcOrd="0" destOrd="0" presId="urn:microsoft.com/office/officeart/2008/layout/HorizontalMultiLevelHierarchy"/>
    <dgm:cxn modelId="{8E56A6E1-9E6F-4E3F-8230-9622B2163C70}" srcId="{65414458-401E-4131-AAB1-2D6976A00FCD}" destId="{A5E8E9FE-52B0-4BD8-9F55-6F9EE44F276F}" srcOrd="0" destOrd="0" parTransId="{B088DA8D-3A16-49B5-80CF-B51F4D0FD25D}" sibTransId="{75122F8B-341B-41AD-921A-492D34F6CD32}"/>
    <dgm:cxn modelId="{32340CB4-A3CE-42C4-B406-2F7381ED5040}" srcId="{16863FA3-0BE3-418B-979B-7D6EFEA1147C}" destId="{65414458-401E-4131-AAB1-2D6976A00FCD}" srcOrd="0" destOrd="0" parTransId="{D0047C39-AB46-4459-A641-2AAC6D10C545}" sibTransId="{9228E89D-F307-4BB2-A989-FBB35B470025}"/>
    <dgm:cxn modelId="{072C91B5-555F-41D8-840D-BCF0A96223C5}" type="presOf" srcId="{02D00B28-615E-4F83-8E22-D83FC9C9D1D9}" destId="{0E84B61C-2EC7-410D-92AC-53CDD55382E4}" srcOrd="1" destOrd="0" presId="urn:microsoft.com/office/officeart/2008/layout/HorizontalMultiLevelHierarchy"/>
    <dgm:cxn modelId="{742BCD66-38DD-4904-874A-4B34402976E7}" srcId="{65414458-401E-4131-AAB1-2D6976A00FCD}" destId="{C41880BE-C196-406A-8FE3-770ED0D32D4A}" srcOrd="3" destOrd="0" parTransId="{02D00B28-615E-4F83-8E22-D83FC9C9D1D9}" sibTransId="{FFBC3B66-7E5F-4583-9F17-C921962FF129}"/>
    <dgm:cxn modelId="{8A043E14-95BF-4390-BB4C-4EB61C20DE3E}" type="presOf" srcId="{B088DA8D-3A16-49B5-80CF-B51F4D0FD25D}" destId="{250C422B-5A35-494D-AF10-D122873EE08C}" srcOrd="1" destOrd="0" presId="urn:microsoft.com/office/officeart/2008/layout/HorizontalMultiLevelHierarchy"/>
    <dgm:cxn modelId="{A6CB03EB-3BFA-41EE-B966-FEFE60B9A170}" type="presOf" srcId="{CE0F855B-BBEF-4DCD-9045-216D86794449}" destId="{6052BA4E-C9D9-44AD-8E64-3CDEEB85D5A8}" srcOrd="0" destOrd="0" presId="urn:microsoft.com/office/officeart/2008/layout/HorizontalMultiLevelHierarchy"/>
    <dgm:cxn modelId="{4FAE54FA-9FF4-45AD-BA7D-13BACBD24E6C}" type="presOf" srcId="{C162F80A-F853-4775-A9EC-1F17AE7A5A13}" destId="{C4CF71DF-EA29-4CC8-B0C3-597871E05A2A}" srcOrd="0" destOrd="0" presId="urn:microsoft.com/office/officeart/2008/layout/HorizontalMultiLevelHierarchy"/>
    <dgm:cxn modelId="{0164C6EC-3026-4D9E-BB0D-4A26EBC86417}" type="presOf" srcId="{8E7F56E3-92FE-41FC-BE25-E14AC0BB26E2}" destId="{4B818041-1D7A-4877-81C9-3120EA8826D6}" srcOrd="0" destOrd="0" presId="urn:microsoft.com/office/officeart/2008/layout/HorizontalMultiLevelHierarchy"/>
    <dgm:cxn modelId="{1BD8A355-E9D5-43D2-A41A-DB666D079524}" srcId="{65414458-401E-4131-AAB1-2D6976A00FCD}" destId="{C162F80A-F853-4775-A9EC-1F17AE7A5A13}" srcOrd="2" destOrd="0" parTransId="{E7F84C84-C5D9-46A8-B37A-FC961060871B}" sibTransId="{787EB051-291E-4372-805F-6AB784894DF0}"/>
    <dgm:cxn modelId="{FCA19163-47FD-43DF-876B-E88D6223A79B}" type="presOf" srcId="{E7F84C84-C5D9-46A8-B37A-FC961060871B}" destId="{06A1BEA7-01F7-455A-9A44-AC9142FC5FE1}" srcOrd="1" destOrd="0" presId="urn:microsoft.com/office/officeart/2008/layout/HorizontalMultiLevelHierarchy"/>
    <dgm:cxn modelId="{6DE4E38F-C373-4173-9D75-FCF74E3F36EE}" type="presOf" srcId="{A5E8E9FE-52B0-4BD8-9F55-6F9EE44F276F}" destId="{4843A3FF-1877-46C5-863B-9BA0FE98ABE4}" srcOrd="0" destOrd="0" presId="urn:microsoft.com/office/officeart/2008/layout/HorizontalMultiLevelHierarchy"/>
    <dgm:cxn modelId="{46488F75-8140-408C-ABEF-99F0E428AE31}" type="presOf" srcId="{E7F84C84-C5D9-46A8-B37A-FC961060871B}" destId="{31AA19CD-9F61-432B-9CCA-D8380C9E6A31}" srcOrd="0" destOrd="0" presId="urn:microsoft.com/office/officeart/2008/layout/HorizontalMultiLevelHierarchy"/>
    <dgm:cxn modelId="{C96DF744-05DA-4C59-B45D-2A388D672699}" type="presOf" srcId="{65414458-401E-4131-AAB1-2D6976A00FCD}" destId="{DDABC25A-FBD1-4443-BA6B-65A432073429}" srcOrd="0" destOrd="0" presId="urn:microsoft.com/office/officeart/2008/layout/HorizontalMultiLevelHierarchy"/>
    <dgm:cxn modelId="{43FDD116-17BB-49C0-8D0E-588731484E7A}" srcId="{65414458-401E-4131-AAB1-2D6976A00FCD}" destId="{CE0F855B-BBEF-4DCD-9045-216D86794449}" srcOrd="1" destOrd="0" parTransId="{8E7F56E3-92FE-41FC-BE25-E14AC0BB26E2}" sibTransId="{6C08EC7E-DEE8-4BA5-9432-04BF112AA767}"/>
    <dgm:cxn modelId="{06627BF1-CF25-48C8-AF1B-987BC4705046}" type="presOf" srcId="{B088DA8D-3A16-49B5-80CF-B51F4D0FD25D}" destId="{6484B82A-0158-4B05-BC69-4ACBC57892F9}" srcOrd="0" destOrd="0" presId="urn:microsoft.com/office/officeart/2008/layout/HorizontalMultiLevelHierarchy"/>
    <dgm:cxn modelId="{7248665E-37E3-4726-923B-5A3CD641D082}" type="presOf" srcId="{02D00B28-615E-4F83-8E22-D83FC9C9D1D9}" destId="{1229F502-73C0-474B-9525-FAC08660F9F5}" srcOrd="0" destOrd="0" presId="urn:microsoft.com/office/officeart/2008/layout/HorizontalMultiLevelHierarchy"/>
    <dgm:cxn modelId="{D8A5F68A-99BF-454B-B4C2-F32506ADC6C8}" type="presOf" srcId="{C41880BE-C196-406A-8FE3-770ED0D32D4A}" destId="{13EFD7AA-019C-46CF-80BF-FA5AB9C1FEDE}" srcOrd="0" destOrd="0" presId="urn:microsoft.com/office/officeart/2008/layout/HorizontalMultiLevelHierarchy"/>
    <dgm:cxn modelId="{C4F90963-6378-4E0B-9E9F-34EDA3ABFF1F}" type="presParOf" srcId="{152A8650-38E6-46A2-949C-4AEB532B0D78}" destId="{9F0A9793-3C27-449D-B811-432808DF2A99}" srcOrd="0" destOrd="0" presId="urn:microsoft.com/office/officeart/2008/layout/HorizontalMultiLevelHierarchy"/>
    <dgm:cxn modelId="{BBF43AB6-5AF8-4F98-BDF1-7082A7244758}" type="presParOf" srcId="{9F0A9793-3C27-449D-B811-432808DF2A99}" destId="{DDABC25A-FBD1-4443-BA6B-65A432073429}" srcOrd="0" destOrd="0" presId="urn:microsoft.com/office/officeart/2008/layout/HorizontalMultiLevelHierarchy"/>
    <dgm:cxn modelId="{F8C8FC38-49EE-4135-861E-ABD374FA05F7}" type="presParOf" srcId="{9F0A9793-3C27-449D-B811-432808DF2A99}" destId="{D01ED19B-6BD5-494E-8ED7-958B33481B4A}" srcOrd="1" destOrd="0" presId="urn:microsoft.com/office/officeart/2008/layout/HorizontalMultiLevelHierarchy"/>
    <dgm:cxn modelId="{D63F0CE6-C7A1-45B0-9279-4B8C7E40E7D9}" type="presParOf" srcId="{D01ED19B-6BD5-494E-8ED7-958B33481B4A}" destId="{6484B82A-0158-4B05-BC69-4ACBC57892F9}" srcOrd="0" destOrd="0" presId="urn:microsoft.com/office/officeart/2008/layout/HorizontalMultiLevelHierarchy"/>
    <dgm:cxn modelId="{030988A6-0CA3-4577-8B8E-2FE1C1EED302}" type="presParOf" srcId="{6484B82A-0158-4B05-BC69-4ACBC57892F9}" destId="{250C422B-5A35-494D-AF10-D122873EE08C}" srcOrd="0" destOrd="0" presId="urn:microsoft.com/office/officeart/2008/layout/HorizontalMultiLevelHierarchy"/>
    <dgm:cxn modelId="{483E0EC0-8AD5-4D2B-9617-396ECB7875DB}" type="presParOf" srcId="{D01ED19B-6BD5-494E-8ED7-958B33481B4A}" destId="{323C34E7-59AA-4422-9DA8-6D548F9427B8}" srcOrd="1" destOrd="0" presId="urn:microsoft.com/office/officeart/2008/layout/HorizontalMultiLevelHierarchy"/>
    <dgm:cxn modelId="{94A3FA5C-DB73-4ADE-9E02-ADA468127EEA}" type="presParOf" srcId="{323C34E7-59AA-4422-9DA8-6D548F9427B8}" destId="{4843A3FF-1877-46C5-863B-9BA0FE98ABE4}" srcOrd="0" destOrd="0" presId="urn:microsoft.com/office/officeart/2008/layout/HorizontalMultiLevelHierarchy"/>
    <dgm:cxn modelId="{57A1F191-BC99-43D2-9476-BB782E10612F}" type="presParOf" srcId="{323C34E7-59AA-4422-9DA8-6D548F9427B8}" destId="{EED8D4CC-112D-48F9-87E9-F4934C9559F3}" srcOrd="1" destOrd="0" presId="urn:microsoft.com/office/officeart/2008/layout/HorizontalMultiLevelHierarchy"/>
    <dgm:cxn modelId="{8891A64E-3E52-4AFA-B004-99115C256243}" type="presParOf" srcId="{D01ED19B-6BD5-494E-8ED7-958B33481B4A}" destId="{4B818041-1D7A-4877-81C9-3120EA8826D6}" srcOrd="2" destOrd="0" presId="urn:microsoft.com/office/officeart/2008/layout/HorizontalMultiLevelHierarchy"/>
    <dgm:cxn modelId="{DE542026-DAB4-4E14-819B-CF89F44F2649}" type="presParOf" srcId="{4B818041-1D7A-4877-81C9-3120EA8826D6}" destId="{9E2B7F19-89C9-4443-B78A-B00B4380E73F}" srcOrd="0" destOrd="0" presId="urn:microsoft.com/office/officeart/2008/layout/HorizontalMultiLevelHierarchy"/>
    <dgm:cxn modelId="{A74A9D79-C0DB-4155-A269-9852DA753B89}" type="presParOf" srcId="{D01ED19B-6BD5-494E-8ED7-958B33481B4A}" destId="{57C72000-D394-40EB-9F95-0D9DD6385AAE}" srcOrd="3" destOrd="0" presId="urn:microsoft.com/office/officeart/2008/layout/HorizontalMultiLevelHierarchy"/>
    <dgm:cxn modelId="{02B71B4F-DC73-4F66-BBD6-DDE9D5272CFD}" type="presParOf" srcId="{57C72000-D394-40EB-9F95-0D9DD6385AAE}" destId="{6052BA4E-C9D9-44AD-8E64-3CDEEB85D5A8}" srcOrd="0" destOrd="0" presId="urn:microsoft.com/office/officeart/2008/layout/HorizontalMultiLevelHierarchy"/>
    <dgm:cxn modelId="{A0953AFE-B911-4944-A05F-1922278D8FB8}" type="presParOf" srcId="{57C72000-D394-40EB-9F95-0D9DD6385AAE}" destId="{97160297-8640-48E6-B035-A313EFBFCC41}" srcOrd="1" destOrd="0" presId="urn:microsoft.com/office/officeart/2008/layout/HorizontalMultiLevelHierarchy"/>
    <dgm:cxn modelId="{AC0388BC-2F3D-4622-8E86-56358086A92B}" type="presParOf" srcId="{D01ED19B-6BD5-494E-8ED7-958B33481B4A}" destId="{31AA19CD-9F61-432B-9CCA-D8380C9E6A31}" srcOrd="4" destOrd="0" presId="urn:microsoft.com/office/officeart/2008/layout/HorizontalMultiLevelHierarchy"/>
    <dgm:cxn modelId="{4C0FB7C7-1E84-4872-974F-0EB870023B12}" type="presParOf" srcId="{31AA19CD-9F61-432B-9CCA-D8380C9E6A31}" destId="{06A1BEA7-01F7-455A-9A44-AC9142FC5FE1}" srcOrd="0" destOrd="0" presId="urn:microsoft.com/office/officeart/2008/layout/HorizontalMultiLevelHierarchy"/>
    <dgm:cxn modelId="{5B184620-F074-4E20-91EB-36BF1AC0C465}" type="presParOf" srcId="{D01ED19B-6BD5-494E-8ED7-958B33481B4A}" destId="{1388F16F-BC37-44A2-BD3C-393017650A78}" srcOrd="5" destOrd="0" presId="urn:microsoft.com/office/officeart/2008/layout/HorizontalMultiLevelHierarchy"/>
    <dgm:cxn modelId="{0C834204-AA43-4F0B-9EF6-B41D6D32D2CA}" type="presParOf" srcId="{1388F16F-BC37-44A2-BD3C-393017650A78}" destId="{C4CF71DF-EA29-4CC8-B0C3-597871E05A2A}" srcOrd="0" destOrd="0" presId="urn:microsoft.com/office/officeart/2008/layout/HorizontalMultiLevelHierarchy"/>
    <dgm:cxn modelId="{3B11846B-FDC9-4608-A532-ED33C6F144A3}" type="presParOf" srcId="{1388F16F-BC37-44A2-BD3C-393017650A78}" destId="{DC0AFF30-CA63-4846-83E0-F0B92C4D479A}" srcOrd="1" destOrd="0" presId="urn:microsoft.com/office/officeart/2008/layout/HorizontalMultiLevelHierarchy"/>
    <dgm:cxn modelId="{ED04D898-A863-4B33-8D0B-B4886D54EC7A}" type="presParOf" srcId="{D01ED19B-6BD5-494E-8ED7-958B33481B4A}" destId="{1229F502-73C0-474B-9525-FAC08660F9F5}" srcOrd="6" destOrd="0" presId="urn:microsoft.com/office/officeart/2008/layout/HorizontalMultiLevelHierarchy"/>
    <dgm:cxn modelId="{539C2AB3-3371-4204-B15A-3773D0FFACFB}" type="presParOf" srcId="{1229F502-73C0-474B-9525-FAC08660F9F5}" destId="{0E84B61C-2EC7-410D-92AC-53CDD55382E4}" srcOrd="0" destOrd="0" presId="urn:microsoft.com/office/officeart/2008/layout/HorizontalMultiLevelHierarchy"/>
    <dgm:cxn modelId="{3FAB33C9-E72E-4EA1-A3B1-08E6B90358B9}" type="presParOf" srcId="{D01ED19B-6BD5-494E-8ED7-958B33481B4A}" destId="{8DD90CFA-7404-4CD5-8DAA-6C12EBF1F271}" srcOrd="7" destOrd="0" presId="urn:microsoft.com/office/officeart/2008/layout/HorizontalMultiLevelHierarchy"/>
    <dgm:cxn modelId="{A10B58D9-D2EC-4EA9-BF75-172717DEA8F9}" type="presParOf" srcId="{8DD90CFA-7404-4CD5-8DAA-6C12EBF1F271}" destId="{13EFD7AA-019C-46CF-80BF-FA5AB9C1FEDE}" srcOrd="0" destOrd="0" presId="urn:microsoft.com/office/officeart/2008/layout/HorizontalMultiLevelHierarchy"/>
    <dgm:cxn modelId="{8D92E4CC-1F52-449E-A774-D90A787A7B5F}" type="presParOf" srcId="{8DD90CFA-7404-4CD5-8DAA-6C12EBF1F271}" destId="{FD7F1771-8473-43E0-869B-1CCB067C0C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F3E43-4718-4244-BAF1-DC0006F3188B}" type="doc">
      <dgm:prSet loTypeId="urn:microsoft.com/office/officeart/2009/layout/CircleArrowProcess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41D802-3C0A-4387-A294-467CFA0A7EE9}">
      <dgm:prSet phldrT="[Texto]"/>
      <dgm:spPr/>
      <dgm:t>
        <a:bodyPr/>
        <a:lstStyle/>
        <a:p>
          <a:r>
            <a:rPr lang="es-EC" b="1" dirty="0" smtClean="0"/>
            <a:t>COBERTURA DE MERCADO</a:t>
          </a:r>
          <a:endParaRPr lang="en-US" b="1" dirty="0"/>
        </a:p>
      </dgm:t>
    </dgm:pt>
    <dgm:pt modelId="{19EF9606-3490-4A2A-9C88-F33B26925D30}" type="parTrans" cxnId="{54C34DE3-EF4D-48FA-AD06-DE6B835CDFDB}">
      <dgm:prSet/>
      <dgm:spPr/>
      <dgm:t>
        <a:bodyPr/>
        <a:lstStyle/>
        <a:p>
          <a:endParaRPr lang="en-US"/>
        </a:p>
      </dgm:t>
    </dgm:pt>
    <dgm:pt modelId="{40C38A50-3A61-42C1-BE0B-09A47892BDA4}" type="sibTrans" cxnId="{54C34DE3-EF4D-48FA-AD06-DE6B835CDFDB}">
      <dgm:prSet/>
      <dgm:spPr/>
      <dgm:t>
        <a:bodyPr/>
        <a:lstStyle/>
        <a:p>
          <a:endParaRPr lang="en-US"/>
        </a:p>
      </dgm:t>
    </dgm:pt>
    <dgm:pt modelId="{48DFE832-32F3-45B9-AFE4-6BE6420923FB}">
      <dgm:prSet phldrT="[Texto]"/>
      <dgm:spPr/>
      <dgm:t>
        <a:bodyPr/>
        <a:lstStyle/>
        <a:p>
          <a:r>
            <a:rPr lang="es-ES" dirty="0" smtClean="0"/>
            <a:t>51% del mercado en el Ecuador </a:t>
          </a:r>
          <a:endParaRPr lang="en-US" dirty="0"/>
        </a:p>
      </dgm:t>
    </dgm:pt>
    <dgm:pt modelId="{8AD06130-F97F-4283-A564-8D71B62E6F15}" type="parTrans" cxnId="{6314F038-A5A6-470A-97C6-2DEE9D7FCB75}">
      <dgm:prSet/>
      <dgm:spPr/>
      <dgm:t>
        <a:bodyPr/>
        <a:lstStyle/>
        <a:p>
          <a:endParaRPr lang="en-US"/>
        </a:p>
      </dgm:t>
    </dgm:pt>
    <dgm:pt modelId="{11A7B422-265E-486D-9714-2B09045A1FD8}" type="sibTrans" cxnId="{6314F038-A5A6-470A-97C6-2DEE9D7FCB75}">
      <dgm:prSet/>
      <dgm:spPr/>
      <dgm:t>
        <a:bodyPr/>
        <a:lstStyle/>
        <a:p>
          <a:endParaRPr lang="en-US"/>
        </a:p>
      </dgm:t>
    </dgm:pt>
    <dgm:pt modelId="{5B2BC979-4066-454D-84D7-F16BC9EA4EE5}">
      <dgm:prSet phldrT="[Texto]"/>
      <dgm:spPr/>
      <dgm:t>
        <a:bodyPr/>
        <a:lstStyle/>
        <a:p>
          <a:r>
            <a:rPr lang="es-EC" dirty="0" smtClean="0"/>
            <a:t>Exportaciones a Colombia y Perú</a:t>
          </a:r>
          <a:endParaRPr lang="en-US" dirty="0"/>
        </a:p>
      </dgm:t>
    </dgm:pt>
    <dgm:pt modelId="{5956A5CB-997F-4025-81B7-34BD6FDB39FE}" type="parTrans" cxnId="{B941E878-542B-4B62-833D-DFD847349989}">
      <dgm:prSet/>
      <dgm:spPr/>
      <dgm:t>
        <a:bodyPr/>
        <a:lstStyle/>
        <a:p>
          <a:endParaRPr lang="en-US"/>
        </a:p>
      </dgm:t>
    </dgm:pt>
    <dgm:pt modelId="{A9F84485-9818-47A4-BAEE-2FBE88715473}" type="sibTrans" cxnId="{B941E878-542B-4B62-833D-DFD847349989}">
      <dgm:prSet/>
      <dgm:spPr/>
      <dgm:t>
        <a:bodyPr/>
        <a:lstStyle/>
        <a:p>
          <a:endParaRPr lang="en-US"/>
        </a:p>
      </dgm:t>
    </dgm:pt>
    <dgm:pt modelId="{8BA06C3F-6BD6-49C5-A329-0ADA41132D6B}" type="pres">
      <dgm:prSet presAssocID="{288F3E43-4718-4244-BAF1-DC0006F3188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F8E5312-FBFA-4A40-9F7B-D6FE2EF63776}" type="pres">
      <dgm:prSet presAssocID="{4441D802-3C0A-4387-A294-467CFA0A7EE9}" presName="Accent1" presStyleCnt="0"/>
      <dgm:spPr/>
    </dgm:pt>
    <dgm:pt modelId="{D53542A0-EC46-4C9D-B3F2-1D3F91BAA845}" type="pres">
      <dgm:prSet presAssocID="{4441D802-3C0A-4387-A294-467CFA0A7EE9}" presName="Accent" presStyleLbl="node1" presStyleIdx="0" presStyleCnt="3"/>
      <dgm:spPr/>
    </dgm:pt>
    <dgm:pt modelId="{1AF94D63-8CFF-4690-B4D0-F727879B455D}" type="pres">
      <dgm:prSet presAssocID="{4441D802-3C0A-4387-A294-467CFA0A7EE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82E30-A355-41B6-8785-B0F457AE615D}" type="pres">
      <dgm:prSet presAssocID="{48DFE832-32F3-45B9-AFE4-6BE6420923FB}" presName="Accent2" presStyleCnt="0"/>
      <dgm:spPr/>
    </dgm:pt>
    <dgm:pt modelId="{E8C0C807-A8E6-475F-81A8-0AD8D751988D}" type="pres">
      <dgm:prSet presAssocID="{48DFE832-32F3-45B9-AFE4-6BE6420923FB}" presName="Accent" presStyleLbl="node1" presStyleIdx="1" presStyleCnt="3"/>
      <dgm:spPr/>
    </dgm:pt>
    <dgm:pt modelId="{28A5B304-BED5-4CF7-8E9B-DE03EDA6AB89}" type="pres">
      <dgm:prSet presAssocID="{48DFE832-32F3-45B9-AFE4-6BE6420923F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36F17-F9D2-4AF3-8DB5-3EF3E959706E}" type="pres">
      <dgm:prSet presAssocID="{5B2BC979-4066-454D-84D7-F16BC9EA4EE5}" presName="Accent3" presStyleCnt="0"/>
      <dgm:spPr/>
    </dgm:pt>
    <dgm:pt modelId="{1A58E033-F2BA-4C34-A7B6-0A7CA3659936}" type="pres">
      <dgm:prSet presAssocID="{5B2BC979-4066-454D-84D7-F16BC9EA4EE5}" presName="Accent" presStyleLbl="node1" presStyleIdx="2" presStyleCnt="3"/>
      <dgm:spPr/>
    </dgm:pt>
    <dgm:pt modelId="{D76D9D3A-CF12-47FD-9706-DD1E48B0C9BD}" type="pres">
      <dgm:prSet presAssocID="{5B2BC979-4066-454D-84D7-F16BC9EA4EE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270B1-A773-4FAD-B77D-68BE56C9874F}" type="presOf" srcId="{5B2BC979-4066-454D-84D7-F16BC9EA4EE5}" destId="{D76D9D3A-CF12-47FD-9706-DD1E48B0C9BD}" srcOrd="0" destOrd="0" presId="urn:microsoft.com/office/officeart/2009/layout/CircleArrowProcess"/>
    <dgm:cxn modelId="{6314F038-A5A6-470A-97C6-2DEE9D7FCB75}" srcId="{288F3E43-4718-4244-BAF1-DC0006F3188B}" destId="{48DFE832-32F3-45B9-AFE4-6BE6420923FB}" srcOrd="1" destOrd="0" parTransId="{8AD06130-F97F-4283-A564-8D71B62E6F15}" sibTransId="{11A7B422-265E-486D-9714-2B09045A1FD8}"/>
    <dgm:cxn modelId="{85224285-C1FF-4BB3-99CC-413178DC9BAA}" type="presOf" srcId="{288F3E43-4718-4244-BAF1-DC0006F3188B}" destId="{8BA06C3F-6BD6-49C5-A329-0ADA41132D6B}" srcOrd="0" destOrd="0" presId="urn:microsoft.com/office/officeart/2009/layout/CircleArrowProcess"/>
    <dgm:cxn modelId="{763700BF-3078-4F1A-9E74-50888EC242A2}" type="presOf" srcId="{48DFE832-32F3-45B9-AFE4-6BE6420923FB}" destId="{28A5B304-BED5-4CF7-8E9B-DE03EDA6AB89}" srcOrd="0" destOrd="0" presId="urn:microsoft.com/office/officeart/2009/layout/CircleArrowProcess"/>
    <dgm:cxn modelId="{54C34DE3-EF4D-48FA-AD06-DE6B835CDFDB}" srcId="{288F3E43-4718-4244-BAF1-DC0006F3188B}" destId="{4441D802-3C0A-4387-A294-467CFA0A7EE9}" srcOrd="0" destOrd="0" parTransId="{19EF9606-3490-4A2A-9C88-F33B26925D30}" sibTransId="{40C38A50-3A61-42C1-BE0B-09A47892BDA4}"/>
    <dgm:cxn modelId="{914C5430-1EB6-4A56-AFC7-A43109997C67}" type="presOf" srcId="{4441D802-3C0A-4387-A294-467CFA0A7EE9}" destId="{1AF94D63-8CFF-4690-B4D0-F727879B455D}" srcOrd="0" destOrd="0" presId="urn:microsoft.com/office/officeart/2009/layout/CircleArrowProcess"/>
    <dgm:cxn modelId="{B941E878-542B-4B62-833D-DFD847349989}" srcId="{288F3E43-4718-4244-BAF1-DC0006F3188B}" destId="{5B2BC979-4066-454D-84D7-F16BC9EA4EE5}" srcOrd="2" destOrd="0" parTransId="{5956A5CB-997F-4025-81B7-34BD6FDB39FE}" sibTransId="{A9F84485-9818-47A4-BAEE-2FBE88715473}"/>
    <dgm:cxn modelId="{55265B1B-764A-431A-B78F-56DD81E564BB}" type="presParOf" srcId="{8BA06C3F-6BD6-49C5-A329-0ADA41132D6B}" destId="{2F8E5312-FBFA-4A40-9F7B-D6FE2EF63776}" srcOrd="0" destOrd="0" presId="urn:microsoft.com/office/officeart/2009/layout/CircleArrowProcess"/>
    <dgm:cxn modelId="{D8A54BBE-520F-41E5-9FCA-B7DDB3539021}" type="presParOf" srcId="{2F8E5312-FBFA-4A40-9F7B-D6FE2EF63776}" destId="{D53542A0-EC46-4C9D-B3F2-1D3F91BAA845}" srcOrd="0" destOrd="0" presId="urn:microsoft.com/office/officeart/2009/layout/CircleArrowProcess"/>
    <dgm:cxn modelId="{84CFD7C6-0A2D-4DE3-8FDE-5068BCD5A9C5}" type="presParOf" srcId="{8BA06C3F-6BD6-49C5-A329-0ADA41132D6B}" destId="{1AF94D63-8CFF-4690-B4D0-F727879B455D}" srcOrd="1" destOrd="0" presId="urn:microsoft.com/office/officeart/2009/layout/CircleArrowProcess"/>
    <dgm:cxn modelId="{FE878FB8-8673-4766-BBAD-3740C0056C00}" type="presParOf" srcId="{8BA06C3F-6BD6-49C5-A329-0ADA41132D6B}" destId="{82F82E30-A355-41B6-8785-B0F457AE615D}" srcOrd="2" destOrd="0" presId="urn:microsoft.com/office/officeart/2009/layout/CircleArrowProcess"/>
    <dgm:cxn modelId="{4623EAD4-6AA3-4F1B-9BD8-C8C578E718E5}" type="presParOf" srcId="{82F82E30-A355-41B6-8785-B0F457AE615D}" destId="{E8C0C807-A8E6-475F-81A8-0AD8D751988D}" srcOrd="0" destOrd="0" presId="urn:microsoft.com/office/officeart/2009/layout/CircleArrowProcess"/>
    <dgm:cxn modelId="{B81EAEBA-337B-47BB-8FD7-66E47B356759}" type="presParOf" srcId="{8BA06C3F-6BD6-49C5-A329-0ADA41132D6B}" destId="{28A5B304-BED5-4CF7-8E9B-DE03EDA6AB89}" srcOrd="3" destOrd="0" presId="urn:microsoft.com/office/officeart/2009/layout/CircleArrowProcess"/>
    <dgm:cxn modelId="{47AD6A64-B657-487E-AEF2-D99D772E64E8}" type="presParOf" srcId="{8BA06C3F-6BD6-49C5-A329-0ADA41132D6B}" destId="{E0736F17-F9D2-4AF3-8DB5-3EF3E959706E}" srcOrd="4" destOrd="0" presId="urn:microsoft.com/office/officeart/2009/layout/CircleArrowProcess"/>
    <dgm:cxn modelId="{09C1D2B8-00F3-4C1B-88AB-C5070D8F376C}" type="presParOf" srcId="{E0736F17-F9D2-4AF3-8DB5-3EF3E959706E}" destId="{1A58E033-F2BA-4C34-A7B6-0A7CA3659936}" srcOrd="0" destOrd="0" presId="urn:microsoft.com/office/officeart/2009/layout/CircleArrowProcess"/>
    <dgm:cxn modelId="{AD6BC49B-5945-4D40-9673-B31896372333}" type="presParOf" srcId="{8BA06C3F-6BD6-49C5-A329-0ADA41132D6B}" destId="{D76D9D3A-CF12-47FD-9706-DD1E48B0C9B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230D14-E651-4A3E-8F96-E0248EE94AFE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CD70E0-E47E-46B5-AA28-B297689BE2BA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MISION</a:t>
          </a:r>
          <a:endParaRPr lang="en-US" b="1" dirty="0">
            <a:solidFill>
              <a:schemeClr val="tx1"/>
            </a:solidFill>
          </a:endParaRPr>
        </a:p>
      </dgm:t>
    </dgm:pt>
    <dgm:pt modelId="{844B7385-0982-4DF3-B9E4-467BA5697CE1}" type="par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E55C20-8797-4165-A0DB-0469D397DFC0}" type="sib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43222AF-6BB9-435C-82C7-B9D28B9FC9A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VISION</a:t>
          </a:r>
          <a:endParaRPr lang="en-US" b="1" dirty="0">
            <a:solidFill>
              <a:schemeClr val="tx1"/>
            </a:solidFill>
          </a:endParaRPr>
        </a:p>
      </dgm:t>
    </dgm:pt>
    <dgm:pt modelId="{59365817-7100-4060-91FE-87C1A17BD2AB}" type="par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C26733-55F8-482C-835B-5E2BA2BE1723}" type="sib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C30B5FF-2D20-4DF2-82C6-3871D6B9836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OBJETIVO </a:t>
          </a:r>
          <a:endParaRPr lang="en-US" b="1" dirty="0">
            <a:solidFill>
              <a:schemeClr val="tx1"/>
            </a:solidFill>
          </a:endParaRPr>
        </a:p>
      </dgm:t>
    </dgm:pt>
    <dgm:pt modelId="{473F593B-116F-48BB-88F2-F499E1063888}" type="parTrans" cxnId="{E20E5C29-1413-41A0-AACA-728DF0F46F6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C5A383-4B45-4CED-ACFE-C96F1FE67E3E}" type="sibTrans" cxnId="{E20E5C29-1413-41A0-AACA-728DF0F46F6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DB63C43-224D-4466-9BD3-D223E4750C13}">
      <dgm:prSet phldrT="[Texto]" custT="1"/>
      <dgm:spPr/>
      <dgm:t>
        <a:bodyPr/>
        <a:lstStyle/>
        <a:p>
          <a:r>
            <a:rPr lang="es-ES" sz="1500" b="1" dirty="0" smtClean="0">
              <a:solidFill>
                <a:schemeClr val="tx1"/>
              </a:solidFill>
            </a:rPr>
            <a:t>“Somos parte de su familia con productos de calidad que aseguran comodidad y descanso saludables.”</a:t>
          </a:r>
          <a:endParaRPr lang="en-US" sz="1500" b="1" dirty="0">
            <a:solidFill>
              <a:schemeClr val="tx1"/>
            </a:solidFill>
          </a:endParaRPr>
        </a:p>
      </dgm:t>
    </dgm:pt>
    <dgm:pt modelId="{F113561C-2040-4889-973A-C4FF060763F5}" type="parTrans" cxnId="{46377F5E-8B4D-4B11-9A91-4D5E0FB01E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EFA4DC-22F6-40A0-917D-F751ED070AEC}" type="sibTrans" cxnId="{46377F5E-8B4D-4B11-9A91-4D5E0FB01E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47FEF87-CA56-4F4A-BFB5-6A7FF4DFDA98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“Empresa innovadora de nivel internacional en la industria del descanso con excelencia en el servicio, calidad certificada y responsabilidad social”</a:t>
          </a:r>
          <a:endParaRPr lang="en-US" sz="1200" b="1" dirty="0">
            <a:solidFill>
              <a:schemeClr val="tx1"/>
            </a:solidFill>
          </a:endParaRPr>
        </a:p>
      </dgm:t>
    </dgm:pt>
    <dgm:pt modelId="{4D0D382D-8F6C-483A-B33E-47E3FD3E3814}" type="par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70D42D-2639-4310-BBC5-EE6C89C3BDA0}" type="sib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6E13F7-4904-49F4-BC6D-1982CFD3385F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“Nuestro objetivo es satisfacer las necesidades de los consumidores de diferentes perfiles con productos que brinden beneficios y soluciones específicas. Nos enfocamos muchos más en la calidad”</a:t>
          </a:r>
          <a:endParaRPr lang="en-US" sz="1200" b="1" dirty="0">
            <a:solidFill>
              <a:schemeClr val="tx1"/>
            </a:solidFill>
          </a:endParaRPr>
        </a:p>
      </dgm:t>
    </dgm:pt>
    <dgm:pt modelId="{F70DC090-4F0F-4863-ACC2-EBC9C98F2040}" type="parTrans" cxnId="{50355797-E5E8-43BB-A3D1-76DF85AC33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0BD921-DC21-4C3D-94A0-06DE3BB483FB}" type="sibTrans" cxnId="{50355797-E5E8-43BB-A3D1-76DF85AC33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5F98964-A7FE-4866-B33C-932D9701E77F}" type="pres">
      <dgm:prSet presAssocID="{5E230D14-E651-4A3E-8F96-E0248EE94A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3DD45-AE4C-4005-B2B2-9A3AD0A52C18}" type="pres">
      <dgm:prSet presAssocID="{5E230D14-E651-4A3E-8F96-E0248EE94AFE}" presName="tSp" presStyleCnt="0"/>
      <dgm:spPr/>
      <dgm:t>
        <a:bodyPr/>
        <a:lstStyle/>
        <a:p>
          <a:endParaRPr lang="en-US"/>
        </a:p>
      </dgm:t>
    </dgm:pt>
    <dgm:pt modelId="{8BD543E1-CC84-4AA9-BED0-3B1933ADACA5}" type="pres">
      <dgm:prSet presAssocID="{5E230D14-E651-4A3E-8F96-E0248EE94AFE}" presName="bSp" presStyleCnt="0"/>
      <dgm:spPr/>
      <dgm:t>
        <a:bodyPr/>
        <a:lstStyle/>
        <a:p>
          <a:endParaRPr lang="en-US"/>
        </a:p>
      </dgm:t>
    </dgm:pt>
    <dgm:pt modelId="{25541DF0-7637-4030-A61A-058AE826EABC}" type="pres">
      <dgm:prSet presAssocID="{5E230D14-E651-4A3E-8F96-E0248EE94AFE}" presName="process" presStyleCnt="0"/>
      <dgm:spPr/>
      <dgm:t>
        <a:bodyPr/>
        <a:lstStyle/>
        <a:p>
          <a:endParaRPr lang="en-US"/>
        </a:p>
      </dgm:t>
    </dgm:pt>
    <dgm:pt modelId="{889D7640-951B-4B00-9873-0E01E573C5B1}" type="pres">
      <dgm:prSet presAssocID="{C1CD70E0-E47E-46B5-AA28-B297689BE2BA}" presName="composite1" presStyleCnt="0"/>
      <dgm:spPr/>
      <dgm:t>
        <a:bodyPr/>
        <a:lstStyle/>
        <a:p>
          <a:endParaRPr lang="en-US"/>
        </a:p>
      </dgm:t>
    </dgm:pt>
    <dgm:pt modelId="{818A570B-6291-4B5B-A3A7-7D90FCDD02F6}" type="pres">
      <dgm:prSet presAssocID="{C1CD70E0-E47E-46B5-AA28-B297689BE2BA}" presName="dummyNode1" presStyleLbl="node1" presStyleIdx="0" presStyleCnt="3"/>
      <dgm:spPr/>
      <dgm:t>
        <a:bodyPr/>
        <a:lstStyle/>
        <a:p>
          <a:endParaRPr lang="en-US"/>
        </a:p>
      </dgm:t>
    </dgm:pt>
    <dgm:pt modelId="{D5AE90CF-04E3-4C14-B338-CF0FAA845059}" type="pres">
      <dgm:prSet presAssocID="{C1CD70E0-E47E-46B5-AA28-B297689BE2B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0C7F5-BD27-4DF3-B5F1-FCB820A81FF0}" type="pres">
      <dgm:prSet presAssocID="{C1CD70E0-E47E-46B5-AA28-B297689BE2B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DD76-960D-4249-99EF-A57EFFF5679B}" type="pres">
      <dgm:prSet presAssocID="{C1CD70E0-E47E-46B5-AA28-B297689BE2B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C8C96-7E24-4477-89CE-FE95DC4D0F7E}" type="pres">
      <dgm:prSet presAssocID="{C1CD70E0-E47E-46B5-AA28-B297689BE2BA}" presName="connSite1" presStyleCnt="0"/>
      <dgm:spPr/>
      <dgm:t>
        <a:bodyPr/>
        <a:lstStyle/>
        <a:p>
          <a:endParaRPr lang="en-US"/>
        </a:p>
      </dgm:t>
    </dgm:pt>
    <dgm:pt modelId="{D546432E-6AAF-4A49-991F-BA4E18835D19}" type="pres">
      <dgm:prSet presAssocID="{4EE55C20-8797-4165-A0DB-0469D397DFC0}" presName="Name9" presStyleLbl="sibTrans2D1" presStyleIdx="0" presStyleCnt="2"/>
      <dgm:spPr/>
      <dgm:t>
        <a:bodyPr/>
        <a:lstStyle/>
        <a:p>
          <a:endParaRPr lang="en-US"/>
        </a:p>
      </dgm:t>
    </dgm:pt>
    <dgm:pt modelId="{308A09EE-6118-4003-8BD7-EF519E1C41E8}" type="pres">
      <dgm:prSet presAssocID="{143222AF-6BB9-435C-82C7-B9D28B9FC9A0}" presName="composite2" presStyleCnt="0"/>
      <dgm:spPr/>
      <dgm:t>
        <a:bodyPr/>
        <a:lstStyle/>
        <a:p>
          <a:endParaRPr lang="en-US"/>
        </a:p>
      </dgm:t>
    </dgm:pt>
    <dgm:pt modelId="{B06F11EC-B98E-4950-9E1E-92B1CCF1F8C7}" type="pres">
      <dgm:prSet presAssocID="{143222AF-6BB9-435C-82C7-B9D28B9FC9A0}" presName="dummyNode2" presStyleLbl="node1" presStyleIdx="0" presStyleCnt="3"/>
      <dgm:spPr/>
      <dgm:t>
        <a:bodyPr/>
        <a:lstStyle/>
        <a:p>
          <a:endParaRPr lang="en-US"/>
        </a:p>
      </dgm:t>
    </dgm:pt>
    <dgm:pt modelId="{736684A9-2E50-4D67-A02C-58B17F330B90}" type="pres">
      <dgm:prSet presAssocID="{143222AF-6BB9-435C-82C7-B9D28B9FC9A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E6279-8FDA-4FEA-8CBC-DF19953582C7}" type="pres">
      <dgm:prSet presAssocID="{143222AF-6BB9-435C-82C7-B9D28B9FC9A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C1F8C-5388-48BB-A632-5D1D8AB584AC}" type="pres">
      <dgm:prSet presAssocID="{143222AF-6BB9-435C-82C7-B9D28B9FC9A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BF5C-D660-4E8B-9EA2-F4212576242B}" type="pres">
      <dgm:prSet presAssocID="{143222AF-6BB9-435C-82C7-B9D28B9FC9A0}" presName="connSite2" presStyleCnt="0"/>
      <dgm:spPr/>
      <dgm:t>
        <a:bodyPr/>
        <a:lstStyle/>
        <a:p>
          <a:endParaRPr lang="en-US"/>
        </a:p>
      </dgm:t>
    </dgm:pt>
    <dgm:pt modelId="{5A499ECC-96C8-4CDA-96E7-5213ED822538}" type="pres">
      <dgm:prSet presAssocID="{BBC26733-55F8-482C-835B-5E2BA2BE1723}" presName="Name18" presStyleLbl="sibTrans2D1" presStyleIdx="1" presStyleCnt="2"/>
      <dgm:spPr/>
      <dgm:t>
        <a:bodyPr/>
        <a:lstStyle/>
        <a:p>
          <a:endParaRPr lang="en-US"/>
        </a:p>
      </dgm:t>
    </dgm:pt>
    <dgm:pt modelId="{508074DE-DEC4-4D34-AAD5-97D68905A280}" type="pres">
      <dgm:prSet presAssocID="{DC30B5FF-2D20-4DF2-82C6-3871D6B98367}" presName="composite1" presStyleCnt="0"/>
      <dgm:spPr/>
      <dgm:t>
        <a:bodyPr/>
        <a:lstStyle/>
        <a:p>
          <a:endParaRPr lang="en-US"/>
        </a:p>
      </dgm:t>
    </dgm:pt>
    <dgm:pt modelId="{5BE9FA00-4ED7-4972-8419-E3342F4DEE30}" type="pres">
      <dgm:prSet presAssocID="{DC30B5FF-2D20-4DF2-82C6-3871D6B98367}" presName="dummyNode1" presStyleLbl="node1" presStyleIdx="1" presStyleCnt="3"/>
      <dgm:spPr/>
      <dgm:t>
        <a:bodyPr/>
        <a:lstStyle/>
        <a:p>
          <a:endParaRPr lang="en-US"/>
        </a:p>
      </dgm:t>
    </dgm:pt>
    <dgm:pt modelId="{92D29722-592B-4B90-9732-0A9727CB958C}" type="pres">
      <dgm:prSet presAssocID="{DC30B5FF-2D20-4DF2-82C6-3871D6B9836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09D8E-5576-4670-809C-42B65962CE78}" type="pres">
      <dgm:prSet presAssocID="{DC30B5FF-2D20-4DF2-82C6-3871D6B9836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5EE49-C6E9-4DE2-839C-692EC1AFE763}" type="pres">
      <dgm:prSet presAssocID="{DC30B5FF-2D20-4DF2-82C6-3871D6B98367}" presName="parentNode1" presStyleLbl="node1" presStyleIdx="2" presStyleCnt="3" custLinFactNeighborX="-137" custLinFactNeighborY="15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EE410-87A6-4CD0-AA01-E9D6E5724531}" type="pres">
      <dgm:prSet presAssocID="{DC30B5FF-2D20-4DF2-82C6-3871D6B98367}" presName="connSite1" presStyleCnt="0"/>
      <dgm:spPr/>
      <dgm:t>
        <a:bodyPr/>
        <a:lstStyle/>
        <a:p>
          <a:endParaRPr lang="en-US"/>
        </a:p>
      </dgm:t>
    </dgm:pt>
  </dgm:ptLst>
  <dgm:cxnLst>
    <dgm:cxn modelId="{2276FF2A-67D6-432C-8DB7-9E0FB86E137A}" type="presOf" srcId="{DC30B5FF-2D20-4DF2-82C6-3871D6B98367}" destId="{70E5EE49-C6E9-4DE2-839C-692EC1AFE763}" srcOrd="0" destOrd="0" presId="urn:microsoft.com/office/officeart/2005/8/layout/hProcess4"/>
    <dgm:cxn modelId="{2FD3C947-34F9-478E-AFA0-C31F24361F76}" type="presOf" srcId="{647FEF87-CA56-4F4A-BFB5-6A7FF4DFDA98}" destId="{736684A9-2E50-4D67-A02C-58B17F330B90}" srcOrd="0" destOrd="0" presId="urn:microsoft.com/office/officeart/2005/8/layout/hProcess4"/>
    <dgm:cxn modelId="{FD28E468-53BD-476E-B685-49EC7E152ADB}" srcId="{5E230D14-E651-4A3E-8F96-E0248EE94AFE}" destId="{C1CD70E0-E47E-46B5-AA28-B297689BE2BA}" srcOrd="0" destOrd="0" parTransId="{844B7385-0982-4DF3-B9E4-467BA5697CE1}" sibTransId="{4EE55C20-8797-4165-A0DB-0469D397DFC0}"/>
    <dgm:cxn modelId="{83C2F0AB-B8C3-4AB8-AD48-69B30DBB08A1}" type="presOf" srcId="{ADB63C43-224D-4466-9BD3-D223E4750C13}" destId="{6F60C7F5-BD27-4DF3-B5F1-FCB820A81FF0}" srcOrd="1" destOrd="0" presId="urn:microsoft.com/office/officeart/2005/8/layout/hProcess4"/>
    <dgm:cxn modelId="{FC31B034-3DAB-4218-8146-61F415804604}" type="presOf" srcId="{566E13F7-4904-49F4-BC6D-1982CFD3385F}" destId="{E7B09D8E-5576-4670-809C-42B65962CE78}" srcOrd="1" destOrd="0" presId="urn:microsoft.com/office/officeart/2005/8/layout/hProcess4"/>
    <dgm:cxn modelId="{B616B611-15F2-4D53-BC60-3DC972F75D73}" type="presOf" srcId="{C1CD70E0-E47E-46B5-AA28-B297689BE2BA}" destId="{41E4DD76-960D-4249-99EF-A57EFFF5679B}" srcOrd="0" destOrd="0" presId="urn:microsoft.com/office/officeart/2005/8/layout/hProcess4"/>
    <dgm:cxn modelId="{8E1D666F-7DCC-4C71-942C-AE86E01A7624}" type="presOf" srcId="{BBC26733-55F8-482C-835B-5E2BA2BE1723}" destId="{5A499ECC-96C8-4CDA-96E7-5213ED822538}" srcOrd="0" destOrd="0" presId="urn:microsoft.com/office/officeart/2005/8/layout/hProcess4"/>
    <dgm:cxn modelId="{D0A4DB55-8D10-4D9A-85E5-28313A155749}" srcId="{5E230D14-E651-4A3E-8F96-E0248EE94AFE}" destId="{143222AF-6BB9-435C-82C7-B9D28B9FC9A0}" srcOrd="1" destOrd="0" parTransId="{59365817-7100-4060-91FE-87C1A17BD2AB}" sibTransId="{BBC26733-55F8-482C-835B-5E2BA2BE1723}"/>
    <dgm:cxn modelId="{B9801AA0-6827-4BE1-A16D-ECD8556EB4B2}" type="presOf" srcId="{566E13F7-4904-49F4-BC6D-1982CFD3385F}" destId="{92D29722-592B-4B90-9732-0A9727CB958C}" srcOrd="0" destOrd="0" presId="urn:microsoft.com/office/officeart/2005/8/layout/hProcess4"/>
    <dgm:cxn modelId="{AF3DCC32-B79B-4240-BDE9-A6896CC1140D}" srcId="{143222AF-6BB9-435C-82C7-B9D28B9FC9A0}" destId="{647FEF87-CA56-4F4A-BFB5-6A7FF4DFDA98}" srcOrd="0" destOrd="0" parTransId="{4D0D382D-8F6C-483A-B33E-47E3FD3E3814}" sibTransId="{A970D42D-2639-4310-BBC5-EE6C89C3BDA0}"/>
    <dgm:cxn modelId="{7B85CF89-C4B3-41C3-8BF8-D09C4F3C1521}" type="presOf" srcId="{4EE55C20-8797-4165-A0DB-0469D397DFC0}" destId="{D546432E-6AAF-4A49-991F-BA4E18835D19}" srcOrd="0" destOrd="0" presId="urn:microsoft.com/office/officeart/2005/8/layout/hProcess4"/>
    <dgm:cxn modelId="{C8A720FC-98D0-49A2-984E-BF96129CC446}" type="presOf" srcId="{647FEF87-CA56-4F4A-BFB5-6A7FF4DFDA98}" destId="{E8BE6279-8FDA-4FEA-8CBC-DF19953582C7}" srcOrd="1" destOrd="0" presId="urn:microsoft.com/office/officeart/2005/8/layout/hProcess4"/>
    <dgm:cxn modelId="{E20E5C29-1413-41A0-AACA-728DF0F46F6D}" srcId="{5E230D14-E651-4A3E-8F96-E0248EE94AFE}" destId="{DC30B5FF-2D20-4DF2-82C6-3871D6B98367}" srcOrd="2" destOrd="0" parTransId="{473F593B-116F-48BB-88F2-F499E1063888}" sibTransId="{A8C5A383-4B45-4CED-ACFE-C96F1FE67E3E}"/>
    <dgm:cxn modelId="{6FA92B85-9435-4DF0-8F01-07E4CC8407AD}" type="presOf" srcId="{143222AF-6BB9-435C-82C7-B9D28B9FC9A0}" destId="{C7AC1F8C-5388-48BB-A632-5D1D8AB584AC}" srcOrd="0" destOrd="0" presId="urn:microsoft.com/office/officeart/2005/8/layout/hProcess4"/>
    <dgm:cxn modelId="{46377F5E-8B4D-4B11-9A91-4D5E0FB01E5B}" srcId="{C1CD70E0-E47E-46B5-AA28-B297689BE2BA}" destId="{ADB63C43-224D-4466-9BD3-D223E4750C13}" srcOrd="0" destOrd="0" parTransId="{F113561C-2040-4889-973A-C4FF060763F5}" sibTransId="{F6EFA4DC-22F6-40A0-917D-F751ED070AEC}"/>
    <dgm:cxn modelId="{50355797-E5E8-43BB-A3D1-76DF85AC33E6}" srcId="{DC30B5FF-2D20-4DF2-82C6-3871D6B98367}" destId="{566E13F7-4904-49F4-BC6D-1982CFD3385F}" srcOrd="0" destOrd="0" parTransId="{F70DC090-4F0F-4863-ACC2-EBC9C98F2040}" sibTransId="{1C0BD921-DC21-4C3D-94A0-06DE3BB483FB}"/>
    <dgm:cxn modelId="{B643BA63-3789-46E8-9C66-6E37F86489A2}" type="presOf" srcId="{ADB63C43-224D-4466-9BD3-D223E4750C13}" destId="{D5AE90CF-04E3-4C14-B338-CF0FAA845059}" srcOrd="0" destOrd="0" presId="urn:microsoft.com/office/officeart/2005/8/layout/hProcess4"/>
    <dgm:cxn modelId="{80C5D90F-764C-47C4-91AD-1D817FE281FF}" type="presOf" srcId="{5E230D14-E651-4A3E-8F96-E0248EE94AFE}" destId="{75F98964-A7FE-4866-B33C-932D9701E77F}" srcOrd="0" destOrd="0" presId="urn:microsoft.com/office/officeart/2005/8/layout/hProcess4"/>
    <dgm:cxn modelId="{C5B61F8A-7E46-42F2-927D-10EBC2A26463}" type="presParOf" srcId="{75F98964-A7FE-4866-B33C-932D9701E77F}" destId="{C303DD45-AE4C-4005-B2B2-9A3AD0A52C18}" srcOrd="0" destOrd="0" presId="urn:microsoft.com/office/officeart/2005/8/layout/hProcess4"/>
    <dgm:cxn modelId="{218CE076-17CF-4EEC-8F9C-43121CD8010E}" type="presParOf" srcId="{75F98964-A7FE-4866-B33C-932D9701E77F}" destId="{8BD543E1-CC84-4AA9-BED0-3B1933ADACA5}" srcOrd="1" destOrd="0" presId="urn:microsoft.com/office/officeart/2005/8/layout/hProcess4"/>
    <dgm:cxn modelId="{8A63DFB6-44DD-4AA1-90B4-93D152A308BC}" type="presParOf" srcId="{75F98964-A7FE-4866-B33C-932D9701E77F}" destId="{25541DF0-7637-4030-A61A-058AE826EABC}" srcOrd="2" destOrd="0" presId="urn:microsoft.com/office/officeart/2005/8/layout/hProcess4"/>
    <dgm:cxn modelId="{FB2FA635-4DC4-4912-A8B9-4226650CD50B}" type="presParOf" srcId="{25541DF0-7637-4030-A61A-058AE826EABC}" destId="{889D7640-951B-4B00-9873-0E01E573C5B1}" srcOrd="0" destOrd="0" presId="urn:microsoft.com/office/officeart/2005/8/layout/hProcess4"/>
    <dgm:cxn modelId="{F82D9853-65CC-461C-B655-6E7F75294DD2}" type="presParOf" srcId="{889D7640-951B-4B00-9873-0E01E573C5B1}" destId="{818A570B-6291-4B5B-A3A7-7D90FCDD02F6}" srcOrd="0" destOrd="0" presId="urn:microsoft.com/office/officeart/2005/8/layout/hProcess4"/>
    <dgm:cxn modelId="{F4B98619-1CFA-46DB-82C5-AEE2E301D1C7}" type="presParOf" srcId="{889D7640-951B-4B00-9873-0E01E573C5B1}" destId="{D5AE90CF-04E3-4C14-B338-CF0FAA845059}" srcOrd="1" destOrd="0" presId="urn:microsoft.com/office/officeart/2005/8/layout/hProcess4"/>
    <dgm:cxn modelId="{76BBA99B-F20F-4903-AEC3-0A944A8F4847}" type="presParOf" srcId="{889D7640-951B-4B00-9873-0E01E573C5B1}" destId="{6F60C7F5-BD27-4DF3-B5F1-FCB820A81FF0}" srcOrd="2" destOrd="0" presId="urn:microsoft.com/office/officeart/2005/8/layout/hProcess4"/>
    <dgm:cxn modelId="{EEE39F88-AEE2-43A1-91FF-F93835F3A548}" type="presParOf" srcId="{889D7640-951B-4B00-9873-0E01E573C5B1}" destId="{41E4DD76-960D-4249-99EF-A57EFFF5679B}" srcOrd="3" destOrd="0" presId="urn:microsoft.com/office/officeart/2005/8/layout/hProcess4"/>
    <dgm:cxn modelId="{D54C9784-69E3-4CEF-B5C0-ECC678F35561}" type="presParOf" srcId="{889D7640-951B-4B00-9873-0E01E573C5B1}" destId="{4DDC8C96-7E24-4477-89CE-FE95DC4D0F7E}" srcOrd="4" destOrd="0" presId="urn:microsoft.com/office/officeart/2005/8/layout/hProcess4"/>
    <dgm:cxn modelId="{B5B5076D-EBD6-4E80-8815-39E035A221D5}" type="presParOf" srcId="{25541DF0-7637-4030-A61A-058AE826EABC}" destId="{D546432E-6AAF-4A49-991F-BA4E18835D19}" srcOrd="1" destOrd="0" presId="urn:microsoft.com/office/officeart/2005/8/layout/hProcess4"/>
    <dgm:cxn modelId="{B6F58451-6975-4F74-B350-09F2D778AD26}" type="presParOf" srcId="{25541DF0-7637-4030-A61A-058AE826EABC}" destId="{308A09EE-6118-4003-8BD7-EF519E1C41E8}" srcOrd="2" destOrd="0" presId="urn:microsoft.com/office/officeart/2005/8/layout/hProcess4"/>
    <dgm:cxn modelId="{8D6D019D-43DB-4E73-87E6-07D6FF0DD94B}" type="presParOf" srcId="{308A09EE-6118-4003-8BD7-EF519E1C41E8}" destId="{B06F11EC-B98E-4950-9E1E-92B1CCF1F8C7}" srcOrd="0" destOrd="0" presId="urn:microsoft.com/office/officeart/2005/8/layout/hProcess4"/>
    <dgm:cxn modelId="{29968EC0-4EFD-4F2D-BFCD-3AA4DCB20BF4}" type="presParOf" srcId="{308A09EE-6118-4003-8BD7-EF519E1C41E8}" destId="{736684A9-2E50-4D67-A02C-58B17F330B90}" srcOrd="1" destOrd="0" presId="urn:microsoft.com/office/officeart/2005/8/layout/hProcess4"/>
    <dgm:cxn modelId="{6566FF66-F3D6-4194-9F9D-63B10387C0A2}" type="presParOf" srcId="{308A09EE-6118-4003-8BD7-EF519E1C41E8}" destId="{E8BE6279-8FDA-4FEA-8CBC-DF19953582C7}" srcOrd="2" destOrd="0" presId="urn:microsoft.com/office/officeart/2005/8/layout/hProcess4"/>
    <dgm:cxn modelId="{2917844B-3D52-4ADE-B42B-AF86D1E909B2}" type="presParOf" srcId="{308A09EE-6118-4003-8BD7-EF519E1C41E8}" destId="{C7AC1F8C-5388-48BB-A632-5D1D8AB584AC}" srcOrd="3" destOrd="0" presId="urn:microsoft.com/office/officeart/2005/8/layout/hProcess4"/>
    <dgm:cxn modelId="{99FE7DE1-8F27-4B62-B8AF-7EDA17AB03C2}" type="presParOf" srcId="{308A09EE-6118-4003-8BD7-EF519E1C41E8}" destId="{1924BF5C-D660-4E8B-9EA2-F4212576242B}" srcOrd="4" destOrd="0" presId="urn:microsoft.com/office/officeart/2005/8/layout/hProcess4"/>
    <dgm:cxn modelId="{4968E1DD-6817-4BD4-91E7-B27FFAABD4CD}" type="presParOf" srcId="{25541DF0-7637-4030-A61A-058AE826EABC}" destId="{5A499ECC-96C8-4CDA-96E7-5213ED822538}" srcOrd="3" destOrd="0" presId="urn:microsoft.com/office/officeart/2005/8/layout/hProcess4"/>
    <dgm:cxn modelId="{77B88217-F536-442D-AC58-EC0E219718D9}" type="presParOf" srcId="{25541DF0-7637-4030-A61A-058AE826EABC}" destId="{508074DE-DEC4-4D34-AAD5-97D68905A280}" srcOrd="4" destOrd="0" presId="urn:microsoft.com/office/officeart/2005/8/layout/hProcess4"/>
    <dgm:cxn modelId="{B4FFAFBE-309E-4739-AAF6-8D6C5C0C1398}" type="presParOf" srcId="{508074DE-DEC4-4D34-AAD5-97D68905A280}" destId="{5BE9FA00-4ED7-4972-8419-E3342F4DEE30}" srcOrd="0" destOrd="0" presId="urn:microsoft.com/office/officeart/2005/8/layout/hProcess4"/>
    <dgm:cxn modelId="{757FADE5-AF8F-4DB1-A549-6CB577A137CA}" type="presParOf" srcId="{508074DE-DEC4-4D34-AAD5-97D68905A280}" destId="{92D29722-592B-4B90-9732-0A9727CB958C}" srcOrd="1" destOrd="0" presId="urn:microsoft.com/office/officeart/2005/8/layout/hProcess4"/>
    <dgm:cxn modelId="{73DAF1BC-30D3-40D2-B330-2A56B61CAFE9}" type="presParOf" srcId="{508074DE-DEC4-4D34-AAD5-97D68905A280}" destId="{E7B09D8E-5576-4670-809C-42B65962CE78}" srcOrd="2" destOrd="0" presId="urn:microsoft.com/office/officeart/2005/8/layout/hProcess4"/>
    <dgm:cxn modelId="{BCAD4BFE-DA15-4FFF-AC3F-D2ECD8BDD634}" type="presParOf" srcId="{508074DE-DEC4-4D34-AAD5-97D68905A280}" destId="{70E5EE49-C6E9-4DE2-839C-692EC1AFE763}" srcOrd="3" destOrd="0" presId="urn:microsoft.com/office/officeart/2005/8/layout/hProcess4"/>
    <dgm:cxn modelId="{C1D1F6AC-DE2E-4204-B97B-F3EBEA3A9C11}" type="presParOf" srcId="{508074DE-DEC4-4D34-AAD5-97D68905A280}" destId="{7ACEE410-87A6-4CD0-AA01-E9D6E572453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230D14-E651-4A3E-8F96-E0248EE94AFE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CD70E0-E47E-46B5-AA28-B297689BE2BA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VALORES</a:t>
          </a:r>
          <a:endParaRPr lang="en-US" b="1" dirty="0">
            <a:solidFill>
              <a:schemeClr val="tx1"/>
            </a:solidFill>
          </a:endParaRPr>
        </a:p>
      </dgm:t>
    </dgm:pt>
    <dgm:pt modelId="{844B7385-0982-4DF3-B9E4-467BA5697CE1}" type="par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E55C20-8797-4165-A0DB-0469D397DFC0}" type="sib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43222AF-6BB9-435C-82C7-B9D28B9FC9A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PRACTICAS EMPRESARIALES</a:t>
          </a:r>
          <a:endParaRPr lang="en-US" b="1" dirty="0">
            <a:solidFill>
              <a:schemeClr val="tx1"/>
            </a:solidFill>
          </a:endParaRPr>
        </a:p>
      </dgm:t>
    </dgm:pt>
    <dgm:pt modelId="{59365817-7100-4060-91FE-87C1A17BD2AB}" type="par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C26733-55F8-482C-835B-5E2BA2BE1723}" type="sib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47FEF87-CA56-4F4A-BFB5-6A7FF4DFDA98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Desarrollo del personal</a:t>
          </a:r>
          <a:endParaRPr lang="en-US" sz="1800" b="1" dirty="0">
            <a:solidFill>
              <a:schemeClr val="tx1"/>
            </a:solidFill>
          </a:endParaRPr>
        </a:p>
      </dgm:t>
    </dgm:pt>
    <dgm:pt modelId="{4D0D382D-8F6C-483A-B33E-47E3FD3E3814}" type="par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70D42D-2639-4310-BBC5-EE6C89C3BDA0}" type="sib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8028050-344B-4765-B387-95BA21A7508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Integridad</a:t>
          </a:r>
          <a:endParaRPr lang="en-US" b="1" dirty="0">
            <a:solidFill>
              <a:schemeClr val="tx1"/>
            </a:solidFill>
          </a:endParaRPr>
        </a:p>
      </dgm:t>
    </dgm:pt>
    <dgm:pt modelId="{9591F49A-B7DA-451A-9881-697BD178B4BC}" type="parTrans" cxnId="{047E1BF1-1802-45C4-A1BC-6B46303646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974BB9-7838-4908-AC0D-C72AFD0D9119}" type="sibTrans" cxnId="{047E1BF1-1802-45C4-A1BC-6B46303646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7A2CD17-E011-4444-9323-73E7736EAE38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Respeto</a:t>
          </a:r>
          <a:endParaRPr lang="en-US" b="1" dirty="0">
            <a:solidFill>
              <a:schemeClr val="tx1"/>
            </a:solidFill>
          </a:endParaRPr>
        </a:p>
      </dgm:t>
    </dgm:pt>
    <dgm:pt modelId="{BC03D1F8-FE06-4336-ACD9-39BC341DA4BE}" type="parTrans" cxnId="{510CE6A7-7218-450E-A76C-C1C1F751C5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2BA1B7E-E523-4B91-BB95-73A85C0F56A6}" type="sibTrans" cxnId="{510CE6A7-7218-450E-A76C-C1C1F751C5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BE40F20-8596-4CE0-90DD-8777BFD9DDBF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Comunicación abierta y compromiso </a:t>
          </a:r>
          <a:endParaRPr lang="en-US" b="1" dirty="0">
            <a:solidFill>
              <a:schemeClr val="tx1"/>
            </a:solidFill>
          </a:endParaRPr>
        </a:p>
      </dgm:t>
    </dgm:pt>
    <dgm:pt modelId="{A967A70D-6338-4A21-B8B5-243CE8B21D17}" type="parTrans" cxnId="{4F833839-7573-4DD3-84A1-CD0D75BDB7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DA89859-5636-4D22-BE78-C6456251688E}" type="sibTrans" cxnId="{4F833839-7573-4DD3-84A1-CD0D75BDB7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FDB408D-26BA-48C4-AF1A-D8C92571CA98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Trabajo en </a:t>
          </a:r>
          <a:r>
            <a:rPr lang="es-EC" b="1" dirty="0" smtClean="0">
              <a:solidFill>
                <a:schemeClr val="tx1"/>
              </a:solidFill>
            </a:rPr>
            <a:t>equipo</a:t>
          </a:r>
          <a:endParaRPr lang="en-US" b="1" dirty="0">
            <a:solidFill>
              <a:schemeClr val="tx1"/>
            </a:solidFill>
          </a:endParaRPr>
        </a:p>
      </dgm:t>
    </dgm:pt>
    <dgm:pt modelId="{D19EB00E-25BA-4282-BC69-F5D72B67FDD2}" type="parTrans" cxnId="{46FE044A-C9C6-4516-BCCF-F57C47A366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3B4ADBF-3C92-4B42-AFF1-A1643F2628A5}" type="sibTrans" cxnId="{46FE044A-C9C6-4516-BCCF-F57C47A366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17330E-9221-43D3-BBAD-5F58A904E4CD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Excelencia</a:t>
          </a:r>
          <a:endParaRPr lang="en-US" b="1" dirty="0">
            <a:solidFill>
              <a:schemeClr val="tx1"/>
            </a:solidFill>
          </a:endParaRPr>
        </a:p>
      </dgm:t>
    </dgm:pt>
    <dgm:pt modelId="{9773A893-F12A-44F2-818D-44E3097C1D3A}" type="parTrans" cxnId="{53471B37-CBC1-47A3-96C3-46F4B5F6769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FE1D4E8-18DC-49F4-820D-950D7E9F7B83}" type="sibTrans" cxnId="{53471B37-CBC1-47A3-96C3-46F4B5F6769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F0E65A-9377-425F-B6B9-4CCCFDC8AB9F}">
      <dgm:prSet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Trabajo productivo y divertido </a:t>
          </a:r>
          <a:endParaRPr lang="en-US" sz="1800" b="1" dirty="0">
            <a:solidFill>
              <a:schemeClr val="tx1"/>
            </a:solidFill>
          </a:endParaRPr>
        </a:p>
      </dgm:t>
    </dgm:pt>
    <dgm:pt modelId="{04DB86AA-53B3-4546-B85A-2654C07278F2}" type="parTrans" cxnId="{1095E453-75D1-413E-BC30-DA5540A9F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4133015-054D-4134-A90E-8BB1E15B5E44}" type="sibTrans" cxnId="{1095E453-75D1-413E-BC30-DA5540A9F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CDCDAF1-7A27-42AD-BCD1-3C80664821D2}">
      <dgm:prSet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Confianza y transparencia </a:t>
          </a:r>
          <a:endParaRPr lang="en-US" sz="1800" b="1" dirty="0">
            <a:solidFill>
              <a:schemeClr val="tx1"/>
            </a:solidFill>
          </a:endParaRPr>
        </a:p>
      </dgm:t>
    </dgm:pt>
    <dgm:pt modelId="{BE88318E-81D3-4FD6-BB76-9B474E58E3BC}" type="parTrans" cxnId="{D90E472B-DA94-4843-97E3-B06901A0E02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F9287DE-340F-48A7-A612-0BBC024CA37C}" type="sibTrans" cxnId="{D90E472B-DA94-4843-97E3-B06901A0E02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8636DEE-6410-4264-8DDD-6C2707B84E1F}">
      <dgm:prSet phldrT="[Texto]"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413EC187-34F2-4E49-9C61-0CDD2CF6CD51}" type="parTrans" cxnId="{FE1551DB-B17C-4D5D-B4CA-7D29FDB8D22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6C2E44-4542-4A2F-84DD-20C53C6B704D}" type="sibTrans" cxnId="{FE1551DB-B17C-4D5D-B4CA-7D29FDB8D22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5F98964-A7FE-4866-B33C-932D9701E77F}" type="pres">
      <dgm:prSet presAssocID="{5E230D14-E651-4A3E-8F96-E0248EE94A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3DD45-AE4C-4005-B2B2-9A3AD0A52C18}" type="pres">
      <dgm:prSet presAssocID="{5E230D14-E651-4A3E-8F96-E0248EE94AFE}" presName="tSp" presStyleCnt="0"/>
      <dgm:spPr/>
    </dgm:pt>
    <dgm:pt modelId="{8BD543E1-CC84-4AA9-BED0-3B1933ADACA5}" type="pres">
      <dgm:prSet presAssocID="{5E230D14-E651-4A3E-8F96-E0248EE94AFE}" presName="bSp" presStyleCnt="0"/>
      <dgm:spPr/>
    </dgm:pt>
    <dgm:pt modelId="{25541DF0-7637-4030-A61A-058AE826EABC}" type="pres">
      <dgm:prSet presAssocID="{5E230D14-E651-4A3E-8F96-E0248EE94AFE}" presName="process" presStyleCnt="0"/>
      <dgm:spPr/>
    </dgm:pt>
    <dgm:pt modelId="{889D7640-951B-4B00-9873-0E01E573C5B1}" type="pres">
      <dgm:prSet presAssocID="{C1CD70E0-E47E-46B5-AA28-B297689BE2BA}" presName="composite1" presStyleCnt="0"/>
      <dgm:spPr/>
    </dgm:pt>
    <dgm:pt modelId="{818A570B-6291-4B5B-A3A7-7D90FCDD02F6}" type="pres">
      <dgm:prSet presAssocID="{C1CD70E0-E47E-46B5-AA28-B297689BE2BA}" presName="dummyNode1" presStyleLbl="node1" presStyleIdx="0" presStyleCnt="2"/>
      <dgm:spPr/>
    </dgm:pt>
    <dgm:pt modelId="{D5AE90CF-04E3-4C14-B338-CF0FAA845059}" type="pres">
      <dgm:prSet presAssocID="{C1CD70E0-E47E-46B5-AA28-B297689BE2BA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0C7F5-BD27-4DF3-B5F1-FCB820A81FF0}" type="pres">
      <dgm:prSet presAssocID="{C1CD70E0-E47E-46B5-AA28-B297689BE2B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DD76-960D-4249-99EF-A57EFFF5679B}" type="pres">
      <dgm:prSet presAssocID="{C1CD70E0-E47E-46B5-AA28-B297689BE2BA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C8C96-7E24-4477-89CE-FE95DC4D0F7E}" type="pres">
      <dgm:prSet presAssocID="{C1CD70E0-E47E-46B5-AA28-B297689BE2BA}" presName="connSite1" presStyleCnt="0"/>
      <dgm:spPr/>
    </dgm:pt>
    <dgm:pt modelId="{D546432E-6AAF-4A49-991F-BA4E18835D19}" type="pres">
      <dgm:prSet presAssocID="{4EE55C20-8797-4165-A0DB-0469D397DFC0}" presName="Name9" presStyleLbl="sibTrans2D1" presStyleIdx="0" presStyleCnt="1"/>
      <dgm:spPr/>
      <dgm:t>
        <a:bodyPr/>
        <a:lstStyle/>
        <a:p>
          <a:endParaRPr lang="en-US"/>
        </a:p>
      </dgm:t>
    </dgm:pt>
    <dgm:pt modelId="{308A09EE-6118-4003-8BD7-EF519E1C41E8}" type="pres">
      <dgm:prSet presAssocID="{143222AF-6BB9-435C-82C7-B9D28B9FC9A0}" presName="composite2" presStyleCnt="0"/>
      <dgm:spPr/>
    </dgm:pt>
    <dgm:pt modelId="{B06F11EC-B98E-4950-9E1E-92B1CCF1F8C7}" type="pres">
      <dgm:prSet presAssocID="{143222AF-6BB9-435C-82C7-B9D28B9FC9A0}" presName="dummyNode2" presStyleLbl="node1" presStyleIdx="0" presStyleCnt="2"/>
      <dgm:spPr/>
    </dgm:pt>
    <dgm:pt modelId="{736684A9-2E50-4D67-A02C-58B17F330B90}" type="pres">
      <dgm:prSet presAssocID="{143222AF-6BB9-435C-82C7-B9D28B9FC9A0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E6279-8FDA-4FEA-8CBC-DF19953582C7}" type="pres">
      <dgm:prSet presAssocID="{143222AF-6BB9-435C-82C7-B9D28B9FC9A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C1F8C-5388-48BB-A632-5D1D8AB584AC}" type="pres">
      <dgm:prSet presAssocID="{143222AF-6BB9-435C-82C7-B9D28B9FC9A0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BF5C-D660-4E8B-9EA2-F4212576242B}" type="pres">
      <dgm:prSet presAssocID="{143222AF-6BB9-435C-82C7-B9D28B9FC9A0}" presName="connSite2" presStyleCnt="0"/>
      <dgm:spPr/>
    </dgm:pt>
  </dgm:ptLst>
  <dgm:cxnLst>
    <dgm:cxn modelId="{D4E80B60-8680-4F30-BADA-939DC8A3E1E8}" type="presOf" srcId="{9F17330E-9221-43D3-BBAD-5F58A904E4CD}" destId="{D5AE90CF-04E3-4C14-B338-CF0FAA845059}" srcOrd="0" destOrd="4" presId="urn:microsoft.com/office/officeart/2005/8/layout/hProcess4"/>
    <dgm:cxn modelId="{10C06887-86EC-4FAC-AF08-63F37E4606D3}" type="presOf" srcId="{DCDCDAF1-7A27-42AD-BCD1-3C80664821D2}" destId="{E8BE6279-8FDA-4FEA-8CBC-DF19953582C7}" srcOrd="1" destOrd="3" presId="urn:microsoft.com/office/officeart/2005/8/layout/hProcess4"/>
    <dgm:cxn modelId="{5BEAB059-ACD6-4DD4-A296-BC74A2720E76}" type="presOf" srcId="{48028050-344B-4765-B387-95BA21A75082}" destId="{6F60C7F5-BD27-4DF3-B5F1-FCB820A81FF0}" srcOrd="1" destOrd="0" presId="urn:microsoft.com/office/officeart/2005/8/layout/hProcess4"/>
    <dgm:cxn modelId="{6BCC91A0-D498-48AC-AE6F-7C22823F2106}" type="presOf" srcId="{DCDCDAF1-7A27-42AD-BCD1-3C80664821D2}" destId="{736684A9-2E50-4D67-A02C-58B17F330B90}" srcOrd="0" destOrd="3" presId="urn:microsoft.com/office/officeart/2005/8/layout/hProcess4"/>
    <dgm:cxn modelId="{5A33C932-88E6-4E49-87B4-390BC7691FDE}" type="presOf" srcId="{143222AF-6BB9-435C-82C7-B9D28B9FC9A0}" destId="{C7AC1F8C-5388-48BB-A632-5D1D8AB584AC}" srcOrd="0" destOrd="0" presId="urn:microsoft.com/office/officeart/2005/8/layout/hProcess4"/>
    <dgm:cxn modelId="{417FF70C-42B6-415E-8352-5FEC701C6DA8}" type="presOf" srcId="{23F0E65A-9377-425F-B6B9-4CCCFDC8AB9F}" destId="{736684A9-2E50-4D67-A02C-58B17F330B90}" srcOrd="0" destOrd="2" presId="urn:microsoft.com/office/officeart/2005/8/layout/hProcess4"/>
    <dgm:cxn modelId="{B7F92B56-1555-450F-97BC-394C33D0F72D}" type="presOf" srcId="{647FEF87-CA56-4F4A-BFB5-6A7FF4DFDA98}" destId="{736684A9-2E50-4D67-A02C-58B17F330B90}" srcOrd="0" destOrd="1" presId="urn:microsoft.com/office/officeart/2005/8/layout/hProcess4"/>
    <dgm:cxn modelId="{04106170-63B9-47A6-A3B7-82DDA432A176}" type="presOf" srcId="{647FEF87-CA56-4F4A-BFB5-6A7FF4DFDA98}" destId="{E8BE6279-8FDA-4FEA-8CBC-DF19953582C7}" srcOrd="1" destOrd="1" presId="urn:microsoft.com/office/officeart/2005/8/layout/hProcess4"/>
    <dgm:cxn modelId="{FA8E8642-5CB7-4A54-B5AB-33EFCF45C6A8}" type="presOf" srcId="{4EE55C20-8797-4165-A0DB-0469D397DFC0}" destId="{D546432E-6AAF-4A49-991F-BA4E18835D19}" srcOrd="0" destOrd="0" presId="urn:microsoft.com/office/officeart/2005/8/layout/hProcess4"/>
    <dgm:cxn modelId="{510CE6A7-7218-450E-A76C-C1C1F751C574}" srcId="{C1CD70E0-E47E-46B5-AA28-B297689BE2BA}" destId="{67A2CD17-E011-4444-9323-73E7736EAE38}" srcOrd="1" destOrd="0" parTransId="{BC03D1F8-FE06-4336-ACD9-39BC341DA4BE}" sibTransId="{C2BA1B7E-E523-4B91-BB95-73A85C0F56A6}"/>
    <dgm:cxn modelId="{047E1BF1-1802-45C4-A1BC-6B4630364639}" srcId="{C1CD70E0-E47E-46B5-AA28-B297689BE2BA}" destId="{48028050-344B-4765-B387-95BA21A75082}" srcOrd="0" destOrd="0" parTransId="{9591F49A-B7DA-451A-9881-697BD178B4BC}" sibTransId="{C8974BB9-7838-4908-AC0D-C72AFD0D9119}"/>
    <dgm:cxn modelId="{1ACC82C5-4AA7-44A8-88EC-5E95E3BF3B36}" type="presOf" srcId="{48028050-344B-4765-B387-95BA21A75082}" destId="{D5AE90CF-04E3-4C14-B338-CF0FAA845059}" srcOrd="0" destOrd="0" presId="urn:microsoft.com/office/officeart/2005/8/layout/hProcess4"/>
    <dgm:cxn modelId="{46FE044A-C9C6-4516-BCCF-F57C47A3665C}" srcId="{C1CD70E0-E47E-46B5-AA28-B297689BE2BA}" destId="{2FDB408D-26BA-48C4-AF1A-D8C92571CA98}" srcOrd="3" destOrd="0" parTransId="{D19EB00E-25BA-4282-BC69-F5D72B67FDD2}" sibTransId="{53B4ADBF-3C92-4B42-AFF1-A1643F2628A5}"/>
    <dgm:cxn modelId="{6B12F776-CCB8-4CB1-A08C-A544159557AC}" type="presOf" srcId="{F8636DEE-6410-4264-8DDD-6C2707B84E1F}" destId="{E8BE6279-8FDA-4FEA-8CBC-DF19953582C7}" srcOrd="1" destOrd="0" presId="urn:microsoft.com/office/officeart/2005/8/layout/hProcess4"/>
    <dgm:cxn modelId="{D90E472B-DA94-4843-97E3-B06901A0E02D}" srcId="{143222AF-6BB9-435C-82C7-B9D28B9FC9A0}" destId="{DCDCDAF1-7A27-42AD-BCD1-3C80664821D2}" srcOrd="3" destOrd="0" parTransId="{BE88318E-81D3-4FD6-BB76-9B474E58E3BC}" sibTransId="{4F9287DE-340F-48A7-A612-0BBC024CA37C}"/>
    <dgm:cxn modelId="{FE1551DB-B17C-4D5D-B4CA-7D29FDB8D220}" srcId="{143222AF-6BB9-435C-82C7-B9D28B9FC9A0}" destId="{F8636DEE-6410-4264-8DDD-6C2707B84E1F}" srcOrd="0" destOrd="0" parTransId="{413EC187-34F2-4E49-9C61-0CDD2CF6CD51}" sibTransId="{396C2E44-4542-4A2F-84DD-20C53C6B704D}"/>
    <dgm:cxn modelId="{83135D1B-AB38-4F4E-92E6-1B00C840C200}" type="presOf" srcId="{23F0E65A-9377-425F-B6B9-4CCCFDC8AB9F}" destId="{E8BE6279-8FDA-4FEA-8CBC-DF19953582C7}" srcOrd="1" destOrd="2" presId="urn:microsoft.com/office/officeart/2005/8/layout/hProcess4"/>
    <dgm:cxn modelId="{38E34A65-7AD5-4C57-939E-FA9714583819}" type="presOf" srcId="{1BE40F20-8596-4CE0-90DD-8777BFD9DDBF}" destId="{D5AE90CF-04E3-4C14-B338-CF0FAA845059}" srcOrd="0" destOrd="2" presId="urn:microsoft.com/office/officeart/2005/8/layout/hProcess4"/>
    <dgm:cxn modelId="{1095E453-75D1-413E-BC30-DA5540A9F2AD}" srcId="{143222AF-6BB9-435C-82C7-B9D28B9FC9A0}" destId="{23F0E65A-9377-425F-B6B9-4CCCFDC8AB9F}" srcOrd="2" destOrd="0" parTransId="{04DB86AA-53B3-4546-B85A-2654C07278F2}" sibTransId="{F4133015-054D-4134-A90E-8BB1E15B5E44}"/>
    <dgm:cxn modelId="{8C5E572A-49A0-4D08-95BF-8100E3D8E801}" type="presOf" srcId="{67A2CD17-E011-4444-9323-73E7736EAE38}" destId="{6F60C7F5-BD27-4DF3-B5F1-FCB820A81FF0}" srcOrd="1" destOrd="1" presId="urn:microsoft.com/office/officeart/2005/8/layout/hProcess4"/>
    <dgm:cxn modelId="{D0A4DB55-8D10-4D9A-85E5-28313A155749}" srcId="{5E230D14-E651-4A3E-8F96-E0248EE94AFE}" destId="{143222AF-6BB9-435C-82C7-B9D28B9FC9A0}" srcOrd="1" destOrd="0" parTransId="{59365817-7100-4060-91FE-87C1A17BD2AB}" sibTransId="{BBC26733-55F8-482C-835B-5E2BA2BE1723}"/>
    <dgm:cxn modelId="{0FD614A1-A7A8-4911-B5DE-B18D46AB2FA9}" type="presOf" srcId="{5E230D14-E651-4A3E-8F96-E0248EE94AFE}" destId="{75F98964-A7FE-4866-B33C-932D9701E77F}" srcOrd="0" destOrd="0" presId="urn:microsoft.com/office/officeart/2005/8/layout/hProcess4"/>
    <dgm:cxn modelId="{6F5069DB-B6B9-4EE1-AA32-2756A73CBA6F}" type="presOf" srcId="{1BE40F20-8596-4CE0-90DD-8777BFD9DDBF}" destId="{6F60C7F5-BD27-4DF3-B5F1-FCB820A81FF0}" srcOrd="1" destOrd="2" presId="urn:microsoft.com/office/officeart/2005/8/layout/hProcess4"/>
    <dgm:cxn modelId="{F9CC3B47-4F6C-4B33-86DA-8EF8FE21679A}" type="presOf" srcId="{C1CD70E0-E47E-46B5-AA28-B297689BE2BA}" destId="{41E4DD76-960D-4249-99EF-A57EFFF5679B}" srcOrd="0" destOrd="0" presId="urn:microsoft.com/office/officeart/2005/8/layout/hProcess4"/>
    <dgm:cxn modelId="{8405D9A3-FC68-4F35-9727-184C7237648A}" type="presOf" srcId="{9F17330E-9221-43D3-BBAD-5F58A904E4CD}" destId="{6F60C7F5-BD27-4DF3-B5F1-FCB820A81FF0}" srcOrd="1" destOrd="4" presId="urn:microsoft.com/office/officeart/2005/8/layout/hProcess4"/>
    <dgm:cxn modelId="{4F833839-7573-4DD3-84A1-CD0D75BDB704}" srcId="{C1CD70E0-E47E-46B5-AA28-B297689BE2BA}" destId="{1BE40F20-8596-4CE0-90DD-8777BFD9DDBF}" srcOrd="2" destOrd="0" parTransId="{A967A70D-6338-4A21-B8B5-243CE8B21D17}" sibTransId="{2DA89859-5636-4D22-BE78-C6456251688E}"/>
    <dgm:cxn modelId="{AF3DCC32-B79B-4240-BDE9-A6896CC1140D}" srcId="{143222AF-6BB9-435C-82C7-B9D28B9FC9A0}" destId="{647FEF87-CA56-4F4A-BFB5-6A7FF4DFDA98}" srcOrd="1" destOrd="0" parTransId="{4D0D382D-8F6C-483A-B33E-47E3FD3E3814}" sibTransId="{A970D42D-2639-4310-BBC5-EE6C89C3BDA0}"/>
    <dgm:cxn modelId="{C9715AA6-DD5B-4D86-B364-1865786460EE}" type="presOf" srcId="{2FDB408D-26BA-48C4-AF1A-D8C92571CA98}" destId="{6F60C7F5-BD27-4DF3-B5F1-FCB820A81FF0}" srcOrd="1" destOrd="3" presId="urn:microsoft.com/office/officeart/2005/8/layout/hProcess4"/>
    <dgm:cxn modelId="{9CDAAFE7-C641-4725-9D89-5FA2E26A6EAA}" type="presOf" srcId="{67A2CD17-E011-4444-9323-73E7736EAE38}" destId="{D5AE90CF-04E3-4C14-B338-CF0FAA845059}" srcOrd="0" destOrd="1" presId="urn:microsoft.com/office/officeart/2005/8/layout/hProcess4"/>
    <dgm:cxn modelId="{F93EEA9A-3FAC-4FC1-BC1D-CD779F7FE195}" type="presOf" srcId="{F8636DEE-6410-4264-8DDD-6C2707B84E1F}" destId="{736684A9-2E50-4D67-A02C-58B17F330B90}" srcOrd="0" destOrd="0" presId="urn:microsoft.com/office/officeart/2005/8/layout/hProcess4"/>
    <dgm:cxn modelId="{FD28E468-53BD-476E-B685-49EC7E152ADB}" srcId="{5E230D14-E651-4A3E-8F96-E0248EE94AFE}" destId="{C1CD70E0-E47E-46B5-AA28-B297689BE2BA}" srcOrd="0" destOrd="0" parTransId="{844B7385-0982-4DF3-B9E4-467BA5697CE1}" sibTransId="{4EE55C20-8797-4165-A0DB-0469D397DFC0}"/>
    <dgm:cxn modelId="{53471B37-CBC1-47A3-96C3-46F4B5F67698}" srcId="{C1CD70E0-E47E-46B5-AA28-B297689BE2BA}" destId="{9F17330E-9221-43D3-BBAD-5F58A904E4CD}" srcOrd="4" destOrd="0" parTransId="{9773A893-F12A-44F2-818D-44E3097C1D3A}" sibTransId="{6FE1D4E8-18DC-49F4-820D-950D7E9F7B83}"/>
    <dgm:cxn modelId="{D5CA558B-B3BF-4064-B680-83CEA0FC42A9}" type="presOf" srcId="{2FDB408D-26BA-48C4-AF1A-D8C92571CA98}" destId="{D5AE90CF-04E3-4C14-B338-CF0FAA845059}" srcOrd="0" destOrd="3" presId="urn:microsoft.com/office/officeart/2005/8/layout/hProcess4"/>
    <dgm:cxn modelId="{6898834D-0EC0-404F-A019-E7E9D8830087}" type="presParOf" srcId="{75F98964-A7FE-4866-B33C-932D9701E77F}" destId="{C303DD45-AE4C-4005-B2B2-9A3AD0A52C18}" srcOrd="0" destOrd="0" presId="urn:microsoft.com/office/officeart/2005/8/layout/hProcess4"/>
    <dgm:cxn modelId="{5AC84B7C-1DF5-4FAF-8213-2CB79725959C}" type="presParOf" srcId="{75F98964-A7FE-4866-B33C-932D9701E77F}" destId="{8BD543E1-CC84-4AA9-BED0-3B1933ADACA5}" srcOrd="1" destOrd="0" presId="urn:microsoft.com/office/officeart/2005/8/layout/hProcess4"/>
    <dgm:cxn modelId="{8A8429B5-5AC7-46DD-B2D0-7315AC0487CD}" type="presParOf" srcId="{75F98964-A7FE-4866-B33C-932D9701E77F}" destId="{25541DF0-7637-4030-A61A-058AE826EABC}" srcOrd="2" destOrd="0" presId="urn:microsoft.com/office/officeart/2005/8/layout/hProcess4"/>
    <dgm:cxn modelId="{ED08DBC0-3008-40AB-936F-B73FEE23567A}" type="presParOf" srcId="{25541DF0-7637-4030-A61A-058AE826EABC}" destId="{889D7640-951B-4B00-9873-0E01E573C5B1}" srcOrd="0" destOrd="0" presId="urn:microsoft.com/office/officeart/2005/8/layout/hProcess4"/>
    <dgm:cxn modelId="{CB7311B0-7D1A-4F3F-B6BB-F86028AE611E}" type="presParOf" srcId="{889D7640-951B-4B00-9873-0E01E573C5B1}" destId="{818A570B-6291-4B5B-A3A7-7D90FCDD02F6}" srcOrd="0" destOrd="0" presId="urn:microsoft.com/office/officeart/2005/8/layout/hProcess4"/>
    <dgm:cxn modelId="{5E7DDF42-1522-4F80-B09B-BE4070A98F81}" type="presParOf" srcId="{889D7640-951B-4B00-9873-0E01E573C5B1}" destId="{D5AE90CF-04E3-4C14-B338-CF0FAA845059}" srcOrd="1" destOrd="0" presId="urn:microsoft.com/office/officeart/2005/8/layout/hProcess4"/>
    <dgm:cxn modelId="{40A0D9FA-F2C8-4340-8BC2-34B2DA92B1FE}" type="presParOf" srcId="{889D7640-951B-4B00-9873-0E01E573C5B1}" destId="{6F60C7F5-BD27-4DF3-B5F1-FCB820A81FF0}" srcOrd="2" destOrd="0" presId="urn:microsoft.com/office/officeart/2005/8/layout/hProcess4"/>
    <dgm:cxn modelId="{5C10612C-B52C-4F49-8E3D-5ACEDC0FF72B}" type="presParOf" srcId="{889D7640-951B-4B00-9873-0E01E573C5B1}" destId="{41E4DD76-960D-4249-99EF-A57EFFF5679B}" srcOrd="3" destOrd="0" presId="urn:microsoft.com/office/officeart/2005/8/layout/hProcess4"/>
    <dgm:cxn modelId="{1B3D583F-3891-4288-B8E6-F4CC5C5A27AB}" type="presParOf" srcId="{889D7640-951B-4B00-9873-0E01E573C5B1}" destId="{4DDC8C96-7E24-4477-89CE-FE95DC4D0F7E}" srcOrd="4" destOrd="0" presId="urn:microsoft.com/office/officeart/2005/8/layout/hProcess4"/>
    <dgm:cxn modelId="{474092C6-17F8-4565-BB88-3E7F608EE6D9}" type="presParOf" srcId="{25541DF0-7637-4030-A61A-058AE826EABC}" destId="{D546432E-6AAF-4A49-991F-BA4E18835D19}" srcOrd="1" destOrd="0" presId="urn:microsoft.com/office/officeart/2005/8/layout/hProcess4"/>
    <dgm:cxn modelId="{24091EA0-1904-49D5-8883-013D73C55187}" type="presParOf" srcId="{25541DF0-7637-4030-A61A-058AE826EABC}" destId="{308A09EE-6118-4003-8BD7-EF519E1C41E8}" srcOrd="2" destOrd="0" presId="urn:microsoft.com/office/officeart/2005/8/layout/hProcess4"/>
    <dgm:cxn modelId="{8FE04069-BED7-45D8-86A8-64685FD0EAF2}" type="presParOf" srcId="{308A09EE-6118-4003-8BD7-EF519E1C41E8}" destId="{B06F11EC-B98E-4950-9E1E-92B1CCF1F8C7}" srcOrd="0" destOrd="0" presId="urn:microsoft.com/office/officeart/2005/8/layout/hProcess4"/>
    <dgm:cxn modelId="{8E8C4258-6B34-4AE7-A56F-B2234B6F5DB9}" type="presParOf" srcId="{308A09EE-6118-4003-8BD7-EF519E1C41E8}" destId="{736684A9-2E50-4D67-A02C-58B17F330B90}" srcOrd="1" destOrd="0" presId="urn:microsoft.com/office/officeart/2005/8/layout/hProcess4"/>
    <dgm:cxn modelId="{B35B31C7-B8A0-4A60-A620-ADE8EC7C60F2}" type="presParOf" srcId="{308A09EE-6118-4003-8BD7-EF519E1C41E8}" destId="{E8BE6279-8FDA-4FEA-8CBC-DF19953582C7}" srcOrd="2" destOrd="0" presId="urn:microsoft.com/office/officeart/2005/8/layout/hProcess4"/>
    <dgm:cxn modelId="{89D03A62-524A-4CB7-BD1E-830C6F452003}" type="presParOf" srcId="{308A09EE-6118-4003-8BD7-EF519E1C41E8}" destId="{C7AC1F8C-5388-48BB-A632-5D1D8AB584AC}" srcOrd="3" destOrd="0" presId="urn:microsoft.com/office/officeart/2005/8/layout/hProcess4"/>
    <dgm:cxn modelId="{B0A33F8F-F6D2-4BC4-937F-C16EB6FEA5E5}" type="presParOf" srcId="{308A09EE-6118-4003-8BD7-EF519E1C41E8}" destId="{1924BF5C-D660-4E8B-9EA2-F4212576242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94B9EF-D23E-4021-9765-B4B62DB38044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EDC3CDD-3DE4-4EFF-8B7D-E37232911581}">
      <dgm:prSet phldrT="[Texto]"/>
      <dgm:spPr/>
      <dgm:t>
        <a:bodyPr/>
        <a:lstStyle/>
        <a:p>
          <a:r>
            <a:rPr lang="es-ES" dirty="0" smtClean="0"/>
            <a:t>Examen integral y constructivo de la estructura orgánica de la empresa y de sus componentes, de sus planes y políticas, de sus controles financieros y operativos, de sus modos operativos y del aprovechamiento de sus recursos físicos y humano</a:t>
          </a:r>
          <a:endParaRPr lang="en-US" dirty="0"/>
        </a:p>
      </dgm:t>
    </dgm:pt>
    <dgm:pt modelId="{9C2D5724-5BD9-4F10-8978-13CE9CA9CCF1}" type="parTrans" cxnId="{E5FE01D5-3709-4B85-B2BC-24F8201A9D39}">
      <dgm:prSet/>
      <dgm:spPr/>
      <dgm:t>
        <a:bodyPr/>
        <a:lstStyle/>
        <a:p>
          <a:endParaRPr lang="en-US"/>
        </a:p>
      </dgm:t>
    </dgm:pt>
    <dgm:pt modelId="{85BB6524-1F33-47B2-9A25-3059E5D07033}" type="sibTrans" cxnId="{E5FE01D5-3709-4B85-B2BC-24F8201A9D39}">
      <dgm:prSet/>
      <dgm:spPr/>
      <dgm:t>
        <a:bodyPr/>
        <a:lstStyle/>
        <a:p>
          <a:endParaRPr lang="en-US"/>
        </a:p>
      </dgm:t>
    </dgm:pt>
    <dgm:pt modelId="{45214080-7804-47DA-8143-FB0E05F2496B}">
      <dgm:prSet phldrT="[Texto]"/>
      <dgm:spPr/>
      <dgm:t>
        <a:bodyPr/>
        <a:lstStyle/>
        <a:p>
          <a:r>
            <a:rPr lang="es-EC" dirty="0" smtClean="0"/>
            <a:t>DEFINICIÓN</a:t>
          </a:r>
          <a:endParaRPr lang="en-US" dirty="0"/>
        </a:p>
      </dgm:t>
    </dgm:pt>
    <dgm:pt modelId="{E70571F5-1623-4245-AD46-C86D96FB217C}" type="parTrans" cxnId="{180D7B04-8406-43DB-A527-D8527ABEF5A9}">
      <dgm:prSet/>
      <dgm:spPr/>
      <dgm:t>
        <a:bodyPr/>
        <a:lstStyle/>
        <a:p>
          <a:endParaRPr lang="en-US"/>
        </a:p>
      </dgm:t>
    </dgm:pt>
    <dgm:pt modelId="{AA03ED6A-CC4E-4C3B-85B3-3520B4A6210C}" type="sibTrans" cxnId="{180D7B04-8406-43DB-A527-D8527ABEF5A9}">
      <dgm:prSet/>
      <dgm:spPr/>
      <dgm:t>
        <a:bodyPr/>
        <a:lstStyle/>
        <a:p>
          <a:endParaRPr lang="en-US"/>
        </a:p>
      </dgm:t>
    </dgm:pt>
    <dgm:pt modelId="{2B4E4908-3E13-4565-8802-A631769079D3}">
      <dgm:prSet phldrT="[Texto]"/>
      <dgm:spPr/>
      <dgm:t>
        <a:bodyPr/>
        <a:lstStyle/>
        <a:p>
          <a:pPr rtl="0"/>
          <a:r>
            <a:rPr lang="es-EC" b="1" dirty="0" smtClean="0">
              <a:latin typeface="+mn-lt"/>
            </a:rPr>
            <a:t>AUDITORIA OPERATIVA</a:t>
          </a:r>
          <a:endParaRPr lang="en-US" dirty="0"/>
        </a:p>
      </dgm:t>
    </dgm:pt>
    <dgm:pt modelId="{036FC6A4-E6D7-41E1-B18D-F89D75EB409F}" type="parTrans" cxnId="{AAEF1C49-FF28-4FAD-AD75-E4DC26914F4D}">
      <dgm:prSet/>
      <dgm:spPr/>
      <dgm:t>
        <a:bodyPr/>
        <a:lstStyle/>
        <a:p>
          <a:endParaRPr lang="en-US"/>
        </a:p>
      </dgm:t>
    </dgm:pt>
    <dgm:pt modelId="{7503967B-6DA4-440F-98D8-D8585C2FB41C}" type="sibTrans" cxnId="{AAEF1C49-FF28-4FAD-AD75-E4DC26914F4D}">
      <dgm:prSet/>
      <dgm:spPr/>
      <dgm:t>
        <a:bodyPr/>
        <a:lstStyle/>
        <a:p>
          <a:endParaRPr lang="en-US"/>
        </a:p>
      </dgm:t>
    </dgm:pt>
    <dgm:pt modelId="{B9704E49-9655-4C2A-BE23-367352EF9B8E}" type="pres">
      <dgm:prSet presAssocID="{A094B9EF-D23E-4021-9765-B4B62DB38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1CCE3-1385-4F1F-BBC9-ED61028E63C9}" type="pres">
      <dgm:prSet presAssocID="{A094B9EF-D23E-4021-9765-B4B62DB38044}" presName="tSp" presStyleCnt="0"/>
      <dgm:spPr/>
      <dgm:t>
        <a:bodyPr/>
        <a:lstStyle/>
        <a:p>
          <a:endParaRPr lang="en-US"/>
        </a:p>
      </dgm:t>
    </dgm:pt>
    <dgm:pt modelId="{376F854C-41DC-4C63-AA2C-808F0773F1EB}" type="pres">
      <dgm:prSet presAssocID="{A094B9EF-D23E-4021-9765-B4B62DB38044}" presName="bSp" presStyleCnt="0"/>
      <dgm:spPr/>
      <dgm:t>
        <a:bodyPr/>
        <a:lstStyle/>
        <a:p>
          <a:endParaRPr lang="en-US"/>
        </a:p>
      </dgm:t>
    </dgm:pt>
    <dgm:pt modelId="{295178B1-7439-4409-B28F-A06ECAA525C7}" type="pres">
      <dgm:prSet presAssocID="{A094B9EF-D23E-4021-9765-B4B62DB38044}" presName="process" presStyleCnt="0"/>
      <dgm:spPr/>
      <dgm:t>
        <a:bodyPr/>
        <a:lstStyle/>
        <a:p>
          <a:endParaRPr lang="en-US"/>
        </a:p>
      </dgm:t>
    </dgm:pt>
    <dgm:pt modelId="{0A3F37EB-08B9-461B-913F-9986A79F4F30}" type="pres">
      <dgm:prSet presAssocID="{2B4E4908-3E13-4565-8802-A631769079D3}" presName="composite1" presStyleCnt="0"/>
      <dgm:spPr/>
      <dgm:t>
        <a:bodyPr/>
        <a:lstStyle/>
        <a:p>
          <a:endParaRPr lang="en-US"/>
        </a:p>
      </dgm:t>
    </dgm:pt>
    <dgm:pt modelId="{F25C63E0-E7A7-4B15-A4B6-7D9DFFE63249}" type="pres">
      <dgm:prSet presAssocID="{2B4E4908-3E13-4565-8802-A631769079D3}" presName="dummyNode1" presStyleLbl="node1" presStyleIdx="0" presStyleCnt="2"/>
      <dgm:spPr/>
      <dgm:t>
        <a:bodyPr/>
        <a:lstStyle/>
        <a:p>
          <a:endParaRPr lang="en-US"/>
        </a:p>
      </dgm:t>
    </dgm:pt>
    <dgm:pt modelId="{B8653939-E92E-4F98-A977-9C523781815B}" type="pres">
      <dgm:prSet presAssocID="{2B4E4908-3E13-4565-8802-A631769079D3}" presName="childNode1" presStyleLbl="bgAcc1" presStyleIdx="0" presStyleCnt="2" custScaleX="89087" custScaleY="27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86BED-1817-4504-A8EA-45CCAD27DC0C}" type="pres">
      <dgm:prSet presAssocID="{2B4E4908-3E13-4565-8802-A631769079D3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B45D6-39FE-45E8-BE71-2FA11794FD71}" type="pres">
      <dgm:prSet presAssocID="{2B4E4908-3E13-4565-8802-A631769079D3}" presName="parentNode1" presStyleLbl="node1" presStyleIdx="0" presStyleCnt="2" custLinFactNeighborX="-6267" custLinFactNeighborY="-869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F8DE7-9CEC-421B-9FA1-F4CA21126ECA}" type="pres">
      <dgm:prSet presAssocID="{2B4E4908-3E13-4565-8802-A631769079D3}" presName="connSite1" presStyleCnt="0"/>
      <dgm:spPr/>
      <dgm:t>
        <a:bodyPr/>
        <a:lstStyle/>
        <a:p>
          <a:endParaRPr lang="en-US"/>
        </a:p>
      </dgm:t>
    </dgm:pt>
    <dgm:pt modelId="{8A097415-9394-4B7C-8660-CB2BE464CE25}" type="pres">
      <dgm:prSet presAssocID="{7503967B-6DA4-440F-98D8-D8585C2FB41C}" presName="Name9" presStyleLbl="sibTrans2D1" presStyleIdx="0" presStyleCnt="1" custAng="20933142" custLinFactNeighborX="-1506" custLinFactNeighborY="-5682"/>
      <dgm:spPr/>
      <dgm:t>
        <a:bodyPr/>
        <a:lstStyle/>
        <a:p>
          <a:endParaRPr lang="en-US"/>
        </a:p>
      </dgm:t>
    </dgm:pt>
    <dgm:pt modelId="{AB1A5079-AC03-4C52-9DA2-86DD8C04F861}" type="pres">
      <dgm:prSet presAssocID="{45214080-7804-47DA-8143-FB0E05F2496B}" presName="composite2" presStyleCnt="0"/>
      <dgm:spPr/>
      <dgm:t>
        <a:bodyPr/>
        <a:lstStyle/>
        <a:p>
          <a:endParaRPr lang="en-US"/>
        </a:p>
      </dgm:t>
    </dgm:pt>
    <dgm:pt modelId="{CC538D15-A6C4-4997-86E1-45D62B38BDFF}" type="pres">
      <dgm:prSet presAssocID="{45214080-7804-47DA-8143-FB0E05F2496B}" presName="dummyNode2" presStyleLbl="node1" presStyleIdx="0" presStyleCnt="2"/>
      <dgm:spPr/>
      <dgm:t>
        <a:bodyPr/>
        <a:lstStyle/>
        <a:p>
          <a:endParaRPr lang="en-US"/>
        </a:p>
      </dgm:t>
    </dgm:pt>
    <dgm:pt modelId="{BB7F3AE9-3222-4E24-BEBF-A2F136219FF0}" type="pres">
      <dgm:prSet presAssocID="{45214080-7804-47DA-8143-FB0E05F2496B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CC1AE-4076-482A-8AB6-B44D0AA74A31}" type="pres">
      <dgm:prSet presAssocID="{45214080-7804-47DA-8143-FB0E05F2496B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57B67-AB41-4053-B8F6-4628CE924304}" type="pres">
      <dgm:prSet presAssocID="{45214080-7804-47DA-8143-FB0E05F2496B}" presName="parentNode2" presStyleLbl="node1" presStyleIdx="1" presStyleCnt="2" custScaleY="62068" custLinFactNeighborX="-3898" custLinFactNeighborY="58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42095-A4FB-4165-AFCF-F0C3FF283AD9}" type="pres">
      <dgm:prSet presAssocID="{45214080-7804-47DA-8143-FB0E05F2496B}" presName="connSite2" presStyleCnt="0"/>
      <dgm:spPr/>
      <dgm:t>
        <a:bodyPr/>
        <a:lstStyle/>
        <a:p>
          <a:endParaRPr lang="en-US"/>
        </a:p>
      </dgm:t>
    </dgm:pt>
  </dgm:ptLst>
  <dgm:cxnLst>
    <dgm:cxn modelId="{AAEF1C49-FF28-4FAD-AD75-E4DC26914F4D}" srcId="{A094B9EF-D23E-4021-9765-B4B62DB38044}" destId="{2B4E4908-3E13-4565-8802-A631769079D3}" srcOrd="0" destOrd="0" parTransId="{036FC6A4-E6D7-41E1-B18D-F89D75EB409F}" sibTransId="{7503967B-6DA4-440F-98D8-D8585C2FB41C}"/>
    <dgm:cxn modelId="{D6802241-B41D-453B-A2DE-0D2310223DE4}" type="presOf" srcId="{A094B9EF-D23E-4021-9765-B4B62DB38044}" destId="{B9704E49-9655-4C2A-BE23-367352EF9B8E}" srcOrd="0" destOrd="0" presId="urn:microsoft.com/office/officeart/2005/8/layout/hProcess4"/>
    <dgm:cxn modelId="{180D7B04-8406-43DB-A527-D8527ABEF5A9}" srcId="{A094B9EF-D23E-4021-9765-B4B62DB38044}" destId="{45214080-7804-47DA-8143-FB0E05F2496B}" srcOrd="1" destOrd="0" parTransId="{E70571F5-1623-4245-AD46-C86D96FB217C}" sibTransId="{AA03ED6A-CC4E-4C3B-85B3-3520B4A6210C}"/>
    <dgm:cxn modelId="{D528B4A4-0885-438C-B30B-ECADAA6A2AC1}" type="presOf" srcId="{AEDC3CDD-3DE4-4EFF-8B7D-E37232911581}" destId="{E34CC1AE-4076-482A-8AB6-B44D0AA74A31}" srcOrd="1" destOrd="0" presId="urn:microsoft.com/office/officeart/2005/8/layout/hProcess4"/>
    <dgm:cxn modelId="{61D7A590-3CAB-4D32-BB25-1FA2C1F7F3C0}" type="presOf" srcId="{AEDC3CDD-3DE4-4EFF-8B7D-E37232911581}" destId="{BB7F3AE9-3222-4E24-BEBF-A2F136219FF0}" srcOrd="0" destOrd="0" presId="urn:microsoft.com/office/officeart/2005/8/layout/hProcess4"/>
    <dgm:cxn modelId="{3D3A2CA0-1641-4D8B-A202-28807A4CEB4F}" type="presOf" srcId="{2B4E4908-3E13-4565-8802-A631769079D3}" destId="{2C5B45D6-39FE-45E8-BE71-2FA11794FD71}" srcOrd="0" destOrd="0" presId="urn:microsoft.com/office/officeart/2005/8/layout/hProcess4"/>
    <dgm:cxn modelId="{B34DEF57-B2CC-4716-AD58-3C7715562421}" type="presOf" srcId="{45214080-7804-47DA-8143-FB0E05F2496B}" destId="{8A857B67-AB41-4053-B8F6-4628CE924304}" srcOrd="0" destOrd="0" presId="urn:microsoft.com/office/officeart/2005/8/layout/hProcess4"/>
    <dgm:cxn modelId="{B353337B-11EC-4EBC-8388-DE26DDE46EDD}" type="presOf" srcId="{7503967B-6DA4-440F-98D8-D8585C2FB41C}" destId="{8A097415-9394-4B7C-8660-CB2BE464CE25}" srcOrd="0" destOrd="0" presId="urn:microsoft.com/office/officeart/2005/8/layout/hProcess4"/>
    <dgm:cxn modelId="{E5FE01D5-3709-4B85-B2BC-24F8201A9D39}" srcId="{45214080-7804-47DA-8143-FB0E05F2496B}" destId="{AEDC3CDD-3DE4-4EFF-8B7D-E37232911581}" srcOrd="0" destOrd="0" parTransId="{9C2D5724-5BD9-4F10-8978-13CE9CA9CCF1}" sibTransId="{85BB6524-1F33-47B2-9A25-3059E5D07033}"/>
    <dgm:cxn modelId="{C593D307-799B-4205-BC73-DBD668E68897}" type="presParOf" srcId="{B9704E49-9655-4C2A-BE23-367352EF9B8E}" destId="{E611CCE3-1385-4F1F-BBC9-ED61028E63C9}" srcOrd="0" destOrd="0" presId="urn:microsoft.com/office/officeart/2005/8/layout/hProcess4"/>
    <dgm:cxn modelId="{1D1BB02E-0200-406E-A79F-072B4E054B0C}" type="presParOf" srcId="{B9704E49-9655-4C2A-BE23-367352EF9B8E}" destId="{376F854C-41DC-4C63-AA2C-808F0773F1EB}" srcOrd="1" destOrd="0" presId="urn:microsoft.com/office/officeart/2005/8/layout/hProcess4"/>
    <dgm:cxn modelId="{CED5273C-7BFF-43CA-9D2B-2129C2E703A9}" type="presParOf" srcId="{B9704E49-9655-4C2A-BE23-367352EF9B8E}" destId="{295178B1-7439-4409-B28F-A06ECAA525C7}" srcOrd="2" destOrd="0" presId="urn:microsoft.com/office/officeart/2005/8/layout/hProcess4"/>
    <dgm:cxn modelId="{2718D46D-AFA4-42C6-BF80-37C509DB560C}" type="presParOf" srcId="{295178B1-7439-4409-B28F-A06ECAA525C7}" destId="{0A3F37EB-08B9-461B-913F-9986A79F4F30}" srcOrd="0" destOrd="0" presId="urn:microsoft.com/office/officeart/2005/8/layout/hProcess4"/>
    <dgm:cxn modelId="{06F75DC8-045A-489B-AC6F-D8EF4259CFAE}" type="presParOf" srcId="{0A3F37EB-08B9-461B-913F-9986A79F4F30}" destId="{F25C63E0-E7A7-4B15-A4B6-7D9DFFE63249}" srcOrd="0" destOrd="0" presId="urn:microsoft.com/office/officeart/2005/8/layout/hProcess4"/>
    <dgm:cxn modelId="{C83C3163-0AFA-498A-9896-AA60C3097B75}" type="presParOf" srcId="{0A3F37EB-08B9-461B-913F-9986A79F4F30}" destId="{B8653939-E92E-4F98-A977-9C523781815B}" srcOrd="1" destOrd="0" presId="urn:microsoft.com/office/officeart/2005/8/layout/hProcess4"/>
    <dgm:cxn modelId="{08A39537-FE1D-4FA5-9296-724B5B42B02F}" type="presParOf" srcId="{0A3F37EB-08B9-461B-913F-9986A79F4F30}" destId="{0D186BED-1817-4504-A8EA-45CCAD27DC0C}" srcOrd="2" destOrd="0" presId="urn:microsoft.com/office/officeart/2005/8/layout/hProcess4"/>
    <dgm:cxn modelId="{4F309954-E205-45D2-8811-CE56AF152682}" type="presParOf" srcId="{0A3F37EB-08B9-461B-913F-9986A79F4F30}" destId="{2C5B45D6-39FE-45E8-BE71-2FA11794FD71}" srcOrd="3" destOrd="0" presId="urn:microsoft.com/office/officeart/2005/8/layout/hProcess4"/>
    <dgm:cxn modelId="{7939F74E-4340-4096-9ADB-39E5DC280E05}" type="presParOf" srcId="{0A3F37EB-08B9-461B-913F-9986A79F4F30}" destId="{31DF8DE7-9CEC-421B-9FA1-F4CA21126ECA}" srcOrd="4" destOrd="0" presId="urn:microsoft.com/office/officeart/2005/8/layout/hProcess4"/>
    <dgm:cxn modelId="{351300AA-E3E4-44C0-93C6-F11D0E13D409}" type="presParOf" srcId="{295178B1-7439-4409-B28F-A06ECAA525C7}" destId="{8A097415-9394-4B7C-8660-CB2BE464CE25}" srcOrd="1" destOrd="0" presId="urn:microsoft.com/office/officeart/2005/8/layout/hProcess4"/>
    <dgm:cxn modelId="{9115B082-0FF5-4736-8022-267D6C06D15D}" type="presParOf" srcId="{295178B1-7439-4409-B28F-A06ECAA525C7}" destId="{AB1A5079-AC03-4C52-9DA2-86DD8C04F861}" srcOrd="2" destOrd="0" presId="urn:microsoft.com/office/officeart/2005/8/layout/hProcess4"/>
    <dgm:cxn modelId="{3D991BBA-45C5-4BB6-BFA0-ECE568B10CC3}" type="presParOf" srcId="{AB1A5079-AC03-4C52-9DA2-86DD8C04F861}" destId="{CC538D15-A6C4-4997-86E1-45D62B38BDFF}" srcOrd="0" destOrd="0" presId="urn:microsoft.com/office/officeart/2005/8/layout/hProcess4"/>
    <dgm:cxn modelId="{4DC8CF06-3D44-496B-BA09-3560B399F70A}" type="presParOf" srcId="{AB1A5079-AC03-4C52-9DA2-86DD8C04F861}" destId="{BB7F3AE9-3222-4E24-BEBF-A2F136219FF0}" srcOrd="1" destOrd="0" presId="urn:microsoft.com/office/officeart/2005/8/layout/hProcess4"/>
    <dgm:cxn modelId="{8A6E42ED-FFEC-4ED4-BA14-C852AA1E75D6}" type="presParOf" srcId="{AB1A5079-AC03-4C52-9DA2-86DD8C04F861}" destId="{E34CC1AE-4076-482A-8AB6-B44D0AA74A31}" srcOrd="2" destOrd="0" presId="urn:microsoft.com/office/officeart/2005/8/layout/hProcess4"/>
    <dgm:cxn modelId="{82F0A574-2F87-42B1-A7BA-06E5D12F413A}" type="presParOf" srcId="{AB1A5079-AC03-4C52-9DA2-86DD8C04F861}" destId="{8A857B67-AB41-4053-B8F6-4628CE924304}" srcOrd="3" destOrd="0" presId="urn:microsoft.com/office/officeart/2005/8/layout/hProcess4"/>
    <dgm:cxn modelId="{C744FCA6-C615-487F-A642-917F8AF5F786}" type="presParOf" srcId="{AB1A5079-AC03-4C52-9DA2-86DD8C04F861}" destId="{13742095-A4FB-4165-AFCF-F0C3FF283AD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C7930-E2F3-4449-AB50-EE493D6F1A20}">
      <dsp:nvSpPr>
        <dsp:cNvPr id="0" name=""/>
        <dsp:cNvSpPr/>
      </dsp:nvSpPr>
      <dsp:spPr>
        <a:xfrm>
          <a:off x="3069591" y="3500932"/>
          <a:ext cx="2357761" cy="21866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PLANTEAMIENTO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DEL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PROBLEMA</a:t>
          </a:r>
          <a:endParaRPr lang="en-US" sz="1700" b="1" kern="1200" dirty="0"/>
        </a:p>
      </dsp:txBody>
      <dsp:txXfrm>
        <a:off x="3414877" y="3821157"/>
        <a:ext cx="1667189" cy="1546185"/>
      </dsp:txXfrm>
    </dsp:sp>
    <dsp:sp modelId="{1724E1B6-9486-4284-B53A-8C93A661A2F8}">
      <dsp:nvSpPr>
        <dsp:cNvPr id="0" name=""/>
        <dsp:cNvSpPr/>
      </dsp:nvSpPr>
      <dsp:spPr>
        <a:xfrm rot="10800000">
          <a:off x="1039302" y="4282655"/>
          <a:ext cx="191862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8BF49-11E8-4EDA-B13C-1D325CBDE956}">
      <dsp:nvSpPr>
        <dsp:cNvPr id="0" name=""/>
        <dsp:cNvSpPr/>
      </dsp:nvSpPr>
      <dsp:spPr>
        <a:xfrm>
          <a:off x="650" y="3763329"/>
          <a:ext cx="2077303" cy="16618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smtClean="0"/>
            <a:t>Chaide y Chaide S.A.</a:t>
          </a:r>
          <a:endParaRPr lang="en-US" sz="3300" kern="1200" dirty="0"/>
        </a:p>
      </dsp:txBody>
      <dsp:txXfrm>
        <a:off x="49324" y="3812003"/>
        <a:ext cx="1979955" cy="1564494"/>
      </dsp:txXfrm>
    </dsp:sp>
    <dsp:sp modelId="{67CD62C9-F1A4-4422-8EEC-00804AFB80E1}">
      <dsp:nvSpPr>
        <dsp:cNvPr id="0" name=""/>
        <dsp:cNvSpPr/>
      </dsp:nvSpPr>
      <dsp:spPr>
        <a:xfrm rot="13500000">
          <a:off x="1692015" y="2706865"/>
          <a:ext cx="196133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4551C-0460-4AB9-83AC-E9C75610AE98}">
      <dsp:nvSpPr>
        <dsp:cNvPr id="0" name=""/>
        <dsp:cNvSpPr/>
      </dsp:nvSpPr>
      <dsp:spPr>
        <a:xfrm>
          <a:off x="940594" y="1494103"/>
          <a:ext cx="2077303" cy="16618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Control </a:t>
          </a:r>
          <a:r>
            <a:rPr lang="es-EC" sz="3300" kern="1200" dirty="0" smtClean="0"/>
            <a:t>interno</a:t>
          </a:r>
          <a:endParaRPr lang="en-US" sz="3300" kern="1200" dirty="0"/>
        </a:p>
      </dsp:txBody>
      <dsp:txXfrm>
        <a:off x="989268" y="1542777"/>
        <a:ext cx="1979955" cy="1564494"/>
      </dsp:txXfrm>
    </dsp:sp>
    <dsp:sp modelId="{45AD05F4-BD15-4900-B7E4-6CC9A94FBBDF}">
      <dsp:nvSpPr>
        <dsp:cNvPr id="0" name=""/>
        <dsp:cNvSpPr/>
      </dsp:nvSpPr>
      <dsp:spPr>
        <a:xfrm rot="16200000">
          <a:off x="3248731" y="2073225"/>
          <a:ext cx="1999480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34050-4908-4DA5-872E-381C06292731}">
      <dsp:nvSpPr>
        <dsp:cNvPr id="0" name=""/>
        <dsp:cNvSpPr/>
      </dsp:nvSpPr>
      <dsp:spPr>
        <a:xfrm>
          <a:off x="3209820" y="554159"/>
          <a:ext cx="2077303" cy="16618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smtClean="0"/>
            <a:t>Posibles riesgos </a:t>
          </a:r>
          <a:endParaRPr lang="es-EC" sz="3300" kern="1200" dirty="0" smtClean="0"/>
        </a:p>
      </dsp:txBody>
      <dsp:txXfrm>
        <a:off x="3258494" y="602833"/>
        <a:ext cx="1979955" cy="1564494"/>
      </dsp:txXfrm>
    </dsp:sp>
    <dsp:sp modelId="{F3EB0D15-87BF-48F7-8D84-256000CEBD2B}">
      <dsp:nvSpPr>
        <dsp:cNvPr id="0" name=""/>
        <dsp:cNvSpPr/>
      </dsp:nvSpPr>
      <dsp:spPr>
        <a:xfrm rot="18900000">
          <a:off x="4843594" y="2706865"/>
          <a:ext cx="196133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80F26-FCCF-4409-829A-6108A1D1D4F3}">
      <dsp:nvSpPr>
        <dsp:cNvPr id="0" name=""/>
        <dsp:cNvSpPr/>
      </dsp:nvSpPr>
      <dsp:spPr>
        <a:xfrm>
          <a:off x="5479045" y="1494103"/>
          <a:ext cx="2077303" cy="16618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smtClean="0"/>
            <a:t>Eficiencia y eficacia </a:t>
          </a:r>
          <a:endParaRPr lang="es-EC" sz="3300" kern="1200" dirty="0" smtClean="0"/>
        </a:p>
      </dsp:txBody>
      <dsp:txXfrm>
        <a:off x="5527719" y="1542777"/>
        <a:ext cx="1979955" cy="1564494"/>
      </dsp:txXfrm>
    </dsp:sp>
    <dsp:sp modelId="{D5E8E369-536A-444F-895E-B01BF3000CCB}">
      <dsp:nvSpPr>
        <dsp:cNvPr id="0" name=""/>
        <dsp:cNvSpPr/>
      </dsp:nvSpPr>
      <dsp:spPr>
        <a:xfrm>
          <a:off x="5539018" y="4282655"/>
          <a:ext cx="191862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AD17F-2689-4B6D-8F1A-7AFF333A462D}">
      <dsp:nvSpPr>
        <dsp:cNvPr id="0" name=""/>
        <dsp:cNvSpPr/>
      </dsp:nvSpPr>
      <dsp:spPr>
        <a:xfrm>
          <a:off x="6418989" y="3763329"/>
          <a:ext cx="2077303" cy="16618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smtClean="0"/>
            <a:t>Toma de decisiones </a:t>
          </a:r>
          <a:endParaRPr lang="es-EC" sz="3300" kern="1200" dirty="0" smtClean="0"/>
        </a:p>
      </dsp:txBody>
      <dsp:txXfrm>
        <a:off x="6467663" y="3812003"/>
        <a:ext cx="1979955" cy="15644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A173B-9D95-4557-BDD4-DD41B413FDD5}">
      <dsp:nvSpPr>
        <dsp:cNvPr id="0" name=""/>
        <dsp:cNvSpPr/>
      </dsp:nvSpPr>
      <dsp:spPr>
        <a:xfrm>
          <a:off x="3682226" y="196"/>
          <a:ext cx="1540792" cy="15407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Examen</a:t>
          </a:r>
          <a:endParaRPr lang="en-US" sz="1600" b="1" kern="1200" dirty="0"/>
        </a:p>
      </dsp:txBody>
      <dsp:txXfrm>
        <a:off x="3907870" y="225840"/>
        <a:ext cx="1089504" cy="1089504"/>
      </dsp:txXfrm>
    </dsp:sp>
    <dsp:sp modelId="{DB666EBB-DFB3-4F79-BAF5-A17FFF40CA2C}">
      <dsp:nvSpPr>
        <dsp:cNvPr id="0" name=""/>
        <dsp:cNvSpPr/>
      </dsp:nvSpPr>
      <dsp:spPr>
        <a:xfrm rot="1650466">
          <a:off x="5260190" y="1034937"/>
          <a:ext cx="398747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5266952" y="1111315"/>
        <a:ext cx="279123" cy="312011"/>
      </dsp:txXfrm>
    </dsp:sp>
    <dsp:sp modelId="{4D2C6C70-4FC0-402E-B759-1519D422D0D9}">
      <dsp:nvSpPr>
        <dsp:cNvPr id="0" name=""/>
        <dsp:cNvSpPr/>
      </dsp:nvSpPr>
      <dsp:spPr>
        <a:xfrm>
          <a:off x="5532992" y="1189820"/>
          <a:ext cx="2408243" cy="15407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Evalúa la administración y gestión integral de la organización</a:t>
          </a:r>
          <a:endParaRPr lang="en-US" sz="1600" b="1" kern="1200" dirty="0"/>
        </a:p>
      </dsp:txBody>
      <dsp:txXfrm>
        <a:off x="5885671" y="1415464"/>
        <a:ext cx="1702885" cy="1089504"/>
      </dsp:txXfrm>
    </dsp:sp>
    <dsp:sp modelId="{9FBF2A20-8C33-4A6A-9230-40AD001F4EC6}">
      <dsp:nvSpPr>
        <dsp:cNvPr id="0" name=""/>
        <dsp:cNvSpPr/>
      </dsp:nvSpPr>
      <dsp:spPr>
        <a:xfrm rot="4899932">
          <a:off x="6666606" y="2917985"/>
          <a:ext cx="497821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6730455" y="2948104"/>
        <a:ext cx="348475" cy="312011"/>
      </dsp:txXfrm>
    </dsp:sp>
    <dsp:sp modelId="{0D9D6AD4-77BB-4F7E-A454-A0658E95ABE8}">
      <dsp:nvSpPr>
        <dsp:cNvPr id="0" name=""/>
        <dsp:cNvSpPr/>
      </dsp:nvSpPr>
      <dsp:spPr>
        <a:xfrm>
          <a:off x="6166660" y="3651018"/>
          <a:ext cx="1862032" cy="15407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Proceso continuo de evaluaciones</a:t>
          </a:r>
          <a:endParaRPr lang="en-US" sz="1600" b="1" kern="1200" dirty="0"/>
        </a:p>
      </dsp:txBody>
      <dsp:txXfrm>
        <a:off x="6439348" y="3876662"/>
        <a:ext cx="1316656" cy="1089504"/>
      </dsp:txXfrm>
    </dsp:sp>
    <dsp:sp modelId="{BDB764F2-FBF6-47F8-8D0B-A0D0BB2DA772}">
      <dsp:nvSpPr>
        <dsp:cNvPr id="0" name=""/>
        <dsp:cNvSpPr/>
      </dsp:nvSpPr>
      <dsp:spPr>
        <a:xfrm rot="9657135">
          <a:off x="5536915" y="4611550"/>
          <a:ext cx="513950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10800000">
        <a:off x="5686879" y="4690393"/>
        <a:ext cx="359765" cy="312011"/>
      </dsp:txXfrm>
    </dsp:sp>
    <dsp:sp modelId="{AD5552CB-41FD-471F-9F4D-64686650DE70}">
      <dsp:nvSpPr>
        <dsp:cNvPr id="0" name=""/>
        <dsp:cNvSpPr/>
      </dsp:nvSpPr>
      <dsp:spPr>
        <a:xfrm>
          <a:off x="3093303" y="4625057"/>
          <a:ext cx="2366395" cy="15407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Personal profesional y experimentado </a:t>
          </a:r>
          <a:endParaRPr lang="en-US" sz="1600" b="1" kern="1200" dirty="0"/>
        </a:p>
      </dsp:txBody>
      <dsp:txXfrm>
        <a:off x="3439854" y="4850701"/>
        <a:ext cx="1673293" cy="1089504"/>
      </dsp:txXfrm>
    </dsp:sp>
    <dsp:sp modelId="{69BB0007-A149-4069-9EA5-77F123D61E25}">
      <dsp:nvSpPr>
        <dsp:cNvPr id="0" name=""/>
        <dsp:cNvSpPr/>
      </dsp:nvSpPr>
      <dsp:spPr>
        <a:xfrm rot="12129759">
          <a:off x="2507233" y="4530570"/>
          <a:ext cx="568604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10800000">
        <a:off x="2657475" y="4663998"/>
        <a:ext cx="412599" cy="312011"/>
      </dsp:txXfrm>
    </dsp:sp>
    <dsp:sp modelId="{597B6936-D48A-492C-A2CD-D1A51832EE2A}">
      <dsp:nvSpPr>
        <dsp:cNvPr id="0" name=""/>
        <dsp:cNvSpPr/>
      </dsp:nvSpPr>
      <dsp:spPr>
        <a:xfrm>
          <a:off x="155753" y="3412839"/>
          <a:ext cx="2289510" cy="15407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Informe formal con conclusiones y recomendaciones</a:t>
          </a:r>
          <a:endParaRPr lang="en-US" sz="1600" b="1" kern="1200" dirty="0"/>
        </a:p>
      </dsp:txBody>
      <dsp:txXfrm>
        <a:off x="491044" y="3638483"/>
        <a:ext cx="1618928" cy="1089504"/>
      </dsp:txXfrm>
    </dsp:sp>
    <dsp:sp modelId="{E1968774-E77F-4649-A3C9-956AECDA271A}">
      <dsp:nvSpPr>
        <dsp:cNvPr id="0" name=""/>
        <dsp:cNvSpPr/>
      </dsp:nvSpPr>
      <dsp:spPr>
        <a:xfrm rot="17029779">
          <a:off x="1318144" y="2627809"/>
          <a:ext cx="602521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1377501" y="2807553"/>
        <a:ext cx="446516" cy="312011"/>
      </dsp:txXfrm>
    </dsp:sp>
    <dsp:sp modelId="{0939BE53-CDCC-4AA4-BE9B-F2D2200A91B6}">
      <dsp:nvSpPr>
        <dsp:cNvPr id="0" name=""/>
        <dsp:cNvSpPr/>
      </dsp:nvSpPr>
      <dsp:spPr>
        <a:xfrm>
          <a:off x="975289" y="792839"/>
          <a:ext cx="1940381" cy="15407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Lograr  las “E” de las operaciones operativas</a:t>
          </a:r>
          <a:endParaRPr lang="en-US" sz="1600" b="1" kern="1200" dirty="0"/>
        </a:p>
      </dsp:txBody>
      <dsp:txXfrm>
        <a:off x="1259451" y="1018483"/>
        <a:ext cx="1372057" cy="1089504"/>
      </dsp:txXfrm>
    </dsp:sp>
    <dsp:sp modelId="{1CC442AF-EBD4-4016-97A8-1AAFD8B5FA9E}">
      <dsp:nvSpPr>
        <dsp:cNvPr id="0" name=""/>
        <dsp:cNvSpPr/>
      </dsp:nvSpPr>
      <dsp:spPr>
        <a:xfrm rot="20547326">
          <a:off x="3027257" y="884667"/>
          <a:ext cx="484266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3030636" y="1010567"/>
        <a:ext cx="338986" cy="3120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9489-1D3A-4D9D-AE29-23D87C39444C}">
      <dsp:nvSpPr>
        <dsp:cNvPr id="0" name=""/>
        <dsp:cNvSpPr/>
      </dsp:nvSpPr>
      <dsp:spPr>
        <a:xfrm>
          <a:off x="581399" y="2892096"/>
          <a:ext cx="1320983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NAGAS</a:t>
          </a:r>
          <a:endParaRPr lang="en-US" sz="2400" b="1" kern="1200" dirty="0"/>
        </a:p>
      </dsp:txBody>
      <dsp:txXfrm>
        <a:off x="600744" y="2911441"/>
        <a:ext cx="1282293" cy="621801"/>
      </dsp:txXfrm>
    </dsp:sp>
    <dsp:sp modelId="{1533F549-F8EE-4A2D-9DA3-8CDB0653040B}">
      <dsp:nvSpPr>
        <dsp:cNvPr id="0" name=""/>
        <dsp:cNvSpPr/>
      </dsp:nvSpPr>
      <dsp:spPr>
        <a:xfrm rot="17960042">
          <a:off x="1253728" y="2104658"/>
          <a:ext cx="2543247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2543247" y="91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2461770" y="2050187"/>
        <a:ext cx="127162" cy="127162"/>
      </dsp:txXfrm>
    </dsp:sp>
    <dsp:sp modelId="{70A965E3-2B09-44C7-812E-88CE03B912E6}">
      <dsp:nvSpPr>
        <dsp:cNvPr id="0" name=""/>
        <dsp:cNvSpPr/>
      </dsp:nvSpPr>
      <dsp:spPr>
        <a:xfrm>
          <a:off x="3148320" y="674948"/>
          <a:ext cx="1385962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Normas Generales</a:t>
          </a:r>
          <a:endParaRPr lang="en-US" sz="1600" b="1" kern="1200" dirty="0"/>
        </a:p>
      </dsp:txBody>
      <dsp:txXfrm>
        <a:off x="3167665" y="694293"/>
        <a:ext cx="1347272" cy="621801"/>
      </dsp:txXfrm>
    </dsp:sp>
    <dsp:sp modelId="{B638678A-F2E1-4DA3-A707-A20D227E000E}">
      <dsp:nvSpPr>
        <dsp:cNvPr id="0" name=""/>
        <dsp:cNvSpPr/>
      </dsp:nvSpPr>
      <dsp:spPr>
        <a:xfrm rot="19391670">
          <a:off x="4422549" y="660254"/>
          <a:ext cx="1121115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121115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55078" y="641336"/>
        <a:ext cx="56055" cy="56055"/>
      </dsp:txXfrm>
    </dsp:sp>
    <dsp:sp modelId="{318DDA70-83F3-4C5E-8EC7-C990E5C98F73}">
      <dsp:nvSpPr>
        <dsp:cNvPr id="0" name=""/>
        <dsp:cNvSpPr/>
      </dsp:nvSpPr>
      <dsp:spPr>
        <a:xfrm>
          <a:off x="5431930" y="3288"/>
          <a:ext cx="1952980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Entrenamiento y capacitación profesional</a:t>
          </a:r>
        </a:p>
      </dsp:txBody>
      <dsp:txXfrm>
        <a:off x="5451275" y="22633"/>
        <a:ext cx="1914290" cy="621801"/>
      </dsp:txXfrm>
    </dsp:sp>
    <dsp:sp modelId="{877FDB19-7943-4525-81A0-2459DBB49B1C}">
      <dsp:nvSpPr>
        <dsp:cNvPr id="0" name=""/>
        <dsp:cNvSpPr/>
      </dsp:nvSpPr>
      <dsp:spPr>
        <a:xfrm rot="335582">
          <a:off x="4532136" y="1040037"/>
          <a:ext cx="901941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901941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60558" y="1026598"/>
        <a:ext cx="45097" cy="45097"/>
      </dsp:txXfrm>
    </dsp:sp>
    <dsp:sp modelId="{0708EF2C-C8FF-49FD-8ECC-45A5F587A0AF}">
      <dsp:nvSpPr>
        <dsp:cNvPr id="0" name=""/>
        <dsp:cNvSpPr/>
      </dsp:nvSpPr>
      <dsp:spPr>
        <a:xfrm>
          <a:off x="5431930" y="762853"/>
          <a:ext cx="1941845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Independencia</a:t>
          </a:r>
        </a:p>
      </dsp:txBody>
      <dsp:txXfrm>
        <a:off x="5451275" y="782198"/>
        <a:ext cx="1903155" cy="621801"/>
      </dsp:txXfrm>
    </dsp:sp>
    <dsp:sp modelId="{AD8EE03C-48FF-4D4C-917C-FE4FB00083B3}">
      <dsp:nvSpPr>
        <dsp:cNvPr id="0" name=""/>
        <dsp:cNvSpPr/>
      </dsp:nvSpPr>
      <dsp:spPr>
        <a:xfrm rot="2601181">
          <a:off x="4365859" y="1419819"/>
          <a:ext cx="1234494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234494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52244" y="1398067"/>
        <a:ext cx="61724" cy="61724"/>
      </dsp:txXfrm>
    </dsp:sp>
    <dsp:sp modelId="{344E2CE8-27F1-4E93-AE3F-7719C26437DC}">
      <dsp:nvSpPr>
        <dsp:cNvPr id="0" name=""/>
        <dsp:cNvSpPr/>
      </dsp:nvSpPr>
      <dsp:spPr>
        <a:xfrm>
          <a:off x="5431930" y="1522418"/>
          <a:ext cx="1934421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Cuidado o esmero profesional</a:t>
          </a:r>
        </a:p>
      </dsp:txBody>
      <dsp:txXfrm>
        <a:off x="5451275" y="1541763"/>
        <a:ext cx="1895731" cy="621801"/>
      </dsp:txXfrm>
    </dsp:sp>
    <dsp:sp modelId="{9BC2D1CC-F88C-4459-97F7-F5E5CB400997}">
      <dsp:nvSpPr>
        <dsp:cNvPr id="0" name=""/>
        <dsp:cNvSpPr/>
      </dsp:nvSpPr>
      <dsp:spPr>
        <a:xfrm>
          <a:off x="1902382" y="3213232"/>
          <a:ext cx="1326161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326161" y="91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532309" y="3189188"/>
        <a:ext cx="66308" cy="66308"/>
      </dsp:txXfrm>
    </dsp:sp>
    <dsp:sp modelId="{AA19D528-A774-413F-9653-AE5B6FCCCB6A}">
      <dsp:nvSpPr>
        <dsp:cNvPr id="0" name=""/>
        <dsp:cNvSpPr/>
      </dsp:nvSpPr>
      <dsp:spPr>
        <a:xfrm>
          <a:off x="3228544" y="2764057"/>
          <a:ext cx="1385962" cy="9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Normas de la ejecución del trabajo </a:t>
          </a:r>
          <a:endParaRPr lang="en-US" sz="1600" b="1" kern="1200" dirty="0"/>
        </a:p>
      </dsp:txBody>
      <dsp:txXfrm>
        <a:off x="3255389" y="2790902"/>
        <a:ext cx="1332272" cy="862880"/>
      </dsp:txXfrm>
    </dsp:sp>
    <dsp:sp modelId="{D530F4D4-425E-46A0-B59F-796F4808BAB1}">
      <dsp:nvSpPr>
        <dsp:cNvPr id="0" name=""/>
        <dsp:cNvSpPr/>
      </dsp:nvSpPr>
      <dsp:spPr>
        <a:xfrm rot="19119365">
          <a:off x="4478819" y="2853614"/>
          <a:ext cx="1088798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088798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5998" y="2835504"/>
        <a:ext cx="54439" cy="54439"/>
      </dsp:txXfrm>
    </dsp:sp>
    <dsp:sp modelId="{129E2074-41C8-4D8E-9CDB-D6A833E37DD3}">
      <dsp:nvSpPr>
        <dsp:cNvPr id="0" name=""/>
        <dsp:cNvSpPr/>
      </dsp:nvSpPr>
      <dsp:spPr>
        <a:xfrm>
          <a:off x="5431930" y="2281984"/>
          <a:ext cx="2243214" cy="44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Planificación y Supervisión</a:t>
          </a:r>
          <a:endParaRPr lang="en-US" sz="1400" b="1" kern="1200" dirty="0"/>
        </a:p>
      </dsp:txBody>
      <dsp:txXfrm>
        <a:off x="5444883" y="2294937"/>
        <a:ext cx="2217308" cy="416339"/>
      </dsp:txXfrm>
    </dsp:sp>
    <dsp:sp modelId="{59B06EC6-65D0-4345-8988-4979EC32DBE2}">
      <dsp:nvSpPr>
        <dsp:cNvPr id="0" name=""/>
        <dsp:cNvSpPr/>
      </dsp:nvSpPr>
      <dsp:spPr>
        <a:xfrm rot="21311363">
          <a:off x="4613061" y="3178835"/>
          <a:ext cx="820313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820313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002710" y="3167437"/>
        <a:ext cx="41015" cy="41015"/>
      </dsp:txXfrm>
    </dsp:sp>
    <dsp:sp modelId="{FB5B1F07-3F77-4A82-A18C-24B435EAD885}">
      <dsp:nvSpPr>
        <dsp:cNvPr id="0" name=""/>
        <dsp:cNvSpPr/>
      </dsp:nvSpPr>
      <dsp:spPr>
        <a:xfrm>
          <a:off x="5431930" y="2823303"/>
          <a:ext cx="2283583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Estudio y Evaluación de Control Interno</a:t>
          </a:r>
          <a:endParaRPr lang="en-US" sz="1400" b="1" kern="1200" dirty="0"/>
        </a:p>
      </dsp:txBody>
      <dsp:txXfrm>
        <a:off x="5451275" y="2842648"/>
        <a:ext cx="2244893" cy="621801"/>
      </dsp:txXfrm>
    </dsp:sp>
    <dsp:sp modelId="{56430734-4EB0-4FCC-9EA7-52F47ABF4370}">
      <dsp:nvSpPr>
        <dsp:cNvPr id="0" name=""/>
        <dsp:cNvSpPr/>
      </dsp:nvSpPr>
      <dsp:spPr>
        <a:xfrm rot="2411987">
          <a:off x="4488113" y="3558618"/>
          <a:ext cx="1070209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070209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6463" y="3540973"/>
        <a:ext cx="53510" cy="53510"/>
      </dsp:txXfrm>
    </dsp:sp>
    <dsp:sp modelId="{F0EC5D8C-1BA1-40F4-AEDB-1A779A07D9DC}">
      <dsp:nvSpPr>
        <dsp:cNvPr id="0" name=""/>
        <dsp:cNvSpPr/>
      </dsp:nvSpPr>
      <dsp:spPr>
        <a:xfrm>
          <a:off x="5431930" y="3582868"/>
          <a:ext cx="2263398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Evidencia Suficiente y Competente</a:t>
          </a:r>
          <a:endParaRPr lang="en-US" sz="1400" b="1" kern="1200" dirty="0"/>
        </a:p>
      </dsp:txBody>
      <dsp:txXfrm>
        <a:off x="5451275" y="3602213"/>
        <a:ext cx="2224708" cy="621801"/>
      </dsp:txXfrm>
    </dsp:sp>
    <dsp:sp modelId="{93A93E6D-284A-4904-A065-F930A9E00AEE}">
      <dsp:nvSpPr>
        <dsp:cNvPr id="0" name=""/>
        <dsp:cNvSpPr/>
      </dsp:nvSpPr>
      <dsp:spPr>
        <a:xfrm rot="3546884">
          <a:off x="1273715" y="4321806"/>
          <a:ext cx="2583495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2583495" y="910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2500876" y="4266328"/>
        <a:ext cx="129174" cy="129174"/>
      </dsp:txXfrm>
    </dsp:sp>
    <dsp:sp modelId="{DB5D5F34-9BD4-4ACB-8A16-5D28F381CEC7}">
      <dsp:nvSpPr>
        <dsp:cNvPr id="0" name=""/>
        <dsp:cNvSpPr/>
      </dsp:nvSpPr>
      <dsp:spPr>
        <a:xfrm>
          <a:off x="3228544" y="5109244"/>
          <a:ext cx="1385962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Normas de información</a:t>
          </a:r>
          <a:endParaRPr lang="en-US" sz="1600" b="1" kern="1200" dirty="0"/>
        </a:p>
      </dsp:txBody>
      <dsp:txXfrm>
        <a:off x="3247889" y="5128589"/>
        <a:ext cx="1347272" cy="621801"/>
      </dsp:txXfrm>
    </dsp:sp>
    <dsp:sp modelId="{D8076601-FA0B-440B-830F-E22F3E7FEA61}">
      <dsp:nvSpPr>
        <dsp:cNvPr id="0" name=""/>
        <dsp:cNvSpPr/>
      </dsp:nvSpPr>
      <dsp:spPr>
        <a:xfrm rot="19009792">
          <a:off x="4462821" y="5046975"/>
          <a:ext cx="1120794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120794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5198" y="5028064"/>
        <a:ext cx="56039" cy="56039"/>
      </dsp:txXfrm>
    </dsp:sp>
    <dsp:sp modelId="{587C836E-C418-451A-A8AE-28CD5598679C}">
      <dsp:nvSpPr>
        <dsp:cNvPr id="0" name=""/>
        <dsp:cNvSpPr/>
      </dsp:nvSpPr>
      <dsp:spPr>
        <a:xfrm>
          <a:off x="5431930" y="4342433"/>
          <a:ext cx="1320983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Consistencia</a:t>
          </a:r>
          <a:endParaRPr lang="en-US" sz="1400" b="1" kern="1200" dirty="0"/>
        </a:p>
      </dsp:txBody>
      <dsp:txXfrm>
        <a:off x="5451275" y="4361778"/>
        <a:ext cx="1282293" cy="621801"/>
      </dsp:txXfrm>
    </dsp:sp>
    <dsp:sp modelId="{EAE4AA1D-09BE-47A2-993C-BCC98100C5DD}">
      <dsp:nvSpPr>
        <dsp:cNvPr id="0" name=""/>
        <dsp:cNvSpPr/>
      </dsp:nvSpPr>
      <dsp:spPr>
        <a:xfrm rot="21569529">
          <a:off x="4614490" y="5426757"/>
          <a:ext cx="817456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817456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002782" y="5415430"/>
        <a:ext cx="40872" cy="40872"/>
      </dsp:txXfrm>
    </dsp:sp>
    <dsp:sp modelId="{1670B211-BB22-40B0-8EE6-8EF629F87F48}">
      <dsp:nvSpPr>
        <dsp:cNvPr id="0" name=""/>
        <dsp:cNvSpPr/>
      </dsp:nvSpPr>
      <dsp:spPr>
        <a:xfrm>
          <a:off x="5431930" y="5101998"/>
          <a:ext cx="1320983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Revelación suficiente</a:t>
          </a:r>
        </a:p>
      </dsp:txBody>
      <dsp:txXfrm>
        <a:off x="5451275" y="5121343"/>
        <a:ext cx="1282293" cy="621801"/>
      </dsp:txXfrm>
    </dsp:sp>
    <dsp:sp modelId="{FF768191-3F67-4385-9B99-E6B88482F4D9}">
      <dsp:nvSpPr>
        <dsp:cNvPr id="0" name=""/>
        <dsp:cNvSpPr/>
      </dsp:nvSpPr>
      <dsp:spPr>
        <a:xfrm rot="2557502">
          <a:off x="4467753" y="5806540"/>
          <a:ext cx="1110930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110930" y="910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5445" y="5787876"/>
        <a:ext cx="55546" cy="55546"/>
      </dsp:txXfrm>
    </dsp:sp>
    <dsp:sp modelId="{270C12F2-32C6-4A3A-B637-EA122D3C78AD}">
      <dsp:nvSpPr>
        <dsp:cNvPr id="0" name=""/>
        <dsp:cNvSpPr/>
      </dsp:nvSpPr>
      <dsp:spPr>
        <a:xfrm>
          <a:off x="5431930" y="5861564"/>
          <a:ext cx="1320983" cy="66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Opinión </a:t>
          </a:r>
          <a:r>
            <a:rPr lang="es-ES" sz="1400" b="1" kern="1200" dirty="0" smtClean="0"/>
            <a:t>del Auditor</a:t>
          </a:r>
          <a:endParaRPr lang="en-US" sz="1400" b="1" kern="1200" dirty="0"/>
        </a:p>
      </dsp:txBody>
      <dsp:txXfrm>
        <a:off x="5451275" y="5880909"/>
        <a:ext cx="1282293" cy="621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DB059-BF72-4590-904C-3D8D71A9221B}">
      <dsp:nvSpPr>
        <dsp:cNvPr id="0" name=""/>
        <dsp:cNvSpPr/>
      </dsp:nvSpPr>
      <dsp:spPr>
        <a:xfrm>
          <a:off x="1420428" y="1541799"/>
          <a:ext cx="2754447" cy="2754583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HERRAMIENTAS DE EVALUACIÓN DE CONTROL INTERNO</a:t>
          </a:r>
          <a:endParaRPr lang="en-US" sz="2100" kern="1200" dirty="0"/>
        </a:p>
      </dsp:txBody>
      <dsp:txXfrm>
        <a:off x="1823807" y="1945198"/>
        <a:ext cx="1947689" cy="1947785"/>
      </dsp:txXfrm>
    </dsp:sp>
    <dsp:sp modelId="{B7C3E44A-9AF6-403F-A73E-5E4F2557701B}">
      <dsp:nvSpPr>
        <dsp:cNvPr id="0" name=""/>
        <dsp:cNvSpPr/>
      </dsp:nvSpPr>
      <dsp:spPr>
        <a:xfrm>
          <a:off x="0" y="10253"/>
          <a:ext cx="5552511" cy="578815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shade val="50000"/>
            <a:hueOff val="470577"/>
            <a:satOff val="-2651"/>
            <a:lumOff val="4582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66A73-30CA-4FE1-81B2-DC4FDAF18C5E}">
      <dsp:nvSpPr>
        <dsp:cNvPr id="0" name=""/>
        <dsp:cNvSpPr/>
      </dsp:nvSpPr>
      <dsp:spPr>
        <a:xfrm>
          <a:off x="4088465" y="498195"/>
          <a:ext cx="1475567" cy="14759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B58570-8332-4CD5-8F99-98399E0C84F0}">
      <dsp:nvSpPr>
        <dsp:cNvPr id="0" name=""/>
        <dsp:cNvSpPr/>
      </dsp:nvSpPr>
      <dsp:spPr>
        <a:xfrm>
          <a:off x="5675955" y="521926"/>
          <a:ext cx="1975104" cy="14285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100" kern="1200" dirty="0" smtClean="0"/>
            <a:t>CUESTIONARIOS</a:t>
          </a:r>
          <a:endParaRPr lang="en-US" sz="2100" kern="1200" dirty="0"/>
        </a:p>
      </dsp:txBody>
      <dsp:txXfrm>
        <a:off x="5675955" y="521926"/>
        <a:ext cx="1975104" cy="1428516"/>
      </dsp:txXfrm>
    </dsp:sp>
    <dsp:sp modelId="{D0AD30E9-1D0D-4F93-9134-20AD9554D3B8}">
      <dsp:nvSpPr>
        <dsp:cNvPr id="0" name=""/>
        <dsp:cNvSpPr/>
      </dsp:nvSpPr>
      <dsp:spPr>
        <a:xfrm>
          <a:off x="4658776" y="2177339"/>
          <a:ext cx="1475567" cy="14759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8B3ED0-2354-4D60-B04C-4DF71CEA3A75}">
      <dsp:nvSpPr>
        <dsp:cNvPr id="0" name=""/>
        <dsp:cNvSpPr/>
      </dsp:nvSpPr>
      <dsp:spPr>
        <a:xfrm>
          <a:off x="6254496" y="2198176"/>
          <a:ext cx="1975104" cy="14285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100" kern="1200" dirty="0" smtClean="0"/>
            <a:t>NARRATIVAS</a:t>
          </a:r>
          <a:endParaRPr lang="en-US" sz="2100" kern="1200" dirty="0"/>
        </a:p>
      </dsp:txBody>
      <dsp:txXfrm>
        <a:off x="6254496" y="2198176"/>
        <a:ext cx="1975104" cy="1428516"/>
      </dsp:txXfrm>
    </dsp:sp>
    <dsp:sp modelId="{63A99951-FE91-4136-963A-65EE9FFE073F}">
      <dsp:nvSpPr>
        <dsp:cNvPr id="0" name=""/>
        <dsp:cNvSpPr/>
      </dsp:nvSpPr>
      <dsp:spPr>
        <a:xfrm>
          <a:off x="4088465" y="3880214"/>
          <a:ext cx="1475567" cy="14759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A4015C-7AFC-43EF-B7DC-A89C46725544}">
      <dsp:nvSpPr>
        <dsp:cNvPr id="0" name=""/>
        <dsp:cNvSpPr/>
      </dsp:nvSpPr>
      <dsp:spPr>
        <a:xfrm>
          <a:off x="5675955" y="3910312"/>
          <a:ext cx="1975104" cy="14285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100" kern="1200" dirty="0" smtClean="0"/>
            <a:t>FLUJOGRAMAS</a:t>
          </a:r>
          <a:endParaRPr lang="en-US" sz="2100" kern="1200" dirty="0"/>
        </a:p>
      </dsp:txBody>
      <dsp:txXfrm>
        <a:off x="5675955" y="3910312"/>
        <a:ext cx="1975104" cy="14285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C807E-A07E-4158-BECC-4254D68F6AD1}">
      <dsp:nvSpPr>
        <dsp:cNvPr id="0" name=""/>
        <dsp:cNvSpPr/>
      </dsp:nvSpPr>
      <dsp:spPr>
        <a:xfrm>
          <a:off x="571213" y="1562"/>
          <a:ext cx="3321069" cy="890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Hallazgos</a:t>
          </a:r>
          <a:endParaRPr lang="en-US" sz="5000" kern="1200" dirty="0"/>
        </a:p>
      </dsp:txBody>
      <dsp:txXfrm>
        <a:off x="597282" y="27631"/>
        <a:ext cx="3268931" cy="837928"/>
      </dsp:txXfrm>
    </dsp:sp>
    <dsp:sp modelId="{23975B59-CEF4-4167-BFA5-AA7EA1C3722F}">
      <dsp:nvSpPr>
        <dsp:cNvPr id="0" name=""/>
        <dsp:cNvSpPr/>
      </dsp:nvSpPr>
      <dsp:spPr>
        <a:xfrm>
          <a:off x="903320" y="891629"/>
          <a:ext cx="332106" cy="66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49"/>
              </a:lnTo>
              <a:lnTo>
                <a:pt x="332106" y="66754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72375-986A-4533-ABCA-F46FAEE3855C}">
      <dsp:nvSpPr>
        <dsp:cNvPr id="0" name=""/>
        <dsp:cNvSpPr/>
      </dsp:nvSpPr>
      <dsp:spPr>
        <a:xfrm>
          <a:off x="1235427" y="1114145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Condición</a:t>
          </a:r>
          <a:endParaRPr lang="en-US" sz="3600" kern="1200" dirty="0"/>
        </a:p>
      </dsp:txBody>
      <dsp:txXfrm>
        <a:off x="1261496" y="1140214"/>
        <a:ext cx="2604717" cy="837928"/>
      </dsp:txXfrm>
    </dsp:sp>
    <dsp:sp modelId="{E90FB77D-C196-43B3-A493-74DF9DA8441A}">
      <dsp:nvSpPr>
        <dsp:cNvPr id="0" name=""/>
        <dsp:cNvSpPr/>
      </dsp:nvSpPr>
      <dsp:spPr>
        <a:xfrm>
          <a:off x="903320" y="891629"/>
          <a:ext cx="332106" cy="178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133"/>
              </a:lnTo>
              <a:lnTo>
                <a:pt x="332106" y="178013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4C9F8-048A-4125-A7E6-ACC74D605F15}">
      <dsp:nvSpPr>
        <dsp:cNvPr id="0" name=""/>
        <dsp:cNvSpPr/>
      </dsp:nvSpPr>
      <dsp:spPr>
        <a:xfrm>
          <a:off x="1235427" y="2226729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Criterio</a:t>
          </a:r>
          <a:endParaRPr lang="en-US" sz="3600" kern="1200" dirty="0"/>
        </a:p>
      </dsp:txBody>
      <dsp:txXfrm>
        <a:off x="1261496" y="2252798"/>
        <a:ext cx="2604717" cy="837928"/>
      </dsp:txXfrm>
    </dsp:sp>
    <dsp:sp modelId="{18D99F7B-D350-431C-8E6F-985F4BE38577}">
      <dsp:nvSpPr>
        <dsp:cNvPr id="0" name=""/>
        <dsp:cNvSpPr/>
      </dsp:nvSpPr>
      <dsp:spPr>
        <a:xfrm>
          <a:off x="903320" y="891629"/>
          <a:ext cx="332106" cy="289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716"/>
              </a:lnTo>
              <a:lnTo>
                <a:pt x="332106" y="289271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58FA6-3D41-49C7-874D-15FAFACC0B02}">
      <dsp:nvSpPr>
        <dsp:cNvPr id="0" name=""/>
        <dsp:cNvSpPr/>
      </dsp:nvSpPr>
      <dsp:spPr>
        <a:xfrm>
          <a:off x="1235427" y="3339312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Causa</a:t>
          </a:r>
          <a:endParaRPr lang="en-US" sz="3600" kern="1200" dirty="0"/>
        </a:p>
      </dsp:txBody>
      <dsp:txXfrm>
        <a:off x="1261496" y="3365381"/>
        <a:ext cx="2604717" cy="837928"/>
      </dsp:txXfrm>
    </dsp:sp>
    <dsp:sp modelId="{8C29BD87-97F8-4B49-990A-76363336C6D8}">
      <dsp:nvSpPr>
        <dsp:cNvPr id="0" name=""/>
        <dsp:cNvSpPr/>
      </dsp:nvSpPr>
      <dsp:spPr>
        <a:xfrm>
          <a:off x="903320" y="891629"/>
          <a:ext cx="332106" cy="400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299"/>
              </a:lnTo>
              <a:lnTo>
                <a:pt x="332106" y="400529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7A6A-1D95-472F-83CC-EAD94E582658}">
      <dsp:nvSpPr>
        <dsp:cNvPr id="0" name=""/>
        <dsp:cNvSpPr/>
      </dsp:nvSpPr>
      <dsp:spPr>
        <a:xfrm>
          <a:off x="1235427" y="4451895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Efecto</a:t>
          </a:r>
        </a:p>
      </dsp:txBody>
      <dsp:txXfrm>
        <a:off x="1261496" y="4477964"/>
        <a:ext cx="2604717" cy="837928"/>
      </dsp:txXfrm>
    </dsp:sp>
    <dsp:sp modelId="{A1158535-C380-40B8-9D38-633B4E98E9A9}">
      <dsp:nvSpPr>
        <dsp:cNvPr id="0" name=""/>
        <dsp:cNvSpPr/>
      </dsp:nvSpPr>
      <dsp:spPr>
        <a:xfrm>
          <a:off x="4337316" y="1562"/>
          <a:ext cx="3321069" cy="890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Evidencias</a:t>
          </a:r>
          <a:endParaRPr lang="en-US" sz="5000" kern="1200" dirty="0"/>
        </a:p>
      </dsp:txBody>
      <dsp:txXfrm>
        <a:off x="4363385" y="27631"/>
        <a:ext cx="3268931" cy="837928"/>
      </dsp:txXfrm>
    </dsp:sp>
    <dsp:sp modelId="{4AAA5E04-919E-48AF-B32C-ED522214F3EE}">
      <dsp:nvSpPr>
        <dsp:cNvPr id="0" name=""/>
        <dsp:cNvSpPr/>
      </dsp:nvSpPr>
      <dsp:spPr>
        <a:xfrm>
          <a:off x="4669423" y="891629"/>
          <a:ext cx="332106" cy="66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49"/>
              </a:lnTo>
              <a:lnTo>
                <a:pt x="332106" y="66754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C1EB2-FD0E-4D79-9707-73D316B2D4AF}">
      <dsp:nvSpPr>
        <dsp:cNvPr id="0" name=""/>
        <dsp:cNvSpPr/>
      </dsp:nvSpPr>
      <dsp:spPr>
        <a:xfrm>
          <a:off x="5001530" y="1114145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Oportuna</a:t>
          </a:r>
          <a:endParaRPr lang="en-US" sz="3600" kern="1200" dirty="0"/>
        </a:p>
      </dsp:txBody>
      <dsp:txXfrm>
        <a:off x="5027599" y="1140214"/>
        <a:ext cx="2604717" cy="837928"/>
      </dsp:txXfrm>
    </dsp:sp>
    <dsp:sp modelId="{AD0405AD-6B0E-4847-8E22-FDB95596DF87}">
      <dsp:nvSpPr>
        <dsp:cNvPr id="0" name=""/>
        <dsp:cNvSpPr/>
      </dsp:nvSpPr>
      <dsp:spPr>
        <a:xfrm>
          <a:off x="4669423" y="891629"/>
          <a:ext cx="332106" cy="178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133"/>
              </a:lnTo>
              <a:lnTo>
                <a:pt x="332106" y="178013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39A7A-45AF-4EF8-850E-7A2B57C87454}">
      <dsp:nvSpPr>
        <dsp:cNvPr id="0" name=""/>
        <dsp:cNvSpPr/>
      </dsp:nvSpPr>
      <dsp:spPr>
        <a:xfrm>
          <a:off x="5001530" y="2226729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smtClean="0"/>
            <a:t>Suficiente</a:t>
          </a:r>
          <a:endParaRPr lang="en-US" sz="3600" kern="1200" dirty="0"/>
        </a:p>
      </dsp:txBody>
      <dsp:txXfrm>
        <a:off x="5027599" y="2252798"/>
        <a:ext cx="2604717" cy="837928"/>
      </dsp:txXfrm>
    </dsp:sp>
    <dsp:sp modelId="{10A73A63-163E-4BC9-A81B-9973CF234294}">
      <dsp:nvSpPr>
        <dsp:cNvPr id="0" name=""/>
        <dsp:cNvSpPr/>
      </dsp:nvSpPr>
      <dsp:spPr>
        <a:xfrm>
          <a:off x="4669423" y="891629"/>
          <a:ext cx="332106" cy="289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716"/>
              </a:lnTo>
              <a:lnTo>
                <a:pt x="332106" y="289271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FCA9-CE5A-4CD6-BE52-C2E76206B266}">
      <dsp:nvSpPr>
        <dsp:cNvPr id="0" name=""/>
        <dsp:cNvSpPr/>
      </dsp:nvSpPr>
      <dsp:spPr>
        <a:xfrm>
          <a:off x="5001530" y="3339312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Competente</a:t>
          </a:r>
          <a:endParaRPr lang="en-US" sz="3600" kern="1200" dirty="0"/>
        </a:p>
      </dsp:txBody>
      <dsp:txXfrm>
        <a:off x="5027599" y="3365381"/>
        <a:ext cx="2604717" cy="837928"/>
      </dsp:txXfrm>
    </dsp:sp>
    <dsp:sp modelId="{9372AA8F-C83C-457C-9580-88446D5AEA9E}">
      <dsp:nvSpPr>
        <dsp:cNvPr id="0" name=""/>
        <dsp:cNvSpPr/>
      </dsp:nvSpPr>
      <dsp:spPr>
        <a:xfrm>
          <a:off x="4669423" y="891629"/>
          <a:ext cx="332106" cy="400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299"/>
              </a:lnTo>
              <a:lnTo>
                <a:pt x="332106" y="400529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9C261-6214-40D6-BAEC-838EF8753707}">
      <dsp:nvSpPr>
        <dsp:cNvPr id="0" name=""/>
        <dsp:cNvSpPr/>
      </dsp:nvSpPr>
      <dsp:spPr>
        <a:xfrm>
          <a:off x="5001530" y="4451895"/>
          <a:ext cx="2656855" cy="8900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Pertinente</a:t>
          </a:r>
          <a:endParaRPr lang="en-US" sz="3600" kern="1200" dirty="0"/>
        </a:p>
      </dsp:txBody>
      <dsp:txXfrm>
        <a:off x="5027599" y="4477964"/>
        <a:ext cx="2604717" cy="8379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18E6C-98C3-48EB-B610-3C8D7CF95ED3}">
      <dsp:nvSpPr>
        <dsp:cNvPr id="0" name=""/>
        <dsp:cNvSpPr/>
      </dsp:nvSpPr>
      <dsp:spPr>
        <a:xfrm>
          <a:off x="0" y="630229"/>
          <a:ext cx="2778899" cy="16673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solidFill>
                <a:schemeClr val="tx1"/>
              </a:solidFill>
            </a:rPr>
            <a:t>Programas 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0" y="630229"/>
        <a:ext cx="2778899" cy="1667340"/>
      </dsp:txXfrm>
    </dsp:sp>
    <dsp:sp modelId="{8BC71346-0211-4203-87CC-3F6250E15355}">
      <dsp:nvSpPr>
        <dsp:cNvPr id="0" name=""/>
        <dsp:cNvSpPr/>
      </dsp:nvSpPr>
      <dsp:spPr>
        <a:xfrm>
          <a:off x="3056790" y="630229"/>
          <a:ext cx="2778899" cy="16673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solidFill>
                <a:schemeClr val="tx1"/>
              </a:solidFill>
            </a:rPr>
            <a:t>Pruebas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3056790" y="630229"/>
        <a:ext cx="2778899" cy="1667340"/>
      </dsp:txXfrm>
    </dsp:sp>
    <dsp:sp modelId="{6CEFC30E-73CB-48DE-B660-07AD34AE9871}">
      <dsp:nvSpPr>
        <dsp:cNvPr id="0" name=""/>
        <dsp:cNvSpPr/>
      </dsp:nvSpPr>
      <dsp:spPr>
        <a:xfrm>
          <a:off x="6113580" y="630229"/>
          <a:ext cx="2778899" cy="16673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solidFill>
                <a:schemeClr val="tx1"/>
              </a:solidFill>
            </a:rPr>
            <a:t>Procedimientos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6113580" y="630229"/>
        <a:ext cx="2778899" cy="1667340"/>
      </dsp:txXfrm>
    </dsp:sp>
    <dsp:sp modelId="{B70C9E76-6A63-4A55-BE6B-2971AC55E1DB}">
      <dsp:nvSpPr>
        <dsp:cNvPr id="0" name=""/>
        <dsp:cNvSpPr/>
      </dsp:nvSpPr>
      <dsp:spPr>
        <a:xfrm>
          <a:off x="1528395" y="2575459"/>
          <a:ext cx="2778899" cy="16673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solidFill>
                <a:schemeClr val="tx1"/>
              </a:solidFill>
            </a:rPr>
            <a:t>Técnicas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1528395" y="2575459"/>
        <a:ext cx="2778899" cy="1667340"/>
      </dsp:txXfrm>
    </dsp:sp>
    <dsp:sp modelId="{10B213B8-4541-401D-AE3C-800EE7DC9755}">
      <dsp:nvSpPr>
        <dsp:cNvPr id="0" name=""/>
        <dsp:cNvSpPr/>
      </dsp:nvSpPr>
      <dsp:spPr>
        <a:xfrm>
          <a:off x="4585185" y="2575460"/>
          <a:ext cx="2778899" cy="16673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>
              <a:solidFill>
                <a:schemeClr val="tx1"/>
              </a:solidFill>
            </a:rPr>
            <a:t>Indicadores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4585185" y="2575460"/>
        <a:ext cx="2778899" cy="1667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7FC45-641E-4B5B-A7E3-01A4B0BB0D0D}">
      <dsp:nvSpPr>
        <dsp:cNvPr id="0" name=""/>
        <dsp:cNvSpPr/>
      </dsp:nvSpPr>
      <dsp:spPr>
        <a:xfrm rot="5400000">
          <a:off x="1910725" y="1263441"/>
          <a:ext cx="1117405" cy="12721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5AD1E-7786-49E8-813D-648494FF209D}">
      <dsp:nvSpPr>
        <dsp:cNvPr id="0" name=""/>
        <dsp:cNvSpPr/>
      </dsp:nvSpPr>
      <dsp:spPr>
        <a:xfrm>
          <a:off x="1614681" y="24775"/>
          <a:ext cx="1881052" cy="131667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MOTIVOS DEL EXAMEN</a:t>
          </a:r>
          <a:endParaRPr lang="en-US" sz="1900" kern="1200" dirty="0"/>
        </a:p>
      </dsp:txBody>
      <dsp:txXfrm>
        <a:off x="1678967" y="89061"/>
        <a:ext cx="1752480" cy="1188103"/>
      </dsp:txXfrm>
    </dsp:sp>
    <dsp:sp modelId="{6AF8A4FB-C0A8-40D9-AB6E-557C6485ECAC}">
      <dsp:nvSpPr>
        <dsp:cNvPr id="0" name=""/>
        <dsp:cNvSpPr/>
      </dsp:nvSpPr>
      <dsp:spPr>
        <a:xfrm>
          <a:off x="3495733" y="150350"/>
          <a:ext cx="1368098" cy="106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98CC3-7FAC-4004-A57D-8677B659025A}">
      <dsp:nvSpPr>
        <dsp:cNvPr id="0" name=""/>
        <dsp:cNvSpPr/>
      </dsp:nvSpPr>
      <dsp:spPr>
        <a:xfrm rot="5400000">
          <a:off x="3470318" y="2742503"/>
          <a:ext cx="1117405" cy="12721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8030C-7535-44E1-94D0-D97D936021E7}">
      <dsp:nvSpPr>
        <dsp:cNvPr id="0" name=""/>
        <dsp:cNvSpPr/>
      </dsp:nvSpPr>
      <dsp:spPr>
        <a:xfrm>
          <a:off x="3174273" y="1503837"/>
          <a:ext cx="1881052" cy="131667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OBJETIVOS DEL EXAMEN DE AUDITORÍA</a:t>
          </a:r>
          <a:endParaRPr lang="en-US" sz="1900" kern="1200" dirty="0"/>
        </a:p>
      </dsp:txBody>
      <dsp:txXfrm>
        <a:off x="3238559" y="1568123"/>
        <a:ext cx="1752480" cy="1188103"/>
      </dsp:txXfrm>
    </dsp:sp>
    <dsp:sp modelId="{46CF38E4-1447-4513-990F-FFA2DE400E8A}">
      <dsp:nvSpPr>
        <dsp:cNvPr id="0" name=""/>
        <dsp:cNvSpPr/>
      </dsp:nvSpPr>
      <dsp:spPr>
        <a:xfrm>
          <a:off x="5055326" y="1629412"/>
          <a:ext cx="1368098" cy="1064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50353-52C6-456F-8B7C-21CA742F4314}">
      <dsp:nvSpPr>
        <dsp:cNvPr id="0" name=""/>
        <dsp:cNvSpPr/>
      </dsp:nvSpPr>
      <dsp:spPr>
        <a:xfrm>
          <a:off x="4733866" y="2982898"/>
          <a:ext cx="1881052" cy="131667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ALCANCE DE AUDITORÍA</a:t>
          </a:r>
          <a:endParaRPr lang="en-US" sz="1900" kern="1200" dirty="0"/>
        </a:p>
      </dsp:txBody>
      <dsp:txXfrm>
        <a:off x="4798152" y="3047184"/>
        <a:ext cx="1752480" cy="11881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384D6-36D4-41F3-AC2F-1B1F6FC53B55}">
      <dsp:nvSpPr>
        <dsp:cNvPr id="0" name=""/>
        <dsp:cNvSpPr/>
      </dsp:nvSpPr>
      <dsp:spPr>
        <a:xfrm rot="5400000">
          <a:off x="1898210" y="945178"/>
          <a:ext cx="830072" cy="94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0175F-5773-4473-9749-5FA03FFCD68D}">
      <dsp:nvSpPr>
        <dsp:cNvPr id="0" name=""/>
        <dsp:cNvSpPr/>
      </dsp:nvSpPr>
      <dsp:spPr>
        <a:xfrm>
          <a:off x="1678291" y="25026"/>
          <a:ext cx="1397353" cy="97810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DISTRIBUCIÓN DEL TRABAJO</a:t>
          </a:r>
          <a:endParaRPr lang="en-US" sz="1400" kern="1200" dirty="0"/>
        </a:p>
      </dsp:txBody>
      <dsp:txXfrm>
        <a:off x="1726047" y="72782"/>
        <a:ext cx="1301841" cy="882590"/>
      </dsp:txXfrm>
    </dsp:sp>
    <dsp:sp modelId="{81D84A6B-1E6F-4DB8-B8C6-0D7B9FDC51A2}">
      <dsp:nvSpPr>
        <dsp:cNvPr id="0" name=""/>
        <dsp:cNvSpPr/>
      </dsp:nvSpPr>
      <dsp:spPr>
        <a:xfrm>
          <a:off x="3075644" y="118311"/>
          <a:ext cx="1016301" cy="79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B5C15-725A-4DAC-B3A1-49E1AE7DDF6D}">
      <dsp:nvSpPr>
        <dsp:cNvPr id="0" name=""/>
        <dsp:cNvSpPr/>
      </dsp:nvSpPr>
      <dsp:spPr>
        <a:xfrm rot="5400000">
          <a:off x="3056764" y="2043910"/>
          <a:ext cx="830072" cy="94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230C2-8A55-414B-9261-3AED6E0C17B7}">
      <dsp:nvSpPr>
        <dsp:cNvPr id="0" name=""/>
        <dsp:cNvSpPr/>
      </dsp:nvSpPr>
      <dsp:spPr>
        <a:xfrm>
          <a:off x="2836846" y="1123758"/>
          <a:ext cx="1397353" cy="97810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TIEMPO ESTIMADO</a:t>
          </a:r>
          <a:endParaRPr lang="en-US" sz="1400" kern="1200" dirty="0"/>
        </a:p>
      </dsp:txBody>
      <dsp:txXfrm>
        <a:off x="2884602" y="1171514"/>
        <a:ext cx="1301841" cy="882590"/>
      </dsp:txXfrm>
    </dsp:sp>
    <dsp:sp modelId="{D9DB9481-2244-4435-B05E-41C231B98711}">
      <dsp:nvSpPr>
        <dsp:cNvPr id="0" name=""/>
        <dsp:cNvSpPr/>
      </dsp:nvSpPr>
      <dsp:spPr>
        <a:xfrm>
          <a:off x="4234199" y="1217042"/>
          <a:ext cx="1016301" cy="79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C8C06-2428-4B14-99AA-BF865FD3F61A}">
      <dsp:nvSpPr>
        <dsp:cNvPr id="0" name=""/>
        <dsp:cNvSpPr/>
      </dsp:nvSpPr>
      <dsp:spPr>
        <a:xfrm rot="5400000">
          <a:off x="4215319" y="3142641"/>
          <a:ext cx="830072" cy="94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C6613-A786-469E-A3F9-D5A33C7F1573}">
      <dsp:nvSpPr>
        <dsp:cNvPr id="0" name=""/>
        <dsp:cNvSpPr/>
      </dsp:nvSpPr>
      <dsp:spPr>
        <a:xfrm>
          <a:off x="3995400" y="2222489"/>
          <a:ext cx="1397353" cy="97810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EQUIPOS Y MATERIALES</a:t>
          </a:r>
          <a:endParaRPr lang="en-US" sz="1400" kern="1200" dirty="0"/>
        </a:p>
      </dsp:txBody>
      <dsp:txXfrm>
        <a:off x="4043156" y="2270245"/>
        <a:ext cx="1301841" cy="882590"/>
      </dsp:txXfrm>
    </dsp:sp>
    <dsp:sp modelId="{C65570D6-9C7C-4794-BF88-8A5160EEED8C}">
      <dsp:nvSpPr>
        <dsp:cNvPr id="0" name=""/>
        <dsp:cNvSpPr/>
      </dsp:nvSpPr>
      <dsp:spPr>
        <a:xfrm>
          <a:off x="5392753" y="2315773"/>
          <a:ext cx="1016301" cy="79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B2B47-76D7-475E-99A1-724B20F08EE9}">
      <dsp:nvSpPr>
        <dsp:cNvPr id="0" name=""/>
        <dsp:cNvSpPr/>
      </dsp:nvSpPr>
      <dsp:spPr>
        <a:xfrm>
          <a:off x="5153955" y="3321221"/>
          <a:ext cx="1397353" cy="97810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DOCUMENTOS NECESARIOS</a:t>
          </a:r>
          <a:endParaRPr lang="en-US" sz="1400" kern="1200" dirty="0"/>
        </a:p>
      </dsp:txBody>
      <dsp:txXfrm>
        <a:off x="5201711" y="3368977"/>
        <a:ext cx="1301841" cy="8825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7E7D0-74E5-423E-B573-9518B55299C1}">
      <dsp:nvSpPr>
        <dsp:cNvPr id="0" name=""/>
        <dsp:cNvSpPr/>
      </dsp:nvSpPr>
      <dsp:spPr>
        <a:xfrm>
          <a:off x="-6480469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1663A-6D88-4B42-9562-CB23711B48B1}">
      <dsp:nvSpPr>
        <dsp:cNvPr id="0" name=""/>
        <dsp:cNvSpPr/>
      </dsp:nvSpPr>
      <dsp:spPr>
        <a:xfrm>
          <a:off x="795775" y="573325"/>
          <a:ext cx="7766065" cy="11466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01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Mediante la aplicación práctica de la ejecución de este examen de auditoría se han reforzados los conocimientos y destrezas aprendidas en el aula de clases, ya que el ejercicio práctico nos hace partícipes del rol como profesionales en el campo de la Auditoría. </a:t>
          </a:r>
          <a:endParaRPr lang="en-US" sz="1600" b="1" kern="1200" dirty="0"/>
        </a:p>
      </dsp:txBody>
      <dsp:txXfrm>
        <a:off x="795775" y="573325"/>
        <a:ext cx="7766065" cy="1146651"/>
      </dsp:txXfrm>
    </dsp:sp>
    <dsp:sp modelId="{FAE847E3-E345-4950-912C-6C8B7BB1A621}">
      <dsp:nvSpPr>
        <dsp:cNvPr id="0" name=""/>
        <dsp:cNvSpPr/>
      </dsp:nvSpPr>
      <dsp:spPr>
        <a:xfrm>
          <a:off x="79118" y="429994"/>
          <a:ext cx="1433314" cy="14333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8243C-6E9B-4F54-BC70-D012779B32A7}">
      <dsp:nvSpPr>
        <dsp:cNvPr id="0" name=""/>
        <dsp:cNvSpPr/>
      </dsp:nvSpPr>
      <dsp:spPr>
        <a:xfrm>
          <a:off x="1212583" y="2293302"/>
          <a:ext cx="7349257" cy="11466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01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 través de la ejecución del examen de auditoría se logró cumplir con el objetivo planteado de identificar las deficiencias,  irregularidades y posibles problemas que están afectando directa o indirectamente a la organización,  y se pudo de determinar los niveles de eficiencia, efectividad, economía y ética en los procesos.</a:t>
          </a:r>
          <a:endParaRPr lang="en-US" sz="1600" b="1" kern="1200" dirty="0"/>
        </a:p>
      </dsp:txBody>
      <dsp:txXfrm>
        <a:off x="1212583" y="2293302"/>
        <a:ext cx="7349257" cy="1146651"/>
      </dsp:txXfrm>
    </dsp:sp>
    <dsp:sp modelId="{936C105A-CC0F-49A8-B1C4-DBB1C790FA70}">
      <dsp:nvSpPr>
        <dsp:cNvPr id="0" name=""/>
        <dsp:cNvSpPr/>
      </dsp:nvSpPr>
      <dsp:spPr>
        <a:xfrm>
          <a:off x="495926" y="2149971"/>
          <a:ext cx="1433314" cy="14333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E17C0-1157-485F-8BDB-6893131E7AA9}">
      <dsp:nvSpPr>
        <dsp:cNvPr id="0" name=""/>
        <dsp:cNvSpPr/>
      </dsp:nvSpPr>
      <dsp:spPr>
        <a:xfrm>
          <a:off x="795775" y="4013279"/>
          <a:ext cx="7766065" cy="11466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01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Con la investigación de los fundamentos teóricos para llevar a cabo la auditoría de gestión facilitó la realización y aplicación de procedimientos y técnicas de auditoría que permitieron la ejecución del examen.</a:t>
          </a:r>
          <a:endParaRPr lang="en-US" sz="1600" b="1" kern="1200" dirty="0"/>
        </a:p>
      </dsp:txBody>
      <dsp:txXfrm>
        <a:off x="795775" y="4013279"/>
        <a:ext cx="7766065" cy="1146651"/>
      </dsp:txXfrm>
    </dsp:sp>
    <dsp:sp modelId="{BDB90C5A-4E54-4A59-9407-F1CD2F6F6458}">
      <dsp:nvSpPr>
        <dsp:cNvPr id="0" name=""/>
        <dsp:cNvSpPr/>
      </dsp:nvSpPr>
      <dsp:spPr>
        <a:xfrm>
          <a:off x="79118" y="3869947"/>
          <a:ext cx="1433314" cy="14333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7E7D0-74E5-423E-B573-9518B55299C1}">
      <dsp:nvSpPr>
        <dsp:cNvPr id="0" name=""/>
        <dsp:cNvSpPr/>
      </dsp:nvSpPr>
      <dsp:spPr>
        <a:xfrm>
          <a:off x="-6480469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9C283-3D2C-470A-BAF3-EB1836C9CA1F}">
      <dsp:nvSpPr>
        <dsp:cNvPr id="0" name=""/>
        <dsp:cNvSpPr/>
      </dsp:nvSpPr>
      <dsp:spPr>
        <a:xfrm>
          <a:off x="795775" y="573325"/>
          <a:ext cx="7766065" cy="11466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01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 el trabajo desarrollado se obtuvo un conocimiento completo de la empresa Chaide y Chaide S.A. en toda su parte organizativa, estructural, direccionamiento estratégico y demás aspectos con los cuales se pudo llevar a cabo la auditoría de gestión.</a:t>
          </a:r>
          <a:endParaRPr lang="en-US" sz="1800" b="1" kern="1200" dirty="0"/>
        </a:p>
      </dsp:txBody>
      <dsp:txXfrm>
        <a:off x="795775" y="573325"/>
        <a:ext cx="7766065" cy="1146651"/>
      </dsp:txXfrm>
    </dsp:sp>
    <dsp:sp modelId="{7EC0B057-A9F4-4ADA-A542-13B956FDCDE0}">
      <dsp:nvSpPr>
        <dsp:cNvPr id="0" name=""/>
        <dsp:cNvSpPr/>
      </dsp:nvSpPr>
      <dsp:spPr>
        <a:xfrm>
          <a:off x="79118" y="429994"/>
          <a:ext cx="1433314" cy="14333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39CA4-A8B3-455F-AF0B-932B4248CF55}">
      <dsp:nvSpPr>
        <dsp:cNvPr id="0" name=""/>
        <dsp:cNvSpPr/>
      </dsp:nvSpPr>
      <dsp:spPr>
        <a:xfrm>
          <a:off x="1212583" y="2293302"/>
          <a:ext cx="7349257" cy="11466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01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El informe de auditoría contiene las conclusiones y recomendaciones de mejora para ayudar al departamento a lograr un  correcto funcionamiento, y que estas apoyen la toma de decisiones.</a:t>
          </a:r>
          <a:endParaRPr lang="en-US" sz="1800" b="1" kern="1200" dirty="0"/>
        </a:p>
      </dsp:txBody>
      <dsp:txXfrm>
        <a:off x="1212583" y="2293302"/>
        <a:ext cx="7349257" cy="1146651"/>
      </dsp:txXfrm>
    </dsp:sp>
    <dsp:sp modelId="{92AAB067-0365-41FE-87B3-96E9EAA448F5}">
      <dsp:nvSpPr>
        <dsp:cNvPr id="0" name=""/>
        <dsp:cNvSpPr/>
      </dsp:nvSpPr>
      <dsp:spPr>
        <a:xfrm>
          <a:off x="495926" y="2149971"/>
          <a:ext cx="1433314" cy="14333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9583F-7001-4B24-9D46-F2F07EEC2241}">
      <dsp:nvSpPr>
        <dsp:cNvPr id="0" name=""/>
        <dsp:cNvSpPr/>
      </dsp:nvSpPr>
      <dsp:spPr>
        <a:xfrm>
          <a:off x="795775" y="4013279"/>
          <a:ext cx="7766065" cy="11466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01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En la empresa Chaide y Chaide S.A. no cuentan con manuales de procedimientos para cada uno de los puestos de trabajo, que guíen sus bajo un esquema preestablecido.</a:t>
          </a:r>
          <a:endParaRPr lang="en-US" sz="1800" b="1" kern="1200" dirty="0"/>
        </a:p>
      </dsp:txBody>
      <dsp:txXfrm>
        <a:off x="795775" y="4013279"/>
        <a:ext cx="7766065" cy="1146651"/>
      </dsp:txXfrm>
    </dsp:sp>
    <dsp:sp modelId="{E866BC26-1885-4F90-B53F-72DA4AE89B30}">
      <dsp:nvSpPr>
        <dsp:cNvPr id="0" name=""/>
        <dsp:cNvSpPr/>
      </dsp:nvSpPr>
      <dsp:spPr>
        <a:xfrm>
          <a:off x="79118" y="3869947"/>
          <a:ext cx="1433314" cy="14333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5DC90-376C-4618-9A42-039A8718B397}">
      <dsp:nvSpPr>
        <dsp:cNvPr id="0" name=""/>
        <dsp:cNvSpPr/>
      </dsp:nvSpPr>
      <dsp:spPr>
        <a:xfrm>
          <a:off x="-6241117" y="-955067"/>
          <a:ext cx="7431460" cy="7431460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18EEC-5621-467A-8624-DFA15A31238B}">
      <dsp:nvSpPr>
        <dsp:cNvPr id="0" name=""/>
        <dsp:cNvSpPr/>
      </dsp:nvSpPr>
      <dsp:spPr>
        <a:xfrm>
          <a:off x="766359" y="552132"/>
          <a:ext cx="7798405" cy="11042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51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Crear un departamento de auditoría interna en la empresa, el mismo que es de vital importancia para el éxito del negocio que responda a los intereses del mismo, para que se garantice la correcta administración, uso y control de los recursos humanos, materiales y financieros. </a:t>
          </a:r>
          <a:endParaRPr lang="en-US" sz="1400" b="1" kern="1200" dirty="0"/>
        </a:p>
      </dsp:txBody>
      <dsp:txXfrm>
        <a:off x="766359" y="552132"/>
        <a:ext cx="7798405" cy="1104265"/>
      </dsp:txXfrm>
    </dsp:sp>
    <dsp:sp modelId="{E0D726A5-32A0-49D2-BBA3-D703A78F6AF2}">
      <dsp:nvSpPr>
        <dsp:cNvPr id="0" name=""/>
        <dsp:cNvSpPr/>
      </dsp:nvSpPr>
      <dsp:spPr>
        <a:xfrm>
          <a:off x="76194" y="414099"/>
          <a:ext cx="1380331" cy="13803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FA849-36BB-4A4D-8F7B-8B2366CBC774}">
      <dsp:nvSpPr>
        <dsp:cNvPr id="0" name=""/>
        <dsp:cNvSpPr/>
      </dsp:nvSpPr>
      <dsp:spPr>
        <a:xfrm>
          <a:off x="1167760" y="2208530"/>
          <a:ext cx="7397005" cy="11042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5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 pesar del cumplimiento de las políticas internas por parte del personal, se requiere reforzar el control interno del departamento.</a:t>
          </a:r>
          <a:endParaRPr lang="en-US" sz="1600" b="1" kern="1200" dirty="0"/>
        </a:p>
      </dsp:txBody>
      <dsp:txXfrm>
        <a:off x="1167760" y="2208530"/>
        <a:ext cx="7397005" cy="1104265"/>
      </dsp:txXfrm>
    </dsp:sp>
    <dsp:sp modelId="{B63DD6C1-83BD-442D-99B5-4140B69780D6}">
      <dsp:nvSpPr>
        <dsp:cNvPr id="0" name=""/>
        <dsp:cNvSpPr/>
      </dsp:nvSpPr>
      <dsp:spPr>
        <a:xfrm>
          <a:off x="477594" y="2070496"/>
          <a:ext cx="1380331" cy="13803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38B24-A28B-45FF-A1AF-2C492DDEFCB3}">
      <dsp:nvSpPr>
        <dsp:cNvPr id="0" name=""/>
        <dsp:cNvSpPr/>
      </dsp:nvSpPr>
      <dsp:spPr>
        <a:xfrm>
          <a:off x="766359" y="3864927"/>
          <a:ext cx="7798405" cy="11042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5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Implementar un sistema de gestión de control interno para minimizar de esta manera posibles riegos que afecten  a la eficacia y eficiencia de los procesos y el normal desarrollo de la empresa.</a:t>
          </a:r>
          <a:endParaRPr lang="en-US" sz="1600" b="1" kern="1200" dirty="0"/>
        </a:p>
      </dsp:txBody>
      <dsp:txXfrm>
        <a:off x="766359" y="3864927"/>
        <a:ext cx="7798405" cy="1104265"/>
      </dsp:txXfrm>
    </dsp:sp>
    <dsp:sp modelId="{35DE8A1C-81DA-4839-9F1D-1EE972EC6FB8}">
      <dsp:nvSpPr>
        <dsp:cNvPr id="0" name=""/>
        <dsp:cNvSpPr/>
      </dsp:nvSpPr>
      <dsp:spPr>
        <a:xfrm>
          <a:off x="76194" y="3726894"/>
          <a:ext cx="1380331" cy="13803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080B-43C0-49EC-A0CE-CEFCA156E2CD}">
      <dsp:nvSpPr>
        <dsp:cNvPr id="0" name=""/>
        <dsp:cNvSpPr/>
      </dsp:nvSpPr>
      <dsp:spPr>
        <a:xfrm>
          <a:off x="0" y="164554"/>
          <a:ext cx="8229600" cy="5143500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64898-CA51-4B3C-A3A7-7C1451130372}">
      <dsp:nvSpPr>
        <dsp:cNvPr id="0" name=""/>
        <dsp:cNvSpPr/>
      </dsp:nvSpPr>
      <dsp:spPr>
        <a:xfrm>
          <a:off x="810615" y="3989260"/>
          <a:ext cx="189280" cy="1892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EDC77-165F-4C89-B996-B8B6DF6A68B8}">
      <dsp:nvSpPr>
        <dsp:cNvPr id="0" name=""/>
        <dsp:cNvSpPr/>
      </dsp:nvSpPr>
      <dsp:spPr>
        <a:xfrm>
          <a:off x="769532" y="4248455"/>
          <a:ext cx="1905108" cy="12241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Realizar una Auditoría de gestión al departamento contable de la empresa Chaide y Chaide S.A.</a:t>
          </a:r>
          <a:endParaRPr lang="en-US" sz="1400" kern="1200" dirty="0"/>
        </a:p>
      </dsp:txBody>
      <dsp:txXfrm>
        <a:off x="769532" y="4248455"/>
        <a:ext cx="1905108" cy="1224153"/>
      </dsp:txXfrm>
    </dsp:sp>
    <dsp:sp modelId="{FC9D6E1B-AA6A-4670-8F8B-254878BBBDF1}">
      <dsp:nvSpPr>
        <dsp:cNvPr id="0" name=""/>
        <dsp:cNvSpPr/>
      </dsp:nvSpPr>
      <dsp:spPr>
        <a:xfrm>
          <a:off x="2147925" y="2792882"/>
          <a:ext cx="329184" cy="3291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252C9-8F93-45DF-8879-4701330693B0}">
      <dsp:nvSpPr>
        <dsp:cNvPr id="0" name=""/>
        <dsp:cNvSpPr/>
      </dsp:nvSpPr>
      <dsp:spPr>
        <a:xfrm>
          <a:off x="2602633" y="3122028"/>
          <a:ext cx="1728216" cy="23505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Deficiencias que están afectando </a:t>
          </a: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 </a:t>
          </a:r>
          <a:r>
            <a:rPr lang="es-ES" sz="1400" kern="1200" dirty="0" smtClean="0"/>
            <a:t>la organización</a:t>
          </a:r>
          <a:endParaRPr lang="en-US" sz="1400" kern="1200" dirty="0"/>
        </a:p>
      </dsp:txBody>
      <dsp:txXfrm>
        <a:off x="2602633" y="3122028"/>
        <a:ext cx="1728216" cy="2350579"/>
      </dsp:txXfrm>
    </dsp:sp>
    <dsp:sp modelId="{B0BAAB39-DE17-44A5-923F-22735C7D41B3}">
      <dsp:nvSpPr>
        <dsp:cNvPr id="0" name=""/>
        <dsp:cNvSpPr/>
      </dsp:nvSpPr>
      <dsp:spPr>
        <a:xfrm>
          <a:off x="3855567" y="1911286"/>
          <a:ext cx="436168" cy="436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B782E-7F2D-4109-8563-07CB6425984C}">
      <dsp:nvSpPr>
        <dsp:cNvPr id="0" name=""/>
        <dsp:cNvSpPr/>
      </dsp:nvSpPr>
      <dsp:spPr>
        <a:xfrm>
          <a:off x="4258813" y="2448272"/>
          <a:ext cx="1728216" cy="130647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1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Determinar los niveles de eficiencia, efectividad, economía y ética en los procesos</a:t>
          </a:r>
          <a:endParaRPr lang="en-US" sz="1400" kern="1200" dirty="0"/>
        </a:p>
      </dsp:txBody>
      <dsp:txXfrm>
        <a:off x="4258813" y="2448272"/>
        <a:ext cx="1728216" cy="1306470"/>
      </dsp:txXfrm>
    </dsp:sp>
    <dsp:sp modelId="{5941EAF0-F43E-4B9B-A0CB-11BFB640AF4C}">
      <dsp:nvSpPr>
        <dsp:cNvPr id="0" name=""/>
        <dsp:cNvSpPr/>
      </dsp:nvSpPr>
      <dsp:spPr>
        <a:xfrm>
          <a:off x="5715457" y="1328013"/>
          <a:ext cx="584301" cy="5843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52B5F-71D5-4790-BE2C-8116D1A2C5C7}">
      <dsp:nvSpPr>
        <dsp:cNvPr id="0" name=""/>
        <dsp:cNvSpPr/>
      </dsp:nvSpPr>
      <dsp:spPr>
        <a:xfrm>
          <a:off x="6131019" y="1656195"/>
          <a:ext cx="1728216" cy="368788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0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Emitir recomendaciones de mejora para ayudar al departamento a lograr un  correcto funcionamiento</a:t>
          </a:r>
          <a:endParaRPr lang="en-US" sz="1400" kern="1200" dirty="0"/>
        </a:p>
      </dsp:txBody>
      <dsp:txXfrm>
        <a:off x="6131019" y="1656195"/>
        <a:ext cx="1728216" cy="36878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5DC90-376C-4618-9A42-039A8718B397}">
      <dsp:nvSpPr>
        <dsp:cNvPr id="0" name=""/>
        <dsp:cNvSpPr/>
      </dsp:nvSpPr>
      <dsp:spPr>
        <a:xfrm>
          <a:off x="-6241117" y="-955067"/>
          <a:ext cx="7431460" cy="7431460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09F3D-2D8C-4AE5-B2EC-0D8B8A0FE1A2}">
      <dsp:nvSpPr>
        <dsp:cNvPr id="0" name=""/>
        <dsp:cNvSpPr/>
      </dsp:nvSpPr>
      <dsp:spPr>
        <a:xfrm>
          <a:off x="766359" y="552132"/>
          <a:ext cx="7798405" cy="11042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5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Realizar de manera frecuente en el Departamento Contable y en la empresa en general este tipo de examen de auditoría, que permita llevar un mayor control de las operaciones que se están realizando dentro de la organización.</a:t>
          </a:r>
          <a:endParaRPr lang="en-US" sz="1600" b="1" kern="1200" dirty="0"/>
        </a:p>
      </dsp:txBody>
      <dsp:txXfrm>
        <a:off x="766359" y="552132"/>
        <a:ext cx="7798405" cy="1104265"/>
      </dsp:txXfrm>
    </dsp:sp>
    <dsp:sp modelId="{5636223F-7851-4C2F-85AA-F38BB23A3256}">
      <dsp:nvSpPr>
        <dsp:cNvPr id="0" name=""/>
        <dsp:cNvSpPr/>
      </dsp:nvSpPr>
      <dsp:spPr>
        <a:xfrm>
          <a:off x="76194" y="414099"/>
          <a:ext cx="1380331" cy="13803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38130-0CB2-46DC-8CD0-1D7CA12C08B2}">
      <dsp:nvSpPr>
        <dsp:cNvPr id="0" name=""/>
        <dsp:cNvSpPr/>
      </dsp:nvSpPr>
      <dsp:spPr>
        <a:xfrm>
          <a:off x="1167760" y="2208530"/>
          <a:ext cx="7397005" cy="11042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5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La gerencia adopte las recomendaciones del informe de Control Interno e Informe de Auditoría presentado para que se mejoren los procesos dentro de la empresa.</a:t>
          </a:r>
          <a:endParaRPr lang="en-US" sz="1600" b="1" kern="1200" dirty="0"/>
        </a:p>
      </dsp:txBody>
      <dsp:txXfrm>
        <a:off x="1167760" y="2208530"/>
        <a:ext cx="7397005" cy="1104265"/>
      </dsp:txXfrm>
    </dsp:sp>
    <dsp:sp modelId="{EC463F2B-688B-4136-A106-DF341B90E6C0}">
      <dsp:nvSpPr>
        <dsp:cNvPr id="0" name=""/>
        <dsp:cNvSpPr/>
      </dsp:nvSpPr>
      <dsp:spPr>
        <a:xfrm>
          <a:off x="477594" y="2070496"/>
          <a:ext cx="1380331" cy="13803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12405-C4C8-44F9-98A3-4D26F1CB417D}">
      <dsp:nvSpPr>
        <dsp:cNvPr id="0" name=""/>
        <dsp:cNvSpPr/>
      </dsp:nvSpPr>
      <dsp:spPr>
        <a:xfrm>
          <a:off x="766359" y="3864927"/>
          <a:ext cx="7798405" cy="11042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5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Elaborar manuales de procedimientos que proporcione una guía para el normal desenvolvimiento del trabajo diario de cada uno de los trabajadores de la empresa, sobretodo en el área contable.</a:t>
          </a:r>
          <a:endParaRPr lang="en-US" sz="1600" b="1" kern="1200" dirty="0"/>
        </a:p>
      </dsp:txBody>
      <dsp:txXfrm>
        <a:off x="766359" y="3864927"/>
        <a:ext cx="7798405" cy="1104265"/>
      </dsp:txXfrm>
    </dsp:sp>
    <dsp:sp modelId="{CDDACEF2-0CF8-4FBD-9EF9-7FCA51A1CD03}">
      <dsp:nvSpPr>
        <dsp:cNvPr id="0" name=""/>
        <dsp:cNvSpPr/>
      </dsp:nvSpPr>
      <dsp:spPr>
        <a:xfrm>
          <a:off x="76194" y="3726894"/>
          <a:ext cx="1380331" cy="13803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5CB63-4573-4D99-AF71-26E379E3E6CC}">
      <dsp:nvSpPr>
        <dsp:cNvPr id="0" name=""/>
        <dsp:cNvSpPr/>
      </dsp:nvSpPr>
      <dsp:spPr>
        <a:xfrm>
          <a:off x="2685972" y="4580006"/>
          <a:ext cx="166840" cy="1668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3ABD3-ECC7-4458-B944-C8EE515A7168}">
      <dsp:nvSpPr>
        <dsp:cNvPr id="0" name=""/>
        <dsp:cNvSpPr/>
      </dsp:nvSpPr>
      <dsp:spPr>
        <a:xfrm>
          <a:off x="2371477" y="4731401"/>
          <a:ext cx="166840" cy="166840"/>
        </a:xfrm>
        <a:prstGeom prst="ellipse">
          <a:avLst/>
        </a:prstGeom>
        <a:solidFill>
          <a:schemeClr val="accent3">
            <a:hueOff val="-324619"/>
            <a:satOff val="1117"/>
            <a:lumOff val="-9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C3CD03-9445-4825-870D-921F917B711C}">
      <dsp:nvSpPr>
        <dsp:cNvPr id="0" name=""/>
        <dsp:cNvSpPr/>
      </dsp:nvSpPr>
      <dsp:spPr>
        <a:xfrm>
          <a:off x="2041967" y="4850985"/>
          <a:ext cx="166840" cy="166840"/>
        </a:xfrm>
        <a:prstGeom prst="ellipse">
          <a:avLst/>
        </a:prstGeom>
        <a:solidFill>
          <a:schemeClr val="accent3">
            <a:hueOff val="-649239"/>
            <a:satOff val="2235"/>
            <a:lumOff val="-181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807EC-823D-4AFE-A02E-D0BF06EF2D8F}">
      <dsp:nvSpPr>
        <dsp:cNvPr id="0" name=""/>
        <dsp:cNvSpPr/>
      </dsp:nvSpPr>
      <dsp:spPr>
        <a:xfrm>
          <a:off x="4195881" y="2827478"/>
          <a:ext cx="166840" cy="166840"/>
        </a:xfrm>
        <a:prstGeom prst="ellipse">
          <a:avLst/>
        </a:prstGeom>
        <a:solidFill>
          <a:schemeClr val="accent3">
            <a:hueOff val="-973858"/>
            <a:satOff val="3352"/>
            <a:lumOff val="-272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0A098-7339-4BA2-B4F8-397EF703160E}">
      <dsp:nvSpPr>
        <dsp:cNvPr id="0" name=""/>
        <dsp:cNvSpPr/>
      </dsp:nvSpPr>
      <dsp:spPr>
        <a:xfrm>
          <a:off x="4069082" y="3135569"/>
          <a:ext cx="166840" cy="166840"/>
        </a:xfrm>
        <a:prstGeom prst="ellipse">
          <a:avLst/>
        </a:prstGeom>
        <a:solidFill>
          <a:schemeClr val="accent3">
            <a:hueOff val="-1298478"/>
            <a:satOff val="4469"/>
            <a:lumOff val="-363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56930-DEEB-48C5-AB30-185E1B8F810F}">
      <dsp:nvSpPr>
        <dsp:cNvPr id="0" name=""/>
        <dsp:cNvSpPr/>
      </dsp:nvSpPr>
      <dsp:spPr>
        <a:xfrm>
          <a:off x="3978988" y="508249"/>
          <a:ext cx="166840" cy="166840"/>
        </a:xfrm>
        <a:prstGeom prst="ellipse">
          <a:avLst/>
        </a:prstGeom>
        <a:solidFill>
          <a:schemeClr val="accent3">
            <a:hueOff val="-1623097"/>
            <a:satOff val="5587"/>
            <a:lumOff val="-454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79C1B-D45A-4711-9546-D9AFCC480B7C}">
      <dsp:nvSpPr>
        <dsp:cNvPr id="0" name=""/>
        <dsp:cNvSpPr/>
      </dsp:nvSpPr>
      <dsp:spPr>
        <a:xfrm>
          <a:off x="4210896" y="360978"/>
          <a:ext cx="166840" cy="166840"/>
        </a:xfrm>
        <a:prstGeom prst="ellipse">
          <a:avLst/>
        </a:prstGeom>
        <a:solidFill>
          <a:schemeClr val="accent3">
            <a:hueOff val="-1947717"/>
            <a:satOff val="6704"/>
            <a:lumOff val="-54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159EA-01C3-4AAD-9193-03E2E962E2BB}">
      <dsp:nvSpPr>
        <dsp:cNvPr id="0" name=""/>
        <dsp:cNvSpPr/>
      </dsp:nvSpPr>
      <dsp:spPr>
        <a:xfrm>
          <a:off x="4442805" y="213707"/>
          <a:ext cx="166840" cy="166840"/>
        </a:xfrm>
        <a:prstGeom prst="ellipse">
          <a:avLst/>
        </a:prstGeom>
        <a:solidFill>
          <a:schemeClr val="accent3">
            <a:hueOff val="-2272336"/>
            <a:satOff val="7822"/>
            <a:lumOff val="-636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5A49B-A6B6-4AB5-9EB2-DC7148F8B6CE}">
      <dsp:nvSpPr>
        <dsp:cNvPr id="0" name=""/>
        <dsp:cNvSpPr/>
      </dsp:nvSpPr>
      <dsp:spPr>
        <a:xfrm>
          <a:off x="4674713" y="360978"/>
          <a:ext cx="166840" cy="166840"/>
        </a:xfrm>
        <a:prstGeom prst="ellipse">
          <a:avLst/>
        </a:prstGeom>
        <a:solidFill>
          <a:schemeClr val="accent3">
            <a:hueOff val="-2596956"/>
            <a:satOff val="8939"/>
            <a:lumOff val="-72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A54B0-0222-4A2B-B9A5-A9BD277A6213}">
      <dsp:nvSpPr>
        <dsp:cNvPr id="0" name=""/>
        <dsp:cNvSpPr/>
      </dsp:nvSpPr>
      <dsp:spPr>
        <a:xfrm>
          <a:off x="4906622" y="508249"/>
          <a:ext cx="166840" cy="166840"/>
        </a:xfrm>
        <a:prstGeom prst="ellipse">
          <a:avLst/>
        </a:prstGeom>
        <a:solidFill>
          <a:schemeClr val="accent3">
            <a:hueOff val="-2921575"/>
            <a:satOff val="10056"/>
            <a:lumOff val="-81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8D288-76BA-4BF4-B87B-5429BAAD7962}">
      <dsp:nvSpPr>
        <dsp:cNvPr id="0" name=""/>
        <dsp:cNvSpPr/>
      </dsp:nvSpPr>
      <dsp:spPr>
        <a:xfrm>
          <a:off x="4442805" y="524155"/>
          <a:ext cx="166840" cy="166840"/>
        </a:xfrm>
        <a:prstGeom prst="ellipse">
          <a:avLst/>
        </a:prstGeom>
        <a:solidFill>
          <a:schemeClr val="accent3">
            <a:hueOff val="-3246194"/>
            <a:satOff val="11174"/>
            <a:lumOff val="-909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B1838-FAD1-4107-B7CE-48C56FF91511}">
      <dsp:nvSpPr>
        <dsp:cNvPr id="0" name=""/>
        <dsp:cNvSpPr/>
      </dsp:nvSpPr>
      <dsp:spPr>
        <a:xfrm>
          <a:off x="4442805" y="835191"/>
          <a:ext cx="166840" cy="166840"/>
        </a:xfrm>
        <a:prstGeom prst="ellipse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B616AF-99EC-4FB7-B2FB-506440548531}">
      <dsp:nvSpPr>
        <dsp:cNvPr id="0" name=""/>
        <dsp:cNvSpPr/>
      </dsp:nvSpPr>
      <dsp:spPr>
        <a:xfrm>
          <a:off x="1228619" y="5205974"/>
          <a:ext cx="3598754" cy="9649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7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Plantas industriales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Cadena de tiendas comerciales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Distribuidores a nivel nacional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Laboran 464 personas 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275723" y="5253078"/>
        <a:ext cx="3504546" cy="870713"/>
      </dsp:txXfrm>
    </dsp:sp>
    <dsp:sp modelId="{4F88EA6A-B505-40C3-8409-22EA26470F14}">
      <dsp:nvSpPr>
        <dsp:cNvPr id="0" name=""/>
        <dsp:cNvSpPr/>
      </dsp:nvSpPr>
      <dsp:spPr>
        <a:xfrm>
          <a:off x="230911" y="4259903"/>
          <a:ext cx="1668407" cy="16682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F06760-3E64-4C3E-AB39-29BFFEC8A1F0}">
      <dsp:nvSpPr>
        <dsp:cNvPr id="0" name=""/>
        <dsp:cNvSpPr/>
      </dsp:nvSpPr>
      <dsp:spPr>
        <a:xfrm>
          <a:off x="3539035" y="3852184"/>
          <a:ext cx="4025710" cy="964921"/>
        </a:xfrm>
        <a:prstGeom prst="roundRect">
          <a:avLst/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73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1994         productos cuentan  </a:t>
          </a:r>
          <a:r>
            <a:rPr lang="es-EC" sz="1600" b="1" kern="1200" dirty="0" smtClean="0">
              <a:solidFill>
                <a:schemeClr val="tx1"/>
              </a:solidFill>
            </a:rPr>
            <a:t>licencia Restonic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2003       certificación ISO 9001:2000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86139" y="3899288"/>
        <a:ext cx="3931502" cy="870713"/>
      </dsp:txXfrm>
    </dsp:sp>
    <dsp:sp modelId="{584E9D09-0616-4879-BA10-6FA3272D3B93}">
      <dsp:nvSpPr>
        <dsp:cNvPr id="0" name=""/>
        <dsp:cNvSpPr/>
      </dsp:nvSpPr>
      <dsp:spPr>
        <a:xfrm>
          <a:off x="2545826" y="3006919"/>
          <a:ext cx="1668407" cy="166828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E037D5-D76A-4493-9707-FD12D4E9CFCF}">
      <dsp:nvSpPr>
        <dsp:cNvPr id="0" name=""/>
        <dsp:cNvSpPr/>
      </dsp:nvSpPr>
      <dsp:spPr>
        <a:xfrm>
          <a:off x="4606309" y="2052601"/>
          <a:ext cx="3598754" cy="964921"/>
        </a:xfrm>
        <a:prstGeom prst="round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73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Fundada en el año de 1975 en la ciudad de Quito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653413" y="2099705"/>
        <a:ext cx="3504546" cy="870713"/>
      </dsp:txXfrm>
    </dsp:sp>
    <dsp:sp modelId="{B49BBC71-410C-47BC-852E-CD790C937462}">
      <dsp:nvSpPr>
        <dsp:cNvPr id="0" name=""/>
        <dsp:cNvSpPr/>
      </dsp:nvSpPr>
      <dsp:spPr>
        <a:xfrm>
          <a:off x="3608601" y="1106530"/>
          <a:ext cx="1668407" cy="166828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FC242-B949-408E-9E1F-CC505B565CE1}">
      <dsp:nvSpPr>
        <dsp:cNvPr id="0" name=""/>
        <dsp:cNvSpPr/>
      </dsp:nvSpPr>
      <dsp:spPr>
        <a:xfrm>
          <a:off x="14061" y="0"/>
          <a:ext cx="3841477" cy="960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SECTOR DE LA INDUSTRIA DE LA QUE FORMA PARTE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189" y="28128"/>
        <a:ext cx="3785221" cy="904113"/>
      </dsp:txXfrm>
    </dsp:sp>
    <dsp:sp modelId="{F1821828-26BA-41D9-BA44-676F906E7DD9}">
      <dsp:nvSpPr>
        <dsp:cNvPr id="0" name=""/>
        <dsp:cNvSpPr/>
      </dsp:nvSpPr>
      <dsp:spPr>
        <a:xfrm rot="5399920">
          <a:off x="1843144" y="1059678"/>
          <a:ext cx="183341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CF6D-5099-4B3D-AA15-06986606365B}">
      <dsp:nvSpPr>
        <dsp:cNvPr id="0" name=""/>
        <dsp:cNvSpPr/>
      </dsp:nvSpPr>
      <dsp:spPr>
        <a:xfrm>
          <a:off x="14099" y="1327052"/>
          <a:ext cx="3841477" cy="15887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 Industria del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   descanso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0630" y="1373583"/>
        <a:ext cx="3748415" cy="1495638"/>
      </dsp:txXfrm>
    </dsp:sp>
    <dsp:sp modelId="{753EBB9B-2097-44FE-B6E8-CA09A4F06D75}">
      <dsp:nvSpPr>
        <dsp:cNvPr id="0" name=""/>
        <dsp:cNvSpPr/>
      </dsp:nvSpPr>
      <dsp:spPr>
        <a:xfrm rot="5415035">
          <a:off x="1665953" y="3179638"/>
          <a:ext cx="527777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E46DC-A963-4A4E-A4F0-0270DC302C77}">
      <dsp:nvSpPr>
        <dsp:cNvPr id="0" name=""/>
        <dsp:cNvSpPr/>
      </dsp:nvSpPr>
      <dsp:spPr>
        <a:xfrm>
          <a:off x="4419" y="3611588"/>
          <a:ext cx="3841477" cy="14464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fabrica los mejores colchones del mercado y ha entrado en la mente del consumidor para posicionarse como un verdadero aliado del descanso de los ecuatorianos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6784" y="3653953"/>
        <a:ext cx="3756747" cy="1361720"/>
      </dsp:txXfrm>
    </dsp:sp>
    <dsp:sp modelId="{665553B0-9D25-4996-9ADD-DA18CD8FFD7B}">
      <dsp:nvSpPr>
        <dsp:cNvPr id="0" name=""/>
        <dsp:cNvSpPr/>
      </dsp:nvSpPr>
      <dsp:spPr>
        <a:xfrm>
          <a:off x="4388122" y="0"/>
          <a:ext cx="3841477" cy="960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CONFORMACIÓN DEL CAPITAL Y SOCIOS PRINCIPALES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416250" y="28128"/>
        <a:ext cx="3785221" cy="904113"/>
      </dsp:txXfrm>
    </dsp:sp>
    <dsp:sp modelId="{785B8319-4AB1-4AF8-A10C-FCA28D6CD1FF}">
      <dsp:nvSpPr>
        <dsp:cNvPr id="0" name=""/>
        <dsp:cNvSpPr/>
      </dsp:nvSpPr>
      <dsp:spPr>
        <a:xfrm rot="5400000">
          <a:off x="6217192" y="1059673"/>
          <a:ext cx="183336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2B6D0-3683-4772-8CB3-E1D436B90CE9}">
      <dsp:nvSpPr>
        <dsp:cNvPr id="0" name=""/>
        <dsp:cNvSpPr/>
      </dsp:nvSpPr>
      <dsp:spPr>
        <a:xfrm>
          <a:off x="4388122" y="1327043"/>
          <a:ext cx="3841477" cy="960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Capital suscrito de la compañía $ 3.547.243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416250" y="1355171"/>
        <a:ext cx="3785221" cy="904113"/>
      </dsp:txXfrm>
    </dsp:sp>
    <dsp:sp modelId="{F4C054C6-B1D8-43B7-82FC-8F1FFD4AD153}">
      <dsp:nvSpPr>
        <dsp:cNvPr id="0" name=""/>
        <dsp:cNvSpPr/>
      </dsp:nvSpPr>
      <dsp:spPr>
        <a:xfrm rot="5400000">
          <a:off x="6189622" y="2406651"/>
          <a:ext cx="238477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9A5D0-7707-4269-950E-E3C541992CC5}">
      <dsp:nvSpPr>
        <dsp:cNvPr id="0" name=""/>
        <dsp:cNvSpPr/>
      </dsp:nvSpPr>
      <dsp:spPr>
        <a:xfrm>
          <a:off x="4388122" y="2693954"/>
          <a:ext cx="3841477" cy="9603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Barriga Villavicencio Carmen Rosa                       $ 35.472</a:t>
          </a:r>
          <a:endParaRPr lang="en-US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>
              <a:solidFill>
                <a:schemeClr val="tx1"/>
              </a:solidFill>
            </a:rPr>
            <a:t>Novodreams</a:t>
          </a:r>
          <a:r>
            <a:rPr lang="es-ES" sz="1300" kern="1200" dirty="0" smtClean="0">
              <a:solidFill>
                <a:schemeClr val="tx1"/>
              </a:solidFill>
            </a:rPr>
            <a:t> Holding Cía. Ltda.                        $ 3.511.771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416250" y="2722082"/>
        <a:ext cx="3785221" cy="904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9F502-73C0-474B-9525-FAC08660F9F5}">
      <dsp:nvSpPr>
        <dsp:cNvPr id="0" name=""/>
        <dsp:cNvSpPr/>
      </dsp:nvSpPr>
      <dsp:spPr>
        <a:xfrm>
          <a:off x="2898431" y="2258608"/>
          <a:ext cx="549208" cy="1444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604" y="0"/>
              </a:lnTo>
              <a:lnTo>
                <a:pt x="274604" y="1444116"/>
              </a:lnTo>
              <a:lnTo>
                <a:pt x="549208" y="144411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34409" y="2942040"/>
        <a:ext cx="77251" cy="77251"/>
      </dsp:txXfrm>
    </dsp:sp>
    <dsp:sp modelId="{31AA19CD-9F61-432B-9CCA-D8380C9E6A31}">
      <dsp:nvSpPr>
        <dsp:cNvPr id="0" name=""/>
        <dsp:cNvSpPr/>
      </dsp:nvSpPr>
      <dsp:spPr>
        <a:xfrm>
          <a:off x="2898431" y="2258608"/>
          <a:ext cx="549208" cy="41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604" y="0"/>
              </a:lnTo>
              <a:lnTo>
                <a:pt x="274604" y="417083"/>
              </a:lnTo>
              <a:lnTo>
                <a:pt x="549208" y="41708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55794" y="2449909"/>
        <a:ext cx="34481" cy="34481"/>
      </dsp:txXfrm>
    </dsp:sp>
    <dsp:sp modelId="{4B818041-1D7A-4877-81C9-3120EA8826D6}">
      <dsp:nvSpPr>
        <dsp:cNvPr id="0" name=""/>
        <dsp:cNvSpPr/>
      </dsp:nvSpPr>
      <dsp:spPr>
        <a:xfrm>
          <a:off x="2898431" y="1648658"/>
          <a:ext cx="549208" cy="609949"/>
        </a:xfrm>
        <a:custGeom>
          <a:avLst/>
          <a:gdLst/>
          <a:ahLst/>
          <a:cxnLst/>
          <a:rect l="0" t="0" r="0" b="0"/>
          <a:pathLst>
            <a:path>
              <a:moveTo>
                <a:pt x="0" y="609949"/>
              </a:moveTo>
              <a:lnTo>
                <a:pt x="274604" y="609949"/>
              </a:lnTo>
              <a:lnTo>
                <a:pt x="274604" y="0"/>
              </a:lnTo>
              <a:lnTo>
                <a:pt x="54920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52515" y="1933113"/>
        <a:ext cx="41038" cy="41038"/>
      </dsp:txXfrm>
    </dsp:sp>
    <dsp:sp modelId="{6484B82A-0158-4B05-BC69-4ACBC57892F9}">
      <dsp:nvSpPr>
        <dsp:cNvPr id="0" name=""/>
        <dsp:cNvSpPr/>
      </dsp:nvSpPr>
      <dsp:spPr>
        <a:xfrm>
          <a:off x="2898431" y="621625"/>
          <a:ext cx="549208" cy="1636982"/>
        </a:xfrm>
        <a:custGeom>
          <a:avLst/>
          <a:gdLst/>
          <a:ahLst/>
          <a:cxnLst/>
          <a:rect l="0" t="0" r="0" b="0"/>
          <a:pathLst>
            <a:path>
              <a:moveTo>
                <a:pt x="0" y="1636982"/>
              </a:moveTo>
              <a:lnTo>
                <a:pt x="274604" y="1636982"/>
              </a:lnTo>
              <a:lnTo>
                <a:pt x="274604" y="0"/>
              </a:lnTo>
              <a:lnTo>
                <a:pt x="54920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1"/>
            </a:solidFill>
          </a:endParaRPr>
        </a:p>
      </dsp:txBody>
      <dsp:txXfrm>
        <a:off x="3129868" y="1396950"/>
        <a:ext cx="86332" cy="86332"/>
      </dsp:txXfrm>
    </dsp:sp>
    <dsp:sp modelId="{DDABC25A-FBD1-4443-BA6B-65A432073429}">
      <dsp:nvSpPr>
        <dsp:cNvPr id="0" name=""/>
        <dsp:cNvSpPr/>
      </dsp:nvSpPr>
      <dsp:spPr>
        <a:xfrm rot="16200000">
          <a:off x="904905" y="1847794"/>
          <a:ext cx="3165424" cy="8216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300" kern="1200" dirty="0" smtClean="0">
              <a:solidFill>
                <a:schemeClr val="tx1"/>
              </a:solidFill>
            </a:rPr>
            <a:t>Clientes</a:t>
          </a:r>
          <a:endParaRPr lang="en-US" sz="5300" kern="1200" dirty="0">
            <a:solidFill>
              <a:schemeClr val="tx1"/>
            </a:solidFill>
          </a:endParaRPr>
        </a:p>
      </dsp:txBody>
      <dsp:txXfrm>
        <a:off x="904905" y="1847794"/>
        <a:ext cx="3165424" cy="821626"/>
      </dsp:txXfrm>
    </dsp:sp>
    <dsp:sp modelId="{4843A3FF-1877-46C5-863B-9BA0FE98ABE4}">
      <dsp:nvSpPr>
        <dsp:cNvPr id="0" name=""/>
        <dsp:cNvSpPr/>
      </dsp:nvSpPr>
      <dsp:spPr>
        <a:xfrm>
          <a:off x="3447639" y="210812"/>
          <a:ext cx="2694934" cy="821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Institucionales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447639" y="210812"/>
        <a:ext cx="2694934" cy="821626"/>
      </dsp:txXfrm>
    </dsp:sp>
    <dsp:sp modelId="{6052BA4E-C9D9-44AD-8E64-3CDEEB85D5A8}">
      <dsp:nvSpPr>
        <dsp:cNvPr id="0" name=""/>
        <dsp:cNvSpPr/>
      </dsp:nvSpPr>
      <dsp:spPr>
        <a:xfrm>
          <a:off x="3447639" y="1237845"/>
          <a:ext cx="2694934" cy="821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Distribuidores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447639" y="1237845"/>
        <a:ext cx="2694934" cy="821626"/>
      </dsp:txXfrm>
    </dsp:sp>
    <dsp:sp modelId="{C4CF71DF-EA29-4CC8-B0C3-597871E05A2A}">
      <dsp:nvSpPr>
        <dsp:cNvPr id="0" name=""/>
        <dsp:cNvSpPr/>
      </dsp:nvSpPr>
      <dsp:spPr>
        <a:xfrm>
          <a:off x="3447639" y="2264878"/>
          <a:ext cx="2694934" cy="821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Tiendas propias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447639" y="2264878"/>
        <a:ext cx="2694934" cy="821626"/>
      </dsp:txXfrm>
    </dsp:sp>
    <dsp:sp modelId="{13EFD7AA-019C-46CF-80BF-FA5AB9C1FEDE}">
      <dsp:nvSpPr>
        <dsp:cNvPr id="0" name=""/>
        <dsp:cNvSpPr/>
      </dsp:nvSpPr>
      <dsp:spPr>
        <a:xfrm>
          <a:off x="3447639" y="3291911"/>
          <a:ext cx="2694934" cy="821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Contac Center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447639" y="3291911"/>
        <a:ext cx="2694934" cy="821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42A0-EC46-4C9D-B3F2-1D3F91BAA845}">
      <dsp:nvSpPr>
        <dsp:cNvPr id="0" name=""/>
        <dsp:cNvSpPr/>
      </dsp:nvSpPr>
      <dsp:spPr>
        <a:xfrm>
          <a:off x="3363141" y="0"/>
          <a:ext cx="2081425" cy="20817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F94D63-8CFF-4690-B4D0-F727879B455D}">
      <dsp:nvSpPr>
        <dsp:cNvPr id="0" name=""/>
        <dsp:cNvSpPr/>
      </dsp:nvSpPr>
      <dsp:spPr>
        <a:xfrm>
          <a:off x="3823205" y="751572"/>
          <a:ext cx="1156607" cy="5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COBERTURA DE MERCADO</a:t>
          </a:r>
          <a:endParaRPr lang="en-US" sz="1300" b="1" kern="1200" dirty="0"/>
        </a:p>
      </dsp:txBody>
      <dsp:txXfrm>
        <a:off x="3823205" y="751572"/>
        <a:ext cx="1156607" cy="578165"/>
      </dsp:txXfrm>
    </dsp:sp>
    <dsp:sp modelId="{E8C0C807-A8E6-475F-81A8-0AD8D751988D}">
      <dsp:nvSpPr>
        <dsp:cNvPr id="0" name=""/>
        <dsp:cNvSpPr/>
      </dsp:nvSpPr>
      <dsp:spPr>
        <a:xfrm>
          <a:off x="2785033" y="1196115"/>
          <a:ext cx="2081425" cy="2081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A5B304-BED5-4CF7-8E9B-DE03EDA6AB89}">
      <dsp:nvSpPr>
        <dsp:cNvPr id="0" name=""/>
        <dsp:cNvSpPr/>
      </dsp:nvSpPr>
      <dsp:spPr>
        <a:xfrm>
          <a:off x="3247441" y="1954606"/>
          <a:ext cx="1156607" cy="5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51% del mercado en el Ecuador </a:t>
          </a:r>
          <a:endParaRPr lang="en-US" sz="1300" kern="1200" dirty="0"/>
        </a:p>
      </dsp:txBody>
      <dsp:txXfrm>
        <a:off x="3247441" y="1954606"/>
        <a:ext cx="1156607" cy="578165"/>
      </dsp:txXfrm>
    </dsp:sp>
    <dsp:sp modelId="{1A58E033-F2BA-4C34-A7B6-0A7CA3659936}">
      <dsp:nvSpPr>
        <dsp:cNvPr id="0" name=""/>
        <dsp:cNvSpPr/>
      </dsp:nvSpPr>
      <dsp:spPr>
        <a:xfrm>
          <a:off x="3511284" y="2535366"/>
          <a:ext cx="1788266" cy="17889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6D9D3A-CF12-47FD-9706-DD1E48B0C9BD}">
      <dsp:nvSpPr>
        <dsp:cNvPr id="0" name=""/>
        <dsp:cNvSpPr/>
      </dsp:nvSpPr>
      <dsp:spPr>
        <a:xfrm>
          <a:off x="3825941" y="3159370"/>
          <a:ext cx="1156607" cy="5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Exportaciones a Colombia y Perú</a:t>
          </a:r>
          <a:endParaRPr lang="en-US" sz="1300" kern="1200" dirty="0"/>
        </a:p>
      </dsp:txBody>
      <dsp:txXfrm>
        <a:off x="3825941" y="3159370"/>
        <a:ext cx="1156607" cy="5781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90CF-04E3-4C14-B338-CF0FAA845059}">
      <dsp:nvSpPr>
        <dsp:cNvPr id="0" name=""/>
        <dsp:cNvSpPr/>
      </dsp:nvSpPr>
      <dsp:spPr>
        <a:xfrm>
          <a:off x="2858" y="1499306"/>
          <a:ext cx="2273319" cy="1875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chemeClr val="tx1"/>
              </a:solidFill>
            </a:rPr>
            <a:t>“Somos parte de su familia con productos de calidad que aseguran comodidad y descanso saludables.”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6007" y="1542455"/>
        <a:ext cx="2187021" cy="1386926"/>
      </dsp:txXfrm>
    </dsp:sp>
    <dsp:sp modelId="{D546432E-6AAF-4A49-991F-BA4E18835D19}">
      <dsp:nvSpPr>
        <dsp:cNvPr id="0" name=""/>
        <dsp:cNvSpPr/>
      </dsp:nvSpPr>
      <dsp:spPr>
        <a:xfrm>
          <a:off x="1296588" y="2004002"/>
          <a:ext cx="2421179" cy="2421179"/>
        </a:xfrm>
        <a:prstGeom prst="leftCircularArrow">
          <a:avLst>
            <a:gd name="adj1" fmla="val 2802"/>
            <a:gd name="adj2" fmla="val 342004"/>
            <a:gd name="adj3" fmla="val 2117515"/>
            <a:gd name="adj4" fmla="val 9024489"/>
            <a:gd name="adj5" fmla="val 32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4DD76-960D-4249-99EF-A57EFFF5679B}">
      <dsp:nvSpPr>
        <dsp:cNvPr id="0" name=""/>
        <dsp:cNvSpPr/>
      </dsp:nvSpPr>
      <dsp:spPr>
        <a:xfrm>
          <a:off x="508040" y="2972530"/>
          <a:ext cx="2020728" cy="80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b="1" kern="1200" dirty="0" smtClean="0">
              <a:solidFill>
                <a:schemeClr val="tx1"/>
              </a:solidFill>
            </a:rPr>
            <a:t>MISION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531576" y="2996066"/>
        <a:ext cx="1973656" cy="756504"/>
      </dsp:txXfrm>
    </dsp:sp>
    <dsp:sp modelId="{736684A9-2E50-4D67-A02C-58B17F330B90}">
      <dsp:nvSpPr>
        <dsp:cNvPr id="0" name=""/>
        <dsp:cNvSpPr/>
      </dsp:nvSpPr>
      <dsp:spPr>
        <a:xfrm>
          <a:off x="2851844" y="1499306"/>
          <a:ext cx="2273319" cy="1875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chemeClr val="tx1"/>
              </a:solidFill>
            </a:rPr>
            <a:t>“Empresa innovadora de nivel internacional en la industria del descanso con excelencia en el servicio, calidad certificada y responsabilidad social”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94993" y="1944243"/>
        <a:ext cx="2187021" cy="1386926"/>
      </dsp:txXfrm>
    </dsp:sp>
    <dsp:sp modelId="{5A499ECC-96C8-4CDA-96E7-5213ED822538}">
      <dsp:nvSpPr>
        <dsp:cNvPr id="0" name=""/>
        <dsp:cNvSpPr/>
      </dsp:nvSpPr>
      <dsp:spPr>
        <a:xfrm>
          <a:off x="4126630" y="374925"/>
          <a:ext cx="2711658" cy="2711658"/>
        </a:xfrm>
        <a:prstGeom prst="circularArrow">
          <a:avLst>
            <a:gd name="adj1" fmla="val 2502"/>
            <a:gd name="adj2" fmla="val 303241"/>
            <a:gd name="adj3" fmla="val 19521248"/>
            <a:gd name="adj4" fmla="val 12575511"/>
            <a:gd name="adj5" fmla="val 29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C1F8C-5388-48BB-A632-5D1D8AB584AC}">
      <dsp:nvSpPr>
        <dsp:cNvPr id="0" name=""/>
        <dsp:cNvSpPr/>
      </dsp:nvSpPr>
      <dsp:spPr>
        <a:xfrm>
          <a:off x="3357026" y="1097517"/>
          <a:ext cx="2020728" cy="80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b="1" kern="1200" dirty="0" smtClean="0">
              <a:solidFill>
                <a:schemeClr val="tx1"/>
              </a:solidFill>
            </a:rPr>
            <a:t>VISION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3380562" y="1121053"/>
        <a:ext cx="1973656" cy="756504"/>
      </dsp:txXfrm>
    </dsp:sp>
    <dsp:sp modelId="{92D29722-592B-4B90-9732-0A9727CB958C}">
      <dsp:nvSpPr>
        <dsp:cNvPr id="0" name=""/>
        <dsp:cNvSpPr/>
      </dsp:nvSpPr>
      <dsp:spPr>
        <a:xfrm>
          <a:off x="5700831" y="1499306"/>
          <a:ext cx="2273319" cy="1875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chemeClr val="tx1"/>
              </a:solidFill>
            </a:rPr>
            <a:t>“Nuestro objetivo es satisfacer las necesidades de los consumidores de diferentes perfiles con productos que brinden beneficios y soluciones específicas. Nos enfocamos muchos más en la calidad”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43980" y="1542455"/>
        <a:ext cx="2187021" cy="1386926"/>
      </dsp:txXfrm>
    </dsp:sp>
    <dsp:sp modelId="{70E5EE49-C6E9-4DE2-839C-692EC1AFE763}">
      <dsp:nvSpPr>
        <dsp:cNvPr id="0" name=""/>
        <dsp:cNvSpPr/>
      </dsp:nvSpPr>
      <dsp:spPr>
        <a:xfrm>
          <a:off x="6203244" y="3096723"/>
          <a:ext cx="2020728" cy="803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b="1" kern="1200" dirty="0" smtClean="0">
              <a:solidFill>
                <a:schemeClr val="tx1"/>
              </a:solidFill>
            </a:rPr>
            <a:t>OBJETIVO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6226780" y="3120259"/>
        <a:ext cx="1973656" cy="756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90CF-04E3-4C14-B338-CF0FAA845059}">
      <dsp:nvSpPr>
        <dsp:cNvPr id="0" name=""/>
        <dsp:cNvSpPr/>
      </dsp:nvSpPr>
      <dsp:spPr>
        <a:xfrm>
          <a:off x="691980" y="1242774"/>
          <a:ext cx="2895371" cy="2388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tx1"/>
              </a:solidFill>
            </a:rPr>
            <a:t>Integridad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tx1"/>
              </a:solidFill>
            </a:rPr>
            <a:t>Respeto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tx1"/>
              </a:solidFill>
            </a:rPr>
            <a:t>Comunicación abierta y compromiso 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tx1"/>
              </a:solidFill>
            </a:rPr>
            <a:t>Trabajo en </a:t>
          </a:r>
          <a:r>
            <a:rPr lang="es-EC" sz="1800" b="1" kern="1200" dirty="0" smtClean="0">
              <a:solidFill>
                <a:schemeClr val="tx1"/>
              </a:solidFill>
            </a:rPr>
            <a:t>equipo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tx1"/>
              </a:solidFill>
            </a:rPr>
            <a:t>Excelencia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46936" y="1297730"/>
        <a:ext cx="2785459" cy="1766433"/>
      </dsp:txXfrm>
    </dsp:sp>
    <dsp:sp modelId="{D546432E-6AAF-4A49-991F-BA4E18835D19}">
      <dsp:nvSpPr>
        <dsp:cNvPr id="0" name=""/>
        <dsp:cNvSpPr/>
      </dsp:nvSpPr>
      <dsp:spPr>
        <a:xfrm>
          <a:off x="2339716" y="1885571"/>
          <a:ext cx="3083690" cy="3083690"/>
        </a:xfrm>
        <a:prstGeom prst="leftCircularArrow">
          <a:avLst>
            <a:gd name="adj1" fmla="val 2802"/>
            <a:gd name="adj2" fmla="val 342004"/>
            <a:gd name="adj3" fmla="val 2117515"/>
            <a:gd name="adj4" fmla="val 9024489"/>
            <a:gd name="adj5" fmla="val 32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4DD76-960D-4249-99EF-A57EFFF5679B}">
      <dsp:nvSpPr>
        <dsp:cNvPr id="0" name=""/>
        <dsp:cNvSpPr/>
      </dsp:nvSpPr>
      <dsp:spPr>
        <a:xfrm>
          <a:off x="1335396" y="3119120"/>
          <a:ext cx="2573663" cy="102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>
              <a:solidFill>
                <a:schemeClr val="tx1"/>
              </a:solidFill>
            </a:rPr>
            <a:t>VALORES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1365372" y="3149096"/>
        <a:ext cx="2513711" cy="963509"/>
      </dsp:txXfrm>
    </dsp:sp>
    <dsp:sp modelId="{736684A9-2E50-4D67-A02C-58B17F330B90}">
      <dsp:nvSpPr>
        <dsp:cNvPr id="0" name=""/>
        <dsp:cNvSpPr/>
      </dsp:nvSpPr>
      <dsp:spPr>
        <a:xfrm>
          <a:off x="4320540" y="1242774"/>
          <a:ext cx="2895371" cy="2388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Desarrollo del personal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Trabajo productivo y divertido 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Confianza y transparencia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375496" y="1809461"/>
        <a:ext cx="2785459" cy="1766433"/>
      </dsp:txXfrm>
    </dsp:sp>
    <dsp:sp modelId="{C7AC1F8C-5388-48BB-A632-5D1D8AB584AC}">
      <dsp:nvSpPr>
        <dsp:cNvPr id="0" name=""/>
        <dsp:cNvSpPr/>
      </dsp:nvSpPr>
      <dsp:spPr>
        <a:xfrm>
          <a:off x="4963955" y="731043"/>
          <a:ext cx="2573663" cy="102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>
              <a:solidFill>
                <a:schemeClr val="tx1"/>
              </a:solidFill>
            </a:rPr>
            <a:t>PRACTICAS EMPRESARIALES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4993931" y="761019"/>
        <a:ext cx="2513711" cy="963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53939-E92E-4F98-A977-9C523781815B}">
      <dsp:nvSpPr>
        <dsp:cNvPr id="0" name=""/>
        <dsp:cNvSpPr/>
      </dsp:nvSpPr>
      <dsp:spPr>
        <a:xfrm>
          <a:off x="192216" y="2592403"/>
          <a:ext cx="3135533" cy="7921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97415-9394-4B7C-8660-CB2BE464CE25}">
      <dsp:nvSpPr>
        <dsp:cNvPr id="0" name=""/>
        <dsp:cNvSpPr/>
      </dsp:nvSpPr>
      <dsp:spPr>
        <a:xfrm rot="20933142">
          <a:off x="1963377" y="1377139"/>
          <a:ext cx="4032418" cy="4032418"/>
        </a:xfrm>
        <a:prstGeom prst="leftCircularArrow">
          <a:avLst>
            <a:gd name="adj1" fmla="val 2124"/>
            <a:gd name="adj2" fmla="val 255201"/>
            <a:gd name="adj3" fmla="val 3162460"/>
            <a:gd name="adj4" fmla="val 10156237"/>
            <a:gd name="adj5" fmla="val 247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B45D6-39FE-45E8-BE71-2FA11794FD71}">
      <dsp:nvSpPr>
        <dsp:cNvPr id="0" name=""/>
        <dsp:cNvSpPr/>
      </dsp:nvSpPr>
      <dsp:spPr>
        <a:xfrm>
          <a:off x="586240" y="2736429"/>
          <a:ext cx="3128560" cy="1244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b="1" kern="1200" dirty="0" smtClean="0">
              <a:latin typeface="+mn-lt"/>
            </a:rPr>
            <a:t>AUDITORIA OPERATIVA</a:t>
          </a:r>
          <a:endParaRPr lang="en-US" sz="3800" kern="1200" dirty="0"/>
        </a:p>
      </dsp:txBody>
      <dsp:txXfrm>
        <a:off x="622679" y="2772868"/>
        <a:ext cx="3055682" cy="1171247"/>
      </dsp:txXfrm>
    </dsp:sp>
    <dsp:sp modelId="{BB7F3AE9-3222-4E24-BEBF-A2F136219FF0}">
      <dsp:nvSpPr>
        <dsp:cNvPr id="0" name=""/>
        <dsp:cNvSpPr/>
      </dsp:nvSpPr>
      <dsp:spPr>
        <a:xfrm>
          <a:off x="4318731" y="1536989"/>
          <a:ext cx="3519630" cy="29029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Examen integral y constructivo de la estructura orgánica de la empresa y de sus componentes, de sus planes y políticas, de sus controles financieros y operativos, de sus modos operativos y del aprovechamiento de sus recursos físicos y humano</a:t>
          </a:r>
          <a:endParaRPr lang="en-US" sz="1700" kern="1200" dirty="0"/>
        </a:p>
      </dsp:txBody>
      <dsp:txXfrm>
        <a:off x="4385536" y="2225857"/>
        <a:ext cx="3386020" cy="2147286"/>
      </dsp:txXfrm>
    </dsp:sp>
    <dsp:sp modelId="{8A857B67-AB41-4053-B8F6-4628CE924304}">
      <dsp:nvSpPr>
        <dsp:cNvPr id="0" name=""/>
        <dsp:cNvSpPr/>
      </dsp:nvSpPr>
      <dsp:spPr>
        <a:xfrm>
          <a:off x="4978920" y="1224191"/>
          <a:ext cx="3128560" cy="7722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DEFINICIÓN</a:t>
          </a:r>
          <a:endParaRPr lang="en-US" sz="3800" kern="1200" dirty="0"/>
        </a:p>
      </dsp:txBody>
      <dsp:txXfrm>
        <a:off x="5001537" y="1246808"/>
        <a:ext cx="3083326" cy="726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350D9-126E-4283-B6FA-7C542522A892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8839-F4D5-4745-8092-B406E0C9EF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9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EE30B0-2B35-41B5-A0B4-45CA527330E3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8E466F-6249-4E16-9B72-20EB22A6933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Organigrama%20Abril%202013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P.A.2%20(1)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P.A.2%20(2).pdf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P.A.2%20(3).pdf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P.A.2%20(4)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9.jpe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27584" y="4653136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DEPARTAMENTO DE CIENCIAS ECONÓMICAS 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ADMINISTRATIVAS Y DE COMERCIO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 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CARRERA DE INGENIERÍA EN FINANZAS Y AUDITORÍA C.P.A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 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TESIS PREVIO A LA OBTENCIÓN DEL TÍTULO DE INGENIERO</a:t>
            </a:r>
            <a:b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EN FINANZAS, CONTADOR PÚBLICO – AUDITOR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 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AUTOR: CHORA VERDEZOTO, KATHERINE LIZBETH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 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DIRECTOR</a:t>
            </a: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: DR. CPA J. PATRICIO GÁLVEZ L. MBA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CODIRECTOR: DR. EDUARDO RON SILVA</a:t>
            </a:r>
            <a: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en-U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 </a:t>
            </a:r>
            <a:b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es-ES" sz="25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SANGOLQUÍ, ABRIL 2014</a:t>
            </a:r>
            <a:endParaRPr lang="en-US" sz="2500" dirty="0">
              <a:ln w="63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5 Imagen" descr="http://sege.espe.edu.ec/wp-content/uploads/2013/08/cropped-Comunicado-2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7319"/>
          <a:stretch/>
        </p:blipFill>
        <p:spPr bwMode="auto">
          <a:xfrm>
            <a:off x="2627784" y="404664"/>
            <a:ext cx="3881122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61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3968" y="2917502"/>
            <a:ext cx="367240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ln>
                  <a:solidFill>
                    <a:srgbClr val="002060"/>
                  </a:solidFill>
                </a:ln>
              </a:rPr>
              <a:t>ESTRUCTURA ORGANICA </a:t>
            </a:r>
            <a:endParaRPr lang="en-US" sz="40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5" name="Picture 4" descr="https://encrypted-tbn2.gstatic.com/images?q=tbn:ANd9GcQG7XRlIxyDdOpVoMvLneRFm0R3yvBVLZoOPvJNAIu-1uam7a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2" y="1052736"/>
            <a:ext cx="2880320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oblada">
            <a:hlinkClick r:id="rId3" action="ppaction://hlinkfile"/>
          </p:cNvPr>
          <p:cNvSpPr/>
          <p:nvPr/>
        </p:nvSpPr>
        <p:spPr>
          <a:xfrm rot="10800000" flipH="1">
            <a:off x="6300192" y="4365104"/>
            <a:ext cx="1152129" cy="1656187"/>
          </a:xfrm>
          <a:prstGeom prst="bentArrow">
            <a:avLst>
              <a:gd name="adj1" fmla="val 25000"/>
              <a:gd name="adj2" fmla="val 21351"/>
              <a:gd name="adj3" fmla="val 25000"/>
              <a:gd name="adj4" fmla="val 4375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547664" y="27977"/>
            <a:ext cx="8229600" cy="10668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>
                <a:solidFill>
                  <a:schemeClr val="tx1"/>
                </a:solidFill>
              </a:rPr>
              <a:t>DIRECCIONAMIENTO ESTRATÉGICO 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9108135"/>
              </p:ext>
            </p:extLst>
          </p:nvPr>
        </p:nvGraphicFramePr>
        <p:xfrm>
          <a:off x="495795" y="1746237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75398"/>
            <a:ext cx="345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78814" y="0"/>
            <a:ext cx="8229600" cy="1066800"/>
          </a:xfrm>
        </p:spPr>
        <p:txBody>
          <a:bodyPr>
            <a:noAutofit/>
          </a:bodyPr>
          <a:lstStyle/>
          <a:p>
            <a:pPr lvl="1" algn="r" rtl="0">
              <a:spcBef>
                <a:spcPct val="0"/>
              </a:spcBef>
            </a:pPr>
            <a:r>
              <a:rPr lang="es-ES" sz="2800" b="1" dirty="0">
                <a:solidFill>
                  <a:schemeClr val="tx1"/>
                </a:solidFill>
              </a:rPr>
              <a:t>DIRECCIONAMIENTO ESTRATÉGICO 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0561152"/>
              </p:ext>
            </p:extLst>
          </p:nvPr>
        </p:nvGraphicFramePr>
        <p:xfrm>
          <a:off x="612775" y="1700808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784"/>
            <a:ext cx="345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113592"/>
            <a:ext cx="8229600" cy="1066800"/>
          </a:xfrm>
        </p:spPr>
        <p:txBody>
          <a:bodyPr>
            <a:normAutofit/>
          </a:bodyPr>
          <a:lstStyle/>
          <a:p>
            <a:pPr lvl="2" algn="r" rtl="0">
              <a:spcBef>
                <a:spcPct val="0"/>
              </a:spcBef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ENFOQUE</a:t>
            </a:r>
            <a:r>
              <a:rPr lang="es-E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+mn-lt"/>
              </a:rPr>
              <a:t>ESTRATÉGICO</a:t>
            </a:r>
            <a:r>
              <a:rPr lang="es-E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3149118"/>
              </p:ext>
            </p:extLst>
          </p:nvPr>
        </p:nvGraphicFramePr>
        <p:xfrm>
          <a:off x="1331640" y="1166351"/>
          <a:ext cx="6912768" cy="57218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82700"/>
                <a:gridCol w="3230068"/>
              </a:tblGrid>
              <a:tr h="20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Enfoque financiero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Enfoque al cliente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/>
                </a:tc>
              </a:tr>
              <a:tr h="25599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Incrementar </a:t>
                      </a:r>
                      <a:r>
                        <a:rPr lang="es-EC" sz="1200" b="0" dirty="0">
                          <a:effectLst/>
                        </a:rPr>
                        <a:t>las ventas y producción</a:t>
                      </a:r>
                      <a:endParaRPr lang="en-US" sz="1200" b="0" dirty="0">
                        <a:effectLst/>
                      </a:endParaRPr>
                    </a:p>
                    <a:p>
                      <a:pPr marL="627063" lvl="0" indent="-18573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200" b="0" dirty="0">
                          <a:effectLst/>
                        </a:rPr>
                        <a:t>Colchones</a:t>
                      </a:r>
                      <a:endParaRPr lang="en-US" sz="1200" b="0" dirty="0">
                        <a:effectLst/>
                      </a:endParaRPr>
                    </a:p>
                    <a:p>
                      <a:pPr marL="627063" lvl="0" indent="-18573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200" b="0" dirty="0">
                          <a:effectLst/>
                        </a:rPr>
                        <a:t>Bases</a:t>
                      </a:r>
                      <a:endParaRPr lang="en-US" sz="1200" b="0" dirty="0">
                        <a:effectLst/>
                      </a:endParaRPr>
                    </a:p>
                    <a:p>
                      <a:pPr marL="627063" lvl="0" indent="-18573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200" b="0" dirty="0">
                          <a:effectLst/>
                        </a:rPr>
                        <a:t>Almohadas</a:t>
                      </a:r>
                      <a:endParaRPr lang="en-US" sz="1200" b="0" dirty="0">
                        <a:effectLst/>
                      </a:endParaRPr>
                    </a:p>
                    <a:p>
                      <a:pPr marL="627063" lvl="0" indent="-18573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200" b="0" dirty="0">
                          <a:effectLst/>
                        </a:rPr>
                        <a:t>Muebles</a:t>
                      </a:r>
                      <a:endParaRPr lang="en-US" sz="1200" b="0" dirty="0">
                        <a:effectLst/>
                      </a:endParaRPr>
                    </a:p>
                    <a:p>
                      <a:pPr marL="627063" lvl="0" indent="-18573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200" b="0" dirty="0">
                          <a:effectLst/>
                        </a:rPr>
                        <a:t>Complementos</a:t>
                      </a:r>
                      <a:endParaRPr lang="en-US" sz="1200" b="0" dirty="0">
                        <a:effectLst/>
                      </a:endParaRPr>
                    </a:p>
                    <a:p>
                      <a:pPr marL="280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Ventas E-</a:t>
                      </a:r>
                      <a:r>
                        <a:rPr lang="es-EC" sz="1200" b="0" dirty="0" err="1">
                          <a:effectLst/>
                        </a:rPr>
                        <a:t>business</a:t>
                      </a:r>
                      <a:r>
                        <a:rPr lang="es-EC" sz="1200" b="0" dirty="0">
                          <a:effectLst/>
                        </a:rPr>
                        <a:t>, exportaciones, nuevos productos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Apertura oficina en Perú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Implementar líneas de negocio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Nivel cartera </a:t>
                      </a:r>
                      <a:r>
                        <a:rPr lang="es-EC" sz="1200" b="0" dirty="0" smtClean="0">
                          <a:effectLst/>
                        </a:rPr>
                        <a:t>vencida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 smtClean="0">
                          <a:effectLst/>
                        </a:rPr>
                        <a:t>Satisfacción </a:t>
                      </a:r>
                      <a:r>
                        <a:rPr lang="es-EC" sz="1200" dirty="0">
                          <a:effectLst/>
                        </a:rPr>
                        <a:t>al cliente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Escuela de Descanso (Distribuidores)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Imagen de marca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Disposición final de colchones usados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Mapeo de distribuidores por zona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Ampliar cobertura L/</a:t>
                      </a:r>
                      <a:r>
                        <a:rPr lang="es-EC" sz="1200" dirty="0" err="1">
                          <a:effectLst/>
                        </a:rPr>
                        <a:t>Super</a:t>
                      </a:r>
                      <a:r>
                        <a:rPr lang="es-EC" sz="1200" dirty="0">
                          <a:effectLst/>
                        </a:rPr>
                        <a:t> Premium (tiendas, franquicias, distribuidores)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Implementar facilidades de comunicación </a:t>
                      </a:r>
                      <a:r>
                        <a:rPr lang="es-EC" sz="1200" dirty="0" err="1">
                          <a:effectLst/>
                        </a:rPr>
                        <a:t>Uio</a:t>
                      </a:r>
                      <a:r>
                        <a:rPr lang="es-EC" sz="1200" dirty="0">
                          <a:effectLst/>
                        </a:rPr>
                        <a:t>/</a:t>
                      </a:r>
                      <a:r>
                        <a:rPr lang="es-EC" sz="1200" dirty="0" err="1">
                          <a:effectLst/>
                        </a:rPr>
                        <a:t>Gye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Enfoque en procesos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Enfoque en desarrollo e innovación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1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Formación </a:t>
                      </a:r>
                      <a:r>
                        <a:rPr lang="es-EC" sz="1200" b="0" dirty="0">
                          <a:effectLst/>
                        </a:rPr>
                        <a:t>Back ups uso </a:t>
                      </a:r>
                      <a:r>
                        <a:rPr lang="es-EC" sz="1200" b="0" dirty="0" err="1" smtClean="0">
                          <a:effectLst/>
                        </a:rPr>
                        <a:t>Sap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Mejorar </a:t>
                      </a:r>
                      <a:r>
                        <a:rPr lang="es-EC" sz="1200" b="0" dirty="0">
                          <a:effectLst/>
                        </a:rPr>
                        <a:t>comunicación e interacción gerencial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Mejorar proceso planificación SAP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Mejorar proceso fabricación de espuma y almohadas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Cumplir los requerimientos de producción Materia Prima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Proceso controlado de devoluciones y  reparación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Mejorar productividad </a:t>
                      </a:r>
                      <a:r>
                        <a:rPr lang="es-EC" sz="1200" b="0" dirty="0" smtClean="0">
                          <a:effectLst/>
                        </a:rPr>
                        <a:t>producción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 smtClean="0">
                          <a:effectLst/>
                        </a:rPr>
                        <a:t>Normalización </a:t>
                      </a:r>
                      <a:r>
                        <a:rPr lang="es-EC" sz="1200" dirty="0">
                          <a:effectLst/>
                        </a:rPr>
                        <a:t>de productos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Emisión electrónica de comprobantes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Implementar nuevo sistema de Diseño y Desarrollo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Desarrollo nuevos productos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Jornadas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Localizar facilidades de producción planta Guayaquil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88" marR="55888" marT="0" marB="0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1036"/>
            <a:ext cx="1614462" cy="4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9375448"/>
              </p:ext>
            </p:extLst>
          </p:nvPr>
        </p:nvGraphicFramePr>
        <p:xfrm>
          <a:off x="395536" y="332656"/>
          <a:ext cx="8208912" cy="65715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11172"/>
                <a:gridCol w="4197740"/>
              </a:tblGrid>
              <a:tr h="5807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CHAIDE </a:t>
                      </a:r>
                      <a:r>
                        <a:rPr lang="fr-FR" sz="1600" dirty="0">
                          <a:effectLst/>
                        </a:rPr>
                        <a:t>Y CHAIDE S.A.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ANÁLISIS </a:t>
                      </a:r>
                      <a:r>
                        <a:rPr lang="es-ES" sz="1600" dirty="0" smtClean="0">
                          <a:effectLst/>
                        </a:rPr>
                        <a:t>FODA</a:t>
                      </a:r>
                      <a:endParaRPr lang="en-US" sz="1600" dirty="0">
                        <a:effectLst/>
                      </a:endParaRPr>
                    </a:p>
                  </a:txBody>
                  <a:tcPr marL="14054" marR="140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FORTALEZAS</a:t>
                      </a:r>
                      <a:endParaRPr lang="en-US" sz="1200" dirty="0">
                        <a:effectLst/>
                      </a:endParaRPr>
                    </a:p>
                  </a:txBody>
                  <a:tcPr marL="14054" marR="14054" marT="0" marB="0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 </a:t>
                      </a:r>
                      <a:r>
                        <a:rPr lang="es-ES" sz="1200" b="1" dirty="0" smtClean="0">
                          <a:effectLst/>
                        </a:rPr>
                        <a:t>DEBILIDADES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54" marR="14054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32">
                <a:tc>
                  <a:txBody>
                    <a:bodyPr/>
                    <a:lstStyle/>
                    <a:p>
                      <a:pPr marL="263525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Imagen </a:t>
                      </a:r>
                      <a:r>
                        <a:rPr lang="es-EC" sz="1200" b="0" dirty="0">
                          <a:effectLst/>
                        </a:rPr>
                        <a:t>de la </a:t>
                      </a:r>
                      <a:r>
                        <a:rPr lang="es-EC" sz="1200" b="0" dirty="0" smtClean="0">
                          <a:effectLst/>
                        </a:rPr>
                        <a:t>empresa</a:t>
                      </a: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effectLst/>
                      </a:endParaRPr>
                    </a:p>
                    <a:p>
                      <a:pPr marL="263525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EC" sz="1200" b="0" dirty="0" smtClean="0">
                          <a:effectLst/>
                        </a:rPr>
                        <a:t>Posicionamiento de marca</a:t>
                      </a:r>
                    </a:p>
                    <a:p>
                      <a:pPr marL="263525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Apoyo </a:t>
                      </a:r>
                      <a:r>
                        <a:rPr lang="es-EC" sz="1200" b="0" dirty="0">
                          <a:effectLst/>
                        </a:rPr>
                        <a:t>al desarrollo del </a:t>
                      </a:r>
                      <a:r>
                        <a:rPr lang="es-EC" sz="1200" b="0" dirty="0" smtClean="0">
                          <a:effectLst/>
                        </a:rPr>
                        <a:t>personal</a:t>
                      </a: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Certificación ISO </a:t>
                      </a:r>
                      <a:r>
                        <a:rPr lang="es-EC" sz="1200" b="0" dirty="0" smtClean="0">
                          <a:effectLst/>
                        </a:rPr>
                        <a:t>9000</a:t>
                      </a: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Uso de la tecnología</a:t>
                      </a:r>
                      <a:endParaRPr lang="en-US" sz="1200" b="0" dirty="0">
                        <a:effectLst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 dirty="0">
                          <a:effectLst/>
                        </a:rPr>
                        <a:t> </a:t>
                      </a:r>
                      <a:endParaRPr lang="en-US" sz="900" b="0" dirty="0">
                        <a:effectLst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0" dirty="0">
                          <a:effectLst/>
                        </a:rPr>
                        <a:t> </a:t>
                      </a:r>
                      <a:endParaRPr lang="en-US" sz="900" b="0" dirty="0">
                        <a:effectLst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n-US" sz="9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54" marR="14054" marT="0" marB="0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b="0" dirty="0">
                          <a:effectLst/>
                        </a:rPr>
                        <a:t> </a:t>
                      </a:r>
                      <a:endParaRPr lang="es-EC" sz="900" b="0" dirty="0" smtClean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Lentitud </a:t>
                      </a:r>
                      <a:r>
                        <a:rPr lang="es-EC" sz="1200" b="0" dirty="0">
                          <a:effectLst/>
                        </a:rPr>
                        <a:t>en la ejecución de decisiones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marR="0" lvl="0" indent="-88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EC" sz="1200" b="0" dirty="0" smtClean="0">
                          <a:effectLst/>
                        </a:rPr>
                        <a:t>Falta comunicación e interacción a nivel gerencial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Proceso </a:t>
                      </a:r>
                      <a:r>
                        <a:rPr lang="es-EC" sz="1200" b="0" dirty="0">
                          <a:effectLst/>
                        </a:rPr>
                        <a:t>de planificación en SAP (</a:t>
                      </a:r>
                      <a:r>
                        <a:rPr lang="es-EC" sz="1200" b="0" dirty="0" err="1">
                          <a:effectLst/>
                        </a:rPr>
                        <a:t>Vtas</a:t>
                      </a:r>
                      <a:r>
                        <a:rPr lang="es-EC" sz="1200" b="0" dirty="0">
                          <a:effectLst/>
                        </a:rPr>
                        <a:t>- Producción-Compras)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Cultura de Servicio al Cliente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Espacio físico fábrica Guayaquil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Respaldos </a:t>
                      </a:r>
                      <a:r>
                        <a:rPr lang="es-EC" sz="1200" b="0" dirty="0">
                          <a:effectLst/>
                        </a:rPr>
                        <a:t>y continuidad del conocimiento (Back ups)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Conocimiento operativo en SAP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Dificultad de comunicación con Guayaquil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Disminución de productividad (producción)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Sistema de evaluación de servicio al cliente (tiendas propias)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Servicio de entrega al cliente final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Falta actualización de recetas y control de consumos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Gestión de compras e inventarios de materia prima</a:t>
                      </a:r>
                      <a:endParaRPr lang="en-US" sz="1200" b="0" dirty="0">
                        <a:effectLst/>
                      </a:endParaRPr>
                    </a:p>
                    <a:p>
                      <a:pPr marL="177800" lvl="0" indent="-88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Soporte y apoyo </a:t>
                      </a:r>
                      <a:r>
                        <a:rPr lang="es-EC" sz="1200" b="0" dirty="0" smtClean="0">
                          <a:effectLst/>
                        </a:rPr>
                        <a:t>TI</a:t>
                      </a:r>
                      <a:endParaRPr lang="en-US" sz="1200" b="0" dirty="0">
                        <a:effectLst/>
                      </a:endParaRPr>
                    </a:p>
                  </a:txBody>
                  <a:tcPr marL="14054" marR="14054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 </a:t>
                      </a:r>
                      <a:r>
                        <a:rPr lang="es-ES" sz="1200" b="1" dirty="0" smtClean="0">
                          <a:effectLst/>
                        </a:rPr>
                        <a:t>OPORTUNIDADES</a:t>
                      </a:r>
                      <a:endParaRPr lang="en-US" sz="1200" b="1" dirty="0">
                        <a:effectLst/>
                      </a:endParaRPr>
                    </a:p>
                  </a:txBody>
                  <a:tcPr marL="14054" marR="14054" marT="0" marB="0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</a:rPr>
                        <a:t>AMENAZAS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54" marR="14054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11">
                <a:tc>
                  <a:txBody>
                    <a:bodyPr/>
                    <a:lstStyle/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Integración </a:t>
                      </a:r>
                      <a:r>
                        <a:rPr lang="es-EC" sz="1200" b="0" dirty="0">
                          <a:effectLst/>
                        </a:rPr>
                        <a:t>vertical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EC" sz="1200" b="0" dirty="0" smtClean="0">
                          <a:effectLst/>
                        </a:rPr>
                        <a:t>Mercado de complementos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Tiendas </a:t>
                      </a:r>
                      <a:r>
                        <a:rPr lang="es-EC" sz="1200" b="0" dirty="0">
                          <a:effectLst/>
                        </a:rPr>
                        <a:t>propias, cadenas comerciales y franquicias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Orientación a lo saludable y ecológico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Renovación de colchones en menor tiempo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Incremento de la esperanza de vida y la población mayor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Mercado de bebés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E-</a:t>
                      </a:r>
                      <a:r>
                        <a:rPr lang="es-EC" sz="1200" b="0" dirty="0" err="1">
                          <a:effectLst/>
                        </a:rPr>
                        <a:t>business</a:t>
                      </a:r>
                      <a:r>
                        <a:rPr lang="es-EC" sz="1200" b="0" dirty="0">
                          <a:effectLst/>
                        </a:rPr>
                        <a:t> y exportaciones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Participación en compras del Estado</a:t>
                      </a:r>
                      <a:endParaRPr lang="en-US" sz="1200" b="0" dirty="0">
                        <a:effectLst/>
                      </a:endParaRPr>
                    </a:p>
                    <a:p>
                      <a:pPr marL="263525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Incremento </a:t>
                      </a:r>
                      <a:r>
                        <a:rPr lang="es-EC" sz="1200" b="0" dirty="0">
                          <a:effectLst/>
                        </a:rPr>
                        <a:t>capacidad adquisitiva del </a:t>
                      </a:r>
                      <a:r>
                        <a:rPr lang="es-EC" sz="1200" b="0" dirty="0" smtClean="0">
                          <a:effectLst/>
                        </a:rPr>
                        <a:t>consumidor</a:t>
                      </a:r>
                      <a:endParaRPr lang="en-US" sz="1200" b="0" dirty="0">
                        <a:effectLst/>
                      </a:endParaRPr>
                    </a:p>
                  </a:txBody>
                  <a:tcPr marL="14054" marR="14054" marT="0" marB="0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4625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C" sz="900" dirty="0" smtClean="0">
                        <a:effectLst/>
                      </a:endParaRP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 smtClean="0">
                          <a:effectLst/>
                        </a:rPr>
                        <a:t>Incremento </a:t>
                      </a:r>
                      <a:r>
                        <a:rPr lang="es-EC" sz="1200" dirty="0">
                          <a:effectLst/>
                        </a:rPr>
                        <a:t>capacidad instalada (oferta</a:t>
                      </a:r>
                      <a:r>
                        <a:rPr lang="es-EC" sz="1200" dirty="0" smtClean="0">
                          <a:effectLst/>
                        </a:rPr>
                        <a:t>)</a:t>
                      </a: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>
                        <a:effectLst/>
                      </a:endParaRP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Control y exigencia del Gobierno a la empresa </a:t>
                      </a:r>
                      <a:r>
                        <a:rPr lang="es-EC" sz="1200" dirty="0" smtClean="0">
                          <a:effectLst/>
                        </a:rPr>
                        <a:t>privada</a:t>
                      </a: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>
                        <a:effectLst/>
                      </a:endParaRP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Disposición de </a:t>
                      </a:r>
                      <a:r>
                        <a:rPr lang="es-EC" sz="1200" dirty="0" smtClean="0">
                          <a:effectLst/>
                        </a:rPr>
                        <a:t>colchones</a:t>
                      </a: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dirty="0">
                        <a:effectLst/>
                      </a:endParaRP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effectLst/>
                        </a:rPr>
                        <a:t>Ley de control del poder de </a:t>
                      </a:r>
                      <a:r>
                        <a:rPr lang="es-EC" sz="1200" dirty="0" smtClean="0">
                          <a:effectLst/>
                        </a:rPr>
                        <a:t>mercado</a:t>
                      </a:r>
                    </a:p>
                    <a:p>
                      <a:pPr marL="174625" lvl="0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174625" marR="0" lvl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EC" sz="1200" dirty="0" smtClean="0">
                          <a:effectLst/>
                        </a:rPr>
                        <a:t>Competencia (mayor rivalidad)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889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200" dirty="0">
                        <a:effectLst/>
                      </a:endParaRPr>
                    </a:p>
                    <a:p>
                      <a:pPr marL="257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54" marR="14054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93296"/>
            <a:ext cx="1505566" cy="4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582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MARCO Y </a:t>
            </a:r>
            <a:r>
              <a:rPr lang="es-ES" b="1" dirty="0" smtClean="0">
                <a:solidFill>
                  <a:schemeClr val="tx1"/>
                </a:solidFill>
              </a:rPr>
              <a:t>FUNDAMENTOS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</a:rPr>
              <a:t> TEÓRICOS GENERALIDADES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</a:rPr>
              <a:t>DE </a:t>
            </a:r>
            <a:r>
              <a:rPr lang="es-ES" b="1" dirty="0">
                <a:solidFill>
                  <a:schemeClr val="tx1"/>
                </a:solidFill>
              </a:rPr>
              <a:t>LA 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</a:rPr>
              <a:t>AUDITORÍA </a:t>
            </a:r>
            <a:r>
              <a:rPr lang="es-ES" b="1" dirty="0">
                <a:solidFill>
                  <a:schemeClr val="tx1"/>
                </a:solidFill>
              </a:rPr>
              <a:t>DE GESTIÓN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4 Flecha a la derecha con muesca"/>
          <p:cNvSpPr/>
          <p:nvPr/>
        </p:nvSpPr>
        <p:spPr>
          <a:xfrm>
            <a:off x="7236296" y="4941168"/>
            <a:ext cx="1512168" cy="9361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8455471"/>
              </p:ext>
            </p:extLst>
          </p:nvPr>
        </p:nvGraphicFramePr>
        <p:xfrm>
          <a:off x="323528" y="660484"/>
          <a:ext cx="8229600" cy="597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442251" y="6237312"/>
            <a:ext cx="1585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Gustavo</a:t>
            </a:r>
            <a:r>
              <a:rPr lang="en-US" sz="1000" dirty="0"/>
              <a:t> </a:t>
            </a:r>
            <a:r>
              <a:rPr lang="en-US" sz="1000" dirty="0" err="1" smtClean="0"/>
              <a:t>Cepeda</a:t>
            </a:r>
            <a:endParaRPr lang="en-US" sz="1000" dirty="0" smtClean="0"/>
          </a:p>
          <a:p>
            <a:r>
              <a:rPr lang="en-US" sz="1000" dirty="0" err="1" smtClean="0"/>
              <a:t>Auditoría</a:t>
            </a:r>
            <a:r>
              <a:rPr lang="en-US" sz="1000" dirty="0" smtClean="0"/>
              <a:t> </a:t>
            </a:r>
            <a:r>
              <a:rPr lang="en-US" sz="1000" dirty="0"/>
              <a:t>y Control </a:t>
            </a:r>
            <a:r>
              <a:rPr lang="en-US" sz="1000" dirty="0" err="1"/>
              <a:t>Interno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23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2924944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C" sz="3200" b="1" dirty="0">
                <a:solidFill>
                  <a:schemeClr val="tx1"/>
                </a:solidFill>
              </a:rPr>
              <a:t>CARACTERÍSTICAS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0139966"/>
              </p:ext>
            </p:extLst>
          </p:nvPr>
        </p:nvGraphicFramePr>
        <p:xfrm>
          <a:off x="467544" y="476672"/>
          <a:ext cx="8964612" cy="616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7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-252536" y="980728"/>
            <a:ext cx="3673475" cy="106997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NORMAS DE AUDITORÍA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72254279"/>
              </p:ext>
            </p:extLst>
          </p:nvPr>
        </p:nvGraphicFramePr>
        <p:xfrm>
          <a:off x="899592" y="309525"/>
          <a:ext cx="9383713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8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-900608" y="-28265"/>
            <a:ext cx="3671888" cy="106997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NIAS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43629"/>
              </p:ext>
            </p:extLst>
          </p:nvPr>
        </p:nvGraphicFramePr>
        <p:xfrm>
          <a:off x="1043608" y="1052736"/>
          <a:ext cx="7344816" cy="547260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836204"/>
                <a:gridCol w="1188132"/>
                <a:gridCol w="4320480"/>
              </a:tblGrid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GRUPO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N°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DENOMINACIÓN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PRINCIPIOS Y RESPONSABILIDADES</a:t>
                      </a:r>
                      <a:endParaRPr lang="en-US" sz="1500" dirty="0"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GLOBALES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200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Objetivo y principios generales que rigen la auditoría de estados financieros.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210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Acuerdo en las condiciones de los compromisos de auditoría.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220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Control de calidad para una auditoría de información financiera histórica.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230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Documentación</a:t>
                      </a:r>
                      <a:r>
                        <a:rPr lang="es-ES" sz="1500">
                          <a:effectLst/>
                        </a:rPr>
                        <a:t> de </a:t>
                      </a:r>
                      <a:r>
                        <a:rPr lang="es-EC" sz="1500">
                          <a:effectLst/>
                        </a:rPr>
                        <a:t>auditoría</a:t>
                      </a:r>
                      <a:r>
                        <a:rPr lang="es-ES" sz="1500">
                          <a:effectLst/>
                        </a:rPr>
                        <a:t>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240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Responsabilidad del auditor en materia de fraude en una auditoría de estados financieros.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250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Consideraciones de leyes y reglamentos en la auditoría de estados financieros.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260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Comunicación con los responsables de la dirección.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265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Comunicación de deficiencias de control interno.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2">
                <a:tc rowSpan="6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PLANIFICACIÓN, RIESGOS</a:t>
                      </a:r>
                      <a:endParaRPr lang="en-US" sz="1500"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Y RESPUESTAS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300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Planificación de una auditoría de estados financieros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315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Identificación y análisis de los riesgos de distorsiones significativas.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320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Significación en el planeamiento y desarrollo de la auditoría.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330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Respuestas del auditor a los riesgos evaluados.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402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Consideraciones sobre auditorías relacionadas con entidades que utilizan organizaciones de servicios.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450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Evaluación de las distorsiones identificadas durante la auditoría.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0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52295" y="3183571"/>
            <a:ext cx="7851648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“AUDITORÍA </a:t>
            </a:r>
            <a:r>
              <a:rPr lang="es-EC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GESTIÓN </a:t>
            </a: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LOS PROCESOS DEL DEPARTAMENTO </a:t>
            </a:r>
            <a:r>
              <a:rPr lang="es-EC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CONTABLE </a:t>
            </a: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 </a:t>
            </a:r>
            <a:r>
              <a:rPr lang="es-EC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EMPRESA </a:t>
            </a:r>
            <a:r>
              <a:rPr lang="en-US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CHAIDE </a:t>
            </a:r>
            <a:r>
              <a:rPr lang="es-EC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CHAIDE S.A </a:t>
            </a: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</a:t>
            </a:r>
            <a:r>
              <a:rPr lang="es-EC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PERIODO </a:t>
            </a:r>
            <a:r>
              <a:rPr lang="es-EC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2012”</a:t>
            </a:r>
            <a:endParaRPr lang="en-US" sz="44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https://encrypted-tbn2.gstatic.com/images?q=tbn:ANd9GcQG7XRlIxyDdOpVoMvLneRFm0R3yvBVLZoOPvJNAIu-1uam7a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2880320" cy="65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-900608" y="-10373"/>
            <a:ext cx="3671888" cy="1069976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NIAS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54484"/>
              </p:ext>
            </p:extLst>
          </p:nvPr>
        </p:nvGraphicFramePr>
        <p:xfrm>
          <a:off x="1115616" y="1052736"/>
          <a:ext cx="6984776" cy="557943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746194"/>
                <a:gridCol w="1129890"/>
                <a:gridCol w="4108692"/>
              </a:tblGrid>
              <a:tr h="380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GRUPO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N°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DENOMINACIÓN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rowSpan="11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EVIDENCIA DE AUDITORIA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500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Evidencia</a:t>
                      </a:r>
                      <a:r>
                        <a:rPr lang="es-ES" sz="1500" dirty="0">
                          <a:effectLst/>
                        </a:rPr>
                        <a:t> de </a:t>
                      </a:r>
                      <a:r>
                        <a:rPr lang="es-EC" sz="1500" dirty="0">
                          <a:effectLst/>
                        </a:rPr>
                        <a:t>auditoría</a:t>
                      </a:r>
                      <a:r>
                        <a:rPr lang="es-E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501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Evidencia de auditoria: consideraciones adicionales para elementos específicos.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505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Confirmaciones externas.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510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Compromisos iníciales: saldos de apertura.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520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Procedimientos analíticos.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530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Muestreo de auditoría.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540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Auditoría de estimaciones contables, incluyendo estimaciones contables de valores razonables y revelaciones relacionadas.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550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Partes relacionadas.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560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Hechos posteriores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570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Empresa en marcha.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580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Manifestaciones escritas.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20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UTILIZACION DEL TRABAJO REALIZADO POR OTROS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600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Consideraciones especiales: Auditoría de estados financieros de un grupo económico (incluido el trabajo de los auditores de los componentes).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610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Consideración del trabajo de la auditoría interna.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NIA 620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Uso del trabajo de un experto.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-972616" y="0"/>
            <a:ext cx="3671888" cy="106997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NIAS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59133"/>
              </p:ext>
            </p:extLst>
          </p:nvPr>
        </p:nvGraphicFramePr>
        <p:xfrm>
          <a:off x="1475656" y="980728"/>
          <a:ext cx="6480720" cy="564461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620180"/>
                <a:gridCol w="1048351"/>
                <a:gridCol w="3812189"/>
              </a:tblGrid>
              <a:tr h="270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GRUPO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DENOMINACIÓN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43">
                <a:tc rowSpan="5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CONCLUSIONES E INFORME DE AUDITORIA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700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Formación de una opinión e informe sobre estados financieros.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705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Modificaciones a la opinión en el informe .del auditor independiente.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706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Párrafos de énfasis sobre asuntos y párrafos de "otros asuntos" en el informe del auditor independiente.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710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Información comparativa. Cifras correspondientes y estados financieros comparativos.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720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La responsabilidad del auditor en relación a otra información en documentos que contienen estados financieros auditados.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765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CONSIDERACIONES ESPECIALES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800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Consideraciones especiales: Auditoría de estados financieros preparados de acuerdo con un marco para propósitos especiales.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805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Consideraciones especiales: Auditoría de un estado financiero individual y elementos específicos, cuentas o partidas de un estado financiero.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NIA 810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Compromisos para informar sobre estados financieros resumidos.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NICC 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Control de calidad para firmas que realizan auditorías y revisiones de información financiera histórica y otros compromisos de seguridad y servicios relacionados.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96" marR="20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85924" y="260648"/>
            <a:ext cx="82296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 smtClean="0">
                <a:solidFill>
                  <a:schemeClr val="tx1"/>
                </a:solidFill>
              </a:rPr>
              <a:t>FASES DE LA AUDITORÍA</a:t>
            </a:r>
            <a:br>
              <a:rPr lang="es-EC" b="1" dirty="0" smtClean="0">
                <a:solidFill>
                  <a:schemeClr val="tx1"/>
                </a:solidFill>
              </a:rPr>
            </a:br>
            <a:r>
              <a:rPr lang="es-EC" b="1" dirty="0" smtClean="0">
                <a:solidFill>
                  <a:schemeClr val="tx1"/>
                </a:solidFill>
              </a:rPr>
              <a:t> DE GESTIÓN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9" y="1700808"/>
            <a:ext cx="8851265" cy="4783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3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8382000" cy="1069975"/>
          </a:xfrm>
        </p:spPr>
        <p:txBody>
          <a:bodyPr>
            <a:normAutofit/>
          </a:bodyPr>
          <a:lstStyle/>
          <a:p>
            <a:pPr lvl="2" algn="r" rtl="0">
              <a:spcBef>
                <a:spcPct val="0"/>
              </a:spcBef>
            </a:pPr>
            <a:r>
              <a:rPr lang="es-ES" sz="2400" b="1" dirty="0">
                <a:solidFill>
                  <a:schemeClr val="tx1"/>
                </a:solidFill>
              </a:rPr>
              <a:t>EVALUACIÓN DEL SISTEMA 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DE </a:t>
            </a:r>
            <a:r>
              <a:rPr lang="es-ES" sz="2400" b="1" dirty="0">
                <a:solidFill>
                  <a:schemeClr val="tx1"/>
                </a:solidFill>
              </a:rPr>
              <a:t>CONTROL </a:t>
            </a:r>
            <a:r>
              <a:rPr lang="es-ES" sz="2400" b="1" dirty="0" smtClean="0">
                <a:solidFill>
                  <a:schemeClr val="tx1"/>
                </a:solidFill>
              </a:rPr>
              <a:t>INTERNO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idx="4294967295"/>
          </p:nvPr>
        </p:nvSpPr>
        <p:spPr>
          <a:xfrm>
            <a:off x="0" y="2060575"/>
            <a:ext cx="4040188" cy="457200"/>
          </a:xfrm>
        </p:spPr>
        <p:txBody>
          <a:bodyPr/>
          <a:lstStyle/>
          <a:p>
            <a:pPr algn="ctr"/>
            <a:r>
              <a:rPr lang="es-EC" b="1" dirty="0" smtClean="0"/>
              <a:t>CONTROL INTERNO</a:t>
            </a:r>
            <a:endParaRPr lang="en-US" b="1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4294967295"/>
          </p:nvPr>
        </p:nvSpPr>
        <p:spPr>
          <a:xfrm>
            <a:off x="4716016" y="2852936"/>
            <a:ext cx="4041775" cy="3886200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s-ES" dirty="0"/>
              <a:t>C</a:t>
            </a:r>
            <a:r>
              <a:rPr lang="es-ES" dirty="0" smtClean="0"/>
              <a:t>onjunto </a:t>
            </a:r>
            <a:r>
              <a:rPr lang="es-ES" dirty="0"/>
              <a:t>de procedimientos, políticas, directrices y planes de organización, los cuales tienen por objeto asegurar una eficiencia, seguridad y orden en la gestión financiera, contable y administrativa de la empresa (salvaguardar los activos, fidelidad del proceso de información y registros, cumplimiento de política definidas</a:t>
            </a:r>
            <a:endParaRPr lang="en-US" dirty="0"/>
          </a:p>
        </p:txBody>
      </p:sp>
      <p:sp>
        <p:nvSpPr>
          <p:cNvPr id="15" name="14 Flecha izquierda y arriba"/>
          <p:cNvSpPr/>
          <p:nvPr/>
        </p:nvSpPr>
        <p:spPr>
          <a:xfrm rot="5400000">
            <a:off x="1853627" y="2762997"/>
            <a:ext cx="2592288" cy="277216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56760"/>
              </p:ext>
            </p:extLst>
          </p:nvPr>
        </p:nvGraphicFramePr>
        <p:xfrm>
          <a:off x="1115616" y="1772816"/>
          <a:ext cx="6984776" cy="48416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00520"/>
                <a:gridCol w="1707389"/>
                <a:gridCol w="1614260"/>
                <a:gridCol w="1862607"/>
              </a:tblGrid>
              <a:tr h="4579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COMPARACIÓN DE LOS COMPONENTES DE LOS MODELOS DE CONTROL INTERNO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COSO I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COSO II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MICIL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Entorno o Ambiente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Ambiente Interno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Ambiente de Control y Trabajo Institucional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Ambiente Interno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Establecimientos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Objetivos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Establecimientos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Objetivos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Identificación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Eventos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Identificación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Eventos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Riesgos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Respuesta</a:t>
                      </a:r>
                      <a:r>
                        <a:rPr lang="en-US" sz="1400">
                          <a:effectLst/>
                        </a:rPr>
                        <a:t> al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Respuesta</a:t>
                      </a:r>
                      <a:r>
                        <a:rPr lang="en-US" sz="1400">
                          <a:effectLst/>
                        </a:rPr>
                        <a:t> al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Supervisión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Supervisión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Supervisión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Supervisión</a:t>
                      </a:r>
                      <a:r>
                        <a:rPr lang="en-US" sz="1400" dirty="0">
                          <a:effectLst/>
                        </a:rPr>
                        <a:t> y </a:t>
                      </a:r>
                      <a:r>
                        <a:rPr lang="es-EC" sz="1400" dirty="0">
                          <a:effectLst/>
                        </a:rPr>
                        <a:t>Monitoreo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6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2601913" cy="4460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sz="2800" b="1" dirty="0" smtClean="0"/>
              <a:t>COSO II</a:t>
            </a:r>
            <a:endParaRPr lang="en-US" sz="28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9826"/>
            <a:ext cx="74485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0644017"/>
              </p:ext>
            </p:extLst>
          </p:nvPr>
        </p:nvGraphicFramePr>
        <p:xfrm>
          <a:off x="-540568" y="908720"/>
          <a:ext cx="8229600" cy="580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9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2883578"/>
              </p:ext>
            </p:extLst>
          </p:nvPr>
        </p:nvGraphicFramePr>
        <p:xfrm>
          <a:off x="251520" y="980728"/>
          <a:ext cx="8229600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805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0019706"/>
              </p:ext>
            </p:extLst>
          </p:nvPr>
        </p:nvGraphicFramePr>
        <p:xfrm>
          <a:off x="30209" y="1556792"/>
          <a:ext cx="8892480" cy="48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0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74440" y="2564904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chemeClr val="tx1"/>
                </a:solidFill>
              </a:rPr>
              <a:t>APLICACIÓN PRÁCTICA </a:t>
            </a:r>
            <a:r>
              <a:rPr lang="es-ES" sz="4800" b="1" dirty="0" smtClean="0">
                <a:solidFill>
                  <a:schemeClr val="tx1"/>
                </a:solidFill>
              </a:rPr>
              <a:t/>
            </a:r>
            <a:br>
              <a:rPr lang="es-ES" sz="4800" b="1" dirty="0" smtClean="0">
                <a:solidFill>
                  <a:schemeClr val="tx1"/>
                </a:solidFill>
              </a:rPr>
            </a:br>
            <a:r>
              <a:rPr lang="es-ES" sz="4800" b="1" dirty="0" smtClean="0">
                <a:solidFill>
                  <a:schemeClr val="tx1"/>
                </a:solidFill>
              </a:rPr>
              <a:t>DE </a:t>
            </a:r>
            <a:r>
              <a:rPr lang="es-ES" sz="4800" b="1" dirty="0">
                <a:solidFill>
                  <a:schemeClr val="tx1"/>
                </a:solidFill>
              </a:rPr>
              <a:t>LA </a:t>
            </a:r>
            <a:r>
              <a:rPr lang="es-ES" sz="4800" b="1" dirty="0" smtClean="0">
                <a:solidFill>
                  <a:schemeClr val="tx1"/>
                </a:solidFill>
              </a:rPr>
              <a:t>PROPUESTA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0" y="4149080"/>
            <a:ext cx="1736185" cy="1080120"/>
          </a:xfrm>
          <a:prstGeom prst="rect">
            <a:avLst/>
          </a:prstGeom>
        </p:spPr>
      </p:pic>
      <p:pic>
        <p:nvPicPr>
          <p:cNvPr id="7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15" y="1052736"/>
            <a:ext cx="345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3706525"/>
              </p:ext>
            </p:extLst>
          </p:nvPr>
        </p:nvGraphicFramePr>
        <p:xfrm>
          <a:off x="395536" y="332656"/>
          <a:ext cx="8496944" cy="624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3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C" sz="4000" b="1" dirty="0" smtClean="0">
                <a:solidFill>
                  <a:schemeClr val="tx1"/>
                </a:solidFill>
              </a:rPr>
              <a:t>PLANIFICACIÓN PRELIMINAR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8228013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65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28800"/>
            <a:ext cx="8361363" cy="5040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75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6" cy="4893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16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31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5008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34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940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7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120680" cy="5380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10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8229600" cy="1066800"/>
          </a:xfrm>
        </p:spPr>
        <p:txBody>
          <a:bodyPr>
            <a:normAutofit fontScale="90000"/>
          </a:bodyPr>
          <a:lstStyle/>
          <a:p>
            <a:pPr lvl="0" algn="r"/>
            <a:r>
              <a:rPr lang="es-EC" sz="4000" b="1" dirty="0" smtClean="0">
                <a:solidFill>
                  <a:schemeClr val="tx1"/>
                </a:solidFill>
              </a:rPr>
              <a:t>PLAN GLOBAL DE </a:t>
            </a:r>
            <a:br>
              <a:rPr lang="es-EC" sz="4000" b="1" dirty="0" smtClean="0">
                <a:solidFill>
                  <a:schemeClr val="tx1"/>
                </a:solidFill>
              </a:rPr>
            </a:br>
            <a:r>
              <a:rPr lang="es-EC" sz="4000" b="1" dirty="0" smtClean="0">
                <a:solidFill>
                  <a:schemeClr val="tx1"/>
                </a:solidFill>
              </a:rPr>
              <a:t>AUDITORÍA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8374536"/>
              </p:ext>
            </p:extLst>
          </p:nvPr>
        </p:nvGraphicFramePr>
        <p:xfrm>
          <a:off x="-1116632" y="1772816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95883"/>
              </p:ext>
            </p:extLst>
          </p:nvPr>
        </p:nvGraphicFramePr>
        <p:xfrm>
          <a:off x="2483768" y="191683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46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93204" y="40466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 smtClean="0">
                <a:solidFill>
                  <a:schemeClr val="tx1"/>
                </a:solidFill>
              </a:rPr>
              <a:t>PLANIFICACIÓN ESPECÍFICA</a:t>
            </a:r>
            <a:br>
              <a:rPr lang="es-EC" sz="3600" b="1" dirty="0" smtClean="0">
                <a:solidFill>
                  <a:schemeClr val="tx1"/>
                </a:solidFill>
              </a:rPr>
            </a:br>
            <a:r>
              <a:rPr lang="es-EC" sz="3600" b="1" dirty="0" smtClean="0">
                <a:solidFill>
                  <a:schemeClr val="tx1"/>
                </a:solidFill>
              </a:rPr>
              <a:t>EVALUACIÓN DE CONTROL INTERNO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824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202546"/>
              </p:ext>
            </p:extLst>
          </p:nvPr>
        </p:nvGraphicFramePr>
        <p:xfrm>
          <a:off x="457200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</a:rPr>
              <a:t>OBJETIVO GENERAL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74"/>
            <a:ext cx="8712968" cy="4824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95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9328"/>
            <a:ext cx="8496944" cy="4804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50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7824"/>
            <a:ext cx="8568952" cy="4877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44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96944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64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24936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95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538"/>
            <a:ext cx="8568952" cy="4963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26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5450"/>
            <a:ext cx="8496944" cy="4901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65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3063"/>
            <a:ext cx="8640960" cy="4954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5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400"/>
            <a:ext cx="8424936" cy="477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61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8300"/>
            <a:ext cx="8496944" cy="4671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0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42900" y="170080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s-EC" sz="4800" b="1" dirty="0" smtClean="0">
                <a:solidFill>
                  <a:schemeClr val="tx1"/>
                </a:solidFill>
              </a:rPr>
              <a:t>LA EMPRESA</a:t>
            </a:r>
            <a:br>
              <a:rPr lang="es-EC" sz="4800" b="1" dirty="0" smtClean="0">
                <a:solidFill>
                  <a:schemeClr val="tx1"/>
                </a:solidFill>
              </a:rPr>
            </a:br>
            <a:r>
              <a:rPr lang="es-EC" sz="4800" b="1" dirty="0" smtClean="0">
                <a:solidFill>
                  <a:schemeClr val="tx1"/>
                </a:solidFill>
              </a:rPr>
              <a:t>CHAIDE Y CHAIDE S.A.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https://encrypted-tbn2.gstatic.com/images?q=tbn:ANd9GcQG7XRlIxyDdOpVoMvLneRFm0R3yvBVLZoOPvJNAIu-1uam7a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79" y="3789040"/>
            <a:ext cx="2880320" cy="65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 la derecha con muesca"/>
          <p:cNvSpPr/>
          <p:nvPr/>
        </p:nvSpPr>
        <p:spPr>
          <a:xfrm>
            <a:off x="755576" y="5589240"/>
            <a:ext cx="1512168" cy="936104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1196752"/>
                <a:ext cx="8229600" cy="544862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s-ES" b="1" dirty="0" smtClean="0">
                    <a:solidFill>
                      <a:schemeClr val="tx1"/>
                    </a:solidFill>
                  </a:rPr>
                  <a:t>Indicador de calificación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ES" dirty="0" smtClean="0">
                    <a:solidFill>
                      <a:schemeClr val="tx1"/>
                    </a:solidFill>
                  </a:rPr>
                  <a:t>S </a:t>
                </a:r>
                <a:r>
                  <a:rPr lang="es-ES" dirty="0">
                    <a:solidFill>
                      <a:schemeClr val="tx1"/>
                    </a:solidFill>
                  </a:rPr>
                  <a:t>= Sobresaliente = 5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ES" dirty="0">
                    <a:solidFill>
                      <a:schemeClr val="tx1"/>
                    </a:solidFill>
                  </a:rPr>
                  <a:t>MB = Muy Bueno = 4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/>
                <a:r>
                  <a:rPr lang="es-ES" dirty="0" smtClean="0">
                    <a:solidFill>
                      <a:schemeClr val="tx1"/>
                    </a:solidFill>
                  </a:rPr>
                  <a:t>B </a:t>
                </a:r>
                <a:r>
                  <a:rPr lang="es-ES" dirty="0">
                    <a:solidFill>
                      <a:schemeClr val="tx1"/>
                    </a:solidFill>
                  </a:rPr>
                  <a:t>= Bueno = 3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ES" dirty="0">
                    <a:solidFill>
                      <a:schemeClr val="tx1"/>
                    </a:solidFill>
                  </a:rPr>
                  <a:t>R = regular = 2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ES" dirty="0">
                    <a:solidFill>
                      <a:schemeClr val="tx1"/>
                    </a:solidFill>
                  </a:rPr>
                  <a:t>M = malo = 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s-ES" b="1" dirty="0">
                    <a:solidFill>
                      <a:schemeClr val="tx1"/>
                    </a:solidFill>
                  </a:rPr>
                  <a:t> 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S" b="1" dirty="0">
                    <a:solidFill>
                      <a:schemeClr val="tx1"/>
                    </a:solidFill>
                  </a:rPr>
                  <a:t>Fórmula de cálculo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𝒗𝒂𝒍𝒐𝒓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𝒕𝒐𝒕𝒂𝒍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𝒐𝒃𝒕𝒆𝒏𝒊𝒅𝒐</m:t>
                        </m:r>
                      </m:num>
                      <m:den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𝒗𝒂𝒍𝒐𝒓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𝒕𝒐𝒕𝒂𝒍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s-ES" b="1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/>
                      </a:rPr>
                      <m:t>𝟏𝟎𝟎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170</m:t>
                        </m:r>
                      </m:num>
                      <m:den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215 </m:t>
                        </m:r>
                      </m:den>
                    </m:f>
                    <m:r>
                      <a:rPr lang="es-ES" i="1">
                        <a:solidFill>
                          <a:schemeClr val="tx1"/>
                        </a:solidFill>
                        <a:latin typeface="Cambria Math"/>
                      </a:rPr>
                      <m:t>∗100=79.07%</m:t>
                    </m:r>
                  </m:oMath>
                </a14:m>
                <a:r>
                  <a:rPr lang="es-ES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S" b="1" dirty="0" smtClean="0">
                    <a:solidFill>
                      <a:schemeClr val="tx1"/>
                    </a:solidFill>
                  </a:rPr>
                  <a:t>RIESGO </a:t>
                </a:r>
                <a:r>
                  <a:rPr lang="es-ES" b="1" dirty="0">
                    <a:solidFill>
                      <a:schemeClr val="tx1"/>
                    </a:solidFill>
                  </a:rPr>
                  <a:t>DE CONTROL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s-ES" b="1" dirty="0" smtClean="0">
                    <a:solidFill>
                      <a:schemeClr val="tx1"/>
                    </a:solidFill>
                  </a:rPr>
                  <a:t>Riesgo </a:t>
                </a:r>
                <a:r>
                  <a:rPr lang="es-ES" b="1" dirty="0">
                    <a:solidFill>
                      <a:schemeClr val="tx1"/>
                    </a:solidFill>
                  </a:rPr>
                  <a:t>de Control = </a:t>
                </a:r>
                <a:r>
                  <a:rPr lang="es-ES" dirty="0">
                    <a:solidFill>
                      <a:schemeClr val="tx1"/>
                    </a:solidFill>
                  </a:rPr>
                  <a:t>peso óptimo – peso obtenido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s-ES" b="1" dirty="0">
                    <a:solidFill>
                      <a:schemeClr val="tx1"/>
                    </a:solidFill>
                  </a:rPr>
                  <a:t>Riesgo de Control =  </a:t>
                </a:r>
                <a:r>
                  <a:rPr lang="es-ES" dirty="0">
                    <a:solidFill>
                      <a:schemeClr val="tx1"/>
                    </a:solidFill>
                  </a:rPr>
                  <a:t>100  –  79.07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s-ES" b="1" dirty="0">
                    <a:solidFill>
                      <a:schemeClr val="tx1"/>
                    </a:solidFill>
                  </a:rPr>
                  <a:t>Riesgo de Control =  20.93</a:t>
                </a:r>
                <a:r>
                  <a:rPr lang="es-ES" dirty="0">
                    <a:solidFill>
                      <a:schemeClr val="tx1"/>
                    </a:solidFill>
                  </a:rPr>
                  <a:t>%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1196752"/>
                <a:ext cx="8229600" cy="5448623"/>
              </a:xfrm>
              <a:blipFill rotWithShape="1">
                <a:blip r:embed="rId2"/>
                <a:stretch>
                  <a:fillRect l="-963" t="-1790" b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65212" y="1384070"/>
            <a:ext cx="8229600" cy="10668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s-ES" altLang="en-US" sz="2000" b="1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MATRIZ DE MEDICIÓN DEL NIVEL DE CONFIANZA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s-ES" altLang="en-US" sz="2000" b="1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Y RIESGOS DE CONTROL </a:t>
            </a:r>
            <a:r>
              <a:rPr lang="es-ES" altLang="en-US" sz="2000" b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INTERNO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1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6" y="908720"/>
            <a:ext cx="1531928" cy="108012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48672" cy="46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177281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</a:rPr>
              <a:t>MATRIZ DE RIESGOS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3843978"/>
              </p:ext>
            </p:extLst>
          </p:nvPr>
        </p:nvGraphicFramePr>
        <p:xfrm>
          <a:off x="1763688" y="2996952"/>
          <a:ext cx="5847715" cy="28803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80887"/>
                <a:gridCol w="2866828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RIESGO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Riesgo Inherente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40%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Riesgo de Control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20.93%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Riesgo de detección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15%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Riesgo de auditoría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1.26%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1307"/>
            <a:ext cx="15319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encrypted-tbn0.gstatic.com/images?q=tbn:ANd9GcQU7Ss-PIZd_GhV1HOXyFtyphnP1NIXzYvaoibb7lXy8OOoxmJp-w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6848"/>
          <a:stretch>
            <a:fillRect/>
          </a:stretch>
        </p:blipFill>
        <p:spPr bwMode="auto">
          <a:xfrm>
            <a:off x="395536" y="2205038"/>
            <a:ext cx="3420814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texto"/>
          <p:cNvSpPr>
            <a:spLocks noGrp="1"/>
          </p:cNvSpPr>
          <p:nvPr>
            <p:ph type="body" sz="half" idx="4294967295"/>
          </p:nvPr>
        </p:nvSpPr>
        <p:spPr>
          <a:xfrm>
            <a:off x="4355976" y="2492896"/>
            <a:ext cx="4392736" cy="35290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C" sz="3900" b="1" dirty="0">
                <a:solidFill>
                  <a:srgbClr val="FF0000"/>
                </a:solidFill>
              </a:rPr>
              <a:t>LEVANTAMIENTO DE PROCESOS DEL DEPARTAMENTO </a:t>
            </a:r>
            <a:r>
              <a:rPr lang="es-EC" sz="3900" b="1" dirty="0" smtClean="0">
                <a:solidFill>
                  <a:srgbClr val="FF0000"/>
                </a:solidFill>
              </a:rPr>
              <a:t>CONTABLE</a:t>
            </a:r>
          </a:p>
          <a:p>
            <a:pPr marL="0" indent="0" algn="ctr">
              <a:buNone/>
            </a:pPr>
            <a:r>
              <a:rPr lang="es-EC" sz="3900" b="1" dirty="0" smtClean="0">
                <a:solidFill>
                  <a:srgbClr val="FF0000"/>
                </a:solidFill>
              </a:rPr>
              <a:t>DE LA EMPRESA CHAIDE Y CHAIDE S.A</a:t>
            </a:r>
            <a:endParaRPr lang="en-US" sz="3900" dirty="0"/>
          </a:p>
        </p:txBody>
      </p:sp>
      <p:pic>
        <p:nvPicPr>
          <p:cNvPr id="14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45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229600" cy="1066800"/>
          </a:xfrm>
        </p:spPr>
        <p:txBody>
          <a:bodyPr>
            <a:normAutofit/>
          </a:bodyPr>
          <a:lstStyle/>
          <a:p>
            <a:pPr lvl="0" algn="r"/>
            <a:r>
              <a:rPr lang="es-ES" sz="3200" b="1" dirty="0" smtClean="0">
                <a:solidFill>
                  <a:schemeClr val="tx1"/>
                </a:solidFill>
              </a:rPr>
              <a:t>1. REGISTRO </a:t>
            </a:r>
            <a:r>
              <a:rPr lang="es-ES" sz="3200" b="1" dirty="0">
                <a:solidFill>
                  <a:schemeClr val="tx1"/>
                </a:solidFill>
              </a:rPr>
              <a:t>CONTABLE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7544" y="1700808"/>
            <a:ext cx="8280920" cy="4752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1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01613"/>
            <a:ext cx="8229600" cy="1066800"/>
          </a:xfrm>
        </p:spPr>
        <p:txBody>
          <a:bodyPr>
            <a:normAutofit/>
          </a:bodyPr>
          <a:lstStyle/>
          <a:p>
            <a:pPr lvl="0" algn="r"/>
            <a:r>
              <a:rPr lang="es-ES" sz="3200" b="1" dirty="0" smtClean="0">
                <a:solidFill>
                  <a:schemeClr val="tx1"/>
                </a:solidFill>
              </a:rPr>
              <a:t>2. COSTOS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064896" cy="5023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3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066800"/>
          </a:xfrm>
        </p:spPr>
        <p:txBody>
          <a:bodyPr>
            <a:normAutofit/>
          </a:bodyPr>
          <a:lstStyle/>
          <a:p>
            <a:pPr lvl="0" algn="r"/>
            <a:r>
              <a:rPr lang="es-ES" sz="3200" b="1" dirty="0" smtClean="0">
                <a:solidFill>
                  <a:schemeClr val="tx1"/>
                </a:solidFill>
              </a:rPr>
              <a:t>3. ESTADOS FINANCIEROS</a:t>
            </a:r>
            <a:r>
              <a:rPr lang="es-ES" sz="3200" b="1" dirty="0" smtClean="0"/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24936" cy="5000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3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066800"/>
          </a:xfrm>
        </p:spPr>
        <p:txBody>
          <a:bodyPr>
            <a:normAutofit/>
          </a:bodyPr>
          <a:lstStyle/>
          <a:p>
            <a:pPr lvl="0" algn="r"/>
            <a:r>
              <a:rPr lang="es-ES" sz="3200" b="1" dirty="0">
                <a:solidFill>
                  <a:schemeClr val="tx1"/>
                </a:solidFill>
              </a:rPr>
              <a:t>4</a:t>
            </a:r>
            <a:r>
              <a:rPr lang="es-ES" sz="3200" b="1" dirty="0" smtClean="0">
                <a:solidFill>
                  <a:schemeClr val="tx1"/>
                </a:solidFill>
              </a:rPr>
              <a:t>. CUMPLIMIENTO TRIBUTARIO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568952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066800"/>
          </a:xfrm>
        </p:spPr>
        <p:txBody>
          <a:bodyPr>
            <a:normAutofit/>
          </a:bodyPr>
          <a:lstStyle/>
          <a:p>
            <a:pPr lvl="0" algn="r"/>
            <a:r>
              <a:rPr lang="es-ES" sz="3200" b="1" dirty="0" smtClean="0">
                <a:solidFill>
                  <a:schemeClr val="tx1"/>
                </a:solidFill>
              </a:rPr>
              <a:t>5. ARCHIVO DE INFORMACIÓN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984776" cy="4752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447149" y="1700808"/>
            <a:ext cx="3600400" cy="3528392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es-ES" sz="4400" b="1" dirty="0">
                <a:solidFill>
                  <a:schemeClr val="tx1"/>
                </a:solidFill>
              </a:rPr>
              <a:t>PROGRAMAS DE AUDITORÍA Y PAPELES DE TRABAJO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547557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253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716016" y="161570"/>
            <a:ext cx="5254794" cy="1066800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tx1"/>
                </a:solidFill>
              </a:rPr>
              <a:t>HISTORIA</a:t>
            </a:r>
            <a:endParaRPr lang="en-US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9294947"/>
              </p:ext>
            </p:extLst>
          </p:nvPr>
        </p:nvGraphicFramePr>
        <p:xfrm>
          <a:off x="467544" y="260648"/>
          <a:ext cx="8435975" cy="638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encrypted-tbn2.gstatic.com/images?q=tbn:ANd9GcQG7XRlIxyDdOpVoMvLneRFm0R3yvBVLZoOPvJNAIu-1uam7aU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0870"/>
            <a:ext cx="2880320" cy="65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5314558" y="436510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282259" y="48691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1700808"/>
            <a:ext cx="8568952" cy="4680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Flecha a la derecha con muesca">
            <a:hlinkClick r:id="rId3" action="ppaction://hlinkfile"/>
          </p:cNvPr>
          <p:cNvSpPr/>
          <p:nvPr/>
        </p:nvSpPr>
        <p:spPr>
          <a:xfrm>
            <a:off x="7953292" y="6381225"/>
            <a:ext cx="936104" cy="438374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1377"/>
            <a:ext cx="8637876" cy="4709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Flecha a la derecha con muesca">
            <a:hlinkClick r:id="rId3" action="ppaction://hlinkfile"/>
          </p:cNvPr>
          <p:cNvSpPr/>
          <p:nvPr/>
        </p:nvSpPr>
        <p:spPr>
          <a:xfrm>
            <a:off x="7953292" y="6381225"/>
            <a:ext cx="936104" cy="438374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57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Flecha a la derecha con muesca">
            <a:hlinkClick r:id="rId3" action="ppaction://hlinkfile"/>
          </p:cNvPr>
          <p:cNvSpPr/>
          <p:nvPr/>
        </p:nvSpPr>
        <p:spPr>
          <a:xfrm>
            <a:off x="7953292" y="6381225"/>
            <a:ext cx="936104" cy="438374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99"/>
            <a:ext cx="8568952" cy="47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Flecha a la derecha con muesca">
            <a:hlinkClick r:id="rId3" action="ppaction://hlinkfile"/>
          </p:cNvPr>
          <p:cNvSpPr/>
          <p:nvPr/>
        </p:nvSpPr>
        <p:spPr>
          <a:xfrm>
            <a:off x="7953292" y="6381225"/>
            <a:ext cx="936104" cy="438374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283968" y="2193169"/>
            <a:ext cx="4176464" cy="3528392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COMUNICACIÓN DE RESULTADOS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2" y="1916832"/>
            <a:ext cx="3547557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106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7742"/>
            <a:ext cx="3571875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781425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12" y="917924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48075" cy="404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90" y="1700808"/>
            <a:ext cx="34671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25628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6"/>
          <a:stretch/>
        </p:blipFill>
        <p:spPr bwMode="auto">
          <a:xfrm>
            <a:off x="467544" y="1412776"/>
            <a:ext cx="3744416" cy="287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16424" cy="469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60433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4" y="1004453"/>
            <a:ext cx="3867150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3"/>
          <a:stretch/>
        </p:blipFill>
        <p:spPr bwMode="auto">
          <a:xfrm>
            <a:off x="4892808" y="1844824"/>
            <a:ext cx="3819525" cy="4776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42" y="395626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0" y="1556792"/>
            <a:ext cx="3705225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30" y="1700808"/>
            <a:ext cx="3895725" cy="4947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7230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226262"/>
              </p:ext>
            </p:extLst>
          </p:nvPr>
        </p:nvGraphicFramePr>
        <p:xfrm>
          <a:off x="646146" y="1628800"/>
          <a:ext cx="82296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encrypted-tbn2.gstatic.com/images?q=tbn:ANd9GcSXYT0VB1rFkRMHQnlvpSlvCqogZgsCBotN028sc9_3Vc_RFmw-k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58" y="5445224"/>
            <a:ext cx="16901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2088232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14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12" y="479848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4" y="1170335"/>
            <a:ext cx="3962400" cy="5501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43" y="1628800"/>
            <a:ext cx="3771900" cy="494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6" y="1244295"/>
            <a:ext cx="4032448" cy="5481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05" y="1628800"/>
            <a:ext cx="3990975" cy="4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62" y="487058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4" y="1015972"/>
            <a:ext cx="3876675" cy="5641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29" y="1833293"/>
            <a:ext cx="3895725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11" y="739471"/>
            <a:ext cx="192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8" y="1412776"/>
            <a:ext cx="4176464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s-EC" sz="5400" b="1" dirty="0" smtClean="0">
                <a:solidFill>
                  <a:schemeClr val="tx1"/>
                </a:solidFill>
              </a:rPr>
              <a:t>CONCLUSIONES Y RECOMENDACIONES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6 Flecha izquierda y arriba"/>
          <p:cNvSpPr/>
          <p:nvPr/>
        </p:nvSpPr>
        <p:spPr>
          <a:xfrm rot="5400000">
            <a:off x="4139952" y="3477487"/>
            <a:ext cx="1800200" cy="1656184"/>
          </a:xfrm>
          <a:prstGeom prst="lef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s-EC" sz="4000" b="1" dirty="0" smtClean="0">
                <a:solidFill>
                  <a:schemeClr val="tx1"/>
                </a:solidFill>
              </a:rPr>
              <a:t>CONCLUSIONES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719694"/>
              </p:ext>
            </p:extLst>
          </p:nvPr>
        </p:nvGraphicFramePr>
        <p:xfrm>
          <a:off x="251520" y="1124744"/>
          <a:ext cx="86409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2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s-EC" sz="4000" b="1" dirty="0" smtClean="0">
                <a:solidFill>
                  <a:schemeClr val="tx1"/>
                </a:solidFill>
              </a:rPr>
              <a:t>CONCLUSIONES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4669840"/>
              </p:ext>
            </p:extLst>
          </p:nvPr>
        </p:nvGraphicFramePr>
        <p:xfrm>
          <a:off x="251520" y="1089659"/>
          <a:ext cx="86409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7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s-EC" sz="4000" b="1" dirty="0" smtClean="0">
                <a:solidFill>
                  <a:schemeClr val="tx1"/>
                </a:solidFill>
              </a:rPr>
              <a:t>RECOMENDACIONES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0055233"/>
              </p:ext>
            </p:extLst>
          </p:nvPr>
        </p:nvGraphicFramePr>
        <p:xfrm>
          <a:off x="251520" y="1124744"/>
          <a:ext cx="8640960" cy="552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0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s-EC" sz="4000" b="1" dirty="0" smtClean="0">
                <a:solidFill>
                  <a:schemeClr val="tx1"/>
                </a:solidFill>
              </a:rPr>
              <a:t>RECOMENDACIONES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0112860"/>
              </p:ext>
            </p:extLst>
          </p:nvPr>
        </p:nvGraphicFramePr>
        <p:xfrm>
          <a:off x="251520" y="1347565"/>
          <a:ext cx="8640960" cy="552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0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772400" cy="1524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13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 </a:t>
            </a:r>
            <a:endParaRPr lang="en-US" sz="138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 rot="5400000">
            <a:off x="0" y="3470275"/>
            <a:ext cx="6335713" cy="215900"/>
          </a:xfrm>
        </p:spPr>
        <p:txBody>
          <a:bodyPr vert="vert270">
            <a:normAutofit fontScale="90000"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PORTAFOL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IO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 DE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 </a:t>
            </a:r>
            <a:r>
              <a:rPr lang="es-ES" sz="1800" b="1" dirty="0">
                <a:solidFill>
                  <a:srgbClr val="FF0000"/>
                </a:solidFill>
              </a:rPr>
              <a:t>PRODUCTO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idx="4294967295"/>
          </p:nvPr>
        </p:nvPicPr>
        <p:blipFill rotWithShape="1">
          <a:blip r:embed="rId2"/>
          <a:srcRect t="25533"/>
          <a:stretch/>
        </p:blipFill>
        <p:spPr bwMode="auto">
          <a:xfrm>
            <a:off x="5543550" y="1"/>
            <a:ext cx="3600450" cy="22370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15316" cy="22048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 rotWithShape="1">
          <a:blip r:embed="rId4"/>
          <a:srcRect t="31157"/>
          <a:stretch/>
        </p:blipFill>
        <p:spPr bwMode="auto">
          <a:xfrm>
            <a:off x="-4557" y="2204864"/>
            <a:ext cx="3712461" cy="2417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-4557" y="4622624"/>
            <a:ext cx="4027642" cy="2235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5004048" y="2204864"/>
            <a:ext cx="4148526" cy="2417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8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4589427" y="4653135"/>
            <a:ext cx="4550410" cy="21931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s://encrypted-tbn2.gstatic.com/images?q=tbn:ANd9GcRl0oTOwSYVLGNKg_UjG-DPwwwwEMx45xGlepDFa0dkVv9rCJY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35" y="4622624"/>
            <a:ext cx="1847850" cy="22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6628487"/>
              </p:ext>
            </p:extLst>
          </p:nvPr>
        </p:nvGraphicFramePr>
        <p:xfrm>
          <a:off x="-1851605" y="900914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643831"/>
              </p:ext>
            </p:extLst>
          </p:nvPr>
        </p:nvGraphicFramePr>
        <p:xfrm>
          <a:off x="3563888" y="234888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02" y="4653136"/>
            <a:ext cx="1963514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encrypted-tbn2.gstatic.com/images?q=tbn:ANd9GcTMWwpZkvlYLquURnOSvpSi6ZPmDRJ0UvUOkLgII_EcjIZQeNS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66" y="1268760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RqYd4smWTLfDxJOhYgELdZWXdYfDcEVgFoeAd9jh6pkdsSFIH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01159"/>
            <a:ext cx="1750414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static.com/images?q=tbn:ANd9GcQQtMitrvDP7X2RTD-jNVnI0sgO2r_TSNcjIlMnP5as8tSKY7pfH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27" y="5157192"/>
            <a:ext cx="246697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2184</TotalTime>
  <Words>1911</Words>
  <Application>Microsoft Office PowerPoint</Application>
  <PresentationFormat>Presentación en pantalla (4:3)</PresentationFormat>
  <Paragraphs>406</Paragraphs>
  <Slides>79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80" baseType="lpstr">
      <vt:lpstr>Forma de onda</vt:lpstr>
      <vt:lpstr>DEPARTAMENTO DE CIENCIAS ECONÓMICAS  ADMINISTRATIVAS Y DE COMERCIO   CARRERA DE INGENIERÍA EN FINANZAS Y AUDITORÍA C.P.A   TESIS PREVIO A LA OBTENCIÓN DEL TÍTULO DE INGENIERO  EN FINANZAS, CONTADOR PÚBLICO – AUDITOR   AUTOR: CHORA VERDEZOTO, KATHERINE LIZBETH   DIRECTOR: DR. CPA J. PATRICIO GÁLVEZ L. MBA CODIRECTOR: DR. EDUARDO RON SILVA   SANGOLQUÍ, ABRIL 2014</vt:lpstr>
      <vt:lpstr>“AUDITORÍA DE GESTIÓN  A LOS PROCESOS DEL DEPARTAMENTO CONTABLE  DE  LA EMPRESA  CHAIDE Y CHAIDE S.A  POR EL PERIODO 2012”</vt:lpstr>
      <vt:lpstr>Presentación de PowerPoint</vt:lpstr>
      <vt:lpstr>OBJETIVO GENERAL</vt:lpstr>
      <vt:lpstr>LA EMPRESA CHAIDE Y CHAIDE S.A.</vt:lpstr>
      <vt:lpstr>HISTORIA</vt:lpstr>
      <vt:lpstr>Presentación de PowerPoint</vt:lpstr>
      <vt:lpstr>PORTAFOL IO  DE  PRODUCTO </vt:lpstr>
      <vt:lpstr>Presentación de PowerPoint</vt:lpstr>
      <vt:lpstr>Presentación de PowerPoint</vt:lpstr>
      <vt:lpstr>DIRECCIONAMIENTO ESTRATÉGICO </vt:lpstr>
      <vt:lpstr>DIRECCIONAMIENTO ESTRATÉGICO </vt:lpstr>
      <vt:lpstr>ENFOQUE ESTRATÉGICO  </vt:lpstr>
      <vt:lpstr>Presentación de PowerPoint</vt:lpstr>
      <vt:lpstr>MARCO Y FUNDAMENTOS  TEÓRICOS GENERALIDADES DE LA  AUDITORÍA DE GESTIÓN</vt:lpstr>
      <vt:lpstr>Presentación de PowerPoint</vt:lpstr>
      <vt:lpstr>CARACTERÍSTICAS</vt:lpstr>
      <vt:lpstr>NORMAS DE AUDITORÍA </vt:lpstr>
      <vt:lpstr>NIAS </vt:lpstr>
      <vt:lpstr>NIAS </vt:lpstr>
      <vt:lpstr>NIAS </vt:lpstr>
      <vt:lpstr>FASES DE LA AUDITORÍA  DE GESTIÓN</vt:lpstr>
      <vt:lpstr>EVALUACIÓN DEL SISTEMA  DE CONTROL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PRÁCTICA  DE LA PROPUESTA</vt:lpstr>
      <vt:lpstr>PLANIFICACIÓN PRELIMINAR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GLOBAL DE  AUDITORÍA</vt:lpstr>
      <vt:lpstr>PLANIFICACIÓN ESPECÍFICA EVALUACIÓN DE CONTROL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MATRIZ DE MEDICIÓN DEL NIVEL DE CONFIANZA Y RIESGOS DE CONTROL INTERNO</vt:lpstr>
      <vt:lpstr>MATRIZ DE RIESGOS</vt:lpstr>
      <vt:lpstr>Presentación de PowerPoint</vt:lpstr>
      <vt:lpstr>1. REGISTRO CONTABLE </vt:lpstr>
      <vt:lpstr>2. COSTOS </vt:lpstr>
      <vt:lpstr>3. ESTADOS FINANCIEROS </vt:lpstr>
      <vt:lpstr>4. CUMPLIMIENTO TRIBUTARIO</vt:lpstr>
      <vt:lpstr>5. ARCHIVO DE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Y RECOMENDACIONES</vt:lpstr>
      <vt:lpstr>CONCLUSIONES</vt:lpstr>
      <vt:lpstr>CONCLUSIONES</vt:lpstr>
      <vt:lpstr>RECOMENDACIONES</vt:lpstr>
      <vt:lpstr>RECOMENDACIONES</vt:lpstr>
      <vt:lpstr>GRACIAS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103</cp:revision>
  <dcterms:created xsi:type="dcterms:W3CDTF">2014-02-22T21:55:13Z</dcterms:created>
  <dcterms:modified xsi:type="dcterms:W3CDTF">2014-04-04T00:33:06Z</dcterms:modified>
</cp:coreProperties>
</file>