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26.jpg" ContentType="image/jpg"/>
  <Override PartName="/ppt/media/image3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78"/>
  </p:notesMasterIdLst>
  <p:sldIdLst>
    <p:sldId id="479" r:id="rId3"/>
    <p:sldId id="480" r:id="rId4"/>
    <p:sldId id="482" r:id="rId5"/>
    <p:sldId id="484" r:id="rId6"/>
    <p:sldId id="485" r:id="rId7"/>
    <p:sldId id="490" r:id="rId8"/>
    <p:sldId id="491" r:id="rId9"/>
    <p:sldId id="494" r:id="rId10"/>
    <p:sldId id="505" r:id="rId11"/>
    <p:sldId id="510" r:id="rId12"/>
    <p:sldId id="512" r:id="rId13"/>
    <p:sldId id="513" r:id="rId14"/>
    <p:sldId id="258" r:id="rId15"/>
    <p:sldId id="259" r:id="rId16"/>
    <p:sldId id="311" r:id="rId17"/>
    <p:sldId id="312" r:id="rId18"/>
    <p:sldId id="313" r:id="rId19"/>
    <p:sldId id="314" r:id="rId20"/>
    <p:sldId id="321"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63" r:id="rId36"/>
    <p:sldId id="364" r:id="rId37"/>
    <p:sldId id="365" r:id="rId38"/>
    <p:sldId id="366" r:id="rId39"/>
    <p:sldId id="368" r:id="rId40"/>
    <p:sldId id="402" r:id="rId41"/>
    <p:sldId id="403" r:id="rId42"/>
    <p:sldId id="404" r:id="rId43"/>
    <p:sldId id="405" r:id="rId44"/>
    <p:sldId id="406" r:id="rId45"/>
    <p:sldId id="407" r:id="rId46"/>
    <p:sldId id="408" r:id="rId47"/>
    <p:sldId id="409" r:id="rId48"/>
    <p:sldId id="410" r:id="rId49"/>
    <p:sldId id="415" r:id="rId50"/>
    <p:sldId id="416" r:id="rId51"/>
    <p:sldId id="417" r:id="rId52"/>
    <p:sldId id="418" r:id="rId53"/>
    <p:sldId id="431" r:id="rId54"/>
    <p:sldId id="432" r:id="rId55"/>
    <p:sldId id="439" r:id="rId56"/>
    <p:sldId id="440"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535" r:id="rId76"/>
    <p:sldId id="536" r:id="rId77"/>
  </p:sldIdLst>
  <p:sldSz cx="10058400" cy="10058400"/>
  <p:notesSz cx="10058400" cy="10058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p:scale>
          <a:sx n="50" d="100"/>
          <a:sy n="50" d="100"/>
        </p:scale>
        <p:origin x="-1812" y="42"/>
      </p:cViewPr>
      <p:guideLst>
        <p:guide orient="horz" pos="2880"/>
        <p:guide pos="2160"/>
      </p:guideLst>
    </p:cSldViewPr>
  </p:slideViewPr>
  <p:outlineViewPr>
    <p:cViewPr>
      <p:scale>
        <a:sx n="33" d="100"/>
        <a:sy n="33" d="100"/>
      </p:scale>
      <p:origin x="36" y="7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diagrams/_rels/data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C800F-8B60-4209-9E83-729A628C9757}"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s-EC"/>
        </a:p>
      </dgm:t>
    </dgm:pt>
    <dgm:pt modelId="{88AB976C-3FEE-47D4-89CA-A2A4C1BC9D74}">
      <dgm:prSet phldrT="[Texto]"/>
      <dgm:spPr/>
      <dgm:t>
        <a:bodyPr/>
        <a:lstStyle/>
        <a:p>
          <a:r>
            <a:rPr lang="es-EC" dirty="0" smtClean="0"/>
            <a:t>Nuevos enfoques orientados a optimizar la gestión empresarial. </a:t>
          </a:r>
          <a:endParaRPr lang="es-EC" dirty="0"/>
        </a:p>
      </dgm:t>
    </dgm:pt>
    <dgm:pt modelId="{7E06BF4D-D2CC-4F2A-9AC1-ACB05FA2AFC0}" type="parTrans" cxnId="{F261816D-4DE7-422B-A014-8F7E9FFC006C}">
      <dgm:prSet/>
      <dgm:spPr/>
      <dgm:t>
        <a:bodyPr/>
        <a:lstStyle/>
        <a:p>
          <a:endParaRPr lang="es-EC"/>
        </a:p>
      </dgm:t>
    </dgm:pt>
    <dgm:pt modelId="{481FEDDB-9FA7-4EF0-A78D-90F51C7F9E8E}" type="sibTrans" cxnId="{F261816D-4DE7-422B-A014-8F7E9FFC006C}">
      <dgm:prSet/>
      <dgm:spPr/>
      <dgm:t>
        <a:bodyPr/>
        <a:lstStyle/>
        <a:p>
          <a:endParaRPr lang="es-EC"/>
        </a:p>
      </dgm:t>
    </dgm:pt>
    <dgm:pt modelId="{20F45293-F192-4814-9E96-E23B27D2BAD8}">
      <dgm:prSet phldrT="[Texto]"/>
      <dgm:spPr/>
      <dgm:t>
        <a:bodyPr/>
        <a:lstStyle/>
        <a:p>
          <a:r>
            <a:rPr lang="es-EC" dirty="0" smtClean="0"/>
            <a:t>La Clínica de Especialidades Sur, al ser una empresa que presta servicios de salud, necesita tener un Sistema de Control Interno adecuado.</a:t>
          </a:r>
          <a:endParaRPr lang="es-EC" dirty="0"/>
        </a:p>
      </dgm:t>
    </dgm:pt>
    <dgm:pt modelId="{38A38B0E-B917-4DB8-9808-167B655FDC48}" type="sibTrans" cxnId="{79868ABD-D442-4545-893A-7962AFB11C63}">
      <dgm:prSet/>
      <dgm:spPr/>
      <dgm:t>
        <a:bodyPr/>
        <a:lstStyle/>
        <a:p>
          <a:endParaRPr lang="es-EC"/>
        </a:p>
      </dgm:t>
    </dgm:pt>
    <dgm:pt modelId="{614D122F-2696-4790-B8CC-1203334D8770}" type="parTrans" cxnId="{79868ABD-D442-4545-893A-7962AFB11C63}">
      <dgm:prSet/>
      <dgm:spPr/>
      <dgm:t>
        <a:bodyPr/>
        <a:lstStyle/>
        <a:p>
          <a:endParaRPr lang="es-EC"/>
        </a:p>
      </dgm:t>
    </dgm:pt>
    <dgm:pt modelId="{CE26C1CA-5631-490C-BC9F-8101E14E77BB}" type="pres">
      <dgm:prSet presAssocID="{0C0C800F-8B60-4209-9E83-729A628C9757}" presName="compositeShape" presStyleCnt="0">
        <dgm:presLayoutVars>
          <dgm:chMax val="2"/>
          <dgm:dir/>
          <dgm:resizeHandles val="exact"/>
        </dgm:presLayoutVars>
      </dgm:prSet>
      <dgm:spPr/>
      <dgm:t>
        <a:bodyPr/>
        <a:lstStyle/>
        <a:p>
          <a:endParaRPr lang="es-EC"/>
        </a:p>
      </dgm:t>
    </dgm:pt>
    <dgm:pt modelId="{448247B6-1713-45D6-A8AE-3CA6F92BC180}" type="pres">
      <dgm:prSet presAssocID="{88AB976C-3FEE-47D4-89CA-A2A4C1BC9D74}" presName="upArrow" presStyleLbl="node1" presStyleIdx="0" presStyleCnt="2"/>
      <dgm:spPr/>
    </dgm:pt>
    <dgm:pt modelId="{9096F9BD-98E4-4293-91B7-3AE3C0DEB883}" type="pres">
      <dgm:prSet presAssocID="{88AB976C-3FEE-47D4-89CA-A2A4C1BC9D74}" presName="upArrowText" presStyleLbl="revTx" presStyleIdx="0" presStyleCnt="2">
        <dgm:presLayoutVars>
          <dgm:chMax val="0"/>
          <dgm:bulletEnabled val="1"/>
        </dgm:presLayoutVars>
      </dgm:prSet>
      <dgm:spPr/>
      <dgm:t>
        <a:bodyPr/>
        <a:lstStyle/>
        <a:p>
          <a:endParaRPr lang="es-EC"/>
        </a:p>
      </dgm:t>
    </dgm:pt>
    <dgm:pt modelId="{D9B3040F-AE9E-4C0E-A200-0F901E9E3721}" type="pres">
      <dgm:prSet presAssocID="{20F45293-F192-4814-9E96-E23B27D2BAD8}" presName="downArrow" presStyleLbl="node1" presStyleIdx="1" presStyleCnt="2"/>
      <dgm:spPr/>
    </dgm:pt>
    <dgm:pt modelId="{3175453E-F78E-4AC1-AA7A-D478353B63D1}" type="pres">
      <dgm:prSet presAssocID="{20F45293-F192-4814-9E96-E23B27D2BAD8}" presName="downArrowText" presStyleLbl="revTx" presStyleIdx="1" presStyleCnt="2" custLinFactNeighborY="-13543">
        <dgm:presLayoutVars>
          <dgm:chMax val="0"/>
          <dgm:bulletEnabled val="1"/>
        </dgm:presLayoutVars>
      </dgm:prSet>
      <dgm:spPr/>
      <dgm:t>
        <a:bodyPr/>
        <a:lstStyle/>
        <a:p>
          <a:endParaRPr lang="es-EC"/>
        </a:p>
      </dgm:t>
    </dgm:pt>
  </dgm:ptLst>
  <dgm:cxnLst>
    <dgm:cxn modelId="{59F51CAB-E9D0-4D10-BB7E-42185CC5872B}" type="presOf" srcId="{0C0C800F-8B60-4209-9E83-729A628C9757}" destId="{CE26C1CA-5631-490C-BC9F-8101E14E77BB}" srcOrd="0" destOrd="0" presId="urn:microsoft.com/office/officeart/2005/8/layout/arrow4"/>
    <dgm:cxn modelId="{79868ABD-D442-4545-893A-7962AFB11C63}" srcId="{0C0C800F-8B60-4209-9E83-729A628C9757}" destId="{20F45293-F192-4814-9E96-E23B27D2BAD8}" srcOrd="1" destOrd="0" parTransId="{614D122F-2696-4790-B8CC-1203334D8770}" sibTransId="{38A38B0E-B917-4DB8-9808-167B655FDC48}"/>
    <dgm:cxn modelId="{F261816D-4DE7-422B-A014-8F7E9FFC006C}" srcId="{0C0C800F-8B60-4209-9E83-729A628C9757}" destId="{88AB976C-3FEE-47D4-89CA-A2A4C1BC9D74}" srcOrd="0" destOrd="0" parTransId="{7E06BF4D-D2CC-4F2A-9AC1-ACB05FA2AFC0}" sibTransId="{481FEDDB-9FA7-4EF0-A78D-90F51C7F9E8E}"/>
    <dgm:cxn modelId="{EF3062E6-6871-4EF4-B13A-A1CAD006D740}" type="presOf" srcId="{88AB976C-3FEE-47D4-89CA-A2A4C1BC9D74}" destId="{9096F9BD-98E4-4293-91B7-3AE3C0DEB883}" srcOrd="0" destOrd="0" presId="urn:microsoft.com/office/officeart/2005/8/layout/arrow4"/>
    <dgm:cxn modelId="{85AE7F9D-4939-4A9E-9F14-1904D8C6ECE3}" type="presOf" srcId="{20F45293-F192-4814-9E96-E23B27D2BAD8}" destId="{3175453E-F78E-4AC1-AA7A-D478353B63D1}" srcOrd="0" destOrd="0" presId="urn:microsoft.com/office/officeart/2005/8/layout/arrow4"/>
    <dgm:cxn modelId="{4775956C-976C-439F-875D-CD209DAE380F}" type="presParOf" srcId="{CE26C1CA-5631-490C-BC9F-8101E14E77BB}" destId="{448247B6-1713-45D6-A8AE-3CA6F92BC180}" srcOrd="0" destOrd="0" presId="urn:microsoft.com/office/officeart/2005/8/layout/arrow4"/>
    <dgm:cxn modelId="{1DF3AE29-E2E1-45D6-8C98-4274EAB8AF40}" type="presParOf" srcId="{CE26C1CA-5631-490C-BC9F-8101E14E77BB}" destId="{9096F9BD-98E4-4293-91B7-3AE3C0DEB883}" srcOrd="1" destOrd="0" presId="urn:microsoft.com/office/officeart/2005/8/layout/arrow4"/>
    <dgm:cxn modelId="{5CE9F218-E291-4365-8EDB-C213BC047CED}" type="presParOf" srcId="{CE26C1CA-5631-490C-BC9F-8101E14E77BB}" destId="{D9B3040F-AE9E-4C0E-A200-0F901E9E3721}" srcOrd="2" destOrd="0" presId="urn:microsoft.com/office/officeart/2005/8/layout/arrow4"/>
    <dgm:cxn modelId="{125E9EE0-911A-4E6E-8C95-7FB167EE18B6}" type="presParOf" srcId="{CE26C1CA-5631-490C-BC9F-8101E14E77BB}" destId="{3175453E-F78E-4AC1-AA7A-D478353B63D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B9E9A8-1EA6-4BB5-95DC-8EEABB1FA066}" type="doc">
      <dgm:prSet loTypeId="urn:microsoft.com/office/officeart/2005/8/layout/hierarchy4" loCatId="list" qsTypeId="urn:microsoft.com/office/officeart/2005/8/quickstyle/3d3" qsCatId="3D" csTypeId="urn:microsoft.com/office/officeart/2005/8/colors/colorful2" csCatId="colorful" phldr="1"/>
      <dgm:spPr/>
      <dgm:t>
        <a:bodyPr/>
        <a:lstStyle/>
        <a:p>
          <a:endParaRPr lang="es-EC"/>
        </a:p>
      </dgm:t>
    </dgm:pt>
    <dgm:pt modelId="{B9F2CC75-7091-4DF6-B7F8-C269C6DDC81D}">
      <dgm:prSet phldrT="[Texto]"/>
      <dgm:spPr/>
      <dgm:t>
        <a:bodyPr/>
        <a:lstStyle/>
        <a:p>
          <a:r>
            <a:rPr lang="es-EC" dirty="0" smtClean="0"/>
            <a:t>Son los resultados que se encuentran contemplados en una matriz de seguimiento la misma que permite corregir las debilidades encontradas</a:t>
          </a:r>
          <a:endParaRPr lang="es-EC" dirty="0"/>
        </a:p>
      </dgm:t>
    </dgm:pt>
    <dgm:pt modelId="{3F6E1BA9-8105-4765-9D71-F6E3FBF55164}" type="parTrans" cxnId="{0196715C-F698-4EE1-A7A1-675D8BF3E93A}">
      <dgm:prSet/>
      <dgm:spPr/>
      <dgm:t>
        <a:bodyPr/>
        <a:lstStyle/>
        <a:p>
          <a:endParaRPr lang="es-EC"/>
        </a:p>
      </dgm:t>
    </dgm:pt>
    <dgm:pt modelId="{22F1B314-85AE-4B5A-B964-C3A99F9A4C68}" type="sibTrans" cxnId="{0196715C-F698-4EE1-A7A1-675D8BF3E93A}">
      <dgm:prSet/>
      <dgm:spPr/>
      <dgm:t>
        <a:bodyPr/>
        <a:lstStyle/>
        <a:p>
          <a:endParaRPr lang="es-EC"/>
        </a:p>
      </dgm:t>
    </dgm:pt>
    <dgm:pt modelId="{0EFE34D9-6B8F-490C-A6BA-109D5173906F}">
      <dgm:prSet phldrT="[Texto]"/>
      <dgm:spPr/>
      <dgm:t>
        <a:bodyPr/>
        <a:lstStyle/>
        <a:p>
          <a:r>
            <a:rPr lang="es-EC" dirty="0" smtClean="0"/>
            <a:t>Preparar un programa que guie las acciones, referentes a las conclusiones y recomendaciones emitidas</a:t>
          </a:r>
          <a:endParaRPr lang="es-EC" dirty="0"/>
        </a:p>
      </dgm:t>
    </dgm:pt>
    <dgm:pt modelId="{53C3EB67-D838-4E0B-8B78-0F9947A73324}" type="parTrans" cxnId="{EA95B4E2-85E1-402D-9BFB-4A9305E373E6}">
      <dgm:prSet/>
      <dgm:spPr/>
      <dgm:t>
        <a:bodyPr/>
        <a:lstStyle/>
        <a:p>
          <a:endParaRPr lang="es-EC"/>
        </a:p>
      </dgm:t>
    </dgm:pt>
    <dgm:pt modelId="{DB3C9337-57DC-4160-932E-163F8E8962E6}" type="sibTrans" cxnId="{EA95B4E2-85E1-402D-9BFB-4A9305E373E6}">
      <dgm:prSet/>
      <dgm:spPr/>
      <dgm:t>
        <a:bodyPr/>
        <a:lstStyle/>
        <a:p>
          <a:endParaRPr lang="es-EC"/>
        </a:p>
      </dgm:t>
    </dgm:pt>
    <dgm:pt modelId="{8B18C80C-8685-4C77-9D55-6B557FFB9328}">
      <dgm:prSet phldrT="[Texto]"/>
      <dgm:spPr/>
      <dgm:t>
        <a:bodyPr/>
        <a:lstStyle/>
        <a:p>
          <a:r>
            <a:rPr lang="es-ES_tradnl" dirty="0" smtClean="0"/>
            <a:t>Elevando los niveles de eficiencia, efectividad y economía a raíz de esa implementación</a:t>
          </a:r>
          <a:endParaRPr lang="es-EC" dirty="0"/>
        </a:p>
      </dgm:t>
    </dgm:pt>
    <dgm:pt modelId="{C2A6C009-62DB-4461-93F6-2C4DE5BB20DD}" type="parTrans" cxnId="{A43BB086-FEE6-424C-A45E-7F8164DDDD39}">
      <dgm:prSet/>
      <dgm:spPr/>
      <dgm:t>
        <a:bodyPr/>
        <a:lstStyle/>
        <a:p>
          <a:endParaRPr lang="es-EC"/>
        </a:p>
      </dgm:t>
    </dgm:pt>
    <dgm:pt modelId="{828BB722-857E-4502-9BC2-999016146440}" type="sibTrans" cxnId="{A43BB086-FEE6-424C-A45E-7F8164DDDD39}">
      <dgm:prSet/>
      <dgm:spPr/>
      <dgm:t>
        <a:bodyPr/>
        <a:lstStyle/>
        <a:p>
          <a:endParaRPr lang="es-EC"/>
        </a:p>
      </dgm:t>
    </dgm:pt>
    <dgm:pt modelId="{E3B6F967-A808-4A0D-A4FF-AACA3D166F56}" type="pres">
      <dgm:prSet presAssocID="{A8B9E9A8-1EA6-4BB5-95DC-8EEABB1FA066}" presName="Name0" presStyleCnt="0">
        <dgm:presLayoutVars>
          <dgm:chPref val="1"/>
          <dgm:dir/>
          <dgm:animOne val="branch"/>
          <dgm:animLvl val="lvl"/>
          <dgm:resizeHandles/>
        </dgm:presLayoutVars>
      </dgm:prSet>
      <dgm:spPr/>
      <dgm:t>
        <a:bodyPr/>
        <a:lstStyle/>
        <a:p>
          <a:endParaRPr lang="es-EC"/>
        </a:p>
      </dgm:t>
    </dgm:pt>
    <dgm:pt modelId="{4CA4D095-8D31-4125-974A-90BF7F82ABBF}" type="pres">
      <dgm:prSet presAssocID="{B9F2CC75-7091-4DF6-B7F8-C269C6DDC81D}" presName="vertOne" presStyleCnt="0"/>
      <dgm:spPr/>
      <dgm:t>
        <a:bodyPr/>
        <a:lstStyle/>
        <a:p>
          <a:endParaRPr lang="es-EC"/>
        </a:p>
      </dgm:t>
    </dgm:pt>
    <dgm:pt modelId="{FCF9FB9F-E056-4BE9-AD81-A3ACC73004FB}" type="pres">
      <dgm:prSet presAssocID="{B9F2CC75-7091-4DF6-B7F8-C269C6DDC81D}" presName="txOne" presStyleLbl="node0" presStyleIdx="0" presStyleCnt="1">
        <dgm:presLayoutVars>
          <dgm:chPref val="3"/>
        </dgm:presLayoutVars>
      </dgm:prSet>
      <dgm:spPr/>
      <dgm:t>
        <a:bodyPr/>
        <a:lstStyle/>
        <a:p>
          <a:endParaRPr lang="es-EC"/>
        </a:p>
      </dgm:t>
    </dgm:pt>
    <dgm:pt modelId="{B2EE8927-8A0D-4245-9F09-99522D4EE0A8}" type="pres">
      <dgm:prSet presAssocID="{B9F2CC75-7091-4DF6-B7F8-C269C6DDC81D}" presName="parTransOne" presStyleCnt="0"/>
      <dgm:spPr/>
      <dgm:t>
        <a:bodyPr/>
        <a:lstStyle/>
        <a:p>
          <a:endParaRPr lang="es-EC"/>
        </a:p>
      </dgm:t>
    </dgm:pt>
    <dgm:pt modelId="{442D1E74-FA00-4880-9782-4DF4EC89AD77}" type="pres">
      <dgm:prSet presAssocID="{B9F2CC75-7091-4DF6-B7F8-C269C6DDC81D}" presName="horzOne" presStyleCnt="0"/>
      <dgm:spPr/>
      <dgm:t>
        <a:bodyPr/>
        <a:lstStyle/>
        <a:p>
          <a:endParaRPr lang="es-EC"/>
        </a:p>
      </dgm:t>
    </dgm:pt>
    <dgm:pt modelId="{42F12757-CAFA-4587-847F-D1C71C4F018B}" type="pres">
      <dgm:prSet presAssocID="{0EFE34D9-6B8F-490C-A6BA-109D5173906F}" presName="vertTwo" presStyleCnt="0"/>
      <dgm:spPr/>
      <dgm:t>
        <a:bodyPr/>
        <a:lstStyle/>
        <a:p>
          <a:endParaRPr lang="es-EC"/>
        </a:p>
      </dgm:t>
    </dgm:pt>
    <dgm:pt modelId="{9E4811F8-D617-4A0D-AAA6-C474253A51B3}" type="pres">
      <dgm:prSet presAssocID="{0EFE34D9-6B8F-490C-A6BA-109D5173906F}" presName="txTwo" presStyleLbl="node2" presStyleIdx="0" presStyleCnt="2">
        <dgm:presLayoutVars>
          <dgm:chPref val="3"/>
        </dgm:presLayoutVars>
      </dgm:prSet>
      <dgm:spPr/>
      <dgm:t>
        <a:bodyPr/>
        <a:lstStyle/>
        <a:p>
          <a:endParaRPr lang="es-EC"/>
        </a:p>
      </dgm:t>
    </dgm:pt>
    <dgm:pt modelId="{F09C35B2-397A-4BB8-A523-C906F591C4E9}" type="pres">
      <dgm:prSet presAssocID="{0EFE34D9-6B8F-490C-A6BA-109D5173906F}" presName="horzTwo" presStyleCnt="0"/>
      <dgm:spPr/>
      <dgm:t>
        <a:bodyPr/>
        <a:lstStyle/>
        <a:p>
          <a:endParaRPr lang="es-EC"/>
        </a:p>
      </dgm:t>
    </dgm:pt>
    <dgm:pt modelId="{6F058101-A090-4E38-B52D-3E9577BAE4EA}" type="pres">
      <dgm:prSet presAssocID="{DB3C9337-57DC-4160-932E-163F8E8962E6}" presName="sibSpaceTwo" presStyleCnt="0"/>
      <dgm:spPr/>
      <dgm:t>
        <a:bodyPr/>
        <a:lstStyle/>
        <a:p>
          <a:endParaRPr lang="es-EC"/>
        </a:p>
      </dgm:t>
    </dgm:pt>
    <dgm:pt modelId="{49C2FE3C-F031-4D0D-BEC7-43CA174AF2D7}" type="pres">
      <dgm:prSet presAssocID="{8B18C80C-8685-4C77-9D55-6B557FFB9328}" presName="vertTwo" presStyleCnt="0"/>
      <dgm:spPr/>
      <dgm:t>
        <a:bodyPr/>
        <a:lstStyle/>
        <a:p>
          <a:endParaRPr lang="es-EC"/>
        </a:p>
      </dgm:t>
    </dgm:pt>
    <dgm:pt modelId="{2BEE4929-0912-4BCE-9273-BEA3DA92CACB}" type="pres">
      <dgm:prSet presAssocID="{8B18C80C-8685-4C77-9D55-6B557FFB9328}" presName="txTwo" presStyleLbl="node2" presStyleIdx="1" presStyleCnt="2">
        <dgm:presLayoutVars>
          <dgm:chPref val="3"/>
        </dgm:presLayoutVars>
      </dgm:prSet>
      <dgm:spPr/>
      <dgm:t>
        <a:bodyPr/>
        <a:lstStyle/>
        <a:p>
          <a:endParaRPr lang="es-EC"/>
        </a:p>
      </dgm:t>
    </dgm:pt>
    <dgm:pt modelId="{D2317F08-A7FD-43F3-8664-EF13810A3435}" type="pres">
      <dgm:prSet presAssocID="{8B18C80C-8685-4C77-9D55-6B557FFB9328}" presName="horzTwo" presStyleCnt="0"/>
      <dgm:spPr/>
      <dgm:t>
        <a:bodyPr/>
        <a:lstStyle/>
        <a:p>
          <a:endParaRPr lang="es-EC"/>
        </a:p>
      </dgm:t>
    </dgm:pt>
  </dgm:ptLst>
  <dgm:cxnLst>
    <dgm:cxn modelId="{F88D7468-8E6A-4E17-B518-779F7BF59A81}" type="presOf" srcId="{B9F2CC75-7091-4DF6-B7F8-C269C6DDC81D}" destId="{FCF9FB9F-E056-4BE9-AD81-A3ACC73004FB}" srcOrd="0" destOrd="0" presId="urn:microsoft.com/office/officeart/2005/8/layout/hierarchy4"/>
    <dgm:cxn modelId="{A43BB086-FEE6-424C-A45E-7F8164DDDD39}" srcId="{B9F2CC75-7091-4DF6-B7F8-C269C6DDC81D}" destId="{8B18C80C-8685-4C77-9D55-6B557FFB9328}" srcOrd="1" destOrd="0" parTransId="{C2A6C009-62DB-4461-93F6-2C4DE5BB20DD}" sibTransId="{828BB722-857E-4502-9BC2-999016146440}"/>
    <dgm:cxn modelId="{4ACACEE2-1740-4452-8A1B-956B1FAE06CB}" type="presOf" srcId="{A8B9E9A8-1EA6-4BB5-95DC-8EEABB1FA066}" destId="{E3B6F967-A808-4A0D-A4FF-AACA3D166F56}" srcOrd="0" destOrd="0" presId="urn:microsoft.com/office/officeart/2005/8/layout/hierarchy4"/>
    <dgm:cxn modelId="{EA95B4E2-85E1-402D-9BFB-4A9305E373E6}" srcId="{B9F2CC75-7091-4DF6-B7F8-C269C6DDC81D}" destId="{0EFE34D9-6B8F-490C-A6BA-109D5173906F}" srcOrd="0" destOrd="0" parTransId="{53C3EB67-D838-4E0B-8B78-0F9947A73324}" sibTransId="{DB3C9337-57DC-4160-932E-163F8E8962E6}"/>
    <dgm:cxn modelId="{25B111F4-DCFE-4786-88C4-AD57FD3F1502}" type="presOf" srcId="{8B18C80C-8685-4C77-9D55-6B557FFB9328}" destId="{2BEE4929-0912-4BCE-9273-BEA3DA92CACB}" srcOrd="0" destOrd="0" presId="urn:microsoft.com/office/officeart/2005/8/layout/hierarchy4"/>
    <dgm:cxn modelId="{308D16FF-86EF-49E5-8D6B-D716D1FB84F8}" type="presOf" srcId="{0EFE34D9-6B8F-490C-A6BA-109D5173906F}" destId="{9E4811F8-D617-4A0D-AAA6-C474253A51B3}" srcOrd="0" destOrd="0" presId="urn:microsoft.com/office/officeart/2005/8/layout/hierarchy4"/>
    <dgm:cxn modelId="{0196715C-F698-4EE1-A7A1-675D8BF3E93A}" srcId="{A8B9E9A8-1EA6-4BB5-95DC-8EEABB1FA066}" destId="{B9F2CC75-7091-4DF6-B7F8-C269C6DDC81D}" srcOrd="0" destOrd="0" parTransId="{3F6E1BA9-8105-4765-9D71-F6E3FBF55164}" sibTransId="{22F1B314-85AE-4B5A-B964-C3A99F9A4C68}"/>
    <dgm:cxn modelId="{976539C6-7214-435F-81B6-0CE8D734360F}" type="presParOf" srcId="{E3B6F967-A808-4A0D-A4FF-AACA3D166F56}" destId="{4CA4D095-8D31-4125-974A-90BF7F82ABBF}" srcOrd="0" destOrd="0" presId="urn:microsoft.com/office/officeart/2005/8/layout/hierarchy4"/>
    <dgm:cxn modelId="{386E5B71-1C8F-4CA5-8A42-2F7409183DA8}" type="presParOf" srcId="{4CA4D095-8D31-4125-974A-90BF7F82ABBF}" destId="{FCF9FB9F-E056-4BE9-AD81-A3ACC73004FB}" srcOrd="0" destOrd="0" presId="urn:microsoft.com/office/officeart/2005/8/layout/hierarchy4"/>
    <dgm:cxn modelId="{05010B09-3889-4588-88E0-175D95B75F7F}" type="presParOf" srcId="{4CA4D095-8D31-4125-974A-90BF7F82ABBF}" destId="{B2EE8927-8A0D-4245-9F09-99522D4EE0A8}" srcOrd="1" destOrd="0" presId="urn:microsoft.com/office/officeart/2005/8/layout/hierarchy4"/>
    <dgm:cxn modelId="{4D8745A4-6C16-4B95-863A-11AFD9B304AB}" type="presParOf" srcId="{4CA4D095-8D31-4125-974A-90BF7F82ABBF}" destId="{442D1E74-FA00-4880-9782-4DF4EC89AD77}" srcOrd="2" destOrd="0" presId="urn:microsoft.com/office/officeart/2005/8/layout/hierarchy4"/>
    <dgm:cxn modelId="{2A595B50-0949-4F50-A7D6-B7815E1CD854}" type="presParOf" srcId="{442D1E74-FA00-4880-9782-4DF4EC89AD77}" destId="{42F12757-CAFA-4587-847F-D1C71C4F018B}" srcOrd="0" destOrd="0" presId="urn:microsoft.com/office/officeart/2005/8/layout/hierarchy4"/>
    <dgm:cxn modelId="{A3D49B86-42C1-46C8-AA30-33E2117BEFB6}" type="presParOf" srcId="{42F12757-CAFA-4587-847F-D1C71C4F018B}" destId="{9E4811F8-D617-4A0D-AAA6-C474253A51B3}" srcOrd="0" destOrd="0" presId="urn:microsoft.com/office/officeart/2005/8/layout/hierarchy4"/>
    <dgm:cxn modelId="{23352D4C-5DE6-4EA3-AA55-DA3152A04842}" type="presParOf" srcId="{42F12757-CAFA-4587-847F-D1C71C4F018B}" destId="{F09C35B2-397A-4BB8-A523-C906F591C4E9}" srcOrd="1" destOrd="0" presId="urn:microsoft.com/office/officeart/2005/8/layout/hierarchy4"/>
    <dgm:cxn modelId="{E2095785-55AC-4469-B01C-2DBD1825B711}" type="presParOf" srcId="{442D1E74-FA00-4880-9782-4DF4EC89AD77}" destId="{6F058101-A090-4E38-B52D-3E9577BAE4EA}" srcOrd="1" destOrd="0" presId="urn:microsoft.com/office/officeart/2005/8/layout/hierarchy4"/>
    <dgm:cxn modelId="{EFCAAFFC-528E-4431-9D06-F0C8BC76092C}" type="presParOf" srcId="{442D1E74-FA00-4880-9782-4DF4EC89AD77}" destId="{49C2FE3C-F031-4D0D-BEC7-43CA174AF2D7}" srcOrd="2" destOrd="0" presId="urn:microsoft.com/office/officeart/2005/8/layout/hierarchy4"/>
    <dgm:cxn modelId="{F4A8E24F-D6E2-486C-8CDD-DE34D36AC681}" type="presParOf" srcId="{49C2FE3C-F031-4D0D-BEC7-43CA174AF2D7}" destId="{2BEE4929-0912-4BCE-9273-BEA3DA92CACB}" srcOrd="0" destOrd="0" presId="urn:microsoft.com/office/officeart/2005/8/layout/hierarchy4"/>
    <dgm:cxn modelId="{893674E9-B059-41DC-81FE-FE56F770D0C8}" type="presParOf" srcId="{49C2FE3C-F031-4D0D-BEC7-43CA174AF2D7}" destId="{D2317F08-A7FD-43F3-8664-EF13810A343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0200B-48F5-4A56-BE3A-2171E8BA94CF}" type="doc">
      <dgm:prSet loTypeId="urn:microsoft.com/office/officeart/2009/3/layout/DescendingProcess" loCatId="process" qsTypeId="urn:microsoft.com/office/officeart/2005/8/quickstyle/3d2" qsCatId="3D" csTypeId="urn:microsoft.com/office/officeart/2005/8/colors/colorful2" csCatId="colorful" phldr="1"/>
      <dgm:spPr/>
      <dgm:t>
        <a:bodyPr/>
        <a:lstStyle/>
        <a:p>
          <a:endParaRPr lang="es-EC"/>
        </a:p>
      </dgm:t>
    </dgm:pt>
    <dgm:pt modelId="{E515D032-2ED5-406E-809A-6D14B8C621C0}">
      <dgm:prSet phldrT="[Texto]"/>
      <dgm:spPr/>
      <dgm:t>
        <a:bodyPr/>
        <a:lstStyle/>
        <a:p>
          <a:r>
            <a:rPr lang="es-EC" dirty="0" smtClean="0"/>
            <a:t>1994: Constitución</a:t>
          </a:r>
          <a:endParaRPr lang="es-EC" dirty="0"/>
        </a:p>
      </dgm:t>
    </dgm:pt>
    <dgm:pt modelId="{2C348EF1-7771-4A73-9B9A-0CE54A70EADE}" type="parTrans" cxnId="{471092DF-5F7B-4BF7-B1AF-FE5B2E32CDFF}">
      <dgm:prSet/>
      <dgm:spPr/>
      <dgm:t>
        <a:bodyPr/>
        <a:lstStyle/>
        <a:p>
          <a:endParaRPr lang="es-EC"/>
        </a:p>
      </dgm:t>
    </dgm:pt>
    <dgm:pt modelId="{A0B87723-8AD5-4789-BCED-8114FEE123FE}" type="sibTrans" cxnId="{471092DF-5F7B-4BF7-B1AF-FE5B2E32CDFF}">
      <dgm:prSet/>
      <dgm:spPr/>
      <dgm:t>
        <a:bodyPr/>
        <a:lstStyle/>
        <a:p>
          <a:endParaRPr lang="es-EC"/>
        </a:p>
      </dgm:t>
    </dgm:pt>
    <dgm:pt modelId="{5BDF860B-EC88-46DC-9A67-62E9CE39D869}">
      <dgm:prSet phldrT="[Texto]"/>
      <dgm:spPr/>
      <dgm:t>
        <a:bodyPr/>
        <a:lstStyle/>
        <a:p>
          <a:r>
            <a:rPr lang="es-EC" dirty="0" smtClean="0"/>
            <a:t>1998: Nuevas especialidades medicina interna, neonatología y ginecología</a:t>
          </a:r>
          <a:endParaRPr lang="es-EC" dirty="0"/>
        </a:p>
      </dgm:t>
    </dgm:pt>
    <dgm:pt modelId="{EFBA36A5-165D-4EA9-A20A-7F3D7CD54DBA}" type="parTrans" cxnId="{C86D62BB-833E-415E-88DC-AF2BB5AC940A}">
      <dgm:prSet/>
      <dgm:spPr/>
      <dgm:t>
        <a:bodyPr/>
        <a:lstStyle/>
        <a:p>
          <a:endParaRPr lang="es-EC"/>
        </a:p>
      </dgm:t>
    </dgm:pt>
    <dgm:pt modelId="{B0C94397-FB74-42F0-AA32-54482662B61A}" type="sibTrans" cxnId="{C86D62BB-833E-415E-88DC-AF2BB5AC940A}">
      <dgm:prSet/>
      <dgm:spPr/>
      <dgm:t>
        <a:bodyPr/>
        <a:lstStyle/>
        <a:p>
          <a:endParaRPr lang="es-EC"/>
        </a:p>
      </dgm:t>
    </dgm:pt>
    <dgm:pt modelId="{A728138F-F7FF-4FAB-B1F7-44C5FE7E3779}">
      <dgm:prSet phldrT="[Texto]"/>
      <dgm:spPr/>
      <dgm:t>
        <a:bodyPr/>
        <a:lstStyle/>
        <a:p>
          <a:r>
            <a:rPr lang="es-EC" dirty="0" smtClean="0"/>
            <a:t>2000: Incremento de capital</a:t>
          </a:r>
          <a:endParaRPr lang="es-EC" dirty="0"/>
        </a:p>
      </dgm:t>
    </dgm:pt>
    <dgm:pt modelId="{1ADD1F55-BEC1-45D4-A68D-016B31834721}" type="parTrans" cxnId="{88E52EFE-1A96-4F77-9820-60D99FC1F13B}">
      <dgm:prSet/>
      <dgm:spPr/>
      <dgm:t>
        <a:bodyPr/>
        <a:lstStyle/>
        <a:p>
          <a:endParaRPr lang="es-EC"/>
        </a:p>
      </dgm:t>
    </dgm:pt>
    <dgm:pt modelId="{7E2E8369-88C2-4382-9AAA-9D13CAD69CEA}" type="sibTrans" cxnId="{88E52EFE-1A96-4F77-9820-60D99FC1F13B}">
      <dgm:prSet/>
      <dgm:spPr/>
      <dgm:t>
        <a:bodyPr/>
        <a:lstStyle/>
        <a:p>
          <a:endParaRPr lang="es-EC"/>
        </a:p>
      </dgm:t>
    </dgm:pt>
    <dgm:pt modelId="{CD0BD984-94C4-405F-8166-B0FC41E79A90}">
      <dgm:prSet phldrT="[Texto]"/>
      <dgm:spPr/>
      <dgm:t>
        <a:bodyPr/>
        <a:lstStyle/>
        <a:p>
          <a:r>
            <a:rPr lang="es-EC" dirty="0" smtClean="0"/>
            <a:t>CLÍNICA DE ESPECIALIDADES SUR</a:t>
          </a:r>
          <a:endParaRPr lang="es-EC" dirty="0"/>
        </a:p>
      </dgm:t>
    </dgm:pt>
    <dgm:pt modelId="{3BD3018E-3FFE-434F-8C67-4A7DC43A4BDF}" type="parTrans" cxnId="{EFBBAF22-9F04-4FAB-BCF5-C6B539ECA5D7}">
      <dgm:prSet/>
      <dgm:spPr/>
      <dgm:t>
        <a:bodyPr/>
        <a:lstStyle/>
        <a:p>
          <a:endParaRPr lang="es-EC"/>
        </a:p>
      </dgm:t>
    </dgm:pt>
    <dgm:pt modelId="{08F3D7E4-1BAB-46C7-81F6-E36C0173036E}" type="sibTrans" cxnId="{EFBBAF22-9F04-4FAB-BCF5-C6B539ECA5D7}">
      <dgm:prSet/>
      <dgm:spPr/>
      <dgm:t>
        <a:bodyPr/>
        <a:lstStyle/>
        <a:p>
          <a:endParaRPr lang="es-EC"/>
        </a:p>
      </dgm:t>
    </dgm:pt>
    <dgm:pt modelId="{C6F044BA-7ECA-4099-A683-86C25E584A75}" type="pres">
      <dgm:prSet presAssocID="{A050200B-48F5-4A56-BE3A-2171E8BA94CF}" presName="Name0" presStyleCnt="0">
        <dgm:presLayoutVars>
          <dgm:chMax val="7"/>
          <dgm:chPref val="5"/>
        </dgm:presLayoutVars>
      </dgm:prSet>
      <dgm:spPr/>
      <dgm:t>
        <a:bodyPr/>
        <a:lstStyle/>
        <a:p>
          <a:endParaRPr lang="es-EC"/>
        </a:p>
      </dgm:t>
    </dgm:pt>
    <dgm:pt modelId="{840E9739-3A04-4180-8EBC-E06C8DD9850F}" type="pres">
      <dgm:prSet presAssocID="{A050200B-48F5-4A56-BE3A-2171E8BA94CF}" presName="arrowNode" presStyleLbl="node1" presStyleIdx="0" presStyleCnt="1" custScaleX="87298" custScaleY="94492" custLinFactNeighborX="-5881" custLinFactNeighborY="-4412"/>
      <dgm:spPr/>
    </dgm:pt>
    <dgm:pt modelId="{081DEA8E-1145-457A-953E-8020A17420B4}" type="pres">
      <dgm:prSet presAssocID="{E515D032-2ED5-406E-809A-6D14B8C621C0}" presName="txNode1" presStyleLbl="revTx" presStyleIdx="0" presStyleCnt="4" custScaleY="44853" custLinFactNeighborX="-3843" custLinFactNeighborY="9709">
        <dgm:presLayoutVars>
          <dgm:bulletEnabled val="1"/>
        </dgm:presLayoutVars>
      </dgm:prSet>
      <dgm:spPr/>
      <dgm:t>
        <a:bodyPr/>
        <a:lstStyle/>
        <a:p>
          <a:endParaRPr lang="es-EC"/>
        </a:p>
      </dgm:t>
    </dgm:pt>
    <dgm:pt modelId="{CD69F486-9484-4C5D-A473-14854FE954D1}" type="pres">
      <dgm:prSet presAssocID="{5BDF860B-EC88-46DC-9A67-62E9CE39D869}" presName="txNode2" presStyleLbl="revTx" presStyleIdx="1" presStyleCnt="4" custScaleX="118695" custScaleY="108125" custLinFactNeighborX="12889" custLinFactNeighborY="-9062">
        <dgm:presLayoutVars>
          <dgm:bulletEnabled val="1"/>
        </dgm:presLayoutVars>
      </dgm:prSet>
      <dgm:spPr/>
      <dgm:t>
        <a:bodyPr/>
        <a:lstStyle/>
        <a:p>
          <a:endParaRPr lang="es-EC"/>
        </a:p>
      </dgm:t>
    </dgm:pt>
    <dgm:pt modelId="{499E2904-381A-4BBA-A1D5-E5FBAB9A1F75}" type="pres">
      <dgm:prSet presAssocID="{B0C94397-FB74-42F0-AA32-54482662B61A}" presName="dotNode2" presStyleCnt="0"/>
      <dgm:spPr/>
    </dgm:pt>
    <dgm:pt modelId="{AC79175E-0AF1-4547-958E-C836204BF74C}" type="pres">
      <dgm:prSet presAssocID="{B0C94397-FB74-42F0-AA32-54482662B61A}" presName="dotRepeatNode" presStyleLbl="fgShp" presStyleIdx="0" presStyleCnt="2"/>
      <dgm:spPr/>
      <dgm:t>
        <a:bodyPr/>
        <a:lstStyle/>
        <a:p>
          <a:endParaRPr lang="es-EC"/>
        </a:p>
      </dgm:t>
    </dgm:pt>
    <dgm:pt modelId="{3CC378AC-DD92-4F84-84CC-E76721417BC6}" type="pres">
      <dgm:prSet presAssocID="{A728138F-F7FF-4FAB-B1F7-44C5FE7E3779}" presName="txNode3" presStyleLbl="revTx" presStyleIdx="2" presStyleCnt="4" custLinFactNeighborX="-4194" custLinFactNeighborY="19047">
        <dgm:presLayoutVars>
          <dgm:bulletEnabled val="1"/>
        </dgm:presLayoutVars>
      </dgm:prSet>
      <dgm:spPr/>
      <dgm:t>
        <a:bodyPr/>
        <a:lstStyle/>
        <a:p>
          <a:endParaRPr lang="es-EC"/>
        </a:p>
      </dgm:t>
    </dgm:pt>
    <dgm:pt modelId="{FB5893B4-BB5B-49B4-849E-28C27B650A28}" type="pres">
      <dgm:prSet presAssocID="{7E2E8369-88C2-4382-9AAA-9D13CAD69CEA}" presName="dotNode3" presStyleCnt="0"/>
      <dgm:spPr/>
    </dgm:pt>
    <dgm:pt modelId="{374BD376-7EAF-4268-A815-C430B99E013C}" type="pres">
      <dgm:prSet presAssocID="{7E2E8369-88C2-4382-9AAA-9D13CAD69CEA}" presName="dotRepeatNode" presStyleLbl="fgShp" presStyleIdx="1" presStyleCnt="2"/>
      <dgm:spPr/>
      <dgm:t>
        <a:bodyPr/>
        <a:lstStyle/>
        <a:p>
          <a:endParaRPr lang="es-EC"/>
        </a:p>
      </dgm:t>
    </dgm:pt>
    <dgm:pt modelId="{1A906509-EC8C-43D0-844C-76A1C8D2628F}" type="pres">
      <dgm:prSet presAssocID="{CD0BD984-94C4-405F-8166-B0FC41E79A90}" presName="txNode4" presStyleLbl="revTx" presStyleIdx="3" presStyleCnt="4" custLinFactNeighborX="9181" custLinFactNeighborY="9766">
        <dgm:presLayoutVars>
          <dgm:bulletEnabled val="1"/>
        </dgm:presLayoutVars>
      </dgm:prSet>
      <dgm:spPr/>
      <dgm:t>
        <a:bodyPr/>
        <a:lstStyle/>
        <a:p>
          <a:endParaRPr lang="es-EC"/>
        </a:p>
      </dgm:t>
    </dgm:pt>
  </dgm:ptLst>
  <dgm:cxnLst>
    <dgm:cxn modelId="{0F7F1906-DBBA-4E64-8076-C31B4EC56B5F}" type="presOf" srcId="{E515D032-2ED5-406E-809A-6D14B8C621C0}" destId="{081DEA8E-1145-457A-953E-8020A17420B4}" srcOrd="0" destOrd="0" presId="urn:microsoft.com/office/officeart/2009/3/layout/DescendingProcess"/>
    <dgm:cxn modelId="{4A12DA0D-B86A-4D98-BC5B-BED2E3E6CAD4}" type="presOf" srcId="{A728138F-F7FF-4FAB-B1F7-44C5FE7E3779}" destId="{3CC378AC-DD92-4F84-84CC-E76721417BC6}" srcOrd="0" destOrd="0" presId="urn:microsoft.com/office/officeart/2009/3/layout/DescendingProcess"/>
    <dgm:cxn modelId="{188DC319-C43A-4059-A8BC-333FABA9634E}" type="presOf" srcId="{5BDF860B-EC88-46DC-9A67-62E9CE39D869}" destId="{CD69F486-9484-4C5D-A473-14854FE954D1}" srcOrd="0" destOrd="0" presId="urn:microsoft.com/office/officeart/2009/3/layout/DescendingProcess"/>
    <dgm:cxn modelId="{1F474F83-4D6E-4CE1-A1B9-E38BA9B71885}" type="presOf" srcId="{CD0BD984-94C4-405F-8166-B0FC41E79A90}" destId="{1A906509-EC8C-43D0-844C-76A1C8D2628F}" srcOrd="0" destOrd="0" presId="urn:microsoft.com/office/officeart/2009/3/layout/DescendingProcess"/>
    <dgm:cxn modelId="{BA4C8E19-8C92-47BA-BB9D-D7340B2331BB}" type="presOf" srcId="{A050200B-48F5-4A56-BE3A-2171E8BA94CF}" destId="{C6F044BA-7ECA-4099-A683-86C25E584A75}" srcOrd="0" destOrd="0" presId="urn:microsoft.com/office/officeart/2009/3/layout/DescendingProcess"/>
    <dgm:cxn modelId="{EFBBAF22-9F04-4FAB-BCF5-C6B539ECA5D7}" srcId="{A050200B-48F5-4A56-BE3A-2171E8BA94CF}" destId="{CD0BD984-94C4-405F-8166-B0FC41E79A90}" srcOrd="3" destOrd="0" parTransId="{3BD3018E-3FFE-434F-8C67-4A7DC43A4BDF}" sibTransId="{08F3D7E4-1BAB-46C7-81F6-E36C0173036E}"/>
    <dgm:cxn modelId="{471092DF-5F7B-4BF7-B1AF-FE5B2E32CDFF}" srcId="{A050200B-48F5-4A56-BE3A-2171E8BA94CF}" destId="{E515D032-2ED5-406E-809A-6D14B8C621C0}" srcOrd="0" destOrd="0" parTransId="{2C348EF1-7771-4A73-9B9A-0CE54A70EADE}" sibTransId="{A0B87723-8AD5-4789-BCED-8114FEE123FE}"/>
    <dgm:cxn modelId="{C86D62BB-833E-415E-88DC-AF2BB5AC940A}" srcId="{A050200B-48F5-4A56-BE3A-2171E8BA94CF}" destId="{5BDF860B-EC88-46DC-9A67-62E9CE39D869}" srcOrd="1" destOrd="0" parTransId="{EFBA36A5-165D-4EA9-A20A-7F3D7CD54DBA}" sibTransId="{B0C94397-FB74-42F0-AA32-54482662B61A}"/>
    <dgm:cxn modelId="{281393B7-0E2F-46C3-8637-1735C63B4039}" type="presOf" srcId="{B0C94397-FB74-42F0-AA32-54482662B61A}" destId="{AC79175E-0AF1-4547-958E-C836204BF74C}" srcOrd="0" destOrd="0" presId="urn:microsoft.com/office/officeart/2009/3/layout/DescendingProcess"/>
    <dgm:cxn modelId="{88E52EFE-1A96-4F77-9820-60D99FC1F13B}" srcId="{A050200B-48F5-4A56-BE3A-2171E8BA94CF}" destId="{A728138F-F7FF-4FAB-B1F7-44C5FE7E3779}" srcOrd="2" destOrd="0" parTransId="{1ADD1F55-BEC1-45D4-A68D-016B31834721}" sibTransId="{7E2E8369-88C2-4382-9AAA-9D13CAD69CEA}"/>
    <dgm:cxn modelId="{DAB72B67-1DBA-450C-BAB3-EF21F787842B}" type="presOf" srcId="{7E2E8369-88C2-4382-9AAA-9D13CAD69CEA}" destId="{374BD376-7EAF-4268-A815-C430B99E013C}" srcOrd="0" destOrd="0" presId="urn:microsoft.com/office/officeart/2009/3/layout/DescendingProcess"/>
    <dgm:cxn modelId="{71DBBE54-AF38-4A1D-8773-C8FF58A9A25E}" type="presParOf" srcId="{C6F044BA-7ECA-4099-A683-86C25E584A75}" destId="{840E9739-3A04-4180-8EBC-E06C8DD9850F}" srcOrd="0" destOrd="0" presId="urn:microsoft.com/office/officeart/2009/3/layout/DescendingProcess"/>
    <dgm:cxn modelId="{56EF0AC4-46EB-4924-A05D-FFA53B515D29}" type="presParOf" srcId="{C6F044BA-7ECA-4099-A683-86C25E584A75}" destId="{081DEA8E-1145-457A-953E-8020A17420B4}" srcOrd="1" destOrd="0" presId="urn:microsoft.com/office/officeart/2009/3/layout/DescendingProcess"/>
    <dgm:cxn modelId="{5574A729-6ABF-4B5E-AE31-3AAC941B39E7}" type="presParOf" srcId="{C6F044BA-7ECA-4099-A683-86C25E584A75}" destId="{CD69F486-9484-4C5D-A473-14854FE954D1}" srcOrd="2" destOrd="0" presId="urn:microsoft.com/office/officeart/2009/3/layout/DescendingProcess"/>
    <dgm:cxn modelId="{D619F453-CAB2-42FF-A056-ECCBE3F10816}" type="presParOf" srcId="{C6F044BA-7ECA-4099-A683-86C25E584A75}" destId="{499E2904-381A-4BBA-A1D5-E5FBAB9A1F75}" srcOrd="3" destOrd="0" presId="urn:microsoft.com/office/officeart/2009/3/layout/DescendingProcess"/>
    <dgm:cxn modelId="{E7FED3CD-551A-48E2-8FD2-C2F62B77D096}" type="presParOf" srcId="{499E2904-381A-4BBA-A1D5-E5FBAB9A1F75}" destId="{AC79175E-0AF1-4547-958E-C836204BF74C}" srcOrd="0" destOrd="0" presId="urn:microsoft.com/office/officeart/2009/3/layout/DescendingProcess"/>
    <dgm:cxn modelId="{1F1CFAFA-A0E3-4DAB-83B4-231EC7AED81D}" type="presParOf" srcId="{C6F044BA-7ECA-4099-A683-86C25E584A75}" destId="{3CC378AC-DD92-4F84-84CC-E76721417BC6}" srcOrd="4" destOrd="0" presId="urn:microsoft.com/office/officeart/2009/3/layout/DescendingProcess"/>
    <dgm:cxn modelId="{F41152ED-5439-4FB3-9C1E-EC8AD1AE140A}" type="presParOf" srcId="{C6F044BA-7ECA-4099-A683-86C25E584A75}" destId="{FB5893B4-BB5B-49B4-849E-28C27B650A28}" srcOrd="5" destOrd="0" presId="urn:microsoft.com/office/officeart/2009/3/layout/DescendingProcess"/>
    <dgm:cxn modelId="{CDCB8897-B86F-4868-9E96-89A57570C64F}" type="presParOf" srcId="{FB5893B4-BB5B-49B4-849E-28C27B650A28}" destId="{374BD376-7EAF-4268-A815-C430B99E013C}" srcOrd="0" destOrd="0" presId="urn:microsoft.com/office/officeart/2009/3/layout/DescendingProcess"/>
    <dgm:cxn modelId="{1563D7D7-7FA3-47F8-8E5E-FB57EDB2F751}" type="presParOf" srcId="{C6F044BA-7ECA-4099-A683-86C25E584A75}" destId="{1A906509-EC8C-43D0-844C-76A1C8D2628F}"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FDE92-6BC5-4E7D-BC14-F015BC49676E}" type="doc">
      <dgm:prSet loTypeId="urn:microsoft.com/office/officeart/2005/8/layout/vList3" loCatId="list" qsTypeId="urn:microsoft.com/office/officeart/2005/8/quickstyle/3d5" qsCatId="3D" csTypeId="urn:microsoft.com/office/officeart/2005/8/colors/colorful3" csCatId="colorful" phldr="1"/>
      <dgm:spPr/>
    </dgm:pt>
    <dgm:pt modelId="{549EDE6B-B21B-4FBC-8D20-72D43B7F139A}">
      <dgm:prSet phldrT="[Texto]"/>
      <dgm:spPr/>
      <dgm:t>
        <a:bodyPr/>
        <a:lstStyle/>
        <a:p>
          <a:r>
            <a:rPr lang="es-EC" dirty="0" smtClean="0"/>
            <a:t>Objetivos de  las áreas</a:t>
          </a:r>
          <a:endParaRPr lang="es-EC" dirty="0"/>
        </a:p>
      </dgm:t>
    </dgm:pt>
    <dgm:pt modelId="{05F8D8FA-8669-4CA7-98CD-641FDD4DAA7D}" type="parTrans" cxnId="{C154A5DA-1633-44DA-B06B-0A5774917C87}">
      <dgm:prSet/>
      <dgm:spPr/>
      <dgm:t>
        <a:bodyPr/>
        <a:lstStyle/>
        <a:p>
          <a:endParaRPr lang="es-EC"/>
        </a:p>
      </dgm:t>
    </dgm:pt>
    <dgm:pt modelId="{B22BAE92-72CB-4D4E-8491-BC67693BD798}" type="sibTrans" cxnId="{C154A5DA-1633-44DA-B06B-0A5774917C87}">
      <dgm:prSet/>
      <dgm:spPr/>
      <dgm:t>
        <a:bodyPr/>
        <a:lstStyle/>
        <a:p>
          <a:endParaRPr lang="es-EC"/>
        </a:p>
      </dgm:t>
    </dgm:pt>
    <dgm:pt modelId="{5094C0D6-CF17-4A90-AF66-BED50763DBEA}">
      <dgm:prSet phldrT="[Texto]"/>
      <dgm:spPr/>
      <dgm:t>
        <a:bodyPr/>
        <a:lstStyle/>
        <a:p>
          <a:r>
            <a:rPr lang="es-EC" b="0" dirty="0" smtClean="0"/>
            <a:t>Políticas</a:t>
          </a:r>
          <a:endParaRPr lang="es-EC" b="0" dirty="0"/>
        </a:p>
      </dgm:t>
    </dgm:pt>
    <dgm:pt modelId="{DDBCFD9B-D660-4688-9E6D-CC8268F01437}" type="parTrans" cxnId="{CE59A3BE-CF33-40EC-8221-5ED9B9BB4C73}">
      <dgm:prSet/>
      <dgm:spPr/>
      <dgm:t>
        <a:bodyPr/>
        <a:lstStyle/>
        <a:p>
          <a:endParaRPr lang="es-EC"/>
        </a:p>
      </dgm:t>
    </dgm:pt>
    <dgm:pt modelId="{A9302623-43C3-46DB-859B-74F5A3AD2C97}" type="sibTrans" cxnId="{CE59A3BE-CF33-40EC-8221-5ED9B9BB4C73}">
      <dgm:prSet/>
      <dgm:spPr/>
      <dgm:t>
        <a:bodyPr/>
        <a:lstStyle/>
        <a:p>
          <a:endParaRPr lang="es-EC"/>
        </a:p>
      </dgm:t>
    </dgm:pt>
    <dgm:pt modelId="{6F4BF446-D44D-4038-B0E5-34CD34405168}">
      <dgm:prSet phldrT="[Texto]"/>
      <dgm:spPr/>
      <dgm:t>
        <a:bodyPr/>
        <a:lstStyle/>
        <a:p>
          <a:r>
            <a:rPr lang="es-EC" b="0" dirty="0" smtClean="0"/>
            <a:t>Estrategias</a:t>
          </a:r>
          <a:endParaRPr lang="es-EC" b="0" dirty="0"/>
        </a:p>
      </dgm:t>
    </dgm:pt>
    <dgm:pt modelId="{0C9991EA-177C-4AD4-862D-2586838EAF00}" type="parTrans" cxnId="{5613F868-712C-4747-B52D-7B6035011CC4}">
      <dgm:prSet/>
      <dgm:spPr/>
      <dgm:t>
        <a:bodyPr/>
        <a:lstStyle/>
        <a:p>
          <a:endParaRPr lang="es-EC"/>
        </a:p>
      </dgm:t>
    </dgm:pt>
    <dgm:pt modelId="{663AEDEF-5C5C-4776-B921-F2BB39A55632}" type="sibTrans" cxnId="{5613F868-712C-4747-B52D-7B6035011CC4}">
      <dgm:prSet/>
      <dgm:spPr/>
      <dgm:t>
        <a:bodyPr/>
        <a:lstStyle/>
        <a:p>
          <a:endParaRPr lang="es-EC"/>
        </a:p>
      </dgm:t>
    </dgm:pt>
    <dgm:pt modelId="{C29BF52D-584F-439B-80D6-A2764E1A9419}">
      <dgm:prSet phldrT="[Texto]"/>
      <dgm:spPr/>
      <dgm:t>
        <a:bodyPr/>
        <a:lstStyle/>
        <a:p>
          <a:r>
            <a:rPr lang="es-EC" b="0" dirty="0" smtClean="0"/>
            <a:t>Principios y valores</a:t>
          </a:r>
          <a:endParaRPr lang="es-EC" b="0" dirty="0"/>
        </a:p>
      </dgm:t>
    </dgm:pt>
    <dgm:pt modelId="{67BC342D-3B53-4B10-824B-1997D3BB5EC1}" type="parTrans" cxnId="{4A6E23C3-A508-4E20-A237-F2A4EE47F7F4}">
      <dgm:prSet/>
      <dgm:spPr/>
      <dgm:t>
        <a:bodyPr/>
        <a:lstStyle/>
        <a:p>
          <a:endParaRPr lang="es-EC"/>
        </a:p>
      </dgm:t>
    </dgm:pt>
    <dgm:pt modelId="{72C9DAC1-AA8D-4E33-88BF-B44F321C60B3}" type="sibTrans" cxnId="{4A6E23C3-A508-4E20-A237-F2A4EE47F7F4}">
      <dgm:prSet/>
      <dgm:spPr/>
      <dgm:t>
        <a:bodyPr/>
        <a:lstStyle/>
        <a:p>
          <a:endParaRPr lang="es-EC"/>
        </a:p>
      </dgm:t>
    </dgm:pt>
    <dgm:pt modelId="{15DEBC3E-23FA-4AC0-94C3-A227387DA172}">
      <dgm:prSet phldrT="[Texto]"/>
      <dgm:spPr/>
      <dgm:t>
        <a:bodyPr/>
        <a:lstStyle/>
        <a:p>
          <a:r>
            <a:rPr lang="es-EC" b="0" dirty="0" smtClean="0"/>
            <a:t>Misión</a:t>
          </a:r>
          <a:endParaRPr lang="es-EC" b="0" dirty="0"/>
        </a:p>
      </dgm:t>
    </dgm:pt>
    <dgm:pt modelId="{6796A65F-56D8-4A0A-905A-15BDCDEF195A}" type="parTrans" cxnId="{6E65EAB4-7FDD-4C5C-B7FC-9FF78B59725C}">
      <dgm:prSet/>
      <dgm:spPr/>
      <dgm:t>
        <a:bodyPr/>
        <a:lstStyle/>
        <a:p>
          <a:endParaRPr lang="es-EC"/>
        </a:p>
      </dgm:t>
    </dgm:pt>
    <dgm:pt modelId="{92921915-CD16-4769-BF90-52CDC90BD603}" type="sibTrans" cxnId="{6E65EAB4-7FDD-4C5C-B7FC-9FF78B59725C}">
      <dgm:prSet/>
      <dgm:spPr/>
      <dgm:t>
        <a:bodyPr/>
        <a:lstStyle/>
        <a:p>
          <a:endParaRPr lang="es-EC"/>
        </a:p>
      </dgm:t>
    </dgm:pt>
    <dgm:pt modelId="{778C387F-75CE-49D1-B3CA-AA796034CFCA}">
      <dgm:prSet phldrT="[Texto]"/>
      <dgm:spPr/>
      <dgm:t>
        <a:bodyPr/>
        <a:lstStyle/>
        <a:p>
          <a:r>
            <a:rPr lang="es-EC" b="0" dirty="0" smtClean="0"/>
            <a:t>Visión</a:t>
          </a:r>
          <a:endParaRPr lang="es-EC" b="0" dirty="0"/>
        </a:p>
      </dgm:t>
    </dgm:pt>
    <dgm:pt modelId="{3F05645C-C402-416D-AB25-8E24E757B843}" type="parTrans" cxnId="{603286B7-7166-42F5-96F5-57B8E7E2B635}">
      <dgm:prSet/>
      <dgm:spPr/>
      <dgm:t>
        <a:bodyPr/>
        <a:lstStyle/>
        <a:p>
          <a:endParaRPr lang="es-EC"/>
        </a:p>
      </dgm:t>
    </dgm:pt>
    <dgm:pt modelId="{21123BC5-91BA-45FA-A887-B797CAAC57BE}" type="sibTrans" cxnId="{603286B7-7166-42F5-96F5-57B8E7E2B635}">
      <dgm:prSet/>
      <dgm:spPr/>
      <dgm:t>
        <a:bodyPr/>
        <a:lstStyle/>
        <a:p>
          <a:endParaRPr lang="es-EC"/>
        </a:p>
      </dgm:t>
    </dgm:pt>
    <dgm:pt modelId="{1CBBDFE6-C2D0-4D7A-8F5A-9EE923CB7DA7}" type="pres">
      <dgm:prSet presAssocID="{6C1FDE92-6BC5-4E7D-BC14-F015BC49676E}" presName="linearFlow" presStyleCnt="0">
        <dgm:presLayoutVars>
          <dgm:dir/>
          <dgm:resizeHandles val="exact"/>
        </dgm:presLayoutVars>
      </dgm:prSet>
      <dgm:spPr/>
    </dgm:pt>
    <dgm:pt modelId="{CCD55A3C-08D8-4F82-B918-815A00C8CC69}" type="pres">
      <dgm:prSet presAssocID="{549EDE6B-B21B-4FBC-8D20-72D43B7F139A}" presName="composite" presStyleCnt="0"/>
      <dgm:spPr/>
    </dgm:pt>
    <dgm:pt modelId="{BB0E123D-90B3-4962-A5D4-9EE04EC98F73}" type="pres">
      <dgm:prSet presAssocID="{549EDE6B-B21B-4FBC-8D20-72D43B7F139A}"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16926144-F9BB-4158-87D4-746310F3364D}" type="pres">
      <dgm:prSet presAssocID="{549EDE6B-B21B-4FBC-8D20-72D43B7F139A}" presName="txShp" presStyleLbl="node1" presStyleIdx="0" presStyleCnt="6">
        <dgm:presLayoutVars>
          <dgm:bulletEnabled val="1"/>
        </dgm:presLayoutVars>
      </dgm:prSet>
      <dgm:spPr/>
      <dgm:t>
        <a:bodyPr/>
        <a:lstStyle/>
        <a:p>
          <a:endParaRPr lang="es-EC"/>
        </a:p>
      </dgm:t>
    </dgm:pt>
    <dgm:pt modelId="{24BF00B0-F916-483D-A4E6-F6E5937C45FF}" type="pres">
      <dgm:prSet presAssocID="{B22BAE92-72CB-4D4E-8491-BC67693BD798}" presName="spacing" presStyleCnt="0"/>
      <dgm:spPr/>
    </dgm:pt>
    <dgm:pt modelId="{5FE3528B-8B83-4EE0-AEE3-089A329BE43F}" type="pres">
      <dgm:prSet presAssocID="{5094C0D6-CF17-4A90-AF66-BED50763DBEA}" presName="composite" presStyleCnt="0"/>
      <dgm:spPr/>
    </dgm:pt>
    <dgm:pt modelId="{DBFAE9E4-73B4-4110-8F93-74817E93713E}" type="pres">
      <dgm:prSet presAssocID="{5094C0D6-CF17-4A90-AF66-BED50763DBEA}"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1BB3B571-867E-4652-B298-F2B9102CFECF}" type="pres">
      <dgm:prSet presAssocID="{5094C0D6-CF17-4A90-AF66-BED50763DBEA}" presName="txShp" presStyleLbl="node1" presStyleIdx="1" presStyleCnt="6">
        <dgm:presLayoutVars>
          <dgm:bulletEnabled val="1"/>
        </dgm:presLayoutVars>
      </dgm:prSet>
      <dgm:spPr/>
      <dgm:t>
        <a:bodyPr/>
        <a:lstStyle/>
        <a:p>
          <a:endParaRPr lang="es-EC"/>
        </a:p>
      </dgm:t>
    </dgm:pt>
    <dgm:pt modelId="{CC9EE06E-14A6-4161-91EF-C90EBED94A2B}" type="pres">
      <dgm:prSet presAssocID="{A9302623-43C3-46DB-859B-74F5A3AD2C97}" presName="spacing" presStyleCnt="0"/>
      <dgm:spPr/>
    </dgm:pt>
    <dgm:pt modelId="{2E24FF12-D772-470A-A3B3-9FBA9D297693}" type="pres">
      <dgm:prSet presAssocID="{6F4BF446-D44D-4038-B0E5-34CD34405168}" presName="composite" presStyleCnt="0"/>
      <dgm:spPr/>
    </dgm:pt>
    <dgm:pt modelId="{9DC205A3-1BBE-4DAB-9DF8-A116F968CF3E}" type="pres">
      <dgm:prSet presAssocID="{6F4BF446-D44D-4038-B0E5-34CD34405168}"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2476604-DE9A-4CC3-9C18-29E4D0406DA5}" type="pres">
      <dgm:prSet presAssocID="{6F4BF446-D44D-4038-B0E5-34CD34405168}" presName="txShp" presStyleLbl="node1" presStyleIdx="2" presStyleCnt="6">
        <dgm:presLayoutVars>
          <dgm:bulletEnabled val="1"/>
        </dgm:presLayoutVars>
      </dgm:prSet>
      <dgm:spPr/>
      <dgm:t>
        <a:bodyPr/>
        <a:lstStyle/>
        <a:p>
          <a:endParaRPr lang="es-EC"/>
        </a:p>
      </dgm:t>
    </dgm:pt>
    <dgm:pt modelId="{8AC06F00-292C-418B-8B81-2AD445D376A5}" type="pres">
      <dgm:prSet presAssocID="{663AEDEF-5C5C-4776-B921-F2BB39A55632}" presName="spacing" presStyleCnt="0"/>
      <dgm:spPr/>
    </dgm:pt>
    <dgm:pt modelId="{7E33A6FB-69FF-498A-8B45-D2D01A8DB6C5}" type="pres">
      <dgm:prSet presAssocID="{C29BF52D-584F-439B-80D6-A2764E1A9419}" presName="composite" presStyleCnt="0"/>
      <dgm:spPr/>
    </dgm:pt>
    <dgm:pt modelId="{C20C7453-A6BA-4B11-9FEF-133ED79044CB}" type="pres">
      <dgm:prSet presAssocID="{C29BF52D-584F-439B-80D6-A2764E1A9419}"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B40BA833-4D87-4510-9610-F8FEBB6C6840}" type="pres">
      <dgm:prSet presAssocID="{C29BF52D-584F-439B-80D6-A2764E1A9419}" presName="txShp" presStyleLbl="node1" presStyleIdx="3" presStyleCnt="6">
        <dgm:presLayoutVars>
          <dgm:bulletEnabled val="1"/>
        </dgm:presLayoutVars>
      </dgm:prSet>
      <dgm:spPr/>
      <dgm:t>
        <a:bodyPr/>
        <a:lstStyle/>
        <a:p>
          <a:endParaRPr lang="es-EC"/>
        </a:p>
      </dgm:t>
    </dgm:pt>
    <dgm:pt modelId="{6681D16B-237C-4EE7-8BC1-C85E64374E22}" type="pres">
      <dgm:prSet presAssocID="{72C9DAC1-AA8D-4E33-88BF-B44F321C60B3}" presName="spacing" presStyleCnt="0"/>
      <dgm:spPr/>
    </dgm:pt>
    <dgm:pt modelId="{4BD94E0E-2775-4A4F-8D9B-F35CE1057C9E}" type="pres">
      <dgm:prSet presAssocID="{15DEBC3E-23FA-4AC0-94C3-A227387DA172}" presName="composite" presStyleCnt="0"/>
      <dgm:spPr/>
    </dgm:pt>
    <dgm:pt modelId="{9FBF6BE4-BB74-405C-B30A-909FE6651913}" type="pres">
      <dgm:prSet presAssocID="{15DEBC3E-23FA-4AC0-94C3-A227387DA172}"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DBC7DB6E-0693-4890-8CC2-B345A6BEEA56}" type="pres">
      <dgm:prSet presAssocID="{15DEBC3E-23FA-4AC0-94C3-A227387DA172}" presName="txShp" presStyleLbl="node1" presStyleIdx="4" presStyleCnt="6">
        <dgm:presLayoutVars>
          <dgm:bulletEnabled val="1"/>
        </dgm:presLayoutVars>
      </dgm:prSet>
      <dgm:spPr/>
      <dgm:t>
        <a:bodyPr/>
        <a:lstStyle/>
        <a:p>
          <a:endParaRPr lang="es-EC"/>
        </a:p>
      </dgm:t>
    </dgm:pt>
    <dgm:pt modelId="{09EF4536-62CC-4F8C-BB74-B3B7C0DE9499}" type="pres">
      <dgm:prSet presAssocID="{92921915-CD16-4769-BF90-52CDC90BD603}" presName="spacing" presStyleCnt="0"/>
      <dgm:spPr/>
    </dgm:pt>
    <dgm:pt modelId="{CF3A9CF1-9F3E-4825-AFEC-8DABB56FDDFC}" type="pres">
      <dgm:prSet presAssocID="{778C387F-75CE-49D1-B3CA-AA796034CFCA}" presName="composite" presStyleCnt="0"/>
      <dgm:spPr/>
    </dgm:pt>
    <dgm:pt modelId="{40152719-F8B1-44B1-8C23-D561669AA70A}" type="pres">
      <dgm:prSet presAssocID="{778C387F-75CE-49D1-B3CA-AA796034CFCA}"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23D90A08-CCFB-4071-B330-19236823CB2F}" type="pres">
      <dgm:prSet presAssocID="{778C387F-75CE-49D1-B3CA-AA796034CFCA}" presName="txShp" presStyleLbl="node1" presStyleIdx="5" presStyleCnt="6">
        <dgm:presLayoutVars>
          <dgm:bulletEnabled val="1"/>
        </dgm:presLayoutVars>
      </dgm:prSet>
      <dgm:spPr/>
      <dgm:t>
        <a:bodyPr/>
        <a:lstStyle/>
        <a:p>
          <a:endParaRPr lang="es-EC"/>
        </a:p>
      </dgm:t>
    </dgm:pt>
  </dgm:ptLst>
  <dgm:cxnLst>
    <dgm:cxn modelId="{E6CB4128-3DA2-4CC1-8483-023EB5580134}" type="presOf" srcId="{C29BF52D-584F-439B-80D6-A2764E1A9419}" destId="{B40BA833-4D87-4510-9610-F8FEBB6C6840}" srcOrd="0" destOrd="0" presId="urn:microsoft.com/office/officeart/2005/8/layout/vList3"/>
    <dgm:cxn modelId="{2429E13D-C374-4C18-9B0E-EA5931E2B43C}" type="presOf" srcId="{6C1FDE92-6BC5-4E7D-BC14-F015BC49676E}" destId="{1CBBDFE6-C2D0-4D7A-8F5A-9EE923CB7DA7}" srcOrd="0" destOrd="0" presId="urn:microsoft.com/office/officeart/2005/8/layout/vList3"/>
    <dgm:cxn modelId="{F69266AC-49BB-417B-9BC8-5F596746380A}" type="presOf" srcId="{6F4BF446-D44D-4038-B0E5-34CD34405168}" destId="{E2476604-DE9A-4CC3-9C18-29E4D0406DA5}" srcOrd="0" destOrd="0" presId="urn:microsoft.com/office/officeart/2005/8/layout/vList3"/>
    <dgm:cxn modelId="{61F0D92A-2E02-4EBC-89CA-780FEB027919}" type="presOf" srcId="{549EDE6B-B21B-4FBC-8D20-72D43B7F139A}" destId="{16926144-F9BB-4158-87D4-746310F3364D}" srcOrd="0" destOrd="0" presId="urn:microsoft.com/office/officeart/2005/8/layout/vList3"/>
    <dgm:cxn modelId="{6E65EAB4-7FDD-4C5C-B7FC-9FF78B59725C}" srcId="{6C1FDE92-6BC5-4E7D-BC14-F015BC49676E}" destId="{15DEBC3E-23FA-4AC0-94C3-A227387DA172}" srcOrd="4" destOrd="0" parTransId="{6796A65F-56D8-4A0A-905A-15BDCDEF195A}" sibTransId="{92921915-CD16-4769-BF90-52CDC90BD603}"/>
    <dgm:cxn modelId="{C154A5DA-1633-44DA-B06B-0A5774917C87}" srcId="{6C1FDE92-6BC5-4E7D-BC14-F015BC49676E}" destId="{549EDE6B-B21B-4FBC-8D20-72D43B7F139A}" srcOrd="0" destOrd="0" parTransId="{05F8D8FA-8669-4CA7-98CD-641FDD4DAA7D}" sibTransId="{B22BAE92-72CB-4D4E-8491-BC67693BD798}"/>
    <dgm:cxn modelId="{4A6E23C3-A508-4E20-A237-F2A4EE47F7F4}" srcId="{6C1FDE92-6BC5-4E7D-BC14-F015BC49676E}" destId="{C29BF52D-584F-439B-80D6-A2764E1A9419}" srcOrd="3" destOrd="0" parTransId="{67BC342D-3B53-4B10-824B-1997D3BB5EC1}" sibTransId="{72C9DAC1-AA8D-4E33-88BF-B44F321C60B3}"/>
    <dgm:cxn modelId="{50507813-993C-4F0D-A24D-953CAAB4FDD7}" type="presOf" srcId="{778C387F-75CE-49D1-B3CA-AA796034CFCA}" destId="{23D90A08-CCFB-4071-B330-19236823CB2F}" srcOrd="0" destOrd="0" presId="urn:microsoft.com/office/officeart/2005/8/layout/vList3"/>
    <dgm:cxn modelId="{19B2724F-5931-4C46-850D-E7A62A7711FA}" type="presOf" srcId="{5094C0D6-CF17-4A90-AF66-BED50763DBEA}" destId="{1BB3B571-867E-4652-B298-F2B9102CFECF}" srcOrd="0" destOrd="0" presId="urn:microsoft.com/office/officeart/2005/8/layout/vList3"/>
    <dgm:cxn modelId="{5613F868-712C-4747-B52D-7B6035011CC4}" srcId="{6C1FDE92-6BC5-4E7D-BC14-F015BC49676E}" destId="{6F4BF446-D44D-4038-B0E5-34CD34405168}" srcOrd="2" destOrd="0" parTransId="{0C9991EA-177C-4AD4-862D-2586838EAF00}" sibTransId="{663AEDEF-5C5C-4776-B921-F2BB39A55632}"/>
    <dgm:cxn modelId="{CE59A3BE-CF33-40EC-8221-5ED9B9BB4C73}" srcId="{6C1FDE92-6BC5-4E7D-BC14-F015BC49676E}" destId="{5094C0D6-CF17-4A90-AF66-BED50763DBEA}" srcOrd="1" destOrd="0" parTransId="{DDBCFD9B-D660-4688-9E6D-CC8268F01437}" sibTransId="{A9302623-43C3-46DB-859B-74F5A3AD2C97}"/>
    <dgm:cxn modelId="{603286B7-7166-42F5-96F5-57B8E7E2B635}" srcId="{6C1FDE92-6BC5-4E7D-BC14-F015BC49676E}" destId="{778C387F-75CE-49D1-B3CA-AA796034CFCA}" srcOrd="5" destOrd="0" parTransId="{3F05645C-C402-416D-AB25-8E24E757B843}" sibTransId="{21123BC5-91BA-45FA-A887-B797CAAC57BE}"/>
    <dgm:cxn modelId="{E164B071-B0AE-4775-B5C1-360D1BB72ACC}" type="presOf" srcId="{15DEBC3E-23FA-4AC0-94C3-A227387DA172}" destId="{DBC7DB6E-0693-4890-8CC2-B345A6BEEA56}" srcOrd="0" destOrd="0" presId="urn:microsoft.com/office/officeart/2005/8/layout/vList3"/>
    <dgm:cxn modelId="{1A3029DF-6C15-4382-A0FB-C4D68F577DE9}" type="presParOf" srcId="{1CBBDFE6-C2D0-4D7A-8F5A-9EE923CB7DA7}" destId="{CCD55A3C-08D8-4F82-B918-815A00C8CC69}" srcOrd="0" destOrd="0" presId="urn:microsoft.com/office/officeart/2005/8/layout/vList3"/>
    <dgm:cxn modelId="{41746E04-D233-4367-82F2-0D4779A77E5D}" type="presParOf" srcId="{CCD55A3C-08D8-4F82-B918-815A00C8CC69}" destId="{BB0E123D-90B3-4962-A5D4-9EE04EC98F73}" srcOrd="0" destOrd="0" presId="urn:microsoft.com/office/officeart/2005/8/layout/vList3"/>
    <dgm:cxn modelId="{F9224494-9980-469E-86C0-8C90341F2685}" type="presParOf" srcId="{CCD55A3C-08D8-4F82-B918-815A00C8CC69}" destId="{16926144-F9BB-4158-87D4-746310F3364D}" srcOrd="1" destOrd="0" presId="urn:microsoft.com/office/officeart/2005/8/layout/vList3"/>
    <dgm:cxn modelId="{C7E13C21-FFEE-45A8-B43D-0CB54873924B}" type="presParOf" srcId="{1CBBDFE6-C2D0-4D7A-8F5A-9EE923CB7DA7}" destId="{24BF00B0-F916-483D-A4E6-F6E5937C45FF}" srcOrd="1" destOrd="0" presId="urn:microsoft.com/office/officeart/2005/8/layout/vList3"/>
    <dgm:cxn modelId="{B455CA29-F05F-4DB9-9A9F-F2B22BACF15D}" type="presParOf" srcId="{1CBBDFE6-C2D0-4D7A-8F5A-9EE923CB7DA7}" destId="{5FE3528B-8B83-4EE0-AEE3-089A329BE43F}" srcOrd="2" destOrd="0" presId="urn:microsoft.com/office/officeart/2005/8/layout/vList3"/>
    <dgm:cxn modelId="{1485B964-DC1A-4078-A851-71456DF5B517}" type="presParOf" srcId="{5FE3528B-8B83-4EE0-AEE3-089A329BE43F}" destId="{DBFAE9E4-73B4-4110-8F93-74817E93713E}" srcOrd="0" destOrd="0" presId="urn:microsoft.com/office/officeart/2005/8/layout/vList3"/>
    <dgm:cxn modelId="{873AA7B0-525D-4253-BB12-2BBB8D5BB880}" type="presParOf" srcId="{5FE3528B-8B83-4EE0-AEE3-089A329BE43F}" destId="{1BB3B571-867E-4652-B298-F2B9102CFECF}" srcOrd="1" destOrd="0" presId="urn:microsoft.com/office/officeart/2005/8/layout/vList3"/>
    <dgm:cxn modelId="{819BDB4A-2E4C-46BD-9CF4-C648ADF80B6A}" type="presParOf" srcId="{1CBBDFE6-C2D0-4D7A-8F5A-9EE923CB7DA7}" destId="{CC9EE06E-14A6-4161-91EF-C90EBED94A2B}" srcOrd="3" destOrd="0" presId="urn:microsoft.com/office/officeart/2005/8/layout/vList3"/>
    <dgm:cxn modelId="{EAE6B397-6069-4326-A6BF-0CD35611B174}" type="presParOf" srcId="{1CBBDFE6-C2D0-4D7A-8F5A-9EE923CB7DA7}" destId="{2E24FF12-D772-470A-A3B3-9FBA9D297693}" srcOrd="4" destOrd="0" presId="urn:microsoft.com/office/officeart/2005/8/layout/vList3"/>
    <dgm:cxn modelId="{F5F4AFA4-D0D7-4547-9DA3-BBA3A893CF8B}" type="presParOf" srcId="{2E24FF12-D772-470A-A3B3-9FBA9D297693}" destId="{9DC205A3-1BBE-4DAB-9DF8-A116F968CF3E}" srcOrd="0" destOrd="0" presId="urn:microsoft.com/office/officeart/2005/8/layout/vList3"/>
    <dgm:cxn modelId="{A674A105-4972-43C5-AFBF-CB70CB110827}" type="presParOf" srcId="{2E24FF12-D772-470A-A3B3-9FBA9D297693}" destId="{E2476604-DE9A-4CC3-9C18-29E4D0406DA5}" srcOrd="1" destOrd="0" presId="urn:microsoft.com/office/officeart/2005/8/layout/vList3"/>
    <dgm:cxn modelId="{546B112F-AF46-49C1-8C3E-8D9A7D2FFD44}" type="presParOf" srcId="{1CBBDFE6-C2D0-4D7A-8F5A-9EE923CB7DA7}" destId="{8AC06F00-292C-418B-8B81-2AD445D376A5}" srcOrd="5" destOrd="0" presId="urn:microsoft.com/office/officeart/2005/8/layout/vList3"/>
    <dgm:cxn modelId="{0C7A4BC7-A553-4EB9-BBF0-B87754DAA5B2}" type="presParOf" srcId="{1CBBDFE6-C2D0-4D7A-8F5A-9EE923CB7DA7}" destId="{7E33A6FB-69FF-498A-8B45-D2D01A8DB6C5}" srcOrd="6" destOrd="0" presId="urn:microsoft.com/office/officeart/2005/8/layout/vList3"/>
    <dgm:cxn modelId="{522853E3-666B-4F8E-87F6-537B8DDD1BF7}" type="presParOf" srcId="{7E33A6FB-69FF-498A-8B45-D2D01A8DB6C5}" destId="{C20C7453-A6BA-4B11-9FEF-133ED79044CB}" srcOrd="0" destOrd="0" presId="urn:microsoft.com/office/officeart/2005/8/layout/vList3"/>
    <dgm:cxn modelId="{630315EA-01DB-4008-8CDA-78392A0CC7AB}" type="presParOf" srcId="{7E33A6FB-69FF-498A-8B45-D2D01A8DB6C5}" destId="{B40BA833-4D87-4510-9610-F8FEBB6C6840}" srcOrd="1" destOrd="0" presId="urn:microsoft.com/office/officeart/2005/8/layout/vList3"/>
    <dgm:cxn modelId="{4D2F4D63-170E-468F-ACB7-EDC2C8BAC844}" type="presParOf" srcId="{1CBBDFE6-C2D0-4D7A-8F5A-9EE923CB7DA7}" destId="{6681D16B-237C-4EE7-8BC1-C85E64374E22}" srcOrd="7" destOrd="0" presId="urn:microsoft.com/office/officeart/2005/8/layout/vList3"/>
    <dgm:cxn modelId="{3DE46CD7-A717-4C59-B135-E68872560D42}" type="presParOf" srcId="{1CBBDFE6-C2D0-4D7A-8F5A-9EE923CB7DA7}" destId="{4BD94E0E-2775-4A4F-8D9B-F35CE1057C9E}" srcOrd="8" destOrd="0" presId="urn:microsoft.com/office/officeart/2005/8/layout/vList3"/>
    <dgm:cxn modelId="{5AACD02C-2737-41CE-9075-2481D1CFABC4}" type="presParOf" srcId="{4BD94E0E-2775-4A4F-8D9B-F35CE1057C9E}" destId="{9FBF6BE4-BB74-405C-B30A-909FE6651913}" srcOrd="0" destOrd="0" presId="urn:microsoft.com/office/officeart/2005/8/layout/vList3"/>
    <dgm:cxn modelId="{203DD9E1-A135-4021-B8E2-7E107E8AEDA0}" type="presParOf" srcId="{4BD94E0E-2775-4A4F-8D9B-F35CE1057C9E}" destId="{DBC7DB6E-0693-4890-8CC2-B345A6BEEA56}" srcOrd="1" destOrd="0" presId="urn:microsoft.com/office/officeart/2005/8/layout/vList3"/>
    <dgm:cxn modelId="{BFAC95E8-BAE4-4276-9D85-E548D1FC89F9}" type="presParOf" srcId="{1CBBDFE6-C2D0-4D7A-8F5A-9EE923CB7DA7}" destId="{09EF4536-62CC-4F8C-BB74-B3B7C0DE9499}" srcOrd="9" destOrd="0" presId="urn:microsoft.com/office/officeart/2005/8/layout/vList3"/>
    <dgm:cxn modelId="{EEC858EE-4B86-414E-AE6A-00FC01DEB5A4}" type="presParOf" srcId="{1CBBDFE6-C2D0-4D7A-8F5A-9EE923CB7DA7}" destId="{CF3A9CF1-9F3E-4825-AFEC-8DABB56FDDFC}" srcOrd="10" destOrd="0" presId="urn:microsoft.com/office/officeart/2005/8/layout/vList3"/>
    <dgm:cxn modelId="{07380CEE-AE2D-4B9C-BD2A-3F4D92821A2F}" type="presParOf" srcId="{CF3A9CF1-9F3E-4825-AFEC-8DABB56FDDFC}" destId="{40152719-F8B1-44B1-8C23-D561669AA70A}" srcOrd="0" destOrd="0" presId="urn:microsoft.com/office/officeart/2005/8/layout/vList3"/>
    <dgm:cxn modelId="{A871B6A3-0095-467E-A59C-0588CD525617}" type="presParOf" srcId="{CF3A9CF1-9F3E-4825-AFEC-8DABB56FDDFC}" destId="{23D90A08-CCFB-4071-B330-19236823CB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AFADF-8A23-44F0-86D2-9F3A4E5041D6}"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s-EC"/>
        </a:p>
      </dgm:t>
    </dgm:pt>
    <dgm:pt modelId="{872A20C3-98E8-4235-AF10-D8A4181A62F2}">
      <dgm:prSet phldrT="[Texto]"/>
      <dgm:spPr/>
      <dgm:t>
        <a:bodyPr/>
        <a:lstStyle/>
        <a:p>
          <a:r>
            <a:rPr lang="es-EC" dirty="0" smtClean="0"/>
            <a:t>Medir los distintos niveles la eficiencia, eficacia y economía operativa, la ecología y ética.</a:t>
          </a:r>
          <a:endParaRPr lang="es-EC" dirty="0"/>
        </a:p>
      </dgm:t>
    </dgm:pt>
    <dgm:pt modelId="{78F3C778-BB37-4384-AA21-91F98D372391}" type="parTrans" cxnId="{8788BF9C-4EF0-49F2-B020-9C3E6249C65F}">
      <dgm:prSet/>
      <dgm:spPr/>
      <dgm:t>
        <a:bodyPr/>
        <a:lstStyle/>
        <a:p>
          <a:endParaRPr lang="es-EC"/>
        </a:p>
      </dgm:t>
    </dgm:pt>
    <dgm:pt modelId="{DF5CBEE6-457F-4545-A3EF-F281113025B7}" type="sibTrans" cxnId="{8788BF9C-4EF0-49F2-B020-9C3E6249C65F}">
      <dgm:prSet/>
      <dgm:spPr/>
      <dgm:t>
        <a:bodyPr/>
        <a:lstStyle/>
        <a:p>
          <a:endParaRPr lang="es-EC"/>
        </a:p>
      </dgm:t>
    </dgm:pt>
    <dgm:pt modelId="{89810922-3B45-4B1E-8FB3-9E31CDFDCC2A}">
      <dgm:prSet phldrT="[Texto]"/>
      <dgm:spPr/>
      <dgm:t>
        <a:bodyPr/>
        <a:lstStyle/>
        <a:p>
          <a:r>
            <a:rPr lang="es-EC" dirty="0" smtClean="0"/>
            <a:t>Revelar irregularidades y desviaciones en cualquier elemento examinado dentro de la compañía que afecten al desarrollo de las operaciones.</a:t>
          </a:r>
          <a:endParaRPr lang="es-EC" dirty="0"/>
        </a:p>
      </dgm:t>
    </dgm:pt>
    <dgm:pt modelId="{001CC320-7AA8-46A6-82DC-7FE855C2CE15}" type="parTrans" cxnId="{A3929475-2C1C-496C-BB7A-58AFB78F51A8}">
      <dgm:prSet/>
      <dgm:spPr/>
      <dgm:t>
        <a:bodyPr/>
        <a:lstStyle/>
        <a:p>
          <a:endParaRPr lang="es-EC"/>
        </a:p>
      </dgm:t>
    </dgm:pt>
    <dgm:pt modelId="{F18A0DBF-5B03-4BE2-9461-CDFCE9AB9569}" type="sibTrans" cxnId="{A3929475-2C1C-496C-BB7A-58AFB78F51A8}">
      <dgm:prSet/>
      <dgm:spPr/>
      <dgm:t>
        <a:bodyPr/>
        <a:lstStyle/>
        <a:p>
          <a:endParaRPr lang="es-EC"/>
        </a:p>
      </dgm:t>
    </dgm:pt>
    <dgm:pt modelId="{467F4448-EE8A-4840-B102-812DDD8FEE00}" type="pres">
      <dgm:prSet presAssocID="{5AEAFADF-8A23-44F0-86D2-9F3A4E5041D6}" presName="CompostProcess" presStyleCnt="0">
        <dgm:presLayoutVars>
          <dgm:dir/>
          <dgm:resizeHandles val="exact"/>
        </dgm:presLayoutVars>
      </dgm:prSet>
      <dgm:spPr/>
      <dgm:t>
        <a:bodyPr/>
        <a:lstStyle/>
        <a:p>
          <a:endParaRPr lang="es-EC"/>
        </a:p>
      </dgm:t>
    </dgm:pt>
    <dgm:pt modelId="{82A69FF3-4F46-48FB-8833-D403AF006EC9}" type="pres">
      <dgm:prSet presAssocID="{5AEAFADF-8A23-44F0-86D2-9F3A4E5041D6}" presName="arrow" presStyleLbl="bgShp" presStyleIdx="0" presStyleCnt="1"/>
      <dgm:spPr/>
    </dgm:pt>
    <dgm:pt modelId="{7690FCA2-EB70-4403-848D-1BBD80D502D4}" type="pres">
      <dgm:prSet presAssocID="{5AEAFADF-8A23-44F0-86D2-9F3A4E5041D6}" presName="linearProcess" presStyleCnt="0"/>
      <dgm:spPr/>
    </dgm:pt>
    <dgm:pt modelId="{EBED7274-BDDA-48EC-B6DD-A5D55FF6A822}" type="pres">
      <dgm:prSet presAssocID="{872A20C3-98E8-4235-AF10-D8A4181A62F2}" presName="textNode" presStyleLbl="node1" presStyleIdx="0" presStyleCnt="2">
        <dgm:presLayoutVars>
          <dgm:bulletEnabled val="1"/>
        </dgm:presLayoutVars>
      </dgm:prSet>
      <dgm:spPr/>
      <dgm:t>
        <a:bodyPr/>
        <a:lstStyle/>
        <a:p>
          <a:endParaRPr lang="es-EC"/>
        </a:p>
      </dgm:t>
    </dgm:pt>
    <dgm:pt modelId="{B90FC4E3-190C-43C0-8FC0-62DFAAF384C4}" type="pres">
      <dgm:prSet presAssocID="{DF5CBEE6-457F-4545-A3EF-F281113025B7}" presName="sibTrans" presStyleCnt="0"/>
      <dgm:spPr/>
    </dgm:pt>
    <dgm:pt modelId="{B56FB939-365E-49E6-A003-E7C77300647D}" type="pres">
      <dgm:prSet presAssocID="{89810922-3B45-4B1E-8FB3-9E31CDFDCC2A}" presName="textNode" presStyleLbl="node1" presStyleIdx="1" presStyleCnt="2">
        <dgm:presLayoutVars>
          <dgm:bulletEnabled val="1"/>
        </dgm:presLayoutVars>
      </dgm:prSet>
      <dgm:spPr/>
      <dgm:t>
        <a:bodyPr/>
        <a:lstStyle/>
        <a:p>
          <a:endParaRPr lang="es-EC"/>
        </a:p>
      </dgm:t>
    </dgm:pt>
  </dgm:ptLst>
  <dgm:cxnLst>
    <dgm:cxn modelId="{4E934684-6E21-42AD-BC7B-6296010EDC70}" type="presOf" srcId="{5AEAFADF-8A23-44F0-86D2-9F3A4E5041D6}" destId="{467F4448-EE8A-4840-B102-812DDD8FEE00}" srcOrd="0" destOrd="0" presId="urn:microsoft.com/office/officeart/2005/8/layout/hProcess9"/>
    <dgm:cxn modelId="{A3929475-2C1C-496C-BB7A-58AFB78F51A8}" srcId="{5AEAFADF-8A23-44F0-86D2-9F3A4E5041D6}" destId="{89810922-3B45-4B1E-8FB3-9E31CDFDCC2A}" srcOrd="1" destOrd="0" parTransId="{001CC320-7AA8-46A6-82DC-7FE855C2CE15}" sibTransId="{F18A0DBF-5B03-4BE2-9461-CDFCE9AB9569}"/>
    <dgm:cxn modelId="{E8F362DE-7CE0-48EB-B59B-A70BE95B012B}" type="presOf" srcId="{872A20C3-98E8-4235-AF10-D8A4181A62F2}" destId="{EBED7274-BDDA-48EC-B6DD-A5D55FF6A822}" srcOrd="0" destOrd="0" presId="urn:microsoft.com/office/officeart/2005/8/layout/hProcess9"/>
    <dgm:cxn modelId="{8788BF9C-4EF0-49F2-B020-9C3E6249C65F}" srcId="{5AEAFADF-8A23-44F0-86D2-9F3A4E5041D6}" destId="{872A20C3-98E8-4235-AF10-D8A4181A62F2}" srcOrd="0" destOrd="0" parTransId="{78F3C778-BB37-4384-AA21-91F98D372391}" sibTransId="{DF5CBEE6-457F-4545-A3EF-F281113025B7}"/>
    <dgm:cxn modelId="{01A45B58-93B1-4776-A41B-7425E0A74DD7}" type="presOf" srcId="{89810922-3B45-4B1E-8FB3-9E31CDFDCC2A}" destId="{B56FB939-365E-49E6-A003-E7C77300647D}" srcOrd="0" destOrd="0" presId="urn:microsoft.com/office/officeart/2005/8/layout/hProcess9"/>
    <dgm:cxn modelId="{563D7BFD-FF2D-46A4-B40F-13A043AA2FC5}" type="presParOf" srcId="{467F4448-EE8A-4840-B102-812DDD8FEE00}" destId="{82A69FF3-4F46-48FB-8833-D403AF006EC9}" srcOrd="0" destOrd="0" presId="urn:microsoft.com/office/officeart/2005/8/layout/hProcess9"/>
    <dgm:cxn modelId="{F279C7DC-3EA8-459C-B429-67E2D348C721}" type="presParOf" srcId="{467F4448-EE8A-4840-B102-812DDD8FEE00}" destId="{7690FCA2-EB70-4403-848D-1BBD80D502D4}" srcOrd="1" destOrd="0" presId="urn:microsoft.com/office/officeart/2005/8/layout/hProcess9"/>
    <dgm:cxn modelId="{3089981B-8F96-4BF1-B67E-B3AC75C5A63D}" type="presParOf" srcId="{7690FCA2-EB70-4403-848D-1BBD80D502D4}" destId="{EBED7274-BDDA-48EC-B6DD-A5D55FF6A822}" srcOrd="0" destOrd="0" presId="urn:microsoft.com/office/officeart/2005/8/layout/hProcess9"/>
    <dgm:cxn modelId="{AAFEC471-834C-4B55-895A-22C5FF34A985}" type="presParOf" srcId="{7690FCA2-EB70-4403-848D-1BBD80D502D4}" destId="{B90FC4E3-190C-43C0-8FC0-62DFAAF384C4}" srcOrd="1" destOrd="0" presId="urn:microsoft.com/office/officeart/2005/8/layout/hProcess9"/>
    <dgm:cxn modelId="{990E687A-B9E3-4F86-8719-C52D0812979A}" type="presParOf" srcId="{7690FCA2-EB70-4403-848D-1BBD80D502D4}" destId="{B56FB939-365E-49E6-A003-E7C77300647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CF193-B81C-420C-AAB6-8B8C6B7C824F}" type="doc">
      <dgm:prSet loTypeId="urn:microsoft.com/office/officeart/2005/8/layout/hierarchy2" loCatId="hierarchy" qsTypeId="urn:microsoft.com/office/officeart/2005/8/quickstyle/3d1" qsCatId="3D" csTypeId="urn:microsoft.com/office/officeart/2005/8/colors/colorful2" csCatId="colorful" phldr="1"/>
      <dgm:spPr/>
      <dgm:t>
        <a:bodyPr/>
        <a:lstStyle/>
        <a:p>
          <a:endParaRPr lang="es-EC"/>
        </a:p>
      </dgm:t>
    </dgm:pt>
    <dgm:pt modelId="{40055242-A9F0-4C44-8FEB-7421BD478AAA}">
      <dgm:prSet phldrT="[Texto]"/>
      <dgm:spPr/>
      <dgm:t>
        <a:bodyPr/>
        <a:lstStyle/>
        <a:p>
          <a:r>
            <a:rPr lang="es-EC" b="1" dirty="0"/>
            <a:t>Planificación </a:t>
          </a:r>
          <a:r>
            <a:rPr lang="es-EC" b="1" dirty="0" smtClean="0"/>
            <a:t>preliminar</a:t>
          </a:r>
          <a:endParaRPr lang="es-EC" dirty="0"/>
        </a:p>
      </dgm:t>
    </dgm:pt>
    <dgm:pt modelId="{4A5FA9A4-5CB7-4395-91C3-2DACBD155AB3}" type="parTrans" cxnId="{9436056B-C317-4D04-87E0-7EC97C40CCC5}">
      <dgm:prSet/>
      <dgm:spPr/>
      <dgm:t>
        <a:bodyPr/>
        <a:lstStyle/>
        <a:p>
          <a:endParaRPr lang="es-EC"/>
        </a:p>
      </dgm:t>
    </dgm:pt>
    <dgm:pt modelId="{DAA0D001-AB26-4EE6-8693-0A8CB30D5132}" type="sibTrans" cxnId="{9436056B-C317-4D04-87E0-7EC97C40CCC5}">
      <dgm:prSet/>
      <dgm:spPr/>
      <dgm:t>
        <a:bodyPr/>
        <a:lstStyle/>
        <a:p>
          <a:endParaRPr lang="es-EC"/>
        </a:p>
      </dgm:t>
    </dgm:pt>
    <dgm:pt modelId="{8B1DACEF-1419-4F61-B3D2-AF5E118F4AE2}">
      <dgm:prSet phldrT="[Texto]"/>
      <dgm:spPr/>
      <dgm:t>
        <a:bodyPr/>
        <a:lstStyle/>
        <a:p>
          <a:r>
            <a:rPr lang="es-ES_tradnl" b="0" dirty="0"/>
            <a:t>Programa de </a:t>
          </a:r>
          <a:r>
            <a:rPr lang="es-ES_tradnl" b="0" dirty="0" smtClean="0"/>
            <a:t>conocimiento preliminar</a:t>
          </a:r>
          <a:endParaRPr lang="es-EC" b="0" dirty="0"/>
        </a:p>
      </dgm:t>
    </dgm:pt>
    <dgm:pt modelId="{17D7B103-F20C-4BFA-BEED-D3B05AA205CB}" type="parTrans" cxnId="{EE7B9087-B9B1-4E6D-B9F6-70C59BA046C8}">
      <dgm:prSet/>
      <dgm:spPr/>
      <dgm:t>
        <a:bodyPr/>
        <a:lstStyle/>
        <a:p>
          <a:endParaRPr lang="es-EC"/>
        </a:p>
      </dgm:t>
    </dgm:pt>
    <dgm:pt modelId="{C5898394-DDF6-4752-8837-5F7B8D880AFE}" type="sibTrans" cxnId="{EE7B9087-B9B1-4E6D-B9F6-70C59BA046C8}">
      <dgm:prSet/>
      <dgm:spPr/>
      <dgm:t>
        <a:bodyPr/>
        <a:lstStyle/>
        <a:p>
          <a:endParaRPr lang="es-EC"/>
        </a:p>
      </dgm:t>
    </dgm:pt>
    <dgm:pt modelId="{67C52BF1-B2D2-4F16-9205-ED13C740E824}">
      <dgm:prSet phldrT="[Texto]"/>
      <dgm:spPr/>
      <dgm:t>
        <a:bodyPr/>
        <a:lstStyle/>
        <a:p>
          <a:r>
            <a:rPr lang="es-EC" b="0" dirty="0"/>
            <a:t>Conocimiento de la compañía</a:t>
          </a:r>
        </a:p>
      </dgm:t>
    </dgm:pt>
    <dgm:pt modelId="{6358E90C-F794-49C8-830F-C1552E359172}" type="parTrans" cxnId="{0D01E9C2-F9C6-4371-AA8F-9F4E5CBB0EA8}">
      <dgm:prSet/>
      <dgm:spPr/>
      <dgm:t>
        <a:bodyPr/>
        <a:lstStyle/>
        <a:p>
          <a:endParaRPr lang="es-EC"/>
        </a:p>
      </dgm:t>
    </dgm:pt>
    <dgm:pt modelId="{6E55B2A9-7353-40BD-B418-CD33F265C510}" type="sibTrans" cxnId="{0D01E9C2-F9C6-4371-AA8F-9F4E5CBB0EA8}">
      <dgm:prSet/>
      <dgm:spPr/>
      <dgm:t>
        <a:bodyPr/>
        <a:lstStyle/>
        <a:p>
          <a:endParaRPr lang="es-EC"/>
        </a:p>
      </dgm:t>
    </dgm:pt>
    <dgm:pt modelId="{E23003F3-CB59-4B87-A578-6E7838282AF2}">
      <dgm:prSet phldrT="[Texto]"/>
      <dgm:spPr/>
      <dgm:t>
        <a:bodyPr/>
        <a:lstStyle/>
        <a:p>
          <a:r>
            <a:rPr lang="es-EC" b="0" dirty="0"/>
            <a:t>Matriz de conocimiento preliminar</a:t>
          </a:r>
        </a:p>
      </dgm:t>
    </dgm:pt>
    <dgm:pt modelId="{0157F519-E39B-44BC-BED3-137A75F6DFE1}" type="parTrans" cxnId="{608CBA72-F486-45DD-8269-EC63FEEE9BC0}">
      <dgm:prSet/>
      <dgm:spPr/>
      <dgm:t>
        <a:bodyPr/>
        <a:lstStyle/>
        <a:p>
          <a:endParaRPr lang="es-EC"/>
        </a:p>
      </dgm:t>
    </dgm:pt>
    <dgm:pt modelId="{2EDAF89F-0B56-44B4-A0B2-F90CBF8ACC03}" type="sibTrans" cxnId="{608CBA72-F486-45DD-8269-EC63FEEE9BC0}">
      <dgm:prSet/>
      <dgm:spPr/>
      <dgm:t>
        <a:bodyPr/>
        <a:lstStyle/>
        <a:p>
          <a:endParaRPr lang="es-EC"/>
        </a:p>
      </dgm:t>
    </dgm:pt>
    <dgm:pt modelId="{B171D81A-D192-4502-8B75-10498E22047D}">
      <dgm:prSet phldrT="[Texto]"/>
      <dgm:spPr/>
      <dgm:t>
        <a:bodyPr/>
        <a:lstStyle/>
        <a:p>
          <a:r>
            <a:rPr lang="es-EC" dirty="0" smtClean="0"/>
            <a:t>Plan global de auditoría</a:t>
          </a:r>
          <a:endParaRPr lang="es-EC" dirty="0"/>
        </a:p>
      </dgm:t>
    </dgm:pt>
    <dgm:pt modelId="{C2972E60-6EDF-4085-BA6E-3B7977E20EED}" type="parTrans" cxnId="{C840ABCE-B959-4B73-B9F9-C83741A2AE22}">
      <dgm:prSet/>
      <dgm:spPr/>
      <dgm:t>
        <a:bodyPr/>
        <a:lstStyle/>
        <a:p>
          <a:endParaRPr lang="es-EC"/>
        </a:p>
      </dgm:t>
    </dgm:pt>
    <dgm:pt modelId="{E7182B10-A32E-4A1D-A328-F36FB51B287D}" type="sibTrans" cxnId="{C840ABCE-B959-4B73-B9F9-C83741A2AE22}">
      <dgm:prSet/>
      <dgm:spPr/>
      <dgm:t>
        <a:bodyPr/>
        <a:lstStyle/>
        <a:p>
          <a:endParaRPr lang="es-EC"/>
        </a:p>
      </dgm:t>
    </dgm:pt>
    <dgm:pt modelId="{17128ECE-13A9-472B-A7C3-BAE855B7F51C}">
      <dgm:prSet phldrT="[Texto]"/>
      <dgm:spPr/>
      <dgm:t>
        <a:bodyPr/>
        <a:lstStyle/>
        <a:p>
          <a:r>
            <a:rPr lang="es-EC" dirty="0" smtClean="0"/>
            <a:t>Propuesta económica  y técnica</a:t>
          </a:r>
          <a:endParaRPr lang="es-EC" dirty="0"/>
        </a:p>
      </dgm:t>
    </dgm:pt>
    <dgm:pt modelId="{377D3D4F-61EA-49BC-8AAD-E02973B2657C}" type="parTrans" cxnId="{E8D32820-AE4A-4B17-B868-B5ABE5795DE2}">
      <dgm:prSet/>
      <dgm:spPr/>
      <dgm:t>
        <a:bodyPr/>
        <a:lstStyle/>
        <a:p>
          <a:endParaRPr lang="es-EC"/>
        </a:p>
      </dgm:t>
    </dgm:pt>
    <dgm:pt modelId="{242FA23F-AC29-4EEB-9359-D554AD18CFA2}" type="sibTrans" cxnId="{E8D32820-AE4A-4B17-B868-B5ABE5795DE2}">
      <dgm:prSet/>
      <dgm:spPr/>
      <dgm:t>
        <a:bodyPr/>
        <a:lstStyle/>
        <a:p>
          <a:endParaRPr lang="es-EC"/>
        </a:p>
      </dgm:t>
    </dgm:pt>
    <dgm:pt modelId="{34FFB4A3-3E2F-4270-B707-D13356512EE6}">
      <dgm:prSet phldrT="[Texto]"/>
      <dgm:spPr/>
      <dgm:t>
        <a:bodyPr/>
        <a:lstStyle/>
        <a:p>
          <a:r>
            <a:rPr lang="es-EC" dirty="0" smtClean="0"/>
            <a:t>Evaluación del riesgo inherente</a:t>
          </a:r>
          <a:endParaRPr lang="es-EC" dirty="0"/>
        </a:p>
      </dgm:t>
    </dgm:pt>
    <dgm:pt modelId="{84001F4B-C949-4CDD-AFFB-4A69B8A0C051}" type="parTrans" cxnId="{B66720B4-4F15-463C-A759-200830BA09B1}">
      <dgm:prSet/>
      <dgm:spPr/>
      <dgm:t>
        <a:bodyPr/>
        <a:lstStyle/>
        <a:p>
          <a:endParaRPr lang="es-EC"/>
        </a:p>
      </dgm:t>
    </dgm:pt>
    <dgm:pt modelId="{9A4854FC-F6DF-4BD9-983C-F1273F19A59D}" type="sibTrans" cxnId="{B66720B4-4F15-463C-A759-200830BA09B1}">
      <dgm:prSet/>
      <dgm:spPr/>
      <dgm:t>
        <a:bodyPr/>
        <a:lstStyle/>
        <a:p>
          <a:endParaRPr lang="es-EC"/>
        </a:p>
      </dgm:t>
    </dgm:pt>
    <dgm:pt modelId="{7B288C1D-C35F-49C4-885D-21AD79D7B248}">
      <dgm:prSet phldrT="[Texto]"/>
      <dgm:spPr/>
      <dgm:t>
        <a:bodyPr/>
        <a:lstStyle/>
        <a:p>
          <a:r>
            <a:rPr lang="es-EC" dirty="0" smtClean="0"/>
            <a:t>Informe de planificación preliminar</a:t>
          </a:r>
          <a:endParaRPr lang="es-EC" dirty="0"/>
        </a:p>
      </dgm:t>
    </dgm:pt>
    <dgm:pt modelId="{EEDD9ED9-F9FD-4198-B7B9-1BD4CBD1B5BB}" type="parTrans" cxnId="{9EB6A2C0-7649-4C55-B3C3-F16903217F7E}">
      <dgm:prSet/>
      <dgm:spPr/>
      <dgm:t>
        <a:bodyPr/>
        <a:lstStyle/>
        <a:p>
          <a:endParaRPr lang="es-EC"/>
        </a:p>
      </dgm:t>
    </dgm:pt>
    <dgm:pt modelId="{FF3B7A05-ADD9-4CE2-BCFD-F04197B2DF10}" type="sibTrans" cxnId="{9EB6A2C0-7649-4C55-B3C3-F16903217F7E}">
      <dgm:prSet/>
      <dgm:spPr/>
      <dgm:t>
        <a:bodyPr/>
        <a:lstStyle/>
        <a:p>
          <a:endParaRPr lang="es-EC"/>
        </a:p>
      </dgm:t>
    </dgm:pt>
    <dgm:pt modelId="{B84225D3-6255-492D-B71C-6B7A93E0885C}" type="pres">
      <dgm:prSet presAssocID="{3E1CF193-B81C-420C-AAB6-8B8C6B7C824F}" presName="diagram" presStyleCnt="0">
        <dgm:presLayoutVars>
          <dgm:chPref val="1"/>
          <dgm:dir/>
          <dgm:animOne val="branch"/>
          <dgm:animLvl val="lvl"/>
          <dgm:resizeHandles val="exact"/>
        </dgm:presLayoutVars>
      </dgm:prSet>
      <dgm:spPr/>
      <dgm:t>
        <a:bodyPr/>
        <a:lstStyle/>
        <a:p>
          <a:endParaRPr lang="es-EC"/>
        </a:p>
      </dgm:t>
    </dgm:pt>
    <dgm:pt modelId="{BE5ED158-9846-4E61-8050-A229A000C7BF}" type="pres">
      <dgm:prSet presAssocID="{40055242-A9F0-4C44-8FEB-7421BD478AAA}" presName="root1" presStyleCnt="0"/>
      <dgm:spPr/>
      <dgm:t>
        <a:bodyPr/>
        <a:lstStyle/>
        <a:p>
          <a:endParaRPr lang="es-EC"/>
        </a:p>
      </dgm:t>
    </dgm:pt>
    <dgm:pt modelId="{05D9889F-A8EB-43F2-9508-253F142BAD2C}" type="pres">
      <dgm:prSet presAssocID="{40055242-A9F0-4C44-8FEB-7421BD478AAA}" presName="LevelOneTextNode" presStyleLbl="node0" presStyleIdx="0" presStyleCnt="1">
        <dgm:presLayoutVars>
          <dgm:chPref val="3"/>
        </dgm:presLayoutVars>
      </dgm:prSet>
      <dgm:spPr/>
      <dgm:t>
        <a:bodyPr/>
        <a:lstStyle/>
        <a:p>
          <a:endParaRPr lang="es-EC"/>
        </a:p>
      </dgm:t>
    </dgm:pt>
    <dgm:pt modelId="{D7F39E43-0276-4C3C-B750-151BD64C50E9}" type="pres">
      <dgm:prSet presAssocID="{40055242-A9F0-4C44-8FEB-7421BD478AAA}" presName="level2hierChild" presStyleCnt="0"/>
      <dgm:spPr/>
      <dgm:t>
        <a:bodyPr/>
        <a:lstStyle/>
        <a:p>
          <a:endParaRPr lang="es-EC"/>
        </a:p>
      </dgm:t>
    </dgm:pt>
    <dgm:pt modelId="{034D5832-F09D-4FEF-A098-660B7DDC43C4}" type="pres">
      <dgm:prSet presAssocID="{17D7B103-F20C-4BFA-BEED-D3B05AA205CB}" presName="conn2-1" presStyleLbl="parChTrans1D2" presStyleIdx="0" presStyleCnt="2"/>
      <dgm:spPr/>
      <dgm:t>
        <a:bodyPr/>
        <a:lstStyle/>
        <a:p>
          <a:endParaRPr lang="es-EC"/>
        </a:p>
      </dgm:t>
    </dgm:pt>
    <dgm:pt modelId="{559621D3-E624-453A-8AAF-A8FC8791C24D}" type="pres">
      <dgm:prSet presAssocID="{17D7B103-F20C-4BFA-BEED-D3B05AA205CB}" presName="connTx" presStyleLbl="parChTrans1D2" presStyleIdx="0" presStyleCnt="2"/>
      <dgm:spPr/>
      <dgm:t>
        <a:bodyPr/>
        <a:lstStyle/>
        <a:p>
          <a:endParaRPr lang="es-EC"/>
        </a:p>
      </dgm:t>
    </dgm:pt>
    <dgm:pt modelId="{8A124D00-383E-430C-AD6A-06A7D8AF3E5A}" type="pres">
      <dgm:prSet presAssocID="{8B1DACEF-1419-4F61-B3D2-AF5E118F4AE2}" presName="root2" presStyleCnt="0"/>
      <dgm:spPr/>
      <dgm:t>
        <a:bodyPr/>
        <a:lstStyle/>
        <a:p>
          <a:endParaRPr lang="es-EC"/>
        </a:p>
      </dgm:t>
    </dgm:pt>
    <dgm:pt modelId="{46ED0766-22C8-48E7-8661-8F471002F522}" type="pres">
      <dgm:prSet presAssocID="{8B1DACEF-1419-4F61-B3D2-AF5E118F4AE2}" presName="LevelTwoTextNode" presStyleLbl="node2" presStyleIdx="0" presStyleCnt="2">
        <dgm:presLayoutVars>
          <dgm:chPref val="3"/>
        </dgm:presLayoutVars>
      </dgm:prSet>
      <dgm:spPr/>
      <dgm:t>
        <a:bodyPr/>
        <a:lstStyle/>
        <a:p>
          <a:endParaRPr lang="es-EC"/>
        </a:p>
      </dgm:t>
    </dgm:pt>
    <dgm:pt modelId="{8F38B5F4-3E2A-4C99-9754-56132F02674D}" type="pres">
      <dgm:prSet presAssocID="{8B1DACEF-1419-4F61-B3D2-AF5E118F4AE2}" presName="level3hierChild" presStyleCnt="0"/>
      <dgm:spPr/>
      <dgm:t>
        <a:bodyPr/>
        <a:lstStyle/>
        <a:p>
          <a:endParaRPr lang="es-EC"/>
        </a:p>
      </dgm:t>
    </dgm:pt>
    <dgm:pt modelId="{BA07782B-331A-4C6C-94B3-313DBBDB0B98}" type="pres">
      <dgm:prSet presAssocID="{6358E90C-F794-49C8-830F-C1552E359172}" presName="conn2-1" presStyleLbl="parChTrans1D3" presStyleIdx="0" presStyleCnt="5"/>
      <dgm:spPr/>
      <dgm:t>
        <a:bodyPr/>
        <a:lstStyle/>
        <a:p>
          <a:endParaRPr lang="es-EC"/>
        </a:p>
      </dgm:t>
    </dgm:pt>
    <dgm:pt modelId="{41C38A87-9E80-421B-97DC-33D6E8EF4182}" type="pres">
      <dgm:prSet presAssocID="{6358E90C-F794-49C8-830F-C1552E359172}" presName="connTx" presStyleLbl="parChTrans1D3" presStyleIdx="0" presStyleCnt="5"/>
      <dgm:spPr/>
      <dgm:t>
        <a:bodyPr/>
        <a:lstStyle/>
        <a:p>
          <a:endParaRPr lang="es-EC"/>
        </a:p>
      </dgm:t>
    </dgm:pt>
    <dgm:pt modelId="{602C7BA5-37F4-479D-8B2E-A91083E82676}" type="pres">
      <dgm:prSet presAssocID="{67C52BF1-B2D2-4F16-9205-ED13C740E824}" presName="root2" presStyleCnt="0"/>
      <dgm:spPr/>
      <dgm:t>
        <a:bodyPr/>
        <a:lstStyle/>
        <a:p>
          <a:endParaRPr lang="es-EC"/>
        </a:p>
      </dgm:t>
    </dgm:pt>
    <dgm:pt modelId="{23F140FD-E261-43C9-B6AE-C247B6DB693E}" type="pres">
      <dgm:prSet presAssocID="{67C52BF1-B2D2-4F16-9205-ED13C740E824}" presName="LevelTwoTextNode" presStyleLbl="node3" presStyleIdx="0" presStyleCnt="5">
        <dgm:presLayoutVars>
          <dgm:chPref val="3"/>
        </dgm:presLayoutVars>
      </dgm:prSet>
      <dgm:spPr/>
      <dgm:t>
        <a:bodyPr/>
        <a:lstStyle/>
        <a:p>
          <a:endParaRPr lang="es-EC"/>
        </a:p>
      </dgm:t>
    </dgm:pt>
    <dgm:pt modelId="{9919A7FD-B563-4CCB-81C7-CF6ECB5367C1}" type="pres">
      <dgm:prSet presAssocID="{67C52BF1-B2D2-4F16-9205-ED13C740E824}" presName="level3hierChild" presStyleCnt="0"/>
      <dgm:spPr/>
      <dgm:t>
        <a:bodyPr/>
        <a:lstStyle/>
        <a:p>
          <a:endParaRPr lang="es-EC"/>
        </a:p>
      </dgm:t>
    </dgm:pt>
    <dgm:pt modelId="{AF9FB13F-BEDE-46EE-9F47-DE3BFF315533}" type="pres">
      <dgm:prSet presAssocID="{0157F519-E39B-44BC-BED3-137A75F6DFE1}" presName="conn2-1" presStyleLbl="parChTrans1D3" presStyleIdx="1" presStyleCnt="5"/>
      <dgm:spPr/>
      <dgm:t>
        <a:bodyPr/>
        <a:lstStyle/>
        <a:p>
          <a:endParaRPr lang="es-EC"/>
        </a:p>
      </dgm:t>
    </dgm:pt>
    <dgm:pt modelId="{4FD73580-BFDC-4BFC-BE78-16AF0811FF6B}" type="pres">
      <dgm:prSet presAssocID="{0157F519-E39B-44BC-BED3-137A75F6DFE1}" presName="connTx" presStyleLbl="parChTrans1D3" presStyleIdx="1" presStyleCnt="5"/>
      <dgm:spPr/>
      <dgm:t>
        <a:bodyPr/>
        <a:lstStyle/>
        <a:p>
          <a:endParaRPr lang="es-EC"/>
        </a:p>
      </dgm:t>
    </dgm:pt>
    <dgm:pt modelId="{0A4798D8-5455-46F6-A4A6-F982F59B19D9}" type="pres">
      <dgm:prSet presAssocID="{E23003F3-CB59-4B87-A578-6E7838282AF2}" presName="root2" presStyleCnt="0"/>
      <dgm:spPr/>
      <dgm:t>
        <a:bodyPr/>
        <a:lstStyle/>
        <a:p>
          <a:endParaRPr lang="es-EC"/>
        </a:p>
      </dgm:t>
    </dgm:pt>
    <dgm:pt modelId="{087EE0EE-8C18-4883-9124-D59914AD59C4}" type="pres">
      <dgm:prSet presAssocID="{E23003F3-CB59-4B87-A578-6E7838282AF2}" presName="LevelTwoTextNode" presStyleLbl="node3" presStyleIdx="1" presStyleCnt="5">
        <dgm:presLayoutVars>
          <dgm:chPref val="3"/>
        </dgm:presLayoutVars>
      </dgm:prSet>
      <dgm:spPr/>
      <dgm:t>
        <a:bodyPr/>
        <a:lstStyle/>
        <a:p>
          <a:endParaRPr lang="es-EC"/>
        </a:p>
      </dgm:t>
    </dgm:pt>
    <dgm:pt modelId="{FC650B83-41B9-4BA4-A14A-CF2EED97BA54}" type="pres">
      <dgm:prSet presAssocID="{E23003F3-CB59-4B87-A578-6E7838282AF2}" presName="level3hierChild" presStyleCnt="0"/>
      <dgm:spPr/>
      <dgm:t>
        <a:bodyPr/>
        <a:lstStyle/>
        <a:p>
          <a:endParaRPr lang="es-EC"/>
        </a:p>
      </dgm:t>
    </dgm:pt>
    <dgm:pt modelId="{08989100-E1C2-463A-9807-415CE5133B61}" type="pres">
      <dgm:prSet presAssocID="{84001F4B-C949-4CDD-AFFB-4A69B8A0C051}" presName="conn2-1" presStyleLbl="parChTrans1D3" presStyleIdx="2" presStyleCnt="5"/>
      <dgm:spPr/>
      <dgm:t>
        <a:bodyPr/>
        <a:lstStyle/>
        <a:p>
          <a:endParaRPr lang="es-EC"/>
        </a:p>
      </dgm:t>
    </dgm:pt>
    <dgm:pt modelId="{18A240BA-DA60-4EF5-B210-E573A4871D46}" type="pres">
      <dgm:prSet presAssocID="{84001F4B-C949-4CDD-AFFB-4A69B8A0C051}" presName="connTx" presStyleLbl="parChTrans1D3" presStyleIdx="2" presStyleCnt="5"/>
      <dgm:spPr/>
      <dgm:t>
        <a:bodyPr/>
        <a:lstStyle/>
        <a:p>
          <a:endParaRPr lang="es-EC"/>
        </a:p>
      </dgm:t>
    </dgm:pt>
    <dgm:pt modelId="{51E13AD4-D9A1-4280-B4DB-4A9470D0EC41}" type="pres">
      <dgm:prSet presAssocID="{34FFB4A3-3E2F-4270-B707-D13356512EE6}" presName="root2" presStyleCnt="0"/>
      <dgm:spPr/>
      <dgm:t>
        <a:bodyPr/>
        <a:lstStyle/>
        <a:p>
          <a:endParaRPr lang="es-EC"/>
        </a:p>
      </dgm:t>
    </dgm:pt>
    <dgm:pt modelId="{1FD43A1C-7F20-44F6-9C72-0E1B4F70B9BF}" type="pres">
      <dgm:prSet presAssocID="{34FFB4A3-3E2F-4270-B707-D13356512EE6}" presName="LevelTwoTextNode" presStyleLbl="node3" presStyleIdx="2" presStyleCnt="5">
        <dgm:presLayoutVars>
          <dgm:chPref val="3"/>
        </dgm:presLayoutVars>
      </dgm:prSet>
      <dgm:spPr/>
      <dgm:t>
        <a:bodyPr/>
        <a:lstStyle/>
        <a:p>
          <a:endParaRPr lang="es-EC"/>
        </a:p>
      </dgm:t>
    </dgm:pt>
    <dgm:pt modelId="{F1575A17-AF91-4718-8B87-C1865657FF44}" type="pres">
      <dgm:prSet presAssocID="{34FFB4A3-3E2F-4270-B707-D13356512EE6}" presName="level3hierChild" presStyleCnt="0"/>
      <dgm:spPr/>
      <dgm:t>
        <a:bodyPr/>
        <a:lstStyle/>
        <a:p>
          <a:endParaRPr lang="es-EC"/>
        </a:p>
      </dgm:t>
    </dgm:pt>
    <dgm:pt modelId="{4C77F266-1D30-42DE-9622-42DF4A0ADC5C}" type="pres">
      <dgm:prSet presAssocID="{EEDD9ED9-F9FD-4198-B7B9-1BD4CBD1B5BB}" presName="conn2-1" presStyleLbl="parChTrans1D3" presStyleIdx="3" presStyleCnt="5"/>
      <dgm:spPr/>
      <dgm:t>
        <a:bodyPr/>
        <a:lstStyle/>
        <a:p>
          <a:endParaRPr lang="es-EC"/>
        </a:p>
      </dgm:t>
    </dgm:pt>
    <dgm:pt modelId="{DDF99C8F-C10A-4FD8-983A-A41CC4784D87}" type="pres">
      <dgm:prSet presAssocID="{EEDD9ED9-F9FD-4198-B7B9-1BD4CBD1B5BB}" presName="connTx" presStyleLbl="parChTrans1D3" presStyleIdx="3" presStyleCnt="5"/>
      <dgm:spPr/>
      <dgm:t>
        <a:bodyPr/>
        <a:lstStyle/>
        <a:p>
          <a:endParaRPr lang="es-EC"/>
        </a:p>
      </dgm:t>
    </dgm:pt>
    <dgm:pt modelId="{A302A482-0CC7-4937-BD7D-46812D1276FA}" type="pres">
      <dgm:prSet presAssocID="{7B288C1D-C35F-49C4-885D-21AD79D7B248}" presName="root2" presStyleCnt="0"/>
      <dgm:spPr/>
      <dgm:t>
        <a:bodyPr/>
        <a:lstStyle/>
        <a:p>
          <a:endParaRPr lang="es-EC"/>
        </a:p>
      </dgm:t>
    </dgm:pt>
    <dgm:pt modelId="{C47F61CE-A708-4D2C-ACB4-578371F930BD}" type="pres">
      <dgm:prSet presAssocID="{7B288C1D-C35F-49C4-885D-21AD79D7B248}" presName="LevelTwoTextNode" presStyleLbl="node3" presStyleIdx="3" presStyleCnt="5">
        <dgm:presLayoutVars>
          <dgm:chPref val="3"/>
        </dgm:presLayoutVars>
      </dgm:prSet>
      <dgm:spPr/>
      <dgm:t>
        <a:bodyPr/>
        <a:lstStyle/>
        <a:p>
          <a:endParaRPr lang="es-EC"/>
        </a:p>
      </dgm:t>
    </dgm:pt>
    <dgm:pt modelId="{EA640DE1-326E-48C3-92BF-2E08C9C8E731}" type="pres">
      <dgm:prSet presAssocID="{7B288C1D-C35F-49C4-885D-21AD79D7B248}" presName="level3hierChild" presStyleCnt="0"/>
      <dgm:spPr/>
      <dgm:t>
        <a:bodyPr/>
        <a:lstStyle/>
        <a:p>
          <a:endParaRPr lang="es-EC"/>
        </a:p>
      </dgm:t>
    </dgm:pt>
    <dgm:pt modelId="{9E3AEF7D-DD45-42D5-B984-F4E97173A057}" type="pres">
      <dgm:prSet presAssocID="{377D3D4F-61EA-49BC-8AAD-E02973B2657C}" presName="conn2-1" presStyleLbl="parChTrans1D3" presStyleIdx="4" presStyleCnt="5"/>
      <dgm:spPr/>
      <dgm:t>
        <a:bodyPr/>
        <a:lstStyle/>
        <a:p>
          <a:endParaRPr lang="es-EC"/>
        </a:p>
      </dgm:t>
    </dgm:pt>
    <dgm:pt modelId="{52585B24-D139-429F-9E7C-1B6AEA55A45C}" type="pres">
      <dgm:prSet presAssocID="{377D3D4F-61EA-49BC-8AAD-E02973B2657C}" presName="connTx" presStyleLbl="parChTrans1D3" presStyleIdx="4" presStyleCnt="5"/>
      <dgm:spPr/>
      <dgm:t>
        <a:bodyPr/>
        <a:lstStyle/>
        <a:p>
          <a:endParaRPr lang="es-EC"/>
        </a:p>
      </dgm:t>
    </dgm:pt>
    <dgm:pt modelId="{8EEE7F14-7F0D-4850-A567-9E4EAEADA51F}" type="pres">
      <dgm:prSet presAssocID="{17128ECE-13A9-472B-A7C3-BAE855B7F51C}" presName="root2" presStyleCnt="0"/>
      <dgm:spPr/>
      <dgm:t>
        <a:bodyPr/>
        <a:lstStyle/>
        <a:p>
          <a:endParaRPr lang="es-EC"/>
        </a:p>
      </dgm:t>
    </dgm:pt>
    <dgm:pt modelId="{4EA5E112-12BF-42D9-A412-31870B159571}" type="pres">
      <dgm:prSet presAssocID="{17128ECE-13A9-472B-A7C3-BAE855B7F51C}" presName="LevelTwoTextNode" presStyleLbl="node3" presStyleIdx="4" presStyleCnt="5">
        <dgm:presLayoutVars>
          <dgm:chPref val="3"/>
        </dgm:presLayoutVars>
      </dgm:prSet>
      <dgm:spPr/>
      <dgm:t>
        <a:bodyPr/>
        <a:lstStyle/>
        <a:p>
          <a:endParaRPr lang="es-EC"/>
        </a:p>
      </dgm:t>
    </dgm:pt>
    <dgm:pt modelId="{85E75F77-7CB4-4B07-B0A7-F1EECACDA0D1}" type="pres">
      <dgm:prSet presAssocID="{17128ECE-13A9-472B-A7C3-BAE855B7F51C}" presName="level3hierChild" presStyleCnt="0"/>
      <dgm:spPr/>
      <dgm:t>
        <a:bodyPr/>
        <a:lstStyle/>
        <a:p>
          <a:endParaRPr lang="es-EC"/>
        </a:p>
      </dgm:t>
    </dgm:pt>
    <dgm:pt modelId="{CBBD743F-1265-4E96-AF5E-39ED4BD8F25C}" type="pres">
      <dgm:prSet presAssocID="{C2972E60-6EDF-4085-BA6E-3B7977E20EED}" presName="conn2-1" presStyleLbl="parChTrans1D2" presStyleIdx="1" presStyleCnt="2"/>
      <dgm:spPr/>
      <dgm:t>
        <a:bodyPr/>
        <a:lstStyle/>
        <a:p>
          <a:endParaRPr lang="es-EC"/>
        </a:p>
      </dgm:t>
    </dgm:pt>
    <dgm:pt modelId="{F4416D5F-7A14-4395-A72E-BD27A7673F1A}" type="pres">
      <dgm:prSet presAssocID="{C2972E60-6EDF-4085-BA6E-3B7977E20EED}" presName="connTx" presStyleLbl="parChTrans1D2" presStyleIdx="1" presStyleCnt="2"/>
      <dgm:spPr/>
      <dgm:t>
        <a:bodyPr/>
        <a:lstStyle/>
        <a:p>
          <a:endParaRPr lang="es-EC"/>
        </a:p>
      </dgm:t>
    </dgm:pt>
    <dgm:pt modelId="{C0825B0B-BE74-4002-9D48-B459DAD169B3}" type="pres">
      <dgm:prSet presAssocID="{B171D81A-D192-4502-8B75-10498E22047D}" presName="root2" presStyleCnt="0"/>
      <dgm:spPr/>
      <dgm:t>
        <a:bodyPr/>
        <a:lstStyle/>
        <a:p>
          <a:endParaRPr lang="es-EC"/>
        </a:p>
      </dgm:t>
    </dgm:pt>
    <dgm:pt modelId="{B98FBD47-5C97-4D6C-A67E-2592A396EC2B}" type="pres">
      <dgm:prSet presAssocID="{B171D81A-D192-4502-8B75-10498E22047D}" presName="LevelTwoTextNode" presStyleLbl="node2" presStyleIdx="1" presStyleCnt="2">
        <dgm:presLayoutVars>
          <dgm:chPref val="3"/>
        </dgm:presLayoutVars>
      </dgm:prSet>
      <dgm:spPr/>
      <dgm:t>
        <a:bodyPr/>
        <a:lstStyle/>
        <a:p>
          <a:endParaRPr lang="es-EC"/>
        </a:p>
      </dgm:t>
    </dgm:pt>
    <dgm:pt modelId="{87C4AE23-3DA8-4C37-A4CF-782F69C6E72A}" type="pres">
      <dgm:prSet presAssocID="{B171D81A-D192-4502-8B75-10498E22047D}" presName="level3hierChild" presStyleCnt="0"/>
      <dgm:spPr/>
      <dgm:t>
        <a:bodyPr/>
        <a:lstStyle/>
        <a:p>
          <a:endParaRPr lang="es-EC"/>
        </a:p>
      </dgm:t>
    </dgm:pt>
  </dgm:ptLst>
  <dgm:cxnLst>
    <dgm:cxn modelId="{0D4F0D11-363A-4FB6-B76E-2EEFA444F3BF}" type="presOf" srcId="{3E1CF193-B81C-420C-AAB6-8B8C6B7C824F}" destId="{B84225D3-6255-492D-B71C-6B7A93E0885C}" srcOrd="0" destOrd="0" presId="urn:microsoft.com/office/officeart/2005/8/layout/hierarchy2"/>
    <dgm:cxn modelId="{9C697B3B-A164-413E-8E58-0ADA888510DE}" type="presOf" srcId="{17D7B103-F20C-4BFA-BEED-D3B05AA205CB}" destId="{034D5832-F09D-4FEF-A098-660B7DDC43C4}" srcOrd="0" destOrd="0" presId="urn:microsoft.com/office/officeart/2005/8/layout/hierarchy2"/>
    <dgm:cxn modelId="{E0C3198E-2218-48C1-BBBC-EEFDD5C7B651}" type="presOf" srcId="{17D7B103-F20C-4BFA-BEED-D3B05AA205CB}" destId="{559621D3-E624-453A-8AAF-A8FC8791C24D}" srcOrd="1" destOrd="0" presId="urn:microsoft.com/office/officeart/2005/8/layout/hierarchy2"/>
    <dgm:cxn modelId="{9436056B-C317-4D04-87E0-7EC97C40CCC5}" srcId="{3E1CF193-B81C-420C-AAB6-8B8C6B7C824F}" destId="{40055242-A9F0-4C44-8FEB-7421BD478AAA}" srcOrd="0" destOrd="0" parTransId="{4A5FA9A4-5CB7-4395-91C3-2DACBD155AB3}" sibTransId="{DAA0D001-AB26-4EE6-8693-0A8CB30D5132}"/>
    <dgm:cxn modelId="{0D01E9C2-F9C6-4371-AA8F-9F4E5CBB0EA8}" srcId="{8B1DACEF-1419-4F61-B3D2-AF5E118F4AE2}" destId="{67C52BF1-B2D2-4F16-9205-ED13C740E824}" srcOrd="0" destOrd="0" parTransId="{6358E90C-F794-49C8-830F-C1552E359172}" sibTransId="{6E55B2A9-7353-40BD-B418-CD33F265C510}"/>
    <dgm:cxn modelId="{B66720B4-4F15-463C-A759-200830BA09B1}" srcId="{8B1DACEF-1419-4F61-B3D2-AF5E118F4AE2}" destId="{34FFB4A3-3E2F-4270-B707-D13356512EE6}" srcOrd="2" destOrd="0" parTransId="{84001F4B-C949-4CDD-AFFB-4A69B8A0C051}" sibTransId="{9A4854FC-F6DF-4BD9-983C-F1273F19A59D}"/>
    <dgm:cxn modelId="{F2625AB8-057B-4A5D-BBAF-35A0CF0829A0}" type="presOf" srcId="{B171D81A-D192-4502-8B75-10498E22047D}" destId="{B98FBD47-5C97-4D6C-A67E-2592A396EC2B}" srcOrd="0" destOrd="0" presId="urn:microsoft.com/office/officeart/2005/8/layout/hierarchy2"/>
    <dgm:cxn modelId="{6BD71DFF-2D48-4938-8A9E-E91DBBE802A2}" type="presOf" srcId="{0157F519-E39B-44BC-BED3-137A75F6DFE1}" destId="{4FD73580-BFDC-4BFC-BE78-16AF0811FF6B}" srcOrd="1" destOrd="0" presId="urn:microsoft.com/office/officeart/2005/8/layout/hierarchy2"/>
    <dgm:cxn modelId="{5AF0BE71-C731-4411-B236-2B36BE62A370}" type="presOf" srcId="{84001F4B-C949-4CDD-AFFB-4A69B8A0C051}" destId="{08989100-E1C2-463A-9807-415CE5133B61}" srcOrd="0" destOrd="0" presId="urn:microsoft.com/office/officeart/2005/8/layout/hierarchy2"/>
    <dgm:cxn modelId="{7EB46DEF-C60B-4A58-BE41-022D3E5C5EF2}" type="presOf" srcId="{377D3D4F-61EA-49BC-8AAD-E02973B2657C}" destId="{9E3AEF7D-DD45-42D5-B984-F4E97173A057}" srcOrd="0" destOrd="0" presId="urn:microsoft.com/office/officeart/2005/8/layout/hierarchy2"/>
    <dgm:cxn modelId="{4EA0D7E3-25EE-4A1A-A39B-D4A83D758ABD}" type="presOf" srcId="{84001F4B-C949-4CDD-AFFB-4A69B8A0C051}" destId="{18A240BA-DA60-4EF5-B210-E573A4871D46}" srcOrd="1" destOrd="0" presId="urn:microsoft.com/office/officeart/2005/8/layout/hierarchy2"/>
    <dgm:cxn modelId="{F3C209AF-C27A-465B-9C27-3C6109AA3302}" type="presOf" srcId="{0157F519-E39B-44BC-BED3-137A75F6DFE1}" destId="{AF9FB13F-BEDE-46EE-9F47-DE3BFF315533}" srcOrd="0" destOrd="0" presId="urn:microsoft.com/office/officeart/2005/8/layout/hierarchy2"/>
    <dgm:cxn modelId="{C840ABCE-B959-4B73-B9F9-C83741A2AE22}" srcId="{40055242-A9F0-4C44-8FEB-7421BD478AAA}" destId="{B171D81A-D192-4502-8B75-10498E22047D}" srcOrd="1" destOrd="0" parTransId="{C2972E60-6EDF-4085-BA6E-3B7977E20EED}" sibTransId="{E7182B10-A32E-4A1D-A328-F36FB51B287D}"/>
    <dgm:cxn modelId="{B9F3B43E-CD03-4EB9-81D5-60D7062100C2}" type="presOf" srcId="{40055242-A9F0-4C44-8FEB-7421BD478AAA}" destId="{05D9889F-A8EB-43F2-9508-253F142BAD2C}" srcOrd="0" destOrd="0" presId="urn:microsoft.com/office/officeart/2005/8/layout/hierarchy2"/>
    <dgm:cxn modelId="{987CF2B1-63EF-4759-8C33-6F230DFF5227}" type="presOf" srcId="{7B288C1D-C35F-49C4-885D-21AD79D7B248}" destId="{C47F61CE-A708-4D2C-ACB4-578371F930BD}" srcOrd="0" destOrd="0" presId="urn:microsoft.com/office/officeart/2005/8/layout/hierarchy2"/>
    <dgm:cxn modelId="{EE7B9087-B9B1-4E6D-B9F6-70C59BA046C8}" srcId="{40055242-A9F0-4C44-8FEB-7421BD478AAA}" destId="{8B1DACEF-1419-4F61-B3D2-AF5E118F4AE2}" srcOrd="0" destOrd="0" parTransId="{17D7B103-F20C-4BFA-BEED-D3B05AA205CB}" sibTransId="{C5898394-DDF6-4752-8837-5F7B8D880AFE}"/>
    <dgm:cxn modelId="{1BFC5109-E30C-40EB-ADB8-4131B7D5829B}" type="presOf" srcId="{8B1DACEF-1419-4F61-B3D2-AF5E118F4AE2}" destId="{46ED0766-22C8-48E7-8661-8F471002F522}" srcOrd="0" destOrd="0" presId="urn:microsoft.com/office/officeart/2005/8/layout/hierarchy2"/>
    <dgm:cxn modelId="{21D02D7A-7E39-4C11-BB7D-00A12265643E}" type="presOf" srcId="{EEDD9ED9-F9FD-4198-B7B9-1BD4CBD1B5BB}" destId="{4C77F266-1D30-42DE-9622-42DF4A0ADC5C}" srcOrd="0" destOrd="0" presId="urn:microsoft.com/office/officeart/2005/8/layout/hierarchy2"/>
    <dgm:cxn modelId="{FE21BD55-E7E1-4B12-8665-1FCE5F27AC7F}" type="presOf" srcId="{34FFB4A3-3E2F-4270-B707-D13356512EE6}" destId="{1FD43A1C-7F20-44F6-9C72-0E1B4F70B9BF}" srcOrd="0" destOrd="0" presId="urn:microsoft.com/office/officeart/2005/8/layout/hierarchy2"/>
    <dgm:cxn modelId="{ACDE76A4-EBE5-4199-B84E-54AB4BC9117C}" type="presOf" srcId="{17128ECE-13A9-472B-A7C3-BAE855B7F51C}" destId="{4EA5E112-12BF-42D9-A412-31870B159571}" srcOrd="0" destOrd="0" presId="urn:microsoft.com/office/officeart/2005/8/layout/hierarchy2"/>
    <dgm:cxn modelId="{A70F3DB2-9101-4DC6-A70A-466E3D29DF13}" type="presOf" srcId="{C2972E60-6EDF-4085-BA6E-3B7977E20EED}" destId="{CBBD743F-1265-4E96-AF5E-39ED4BD8F25C}" srcOrd="0" destOrd="0" presId="urn:microsoft.com/office/officeart/2005/8/layout/hierarchy2"/>
    <dgm:cxn modelId="{608CBA72-F486-45DD-8269-EC63FEEE9BC0}" srcId="{8B1DACEF-1419-4F61-B3D2-AF5E118F4AE2}" destId="{E23003F3-CB59-4B87-A578-6E7838282AF2}" srcOrd="1" destOrd="0" parTransId="{0157F519-E39B-44BC-BED3-137A75F6DFE1}" sibTransId="{2EDAF89F-0B56-44B4-A0B2-F90CBF8ACC03}"/>
    <dgm:cxn modelId="{E2963F74-4EBB-4B08-B956-AB77D6AA9391}" type="presOf" srcId="{6358E90C-F794-49C8-830F-C1552E359172}" destId="{BA07782B-331A-4C6C-94B3-313DBBDB0B98}" srcOrd="0" destOrd="0" presId="urn:microsoft.com/office/officeart/2005/8/layout/hierarchy2"/>
    <dgm:cxn modelId="{9EB6A2C0-7649-4C55-B3C3-F16903217F7E}" srcId="{8B1DACEF-1419-4F61-B3D2-AF5E118F4AE2}" destId="{7B288C1D-C35F-49C4-885D-21AD79D7B248}" srcOrd="3" destOrd="0" parTransId="{EEDD9ED9-F9FD-4198-B7B9-1BD4CBD1B5BB}" sibTransId="{FF3B7A05-ADD9-4CE2-BCFD-F04197B2DF10}"/>
    <dgm:cxn modelId="{0C9E1344-7C38-4C5F-851D-97F799729FBF}" type="presOf" srcId="{6358E90C-F794-49C8-830F-C1552E359172}" destId="{41C38A87-9E80-421B-97DC-33D6E8EF4182}" srcOrd="1" destOrd="0" presId="urn:microsoft.com/office/officeart/2005/8/layout/hierarchy2"/>
    <dgm:cxn modelId="{0CFEBE5D-4E82-4060-A118-03A63D25B9D3}" type="presOf" srcId="{377D3D4F-61EA-49BC-8AAD-E02973B2657C}" destId="{52585B24-D139-429F-9E7C-1B6AEA55A45C}" srcOrd="1" destOrd="0" presId="urn:microsoft.com/office/officeart/2005/8/layout/hierarchy2"/>
    <dgm:cxn modelId="{11B3A288-C3F9-4610-8DDE-28648241BB1D}" type="presOf" srcId="{E23003F3-CB59-4B87-A578-6E7838282AF2}" destId="{087EE0EE-8C18-4883-9124-D59914AD59C4}" srcOrd="0" destOrd="0" presId="urn:microsoft.com/office/officeart/2005/8/layout/hierarchy2"/>
    <dgm:cxn modelId="{A159E2B3-8D81-4076-8D25-E3185FC7A5E1}" type="presOf" srcId="{C2972E60-6EDF-4085-BA6E-3B7977E20EED}" destId="{F4416D5F-7A14-4395-A72E-BD27A7673F1A}" srcOrd="1" destOrd="0" presId="urn:microsoft.com/office/officeart/2005/8/layout/hierarchy2"/>
    <dgm:cxn modelId="{417878BC-3269-4558-A194-DFC6C7F7F481}" type="presOf" srcId="{EEDD9ED9-F9FD-4198-B7B9-1BD4CBD1B5BB}" destId="{DDF99C8F-C10A-4FD8-983A-A41CC4784D87}" srcOrd="1" destOrd="0" presId="urn:microsoft.com/office/officeart/2005/8/layout/hierarchy2"/>
    <dgm:cxn modelId="{E8D32820-AE4A-4B17-B868-B5ABE5795DE2}" srcId="{8B1DACEF-1419-4F61-B3D2-AF5E118F4AE2}" destId="{17128ECE-13A9-472B-A7C3-BAE855B7F51C}" srcOrd="4" destOrd="0" parTransId="{377D3D4F-61EA-49BC-8AAD-E02973B2657C}" sibTransId="{242FA23F-AC29-4EEB-9359-D554AD18CFA2}"/>
    <dgm:cxn modelId="{1AD9CDFD-674C-48B5-A84C-0519A086A329}" type="presOf" srcId="{67C52BF1-B2D2-4F16-9205-ED13C740E824}" destId="{23F140FD-E261-43C9-B6AE-C247B6DB693E}" srcOrd="0" destOrd="0" presId="urn:microsoft.com/office/officeart/2005/8/layout/hierarchy2"/>
    <dgm:cxn modelId="{A25AC476-236C-45C2-B6B5-787A3354418F}" type="presParOf" srcId="{B84225D3-6255-492D-B71C-6B7A93E0885C}" destId="{BE5ED158-9846-4E61-8050-A229A000C7BF}" srcOrd="0" destOrd="0" presId="urn:microsoft.com/office/officeart/2005/8/layout/hierarchy2"/>
    <dgm:cxn modelId="{34EC0392-21BC-4F6B-8F3E-457ED63D6E68}" type="presParOf" srcId="{BE5ED158-9846-4E61-8050-A229A000C7BF}" destId="{05D9889F-A8EB-43F2-9508-253F142BAD2C}" srcOrd="0" destOrd="0" presId="urn:microsoft.com/office/officeart/2005/8/layout/hierarchy2"/>
    <dgm:cxn modelId="{58C41B7B-1106-4888-9AAA-1EA524FB2A93}" type="presParOf" srcId="{BE5ED158-9846-4E61-8050-A229A000C7BF}" destId="{D7F39E43-0276-4C3C-B750-151BD64C50E9}" srcOrd="1" destOrd="0" presId="urn:microsoft.com/office/officeart/2005/8/layout/hierarchy2"/>
    <dgm:cxn modelId="{A4E15A9B-360B-4EE9-9245-9188FD71B206}" type="presParOf" srcId="{D7F39E43-0276-4C3C-B750-151BD64C50E9}" destId="{034D5832-F09D-4FEF-A098-660B7DDC43C4}" srcOrd="0" destOrd="0" presId="urn:microsoft.com/office/officeart/2005/8/layout/hierarchy2"/>
    <dgm:cxn modelId="{C5BEE563-644A-4DF4-89F1-BB8784ADE5EB}" type="presParOf" srcId="{034D5832-F09D-4FEF-A098-660B7DDC43C4}" destId="{559621D3-E624-453A-8AAF-A8FC8791C24D}" srcOrd="0" destOrd="0" presId="urn:microsoft.com/office/officeart/2005/8/layout/hierarchy2"/>
    <dgm:cxn modelId="{FCB5AB01-D49B-4A24-AE89-E8BBB76CF1B5}" type="presParOf" srcId="{D7F39E43-0276-4C3C-B750-151BD64C50E9}" destId="{8A124D00-383E-430C-AD6A-06A7D8AF3E5A}" srcOrd="1" destOrd="0" presId="urn:microsoft.com/office/officeart/2005/8/layout/hierarchy2"/>
    <dgm:cxn modelId="{69FCF7ED-9D3C-4C56-B913-74167977DE53}" type="presParOf" srcId="{8A124D00-383E-430C-AD6A-06A7D8AF3E5A}" destId="{46ED0766-22C8-48E7-8661-8F471002F522}" srcOrd="0" destOrd="0" presId="urn:microsoft.com/office/officeart/2005/8/layout/hierarchy2"/>
    <dgm:cxn modelId="{E022A3F5-7E1F-4E46-9B9D-8E9D2977505F}" type="presParOf" srcId="{8A124D00-383E-430C-AD6A-06A7D8AF3E5A}" destId="{8F38B5F4-3E2A-4C99-9754-56132F02674D}" srcOrd="1" destOrd="0" presId="urn:microsoft.com/office/officeart/2005/8/layout/hierarchy2"/>
    <dgm:cxn modelId="{1145C8F1-F4A8-4F1E-89C0-F3C9EEA2A85C}" type="presParOf" srcId="{8F38B5F4-3E2A-4C99-9754-56132F02674D}" destId="{BA07782B-331A-4C6C-94B3-313DBBDB0B98}" srcOrd="0" destOrd="0" presId="urn:microsoft.com/office/officeart/2005/8/layout/hierarchy2"/>
    <dgm:cxn modelId="{6F26BBF6-4BF1-4EC6-BC4A-7B61A29B0D57}" type="presParOf" srcId="{BA07782B-331A-4C6C-94B3-313DBBDB0B98}" destId="{41C38A87-9E80-421B-97DC-33D6E8EF4182}" srcOrd="0" destOrd="0" presId="urn:microsoft.com/office/officeart/2005/8/layout/hierarchy2"/>
    <dgm:cxn modelId="{DAD9457B-F4F5-4A5D-9F0F-254663D8FDF1}" type="presParOf" srcId="{8F38B5F4-3E2A-4C99-9754-56132F02674D}" destId="{602C7BA5-37F4-479D-8B2E-A91083E82676}" srcOrd="1" destOrd="0" presId="urn:microsoft.com/office/officeart/2005/8/layout/hierarchy2"/>
    <dgm:cxn modelId="{620C1367-35E3-48DF-A26E-5AF58F448948}" type="presParOf" srcId="{602C7BA5-37F4-479D-8B2E-A91083E82676}" destId="{23F140FD-E261-43C9-B6AE-C247B6DB693E}" srcOrd="0" destOrd="0" presId="urn:microsoft.com/office/officeart/2005/8/layout/hierarchy2"/>
    <dgm:cxn modelId="{CBC7F661-043F-4242-9A25-A6E3BC93E683}" type="presParOf" srcId="{602C7BA5-37F4-479D-8B2E-A91083E82676}" destId="{9919A7FD-B563-4CCB-81C7-CF6ECB5367C1}" srcOrd="1" destOrd="0" presId="urn:microsoft.com/office/officeart/2005/8/layout/hierarchy2"/>
    <dgm:cxn modelId="{0A4064DD-BEF9-4DED-BFB2-396635EB4C4B}" type="presParOf" srcId="{8F38B5F4-3E2A-4C99-9754-56132F02674D}" destId="{AF9FB13F-BEDE-46EE-9F47-DE3BFF315533}" srcOrd="2" destOrd="0" presId="urn:microsoft.com/office/officeart/2005/8/layout/hierarchy2"/>
    <dgm:cxn modelId="{5094ACCB-9A01-49C5-847E-6C288B0E8BDA}" type="presParOf" srcId="{AF9FB13F-BEDE-46EE-9F47-DE3BFF315533}" destId="{4FD73580-BFDC-4BFC-BE78-16AF0811FF6B}" srcOrd="0" destOrd="0" presId="urn:microsoft.com/office/officeart/2005/8/layout/hierarchy2"/>
    <dgm:cxn modelId="{AD3BBEE4-D7B4-4468-AE0C-A8ACF192D706}" type="presParOf" srcId="{8F38B5F4-3E2A-4C99-9754-56132F02674D}" destId="{0A4798D8-5455-46F6-A4A6-F982F59B19D9}" srcOrd="3" destOrd="0" presId="urn:microsoft.com/office/officeart/2005/8/layout/hierarchy2"/>
    <dgm:cxn modelId="{A4C68D37-F7F0-47D3-983E-26D3F42DD174}" type="presParOf" srcId="{0A4798D8-5455-46F6-A4A6-F982F59B19D9}" destId="{087EE0EE-8C18-4883-9124-D59914AD59C4}" srcOrd="0" destOrd="0" presId="urn:microsoft.com/office/officeart/2005/8/layout/hierarchy2"/>
    <dgm:cxn modelId="{23CF16C1-B337-4FBD-A5BF-5FFD2E9C07D3}" type="presParOf" srcId="{0A4798D8-5455-46F6-A4A6-F982F59B19D9}" destId="{FC650B83-41B9-4BA4-A14A-CF2EED97BA54}" srcOrd="1" destOrd="0" presId="urn:microsoft.com/office/officeart/2005/8/layout/hierarchy2"/>
    <dgm:cxn modelId="{69CCB707-4716-4027-8555-14AB9D8E219B}" type="presParOf" srcId="{8F38B5F4-3E2A-4C99-9754-56132F02674D}" destId="{08989100-E1C2-463A-9807-415CE5133B61}" srcOrd="4" destOrd="0" presId="urn:microsoft.com/office/officeart/2005/8/layout/hierarchy2"/>
    <dgm:cxn modelId="{C121CFBE-2C6D-46D5-A5E7-8C3A0A94E408}" type="presParOf" srcId="{08989100-E1C2-463A-9807-415CE5133B61}" destId="{18A240BA-DA60-4EF5-B210-E573A4871D46}" srcOrd="0" destOrd="0" presId="urn:microsoft.com/office/officeart/2005/8/layout/hierarchy2"/>
    <dgm:cxn modelId="{41C43381-264E-415C-87BA-5F4AD0CE1D97}" type="presParOf" srcId="{8F38B5F4-3E2A-4C99-9754-56132F02674D}" destId="{51E13AD4-D9A1-4280-B4DB-4A9470D0EC41}" srcOrd="5" destOrd="0" presId="urn:microsoft.com/office/officeart/2005/8/layout/hierarchy2"/>
    <dgm:cxn modelId="{D77BE301-6128-410D-860E-1C75CAAEFDD3}" type="presParOf" srcId="{51E13AD4-D9A1-4280-B4DB-4A9470D0EC41}" destId="{1FD43A1C-7F20-44F6-9C72-0E1B4F70B9BF}" srcOrd="0" destOrd="0" presId="urn:microsoft.com/office/officeart/2005/8/layout/hierarchy2"/>
    <dgm:cxn modelId="{DD6BA81A-1FF9-4EC3-84CA-4FD4239C686D}" type="presParOf" srcId="{51E13AD4-D9A1-4280-B4DB-4A9470D0EC41}" destId="{F1575A17-AF91-4718-8B87-C1865657FF44}" srcOrd="1" destOrd="0" presId="urn:microsoft.com/office/officeart/2005/8/layout/hierarchy2"/>
    <dgm:cxn modelId="{9524E8B7-F827-4790-8DD6-6174E5776D2A}" type="presParOf" srcId="{8F38B5F4-3E2A-4C99-9754-56132F02674D}" destId="{4C77F266-1D30-42DE-9622-42DF4A0ADC5C}" srcOrd="6" destOrd="0" presId="urn:microsoft.com/office/officeart/2005/8/layout/hierarchy2"/>
    <dgm:cxn modelId="{33D4E4A8-267C-4092-A46E-70D5A7BF9A3C}" type="presParOf" srcId="{4C77F266-1D30-42DE-9622-42DF4A0ADC5C}" destId="{DDF99C8F-C10A-4FD8-983A-A41CC4784D87}" srcOrd="0" destOrd="0" presId="urn:microsoft.com/office/officeart/2005/8/layout/hierarchy2"/>
    <dgm:cxn modelId="{1A6D1E9E-0190-41BF-9B34-6FE5A06A0B9F}" type="presParOf" srcId="{8F38B5F4-3E2A-4C99-9754-56132F02674D}" destId="{A302A482-0CC7-4937-BD7D-46812D1276FA}" srcOrd="7" destOrd="0" presId="urn:microsoft.com/office/officeart/2005/8/layout/hierarchy2"/>
    <dgm:cxn modelId="{1710DDD3-FD87-4F66-B6A1-65A7AB793AFD}" type="presParOf" srcId="{A302A482-0CC7-4937-BD7D-46812D1276FA}" destId="{C47F61CE-A708-4D2C-ACB4-578371F930BD}" srcOrd="0" destOrd="0" presId="urn:microsoft.com/office/officeart/2005/8/layout/hierarchy2"/>
    <dgm:cxn modelId="{FCBA61DA-359A-4118-A210-002A8D74EABD}" type="presParOf" srcId="{A302A482-0CC7-4937-BD7D-46812D1276FA}" destId="{EA640DE1-326E-48C3-92BF-2E08C9C8E731}" srcOrd="1" destOrd="0" presId="urn:microsoft.com/office/officeart/2005/8/layout/hierarchy2"/>
    <dgm:cxn modelId="{5D536BB4-F3D6-46FE-AE61-A839D652808B}" type="presParOf" srcId="{8F38B5F4-3E2A-4C99-9754-56132F02674D}" destId="{9E3AEF7D-DD45-42D5-B984-F4E97173A057}" srcOrd="8" destOrd="0" presId="urn:microsoft.com/office/officeart/2005/8/layout/hierarchy2"/>
    <dgm:cxn modelId="{8F8BDBCA-841A-495A-8E4A-D0498D424BFC}" type="presParOf" srcId="{9E3AEF7D-DD45-42D5-B984-F4E97173A057}" destId="{52585B24-D139-429F-9E7C-1B6AEA55A45C}" srcOrd="0" destOrd="0" presId="urn:microsoft.com/office/officeart/2005/8/layout/hierarchy2"/>
    <dgm:cxn modelId="{45E82097-33ED-4BED-BB3A-E70B5F69F139}" type="presParOf" srcId="{8F38B5F4-3E2A-4C99-9754-56132F02674D}" destId="{8EEE7F14-7F0D-4850-A567-9E4EAEADA51F}" srcOrd="9" destOrd="0" presId="urn:microsoft.com/office/officeart/2005/8/layout/hierarchy2"/>
    <dgm:cxn modelId="{3EC730C0-9154-4293-8BE8-6BEFD099E5BB}" type="presParOf" srcId="{8EEE7F14-7F0D-4850-A567-9E4EAEADA51F}" destId="{4EA5E112-12BF-42D9-A412-31870B159571}" srcOrd="0" destOrd="0" presId="urn:microsoft.com/office/officeart/2005/8/layout/hierarchy2"/>
    <dgm:cxn modelId="{8A9B4B62-4D0E-4C3B-9C1E-259973029DB0}" type="presParOf" srcId="{8EEE7F14-7F0D-4850-A567-9E4EAEADA51F}" destId="{85E75F77-7CB4-4B07-B0A7-F1EECACDA0D1}" srcOrd="1" destOrd="0" presId="urn:microsoft.com/office/officeart/2005/8/layout/hierarchy2"/>
    <dgm:cxn modelId="{8B745C8D-AF4A-4CD0-81CD-3786D90002B3}" type="presParOf" srcId="{D7F39E43-0276-4C3C-B750-151BD64C50E9}" destId="{CBBD743F-1265-4E96-AF5E-39ED4BD8F25C}" srcOrd="2" destOrd="0" presId="urn:microsoft.com/office/officeart/2005/8/layout/hierarchy2"/>
    <dgm:cxn modelId="{520C2AA6-5F0B-4336-9464-3BA267C00C4F}" type="presParOf" srcId="{CBBD743F-1265-4E96-AF5E-39ED4BD8F25C}" destId="{F4416D5F-7A14-4395-A72E-BD27A7673F1A}" srcOrd="0" destOrd="0" presId="urn:microsoft.com/office/officeart/2005/8/layout/hierarchy2"/>
    <dgm:cxn modelId="{B2AD4DF1-5B36-421F-80B3-0CFEDB700EEF}" type="presParOf" srcId="{D7F39E43-0276-4C3C-B750-151BD64C50E9}" destId="{C0825B0B-BE74-4002-9D48-B459DAD169B3}" srcOrd="3" destOrd="0" presId="urn:microsoft.com/office/officeart/2005/8/layout/hierarchy2"/>
    <dgm:cxn modelId="{A4CCC1C5-066F-4830-B6AD-F9A18A57166E}" type="presParOf" srcId="{C0825B0B-BE74-4002-9D48-B459DAD169B3}" destId="{B98FBD47-5C97-4D6C-A67E-2592A396EC2B}" srcOrd="0" destOrd="0" presId="urn:microsoft.com/office/officeart/2005/8/layout/hierarchy2"/>
    <dgm:cxn modelId="{9D86385E-EF8E-4A73-8EEB-2219F7C3C877}" type="presParOf" srcId="{C0825B0B-BE74-4002-9D48-B459DAD169B3}" destId="{87C4AE23-3DA8-4C37-A4CF-782F69C6E7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E0A17-66BC-4D28-84E8-737DCB38798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2F13EEDC-D804-4078-B208-93A9F9717A73}">
      <dgm:prSet phldrT="[Texto]"/>
      <dgm:spPr/>
      <dgm:t>
        <a:bodyPr/>
        <a:lstStyle/>
        <a:p>
          <a:r>
            <a:rPr lang="es-EC" b="1" dirty="0" smtClean="0"/>
            <a:t>Planificación</a:t>
          </a:r>
          <a:endParaRPr lang="es-EC" b="1" dirty="0"/>
        </a:p>
      </dgm:t>
    </dgm:pt>
    <dgm:pt modelId="{746B0E67-367B-460F-A04F-A6269F015517}" type="parTrans" cxnId="{EEB14D71-DD8F-4BD0-B5CF-DB809537F965}">
      <dgm:prSet/>
      <dgm:spPr/>
      <dgm:t>
        <a:bodyPr/>
        <a:lstStyle/>
        <a:p>
          <a:endParaRPr lang="es-EC"/>
        </a:p>
      </dgm:t>
    </dgm:pt>
    <dgm:pt modelId="{020CBDE8-4058-416F-8788-035726F6A81A}" type="sibTrans" cxnId="{EEB14D71-DD8F-4BD0-B5CF-DB809537F965}">
      <dgm:prSet/>
      <dgm:spPr/>
      <dgm:t>
        <a:bodyPr/>
        <a:lstStyle/>
        <a:p>
          <a:endParaRPr lang="es-EC"/>
        </a:p>
      </dgm:t>
    </dgm:pt>
    <dgm:pt modelId="{E163C2C8-1941-48CB-BD92-D282C9C178D4}" type="pres">
      <dgm:prSet presAssocID="{3ADE0A17-66BC-4D28-84E8-737DCB387987}" presName="diagram" presStyleCnt="0">
        <dgm:presLayoutVars>
          <dgm:dir/>
          <dgm:resizeHandles val="exact"/>
        </dgm:presLayoutVars>
      </dgm:prSet>
      <dgm:spPr/>
      <dgm:t>
        <a:bodyPr/>
        <a:lstStyle/>
        <a:p>
          <a:endParaRPr lang="es-EC"/>
        </a:p>
      </dgm:t>
    </dgm:pt>
    <dgm:pt modelId="{238FD722-159E-4A00-B654-1E187671CC1F}" type="pres">
      <dgm:prSet presAssocID="{2F13EEDC-D804-4078-B208-93A9F9717A73}" presName="node" presStyleLbl="node1" presStyleIdx="0" presStyleCnt="1">
        <dgm:presLayoutVars>
          <dgm:bulletEnabled val="1"/>
        </dgm:presLayoutVars>
      </dgm:prSet>
      <dgm:spPr/>
      <dgm:t>
        <a:bodyPr/>
        <a:lstStyle/>
        <a:p>
          <a:endParaRPr lang="es-EC"/>
        </a:p>
      </dgm:t>
    </dgm:pt>
  </dgm:ptLst>
  <dgm:cxnLst>
    <dgm:cxn modelId="{9C6BEF63-F046-4E8A-838C-2FEF658273DB}" type="presOf" srcId="{3ADE0A17-66BC-4D28-84E8-737DCB387987}" destId="{E163C2C8-1941-48CB-BD92-D282C9C178D4}" srcOrd="0" destOrd="0" presId="urn:microsoft.com/office/officeart/2005/8/layout/default"/>
    <dgm:cxn modelId="{EEB14D71-DD8F-4BD0-B5CF-DB809537F965}" srcId="{3ADE0A17-66BC-4D28-84E8-737DCB387987}" destId="{2F13EEDC-D804-4078-B208-93A9F9717A73}" srcOrd="0" destOrd="0" parTransId="{746B0E67-367B-460F-A04F-A6269F015517}" sibTransId="{020CBDE8-4058-416F-8788-035726F6A81A}"/>
    <dgm:cxn modelId="{18F10C89-ABEA-49D2-869D-466EBCD9DB4D}" type="presOf" srcId="{2F13EEDC-D804-4078-B208-93A9F9717A73}" destId="{238FD722-159E-4A00-B654-1E187671CC1F}" srcOrd="0" destOrd="0" presId="urn:microsoft.com/office/officeart/2005/8/layout/default"/>
    <dgm:cxn modelId="{DAF6BCF7-C158-45B3-8720-7DCA8A9442F8}" type="presParOf" srcId="{E163C2C8-1941-48CB-BD92-D282C9C178D4}" destId="{238FD722-159E-4A00-B654-1E187671CC1F}"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1EE315-90D6-4930-BDFE-BBFDA54CDC86}"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C"/>
        </a:p>
      </dgm:t>
    </dgm:pt>
    <dgm:pt modelId="{DE8F1C94-B3E3-40A8-A560-A2F7C7321ABC}">
      <dgm:prSet phldrT="[Texto]"/>
      <dgm:spPr/>
      <dgm:t>
        <a:bodyPr/>
        <a:lstStyle/>
        <a:p>
          <a:r>
            <a:rPr lang="es-EC" dirty="0" smtClean="0"/>
            <a:t>Planificación específica</a:t>
          </a:r>
          <a:endParaRPr lang="es-EC" dirty="0"/>
        </a:p>
      </dgm:t>
    </dgm:pt>
    <dgm:pt modelId="{7429EC07-D0CF-4C1B-9698-8294447006FD}" type="parTrans" cxnId="{9DED5F00-705D-474F-801C-81543AD30A95}">
      <dgm:prSet/>
      <dgm:spPr/>
      <dgm:t>
        <a:bodyPr/>
        <a:lstStyle/>
        <a:p>
          <a:endParaRPr lang="es-EC"/>
        </a:p>
      </dgm:t>
    </dgm:pt>
    <dgm:pt modelId="{CBAC3276-4AD4-4332-90EE-0898A3E998D3}" type="sibTrans" cxnId="{9DED5F00-705D-474F-801C-81543AD30A95}">
      <dgm:prSet/>
      <dgm:spPr/>
      <dgm:t>
        <a:bodyPr/>
        <a:lstStyle/>
        <a:p>
          <a:endParaRPr lang="es-EC"/>
        </a:p>
      </dgm:t>
    </dgm:pt>
    <dgm:pt modelId="{9CFF4FFC-9C3E-4373-9961-CBAFF228CBD9}">
      <dgm:prSet phldrT="[Texto]"/>
      <dgm:spPr/>
      <dgm:t>
        <a:bodyPr/>
        <a:lstStyle/>
        <a:p>
          <a:r>
            <a:rPr lang="es-EC" dirty="0" smtClean="0"/>
            <a:t>Evaluación del sistema de control interno</a:t>
          </a:r>
          <a:endParaRPr lang="es-EC" dirty="0"/>
        </a:p>
      </dgm:t>
    </dgm:pt>
    <dgm:pt modelId="{B767575A-9EA6-457F-8E69-11C2AA43C2AC}" type="parTrans" cxnId="{EB8B25EB-AE5B-4C50-8F18-6554CC35BCFC}">
      <dgm:prSet/>
      <dgm:spPr/>
      <dgm:t>
        <a:bodyPr/>
        <a:lstStyle/>
        <a:p>
          <a:endParaRPr lang="es-EC"/>
        </a:p>
      </dgm:t>
    </dgm:pt>
    <dgm:pt modelId="{94EA68D2-5CBF-4582-973F-98C06F8F3086}" type="sibTrans" cxnId="{EB8B25EB-AE5B-4C50-8F18-6554CC35BCFC}">
      <dgm:prSet/>
      <dgm:spPr/>
      <dgm:t>
        <a:bodyPr/>
        <a:lstStyle/>
        <a:p>
          <a:endParaRPr lang="es-EC"/>
        </a:p>
      </dgm:t>
    </dgm:pt>
    <dgm:pt modelId="{9F2D8DA4-80ED-494C-B4D4-3FB4783209B5}">
      <dgm:prSet phldrT="[Texto]"/>
      <dgm:spPr/>
      <dgm:t>
        <a:bodyPr/>
        <a:lstStyle/>
        <a:p>
          <a:r>
            <a:rPr lang="es-EC" dirty="0" smtClean="0"/>
            <a:t>Programa de planificación específica</a:t>
          </a:r>
          <a:endParaRPr lang="es-EC" dirty="0"/>
        </a:p>
      </dgm:t>
    </dgm:pt>
    <dgm:pt modelId="{8B09E39C-77DB-48C3-BCD5-4F32F883831C}" type="parTrans" cxnId="{E87683CC-DB92-420C-9B21-321A9F6FBCA6}">
      <dgm:prSet/>
      <dgm:spPr/>
      <dgm:t>
        <a:bodyPr/>
        <a:lstStyle/>
        <a:p>
          <a:endParaRPr lang="es-EC"/>
        </a:p>
      </dgm:t>
    </dgm:pt>
    <dgm:pt modelId="{71468657-018C-4EF6-A104-951DC964AF06}" type="sibTrans" cxnId="{E87683CC-DB92-420C-9B21-321A9F6FBCA6}">
      <dgm:prSet/>
      <dgm:spPr/>
      <dgm:t>
        <a:bodyPr/>
        <a:lstStyle/>
        <a:p>
          <a:endParaRPr lang="es-EC"/>
        </a:p>
      </dgm:t>
    </dgm:pt>
    <dgm:pt modelId="{67D976B1-5FE0-453D-B805-68C013AD261F}" type="pres">
      <dgm:prSet presAssocID="{DF1EE315-90D6-4930-BDFE-BBFDA54CDC86}" presName="diagram" presStyleCnt="0">
        <dgm:presLayoutVars>
          <dgm:chPref val="1"/>
          <dgm:dir/>
          <dgm:animOne val="branch"/>
          <dgm:animLvl val="lvl"/>
          <dgm:resizeHandles val="exact"/>
        </dgm:presLayoutVars>
      </dgm:prSet>
      <dgm:spPr/>
      <dgm:t>
        <a:bodyPr/>
        <a:lstStyle/>
        <a:p>
          <a:endParaRPr lang="es-EC"/>
        </a:p>
      </dgm:t>
    </dgm:pt>
    <dgm:pt modelId="{691F54DC-CB35-4747-91AF-23D6D921AAEB}" type="pres">
      <dgm:prSet presAssocID="{DE8F1C94-B3E3-40A8-A560-A2F7C7321ABC}" presName="root1" presStyleCnt="0"/>
      <dgm:spPr/>
    </dgm:pt>
    <dgm:pt modelId="{410063A9-794F-477D-B6F5-4FE7309E6011}" type="pres">
      <dgm:prSet presAssocID="{DE8F1C94-B3E3-40A8-A560-A2F7C7321ABC}" presName="LevelOneTextNode" presStyleLbl="node0" presStyleIdx="0" presStyleCnt="1">
        <dgm:presLayoutVars>
          <dgm:chPref val="3"/>
        </dgm:presLayoutVars>
      </dgm:prSet>
      <dgm:spPr/>
      <dgm:t>
        <a:bodyPr/>
        <a:lstStyle/>
        <a:p>
          <a:endParaRPr lang="es-EC"/>
        </a:p>
      </dgm:t>
    </dgm:pt>
    <dgm:pt modelId="{D5336446-C727-473D-BF99-CF18CC8C7BF2}" type="pres">
      <dgm:prSet presAssocID="{DE8F1C94-B3E3-40A8-A560-A2F7C7321ABC}" presName="level2hierChild" presStyleCnt="0"/>
      <dgm:spPr/>
    </dgm:pt>
    <dgm:pt modelId="{34F9AA86-A3BE-47C1-A106-21820A61CD22}" type="pres">
      <dgm:prSet presAssocID="{B767575A-9EA6-457F-8E69-11C2AA43C2AC}" presName="conn2-1" presStyleLbl="parChTrans1D2" presStyleIdx="0" presStyleCnt="2"/>
      <dgm:spPr/>
      <dgm:t>
        <a:bodyPr/>
        <a:lstStyle/>
        <a:p>
          <a:endParaRPr lang="es-EC"/>
        </a:p>
      </dgm:t>
    </dgm:pt>
    <dgm:pt modelId="{EB0B1E61-974B-4215-8DD2-2F13987B5027}" type="pres">
      <dgm:prSet presAssocID="{B767575A-9EA6-457F-8E69-11C2AA43C2AC}" presName="connTx" presStyleLbl="parChTrans1D2" presStyleIdx="0" presStyleCnt="2"/>
      <dgm:spPr/>
      <dgm:t>
        <a:bodyPr/>
        <a:lstStyle/>
        <a:p>
          <a:endParaRPr lang="es-EC"/>
        </a:p>
      </dgm:t>
    </dgm:pt>
    <dgm:pt modelId="{CE54A82C-2DA6-4E6B-83F0-42E213196B69}" type="pres">
      <dgm:prSet presAssocID="{9CFF4FFC-9C3E-4373-9961-CBAFF228CBD9}" presName="root2" presStyleCnt="0"/>
      <dgm:spPr/>
    </dgm:pt>
    <dgm:pt modelId="{BE1F7EEE-3F7C-453E-9A24-A5EEF990179A}" type="pres">
      <dgm:prSet presAssocID="{9CFF4FFC-9C3E-4373-9961-CBAFF228CBD9}" presName="LevelTwoTextNode" presStyleLbl="node2" presStyleIdx="0" presStyleCnt="2">
        <dgm:presLayoutVars>
          <dgm:chPref val="3"/>
        </dgm:presLayoutVars>
      </dgm:prSet>
      <dgm:spPr/>
      <dgm:t>
        <a:bodyPr/>
        <a:lstStyle/>
        <a:p>
          <a:endParaRPr lang="es-EC"/>
        </a:p>
      </dgm:t>
    </dgm:pt>
    <dgm:pt modelId="{D409DDC7-3DB6-4750-A6F3-404FF72F4497}" type="pres">
      <dgm:prSet presAssocID="{9CFF4FFC-9C3E-4373-9961-CBAFF228CBD9}" presName="level3hierChild" presStyleCnt="0"/>
      <dgm:spPr/>
    </dgm:pt>
    <dgm:pt modelId="{FCC6DBA7-C4C3-4A05-9F30-35BFDDF1F649}" type="pres">
      <dgm:prSet presAssocID="{8B09E39C-77DB-48C3-BCD5-4F32F883831C}" presName="conn2-1" presStyleLbl="parChTrans1D2" presStyleIdx="1" presStyleCnt="2"/>
      <dgm:spPr/>
      <dgm:t>
        <a:bodyPr/>
        <a:lstStyle/>
        <a:p>
          <a:endParaRPr lang="es-EC"/>
        </a:p>
      </dgm:t>
    </dgm:pt>
    <dgm:pt modelId="{152887F1-CB22-4AB5-91D9-22EC246AFD62}" type="pres">
      <dgm:prSet presAssocID="{8B09E39C-77DB-48C3-BCD5-4F32F883831C}" presName="connTx" presStyleLbl="parChTrans1D2" presStyleIdx="1" presStyleCnt="2"/>
      <dgm:spPr/>
      <dgm:t>
        <a:bodyPr/>
        <a:lstStyle/>
        <a:p>
          <a:endParaRPr lang="es-EC"/>
        </a:p>
      </dgm:t>
    </dgm:pt>
    <dgm:pt modelId="{3D1EA345-85F9-413D-944A-2893262EE37D}" type="pres">
      <dgm:prSet presAssocID="{9F2D8DA4-80ED-494C-B4D4-3FB4783209B5}" presName="root2" presStyleCnt="0"/>
      <dgm:spPr/>
    </dgm:pt>
    <dgm:pt modelId="{3D7EACB4-E15B-4C95-972D-983210EF55B0}" type="pres">
      <dgm:prSet presAssocID="{9F2D8DA4-80ED-494C-B4D4-3FB4783209B5}" presName="LevelTwoTextNode" presStyleLbl="node2" presStyleIdx="1" presStyleCnt="2">
        <dgm:presLayoutVars>
          <dgm:chPref val="3"/>
        </dgm:presLayoutVars>
      </dgm:prSet>
      <dgm:spPr/>
      <dgm:t>
        <a:bodyPr/>
        <a:lstStyle/>
        <a:p>
          <a:endParaRPr lang="es-EC"/>
        </a:p>
      </dgm:t>
    </dgm:pt>
    <dgm:pt modelId="{C6A8DE16-4915-41C5-B156-23AA26C42EC6}" type="pres">
      <dgm:prSet presAssocID="{9F2D8DA4-80ED-494C-B4D4-3FB4783209B5}" presName="level3hierChild" presStyleCnt="0"/>
      <dgm:spPr/>
    </dgm:pt>
  </dgm:ptLst>
  <dgm:cxnLst>
    <dgm:cxn modelId="{6F6E69B9-D4D9-4212-BA97-C2D69FB85F02}" type="presOf" srcId="{8B09E39C-77DB-48C3-BCD5-4F32F883831C}" destId="{FCC6DBA7-C4C3-4A05-9F30-35BFDDF1F649}" srcOrd="0" destOrd="0" presId="urn:microsoft.com/office/officeart/2005/8/layout/hierarchy2"/>
    <dgm:cxn modelId="{9E190411-1933-4AA9-ABFB-B4E0E772EDC7}" type="presOf" srcId="{B767575A-9EA6-457F-8E69-11C2AA43C2AC}" destId="{EB0B1E61-974B-4215-8DD2-2F13987B5027}" srcOrd="1" destOrd="0" presId="urn:microsoft.com/office/officeart/2005/8/layout/hierarchy2"/>
    <dgm:cxn modelId="{6A492B31-06BE-4C80-A557-26BD0AC23CEA}" type="presOf" srcId="{DF1EE315-90D6-4930-BDFE-BBFDA54CDC86}" destId="{67D976B1-5FE0-453D-B805-68C013AD261F}" srcOrd="0" destOrd="0" presId="urn:microsoft.com/office/officeart/2005/8/layout/hierarchy2"/>
    <dgm:cxn modelId="{6E0113C6-9218-4DC4-8995-C2A198640212}" type="presOf" srcId="{B767575A-9EA6-457F-8E69-11C2AA43C2AC}" destId="{34F9AA86-A3BE-47C1-A106-21820A61CD22}" srcOrd="0" destOrd="0" presId="urn:microsoft.com/office/officeart/2005/8/layout/hierarchy2"/>
    <dgm:cxn modelId="{0F703A13-2791-475E-95B0-19354F13BDCA}" type="presOf" srcId="{9F2D8DA4-80ED-494C-B4D4-3FB4783209B5}" destId="{3D7EACB4-E15B-4C95-972D-983210EF55B0}" srcOrd="0" destOrd="0" presId="urn:microsoft.com/office/officeart/2005/8/layout/hierarchy2"/>
    <dgm:cxn modelId="{1E44B126-EF13-4C9C-8157-9F54CF8F0EF3}" type="presOf" srcId="{DE8F1C94-B3E3-40A8-A560-A2F7C7321ABC}" destId="{410063A9-794F-477D-B6F5-4FE7309E6011}" srcOrd="0" destOrd="0" presId="urn:microsoft.com/office/officeart/2005/8/layout/hierarchy2"/>
    <dgm:cxn modelId="{9DED5F00-705D-474F-801C-81543AD30A95}" srcId="{DF1EE315-90D6-4930-BDFE-BBFDA54CDC86}" destId="{DE8F1C94-B3E3-40A8-A560-A2F7C7321ABC}" srcOrd="0" destOrd="0" parTransId="{7429EC07-D0CF-4C1B-9698-8294447006FD}" sibTransId="{CBAC3276-4AD4-4332-90EE-0898A3E998D3}"/>
    <dgm:cxn modelId="{E87683CC-DB92-420C-9B21-321A9F6FBCA6}" srcId="{DE8F1C94-B3E3-40A8-A560-A2F7C7321ABC}" destId="{9F2D8DA4-80ED-494C-B4D4-3FB4783209B5}" srcOrd="1" destOrd="0" parTransId="{8B09E39C-77DB-48C3-BCD5-4F32F883831C}" sibTransId="{71468657-018C-4EF6-A104-951DC964AF06}"/>
    <dgm:cxn modelId="{2599BF84-7EC8-49D9-A177-80A07B3CDD17}" type="presOf" srcId="{8B09E39C-77DB-48C3-BCD5-4F32F883831C}" destId="{152887F1-CB22-4AB5-91D9-22EC246AFD62}" srcOrd="1" destOrd="0" presId="urn:microsoft.com/office/officeart/2005/8/layout/hierarchy2"/>
    <dgm:cxn modelId="{A61FE613-CD07-4F49-89CD-A7D63038ED15}" type="presOf" srcId="{9CFF4FFC-9C3E-4373-9961-CBAFF228CBD9}" destId="{BE1F7EEE-3F7C-453E-9A24-A5EEF990179A}" srcOrd="0" destOrd="0" presId="urn:microsoft.com/office/officeart/2005/8/layout/hierarchy2"/>
    <dgm:cxn modelId="{EB8B25EB-AE5B-4C50-8F18-6554CC35BCFC}" srcId="{DE8F1C94-B3E3-40A8-A560-A2F7C7321ABC}" destId="{9CFF4FFC-9C3E-4373-9961-CBAFF228CBD9}" srcOrd="0" destOrd="0" parTransId="{B767575A-9EA6-457F-8E69-11C2AA43C2AC}" sibTransId="{94EA68D2-5CBF-4582-973F-98C06F8F3086}"/>
    <dgm:cxn modelId="{6408F6E9-6CD2-4A43-9370-EB8F36EF4C74}" type="presParOf" srcId="{67D976B1-5FE0-453D-B805-68C013AD261F}" destId="{691F54DC-CB35-4747-91AF-23D6D921AAEB}" srcOrd="0" destOrd="0" presId="urn:microsoft.com/office/officeart/2005/8/layout/hierarchy2"/>
    <dgm:cxn modelId="{CB828DD0-220C-43F7-A5C0-5C87B6E1738D}" type="presParOf" srcId="{691F54DC-CB35-4747-91AF-23D6D921AAEB}" destId="{410063A9-794F-477D-B6F5-4FE7309E6011}" srcOrd="0" destOrd="0" presId="urn:microsoft.com/office/officeart/2005/8/layout/hierarchy2"/>
    <dgm:cxn modelId="{4A7FD602-998C-4192-ABE9-C2F43D3EBE19}" type="presParOf" srcId="{691F54DC-CB35-4747-91AF-23D6D921AAEB}" destId="{D5336446-C727-473D-BF99-CF18CC8C7BF2}" srcOrd="1" destOrd="0" presId="urn:microsoft.com/office/officeart/2005/8/layout/hierarchy2"/>
    <dgm:cxn modelId="{3BAA2190-A2E4-4EE6-B799-74B25B45DA47}" type="presParOf" srcId="{D5336446-C727-473D-BF99-CF18CC8C7BF2}" destId="{34F9AA86-A3BE-47C1-A106-21820A61CD22}" srcOrd="0" destOrd="0" presId="urn:microsoft.com/office/officeart/2005/8/layout/hierarchy2"/>
    <dgm:cxn modelId="{812006EE-1A08-4000-9751-7382C076260E}" type="presParOf" srcId="{34F9AA86-A3BE-47C1-A106-21820A61CD22}" destId="{EB0B1E61-974B-4215-8DD2-2F13987B5027}" srcOrd="0" destOrd="0" presId="urn:microsoft.com/office/officeart/2005/8/layout/hierarchy2"/>
    <dgm:cxn modelId="{9A822F9F-FA04-4D41-A301-D229B6B459EE}" type="presParOf" srcId="{D5336446-C727-473D-BF99-CF18CC8C7BF2}" destId="{CE54A82C-2DA6-4E6B-83F0-42E213196B69}" srcOrd="1" destOrd="0" presId="urn:microsoft.com/office/officeart/2005/8/layout/hierarchy2"/>
    <dgm:cxn modelId="{651E6E71-1C71-409F-A79C-7071D7B5E691}" type="presParOf" srcId="{CE54A82C-2DA6-4E6B-83F0-42E213196B69}" destId="{BE1F7EEE-3F7C-453E-9A24-A5EEF990179A}" srcOrd="0" destOrd="0" presId="urn:microsoft.com/office/officeart/2005/8/layout/hierarchy2"/>
    <dgm:cxn modelId="{8545787C-8AF1-4736-AD60-2E698AFC2839}" type="presParOf" srcId="{CE54A82C-2DA6-4E6B-83F0-42E213196B69}" destId="{D409DDC7-3DB6-4750-A6F3-404FF72F4497}" srcOrd="1" destOrd="0" presId="urn:microsoft.com/office/officeart/2005/8/layout/hierarchy2"/>
    <dgm:cxn modelId="{03603A2C-FE43-4058-98CE-59BF3376C3F0}" type="presParOf" srcId="{D5336446-C727-473D-BF99-CF18CC8C7BF2}" destId="{FCC6DBA7-C4C3-4A05-9F30-35BFDDF1F649}" srcOrd="2" destOrd="0" presId="urn:microsoft.com/office/officeart/2005/8/layout/hierarchy2"/>
    <dgm:cxn modelId="{F6DB4775-891B-4B71-9B45-2E8F2E7CEF2D}" type="presParOf" srcId="{FCC6DBA7-C4C3-4A05-9F30-35BFDDF1F649}" destId="{152887F1-CB22-4AB5-91D9-22EC246AFD62}" srcOrd="0" destOrd="0" presId="urn:microsoft.com/office/officeart/2005/8/layout/hierarchy2"/>
    <dgm:cxn modelId="{0FB54B63-CB2D-4EBF-8B0F-38EB599F4BCF}" type="presParOf" srcId="{D5336446-C727-473D-BF99-CF18CC8C7BF2}" destId="{3D1EA345-85F9-413D-944A-2893262EE37D}" srcOrd="3" destOrd="0" presId="urn:microsoft.com/office/officeart/2005/8/layout/hierarchy2"/>
    <dgm:cxn modelId="{F9E76015-8119-41CA-9C0E-9586ADD773B3}" type="presParOf" srcId="{3D1EA345-85F9-413D-944A-2893262EE37D}" destId="{3D7EACB4-E15B-4C95-972D-983210EF55B0}" srcOrd="0" destOrd="0" presId="urn:microsoft.com/office/officeart/2005/8/layout/hierarchy2"/>
    <dgm:cxn modelId="{6BAA93E2-3415-424A-BC98-D7E4048E2416}" type="presParOf" srcId="{3D1EA345-85F9-413D-944A-2893262EE37D}" destId="{C6A8DE16-4915-41C5-B156-23AA26C42EC6}"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8AA092-ABCA-4C1B-B036-AC9A797A7564}" type="doc">
      <dgm:prSet loTypeId="urn:microsoft.com/office/officeart/2005/8/layout/funnel1" loCatId="process" qsTypeId="urn:microsoft.com/office/officeart/2005/8/quickstyle/3d1" qsCatId="3D" csTypeId="urn:microsoft.com/office/officeart/2005/8/colors/colorful4" csCatId="colorful" phldr="1"/>
      <dgm:spPr/>
      <dgm:t>
        <a:bodyPr/>
        <a:lstStyle/>
        <a:p>
          <a:endParaRPr lang="es-EC"/>
        </a:p>
      </dgm:t>
    </dgm:pt>
    <dgm:pt modelId="{6C7133E3-F970-4F34-A9F9-65E03918CBE8}">
      <dgm:prSet phldrT="[Texto]"/>
      <dgm:spPr/>
      <dgm:t>
        <a:bodyPr/>
        <a:lstStyle/>
        <a:p>
          <a:r>
            <a:rPr lang="es-EC" dirty="0" smtClean="0"/>
            <a:t>Aplicación de procedimientos y técnicas de auditoría</a:t>
          </a:r>
          <a:endParaRPr lang="es-EC" dirty="0"/>
        </a:p>
      </dgm:t>
    </dgm:pt>
    <dgm:pt modelId="{57F846C4-B1A4-4F46-88EA-19C458D94BAA}" type="parTrans" cxnId="{904CE8D6-4498-465B-8AF4-4D124C4DAE16}">
      <dgm:prSet/>
      <dgm:spPr/>
      <dgm:t>
        <a:bodyPr/>
        <a:lstStyle/>
        <a:p>
          <a:endParaRPr lang="es-EC"/>
        </a:p>
      </dgm:t>
    </dgm:pt>
    <dgm:pt modelId="{3A49A3A8-5AFE-4305-B940-5896427E6367}" type="sibTrans" cxnId="{904CE8D6-4498-465B-8AF4-4D124C4DAE16}">
      <dgm:prSet/>
      <dgm:spPr/>
      <dgm:t>
        <a:bodyPr/>
        <a:lstStyle/>
        <a:p>
          <a:endParaRPr lang="es-EC"/>
        </a:p>
      </dgm:t>
    </dgm:pt>
    <dgm:pt modelId="{10099D9B-DE80-4E58-A6E6-B9F565C04499}">
      <dgm:prSet phldrT="[Texto]"/>
      <dgm:spPr/>
      <dgm:t>
        <a:bodyPr/>
        <a:lstStyle/>
        <a:p>
          <a:r>
            <a:rPr lang="es-EC" dirty="0" smtClean="0"/>
            <a:t>Indicadores</a:t>
          </a:r>
          <a:endParaRPr lang="es-EC" dirty="0"/>
        </a:p>
      </dgm:t>
    </dgm:pt>
    <dgm:pt modelId="{75D3B98C-E058-4E90-A643-E5A0A3C8B70B}" type="parTrans" cxnId="{A09DE6E9-7507-4748-8984-F6C38A05269A}">
      <dgm:prSet/>
      <dgm:spPr/>
      <dgm:t>
        <a:bodyPr/>
        <a:lstStyle/>
        <a:p>
          <a:endParaRPr lang="es-EC"/>
        </a:p>
      </dgm:t>
    </dgm:pt>
    <dgm:pt modelId="{82069B5C-2C46-49E4-B1D3-4BDE4C3E9F60}" type="sibTrans" cxnId="{A09DE6E9-7507-4748-8984-F6C38A05269A}">
      <dgm:prSet/>
      <dgm:spPr/>
      <dgm:t>
        <a:bodyPr/>
        <a:lstStyle/>
        <a:p>
          <a:endParaRPr lang="es-EC"/>
        </a:p>
      </dgm:t>
    </dgm:pt>
    <dgm:pt modelId="{F61A7C3D-DAF4-4AFD-A821-F8F602524F1B}">
      <dgm:prSet phldrT="[Texto]"/>
      <dgm:spPr/>
      <dgm:t>
        <a:bodyPr/>
        <a:lstStyle/>
        <a:p>
          <a:r>
            <a:rPr lang="es-EC" dirty="0" smtClean="0">
              <a:solidFill>
                <a:schemeClr val="bg1"/>
              </a:solidFill>
            </a:rPr>
            <a:t>Hallazgos</a:t>
          </a:r>
          <a:endParaRPr lang="es-EC" dirty="0">
            <a:solidFill>
              <a:schemeClr val="bg1"/>
            </a:solidFill>
          </a:endParaRPr>
        </a:p>
      </dgm:t>
    </dgm:pt>
    <dgm:pt modelId="{3AE9A70B-3C5C-482F-956F-347E1EC9AC34}" type="parTrans" cxnId="{40A815B8-7CA2-4ECE-B0E6-6D8515F8EFED}">
      <dgm:prSet/>
      <dgm:spPr/>
      <dgm:t>
        <a:bodyPr/>
        <a:lstStyle/>
        <a:p>
          <a:endParaRPr lang="es-EC"/>
        </a:p>
      </dgm:t>
    </dgm:pt>
    <dgm:pt modelId="{E3565044-17D8-4747-B985-7E216C854C28}" type="sibTrans" cxnId="{40A815B8-7CA2-4ECE-B0E6-6D8515F8EFED}">
      <dgm:prSet/>
      <dgm:spPr/>
      <dgm:t>
        <a:bodyPr/>
        <a:lstStyle/>
        <a:p>
          <a:endParaRPr lang="es-EC"/>
        </a:p>
      </dgm:t>
    </dgm:pt>
    <dgm:pt modelId="{42F9B5EF-0B93-4984-AA61-A2211D9B0676}">
      <dgm:prSet phldrT="[Texto]"/>
      <dgm:spPr/>
      <dgm:t>
        <a:bodyPr/>
        <a:lstStyle/>
        <a:p>
          <a:r>
            <a:rPr lang="es-EC" dirty="0" smtClean="0"/>
            <a:t>Ejecución del trabajo de auditoría</a:t>
          </a:r>
          <a:endParaRPr lang="es-EC" dirty="0"/>
        </a:p>
      </dgm:t>
    </dgm:pt>
    <dgm:pt modelId="{49E6DC73-16F9-420D-8EE1-BDC550866F62}" type="parTrans" cxnId="{AEEBAD6C-FB2C-4F4C-9628-77AB35B587E9}">
      <dgm:prSet/>
      <dgm:spPr/>
      <dgm:t>
        <a:bodyPr/>
        <a:lstStyle/>
        <a:p>
          <a:endParaRPr lang="es-EC"/>
        </a:p>
      </dgm:t>
    </dgm:pt>
    <dgm:pt modelId="{A7DD8BE3-D456-43C0-A988-71E7371B1E58}" type="sibTrans" cxnId="{AEEBAD6C-FB2C-4F4C-9628-77AB35B587E9}">
      <dgm:prSet/>
      <dgm:spPr/>
      <dgm:t>
        <a:bodyPr/>
        <a:lstStyle/>
        <a:p>
          <a:endParaRPr lang="es-EC"/>
        </a:p>
      </dgm:t>
    </dgm:pt>
    <dgm:pt modelId="{B133568E-D44A-4464-A83C-26E84EB57433}" type="pres">
      <dgm:prSet presAssocID="{898AA092-ABCA-4C1B-B036-AC9A797A7564}" presName="Name0" presStyleCnt="0">
        <dgm:presLayoutVars>
          <dgm:chMax val="4"/>
          <dgm:resizeHandles val="exact"/>
        </dgm:presLayoutVars>
      </dgm:prSet>
      <dgm:spPr/>
      <dgm:t>
        <a:bodyPr/>
        <a:lstStyle/>
        <a:p>
          <a:endParaRPr lang="es-EC"/>
        </a:p>
      </dgm:t>
    </dgm:pt>
    <dgm:pt modelId="{DDD5070C-A73E-41D0-81A2-0A5C9A004547}" type="pres">
      <dgm:prSet presAssocID="{898AA092-ABCA-4C1B-B036-AC9A797A7564}" presName="ellipse" presStyleLbl="trBgShp" presStyleIdx="0" presStyleCnt="1"/>
      <dgm:spPr/>
    </dgm:pt>
    <dgm:pt modelId="{FC9A1245-CA44-42FB-9443-FAF35B184C26}" type="pres">
      <dgm:prSet presAssocID="{898AA092-ABCA-4C1B-B036-AC9A797A7564}" presName="arrow1" presStyleLbl="fgShp" presStyleIdx="0" presStyleCnt="1"/>
      <dgm:spPr/>
    </dgm:pt>
    <dgm:pt modelId="{3FF4772B-F785-43A9-A0F5-C8EC4EEDEF59}" type="pres">
      <dgm:prSet presAssocID="{898AA092-ABCA-4C1B-B036-AC9A797A7564}" presName="rectangle" presStyleLbl="revTx" presStyleIdx="0" presStyleCnt="1">
        <dgm:presLayoutVars>
          <dgm:bulletEnabled val="1"/>
        </dgm:presLayoutVars>
      </dgm:prSet>
      <dgm:spPr/>
      <dgm:t>
        <a:bodyPr/>
        <a:lstStyle/>
        <a:p>
          <a:endParaRPr lang="es-EC"/>
        </a:p>
      </dgm:t>
    </dgm:pt>
    <dgm:pt modelId="{343FA8D7-5AD5-44E9-9800-F83374D9DE09}" type="pres">
      <dgm:prSet presAssocID="{10099D9B-DE80-4E58-A6E6-B9F565C04499}" presName="item1" presStyleLbl="node1" presStyleIdx="0" presStyleCnt="3">
        <dgm:presLayoutVars>
          <dgm:bulletEnabled val="1"/>
        </dgm:presLayoutVars>
      </dgm:prSet>
      <dgm:spPr/>
      <dgm:t>
        <a:bodyPr/>
        <a:lstStyle/>
        <a:p>
          <a:endParaRPr lang="es-EC"/>
        </a:p>
      </dgm:t>
    </dgm:pt>
    <dgm:pt modelId="{F18492E0-CC9B-457F-B2A5-76D5CED07CC7}" type="pres">
      <dgm:prSet presAssocID="{F61A7C3D-DAF4-4AFD-A821-F8F602524F1B}" presName="item2" presStyleLbl="node1" presStyleIdx="1" presStyleCnt="3">
        <dgm:presLayoutVars>
          <dgm:bulletEnabled val="1"/>
        </dgm:presLayoutVars>
      </dgm:prSet>
      <dgm:spPr/>
      <dgm:t>
        <a:bodyPr/>
        <a:lstStyle/>
        <a:p>
          <a:endParaRPr lang="es-EC"/>
        </a:p>
      </dgm:t>
    </dgm:pt>
    <dgm:pt modelId="{4793582C-7C3C-43F1-B818-BD4804CECC8C}" type="pres">
      <dgm:prSet presAssocID="{42F9B5EF-0B93-4984-AA61-A2211D9B0676}" presName="item3" presStyleLbl="node1" presStyleIdx="2" presStyleCnt="3">
        <dgm:presLayoutVars>
          <dgm:bulletEnabled val="1"/>
        </dgm:presLayoutVars>
      </dgm:prSet>
      <dgm:spPr/>
      <dgm:t>
        <a:bodyPr/>
        <a:lstStyle/>
        <a:p>
          <a:endParaRPr lang="es-EC"/>
        </a:p>
      </dgm:t>
    </dgm:pt>
    <dgm:pt modelId="{0A1B405B-9665-40DF-8AAB-F2E3FD33E10E}" type="pres">
      <dgm:prSet presAssocID="{898AA092-ABCA-4C1B-B036-AC9A797A7564}" presName="funnel" presStyleLbl="trAlignAcc1" presStyleIdx="0" presStyleCnt="1"/>
      <dgm:spPr/>
    </dgm:pt>
  </dgm:ptLst>
  <dgm:cxnLst>
    <dgm:cxn modelId="{A09DE6E9-7507-4748-8984-F6C38A05269A}" srcId="{898AA092-ABCA-4C1B-B036-AC9A797A7564}" destId="{10099D9B-DE80-4E58-A6E6-B9F565C04499}" srcOrd="1" destOrd="0" parTransId="{75D3B98C-E058-4E90-A643-E5A0A3C8B70B}" sibTransId="{82069B5C-2C46-49E4-B1D3-4BDE4C3E9F60}"/>
    <dgm:cxn modelId="{689C6D51-9D06-4954-B1A3-5EB2572A1B11}" type="presOf" srcId="{42F9B5EF-0B93-4984-AA61-A2211D9B0676}" destId="{3FF4772B-F785-43A9-A0F5-C8EC4EEDEF59}" srcOrd="0" destOrd="0" presId="urn:microsoft.com/office/officeart/2005/8/layout/funnel1"/>
    <dgm:cxn modelId="{904CE8D6-4498-465B-8AF4-4D124C4DAE16}" srcId="{898AA092-ABCA-4C1B-B036-AC9A797A7564}" destId="{6C7133E3-F970-4F34-A9F9-65E03918CBE8}" srcOrd="0" destOrd="0" parTransId="{57F846C4-B1A4-4F46-88EA-19C458D94BAA}" sibTransId="{3A49A3A8-5AFE-4305-B940-5896427E6367}"/>
    <dgm:cxn modelId="{AEEBAD6C-FB2C-4F4C-9628-77AB35B587E9}" srcId="{898AA092-ABCA-4C1B-B036-AC9A797A7564}" destId="{42F9B5EF-0B93-4984-AA61-A2211D9B0676}" srcOrd="3" destOrd="0" parTransId="{49E6DC73-16F9-420D-8EE1-BDC550866F62}" sibTransId="{A7DD8BE3-D456-43C0-A988-71E7371B1E58}"/>
    <dgm:cxn modelId="{BF8A2A75-A2ED-4B09-9D6B-1D9E8D9ECAF6}" type="presOf" srcId="{F61A7C3D-DAF4-4AFD-A821-F8F602524F1B}" destId="{343FA8D7-5AD5-44E9-9800-F83374D9DE09}" srcOrd="0" destOrd="0" presId="urn:microsoft.com/office/officeart/2005/8/layout/funnel1"/>
    <dgm:cxn modelId="{30C6BC21-7741-4000-8C85-52E949EE8A41}" type="presOf" srcId="{6C7133E3-F970-4F34-A9F9-65E03918CBE8}" destId="{4793582C-7C3C-43F1-B818-BD4804CECC8C}" srcOrd="0" destOrd="0" presId="urn:microsoft.com/office/officeart/2005/8/layout/funnel1"/>
    <dgm:cxn modelId="{122FF9F7-E1D4-4878-ACA1-1FA675E33404}" type="presOf" srcId="{898AA092-ABCA-4C1B-B036-AC9A797A7564}" destId="{B133568E-D44A-4464-A83C-26E84EB57433}" srcOrd="0" destOrd="0" presId="urn:microsoft.com/office/officeart/2005/8/layout/funnel1"/>
    <dgm:cxn modelId="{40A815B8-7CA2-4ECE-B0E6-6D8515F8EFED}" srcId="{898AA092-ABCA-4C1B-B036-AC9A797A7564}" destId="{F61A7C3D-DAF4-4AFD-A821-F8F602524F1B}" srcOrd="2" destOrd="0" parTransId="{3AE9A70B-3C5C-482F-956F-347E1EC9AC34}" sibTransId="{E3565044-17D8-4747-B985-7E216C854C28}"/>
    <dgm:cxn modelId="{F90F09DC-70A9-4156-95BB-7FC5730868DD}" type="presOf" srcId="{10099D9B-DE80-4E58-A6E6-B9F565C04499}" destId="{F18492E0-CC9B-457F-B2A5-76D5CED07CC7}" srcOrd="0" destOrd="0" presId="urn:microsoft.com/office/officeart/2005/8/layout/funnel1"/>
    <dgm:cxn modelId="{A31D3012-C527-4830-A4CC-A56E328C4BE6}" type="presParOf" srcId="{B133568E-D44A-4464-A83C-26E84EB57433}" destId="{DDD5070C-A73E-41D0-81A2-0A5C9A004547}" srcOrd="0" destOrd="0" presId="urn:microsoft.com/office/officeart/2005/8/layout/funnel1"/>
    <dgm:cxn modelId="{8816C235-86B8-424B-B910-4C904BD386E8}" type="presParOf" srcId="{B133568E-D44A-4464-A83C-26E84EB57433}" destId="{FC9A1245-CA44-42FB-9443-FAF35B184C26}" srcOrd="1" destOrd="0" presId="urn:microsoft.com/office/officeart/2005/8/layout/funnel1"/>
    <dgm:cxn modelId="{6895F1C2-D754-472D-9DCA-DDCD3ACCDFED}" type="presParOf" srcId="{B133568E-D44A-4464-A83C-26E84EB57433}" destId="{3FF4772B-F785-43A9-A0F5-C8EC4EEDEF59}" srcOrd="2" destOrd="0" presId="urn:microsoft.com/office/officeart/2005/8/layout/funnel1"/>
    <dgm:cxn modelId="{0C404CE6-9C0E-433B-B610-78682A04965C}" type="presParOf" srcId="{B133568E-D44A-4464-A83C-26E84EB57433}" destId="{343FA8D7-5AD5-44E9-9800-F83374D9DE09}" srcOrd="3" destOrd="0" presId="urn:microsoft.com/office/officeart/2005/8/layout/funnel1"/>
    <dgm:cxn modelId="{99AD91FB-BB5D-4EA0-A71E-2938DA0D9EEC}" type="presParOf" srcId="{B133568E-D44A-4464-A83C-26E84EB57433}" destId="{F18492E0-CC9B-457F-B2A5-76D5CED07CC7}" srcOrd="4" destOrd="0" presId="urn:microsoft.com/office/officeart/2005/8/layout/funnel1"/>
    <dgm:cxn modelId="{0C87BED8-E050-4EE1-8A70-E606934113E3}" type="presParOf" srcId="{B133568E-D44A-4464-A83C-26E84EB57433}" destId="{4793582C-7C3C-43F1-B818-BD4804CECC8C}" srcOrd="5" destOrd="0" presId="urn:microsoft.com/office/officeart/2005/8/layout/funnel1"/>
    <dgm:cxn modelId="{62B501A8-8FF7-4BE5-8F56-959E69CAFC7E}" type="presParOf" srcId="{B133568E-D44A-4464-A83C-26E84EB57433}" destId="{0A1B405B-9665-40DF-8AAB-F2E3FD33E10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6F2278-68D6-466A-8747-F382155FF74D}" type="doc">
      <dgm:prSet loTypeId="urn:microsoft.com/office/officeart/2008/layout/AlternatingPictureBlocks" loCatId="list" qsTypeId="urn:microsoft.com/office/officeart/2005/8/quickstyle/simple2" qsCatId="simple" csTypeId="urn:microsoft.com/office/officeart/2005/8/colors/accent0_3" csCatId="mainScheme" phldr="1"/>
      <dgm:spPr/>
    </dgm:pt>
    <dgm:pt modelId="{A3E109B1-D8A1-40CA-B361-39CC1A3FD666}">
      <dgm:prSet phldrT="[Texto]"/>
      <dgm:spPr/>
      <dgm:t>
        <a:bodyPr/>
        <a:lstStyle/>
        <a:p>
          <a:r>
            <a:rPr lang="es-EC" dirty="0" smtClean="0"/>
            <a:t>Borrador de informe de auditoría</a:t>
          </a:r>
          <a:endParaRPr lang="es-EC" dirty="0"/>
        </a:p>
      </dgm:t>
    </dgm:pt>
    <dgm:pt modelId="{D7339094-D94B-4131-AACF-BAF6F33503FF}" type="parTrans" cxnId="{0F8E0585-40A8-4A9A-BEE9-D1B1D1CC6869}">
      <dgm:prSet/>
      <dgm:spPr/>
      <dgm:t>
        <a:bodyPr/>
        <a:lstStyle/>
        <a:p>
          <a:endParaRPr lang="es-EC"/>
        </a:p>
      </dgm:t>
    </dgm:pt>
    <dgm:pt modelId="{2C7DA31F-F393-4FAC-8DED-F3B3374BE6BF}" type="sibTrans" cxnId="{0F8E0585-40A8-4A9A-BEE9-D1B1D1CC6869}">
      <dgm:prSet/>
      <dgm:spPr/>
      <dgm:t>
        <a:bodyPr/>
        <a:lstStyle/>
        <a:p>
          <a:endParaRPr lang="es-EC"/>
        </a:p>
      </dgm:t>
    </dgm:pt>
    <dgm:pt modelId="{118633BD-06C0-431C-A8B1-DE395CC2370A}">
      <dgm:prSet phldrT="[Texto]"/>
      <dgm:spPr/>
      <dgm:t>
        <a:bodyPr/>
        <a:lstStyle/>
        <a:p>
          <a:r>
            <a:rPr lang="es-ES_tradnl" dirty="0" smtClean="0"/>
            <a:t>Conferencia del informe de auditoría</a:t>
          </a:r>
          <a:endParaRPr lang="es-EC" dirty="0"/>
        </a:p>
      </dgm:t>
    </dgm:pt>
    <dgm:pt modelId="{E3B95990-30E0-4E3E-8DC2-C15E3E3F81EA}" type="parTrans" cxnId="{2DD983F7-42F4-444E-B177-C3A4AF77C419}">
      <dgm:prSet/>
      <dgm:spPr/>
      <dgm:t>
        <a:bodyPr/>
        <a:lstStyle/>
        <a:p>
          <a:endParaRPr lang="es-EC"/>
        </a:p>
      </dgm:t>
    </dgm:pt>
    <dgm:pt modelId="{907EA5FF-BAB7-437E-9E2B-C37B0511EAB3}" type="sibTrans" cxnId="{2DD983F7-42F4-444E-B177-C3A4AF77C419}">
      <dgm:prSet/>
      <dgm:spPr/>
      <dgm:t>
        <a:bodyPr/>
        <a:lstStyle/>
        <a:p>
          <a:endParaRPr lang="es-EC"/>
        </a:p>
      </dgm:t>
    </dgm:pt>
    <dgm:pt modelId="{46E0449A-4178-4FC8-8544-5E94229CD1F5}">
      <dgm:prSet phldrT="[Texto]"/>
      <dgm:spPr/>
      <dgm:t>
        <a:bodyPr/>
        <a:lstStyle/>
        <a:p>
          <a:r>
            <a:rPr lang="es-EC" dirty="0" smtClean="0"/>
            <a:t>Informe de auditoría definitivo</a:t>
          </a:r>
          <a:endParaRPr lang="es-EC" dirty="0"/>
        </a:p>
      </dgm:t>
    </dgm:pt>
    <dgm:pt modelId="{8073CB70-B181-41C0-AECA-913D74A120CE}" type="parTrans" cxnId="{102811B0-ED3D-40AA-90EB-F816726298FA}">
      <dgm:prSet/>
      <dgm:spPr/>
      <dgm:t>
        <a:bodyPr/>
        <a:lstStyle/>
        <a:p>
          <a:endParaRPr lang="es-EC"/>
        </a:p>
      </dgm:t>
    </dgm:pt>
    <dgm:pt modelId="{7AD0FFB4-B7CE-48BC-9671-3DC8FC5EDA22}" type="sibTrans" cxnId="{102811B0-ED3D-40AA-90EB-F816726298FA}">
      <dgm:prSet/>
      <dgm:spPr/>
      <dgm:t>
        <a:bodyPr/>
        <a:lstStyle/>
        <a:p>
          <a:endParaRPr lang="es-EC"/>
        </a:p>
      </dgm:t>
    </dgm:pt>
    <dgm:pt modelId="{A9F3C1D2-C119-48D1-BBAB-CEA08F1FE19B}" type="pres">
      <dgm:prSet presAssocID="{366F2278-68D6-466A-8747-F382155FF74D}" presName="linearFlow" presStyleCnt="0">
        <dgm:presLayoutVars>
          <dgm:dir/>
          <dgm:resizeHandles val="exact"/>
        </dgm:presLayoutVars>
      </dgm:prSet>
      <dgm:spPr/>
    </dgm:pt>
    <dgm:pt modelId="{AB9D0C68-B1B3-40BA-B8DA-9BE8F37ABD08}" type="pres">
      <dgm:prSet presAssocID="{A3E109B1-D8A1-40CA-B361-39CC1A3FD666}" presName="comp" presStyleCnt="0"/>
      <dgm:spPr/>
    </dgm:pt>
    <dgm:pt modelId="{B18200D6-A3C6-4805-9E5F-142C7234851E}" type="pres">
      <dgm:prSet presAssocID="{A3E109B1-D8A1-40CA-B361-39CC1A3FD666}" presName="rect2" presStyleLbl="node1" presStyleIdx="0" presStyleCnt="3">
        <dgm:presLayoutVars>
          <dgm:bulletEnabled val="1"/>
        </dgm:presLayoutVars>
      </dgm:prSet>
      <dgm:spPr/>
      <dgm:t>
        <a:bodyPr/>
        <a:lstStyle/>
        <a:p>
          <a:endParaRPr lang="es-EC"/>
        </a:p>
      </dgm:t>
    </dgm:pt>
    <dgm:pt modelId="{8F40FFAF-1E76-4888-9FF2-0F5C669FAB67}" type="pres">
      <dgm:prSet presAssocID="{A3E109B1-D8A1-40CA-B361-39CC1A3FD666}"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3A2BE99A-3C84-4375-9F54-C6DC6830F2D8}" type="pres">
      <dgm:prSet presAssocID="{2C7DA31F-F393-4FAC-8DED-F3B3374BE6BF}" presName="sibTrans" presStyleCnt="0"/>
      <dgm:spPr/>
    </dgm:pt>
    <dgm:pt modelId="{38B1FB6E-DA47-45BA-ACF9-1864C971BF8D}" type="pres">
      <dgm:prSet presAssocID="{118633BD-06C0-431C-A8B1-DE395CC2370A}" presName="comp" presStyleCnt="0"/>
      <dgm:spPr/>
    </dgm:pt>
    <dgm:pt modelId="{86F9897C-AEA9-4133-8620-CB802DAD1056}" type="pres">
      <dgm:prSet presAssocID="{118633BD-06C0-431C-A8B1-DE395CC2370A}" presName="rect2" presStyleLbl="node1" presStyleIdx="1" presStyleCnt="3">
        <dgm:presLayoutVars>
          <dgm:bulletEnabled val="1"/>
        </dgm:presLayoutVars>
      </dgm:prSet>
      <dgm:spPr/>
      <dgm:t>
        <a:bodyPr/>
        <a:lstStyle/>
        <a:p>
          <a:endParaRPr lang="es-EC"/>
        </a:p>
      </dgm:t>
    </dgm:pt>
    <dgm:pt modelId="{1B216EC5-05DF-48C7-895B-A9EEB900EA53}" type="pres">
      <dgm:prSet presAssocID="{118633BD-06C0-431C-A8B1-DE395CC2370A}"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69610ED3-BAAC-4396-A2BD-146667B78C41}" type="pres">
      <dgm:prSet presAssocID="{907EA5FF-BAB7-437E-9E2B-C37B0511EAB3}" presName="sibTrans" presStyleCnt="0"/>
      <dgm:spPr/>
    </dgm:pt>
    <dgm:pt modelId="{4E404614-5C84-48FF-B71E-1CACD19F8F4B}" type="pres">
      <dgm:prSet presAssocID="{46E0449A-4178-4FC8-8544-5E94229CD1F5}" presName="comp" presStyleCnt="0"/>
      <dgm:spPr/>
    </dgm:pt>
    <dgm:pt modelId="{AE8D86D7-E272-4A24-9BF7-65312675CA59}" type="pres">
      <dgm:prSet presAssocID="{46E0449A-4178-4FC8-8544-5E94229CD1F5}" presName="rect2" presStyleLbl="node1" presStyleIdx="2" presStyleCnt="3">
        <dgm:presLayoutVars>
          <dgm:bulletEnabled val="1"/>
        </dgm:presLayoutVars>
      </dgm:prSet>
      <dgm:spPr/>
      <dgm:t>
        <a:bodyPr/>
        <a:lstStyle/>
        <a:p>
          <a:endParaRPr lang="es-EC"/>
        </a:p>
      </dgm:t>
    </dgm:pt>
    <dgm:pt modelId="{53F5FAA8-015D-4DDB-A1BA-AD8AA09402E9}" type="pres">
      <dgm:prSet presAssocID="{46E0449A-4178-4FC8-8544-5E94229CD1F5}"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Lst>
  <dgm:cxnLst>
    <dgm:cxn modelId="{2DD983F7-42F4-444E-B177-C3A4AF77C419}" srcId="{366F2278-68D6-466A-8747-F382155FF74D}" destId="{118633BD-06C0-431C-A8B1-DE395CC2370A}" srcOrd="1" destOrd="0" parTransId="{E3B95990-30E0-4E3E-8DC2-C15E3E3F81EA}" sibTransId="{907EA5FF-BAB7-437E-9E2B-C37B0511EAB3}"/>
    <dgm:cxn modelId="{D7DD3582-9007-4F7F-8039-C84E2B6445F1}" type="presOf" srcId="{46E0449A-4178-4FC8-8544-5E94229CD1F5}" destId="{AE8D86D7-E272-4A24-9BF7-65312675CA59}" srcOrd="0" destOrd="0" presId="urn:microsoft.com/office/officeart/2008/layout/AlternatingPictureBlocks"/>
    <dgm:cxn modelId="{69CB5D8B-BBA0-48B6-AC7A-CAA186A76C77}" type="presOf" srcId="{118633BD-06C0-431C-A8B1-DE395CC2370A}" destId="{86F9897C-AEA9-4133-8620-CB802DAD1056}" srcOrd="0" destOrd="0" presId="urn:microsoft.com/office/officeart/2008/layout/AlternatingPictureBlocks"/>
    <dgm:cxn modelId="{0F8E0585-40A8-4A9A-BEE9-D1B1D1CC6869}" srcId="{366F2278-68D6-466A-8747-F382155FF74D}" destId="{A3E109B1-D8A1-40CA-B361-39CC1A3FD666}" srcOrd="0" destOrd="0" parTransId="{D7339094-D94B-4131-AACF-BAF6F33503FF}" sibTransId="{2C7DA31F-F393-4FAC-8DED-F3B3374BE6BF}"/>
    <dgm:cxn modelId="{19D05016-8133-4395-9242-24C656C9F00F}" type="presOf" srcId="{A3E109B1-D8A1-40CA-B361-39CC1A3FD666}" destId="{B18200D6-A3C6-4805-9E5F-142C7234851E}" srcOrd="0" destOrd="0" presId="urn:microsoft.com/office/officeart/2008/layout/AlternatingPictureBlocks"/>
    <dgm:cxn modelId="{102811B0-ED3D-40AA-90EB-F816726298FA}" srcId="{366F2278-68D6-466A-8747-F382155FF74D}" destId="{46E0449A-4178-4FC8-8544-5E94229CD1F5}" srcOrd="2" destOrd="0" parTransId="{8073CB70-B181-41C0-AECA-913D74A120CE}" sibTransId="{7AD0FFB4-B7CE-48BC-9671-3DC8FC5EDA22}"/>
    <dgm:cxn modelId="{5022C479-1573-457D-A63F-FCC3E0A47343}" type="presOf" srcId="{366F2278-68D6-466A-8747-F382155FF74D}" destId="{A9F3C1D2-C119-48D1-BBAB-CEA08F1FE19B}" srcOrd="0" destOrd="0" presId="urn:microsoft.com/office/officeart/2008/layout/AlternatingPictureBlocks"/>
    <dgm:cxn modelId="{2D10DC6C-AF95-4319-9747-EFA28D1CACA4}" type="presParOf" srcId="{A9F3C1D2-C119-48D1-BBAB-CEA08F1FE19B}" destId="{AB9D0C68-B1B3-40BA-B8DA-9BE8F37ABD08}" srcOrd="0" destOrd="0" presId="urn:microsoft.com/office/officeart/2008/layout/AlternatingPictureBlocks"/>
    <dgm:cxn modelId="{E1AD0A66-C084-4DCA-8812-5C4DFABD3159}" type="presParOf" srcId="{AB9D0C68-B1B3-40BA-B8DA-9BE8F37ABD08}" destId="{B18200D6-A3C6-4805-9E5F-142C7234851E}" srcOrd="0" destOrd="0" presId="urn:microsoft.com/office/officeart/2008/layout/AlternatingPictureBlocks"/>
    <dgm:cxn modelId="{5E33EDB6-AED3-433A-90C1-5DAF86162E75}" type="presParOf" srcId="{AB9D0C68-B1B3-40BA-B8DA-9BE8F37ABD08}" destId="{8F40FFAF-1E76-4888-9FF2-0F5C669FAB67}" srcOrd="1" destOrd="0" presId="urn:microsoft.com/office/officeart/2008/layout/AlternatingPictureBlocks"/>
    <dgm:cxn modelId="{230D8FE3-D069-4AB7-BB05-CD9C43E0035C}" type="presParOf" srcId="{A9F3C1D2-C119-48D1-BBAB-CEA08F1FE19B}" destId="{3A2BE99A-3C84-4375-9F54-C6DC6830F2D8}" srcOrd="1" destOrd="0" presId="urn:microsoft.com/office/officeart/2008/layout/AlternatingPictureBlocks"/>
    <dgm:cxn modelId="{2ACE6F5C-B053-4E07-8091-877DD2092249}" type="presParOf" srcId="{A9F3C1D2-C119-48D1-BBAB-CEA08F1FE19B}" destId="{38B1FB6E-DA47-45BA-ACF9-1864C971BF8D}" srcOrd="2" destOrd="0" presId="urn:microsoft.com/office/officeart/2008/layout/AlternatingPictureBlocks"/>
    <dgm:cxn modelId="{5CECEBF7-23C3-4A03-B0FF-D11E44854D18}" type="presParOf" srcId="{38B1FB6E-DA47-45BA-ACF9-1864C971BF8D}" destId="{86F9897C-AEA9-4133-8620-CB802DAD1056}" srcOrd="0" destOrd="0" presId="urn:microsoft.com/office/officeart/2008/layout/AlternatingPictureBlocks"/>
    <dgm:cxn modelId="{93986464-503D-4380-BBCE-C5712C347B02}" type="presParOf" srcId="{38B1FB6E-DA47-45BA-ACF9-1864C971BF8D}" destId="{1B216EC5-05DF-48C7-895B-A9EEB900EA53}" srcOrd="1" destOrd="0" presId="urn:microsoft.com/office/officeart/2008/layout/AlternatingPictureBlocks"/>
    <dgm:cxn modelId="{0DAD249E-4286-48C0-BBFE-48B2AA8DA2BC}" type="presParOf" srcId="{A9F3C1D2-C119-48D1-BBAB-CEA08F1FE19B}" destId="{69610ED3-BAAC-4396-A2BD-146667B78C41}" srcOrd="3" destOrd="0" presId="urn:microsoft.com/office/officeart/2008/layout/AlternatingPictureBlocks"/>
    <dgm:cxn modelId="{34ABE743-6176-449B-9F32-749447481D6E}" type="presParOf" srcId="{A9F3C1D2-C119-48D1-BBAB-CEA08F1FE19B}" destId="{4E404614-5C84-48FF-B71E-1CACD19F8F4B}" srcOrd="4" destOrd="0" presId="urn:microsoft.com/office/officeart/2008/layout/AlternatingPictureBlocks"/>
    <dgm:cxn modelId="{BD102303-EC0B-42D3-8754-430EC647EBA8}" type="presParOf" srcId="{4E404614-5C84-48FF-B71E-1CACD19F8F4B}" destId="{AE8D86D7-E272-4A24-9BF7-65312675CA59}" srcOrd="0" destOrd="0" presId="urn:microsoft.com/office/officeart/2008/layout/AlternatingPictureBlocks"/>
    <dgm:cxn modelId="{9FCB6A88-6190-42D8-8B2C-E5EA0ECDCD7B}" type="presParOf" srcId="{4E404614-5C84-48FF-B71E-1CACD19F8F4B}" destId="{53F5FAA8-015D-4DDB-A1BA-AD8AA09402E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47B6-1713-45D6-A8AE-3CA6F92BC180}">
      <dsp:nvSpPr>
        <dsp:cNvPr id="0" name=""/>
        <dsp:cNvSpPr/>
      </dsp:nvSpPr>
      <dsp:spPr>
        <a:xfrm>
          <a:off x="2258" y="0"/>
          <a:ext cx="1355369" cy="2896819"/>
        </a:xfrm>
        <a:prstGeom prst="upArrow">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6F9BD-98E4-4293-91B7-3AE3C0DEB883}">
      <dsp:nvSpPr>
        <dsp:cNvPr id="0" name=""/>
        <dsp:cNvSpPr/>
      </dsp:nvSpPr>
      <dsp:spPr>
        <a:xfrm>
          <a:off x="1398289" y="0"/>
          <a:ext cx="2300020" cy="289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a:lnSpc>
              <a:spcPct val="90000"/>
            </a:lnSpc>
            <a:spcBef>
              <a:spcPct val="0"/>
            </a:spcBef>
            <a:spcAft>
              <a:spcPct val="35000"/>
            </a:spcAft>
          </a:pPr>
          <a:r>
            <a:rPr lang="es-EC" sz="2300" kern="1200" dirty="0" smtClean="0"/>
            <a:t>Nuevos enfoques orientados a optimizar la gestión empresarial. </a:t>
          </a:r>
          <a:endParaRPr lang="es-EC" sz="2300" kern="1200" dirty="0"/>
        </a:p>
      </dsp:txBody>
      <dsp:txXfrm>
        <a:off x="1398289" y="0"/>
        <a:ext cx="2300020" cy="2896819"/>
      </dsp:txXfrm>
    </dsp:sp>
    <dsp:sp modelId="{D9B3040F-AE9E-4C0E-A200-0F901E9E3721}">
      <dsp:nvSpPr>
        <dsp:cNvPr id="0" name=""/>
        <dsp:cNvSpPr/>
      </dsp:nvSpPr>
      <dsp:spPr>
        <a:xfrm>
          <a:off x="408869" y="3138220"/>
          <a:ext cx="1355369" cy="2896819"/>
        </a:xfrm>
        <a:prstGeom prst="downArrow">
          <a:avLst/>
        </a:prstGeom>
        <a:solidFill>
          <a:schemeClr val="accent2">
            <a:hueOff val="-148672"/>
            <a:satOff val="-39502"/>
            <a:lumOff val="-1607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5453E-F78E-4AC1-AA7A-D478353B63D1}">
      <dsp:nvSpPr>
        <dsp:cNvPr id="0" name=""/>
        <dsp:cNvSpPr/>
      </dsp:nvSpPr>
      <dsp:spPr>
        <a:xfrm>
          <a:off x="1804900" y="2745904"/>
          <a:ext cx="2300020" cy="289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a:lnSpc>
              <a:spcPct val="90000"/>
            </a:lnSpc>
            <a:spcBef>
              <a:spcPct val="0"/>
            </a:spcBef>
            <a:spcAft>
              <a:spcPct val="35000"/>
            </a:spcAft>
          </a:pPr>
          <a:r>
            <a:rPr lang="es-EC" sz="2300" kern="1200" dirty="0" smtClean="0"/>
            <a:t>La Clínica de Especialidades Sur, al ser una empresa que presta servicios de salud, necesita tener un Sistema de Control Interno adecuado.</a:t>
          </a:r>
          <a:endParaRPr lang="es-EC" sz="2300" kern="1200" dirty="0"/>
        </a:p>
      </dsp:txBody>
      <dsp:txXfrm>
        <a:off x="1804900" y="2745904"/>
        <a:ext cx="2300020" cy="28968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E9739-3A04-4180-8EBC-E06C8DD9850F}">
      <dsp:nvSpPr>
        <dsp:cNvPr id="0" name=""/>
        <dsp:cNvSpPr/>
      </dsp:nvSpPr>
      <dsp:spPr>
        <a:xfrm rot="4396374">
          <a:off x="639836" y="1594993"/>
          <a:ext cx="6005143" cy="3596048"/>
        </a:xfrm>
        <a:prstGeom prst="swooshArrow">
          <a:avLst>
            <a:gd name="adj1" fmla="val 16310"/>
            <a:gd name="adj2" fmla="val 31370"/>
          </a:avLst>
        </a:prstGeom>
        <a:gradFill rotWithShape="0">
          <a:gsLst>
            <a:gs pos="0">
              <a:schemeClr val="accent2">
                <a:hueOff val="0"/>
                <a:satOff val="0"/>
                <a:lumOff val="0"/>
                <a:alphaOff val="0"/>
                <a:shade val="85000"/>
              </a:schemeClr>
            </a:gs>
            <a:gs pos="100000">
              <a:schemeClr val="accent2">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79175E-0AF1-4547-958E-C836204BF74C}">
      <dsp:nvSpPr>
        <dsp:cNvPr id="0" name=""/>
        <dsp:cNvSpPr/>
      </dsp:nvSpPr>
      <dsp:spPr>
        <a:xfrm>
          <a:off x="3478080" y="2087187"/>
          <a:ext cx="156558" cy="156558"/>
        </a:xfrm>
        <a:prstGeom prst="ellipse">
          <a:avLst/>
        </a:prstGeom>
        <a:solidFill>
          <a:schemeClr val="accent2">
            <a:tint val="40000"/>
            <a:hueOff val="0"/>
            <a:satOff val="0"/>
            <a:lumOff val="0"/>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4BD376-7EAF-4268-A815-C430B99E013C}">
      <dsp:nvSpPr>
        <dsp:cNvPr id="0" name=""/>
        <dsp:cNvSpPr/>
      </dsp:nvSpPr>
      <dsp:spPr>
        <a:xfrm>
          <a:off x="4841578" y="3416501"/>
          <a:ext cx="156558" cy="156558"/>
        </a:xfrm>
        <a:prstGeom prst="ellipse">
          <a:avLst/>
        </a:prstGeom>
        <a:solidFill>
          <a:schemeClr val="accent2">
            <a:tint val="40000"/>
            <a:hueOff val="0"/>
            <a:satOff val="0"/>
            <a:lumOff val="0"/>
            <a:alphaOff val="0"/>
          </a:schemeClr>
        </a:solidFill>
        <a:ln>
          <a:noFill/>
        </a:ln>
        <a:effectLst>
          <a:outerShdw blurRad="50800" dist="42924" dir="5400000" rotWithShape="0">
            <a:srgbClr val="000000">
              <a:alpha val="4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81DEA8E-1145-457A-953E-8020A17420B4}">
      <dsp:nvSpPr>
        <dsp:cNvPr id="0" name=""/>
        <dsp:cNvSpPr/>
      </dsp:nvSpPr>
      <dsp:spPr>
        <a:xfrm>
          <a:off x="363127" y="329506"/>
          <a:ext cx="2922910" cy="51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b" anchorCtr="0">
          <a:noAutofit/>
        </a:bodyPr>
        <a:lstStyle/>
        <a:p>
          <a:pPr lvl="0" algn="ctr" defTabSz="1289050">
            <a:lnSpc>
              <a:spcPct val="90000"/>
            </a:lnSpc>
            <a:spcBef>
              <a:spcPct val="0"/>
            </a:spcBef>
            <a:spcAft>
              <a:spcPct val="35000"/>
            </a:spcAft>
          </a:pPr>
          <a:r>
            <a:rPr lang="es-EC" sz="2900" kern="1200" dirty="0" smtClean="0"/>
            <a:t>1994: Constitución</a:t>
          </a:r>
          <a:endParaRPr lang="es-EC" sz="2900" kern="1200" dirty="0"/>
        </a:p>
      </dsp:txBody>
      <dsp:txXfrm>
        <a:off x="363127" y="329506"/>
        <a:ext cx="2922910" cy="515385"/>
      </dsp:txXfrm>
    </dsp:sp>
    <dsp:sp modelId="{CD69F486-9484-4C5D-A473-14854FE954D1}">
      <dsp:nvSpPr>
        <dsp:cNvPr id="0" name=""/>
        <dsp:cNvSpPr/>
      </dsp:nvSpPr>
      <dsp:spPr>
        <a:xfrm>
          <a:off x="4445191" y="1440131"/>
          <a:ext cx="4782074" cy="124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l" defTabSz="1289050">
            <a:lnSpc>
              <a:spcPct val="90000"/>
            </a:lnSpc>
            <a:spcBef>
              <a:spcPct val="0"/>
            </a:spcBef>
            <a:spcAft>
              <a:spcPct val="35000"/>
            </a:spcAft>
          </a:pPr>
          <a:r>
            <a:rPr lang="es-EC" sz="2900" kern="1200" dirty="0" smtClean="0"/>
            <a:t>1998: Nuevas especialidades medicina interna, neonatología y ginecología</a:t>
          </a:r>
          <a:endParaRPr lang="es-EC" sz="2900" kern="1200" dirty="0"/>
        </a:p>
      </dsp:txBody>
      <dsp:txXfrm>
        <a:off x="4445191" y="1440131"/>
        <a:ext cx="4782074" cy="1242416"/>
      </dsp:txXfrm>
    </dsp:sp>
    <dsp:sp modelId="{3CC378AC-DD92-4F84-84CC-E76721417BC6}">
      <dsp:nvSpPr>
        <dsp:cNvPr id="0" name=""/>
        <dsp:cNvSpPr/>
      </dsp:nvSpPr>
      <dsp:spPr>
        <a:xfrm>
          <a:off x="309796" y="3139113"/>
          <a:ext cx="3949878" cy="114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r" defTabSz="1289050">
            <a:lnSpc>
              <a:spcPct val="90000"/>
            </a:lnSpc>
            <a:spcBef>
              <a:spcPct val="0"/>
            </a:spcBef>
            <a:spcAft>
              <a:spcPct val="35000"/>
            </a:spcAft>
          </a:pPr>
          <a:r>
            <a:rPr lang="es-EC" sz="2900" kern="1200" dirty="0" smtClean="0"/>
            <a:t>2000: Incremento de capital</a:t>
          </a:r>
          <a:endParaRPr lang="es-EC" sz="2900" kern="1200" dirty="0"/>
        </a:p>
      </dsp:txBody>
      <dsp:txXfrm>
        <a:off x="309796" y="3139113"/>
        <a:ext cx="3949878" cy="1149055"/>
      </dsp:txXfrm>
    </dsp:sp>
    <dsp:sp modelId="{1A906509-EC8C-43D0-844C-76A1C8D2628F}">
      <dsp:nvSpPr>
        <dsp:cNvPr id="0" name=""/>
        <dsp:cNvSpPr/>
      </dsp:nvSpPr>
      <dsp:spPr>
        <a:xfrm>
          <a:off x="4787971" y="6032542"/>
          <a:ext cx="3949878" cy="114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t" anchorCtr="0">
          <a:noAutofit/>
        </a:bodyPr>
        <a:lstStyle/>
        <a:p>
          <a:pPr lvl="0" algn="ctr" defTabSz="1289050">
            <a:lnSpc>
              <a:spcPct val="90000"/>
            </a:lnSpc>
            <a:spcBef>
              <a:spcPct val="0"/>
            </a:spcBef>
            <a:spcAft>
              <a:spcPct val="35000"/>
            </a:spcAft>
          </a:pPr>
          <a:r>
            <a:rPr lang="es-EC" sz="2900" kern="1200" dirty="0" smtClean="0"/>
            <a:t>CLÍNICA DE ESPECIALIDADES SUR</a:t>
          </a:r>
          <a:endParaRPr lang="es-EC" sz="2900" kern="1200" dirty="0"/>
        </a:p>
      </dsp:txBody>
      <dsp:txXfrm>
        <a:off x="4787971" y="6032542"/>
        <a:ext cx="3949878" cy="1149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26144-F9BB-4158-87D4-746310F3364D}">
      <dsp:nvSpPr>
        <dsp:cNvPr id="0" name=""/>
        <dsp:cNvSpPr/>
      </dsp:nvSpPr>
      <dsp:spPr>
        <a:xfrm rot="10800000">
          <a:off x="1747380" y="2590"/>
          <a:ext cx="5846797" cy="1098764"/>
        </a:xfrm>
        <a:prstGeom prst="homePlat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kern="1200" dirty="0" smtClean="0"/>
            <a:t>Objetivos de  las áreas</a:t>
          </a:r>
          <a:endParaRPr lang="es-EC" sz="4500" kern="1200" dirty="0"/>
        </a:p>
      </dsp:txBody>
      <dsp:txXfrm rot="10800000">
        <a:off x="2022071" y="2590"/>
        <a:ext cx="5572106" cy="1098764"/>
      </dsp:txXfrm>
    </dsp:sp>
    <dsp:sp modelId="{BB0E123D-90B3-4962-A5D4-9EE04EC98F73}">
      <dsp:nvSpPr>
        <dsp:cNvPr id="0" name=""/>
        <dsp:cNvSpPr/>
      </dsp:nvSpPr>
      <dsp:spPr>
        <a:xfrm>
          <a:off x="1197998" y="2590"/>
          <a:ext cx="1098764" cy="109876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BB3B571-867E-4652-B298-F2B9102CFECF}">
      <dsp:nvSpPr>
        <dsp:cNvPr id="0" name=""/>
        <dsp:cNvSpPr/>
      </dsp:nvSpPr>
      <dsp:spPr>
        <a:xfrm rot="10800000">
          <a:off x="1747380" y="1429344"/>
          <a:ext cx="5846797" cy="1098764"/>
        </a:xfrm>
        <a:prstGeom prst="homePlate">
          <a:avLst/>
        </a:prstGeom>
        <a:solidFill>
          <a:schemeClr val="accent3">
            <a:hueOff val="108410"/>
            <a:satOff val="4040"/>
            <a:lumOff val="278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b="0" kern="1200" dirty="0" smtClean="0"/>
            <a:t>Políticas</a:t>
          </a:r>
          <a:endParaRPr lang="es-EC" sz="4500" b="0" kern="1200" dirty="0"/>
        </a:p>
      </dsp:txBody>
      <dsp:txXfrm rot="10800000">
        <a:off x="2022071" y="1429344"/>
        <a:ext cx="5572106" cy="1098764"/>
      </dsp:txXfrm>
    </dsp:sp>
    <dsp:sp modelId="{DBFAE9E4-73B4-4110-8F93-74817E93713E}">
      <dsp:nvSpPr>
        <dsp:cNvPr id="0" name=""/>
        <dsp:cNvSpPr/>
      </dsp:nvSpPr>
      <dsp:spPr>
        <a:xfrm>
          <a:off x="1197998" y="1429344"/>
          <a:ext cx="1098764" cy="109876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2476604-DE9A-4CC3-9C18-29E4D0406DA5}">
      <dsp:nvSpPr>
        <dsp:cNvPr id="0" name=""/>
        <dsp:cNvSpPr/>
      </dsp:nvSpPr>
      <dsp:spPr>
        <a:xfrm rot="10800000">
          <a:off x="1747380" y="2856098"/>
          <a:ext cx="5846797" cy="1098764"/>
        </a:xfrm>
        <a:prstGeom prst="homePlate">
          <a:avLst/>
        </a:prstGeom>
        <a:solidFill>
          <a:schemeClr val="accent3">
            <a:hueOff val="216820"/>
            <a:satOff val="8080"/>
            <a:lumOff val="556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b="0" kern="1200" dirty="0" smtClean="0"/>
            <a:t>Estrategias</a:t>
          </a:r>
          <a:endParaRPr lang="es-EC" sz="4500" b="0" kern="1200" dirty="0"/>
        </a:p>
      </dsp:txBody>
      <dsp:txXfrm rot="10800000">
        <a:off x="2022071" y="2856098"/>
        <a:ext cx="5572106" cy="1098764"/>
      </dsp:txXfrm>
    </dsp:sp>
    <dsp:sp modelId="{9DC205A3-1BBE-4DAB-9DF8-A116F968CF3E}">
      <dsp:nvSpPr>
        <dsp:cNvPr id="0" name=""/>
        <dsp:cNvSpPr/>
      </dsp:nvSpPr>
      <dsp:spPr>
        <a:xfrm>
          <a:off x="1197998" y="2856098"/>
          <a:ext cx="1098764" cy="109876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40BA833-4D87-4510-9610-F8FEBB6C6840}">
      <dsp:nvSpPr>
        <dsp:cNvPr id="0" name=""/>
        <dsp:cNvSpPr/>
      </dsp:nvSpPr>
      <dsp:spPr>
        <a:xfrm rot="10800000">
          <a:off x="1747380" y="4282852"/>
          <a:ext cx="5846797" cy="1098764"/>
        </a:xfrm>
        <a:prstGeom prst="homePlate">
          <a:avLst/>
        </a:prstGeom>
        <a:solidFill>
          <a:schemeClr val="accent3">
            <a:hueOff val="325230"/>
            <a:satOff val="12119"/>
            <a:lumOff val="835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b="0" kern="1200" dirty="0" smtClean="0"/>
            <a:t>Principios y valores</a:t>
          </a:r>
          <a:endParaRPr lang="es-EC" sz="4500" b="0" kern="1200" dirty="0"/>
        </a:p>
      </dsp:txBody>
      <dsp:txXfrm rot="10800000">
        <a:off x="2022071" y="4282852"/>
        <a:ext cx="5572106" cy="1098764"/>
      </dsp:txXfrm>
    </dsp:sp>
    <dsp:sp modelId="{C20C7453-A6BA-4B11-9FEF-133ED79044CB}">
      <dsp:nvSpPr>
        <dsp:cNvPr id="0" name=""/>
        <dsp:cNvSpPr/>
      </dsp:nvSpPr>
      <dsp:spPr>
        <a:xfrm>
          <a:off x="1197998" y="4282852"/>
          <a:ext cx="1098764" cy="109876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BC7DB6E-0693-4890-8CC2-B345A6BEEA56}">
      <dsp:nvSpPr>
        <dsp:cNvPr id="0" name=""/>
        <dsp:cNvSpPr/>
      </dsp:nvSpPr>
      <dsp:spPr>
        <a:xfrm rot="10800000">
          <a:off x="1747380" y="5709606"/>
          <a:ext cx="5846797" cy="1098764"/>
        </a:xfrm>
        <a:prstGeom prst="homePlate">
          <a:avLst/>
        </a:prstGeom>
        <a:solidFill>
          <a:schemeClr val="accent3">
            <a:hueOff val="433640"/>
            <a:satOff val="16159"/>
            <a:lumOff val="1113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b="0" kern="1200" dirty="0" smtClean="0"/>
            <a:t>Misión</a:t>
          </a:r>
          <a:endParaRPr lang="es-EC" sz="4500" b="0" kern="1200" dirty="0"/>
        </a:p>
      </dsp:txBody>
      <dsp:txXfrm rot="10800000">
        <a:off x="2022071" y="5709606"/>
        <a:ext cx="5572106" cy="1098764"/>
      </dsp:txXfrm>
    </dsp:sp>
    <dsp:sp modelId="{9FBF6BE4-BB74-405C-B30A-909FE6651913}">
      <dsp:nvSpPr>
        <dsp:cNvPr id="0" name=""/>
        <dsp:cNvSpPr/>
      </dsp:nvSpPr>
      <dsp:spPr>
        <a:xfrm>
          <a:off x="1197998" y="5709606"/>
          <a:ext cx="1098764" cy="109876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23D90A08-CCFB-4071-B330-19236823CB2F}">
      <dsp:nvSpPr>
        <dsp:cNvPr id="0" name=""/>
        <dsp:cNvSpPr/>
      </dsp:nvSpPr>
      <dsp:spPr>
        <a:xfrm rot="10800000">
          <a:off x="1747380" y="7136360"/>
          <a:ext cx="5846797" cy="1098764"/>
        </a:xfrm>
        <a:prstGeom prst="homePlate">
          <a:avLst/>
        </a:prstGeom>
        <a:solidFill>
          <a:schemeClr val="accent3">
            <a:hueOff val="542050"/>
            <a:satOff val="20199"/>
            <a:lumOff val="1392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4525" tIns="171450" rIns="320040" bIns="171450" numCol="1" spcCol="1270" anchor="ctr" anchorCtr="0">
          <a:noAutofit/>
        </a:bodyPr>
        <a:lstStyle/>
        <a:p>
          <a:pPr lvl="0" algn="ctr" defTabSz="2000250">
            <a:lnSpc>
              <a:spcPct val="90000"/>
            </a:lnSpc>
            <a:spcBef>
              <a:spcPct val="0"/>
            </a:spcBef>
            <a:spcAft>
              <a:spcPct val="35000"/>
            </a:spcAft>
          </a:pPr>
          <a:r>
            <a:rPr lang="es-EC" sz="4500" b="0" kern="1200" dirty="0" smtClean="0"/>
            <a:t>Visión</a:t>
          </a:r>
          <a:endParaRPr lang="es-EC" sz="4500" b="0" kern="1200" dirty="0"/>
        </a:p>
      </dsp:txBody>
      <dsp:txXfrm rot="10800000">
        <a:off x="2022071" y="7136360"/>
        <a:ext cx="5572106" cy="1098764"/>
      </dsp:txXfrm>
    </dsp:sp>
    <dsp:sp modelId="{40152719-F8B1-44B1-8C23-D561669AA70A}">
      <dsp:nvSpPr>
        <dsp:cNvPr id="0" name=""/>
        <dsp:cNvSpPr/>
      </dsp:nvSpPr>
      <dsp:spPr>
        <a:xfrm>
          <a:off x="1197998" y="7136360"/>
          <a:ext cx="1098764" cy="109876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59275" cy="50323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697538" y="0"/>
            <a:ext cx="4359275" cy="503238"/>
          </a:xfrm>
          <a:prstGeom prst="rect">
            <a:avLst/>
          </a:prstGeom>
        </p:spPr>
        <p:txBody>
          <a:bodyPr vert="horz" lIns="91440" tIns="45720" rIns="91440" bIns="45720" rtlCol="0"/>
          <a:lstStyle>
            <a:lvl1pPr algn="r">
              <a:defRPr sz="1200"/>
            </a:lvl1pPr>
          </a:lstStyle>
          <a:p>
            <a:fld id="{FB772135-A1F6-4642-925A-2DD75DDD9BE3}" type="datetimeFigureOut">
              <a:rPr lang="es-EC" smtClean="0"/>
              <a:t>22/04/2014</a:t>
            </a:fld>
            <a:endParaRPr lang="es-EC"/>
          </a:p>
        </p:txBody>
      </p:sp>
      <p:sp>
        <p:nvSpPr>
          <p:cNvPr id="4" name="3 Marcador de imagen de diapositiva"/>
          <p:cNvSpPr>
            <a:spLocks noGrp="1" noRot="1" noChangeAspect="1"/>
          </p:cNvSpPr>
          <p:nvPr>
            <p:ph type="sldImg" idx="2"/>
          </p:nvPr>
        </p:nvSpPr>
        <p:spPr>
          <a:xfrm>
            <a:off x="3143250" y="754063"/>
            <a:ext cx="3771900" cy="37719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1006475" y="4778375"/>
            <a:ext cx="8045450" cy="4525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53575"/>
            <a:ext cx="4359275" cy="503238"/>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697538" y="9553575"/>
            <a:ext cx="4359275" cy="503238"/>
          </a:xfrm>
          <a:prstGeom prst="rect">
            <a:avLst/>
          </a:prstGeom>
        </p:spPr>
        <p:txBody>
          <a:bodyPr vert="horz" lIns="91440" tIns="45720" rIns="91440" bIns="45720" rtlCol="0" anchor="b"/>
          <a:lstStyle>
            <a:lvl1pPr algn="r">
              <a:defRPr sz="1200"/>
            </a:lvl1pPr>
          </a:lstStyle>
          <a:p>
            <a:fld id="{46F16F8E-0123-44AD-AECE-0354B39E7805}" type="slidenum">
              <a:rPr lang="es-EC" smtClean="0"/>
              <a:t>‹Nº›</a:t>
            </a:fld>
            <a:endParaRPr lang="es-EC"/>
          </a:p>
        </p:txBody>
      </p:sp>
    </p:spTree>
    <p:extLst>
      <p:ext uri="{BB962C8B-B14F-4D97-AF65-F5344CB8AC3E}">
        <p14:creationId xmlns:p14="http://schemas.microsoft.com/office/powerpoint/2010/main" val="42834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0058400" cy="10058400"/>
          </a:xfrm>
          <a:prstGeom prst="rect">
            <a:avLst/>
          </a:prstGeom>
        </p:spPr>
      </p:pic>
      <p:sp>
        <p:nvSpPr>
          <p:cNvPr id="2" name="Title 1"/>
          <p:cNvSpPr>
            <a:spLocks noGrp="1"/>
          </p:cNvSpPr>
          <p:nvPr>
            <p:ph type="title"/>
          </p:nvPr>
        </p:nvSpPr>
        <p:spPr>
          <a:xfrm>
            <a:off x="670560" y="2123440"/>
            <a:ext cx="3268980" cy="1609344"/>
          </a:xfrm>
        </p:spPr>
        <p:txBody>
          <a:bodyPr anchor="b"/>
          <a:lstStyle>
            <a:lvl1pPr algn="l">
              <a:defRPr sz="23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23078" y="2123440"/>
            <a:ext cx="3761842" cy="5096256"/>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500" baseline="0">
                <a:solidFill>
                  <a:schemeClr val="tx1">
                    <a:lumMod val="65000"/>
                  </a:schemeClr>
                </a:solidFill>
              </a:defRPr>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0560" y="3736906"/>
            <a:ext cx="3268980" cy="3527493"/>
          </a:xfrm>
        </p:spPr>
        <p:txBody>
          <a:bodyPr tIns="11495">
            <a:normAutofit/>
          </a:bodyPr>
          <a:lstStyle>
            <a:lvl1pPr marL="0" indent="0">
              <a:buNone/>
              <a:defRPr sz="18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6" name="Footer Placeholder 5"/>
          <p:cNvSpPr>
            <a:spLocks noGrp="1"/>
          </p:cNvSpPr>
          <p:nvPr>
            <p:ph type="ftr" sz="quarter" idx="11"/>
          </p:nvPr>
        </p:nvSpPr>
        <p:spPr/>
        <p:txBody>
          <a:bodyPr/>
          <a:lstStyle/>
          <a:p>
            <a:endParaRPr lang="es-EC">
              <a:solidFill>
                <a:srgbClr val="FFFFFF"/>
              </a:solidFill>
            </a:endParaRPr>
          </a:p>
        </p:txBody>
      </p:sp>
      <p:sp>
        <p:nvSpPr>
          <p:cNvPr id="7" name="Slide Number Placeholder 6"/>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23113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5" name="Footer Placeholder 4"/>
          <p:cNvSpPr>
            <a:spLocks noGrp="1"/>
          </p:cNvSpPr>
          <p:nvPr>
            <p:ph type="ftr" sz="quarter" idx="11"/>
          </p:nvPr>
        </p:nvSpPr>
        <p:spPr/>
        <p:txBody>
          <a:bodyPr/>
          <a:lstStyle/>
          <a:p>
            <a:endParaRPr lang="es-EC">
              <a:solidFill>
                <a:srgbClr val="FFFFFF"/>
              </a:solidFill>
            </a:endParaRPr>
          </a:p>
        </p:txBody>
      </p:sp>
      <p:sp>
        <p:nvSpPr>
          <p:cNvPr id="6" name="Slide Number Placeholder 5"/>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12581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402803"/>
            <a:ext cx="2263140" cy="858223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2920" y="402803"/>
            <a:ext cx="6621780" cy="85822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5" name="Footer Placeholder 4"/>
          <p:cNvSpPr>
            <a:spLocks noGrp="1"/>
          </p:cNvSpPr>
          <p:nvPr>
            <p:ph type="ftr" sz="quarter" idx="11"/>
          </p:nvPr>
        </p:nvSpPr>
        <p:spPr/>
        <p:txBody>
          <a:bodyPr/>
          <a:lstStyle/>
          <a:p>
            <a:endParaRPr lang="es-EC">
              <a:solidFill>
                <a:srgbClr val="FFFFFF"/>
              </a:solidFill>
            </a:endParaRPr>
          </a:p>
        </p:txBody>
      </p:sp>
      <p:sp>
        <p:nvSpPr>
          <p:cNvPr id="6" name="Slide Number Placeholder 5"/>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11808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0058400" cy="6705600"/>
          </a:xfrm>
          <a:prstGeom prst="rect">
            <a:avLst/>
          </a:prstGeom>
        </p:spPr>
      </p:pic>
      <p:sp>
        <p:nvSpPr>
          <p:cNvPr id="4" name="Date Placeholder 3"/>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5" name="Footer Placeholder 4"/>
          <p:cNvSpPr>
            <a:spLocks noGrp="1"/>
          </p:cNvSpPr>
          <p:nvPr>
            <p:ph type="ftr" sz="quarter" idx="11"/>
          </p:nvPr>
        </p:nvSpPr>
        <p:spPr/>
        <p:txBody>
          <a:bodyPr/>
          <a:lstStyle/>
          <a:p>
            <a:endParaRPr lang="es-EC">
              <a:solidFill>
                <a:srgbClr val="FFFFFF"/>
              </a:solidFill>
            </a:endParaRPr>
          </a:p>
        </p:txBody>
      </p:sp>
      <p:sp>
        <p:nvSpPr>
          <p:cNvPr id="6" name="Slide Number Placeholder 5"/>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
        <p:nvSpPr>
          <p:cNvPr id="3" name="Subtitle 2"/>
          <p:cNvSpPr>
            <a:spLocks noGrp="1"/>
          </p:cNvSpPr>
          <p:nvPr>
            <p:ph type="subTitle" idx="1"/>
          </p:nvPr>
        </p:nvSpPr>
        <p:spPr>
          <a:xfrm>
            <a:off x="1341120" y="5699760"/>
            <a:ext cx="7040880" cy="2570480"/>
          </a:xfrm>
        </p:spPr>
        <p:txBody>
          <a:bodyPr>
            <a:normAutofit/>
          </a:bodyPr>
          <a:lstStyle>
            <a:lvl1pPr marL="0" indent="0" algn="ctr">
              <a:buNone/>
              <a:defRPr sz="2100" baseline="0">
                <a:solidFill>
                  <a:schemeClr val="tx2"/>
                </a:solidFill>
              </a:defRPr>
            </a:lvl1pPr>
            <a:lvl2pPr marL="574746" indent="0" algn="ctr">
              <a:buNone/>
              <a:defRPr>
                <a:solidFill>
                  <a:schemeClr val="tx1">
                    <a:tint val="75000"/>
                  </a:schemeClr>
                </a:solidFill>
              </a:defRPr>
            </a:lvl2pPr>
            <a:lvl3pPr marL="1149492" indent="0" algn="ctr">
              <a:buNone/>
              <a:defRPr>
                <a:solidFill>
                  <a:schemeClr val="tx1">
                    <a:tint val="75000"/>
                  </a:schemeClr>
                </a:solidFill>
              </a:defRPr>
            </a:lvl3pPr>
            <a:lvl4pPr marL="1724238" indent="0" algn="ctr">
              <a:buNone/>
              <a:defRPr>
                <a:solidFill>
                  <a:schemeClr val="tx1">
                    <a:tint val="75000"/>
                  </a:schemeClr>
                </a:solidFill>
              </a:defRPr>
            </a:lvl4pPr>
            <a:lvl5pPr marL="2298984" indent="0" algn="ctr">
              <a:buNone/>
              <a:defRPr>
                <a:solidFill>
                  <a:schemeClr val="tx1">
                    <a:tint val="75000"/>
                  </a:schemeClr>
                </a:solidFill>
              </a:defRPr>
            </a:lvl5pPr>
            <a:lvl6pPr marL="2873731" indent="0" algn="ctr">
              <a:buNone/>
              <a:defRPr>
                <a:solidFill>
                  <a:schemeClr val="tx1">
                    <a:tint val="75000"/>
                  </a:schemeClr>
                </a:solidFill>
              </a:defRPr>
            </a:lvl6pPr>
            <a:lvl7pPr marL="3448477" indent="0" algn="ctr">
              <a:buNone/>
              <a:defRPr>
                <a:solidFill>
                  <a:schemeClr val="tx1">
                    <a:tint val="75000"/>
                  </a:schemeClr>
                </a:solidFill>
              </a:defRPr>
            </a:lvl7pPr>
            <a:lvl8pPr marL="4023223" indent="0" algn="ctr">
              <a:buNone/>
              <a:defRPr>
                <a:solidFill>
                  <a:schemeClr val="tx1">
                    <a:tint val="75000"/>
                  </a:schemeClr>
                </a:solidFill>
              </a:defRPr>
            </a:lvl8pPr>
            <a:lvl9pPr marL="4597969"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754380" y="2944903"/>
            <a:ext cx="8549640" cy="2156037"/>
          </a:xfrm>
        </p:spPr>
        <p:txBody>
          <a:bodyPr/>
          <a:lstStyle>
            <a:lvl1pPr algn="ctr">
              <a:defRPr sz="400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32282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70560" y="402802"/>
            <a:ext cx="8717280" cy="16764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5" name="Footer Placeholder 4"/>
          <p:cNvSpPr>
            <a:spLocks noGrp="1"/>
          </p:cNvSpPr>
          <p:nvPr>
            <p:ph type="ftr" sz="quarter" idx="11"/>
          </p:nvPr>
        </p:nvSpPr>
        <p:spPr/>
        <p:txBody>
          <a:bodyPr/>
          <a:lstStyle/>
          <a:p>
            <a:endParaRPr lang="es-EC">
              <a:solidFill>
                <a:srgbClr val="FFFFFF"/>
              </a:solidFill>
            </a:endParaRPr>
          </a:p>
        </p:txBody>
      </p:sp>
      <p:sp>
        <p:nvSpPr>
          <p:cNvPr id="6" name="Slide Number Placeholder 5"/>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
        <p:nvSpPr>
          <p:cNvPr id="8" name="Content Placeholder 7"/>
          <p:cNvSpPr>
            <a:spLocks noGrp="1"/>
          </p:cNvSpPr>
          <p:nvPr>
            <p:ph sz="quarter" idx="13"/>
          </p:nvPr>
        </p:nvSpPr>
        <p:spPr>
          <a:xfrm>
            <a:off x="670560" y="2346960"/>
            <a:ext cx="8717280" cy="60350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58844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0561" y="7278371"/>
            <a:ext cx="8673624" cy="1997710"/>
          </a:xfrm>
        </p:spPr>
        <p:txBody>
          <a:bodyPr anchor="t"/>
          <a:lstStyle>
            <a:lvl1pPr algn="l">
              <a:defRPr sz="40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0561" y="5078097"/>
            <a:ext cx="8673624" cy="2200274"/>
          </a:xfrm>
        </p:spPr>
        <p:txBody>
          <a:bodyPr anchor="b">
            <a:normAutofit/>
          </a:bodyPr>
          <a:lstStyle>
            <a:lvl1pPr marL="0" indent="0">
              <a:buNone/>
              <a:defRPr sz="2100" baseline="0">
                <a:solidFill>
                  <a:schemeClr val="tx2"/>
                </a:solidFill>
              </a:defRPr>
            </a:lvl1pPr>
            <a:lvl2pPr marL="574746" indent="0">
              <a:buNone/>
              <a:defRPr sz="2300">
                <a:solidFill>
                  <a:schemeClr val="tx1">
                    <a:tint val="75000"/>
                  </a:schemeClr>
                </a:solidFill>
              </a:defRPr>
            </a:lvl2pPr>
            <a:lvl3pPr marL="1149492" indent="0">
              <a:buNone/>
              <a:defRPr sz="2000">
                <a:solidFill>
                  <a:schemeClr val="tx1">
                    <a:tint val="75000"/>
                  </a:schemeClr>
                </a:solidFill>
              </a:defRPr>
            </a:lvl3pPr>
            <a:lvl4pPr marL="1724238" indent="0">
              <a:buNone/>
              <a:defRPr sz="1800">
                <a:solidFill>
                  <a:schemeClr val="tx1">
                    <a:tint val="75000"/>
                  </a:schemeClr>
                </a:solidFill>
              </a:defRPr>
            </a:lvl4pPr>
            <a:lvl5pPr marL="2298984" indent="0">
              <a:buNone/>
              <a:defRPr sz="1800">
                <a:solidFill>
                  <a:schemeClr val="tx1">
                    <a:tint val="75000"/>
                  </a:schemeClr>
                </a:solidFill>
              </a:defRPr>
            </a:lvl5pPr>
            <a:lvl6pPr marL="2873731" indent="0">
              <a:buNone/>
              <a:defRPr sz="1800">
                <a:solidFill>
                  <a:schemeClr val="tx1">
                    <a:tint val="75000"/>
                  </a:schemeClr>
                </a:solidFill>
              </a:defRPr>
            </a:lvl6pPr>
            <a:lvl7pPr marL="3448477" indent="0">
              <a:buNone/>
              <a:defRPr sz="1800">
                <a:solidFill>
                  <a:schemeClr val="tx1">
                    <a:tint val="75000"/>
                  </a:schemeClr>
                </a:solidFill>
              </a:defRPr>
            </a:lvl7pPr>
            <a:lvl8pPr marL="4023223" indent="0">
              <a:buNone/>
              <a:defRPr sz="1800">
                <a:solidFill>
                  <a:schemeClr val="tx1">
                    <a:tint val="75000"/>
                  </a:schemeClr>
                </a:solidFill>
              </a:defRPr>
            </a:lvl8pPr>
            <a:lvl9pPr marL="4597969" indent="0">
              <a:buNone/>
              <a:defRPr sz="18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5" name="Footer Placeholder 4"/>
          <p:cNvSpPr>
            <a:spLocks noGrp="1"/>
          </p:cNvSpPr>
          <p:nvPr>
            <p:ph type="ftr" sz="quarter" idx="11"/>
          </p:nvPr>
        </p:nvSpPr>
        <p:spPr/>
        <p:txBody>
          <a:bodyPr/>
          <a:lstStyle/>
          <a:p>
            <a:endParaRPr lang="es-EC">
              <a:solidFill>
                <a:srgbClr val="FFFFFF"/>
              </a:solidFill>
            </a:endParaRPr>
          </a:p>
        </p:txBody>
      </p:sp>
      <p:sp>
        <p:nvSpPr>
          <p:cNvPr id="6" name="Slide Number Placeholder 5"/>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391922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70560" y="2346960"/>
            <a:ext cx="4107180" cy="603504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5280660" y="2346960"/>
            <a:ext cx="4107180" cy="603504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70560" y="402802"/>
            <a:ext cx="8717280" cy="16764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6" name="Footer Placeholder 5"/>
          <p:cNvSpPr>
            <a:spLocks noGrp="1"/>
          </p:cNvSpPr>
          <p:nvPr>
            <p:ph type="ftr" sz="quarter" idx="11"/>
          </p:nvPr>
        </p:nvSpPr>
        <p:spPr/>
        <p:txBody>
          <a:bodyPr/>
          <a:lstStyle/>
          <a:p>
            <a:endParaRPr lang="es-EC">
              <a:solidFill>
                <a:srgbClr val="FFFFFF"/>
              </a:solidFill>
            </a:endParaRPr>
          </a:p>
        </p:txBody>
      </p:sp>
      <p:sp>
        <p:nvSpPr>
          <p:cNvPr id="7" name="Slide Number Placeholder 6"/>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249019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280660" y="3241040"/>
            <a:ext cx="4107180" cy="51409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70560" y="3241040"/>
            <a:ext cx="4107180" cy="514096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70560" y="402802"/>
            <a:ext cx="8717280" cy="16764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0560" y="2346959"/>
            <a:ext cx="4107180" cy="842857"/>
          </a:xfrm>
        </p:spPr>
        <p:txBody>
          <a:bodyPr anchor="b">
            <a:normAutofit/>
          </a:bodyPr>
          <a:lstStyle>
            <a:lvl1pPr marL="0" indent="0">
              <a:buNone/>
              <a:defRPr sz="2100" b="0" i="0" baseline="0">
                <a:solidFill>
                  <a:schemeClr val="tx2"/>
                </a:solidFill>
              </a:defRPr>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280660" y="2346959"/>
            <a:ext cx="4107180" cy="842857"/>
          </a:xfrm>
        </p:spPr>
        <p:txBody>
          <a:bodyPr anchor="b">
            <a:normAutofit/>
          </a:bodyPr>
          <a:lstStyle>
            <a:lvl1pPr marL="0" indent="0">
              <a:buNone/>
              <a:defRPr sz="2100" b="0" i="0" baseline="0">
                <a:solidFill>
                  <a:schemeClr val="tx2"/>
                </a:solidFill>
              </a:defRPr>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8" name="Footer Placeholder 7"/>
          <p:cNvSpPr>
            <a:spLocks noGrp="1"/>
          </p:cNvSpPr>
          <p:nvPr>
            <p:ph type="ftr" sz="quarter" idx="11"/>
          </p:nvPr>
        </p:nvSpPr>
        <p:spPr/>
        <p:txBody>
          <a:bodyPr/>
          <a:lstStyle/>
          <a:p>
            <a:endParaRPr lang="es-EC">
              <a:solidFill>
                <a:srgbClr val="FFFFFF"/>
              </a:solidFill>
            </a:endParaRPr>
          </a:p>
        </p:txBody>
      </p:sp>
      <p:sp>
        <p:nvSpPr>
          <p:cNvPr id="9" name="Slide Number Placeholder 8"/>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153146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0560" y="402802"/>
            <a:ext cx="8717280" cy="16764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4" name="Footer Placeholder 3"/>
          <p:cNvSpPr>
            <a:spLocks noGrp="1"/>
          </p:cNvSpPr>
          <p:nvPr>
            <p:ph type="ftr" sz="quarter" idx="11"/>
          </p:nvPr>
        </p:nvSpPr>
        <p:spPr/>
        <p:txBody>
          <a:bodyPr/>
          <a:lstStyle/>
          <a:p>
            <a:endParaRPr lang="es-EC">
              <a:solidFill>
                <a:srgbClr val="FFFFFF"/>
              </a:solidFill>
            </a:endParaRPr>
          </a:p>
        </p:txBody>
      </p:sp>
      <p:sp>
        <p:nvSpPr>
          <p:cNvPr id="5" name="Slide Number Placeholder 4"/>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19243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3" name="Footer Placeholder 2"/>
          <p:cNvSpPr>
            <a:spLocks noGrp="1"/>
          </p:cNvSpPr>
          <p:nvPr>
            <p:ph type="ftr" sz="quarter" idx="11"/>
          </p:nvPr>
        </p:nvSpPr>
        <p:spPr/>
        <p:txBody>
          <a:bodyPr/>
          <a:lstStyle/>
          <a:p>
            <a:endParaRPr lang="es-EC">
              <a:solidFill>
                <a:srgbClr val="FFFFFF"/>
              </a:solidFill>
            </a:endParaRPr>
          </a:p>
        </p:txBody>
      </p:sp>
      <p:sp>
        <p:nvSpPr>
          <p:cNvPr id="4" name="Slide Number Placeholder 3"/>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306127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358640" y="2123440"/>
            <a:ext cx="5113020" cy="62585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73913" y="2123440"/>
            <a:ext cx="3268980" cy="1609344"/>
          </a:xfrm>
        </p:spPr>
        <p:txBody>
          <a:bodyPr anchor="b"/>
          <a:lstStyle>
            <a:lvl1pPr algn="l">
              <a:defRPr sz="23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73913" y="3736908"/>
            <a:ext cx="3268980" cy="4645093"/>
          </a:xfrm>
        </p:spPr>
        <p:txBody>
          <a:bodyPr tIns="11495">
            <a:normAutofit/>
          </a:bodyPr>
          <a:lstStyle>
            <a:lvl1pPr marL="0" indent="0">
              <a:buNone/>
              <a:defRPr sz="18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779E079-AEE1-47AD-8236-D93BC9CA3EED}" type="datetimeFigureOut">
              <a:rPr lang="es-EC" smtClean="0">
                <a:solidFill>
                  <a:srgbClr val="FFFFFF"/>
                </a:solidFill>
              </a:rPr>
              <a:pPr/>
              <a:t>22/04/2014</a:t>
            </a:fld>
            <a:endParaRPr lang="es-EC">
              <a:solidFill>
                <a:srgbClr val="FFFFFF"/>
              </a:solidFill>
            </a:endParaRPr>
          </a:p>
        </p:txBody>
      </p:sp>
      <p:sp>
        <p:nvSpPr>
          <p:cNvPr id="6" name="Footer Placeholder 5"/>
          <p:cNvSpPr>
            <a:spLocks noGrp="1"/>
          </p:cNvSpPr>
          <p:nvPr>
            <p:ph type="ftr" sz="quarter" idx="11"/>
          </p:nvPr>
        </p:nvSpPr>
        <p:spPr/>
        <p:txBody>
          <a:bodyPr/>
          <a:lstStyle/>
          <a:p>
            <a:endParaRPr lang="es-EC">
              <a:solidFill>
                <a:srgbClr val="FFFFFF"/>
              </a:solidFill>
            </a:endParaRPr>
          </a:p>
        </p:txBody>
      </p:sp>
      <p:sp>
        <p:nvSpPr>
          <p:cNvPr id="7" name="Slide Number Placeholder 6"/>
          <p:cNvSpPr>
            <a:spLocks noGrp="1"/>
          </p:cNvSpPr>
          <p:nvPr>
            <p:ph type="sldNum" sz="quarter" idx="12"/>
          </p:nvPr>
        </p:nvSpPr>
        <p:spPr/>
        <p:txBody>
          <a:bodyPr/>
          <a:lstStyle/>
          <a:p>
            <a:fld id="{08179CFF-B110-4BEE-AD07-5A285B50C74C}" type="slidenum">
              <a:rPr lang="es-EC" smtClean="0">
                <a:solidFill>
                  <a:srgbClr val="FFFFFF"/>
                </a:solidFill>
              </a:rPr>
              <a:pPr/>
              <a:t>‹Nº›</a:t>
            </a:fld>
            <a:endParaRPr lang="es-EC">
              <a:solidFill>
                <a:srgbClr val="FFFFFF"/>
              </a:solidFill>
            </a:endParaRPr>
          </a:p>
        </p:txBody>
      </p:sp>
    </p:spTree>
    <p:extLst>
      <p:ext uri="{BB962C8B-B14F-4D97-AF65-F5344CB8AC3E}">
        <p14:creationId xmlns:p14="http://schemas.microsoft.com/office/powerpoint/2010/main" val="7599540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0058400" cy="10058400"/>
          </a:xfrm>
          <a:prstGeom prst="rect">
            <a:avLst/>
          </a:prstGeom>
        </p:spPr>
      </p:pic>
      <p:sp>
        <p:nvSpPr>
          <p:cNvPr id="2" name="Title Placeholder 1"/>
          <p:cNvSpPr>
            <a:spLocks noGrp="1"/>
          </p:cNvSpPr>
          <p:nvPr>
            <p:ph type="title"/>
          </p:nvPr>
        </p:nvSpPr>
        <p:spPr>
          <a:xfrm>
            <a:off x="670560" y="402802"/>
            <a:ext cx="8717280" cy="1676400"/>
          </a:xfrm>
          <a:prstGeom prst="rect">
            <a:avLst/>
          </a:prstGeom>
        </p:spPr>
        <p:txBody>
          <a:bodyPr vert="horz" lIns="114949" tIns="57475" rIns="114949" bIns="57475"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0560" y="2346961"/>
            <a:ext cx="8717280" cy="6638079"/>
          </a:xfrm>
          <a:prstGeom prst="rect">
            <a:avLst/>
          </a:prstGeom>
        </p:spPr>
        <p:txBody>
          <a:bodyPr vert="horz" lIns="114949" tIns="57475" rIns="114949" bIns="5747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286500" y="9322647"/>
            <a:ext cx="1676400" cy="535517"/>
          </a:xfrm>
          <a:prstGeom prst="rect">
            <a:avLst/>
          </a:prstGeom>
        </p:spPr>
        <p:txBody>
          <a:bodyPr vert="horz" lIns="114949" tIns="57475" rIns="114949" bIns="57475" rtlCol="0" anchor="ctr"/>
          <a:lstStyle>
            <a:lvl1pPr algn="r">
              <a:defRPr sz="1300" strike="noStrike" spc="75" baseline="0">
                <a:solidFill>
                  <a:schemeClr val="tx1"/>
                </a:solidFill>
              </a:defRPr>
            </a:lvl1pPr>
          </a:lstStyle>
          <a:p>
            <a:pPr defTabSz="1149492"/>
            <a:fld id="{6779E079-AEE1-47AD-8236-D93BC9CA3EED}" type="datetimeFigureOut">
              <a:rPr lang="es-EC" smtClean="0">
                <a:solidFill>
                  <a:srgbClr val="FFFFFF"/>
                </a:solidFill>
              </a:rPr>
              <a:pPr defTabSz="1149492"/>
              <a:t>22/04/2014</a:t>
            </a:fld>
            <a:endParaRPr lang="es-EC">
              <a:solidFill>
                <a:srgbClr val="FFFFFF"/>
              </a:solidFill>
            </a:endParaRPr>
          </a:p>
        </p:txBody>
      </p:sp>
      <p:sp>
        <p:nvSpPr>
          <p:cNvPr id="5" name="Footer Placeholder 4"/>
          <p:cNvSpPr>
            <a:spLocks noGrp="1"/>
          </p:cNvSpPr>
          <p:nvPr>
            <p:ph type="ftr" sz="quarter" idx="3"/>
          </p:nvPr>
        </p:nvSpPr>
        <p:spPr>
          <a:xfrm>
            <a:off x="670560" y="9322647"/>
            <a:ext cx="3185160" cy="535517"/>
          </a:xfrm>
          <a:prstGeom prst="rect">
            <a:avLst/>
          </a:prstGeom>
        </p:spPr>
        <p:txBody>
          <a:bodyPr vert="horz" lIns="114949" tIns="57475" rIns="114949" bIns="57475" rtlCol="0" anchor="ctr"/>
          <a:lstStyle>
            <a:lvl1pPr algn="l">
              <a:defRPr sz="1300" cap="all" spc="75" baseline="0">
                <a:solidFill>
                  <a:schemeClr val="tx1"/>
                </a:solidFill>
              </a:defRPr>
            </a:lvl1pPr>
          </a:lstStyle>
          <a:p>
            <a:pPr defTabSz="1149492"/>
            <a:endParaRPr lang="es-EC">
              <a:solidFill>
                <a:srgbClr val="FFFFFF"/>
              </a:solidFill>
            </a:endParaRPr>
          </a:p>
        </p:txBody>
      </p:sp>
      <p:sp>
        <p:nvSpPr>
          <p:cNvPr id="6" name="Slide Number Placeholder 5"/>
          <p:cNvSpPr>
            <a:spLocks noGrp="1"/>
          </p:cNvSpPr>
          <p:nvPr>
            <p:ph type="sldNum" sz="quarter" idx="4"/>
          </p:nvPr>
        </p:nvSpPr>
        <p:spPr>
          <a:xfrm>
            <a:off x="8298180" y="9322647"/>
            <a:ext cx="1089660" cy="535517"/>
          </a:xfrm>
          <a:prstGeom prst="rect">
            <a:avLst/>
          </a:prstGeom>
        </p:spPr>
        <p:txBody>
          <a:bodyPr vert="horz" lIns="114949" tIns="57475" rIns="114949" bIns="57475" rtlCol="0" anchor="ctr"/>
          <a:lstStyle>
            <a:lvl1pPr algn="r">
              <a:defRPr sz="1400" baseline="0">
                <a:solidFill>
                  <a:schemeClr val="tx1"/>
                </a:solidFill>
              </a:defRPr>
            </a:lvl1pPr>
          </a:lstStyle>
          <a:p>
            <a:pPr defTabSz="1149492"/>
            <a:fld id="{08179CFF-B110-4BEE-AD07-5A285B50C74C}" type="slidenum">
              <a:rPr lang="es-EC" smtClean="0">
                <a:solidFill>
                  <a:srgbClr val="FFFFFF"/>
                </a:solidFill>
              </a:rPr>
              <a:pPr defTabSz="1149492"/>
              <a:t>‹Nº›</a:t>
            </a:fld>
            <a:endParaRPr lang="es-EC">
              <a:solidFill>
                <a:srgbClr val="FFFFFF"/>
              </a:solidFill>
            </a:endParaRPr>
          </a:p>
        </p:txBody>
      </p:sp>
    </p:spTree>
    <p:extLst>
      <p:ext uri="{BB962C8B-B14F-4D97-AF65-F5344CB8AC3E}">
        <p14:creationId xmlns:p14="http://schemas.microsoft.com/office/powerpoint/2010/main" val="979152934"/>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1149492" rtl="0" eaLnBrk="1" latinLnBrk="0" hangingPunct="1">
        <a:spcBef>
          <a:spcPct val="0"/>
        </a:spcBef>
        <a:buNone/>
        <a:defRPr sz="3800" kern="1200" cap="all" spc="63"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31060" indent="-431060" algn="l" defTabSz="1149492" rtl="0" eaLnBrk="1" latinLnBrk="0" hangingPunct="1">
        <a:lnSpc>
          <a:spcPct val="100000"/>
        </a:lnSpc>
        <a:spcBef>
          <a:spcPct val="20000"/>
        </a:spcBef>
        <a:spcAft>
          <a:spcPts val="754"/>
        </a:spcAft>
        <a:buClr>
          <a:schemeClr val="tx2"/>
        </a:buClr>
        <a:buFont typeface="Arial" pitchFamily="34" charset="0"/>
        <a:buChar char="•"/>
        <a:defRPr sz="2100" kern="1200" spc="38" baseline="0">
          <a:solidFill>
            <a:schemeClr val="tx1"/>
          </a:solidFill>
          <a:latin typeface="+mn-lt"/>
          <a:ea typeface="+mn-ea"/>
          <a:cs typeface="+mn-cs"/>
        </a:defRPr>
      </a:lvl1pPr>
      <a:lvl2pPr marL="933962" indent="-359216" algn="l" defTabSz="1149492" rtl="0" eaLnBrk="1" latinLnBrk="0" hangingPunct="1">
        <a:lnSpc>
          <a:spcPct val="100000"/>
        </a:lnSpc>
        <a:spcBef>
          <a:spcPct val="20000"/>
        </a:spcBef>
        <a:spcAft>
          <a:spcPts val="754"/>
        </a:spcAft>
        <a:buClr>
          <a:schemeClr val="tx2"/>
        </a:buClr>
        <a:buFont typeface="Arial" pitchFamily="34" charset="0"/>
        <a:buChar char="•"/>
        <a:defRPr sz="2100" kern="1200" spc="38" baseline="0">
          <a:solidFill>
            <a:schemeClr val="tx1"/>
          </a:solidFill>
          <a:latin typeface="+mn-lt"/>
          <a:ea typeface="+mn-ea"/>
          <a:cs typeface="+mn-cs"/>
        </a:defRPr>
      </a:lvl2pPr>
      <a:lvl3pPr marL="1436865"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spc="38" baseline="0">
          <a:solidFill>
            <a:schemeClr val="tx1"/>
          </a:solidFill>
          <a:latin typeface="+mn-lt"/>
          <a:ea typeface="+mn-ea"/>
          <a:cs typeface="+mn-cs"/>
        </a:defRPr>
      </a:lvl3pPr>
      <a:lvl4pPr marL="2011611"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spc="38" baseline="0">
          <a:solidFill>
            <a:schemeClr val="tx1"/>
          </a:solidFill>
          <a:latin typeface="+mn-lt"/>
          <a:ea typeface="+mn-ea"/>
          <a:cs typeface="+mn-cs"/>
        </a:defRPr>
      </a:lvl4pPr>
      <a:lvl5pPr marL="2586358"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spc="38" baseline="0">
          <a:solidFill>
            <a:schemeClr val="tx1"/>
          </a:solidFill>
          <a:latin typeface="+mn-lt"/>
          <a:ea typeface="+mn-ea"/>
          <a:cs typeface="+mn-cs"/>
        </a:defRPr>
      </a:lvl5pPr>
      <a:lvl6pPr marL="3161104"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a:solidFill>
            <a:schemeClr val="tx1"/>
          </a:solidFill>
          <a:latin typeface="+mn-lt"/>
          <a:ea typeface="+mn-ea"/>
          <a:cs typeface="+mn-cs"/>
        </a:defRPr>
      </a:lvl6pPr>
      <a:lvl7pPr marL="3735850"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a:solidFill>
            <a:schemeClr val="tx1"/>
          </a:solidFill>
          <a:latin typeface="+mn-lt"/>
          <a:ea typeface="+mn-ea"/>
          <a:cs typeface="+mn-cs"/>
        </a:defRPr>
      </a:lvl7pPr>
      <a:lvl8pPr marL="4310596"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a:solidFill>
            <a:schemeClr val="tx1"/>
          </a:solidFill>
          <a:latin typeface="+mn-lt"/>
          <a:ea typeface="+mn-ea"/>
          <a:cs typeface="+mn-cs"/>
        </a:defRPr>
      </a:lvl8pPr>
      <a:lvl9pPr marL="4885342" indent="-287373" algn="l" defTabSz="1149492" rtl="0" eaLnBrk="1" latinLnBrk="0" hangingPunct="1">
        <a:lnSpc>
          <a:spcPct val="100000"/>
        </a:lnSpc>
        <a:spcBef>
          <a:spcPct val="20000"/>
        </a:spcBef>
        <a:spcAft>
          <a:spcPts val="754"/>
        </a:spcAft>
        <a:buClr>
          <a:schemeClr val="tx2"/>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emf"/><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9.emf"/><Relationship Id="rId4" Type="http://schemas.openxmlformats.org/officeDocument/2006/relationships/image" Target="../media/image48.emf"/></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es.wikipedia.org/wiki/Centro_de_salud" TargetMode="External"/><Relationship Id="rId2" Type="http://schemas.openxmlformats.org/officeDocument/2006/relationships/hyperlink" Target="http://es.wikipedia.org/wiki/Hospital" TargetMode="External"/><Relationship Id="rId1" Type="http://schemas.openxmlformats.org/officeDocument/2006/relationships/slideLayout" Target="../slideLayouts/slideLayout1.xml"/><Relationship Id="rId4" Type="http://schemas.openxmlformats.org/officeDocument/2006/relationships/hyperlink" Target="http://es.wikipedia.org/wiki/Laboratorio_cl%C3%ADnico"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31925" y="6471966"/>
            <a:ext cx="7040880" cy="2570480"/>
          </a:xfrm>
        </p:spPr>
        <p:txBody>
          <a:bodyPr/>
          <a:lstStyle/>
          <a:p>
            <a:r>
              <a:rPr lang="es-EC" b="1" dirty="0"/>
              <a:t>“AUDITORÍA DE GESTIÓN APLICADA A LA CLÍNICA DE ESPECIALIDADES SUR, UBICADA EN LA CIUDAD DE QUITO, DEDICADA A LA PRESTACIÓN DE SERVICIOS DE SALUD PARA MEDIR LA EFICIENCIA Y EFECTIVIDAD DE SUS PROCESOS ADMINISTRATIVOS”</a:t>
            </a:r>
            <a:endParaRPr lang="es-EC" dirty="0"/>
          </a:p>
          <a:p>
            <a:endParaRPr lang="es-EC" dirty="0"/>
          </a:p>
        </p:txBody>
      </p:sp>
      <p:sp>
        <p:nvSpPr>
          <p:cNvPr id="2" name="1 Título"/>
          <p:cNvSpPr>
            <a:spLocks noGrp="1"/>
          </p:cNvSpPr>
          <p:nvPr>
            <p:ph type="ctrTitle"/>
          </p:nvPr>
        </p:nvSpPr>
        <p:spPr>
          <a:xfrm>
            <a:off x="754380" y="5557261"/>
            <a:ext cx="8549640" cy="2156037"/>
          </a:xfrm>
        </p:spPr>
        <p:txBody>
          <a:bodyPr/>
          <a:lstStyle/>
          <a:p>
            <a:r>
              <a:rPr lang="es-EC" sz="2500" b="1" dirty="0"/>
              <a:t/>
            </a:r>
            <a:br>
              <a:rPr lang="es-EC" sz="2500" b="1" dirty="0"/>
            </a:br>
            <a:r>
              <a:rPr lang="es-EC" sz="2500" b="1" dirty="0"/>
              <a:t/>
            </a:r>
            <a:br>
              <a:rPr lang="es-EC" sz="2500" b="1" dirty="0"/>
            </a:br>
            <a:r>
              <a:rPr lang="es-EC" sz="2500" b="1" dirty="0"/>
              <a:t/>
            </a:r>
            <a:br>
              <a:rPr lang="es-EC" sz="2500" b="1" dirty="0"/>
            </a:br>
            <a:r>
              <a:rPr lang="es-EC" sz="2500" b="1" dirty="0"/>
              <a:t/>
            </a:r>
            <a:br>
              <a:rPr lang="es-EC" sz="2500" b="1" dirty="0"/>
            </a:br>
            <a:r>
              <a:rPr lang="es-EC" sz="2500" b="1" dirty="0"/>
              <a:t/>
            </a:r>
            <a:br>
              <a:rPr lang="es-EC" sz="2500" b="1" dirty="0"/>
            </a:br>
            <a:r>
              <a:rPr lang="es-EC" sz="2500" b="1" dirty="0"/>
              <a:t/>
            </a:r>
            <a:br>
              <a:rPr lang="es-EC" sz="2500" b="1" dirty="0"/>
            </a:br>
            <a:r>
              <a:rPr lang="es-EC" sz="2500" b="1" dirty="0"/>
              <a:t/>
            </a:r>
            <a:br>
              <a:rPr lang="es-EC" sz="2500" b="1" dirty="0"/>
            </a:br>
            <a:r>
              <a:rPr lang="es-EC" sz="2500" b="1" dirty="0"/>
              <a:t/>
            </a:r>
            <a:br>
              <a:rPr lang="es-EC" sz="2500" b="1" dirty="0"/>
            </a:br>
            <a:r>
              <a:rPr lang="es-EC" sz="2500" b="1" dirty="0"/>
              <a:t>DEPARTAMENTO DE CIENCIAS ECONÓMICAS, ADMINISTRATIVAS Y DE COMERCIO</a:t>
            </a:r>
            <a:r>
              <a:rPr lang="es-EC" sz="2500" dirty="0"/>
              <a:t/>
            </a:r>
            <a:br>
              <a:rPr lang="es-EC" sz="2500" dirty="0"/>
            </a:br>
            <a:r>
              <a:rPr lang="es-EC" sz="2500" b="1" dirty="0"/>
              <a:t> </a:t>
            </a:r>
            <a:r>
              <a:rPr lang="es-EC" sz="2500" dirty="0"/>
              <a:t/>
            </a:r>
            <a:br>
              <a:rPr lang="es-EC" sz="2500" dirty="0"/>
            </a:br>
            <a:r>
              <a:rPr lang="es-EC" sz="2500" b="1" dirty="0"/>
              <a:t>CARRERA DE INGENIERÍA EN FINANZAS Y AUDITORÍA CPA</a:t>
            </a:r>
            <a:r>
              <a:rPr lang="es-EC" sz="2500" dirty="0"/>
              <a:t/>
            </a:r>
            <a:br>
              <a:rPr lang="es-EC" sz="2500" dirty="0"/>
            </a:br>
            <a:r>
              <a:rPr lang="es-EC" sz="2500" b="1" dirty="0"/>
              <a:t> </a:t>
            </a:r>
            <a:r>
              <a:rPr lang="es-EC" sz="2500" dirty="0"/>
              <a:t/>
            </a:r>
            <a:br>
              <a:rPr lang="es-EC" sz="2500" dirty="0"/>
            </a:br>
            <a:r>
              <a:rPr lang="es-EC" sz="2500" b="1" dirty="0" err="1" smtClean="0"/>
              <a:t>PROyECTO</a:t>
            </a:r>
            <a:r>
              <a:rPr lang="es-EC" sz="2500" b="1" dirty="0" smtClean="0"/>
              <a:t> </a:t>
            </a:r>
            <a:r>
              <a:rPr lang="es-EC" sz="2500" b="1" dirty="0"/>
              <a:t>DE TESIS PREVIO A LA OBTENCIÓN DEL TÍTULO DE INGENIERO EN FINANZAS, CONTADOR PÚBLICO – AUDITOR</a:t>
            </a:r>
            <a:br>
              <a:rPr lang="es-EC" sz="2500" b="1" dirty="0"/>
            </a:br>
            <a:r>
              <a:rPr lang="es-EC" sz="2500" b="1" dirty="0"/>
              <a:t/>
            </a:r>
            <a:br>
              <a:rPr lang="es-EC" sz="2500" b="1" dirty="0"/>
            </a:br>
            <a:r>
              <a:rPr lang="es-EC" sz="2500" b="1" dirty="0"/>
              <a:t>AUTOR: VILLAGRÁN JÁCOME ALEXANDRA JHANINE</a:t>
            </a:r>
            <a:r>
              <a:rPr lang="es-EC" dirty="0"/>
              <a:t/>
            </a:r>
            <a:br>
              <a:rPr lang="es-EC" dirty="0"/>
            </a:br>
            <a:r>
              <a:rPr lang="es-EC" dirty="0"/>
              <a:t/>
            </a:r>
            <a:br>
              <a:rPr lang="es-EC" dirty="0"/>
            </a:br>
            <a:endParaRPr lang="es-EC" dirty="0"/>
          </a:p>
        </p:txBody>
      </p:sp>
      <p:pic>
        <p:nvPicPr>
          <p:cNvPr id="4" name="3 Imagen" descr="H:\UDE\Logo\UF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265" y="147614"/>
            <a:ext cx="5703034" cy="1689788"/>
          </a:xfrm>
          <a:prstGeom prst="rect">
            <a:avLst/>
          </a:prstGeom>
          <a:noFill/>
          <a:ln>
            <a:noFill/>
          </a:ln>
        </p:spPr>
      </p:pic>
      <p:sp>
        <p:nvSpPr>
          <p:cNvPr id="5" name="4 CuadroTexto"/>
          <p:cNvSpPr txBox="1"/>
          <p:nvPr/>
        </p:nvSpPr>
        <p:spPr>
          <a:xfrm>
            <a:off x="2256892" y="8619999"/>
            <a:ext cx="5782242" cy="947059"/>
          </a:xfrm>
          <a:prstGeom prst="rect">
            <a:avLst/>
          </a:prstGeom>
          <a:noFill/>
        </p:spPr>
        <p:txBody>
          <a:bodyPr wrap="square" lIns="114937" tIns="57470" rIns="114937" bIns="57470" rtlCol="0">
            <a:spAutoFit/>
          </a:bodyPr>
          <a:lstStyle/>
          <a:p>
            <a:pPr algn="ctr" defTabSz="1149374"/>
            <a:r>
              <a:rPr lang="es-EC" b="1" dirty="0">
                <a:solidFill>
                  <a:srgbClr val="FFFFFF"/>
                </a:solidFill>
              </a:rPr>
              <a:t>DIRECTOR: DR. EDUARDO RON SILVA</a:t>
            </a:r>
            <a:endParaRPr lang="es-EC" dirty="0">
              <a:solidFill>
                <a:srgbClr val="FFFFFF"/>
              </a:solidFill>
            </a:endParaRPr>
          </a:p>
          <a:p>
            <a:pPr algn="ctr" defTabSz="1149374"/>
            <a:r>
              <a:rPr lang="es-EC" b="1" dirty="0">
                <a:solidFill>
                  <a:srgbClr val="FFFFFF"/>
                </a:solidFill>
              </a:rPr>
              <a:t>CODIRECTOR: DR. PATRICIO GÁLVEZ LÓPEZ</a:t>
            </a:r>
            <a:endParaRPr lang="es-EC" dirty="0">
              <a:solidFill>
                <a:srgbClr val="FFFFFF"/>
              </a:solidFill>
            </a:endParaRPr>
          </a:p>
          <a:p>
            <a:pPr algn="ctr" defTabSz="1149374"/>
            <a:r>
              <a:rPr lang="es-EC" b="1" dirty="0" smtClean="0">
                <a:solidFill>
                  <a:srgbClr val="FFFFFF"/>
                </a:solidFill>
              </a:rPr>
              <a:t>SANGOLQUÍ</a:t>
            </a:r>
            <a:r>
              <a:rPr lang="es-EC" b="1" dirty="0">
                <a:solidFill>
                  <a:srgbClr val="FFFFFF"/>
                </a:solidFill>
              </a:rPr>
              <a:t>,  2014</a:t>
            </a:r>
            <a:r>
              <a:rPr lang="es-EC" dirty="0" smtClean="0">
                <a:solidFill>
                  <a:srgbClr val="FFFFFF"/>
                </a:solidFill>
              </a:rPr>
              <a:t> </a:t>
            </a:r>
            <a:endParaRPr lang="es-EC" dirty="0">
              <a:solidFill>
                <a:srgbClr val="FFFFFF"/>
              </a:solidFill>
            </a:endParaRPr>
          </a:p>
        </p:txBody>
      </p:sp>
    </p:spTree>
    <p:extLst>
      <p:ext uri="{BB962C8B-B14F-4D97-AF65-F5344CB8AC3E}">
        <p14:creationId xmlns:p14="http://schemas.microsoft.com/office/powerpoint/2010/main" val="3768693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93507" y="-356998"/>
            <a:ext cx="8717280" cy="1676400"/>
          </a:xfrm>
        </p:spPr>
        <p:txBody>
          <a:bodyPr/>
          <a:lstStyle/>
          <a:p>
            <a:pPr algn="ctr"/>
            <a:r>
              <a:rPr lang="es-EC" dirty="0"/>
              <a:t>Comunicación de Resultados</a:t>
            </a:r>
          </a:p>
        </p:txBody>
      </p:sp>
      <p:graphicFrame>
        <p:nvGraphicFramePr>
          <p:cNvPr id="10" name="9 Marcador de contenido"/>
          <p:cNvGraphicFramePr>
            <a:graphicFrameLocks noGrp="1"/>
          </p:cNvGraphicFramePr>
          <p:nvPr>
            <p:ph sz="quarter" idx="13"/>
            <p:extLst>
              <p:ext uri="{D42A27DB-BD31-4B8C-83A1-F6EECF244321}">
                <p14:modId xmlns:p14="http://schemas.microsoft.com/office/powerpoint/2010/main" val="1309170388"/>
              </p:ext>
            </p:extLst>
          </p:nvPr>
        </p:nvGraphicFramePr>
        <p:xfrm>
          <a:off x="514299" y="1649625"/>
          <a:ext cx="8744724" cy="781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143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2716" y="0"/>
            <a:ext cx="8717280" cy="1676400"/>
          </a:xfrm>
        </p:spPr>
        <p:txBody>
          <a:bodyPr/>
          <a:lstStyle/>
          <a:p>
            <a:pPr algn="ctr"/>
            <a:r>
              <a:rPr lang="es-EC" dirty="0"/>
              <a:t>Monitoreo y seguimiento</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43047488"/>
              </p:ext>
            </p:extLst>
          </p:nvPr>
        </p:nvGraphicFramePr>
        <p:xfrm>
          <a:off x="670560" y="2346960"/>
          <a:ext cx="8873542" cy="711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373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0560" y="818118"/>
            <a:ext cx="8717280" cy="1676400"/>
          </a:xfrm>
        </p:spPr>
        <p:txBody>
          <a:bodyPr/>
          <a:lstStyle/>
          <a:p>
            <a:pPr algn="ctr"/>
            <a:r>
              <a:rPr lang="es-EC" b="1" dirty="0">
                <a:solidFill>
                  <a:schemeClr val="tx2"/>
                </a:solidFill>
              </a:rPr>
              <a:t>CAPÍTULO IV</a:t>
            </a:r>
            <a:r>
              <a:rPr lang="es-EC" b="1" dirty="0"/>
              <a:t/>
            </a:r>
            <a:br>
              <a:rPr lang="es-EC" b="1" dirty="0"/>
            </a:br>
            <a:r>
              <a:rPr lang="es-EC" b="1" dirty="0"/>
              <a:t>EJERCICIO PRÁCTICO</a:t>
            </a:r>
            <a:br>
              <a:rPr lang="es-EC" b="1" dirty="0"/>
            </a:br>
            <a:endParaRPr lang="es-EC" dirty="0"/>
          </a:p>
        </p:txBody>
      </p:sp>
      <p:sp>
        <p:nvSpPr>
          <p:cNvPr id="3" name="2 Marcador de contenido"/>
          <p:cNvSpPr>
            <a:spLocks noGrp="1"/>
          </p:cNvSpPr>
          <p:nvPr>
            <p:ph sz="quarter" idx="13"/>
          </p:nvPr>
        </p:nvSpPr>
        <p:spPr/>
        <p:txBody>
          <a:bodyPr/>
          <a:lstStyle/>
          <a:p>
            <a:pPr marL="0" indent="0" algn="ctr">
              <a:buNone/>
            </a:pPr>
            <a:endParaRPr lang="es-EC" sz="3000" b="1" dirty="0"/>
          </a:p>
          <a:p>
            <a:pPr marL="0" indent="0" algn="ctr">
              <a:buNone/>
            </a:pPr>
            <a:endParaRPr lang="es-EC" sz="3000" b="1" dirty="0"/>
          </a:p>
          <a:p>
            <a:pPr marL="0" indent="0" algn="ctr">
              <a:buNone/>
            </a:pPr>
            <a:r>
              <a:rPr lang="es-EC" sz="3000" b="1" dirty="0"/>
              <a:t>“AUDITORÍA DE GESTIÓN APLICADA A LA CLÍNICA DE ESPECIALIDADES SUR, UBICADA EN LA CIUDAD DE QUITO, DEDICADA A LA PRESTACIÓN DE SERVICIOS DE SALUD PARA MEDIR LA EFICIENCIA Y EFECTIVIDAD DE SUS PROCESOS ADMINISTRATIVOS”</a:t>
            </a:r>
            <a:endParaRPr lang="es-EC" sz="3000" dirty="0"/>
          </a:p>
          <a:p>
            <a:endParaRPr lang="es-EC" dirty="0"/>
          </a:p>
        </p:txBody>
      </p:sp>
    </p:spTree>
    <p:extLst>
      <p:ext uri="{BB962C8B-B14F-4D97-AF65-F5344CB8AC3E}">
        <p14:creationId xmlns:p14="http://schemas.microsoft.com/office/powerpoint/2010/main" val="3323391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107 Grupo"/>
          <p:cNvGrpSpPr/>
          <p:nvPr/>
        </p:nvGrpSpPr>
        <p:grpSpPr>
          <a:xfrm>
            <a:off x="2416047" y="1262429"/>
            <a:ext cx="5461508" cy="7584694"/>
            <a:chOff x="1371854" y="900937"/>
            <a:chExt cx="5461508" cy="7584694"/>
          </a:xfrm>
        </p:grpSpPr>
        <p:sp>
          <p:nvSpPr>
            <p:cNvPr id="48" name="object 48"/>
            <p:cNvSpPr/>
            <p:nvPr/>
          </p:nvSpPr>
          <p:spPr>
            <a:xfrm>
              <a:off x="1393825" y="932179"/>
              <a:ext cx="1080135" cy="474979"/>
            </a:xfrm>
            <a:prstGeom prst="rect">
              <a:avLst/>
            </a:prstGeom>
            <a:blipFill>
              <a:blip r:embed="rId2" cstate="print"/>
              <a:stretch>
                <a:fillRect/>
              </a:stretch>
            </a:blipFill>
          </p:spPr>
          <p:txBody>
            <a:bodyPr wrap="square" lIns="0" tIns="0" rIns="0" bIns="0" rtlCol="0">
              <a:noAutofit/>
            </a:bodyPr>
            <a:lstStyle/>
            <a:p>
              <a:endParaRPr/>
            </a:p>
          </p:txBody>
        </p:sp>
        <p:sp>
          <p:nvSpPr>
            <p:cNvPr id="49" name="object 49"/>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1374902" y="178638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1" name="object 51"/>
            <p:cNvSpPr/>
            <p:nvPr/>
          </p:nvSpPr>
          <p:spPr>
            <a:xfrm>
              <a:off x="1374902" y="2844418"/>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1794002" y="2844418"/>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3167507" y="2844418"/>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3757295" y="2844418"/>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55" name="object 55"/>
            <p:cNvSpPr/>
            <p:nvPr/>
          </p:nvSpPr>
          <p:spPr>
            <a:xfrm>
              <a:off x="4696333" y="2844418"/>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5548249" y="2844418"/>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57" name="object 57"/>
            <p:cNvSpPr/>
            <p:nvPr/>
          </p:nvSpPr>
          <p:spPr>
            <a:xfrm>
              <a:off x="1374902" y="3143123"/>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58" name="object 58"/>
            <p:cNvSpPr/>
            <p:nvPr/>
          </p:nvSpPr>
          <p:spPr>
            <a:xfrm>
              <a:off x="1794002" y="3143123"/>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59" name="object 59"/>
            <p:cNvSpPr/>
            <p:nvPr/>
          </p:nvSpPr>
          <p:spPr>
            <a:xfrm>
              <a:off x="3167507" y="3143123"/>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60" name="object 60"/>
            <p:cNvSpPr/>
            <p:nvPr/>
          </p:nvSpPr>
          <p:spPr>
            <a:xfrm>
              <a:off x="3757295" y="3143123"/>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61" name="object 61"/>
            <p:cNvSpPr/>
            <p:nvPr/>
          </p:nvSpPr>
          <p:spPr>
            <a:xfrm>
              <a:off x="4696333" y="3143123"/>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62" name="object 62"/>
            <p:cNvSpPr/>
            <p:nvPr/>
          </p:nvSpPr>
          <p:spPr>
            <a:xfrm>
              <a:off x="5548249" y="3143123"/>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63" name="object 63"/>
            <p:cNvSpPr/>
            <p:nvPr/>
          </p:nvSpPr>
          <p:spPr>
            <a:xfrm>
              <a:off x="1374902" y="4273930"/>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1794002" y="4273930"/>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3167507" y="4273930"/>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3757295" y="4273930"/>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4696333" y="4273930"/>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5548249" y="4273930"/>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1374902" y="4761864"/>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794002" y="4761864"/>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3167507" y="4761864"/>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3757295" y="4761864"/>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4696333" y="4761864"/>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5548249" y="4761864"/>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1374902" y="6054217"/>
              <a:ext cx="413003" cy="0"/>
            </a:xfrm>
            <a:custGeom>
              <a:avLst/>
              <a:gdLst/>
              <a:ahLst/>
              <a:cxnLst/>
              <a:rect l="l" t="t" r="r" b="b"/>
              <a:pathLst>
                <a:path w="413003">
                  <a:moveTo>
                    <a:pt x="0" y="0"/>
                  </a:moveTo>
                  <a:lnTo>
                    <a:pt x="413003" y="0"/>
                  </a:lnTo>
                </a:path>
              </a:pathLst>
            </a:custGeom>
            <a:ln w="7365">
              <a:solidFill>
                <a:srgbClr val="000000"/>
              </a:solidFill>
            </a:ln>
          </p:spPr>
          <p:txBody>
            <a:bodyPr wrap="square" lIns="0" tIns="0" rIns="0" bIns="0" rtlCol="0">
              <a:noAutofit/>
            </a:bodyPr>
            <a:lstStyle/>
            <a:p>
              <a:endParaRPr/>
            </a:p>
          </p:txBody>
        </p:sp>
        <p:sp>
          <p:nvSpPr>
            <p:cNvPr id="76" name="object 76"/>
            <p:cNvSpPr/>
            <p:nvPr/>
          </p:nvSpPr>
          <p:spPr>
            <a:xfrm>
              <a:off x="1794002" y="6054217"/>
              <a:ext cx="1367282" cy="0"/>
            </a:xfrm>
            <a:custGeom>
              <a:avLst/>
              <a:gdLst/>
              <a:ahLst/>
              <a:cxnLst/>
              <a:rect l="l" t="t" r="r" b="b"/>
              <a:pathLst>
                <a:path w="1367282">
                  <a:moveTo>
                    <a:pt x="0" y="0"/>
                  </a:moveTo>
                  <a:lnTo>
                    <a:pt x="1367282" y="0"/>
                  </a:lnTo>
                </a:path>
              </a:pathLst>
            </a:custGeom>
            <a:ln w="7365">
              <a:solidFill>
                <a:srgbClr val="000000"/>
              </a:solidFill>
            </a:ln>
          </p:spPr>
          <p:txBody>
            <a:bodyPr wrap="square" lIns="0" tIns="0" rIns="0" bIns="0" rtlCol="0">
              <a:noAutofit/>
            </a:bodyPr>
            <a:lstStyle/>
            <a:p>
              <a:endParaRPr/>
            </a:p>
          </p:txBody>
        </p:sp>
        <p:sp>
          <p:nvSpPr>
            <p:cNvPr id="77" name="object 77"/>
            <p:cNvSpPr/>
            <p:nvPr/>
          </p:nvSpPr>
          <p:spPr>
            <a:xfrm>
              <a:off x="3167507" y="6054217"/>
              <a:ext cx="583692" cy="0"/>
            </a:xfrm>
            <a:custGeom>
              <a:avLst/>
              <a:gdLst/>
              <a:ahLst/>
              <a:cxnLst/>
              <a:rect l="l" t="t" r="r" b="b"/>
              <a:pathLst>
                <a:path w="583691">
                  <a:moveTo>
                    <a:pt x="0" y="0"/>
                  </a:moveTo>
                  <a:lnTo>
                    <a:pt x="583692" y="0"/>
                  </a:lnTo>
                </a:path>
              </a:pathLst>
            </a:custGeom>
            <a:ln w="7365">
              <a:solidFill>
                <a:srgbClr val="000000"/>
              </a:solidFill>
            </a:ln>
          </p:spPr>
          <p:txBody>
            <a:bodyPr wrap="square" lIns="0" tIns="0" rIns="0" bIns="0" rtlCol="0">
              <a:noAutofit/>
            </a:bodyPr>
            <a:lstStyle/>
            <a:p>
              <a:endParaRPr/>
            </a:p>
          </p:txBody>
        </p:sp>
        <p:sp>
          <p:nvSpPr>
            <p:cNvPr id="78" name="object 78"/>
            <p:cNvSpPr/>
            <p:nvPr/>
          </p:nvSpPr>
          <p:spPr>
            <a:xfrm>
              <a:off x="3757295" y="6054217"/>
              <a:ext cx="932992" cy="0"/>
            </a:xfrm>
            <a:custGeom>
              <a:avLst/>
              <a:gdLst/>
              <a:ahLst/>
              <a:cxnLst/>
              <a:rect l="l" t="t" r="r" b="b"/>
              <a:pathLst>
                <a:path w="932992">
                  <a:moveTo>
                    <a:pt x="0" y="0"/>
                  </a:moveTo>
                  <a:lnTo>
                    <a:pt x="932992" y="0"/>
                  </a:lnTo>
                </a:path>
              </a:pathLst>
            </a:custGeom>
            <a:ln w="7365">
              <a:solidFill>
                <a:srgbClr val="000000"/>
              </a:solidFill>
            </a:ln>
          </p:spPr>
          <p:txBody>
            <a:bodyPr wrap="square" lIns="0" tIns="0" rIns="0" bIns="0" rtlCol="0">
              <a:noAutofit/>
            </a:bodyPr>
            <a:lstStyle/>
            <a:p>
              <a:endParaRPr/>
            </a:p>
          </p:txBody>
        </p:sp>
        <p:sp>
          <p:nvSpPr>
            <p:cNvPr id="79" name="object 79"/>
            <p:cNvSpPr/>
            <p:nvPr/>
          </p:nvSpPr>
          <p:spPr>
            <a:xfrm>
              <a:off x="4696333" y="6054217"/>
              <a:ext cx="845819" cy="0"/>
            </a:xfrm>
            <a:custGeom>
              <a:avLst/>
              <a:gdLst/>
              <a:ahLst/>
              <a:cxnLst/>
              <a:rect l="l" t="t" r="r" b="b"/>
              <a:pathLst>
                <a:path w="845819">
                  <a:moveTo>
                    <a:pt x="0" y="0"/>
                  </a:moveTo>
                  <a:lnTo>
                    <a:pt x="845819" y="0"/>
                  </a:lnTo>
                </a:path>
              </a:pathLst>
            </a:custGeom>
            <a:ln w="7365">
              <a:solidFill>
                <a:srgbClr val="000000"/>
              </a:solidFill>
            </a:ln>
          </p:spPr>
          <p:txBody>
            <a:bodyPr wrap="square" lIns="0" tIns="0" rIns="0" bIns="0" rtlCol="0">
              <a:noAutofit/>
            </a:bodyPr>
            <a:lstStyle/>
            <a:p>
              <a:endParaRPr/>
            </a:p>
          </p:txBody>
        </p:sp>
        <p:sp>
          <p:nvSpPr>
            <p:cNvPr id="80" name="object 80"/>
            <p:cNvSpPr/>
            <p:nvPr/>
          </p:nvSpPr>
          <p:spPr>
            <a:xfrm>
              <a:off x="5548249" y="6054217"/>
              <a:ext cx="1281937" cy="0"/>
            </a:xfrm>
            <a:custGeom>
              <a:avLst/>
              <a:gdLst/>
              <a:ahLst/>
              <a:cxnLst/>
              <a:rect l="l" t="t" r="r" b="b"/>
              <a:pathLst>
                <a:path w="1281937">
                  <a:moveTo>
                    <a:pt x="0" y="0"/>
                  </a:moveTo>
                  <a:lnTo>
                    <a:pt x="1281937" y="0"/>
                  </a:lnTo>
                </a:path>
              </a:pathLst>
            </a:custGeom>
            <a:ln w="7365">
              <a:solidFill>
                <a:srgbClr val="000000"/>
              </a:solidFill>
            </a:ln>
          </p:spPr>
          <p:txBody>
            <a:bodyPr wrap="square" lIns="0" tIns="0" rIns="0" bIns="0" rtlCol="0">
              <a:noAutofit/>
            </a:bodyPr>
            <a:lstStyle/>
            <a:p>
              <a:endParaRPr/>
            </a:p>
          </p:txBody>
        </p:sp>
        <p:sp>
          <p:nvSpPr>
            <p:cNvPr id="81" name="object 81"/>
            <p:cNvSpPr/>
            <p:nvPr/>
          </p:nvSpPr>
          <p:spPr>
            <a:xfrm>
              <a:off x="1374902" y="6703822"/>
              <a:ext cx="413003" cy="0"/>
            </a:xfrm>
            <a:custGeom>
              <a:avLst/>
              <a:gdLst/>
              <a:ahLst/>
              <a:cxnLst/>
              <a:rect l="l" t="t" r="r" b="b"/>
              <a:pathLst>
                <a:path w="413003">
                  <a:moveTo>
                    <a:pt x="0" y="0"/>
                  </a:moveTo>
                  <a:lnTo>
                    <a:pt x="413003" y="0"/>
                  </a:lnTo>
                </a:path>
              </a:pathLst>
            </a:custGeom>
            <a:ln w="7365">
              <a:solidFill>
                <a:srgbClr val="000000"/>
              </a:solidFill>
            </a:ln>
          </p:spPr>
          <p:txBody>
            <a:bodyPr wrap="square" lIns="0" tIns="0" rIns="0" bIns="0" rtlCol="0">
              <a:noAutofit/>
            </a:bodyPr>
            <a:lstStyle/>
            <a:p>
              <a:endParaRPr/>
            </a:p>
          </p:txBody>
        </p:sp>
        <p:sp>
          <p:nvSpPr>
            <p:cNvPr id="82" name="object 82"/>
            <p:cNvSpPr/>
            <p:nvPr/>
          </p:nvSpPr>
          <p:spPr>
            <a:xfrm>
              <a:off x="1794002" y="6703822"/>
              <a:ext cx="1367282" cy="0"/>
            </a:xfrm>
            <a:custGeom>
              <a:avLst/>
              <a:gdLst/>
              <a:ahLst/>
              <a:cxnLst/>
              <a:rect l="l" t="t" r="r" b="b"/>
              <a:pathLst>
                <a:path w="1367282">
                  <a:moveTo>
                    <a:pt x="0" y="0"/>
                  </a:moveTo>
                  <a:lnTo>
                    <a:pt x="1367282" y="0"/>
                  </a:lnTo>
                </a:path>
              </a:pathLst>
            </a:custGeom>
            <a:ln w="7365">
              <a:solidFill>
                <a:srgbClr val="000000"/>
              </a:solidFill>
            </a:ln>
          </p:spPr>
          <p:txBody>
            <a:bodyPr wrap="square" lIns="0" tIns="0" rIns="0" bIns="0" rtlCol="0">
              <a:noAutofit/>
            </a:bodyPr>
            <a:lstStyle/>
            <a:p>
              <a:endParaRPr/>
            </a:p>
          </p:txBody>
        </p:sp>
        <p:sp>
          <p:nvSpPr>
            <p:cNvPr id="83" name="object 83"/>
            <p:cNvSpPr/>
            <p:nvPr/>
          </p:nvSpPr>
          <p:spPr>
            <a:xfrm>
              <a:off x="3167507" y="6703822"/>
              <a:ext cx="583692" cy="0"/>
            </a:xfrm>
            <a:custGeom>
              <a:avLst/>
              <a:gdLst/>
              <a:ahLst/>
              <a:cxnLst/>
              <a:rect l="l" t="t" r="r" b="b"/>
              <a:pathLst>
                <a:path w="583691">
                  <a:moveTo>
                    <a:pt x="0" y="0"/>
                  </a:moveTo>
                  <a:lnTo>
                    <a:pt x="583692" y="0"/>
                  </a:lnTo>
                </a:path>
              </a:pathLst>
            </a:custGeom>
            <a:ln w="7365">
              <a:solidFill>
                <a:srgbClr val="000000"/>
              </a:solidFill>
            </a:ln>
          </p:spPr>
          <p:txBody>
            <a:bodyPr wrap="square" lIns="0" tIns="0" rIns="0" bIns="0" rtlCol="0">
              <a:noAutofit/>
            </a:bodyPr>
            <a:lstStyle/>
            <a:p>
              <a:endParaRPr/>
            </a:p>
          </p:txBody>
        </p:sp>
        <p:sp>
          <p:nvSpPr>
            <p:cNvPr id="84" name="object 84"/>
            <p:cNvSpPr/>
            <p:nvPr/>
          </p:nvSpPr>
          <p:spPr>
            <a:xfrm>
              <a:off x="3757295" y="6703822"/>
              <a:ext cx="932992" cy="0"/>
            </a:xfrm>
            <a:custGeom>
              <a:avLst/>
              <a:gdLst/>
              <a:ahLst/>
              <a:cxnLst/>
              <a:rect l="l" t="t" r="r" b="b"/>
              <a:pathLst>
                <a:path w="932992">
                  <a:moveTo>
                    <a:pt x="0" y="0"/>
                  </a:moveTo>
                  <a:lnTo>
                    <a:pt x="932992" y="0"/>
                  </a:lnTo>
                </a:path>
              </a:pathLst>
            </a:custGeom>
            <a:ln w="7365">
              <a:solidFill>
                <a:srgbClr val="000000"/>
              </a:solidFill>
            </a:ln>
          </p:spPr>
          <p:txBody>
            <a:bodyPr wrap="square" lIns="0" tIns="0" rIns="0" bIns="0" rtlCol="0">
              <a:noAutofit/>
            </a:bodyPr>
            <a:lstStyle/>
            <a:p>
              <a:endParaRPr/>
            </a:p>
          </p:txBody>
        </p:sp>
        <p:sp>
          <p:nvSpPr>
            <p:cNvPr id="85" name="object 85"/>
            <p:cNvSpPr/>
            <p:nvPr/>
          </p:nvSpPr>
          <p:spPr>
            <a:xfrm>
              <a:off x="4696333" y="6703822"/>
              <a:ext cx="845819" cy="0"/>
            </a:xfrm>
            <a:custGeom>
              <a:avLst/>
              <a:gdLst/>
              <a:ahLst/>
              <a:cxnLst/>
              <a:rect l="l" t="t" r="r" b="b"/>
              <a:pathLst>
                <a:path w="845819">
                  <a:moveTo>
                    <a:pt x="0" y="0"/>
                  </a:moveTo>
                  <a:lnTo>
                    <a:pt x="845819" y="0"/>
                  </a:lnTo>
                </a:path>
              </a:pathLst>
            </a:custGeom>
            <a:ln w="7365">
              <a:solidFill>
                <a:srgbClr val="000000"/>
              </a:solidFill>
            </a:ln>
          </p:spPr>
          <p:txBody>
            <a:bodyPr wrap="square" lIns="0" tIns="0" rIns="0" bIns="0" rtlCol="0">
              <a:noAutofit/>
            </a:bodyPr>
            <a:lstStyle/>
            <a:p>
              <a:endParaRPr/>
            </a:p>
          </p:txBody>
        </p:sp>
        <p:sp>
          <p:nvSpPr>
            <p:cNvPr id="86" name="object 86"/>
            <p:cNvSpPr/>
            <p:nvPr/>
          </p:nvSpPr>
          <p:spPr>
            <a:xfrm>
              <a:off x="5548249" y="6703822"/>
              <a:ext cx="1281937" cy="0"/>
            </a:xfrm>
            <a:custGeom>
              <a:avLst/>
              <a:gdLst/>
              <a:ahLst/>
              <a:cxnLst/>
              <a:rect l="l" t="t" r="r" b="b"/>
              <a:pathLst>
                <a:path w="1281937">
                  <a:moveTo>
                    <a:pt x="0" y="0"/>
                  </a:moveTo>
                  <a:lnTo>
                    <a:pt x="1281937" y="0"/>
                  </a:lnTo>
                </a:path>
              </a:pathLst>
            </a:custGeom>
            <a:ln w="7365">
              <a:solidFill>
                <a:srgbClr val="000000"/>
              </a:solidFill>
            </a:ln>
          </p:spPr>
          <p:txBody>
            <a:bodyPr wrap="square" lIns="0" tIns="0" rIns="0" bIns="0" rtlCol="0">
              <a:noAutofit/>
            </a:bodyPr>
            <a:lstStyle/>
            <a:p>
              <a:endParaRPr/>
            </a:p>
          </p:txBody>
        </p:sp>
        <p:sp>
          <p:nvSpPr>
            <p:cNvPr id="87" name="object 87"/>
            <p:cNvSpPr/>
            <p:nvPr/>
          </p:nvSpPr>
          <p:spPr>
            <a:xfrm>
              <a:off x="1374902" y="7191501"/>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1794002" y="7191501"/>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3167507" y="7191501"/>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3757295" y="7191501"/>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4696333" y="7191501"/>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5548249" y="7191501"/>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1371854" y="900937"/>
              <a:ext cx="0" cy="7584693"/>
            </a:xfrm>
            <a:custGeom>
              <a:avLst/>
              <a:gdLst/>
              <a:ahLst/>
              <a:cxnLst/>
              <a:rect l="l" t="t" r="r" b="b"/>
              <a:pathLst>
                <a:path h="7584693">
                  <a:moveTo>
                    <a:pt x="0" y="0"/>
                  </a:moveTo>
                  <a:lnTo>
                    <a:pt x="0" y="7584693"/>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1374902" y="8482583"/>
              <a:ext cx="413003" cy="0"/>
            </a:xfrm>
            <a:custGeom>
              <a:avLst/>
              <a:gdLst/>
              <a:ahLst/>
              <a:cxnLst/>
              <a:rect l="l" t="t" r="r" b="b"/>
              <a:pathLst>
                <a:path w="413003">
                  <a:moveTo>
                    <a:pt x="0" y="0"/>
                  </a:moveTo>
                  <a:lnTo>
                    <a:pt x="413003"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1790954" y="2841370"/>
              <a:ext cx="0" cy="5644260"/>
            </a:xfrm>
            <a:custGeom>
              <a:avLst/>
              <a:gdLst/>
              <a:ahLst/>
              <a:cxnLst/>
              <a:rect l="l" t="t" r="r" b="b"/>
              <a:pathLst>
                <a:path h="5644260">
                  <a:moveTo>
                    <a:pt x="0" y="0"/>
                  </a:moveTo>
                  <a:lnTo>
                    <a:pt x="0" y="564426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1794002" y="8482583"/>
              <a:ext cx="1367282" cy="0"/>
            </a:xfrm>
            <a:custGeom>
              <a:avLst/>
              <a:gdLst/>
              <a:ahLst/>
              <a:cxnLst/>
              <a:rect l="l" t="t" r="r" b="b"/>
              <a:pathLst>
                <a:path w="1367282">
                  <a:moveTo>
                    <a:pt x="0" y="0"/>
                  </a:moveTo>
                  <a:lnTo>
                    <a:pt x="1367282" y="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3164459" y="2841370"/>
              <a:ext cx="0" cy="5644260"/>
            </a:xfrm>
            <a:custGeom>
              <a:avLst/>
              <a:gdLst/>
              <a:ahLst/>
              <a:cxnLst/>
              <a:rect l="l" t="t" r="r" b="b"/>
              <a:pathLst>
                <a:path h="5644260">
                  <a:moveTo>
                    <a:pt x="0" y="0"/>
                  </a:moveTo>
                  <a:lnTo>
                    <a:pt x="0" y="564426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3167507" y="8482583"/>
              <a:ext cx="583692" cy="0"/>
            </a:xfrm>
            <a:custGeom>
              <a:avLst/>
              <a:gdLst/>
              <a:ahLst/>
              <a:cxnLst/>
              <a:rect l="l" t="t" r="r" b="b"/>
              <a:pathLst>
                <a:path w="583691">
                  <a:moveTo>
                    <a:pt x="0" y="0"/>
                  </a:moveTo>
                  <a:lnTo>
                    <a:pt x="583692" y="0"/>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3754246" y="2841371"/>
              <a:ext cx="0" cy="5644260"/>
            </a:xfrm>
            <a:custGeom>
              <a:avLst/>
              <a:gdLst/>
              <a:ahLst/>
              <a:cxnLst/>
              <a:rect l="l" t="t" r="r" b="b"/>
              <a:pathLst>
                <a:path h="5644260">
                  <a:moveTo>
                    <a:pt x="0" y="0"/>
                  </a:moveTo>
                  <a:lnTo>
                    <a:pt x="0" y="564426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3757295" y="8482583"/>
              <a:ext cx="932992" cy="0"/>
            </a:xfrm>
            <a:custGeom>
              <a:avLst/>
              <a:gdLst/>
              <a:ahLst/>
              <a:cxnLst/>
              <a:rect l="l" t="t" r="r" b="b"/>
              <a:pathLst>
                <a:path w="932992">
                  <a:moveTo>
                    <a:pt x="0" y="0"/>
                  </a:moveTo>
                  <a:lnTo>
                    <a:pt x="932992" y="0"/>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4693284" y="2841371"/>
              <a:ext cx="0" cy="5644260"/>
            </a:xfrm>
            <a:custGeom>
              <a:avLst/>
              <a:gdLst/>
              <a:ahLst/>
              <a:cxnLst/>
              <a:rect l="l" t="t" r="r" b="b"/>
              <a:pathLst>
                <a:path h="5644260">
                  <a:moveTo>
                    <a:pt x="0" y="0"/>
                  </a:moveTo>
                  <a:lnTo>
                    <a:pt x="0" y="564426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4696333" y="8482583"/>
              <a:ext cx="845819" cy="0"/>
            </a:xfrm>
            <a:custGeom>
              <a:avLst/>
              <a:gdLst/>
              <a:ahLst/>
              <a:cxnLst/>
              <a:rect l="l" t="t" r="r" b="b"/>
              <a:pathLst>
                <a:path w="845819">
                  <a:moveTo>
                    <a:pt x="0" y="0"/>
                  </a:moveTo>
                  <a:lnTo>
                    <a:pt x="845819" y="0"/>
                  </a:lnTo>
                </a:path>
              </a:pathLst>
            </a:custGeom>
            <a:ln w="7366">
              <a:solidFill>
                <a:srgbClr val="000000"/>
              </a:solidFill>
            </a:ln>
          </p:spPr>
          <p:txBody>
            <a:bodyPr wrap="square" lIns="0" tIns="0" rIns="0" bIns="0" rtlCol="0">
              <a:noAutofit/>
            </a:bodyPr>
            <a:lstStyle/>
            <a:p>
              <a:endParaRPr/>
            </a:p>
          </p:txBody>
        </p:sp>
        <p:sp>
          <p:nvSpPr>
            <p:cNvPr id="103" name="object 103"/>
            <p:cNvSpPr/>
            <p:nvPr/>
          </p:nvSpPr>
          <p:spPr>
            <a:xfrm>
              <a:off x="5545201" y="2841370"/>
              <a:ext cx="0" cy="5644260"/>
            </a:xfrm>
            <a:custGeom>
              <a:avLst/>
              <a:gdLst/>
              <a:ahLst/>
              <a:cxnLst/>
              <a:rect l="l" t="t" r="r" b="b"/>
              <a:pathLst>
                <a:path h="5644260">
                  <a:moveTo>
                    <a:pt x="0" y="0"/>
                  </a:moveTo>
                  <a:lnTo>
                    <a:pt x="0" y="5644260"/>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5548249" y="8482583"/>
              <a:ext cx="1281937" cy="0"/>
            </a:xfrm>
            <a:custGeom>
              <a:avLst/>
              <a:gdLst/>
              <a:ahLst/>
              <a:cxnLst/>
              <a:rect l="l" t="t" r="r" b="b"/>
              <a:pathLst>
                <a:path w="1281937">
                  <a:moveTo>
                    <a:pt x="0" y="0"/>
                  </a:moveTo>
                  <a:lnTo>
                    <a:pt x="1281937" y="0"/>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6833362" y="900937"/>
              <a:ext cx="0" cy="7584694"/>
            </a:xfrm>
            <a:custGeom>
              <a:avLst/>
              <a:gdLst/>
              <a:ahLst/>
              <a:cxnLst/>
              <a:rect l="l" t="t" r="r" b="b"/>
              <a:pathLst>
                <a:path h="7584694">
                  <a:moveTo>
                    <a:pt x="0" y="0"/>
                  </a:moveTo>
                  <a:lnTo>
                    <a:pt x="0" y="7584694"/>
                  </a:lnTo>
                </a:path>
              </a:pathLst>
            </a:custGeom>
            <a:ln w="7366">
              <a:solidFill>
                <a:srgbClr val="000000"/>
              </a:solidFill>
            </a:ln>
          </p:spPr>
          <p:txBody>
            <a:bodyPr wrap="square" lIns="0" tIns="0" rIns="0" bIns="0" rtlCol="0">
              <a:noAutofit/>
            </a:bodyPr>
            <a:lstStyle/>
            <a:p>
              <a:endParaRPr/>
            </a:p>
          </p:txBody>
        </p:sp>
        <p:sp>
          <p:nvSpPr>
            <p:cNvPr id="106" name="object 106"/>
            <p:cNvSpPr/>
            <p:nvPr/>
          </p:nvSpPr>
          <p:spPr>
            <a:xfrm>
              <a:off x="6090285" y="942975"/>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07" name="object 107"/>
            <p:cNvSpPr/>
            <p:nvPr/>
          </p:nvSpPr>
          <p:spPr>
            <a:xfrm>
              <a:off x="6094476" y="993648"/>
              <a:ext cx="688848" cy="559307"/>
            </a:xfrm>
            <a:prstGeom prst="rect">
              <a:avLst/>
            </a:prstGeom>
            <a:blipFill>
              <a:blip r:embed="rId3" cstate="print"/>
              <a:stretch>
                <a:fillRect/>
              </a:stretch>
            </a:blipFill>
          </p:spPr>
          <p:txBody>
            <a:bodyPr wrap="square" lIns="0" tIns="0" rIns="0" bIns="0" rtlCol="0">
              <a:noAutofit/>
            </a:bodyPr>
            <a:lstStyle/>
            <a:p>
              <a:endParaRPr/>
            </a:p>
          </p:txBody>
        </p:sp>
        <p:sp>
          <p:nvSpPr>
            <p:cNvPr id="47" name="object 47"/>
            <p:cNvSpPr txBox="1"/>
            <p:nvPr/>
          </p:nvSpPr>
          <p:spPr>
            <a:xfrm>
              <a:off x="2409190"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6" name="object 46"/>
            <p:cNvSpPr txBox="1"/>
            <p:nvPr/>
          </p:nvSpPr>
          <p:spPr>
            <a:xfrm>
              <a:off x="6090285" y="942975"/>
              <a:ext cx="697864" cy="660400"/>
            </a:xfrm>
            <a:prstGeom prst="rect">
              <a:avLst/>
            </a:prstGeom>
          </p:spPr>
          <p:txBody>
            <a:bodyPr wrap="square" lIns="0" tIns="0" rIns="0" bIns="0" rtlCol="0">
              <a:noAutofit/>
            </a:bodyPr>
            <a:lstStyle/>
            <a:p>
              <a:pPr>
                <a:lnSpc>
                  <a:spcPts val="700"/>
                </a:lnSpc>
                <a:spcBef>
                  <a:spcPts val="29"/>
                </a:spcBef>
              </a:pPr>
              <a:endParaRPr sz="700"/>
            </a:p>
            <a:p>
              <a:pPr marL="251993" marR="250024" algn="ctr">
                <a:lnSpc>
                  <a:spcPct val="101725"/>
                </a:lnSpc>
                <a:spcBef>
                  <a:spcPts val="1000"/>
                </a:spcBef>
              </a:pPr>
              <a:r>
                <a:rPr sz="1100" b="1" spc="0" dirty="0" smtClean="0">
                  <a:solidFill>
                    <a:srgbClr val="FF0000"/>
                  </a:solidFill>
                  <a:latin typeface="Calibri"/>
                  <a:cs typeface="Calibri"/>
                </a:rPr>
                <a:t>PP</a:t>
              </a:r>
              <a:endParaRPr sz="1100">
                <a:latin typeface="Calibri"/>
                <a:cs typeface="Calibri"/>
              </a:endParaRPr>
            </a:p>
          </p:txBody>
        </p:sp>
        <p:sp>
          <p:nvSpPr>
            <p:cNvPr id="45" name="object 45"/>
            <p:cNvSpPr txBox="1"/>
            <p:nvPr/>
          </p:nvSpPr>
          <p:spPr>
            <a:xfrm>
              <a:off x="1371854" y="903985"/>
              <a:ext cx="5461508" cy="882395"/>
            </a:xfrm>
            <a:prstGeom prst="rect">
              <a:avLst/>
            </a:prstGeom>
          </p:spPr>
          <p:txBody>
            <a:bodyPr wrap="square" lIns="0" tIns="0" rIns="0" bIns="0" rtlCol="0">
              <a:noAutofit/>
            </a:bodyPr>
            <a:lstStyle/>
            <a:p>
              <a:pPr>
                <a:lnSpc>
                  <a:spcPts val="700"/>
                </a:lnSpc>
                <a:spcBef>
                  <a:spcPts val="10"/>
                </a:spcBef>
              </a:pPr>
              <a:endParaRPr sz="700" dirty="0"/>
            </a:p>
            <a:p>
              <a:pPr marL="1530477">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ECI</a:t>
              </a:r>
              <a:r>
                <a:rPr sz="1200" b="1" spc="-4" dirty="0" smtClean="0">
                  <a:latin typeface="Times New Roman"/>
                  <a:cs typeface="Times New Roman"/>
                </a:rPr>
                <a:t>A</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DES</a:t>
              </a:r>
              <a:r>
                <a:rPr sz="1200" b="1" spc="4" dirty="0" smtClean="0">
                  <a:latin typeface="Times New Roman"/>
                  <a:cs typeface="Times New Roman"/>
                </a:rPr>
                <a:t> S</a:t>
              </a:r>
              <a:r>
                <a:rPr sz="1200" b="1" spc="0" dirty="0" smtClean="0">
                  <a:latin typeface="Times New Roman"/>
                  <a:cs typeface="Times New Roman"/>
                </a:rPr>
                <a:t>UR                   </a:t>
              </a:r>
              <a:r>
                <a:rPr sz="1200" b="1" spc="175" dirty="0" smtClean="0">
                  <a:latin typeface="Times New Roman"/>
                  <a:cs typeface="Times New Roman"/>
                </a:rPr>
                <a:t> </a:t>
              </a:r>
              <a:r>
                <a:rPr sz="1650" b="1" spc="0" baseline="37236" dirty="0" smtClean="0">
                  <a:latin typeface="Calibri"/>
                  <a:cs typeface="Calibri"/>
                </a:rPr>
                <a:t>REF.</a:t>
              </a:r>
              <a:endParaRPr sz="1100" dirty="0">
                <a:latin typeface="Calibri"/>
                <a:cs typeface="Calibri"/>
              </a:endParaRPr>
            </a:p>
            <a:p>
              <a:pPr marL="1280540">
                <a:lnSpc>
                  <a:spcPts val="2188"/>
                </a:lnSpc>
                <a:spcBef>
                  <a:spcPts val="603"/>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P</a:t>
              </a:r>
              <a:r>
                <a:rPr sz="1200" b="1" spc="-4" dirty="0" smtClean="0">
                  <a:latin typeface="Times New Roman"/>
                  <a:cs typeface="Times New Roman"/>
                </a:rPr>
                <a:t>R</a:t>
              </a:r>
              <a:r>
                <a:rPr sz="1200" b="1" spc="0" dirty="0" smtClean="0">
                  <a:latin typeface="Times New Roman"/>
                  <a:cs typeface="Times New Roman"/>
                </a:rPr>
                <a:t>ELI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             </a:t>
              </a:r>
              <a:r>
                <a:rPr sz="1200" b="1" spc="214" dirty="0" smtClean="0">
                  <a:latin typeface="Times New Roman"/>
                  <a:cs typeface="Times New Roman"/>
                </a:rPr>
                <a:t> </a:t>
              </a:r>
              <a:r>
                <a:rPr sz="1650" b="1" spc="4" baseline="42201" dirty="0" smtClean="0">
                  <a:solidFill>
                    <a:srgbClr val="FF0000"/>
                  </a:solidFill>
                  <a:latin typeface="Calibri"/>
                  <a:cs typeface="Calibri"/>
                </a:rPr>
                <a:t>1</a:t>
              </a:r>
              <a:r>
                <a:rPr sz="1650" b="1" spc="-4" baseline="42201" dirty="0" smtClean="0">
                  <a:solidFill>
                    <a:srgbClr val="FF0000"/>
                  </a:solidFill>
                  <a:latin typeface="Calibri"/>
                  <a:cs typeface="Calibri"/>
                </a:rPr>
                <a:t>/</a:t>
              </a:r>
              <a:r>
                <a:rPr sz="1650" b="1" spc="0" baseline="42201" dirty="0" smtClean="0">
                  <a:solidFill>
                    <a:srgbClr val="FF0000"/>
                  </a:solidFill>
                  <a:latin typeface="Calibri"/>
                  <a:cs typeface="Calibri"/>
                </a:rPr>
                <a:t>2</a:t>
              </a:r>
              <a:endParaRPr sz="1100" dirty="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44" name="object 44"/>
            <p:cNvSpPr txBox="1"/>
            <p:nvPr/>
          </p:nvSpPr>
          <p:spPr>
            <a:xfrm>
              <a:off x="1371854" y="1786381"/>
              <a:ext cx="5461508" cy="1058036"/>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a:t>
              </a:r>
              <a:endParaRPr sz="1200" dirty="0">
                <a:latin typeface="Times New Roman"/>
                <a:cs typeface="Times New Roman"/>
              </a:endParaRPr>
            </a:p>
            <a:p>
              <a:pPr marL="295656">
                <a:lnSpc>
                  <a:spcPct val="95825"/>
                </a:lnSpc>
                <a:spcBef>
                  <a:spcPts val="1356"/>
                </a:spcBef>
              </a:pPr>
              <a:r>
                <a:rPr sz="1200" spc="0" dirty="0" smtClean="0">
                  <a:latin typeface="Wingdings"/>
                  <a:cs typeface="Wingdings"/>
                </a:rPr>
                <a:t></a:t>
              </a:r>
              <a:r>
                <a:rPr sz="1200" spc="0" dirty="0" smtClean="0">
                  <a:latin typeface="Times New Roman"/>
                  <a:cs typeface="Times New Roman"/>
                </a:rPr>
                <a:t> </a:t>
              </a:r>
              <a:r>
                <a:rPr sz="1200" spc="224" dirty="0" smtClean="0">
                  <a:latin typeface="Times New Roman"/>
                  <a:cs typeface="Times New Roman"/>
                </a:rPr>
                <a:t> </a:t>
              </a:r>
              <a:r>
                <a:rPr sz="1200" spc="0" dirty="0" smtClean="0">
                  <a:latin typeface="Times New Roman"/>
                  <a:cs typeface="Times New Roman"/>
                </a:rPr>
                <a:t>Comp</a:t>
              </a:r>
              <a:r>
                <a:rPr sz="1200" spc="4" dirty="0" smtClean="0">
                  <a:latin typeface="Times New Roman"/>
                  <a:cs typeface="Times New Roman"/>
                </a:rPr>
                <a:t>i</a:t>
              </a:r>
              <a:r>
                <a:rPr sz="1200" spc="0" dirty="0" smtClean="0">
                  <a:latin typeface="Times New Roman"/>
                  <a:cs typeface="Times New Roman"/>
                </a:rPr>
                <a:t>lar</a:t>
              </a:r>
              <a:r>
                <a:rPr sz="1200" spc="-4" dirty="0" smtClean="0">
                  <a:latin typeface="Times New Roman"/>
                  <a:cs typeface="Times New Roman"/>
                </a:rPr>
                <a:t> </a:t>
              </a:r>
              <a:r>
                <a:rPr sz="1200" spc="0" dirty="0" smtClean="0">
                  <a:latin typeface="Times New Roman"/>
                  <a:cs typeface="Times New Roman"/>
                </a:rPr>
                <a:t>toda la</a:t>
              </a:r>
              <a:r>
                <a:rPr sz="1200" spc="-4"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ne</a:t>
              </a:r>
              <a:r>
                <a:rPr sz="1200" spc="-4" dirty="0" smtClean="0">
                  <a:latin typeface="Times New Roman"/>
                  <a:cs typeface="Times New Roman"/>
                </a:rPr>
                <a:t>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un</a:t>
              </a:r>
              <a:r>
                <a:rPr sz="1200" spc="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tud</a:t>
              </a:r>
              <a:r>
                <a:rPr sz="1200" spc="4" dirty="0" smtClean="0">
                  <a:latin typeface="Times New Roman"/>
                  <a:cs typeface="Times New Roman"/>
                </a:rPr>
                <a:t>i</a:t>
              </a:r>
              <a:r>
                <a:rPr sz="1200" spc="0" dirty="0" smtClean="0">
                  <a:latin typeface="Times New Roman"/>
                  <a:cs typeface="Times New Roman"/>
                </a:rPr>
                <a:t>o pr</a:t>
              </a:r>
              <a:r>
                <a:rPr sz="1200" spc="-9" dirty="0" smtClean="0">
                  <a:latin typeface="Times New Roman"/>
                  <a:cs typeface="Times New Roman"/>
                </a:rPr>
                <a:t>e</a:t>
              </a:r>
              <a:r>
                <a:rPr sz="1200" spc="0" dirty="0" smtClean="0">
                  <a:latin typeface="Times New Roman"/>
                  <a:cs typeface="Times New Roman"/>
                </a:rPr>
                <a:t>vio de la</a:t>
              </a:r>
              <a:r>
                <a:rPr sz="1200" spc="-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4" dirty="0" smtClean="0">
                  <a:latin typeface="Times New Roman"/>
                  <a:cs typeface="Times New Roman"/>
                </a:rPr>
                <a:t> </a:t>
              </a:r>
              <a:r>
                <a:rPr sz="1200" spc="0" dirty="0" smtClean="0">
                  <a:latin typeface="Times New Roman"/>
                  <a:cs typeface="Times New Roman"/>
                </a:rPr>
                <a:t>de</a:t>
              </a:r>
              <a:endParaRPr sz="1200" dirty="0">
                <a:latin typeface="Times New Roman"/>
                <a:cs typeface="Times New Roman"/>
              </a:endParaRPr>
            </a:p>
            <a:p>
              <a:pPr marL="521207">
                <a:lnSpc>
                  <a:spcPct val="95825"/>
                </a:lnSpc>
              </a:pPr>
              <a:r>
                <a:rPr sz="1200" spc="0" dirty="0" smtClean="0">
                  <a:latin typeface="Times New Roman"/>
                  <a:cs typeface="Times New Roman"/>
                </a:rPr>
                <a:t>Esp</a:t>
              </a:r>
              <a:r>
                <a:rPr sz="1200" spc="-4" dirty="0" smtClean="0">
                  <a:latin typeface="Times New Roman"/>
                  <a:cs typeface="Times New Roman"/>
                </a:rPr>
                <a:t>ec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ur.</a:t>
              </a:r>
              <a:endParaRPr sz="1200" dirty="0">
                <a:latin typeface="Times New Roman"/>
                <a:cs typeface="Times New Roman"/>
              </a:endParaRPr>
            </a:p>
            <a:p>
              <a:pPr marL="521207" marR="333936" indent="-225551">
                <a:lnSpc>
                  <a:spcPct val="96016"/>
                </a:lnSpc>
              </a:pPr>
              <a:r>
                <a:rPr sz="1200" spc="0" dirty="0" smtClean="0">
                  <a:latin typeface="Wingdings"/>
                  <a:cs typeface="Wingdings"/>
                </a:rPr>
                <a:t></a:t>
              </a:r>
              <a:r>
                <a:rPr sz="1200" spc="0" dirty="0" smtClean="0">
                  <a:latin typeface="Times New Roman"/>
                  <a:cs typeface="Times New Roman"/>
                </a:rPr>
                <a:t> </a:t>
              </a:r>
              <a:r>
                <a:rPr sz="1200" spc="22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 un </a:t>
              </a:r>
              <a:r>
                <a:rPr sz="1200" spc="-4" dirty="0" smtClean="0">
                  <a:latin typeface="Times New Roman"/>
                  <a:cs typeface="Times New Roman"/>
                </a:rPr>
                <a:t>d</a:t>
              </a:r>
              <a:r>
                <a:rPr sz="1200" spc="0" dirty="0" smtClean="0">
                  <a:latin typeface="Times New Roman"/>
                  <a:cs typeface="Times New Roman"/>
                </a:rPr>
                <a:t>ia</a:t>
              </a:r>
              <a:r>
                <a:rPr sz="1200" spc="-14" dirty="0" smtClean="0">
                  <a:latin typeface="Times New Roman"/>
                  <a:cs typeface="Times New Roman"/>
                </a:rPr>
                <a:t>g</a:t>
              </a:r>
              <a:r>
                <a:rPr sz="1200" spc="0" dirty="0" smtClean="0">
                  <a:latin typeface="Times New Roman"/>
                  <a:cs typeface="Times New Roman"/>
                </a:rPr>
                <a:t>nóstico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las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 que</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n a </a:t>
              </a:r>
              <a:r>
                <a:rPr sz="1200" spc="-4" dirty="0" smtClean="0">
                  <a:latin typeface="Times New Roman"/>
                  <a:cs typeface="Times New Roman"/>
                </a:rPr>
                <a:t>ca</a:t>
              </a:r>
              <a:r>
                <a:rPr sz="1200" spc="0" dirty="0" smtClean="0">
                  <a:latin typeface="Times New Roman"/>
                  <a:cs typeface="Times New Roman"/>
                </a:rPr>
                <a:t>bo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4" dirty="0" smtClean="0">
                  <a:latin typeface="Times New Roman"/>
                  <a:cs typeface="Times New Roman"/>
                </a:rPr>
                <a:t> </a:t>
              </a:r>
              <a:r>
                <a:rPr sz="1200" spc="0" dirty="0" smtClean="0">
                  <a:latin typeface="Times New Roman"/>
                  <a:cs typeface="Times New Roman"/>
                </a:rPr>
                <a:t>uno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los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 a</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re</a:t>
              </a:r>
              <a:r>
                <a:rPr sz="1200" spc="0" dirty="0" smtClean="0">
                  <a:latin typeface="Times New Roman"/>
                  <a:cs typeface="Times New Roman"/>
                </a:rPr>
                <a:t>v</a:t>
              </a:r>
              <a:r>
                <a:rPr sz="1200" spc="14" dirty="0" smtClean="0">
                  <a:latin typeface="Times New Roman"/>
                  <a:cs typeface="Times New Roman"/>
                </a:rPr>
                <a:t>i</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dos.</a:t>
              </a:r>
              <a:endParaRPr sz="1200" dirty="0">
                <a:latin typeface="Times New Roman"/>
                <a:cs typeface="Times New Roman"/>
              </a:endParaRPr>
            </a:p>
          </p:txBody>
        </p:sp>
        <p:sp>
          <p:nvSpPr>
            <p:cNvPr id="43" name="object 43"/>
            <p:cNvSpPr txBox="1"/>
            <p:nvPr/>
          </p:nvSpPr>
          <p:spPr>
            <a:xfrm>
              <a:off x="1371854" y="2844418"/>
              <a:ext cx="419100" cy="298704"/>
            </a:xfrm>
            <a:prstGeom prst="rect">
              <a:avLst/>
            </a:prstGeom>
          </p:spPr>
          <p:txBody>
            <a:bodyPr wrap="square" lIns="0" tIns="0" rIns="0" bIns="0" rtlCol="0">
              <a:noAutofit/>
            </a:bodyPr>
            <a:lstStyle/>
            <a:p>
              <a:pPr marL="115823">
                <a:lnSpc>
                  <a:spcPct val="95825"/>
                </a:lnSpc>
                <a:spcBef>
                  <a:spcPts val="15"/>
                </a:spcBef>
              </a:pPr>
              <a:r>
                <a:rPr sz="1000" b="1" spc="0" dirty="0" smtClean="0">
                  <a:latin typeface="Times New Roman"/>
                  <a:cs typeface="Times New Roman"/>
                </a:rPr>
                <a:t>N</a:t>
              </a:r>
              <a:r>
                <a:rPr sz="1000" b="1" spc="4" dirty="0" smtClean="0">
                  <a:latin typeface="Times New Roman"/>
                  <a:cs typeface="Times New Roman"/>
                </a:rPr>
                <a:t>o</a:t>
              </a:r>
              <a:r>
                <a:rPr sz="1000" b="1" spc="0" dirty="0" smtClean="0">
                  <a:latin typeface="Times New Roman"/>
                  <a:cs typeface="Times New Roman"/>
                </a:rPr>
                <a:t>.</a:t>
              </a:r>
              <a:endParaRPr sz="1000">
                <a:latin typeface="Times New Roman"/>
                <a:cs typeface="Times New Roman"/>
              </a:endParaRPr>
            </a:p>
          </p:txBody>
        </p:sp>
        <p:sp>
          <p:nvSpPr>
            <p:cNvPr id="42" name="object 42"/>
            <p:cNvSpPr txBox="1"/>
            <p:nvPr/>
          </p:nvSpPr>
          <p:spPr>
            <a:xfrm>
              <a:off x="1790954" y="2844418"/>
              <a:ext cx="1373504" cy="298704"/>
            </a:xfrm>
            <a:prstGeom prst="rect">
              <a:avLst/>
            </a:prstGeom>
          </p:spPr>
          <p:txBody>
            <a:bodyPr wrap="square" lIns="0" tIns="0" rIns="0" bIns="0" rtlCol="0">
              <a:noAutofit/>
            </a:bodyPr>
            <a:lstStyle/>
            <a:p>
              <a:pPr marL="128015">
                <a:lnSpc>
                  <a:spcPct val="95825"/>
                </a:lnSpc>
                <a:spcBef>
                  <a:spcPts val="15"/>
                </a:spcBef>
              </a:pPr>
              <a:r>
                <a:rPr sz="1000" b="1" spc="0" dirty="0" smtClean="0">
                  <a:latin typeface="Times New Roman"/>
                  <a:cs typeface="Times New Roman"/>
                </a:rPr>
                <a:t>PR</a:t>
              </a:r>
              <a:r>
                <a:rPr sz="1000" b="1" spc="4" dirty="0" smtClean="0">
                  <a:latin typeface="Times New Roman"/>
                  <a:cs typeface="Times New Roman"/>
                </a:rPr>
                <a:t>O</a:t>
              </a:r>
              <a:r>
                <a:rPr sz="1000" b="1" spc="0" dirty="0" smtClean="0">
                  <a:latin typeface="Times New Roman"/>
                  <a:cs typeface="Times New Roman"/>
                </a:rPr>
                <a:t>C</a:t>
              </a:r>
              <a:r>
                <a:rPr sz="1000" b="1" spc="-4" dirty="0" smtClean="0">
                  <a:latin typeface="Times New Roman"/>
                  <a:cs typeface="Times New Roman"/>
                </a:rPr>
                <a:t>E</a:t>
              </a:r>
              <a:r>
                <a:rPr sz="1000" b="1" spc="0" dirty="0" smtClean="0">
                  <a:latin typeface="Times New Roman"/>
                  <a:cs typeface="Times New Roman"/>
                </a:rPr>
                <a:t>DI</a:t>
              </a:r>
              <a:r>
                <a:rPr sz="1000" b="1" spc="14" dirty="0" smtClean="0">
                  <a:latin typeface="Times New Roman"/>
                  <a:cs typeface="Times New Roman"/>
                </a:rPr>
                <a:t>M</a:t>
              </a:r>
              <a:r>
                <a:rPr sz="1000" b="1" spc="-4" dirty="0" smtClean="0">
                  <a:latin typeface="Times New Roman"/>
                  <a:cs typeface="Times New Roman"/>
                </a:rPr>
                <a:t>IE</a:t>
              </a:r>
              <a:r>
                <a:rPr sz="1000" b="1" spc="9" dirty="0" smtClean="0">
                  <a:latin typeface="Times New Roman"/>
                  <a:cs typeface="Times New Roman"/>
                </a:rPr>
                <a:t>N</a:t>
              </a:r>
              <a:r>
                <a:rPr sz="1000" b="1" spc="-4" dirty="0" smtClean="0">
                  <a:latin typeface="Times New Roman"/>
                  <a:cs typeface="Times New Roman"/>
                </a:rPr>
                <a:t>T</a:t>
              </a:r>
              <a:r>
                <a:rPr sz="1000" b="1" spc="0" dirty="0" smtClean="0">
                  <a:latin typeface="Times New Roman"/>
                  <a:cs typeface="Times New Roman"/>
                </a:rPr>
                <a:t>O</a:t>
              </a:r>
              <a:endParaRPr sz="1000">
                <a:latin typeface="Times New Roman"/>
                <a:cs typeface="Times New Roman"/>
              </a:endParaRPr>
            </a:p>
          </p:txBody>
        </p:sp>
        <p:sp>
          <p:nvSpPr>
            <p:cNvPr id="41" name="object 41"/>
            <p:cNvSpPr txBox="1"/>
            <p:nvPr/>
          </p:nvSpPr>
          <p:spPr>
            <a:xfrm>
              <a:off x="3164459" y="2844418"/>
              <a:ext cx="589787" cy="298704"/>
            </a:xfrm>
            <a:prstGeom prst="rect">
              <a:avLst/>
            </a:prstGeom>
          </p:spPr>
          <p:txBody>
            <a:bodyPr wrap="square" lIns="0" tIns="0" rIns="0" bIns="0" rtlCol="0">
              <a:noAutofit/>
            </a:bodyPr>
            <a:lstStyle/>
            <a:p>
              <a:pPr marL="68579">
                <a:lnSpc>
                  <a:spcPct val="95825"/>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0" dirty="0" smtClean="0">
                  <a:latin typeface="Times New Roman"/>
                  <a:cs typeface="Times New Roman"/>
                </a:rPr>
                <a:t>F/PT</a:t>
              </a:r>
              <a:endParaRPr sz="1000">
                <a:latin typeface="Times New Roman"/>
                <a:cs typeface="Times New Roman"/>
              </a:endParaRPr>
            </a:p>
          </p:txBody>
        </p:sp>
        <p:sp>
          <p:nvSpPr>
            <p:cNvPr id="40" name="object 40"/>
            <p:cNvSpPr txBox="1"/>
            <p:nvPr/>
          </p:nvSpPr>
          <p:spPr>
            <a:xfrm>
              <a:off x="3754246" y="2844418"/>
              <a:ext cx="939037" cy="298704"/>
            </a:xfrm>
            <a:prstGeom prst="rect">
              <a:avLst/>
            </a:prstGeom>
          </p:spPr>
          <p:txBody>
            <a:bodyPr wrap="square" lIns="0" tIns="0" rIns="0" bIns="0" rtlCol="0">
              <a:noAutofit/>
            </a:bodyPr>
            <a:lstStyle/>
            <a:p>
              <a:pPr marL="313944" marR="64614" indent="-228600">
                <a:lnSpc>
                  <a:spcPct val="96016"/>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ADO P</a:t>
              </a:r>
              <a:r>
                <a:rPr sz="1000" b="1" spc="4" dirty="0" smtClean="0">
                  <a:latin typeface="Times New Roman"/>
                  <a:cs typeface="Times New Roman"/>
                </a:rPr>
                <a:t>O</a:t>
              </a:r>
              <a:r>
                <a:rPr sz="1000" b="1" spc="0" dirty="0" smtClean="0">
                  <a:latin typeface="Times New Roman"/>
                  <a:cs typeface="Times New Roman"/>
                </a:rPr>
                <a:t>R:</a:t>
              </a:r>
              <a:endParaRPr sz="1000">
                <a:latin typeface="Times New Roman"/>
                <a:cs typeface="Times New Roman"/>
              </a:endParaRPr>
            </a:p>
          </p:txBody>
        </p:sp>
        <p:sp>
          <p:nvSpPr>
            <p:cNvPr id="39" name="object 39"/>
            <p:cNvSpPr txBox="1"/>
            <p:nvPr/>
          </p:nvSpPr>
          <p:spPr>
            <a:xfrm>
              <a:off x="4693284" y="2844418"/>
              <a:ext cx="851916" cy="298704"/>
            </a:xfrm>
            <a:prstGeom prst="rect">
              <a:avLst/>
            </a:prstGeom>
          </p:spPr>
          <p:txBody>
            <a:bodyPr wrap="square" lIns="0" tIns="0" rIns="0" bIns="0" rtlCol="0">
              <a:noAutofit/>
            </a:bodyPr>
            <a:lstStyle/>
            <a:p>
              <a:pPr marL="202692">
                <a:lnSpc>
                  <a:spcPct val="95825"/>
                </a:lnSpc>
                <a:spcBef>
                  <a:spcPts val="15"/>
                </a:spcBef>
              </a:pPr>
              <a:r>
                <a:rPr sz="1000" b="1" spc="0" dirty="0" smtClean="0">
                  <a:latin typeface="Times New Roman"/>
                  <a:cs typeface="Times New Roman"/>
                </a:rPr>
                <a:t>F</a:t>
              </a:r>
              <a:r>
                <a:rPr sz="1000" b="1" spc="-4" dirty="0" smtClean="0">
                  <a:latin typeface="Times New Roman"/>
                  <a:cs typeface="Times New Roman"/>
                </a:rPr>
                <a:t>E</a:t>
              </a:r>
              <a:r>
                <a:rPr sz="1000" b="1" spc="0" dirty="0" smtClean="0">
                  <a:latin typeface="Times New Roman"/>
                  <a:cs typeface="Times New Roman"/>
                </a:rPr>
                <a:t>C</a:t>
              </a:r>
              <a:r>
                <a:rPr sz="1000" b="1" spc="4" dirty="0" smtClean="0">
                  <a:latin typeface="Times New Roman"/>
                  <a:cs typeface="Times New Roman"/>
                </a:rPr>
                <a:t>H</a:t>
              </a:r>
              <a:r>
                <a:rPr sz="1000" b="1" spc="0" dirty="0" smtClean="0">
                  <a:latin typeface="Times New Roman"/>
                  <a:cs typeface="Times New Roman"/>
                </a:rPr>
                <a:t>A</a:t>
              </a:r>
              <a:endParaRPr sz="1000">
                <a:latin typeface="Times New Roman"/>
                <a:cs typeface="Times New Roman"/>
              </a:endParaRPr>
            </a:p>
          </p:txBody>
        </p:sp>
        <p:sp>
          <p:nvSpPr>
            <p:cNvPr id="38" name="object 38"/>
            <p:cNvSpPr txBox="1"/>
            <p:nvPr/>
          </p:nvSpPr>
          <p:spPr>
            <a:xfrm>
              <a:off x="5545201" y="2844418"/>
              <a:ext cx="1288161" cy="298704"/>
            </a:xfrm>
            <a:prstGeom prst="rect">
              <a:avLst/>
            </a:prstGeom>
          </p:spPr>
          <p:txBody>
            <a:bodyPr wrap="square" lIns="0" tIns="0" rIns="0" bIns="0" rtlCol="0">
              <a:noAutofit/>
            </a:bodyPr>
            <a:lstStyle/>
            <a:p>
              <a:pPr marL="92963">
                <a:lnSpc>
                  <a:spcPct val="95825"/>
                </a:lnSpc>
                <a:spcBef>
                  <a:spcPts val="15"/>
                </a:spcBef>
              </a:pPr>
              <a:r>
                <a:rPr sz="1000" b="1" spc="4" dirty="0" smtClean="0">
                  <a:latin typeface="Times New Roman"/>
                  <a:cs typeface="Times New Roman"/>
                </a:rPr>
                <a:t>OB</a:t>
              </a:r>
              <a:r>
                <a:rPr sz="1000" b="1" spc="0" dirty="0" smtClean="0">
                  <a:latin typeface="Times New Roman"/>
                  <a:cs typeface="Times New Roman"/>
                </a:rPr>
                <a:t>S</a:t>
              </a:r>
              <a:r>
                <a:rPr sz="1000" b="1" spc="-4" dirty="0" smtClean="0">
                  <a:latin typeface="Times New Roman"/>
                  <a:cs typeface="Times New Roman"/>
                </a:rPr>
                <a:t>E</a:t>
              </a:r>
              <a:r>
                <a:rPr sz="1000" b="1" spc="0" dirty="0" smtClean="0">
                  <a:latin typeface="Times New Roman"/>
                  <a:cs typeface="Times New Roman"/>
                </a:rPr>
                <a:t>RVA</a:t>
              </a:r>
              <a:r>
                <a:rPr sz="1000" b="1" spc="14" dirty="0" smtClean="0">
                  <a:latin typeface="Times New Roman"/>
                  <a:cs typeface="Times New Roman"/>
                </a:rPr>
                <a:t>C</a:t>
              </a:r>
              <a:r>
                <a:rPr sz="1000" b="1" spc="-4" dirty="0" smtClean="0">
                  <a:latin typeface="Times New Roman"/>
                  <a:cs typeface="Times New Roman"/>
                </a:rPr>
                <a:t>I</a:t>
              </a:r>
              <a:r>
                <a:rPr sz="1000" b="1" spc="4" dirty="0" smtClean="0">
                  <a:latin typeface="Times New Roman"/>
                  <a:cs typeface="Times New Roman"/>
                </a:rPr>
                <a:t>O</a:t>
              </a:r>
              <a:r>
                <a:rPr sz="1000" b="1" spc="0" dirty="0" smtClean="0">
                  <a:latin typeface="Times New Roman"/>
                  <a:cs typeface="Times New Roman"/>
                </a:rPr>
                <a:t>N</a:t>
              </a:r>
              <a:r>
                <a:rPr sz="1000" b="1" spc="-4" dirty="0" smtClean="0">
                  <a:latin typeface="Times New Roman"/>
                  <a:cs typeface="Times New Roman"/>
                </a:rPr>
                <a:t>E</a:t>
              </a:r>
              <a:r>
                <a:rPr sz="1000" b="1" spc="0" dirty="0" smtClean="0">
                  <a:latin typeface="Times New Roman"/>
                  <a:cs typeface="Times New Roman"/>
                </a:rPr>
                <a:t>S</a:t>
              </a:r>
              <a:endParaRPr sz="1000">
                <a:latin typeface="Times New Roman"/>
                <a:cs typeface="Times New Roman"/>
              </a:endParaRPr>
            </a:p>
          </p:txBody>
        </p:sp>
        <p:sp>
          <p:nvSpPr>
            <p:cNvPr id="37" name="object 37"/>
            <p:cNvSpPr txBox="1"/>
            <p:nvPr/>
          </p:nvSpPr>
          <p:spPr>
            <a:xfrm>
              <a:off x="1371854" y="3143123"/>
              <a:ext cx="419100" cy="1130807"/>
            </a:xfrm>
            <a:prstGeom prst="rect">
              <a:avLst/>
            </a:prstGeom>
          </p:spPr>
          <p:txBody>
            <a:bodyPr wrap="square" lIns="0" tIns="0" rIns="0" bIns="0" rtlCol="0">
              <a:noAutofit/>
            </a:bodyPr>
            <a:lstStyle/>
            <a:p>
              <a:pPr>
                <a:lnSpc>
                  <a:spcPts val="500"/>
                </a:lnSpc>
                <a:spcBef>
                  <a:spcPts val="25"/>
                </a:spcBef>
              </a:pPr>
              <a:endParaRPr sz="500"/>
            </a:p>
            <a:p>
              <a:pPr marL="150520" marR="152044" algn="ctr">
                <a:lnSpc>
                  <a:spcPct val="95825"/>
                </a:lnSpc>
                <a:spcBef>
                  <a:spcPts val="2000"/>
                </a:spcBef>
              </a:pPr>
              <a:r>
                <a:rPr sz="1100" spc="0" dirty="0" smtClean="0">
                  <a:latin typeface="Times New Roman"/>
                  <a:cs typeface="Times New Roman"/>
                </a:rPr>
                <a:t>1</a:t>
              </a:r>
              <a:endParaRPr sz="1100">
                <a:latin typeface="Times New Roman"/>
                <a:cs typeface="Times New Roman"/>
              </a:endParaRPr>
            </a:p>
          </p:txBody>
        </p:sp>
        <p:sp>
          <p:nvSpPr>
            <p:cNvPr id="36" name="object 36"/>
            <p:cNvSpPr txBox="1"/>
            <p:nvPr/>
          </p:nvSpPr>
          <p:spPr>
            <a:xfrm>
              <a:off x="1790954" y="3143123"/>
              <a:ext cx="1373504" cy="1130807"/>
            </a:xfrm>
            <a:prstGeom prst="rect">
              <a:avLst/>
            </a:prstGeom>
          </p:spPr>
          <p:txBody>
            <a:bodyPr wrap="square" lIns="0" tIns="0" rIns="0" bIns="0" rtlCol="0">
              <a:noAutofit/>
            </a:bodyPr>
            <a:lstStyle/>
            <a:p>
              <a:pPr marL="68579" marR="44334" algn="just">
                <a:lnSpc>
                  <a:spcPts val="1260"/>
                </a:lnSpc>
                <a:spcBef>
                  <a:spcPts val="73"/>
                </a:spcBef>
              </a:pPr>
              <a:r>
                <a:rPr sz="1100" spc="-4" dirty="0" smtClean="0">
                  <a:latin typeface="Times New Roman"/>
                  <a:cs typeface="Times New Roman"/>
                </a:rPr>
                <a:t>R</a:t>
              </a:r>
              <a:r>
                <a:rPr sz="1100" spc="0" dirty="0" smtClean="0">
                  <a:latin typeface="Times New Roman"/>
                  <a:cs typeface="Times New Roman"/>
                </a:rPr>
                <a:t>ea</a:t>
              </a:r>
              <a:r>
                <a:rPr sz="1100" spc="-4" dirty="0" smtClean="0">
                  <a:latin typeface="Times New Roman"/>
                  <a:cs typeface="Times New Roman"/>
                </a:rPr>
                <a:t>l</a:t>
              </a:r>
              <a:r>
                <a:rPr sz="1100" spc="4" dirty="0" smtClean="0">
                  <a:latin typeface="Times New Roman"/>
                  <a:cs typeface="Times New Roman"/>
                </a:rPr>
                <a:t>i</a:t>
              </a:r>
              <a:r>
                <a:rPr sz="1100" spc="-9" dirty="0" smtClean="0">
                  <a:latin typeface="Times New Roman"/>
                  <a:cs typeface="Times New Roman"/>
                </a:rPr>
                <a:t>z</a:t>
              </a:r>
              <a:r>
                <a:rPr sz="1100" spc="0" dirty="0" smtClean="0">
                  <a:latin typeface="Times New Roman"/>
                  <a:cs typeface="Times New Roman"/>
                </a:rPr>
                <a:t>ar</a:t>
              </a:r>
              <a:r>
                <a:rPr sz="1100" spc="4" dirty="0" smtClean="0">
                  <a:latin typeface="Times New Roman"/>
                  <a:cs typeface="Times New Roman"/>
                </a:rPr>
                <a:t> </a:t>
              </a:r>
              <a:r>
                <a:rPr sz="1100" spc="0" dirty="0" smtClean="0">
                  <a:latin typeface="Times New Roman"/>
                  <a:cs typeface="Times New Roman"/>
                </a:rPr>
                <a:t>una </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s</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 p</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a        </a:t>
              </a:r>
              <a:r>
                <a:rPr sz="1100" spc="155" dirty="0" smtClean="0">
                  <a:latin typeface="Times New Roman"/>
                  <a:cs typeface="Times New Roman"/>
                </a:rPr>
                <a:t> </a:t>
              </a:r>
              <a:r>
                <a:rPr sz="1100" spc="0" dirty="0" smtClean="0">
                  <a:latin typeface="Times New Roman"/>
                  <a:cs typeface="Times New Roman"/>
                </a:rPr>
                <a:t>a        </a:t>
              </a:r>
              <a:r>
                <a:rPr sz="1100" spc="16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as</a:t>
              </a:r>
              <a:endParaRPr sz="1100">
                <a:latin typeface="Times New Roman"/>
                <a:cs typeface="Times New Roman"/>
              </a:endParaRPr>
            </a:p>
            <a:p>
              <a:pPr marL="68579" marR="44895" algn="just">
                <a:lnSpc>
                  <a:spcPts val="1260"/>
                </a:lnSpc>
                <a:spcBef>
                  <a:spcPts val="9"/>
                </a:spcBef>
              </a:pPr>
              <a:r>
                <a:rPr sz="1100" spc="4" dirty="0" smtClean="0">
                  <a:latin typeface="Times New Roman"/>
                  <a:cs typeface="Times New Roman"/>
                </a:rPr>
                <a:t>i</a:t>
              </a:r>
              <a:r>
                <a:rPr sz="1100" spc="0" dirty="0" smtClean="0">
                  <a:latin typeface="Times New Roman"/>
                  <a:cs typeface="Times New Roman"/>
                </a:rPr>
                <a:t>n</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a:t>
              </a:r>
              <a:r>
                <a:rPr sz="1100" spc="15" dirty="0" smtClean="0">
                  <a:latin typeface="Times New Roman"/>
                  <a:cs typeface="Times New Roman"/>
                </a:rPr>
                <a:t> </a:t>
              </a:r>
              <a:r>
                <a:rPr sz="1100" spc="0" dirty="0" smtClean="0">
                  <a:latin typeface="Times New Roman"/>
                  <a:cs typeface="Times New Roman"/>
                </a:rPr>
                <a:t>con el </a:t>
              </a:r>
              <a:r>
                <a:rPr sz="1100" spc="4" dirty="0" smtClean="0">
                  <a:latin typeface="Times New Roman"/>
                  <a:cs typeface="Times New Roman"/>
                </a:rPr>
                <a:t>fi</a:t>
              </a:r>
              <a:r>
                <a:rPr sz="1100" spc="0" dirty="0" smtClean="0">
                  <a:latin typeface="Times New Roman"/>
                  <a:cs typeface="Times New Roman"/>
                </a:rPr>
                <a:t>n  </a:t>
              </a:r>
              <a:r>
                <a:rPr sz="1100" spc="134" dirty="0" smtClean="0">
                  <a:latin typeface="Times New Roman"/>
                  <a:cs typeface="Times New Roman"/>
                </a:rPr>
                <a:t> </a:t>
              </a:r>
              <a:r>
                <a:rPr sz="1100" spc="0" dirty="0" smtClean="0">
                  <a:latin typeface="Times New Roman"/>
                  <a:cs typeface="Times New Roman"/>
                </a:rPr>
                <a:t>de  </a:t>
              </a:r>
              <a:r>
                <a:rPr sz="1100" spc="134" dirty="0" smtClean="0">
                  <a:latin typeface="Times New Roman"/>
                  <a:cs typeface="Times New Roman"/>
                </a:rPr>
                <a:t> </a:t>
              </a:r>
              <a:r>
                <a:rPr sz="1100" spc="0" dirty="0" smtClean="0">
                  <a:latin typeface="Times New Roman"/>
                  <a:cs typeface="Times New Roman"/>
                </a:rPr>
                <a:t>o</a:t>
              </a:r>
              <a:r>
                <a:rPr sz="1100" spc="-9" dirty="0" smtClean="0">
                  <a:latin typeface="Times New Roman"/>
                  <a:cs typeface="Times New Roman"/>
                </a:rPr>
                <a:t>b</a:t>
              </a:r>
              <a:r>
                <a:rPr sz="1100" spc="0" dirty="0" smtClean="0">
                  <a:latin typeface="Times New Roman"/>
                  <a:cs typeface="Times New Roman"/>
                </a:rPr>
                <a:t>s</a:t>
              </a:r>
              <a:r>
                <a:rPr sz="1100" spc="-9" dirty="0" smtClean="0">
                  <a:latin typeface="Times New Roman"/>
                  <a:cs typeface="Times New Roman"/>
                </a:rPr>
                <a:t>e</a:t>
              </a:r>
              <a:r>
                <a:rPr sz="1100" spc="4" dirty="0" smtClean="0">
                  <a:latin typeface="Times New Roman"/>
                  <a:cs typeface="Times New Roman"/>
                </a:rPr>
                <a:t>r</a:t>
              </a:r>
              <a:r>
                <a:rPr sz="1100" spc="-9" dirty="0" smtClean="0">
                  <a:latin typeface="Times New Roman"/>
                  <a:cs typeface="Times New Roman"/>
                </a:rPr>
                <a:t>v</a:t>
              </a:r>
              <a:r>
                <a:rPr sz="1100" spc="0" dirty="0" smtClean="0">
                  <a:latin typeface="Times New Roman"/>
                  <a:cs typeface="Times New Roman"/>
                </a:rPr>
                <a:t>ar  </a:t>
              </a:r>
              <a:r>
                <a:rPr sz="1100" spc="140" dirty="0" smtClean="0">
                  <a:latin typeface="Times New Roman"/>
                  <a:cs typeface="Times New Roman"/>
                </a:rPr>
                <a:t> </a:t>
              </a:r>
              <a:r>
                <a:rPr sz="1100" spc="0" dirty="0" smtClean="0">
                  <a:latin typeface="Times New Roman"/>
                  <a:cs typeface="Times New Roman"/>
                </a:rPr>
                <a:t>el</a:t>
              </a:r>
              <a:endParaRPr sz="1100">
                <a:latin typeface="Times New Roman"/>
                <a:cs typeface="Times New Roman"/>
              </a:endParaRPr>
            </a:p>
            <a:p>
              <a:pPr marL="68579" marR="44614" algn="just">
                <a:lnSpc>
                  <a:spcPts val="1260"/>
                </a:lnSpc>
                <a:spcBef>
                  <a:spcPts val="9"/>
                </a:spcBef>
              </a:pPr>
              <a:r>
                <a:rPr sz="1100" spc="0" dirty="0" smtClean="0">
                  <a:latin typeface="Times New Roman"/>
                  <a:cs typeface="Times New Roman"/>
                </a:rPr>
                <a:t>de</a:t>
              </a:r>
              <a:r>
                <a:rPr sz="1100" spc="4" dirty="0" smtClean="0">
                  <a:latin typeface="Times New Roman"/>
                  <a:cs typeface="Times New Roman"/>
                </a:rPr>
                <a:t>s</a:t>
              </a:r>
              <a:r>
                <a:rPr sz="1100" spc="-9" dirty="0" smtClean="0">
                  <a:latin typeface="Times New Roman"/>
                  <a:cs typeface="Times New Roman"/>
                </a:rPr>
                <a:t>a</a:t>
              </a:r>
              <a:r>
                <a:rPr sz="1100" spc="4" dirty="0" smtClean="0">
                  <a:latin typeface="Times New Roman"/>
                  <a:cs typeface="Times New Roman"/>
                </a:rPr>
                <a:t>rr</a:t>
              </a:r>
              <a:r>
                <a:rPr sz="1100" spc="-9" dirty="0" smtClean="0">
                  <a:latin typeface="Times New Roman"/>
                  <a:cs typeface="Times New Roman"/>
                </a:rPr>
                <a:t>o</a:t>
              </a:r>
              <a:r>
                <a:rPr sz="1100" spc="4" dirty="0" smtClean="0">
                  <a:latin typeface="Times New Roman"/>
                  <a:cs typeface="Times New Roman"/>
                </a:rPr>
                <a:t>ll</a:t>
              </a:r>
              <a:r>
                <a:rPr sz="1100" spc="0" dirty="0" smtClean="0">
                  <a:latin typeface="Times New Roman"/>
                  <a:cs typeface="Times New Roman"/>
                </a:rPr>
                <a:t>o de</a:t>
              </a:r>
              <a:r>
                <a:rPr sz="1100" spc="1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as ac</a:t>
              </a:r>
              <a:r>
                <a:rPr sz="1100" spc="-4" dirty="0" smtClean="0">
                  <a:latin typeface="Times New Roman"/>
                  <a:cs typeface="Times New Roman"/>
                </a:rPr>
                <a:t>t</a:t>
              </a:r>
              <a:r>
                <a:rPr sz="1100" spc="4" dirty="0" smtClean="0">
                  <a:latin typeface="Times New Roman"/>
                  <a:cs typeface="Times New Roman"/>
                </a:rPr>
                <a:t>i</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dad</a:t>
              </a:r>
              <a:r>
                <a:rPr sz="1100" spc="-9" dirty="0" smtClean="0">
                  <a:latin typeface="Times New Roman"/>
                  <a:cs typeface="Times New Roman"/>
                </a:rPr>
                <a:t>e</a:t>
              </a:r>
              <a:r>
                <a:rPr sz="1100" spc="0" dirty="0" smtClean="0">
                  <a:latin typeface="Times New Roman"/>
                  <a:cs typeface="Times New Roman"/>
                </a:rPr>
                <a:t>s  </a:t>
              </a:r>
              <a:r>
                <a:rPr sz="1100" spc="-9"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op</a:t>
              </a:r>
              <a:r>
                <a:rPr sz="1100" spc="-4" dirty="0" smtClean="0">
                  <a:latin typeface="Times New Roman"/>
                  <a:cs typeface="Times New Roman"/>
                </a:rPr>
                <a:t>i</a:t>
              </a:r>
              <a:r>
                <a:rPr sz="1100" spc="0" dirty="0" smtClean="0">
                  <a:latin typeface="Times New Roman"/>
                  <a:cs typeface="Times New Roman"/>
                </a:rPr>
                <a:t>as del</a:t>
              </a:r>
              <a:r>
                <a:rPr sz="1100" spc="4" dirty="0" smtClean="0">
                  <a:latin typeface="Times New Roman"/>
                  <a:cs typeface="Times New Roman"/>
                </a:rPr>
                <a:t> </a:t>
              </a:r>
              <a:r>
                <a:rPr sz="1100" spc="-9" dirty="0" smtClean="0">
                  <a:latin typeface="Times New Roman"/>
                  <a:cs typeface="Times New Roman"/>
                </a:rPr>
                <a:t>n</a:t>
              </a:r>
              <a:r>
                <a:rPr sz="1100" spc="0" dirty="0" smtClean="0">
                  <a:latin typeface="Times New Roman"/>
                  <a:cs typeface="Times New Roman"/>
                </a:rPr>
                <a:t>e</a:t>
              </a:r>
              <a:r>
                <a:rPr sz="1100" spc="-9" dirty="0" smtClean="0">
                  <a:latin typeface="Times New Roman"/>
                  <a:cs typeface="Times New Roman"/>
                </a:rPr>
                <a:t>g</a:t>
              </a:r>
              <a:r>
                <a:rPr sz="1100" spc="0" dirty="0" smtClean="0">
                  <a:latin typeface="Times New Roman"/>
                  <a:cs typeface="Times New Roman"/>
                </a:rPr>
                <a:t>oc</a:t>
              </a:r>
              <a:r>
                <a:rPr sz="1100" spc="4" dirty="0" smtClean="0">
                  <a:latin typeface="Times New Roman"/>
                  <a:cs typeface="Times New Roman"/>
                </a:rPr>
                <a:t>i</a:t>
              </a:r>
              <a:r>
                <a:rPr sz="1100" spc="0" dirty="0" smtClean="0">
                  <a:latin typeface="Times New Roman"/>
                  <a:cs typeface="Times New Roman"/>
                </a:rPr>
                <a:t>o.</a:t>
              </a:r>
              <a:endParaRPr sz="1100">
                <a:latin typeface="Times New Roman"/>
                <a:cs typeface="Times New Roman"/>
              </a:endParaRPr>
            </a:p>
          </p:txBody>
        </p:sp>
        <p:sp>
          <p:nvSpPr>
            <p:cNvPr id="35" name="object 35"/>
            <p:cNvSpPr txBox="1"/>
            <p:nvPr/>
          </p:nvSpPr>
          <p:spPr>
            <a:xfrm>
              <a:off x="3164459" y="3143123"/>
              <a:ext cx="589787" cy="1130807"/>
            </a:xfrm>
            <a:prstGeom prst="rect">
              <a:avLst/>
            </a:prstGeom>
          </p:spPr>
          <p:txBody>
            <a:bodyPr wrap="square" lIns="0" tIns="0" rIns="0" bIns="0" rtlCol="0">
              <a:noAutofit/>
            </a:bodyPr>
            <a:lstStyle/>
            <a:p>
              <a:pPr>
                <a:lnSpc>
                  <a:spcPts val="750"/>
                </a:lnSpc>
                <a:spcBef>
                  <a:spcPts val="17"/>
                </a:spcBef>
              </a:pPr>
              <a:endParaRPr sz="750"/>
            </a:p>
            <a:p>
              <a:pPr marL="144779">
                <a:lnSpc>
                  <a:spcPct val="95825"/>
                </a:lnSpc>
                <a:spcBef>
                  <a:spcPts val="2000"/>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1.</a:t>
              </a:r>
              <a:endParaRPr sz="1200">
                <a:latin typeface="Times New Roman"/>
                <a:cs typeface="Times New Roman"/>
              </a:endParaRPr>
            </a:p>
          </p:txBody>
        </p:sp>
        <p:sp>
          <p:nvSpPr>
            <p:cNvPr id="34" name="object 34"/>
            <p:cNvSpPr txBox="1"/>
            <p:nvPr/>
          </p:nvSpPr>
          <p:spPr>
            <a:xfrm>
              <a:off x="3754246" y="3143123"/>
              <a:ext cx="939037" cy="1130807"/>
            </a:xfrm>
            <a:prstGeom prst="rect">
              <a:avLst/>
            </a:prstGeom>
          </p:spPr>
          <p:txBody>
            <a:bodyPr wrap="square" lIns="0" tIns="0" rIns="0" bIns="0" rtlCol="0">
              <a:noAutofit/>
            </a:bodyPr>
            <a:lstStyle/>
            <a:p>
              <a:pPr>
                <a:lnSpc>
                  <a:spcPts val="700"/>
                </a:lnSpc>
                <a:spcBef>
                  <a:spcPts val="43"/>
                </a:spcBef>
              </a:pPr>
              <a:endParaRPr sz="700"/>
            </a:p>
            <a:p>
              <a:pPr marL="315722" marR="316890" algn="ctr">
                <a:lnSpc>
                  <a:spcPct val="95825"/>
                </a:lnSpc>
                <a:spcBef>
                  <a:spcPts val="2000"/>
                </a:spcBef>
              </a:pPr>
              <a:r>
                <a:rPr sz="1200" spc="0" dirty="0" smtClean="0">
                  <a:latin typeface="Times New Roman"/>
                  <a:cs typeface="Times New Roman"/>
                </a:rPr>
                <a:t>A.V</a:t>
              </a:r>
              <a:endParaRPr sz="1200">
                <a:latin typeface="Times New Roman"/>
                <a:cs typeface="Times New Roman"/>
              </a:endParaRPr>
            </a:p>
          </p:txBody>
        </p:sp>
        <p:sp>
          <p:nvSpPr>
            <p:cNvPr id="33" name="object 33"/>
            <p:cNvSpPr txBox="1"/>
            <p:nvPr/>
          </p:nvSpPr>
          <p:spPr>
            <a:xfrm>
              <a:off x="4693284" y="3143123"/>
              <a:ext cx="851916" cy="1130807"/>
            </a:xfrm>
            <a:prstGeom prst="rect">
              <a:avLst/>
            </a:prstGeom>
          </p:spPr>
          <p:txBody>
            <a:bodyPr wrap="square" lIns="0" tIns="0" rIns="0" bIns="0" rtlCol="0">
              <a:noAutofit/>
            </a:bodyPr>
            <a:lstStyle/>
            <a:p>
              <a:pPr>
                <a:lnSpc>
                  <a:spcPts val="700"/>
                </a:lnSpc>
                <a:spcBef>
                  <a:spcPts val="43"/>
                </a:spcBef>
              </a:pPr>
              <a:endParaRPr sz="700"/>
            </a:p>
            <a:p>
              <a:pPr marL="77724">
                <a:lnSpc>
                  <a:spcPct val="95825"/>
                </a:lnSpc>
                <a:spcBef>
                  <a:spcPts val="2000"/>
                </a:spcBef>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2" name="object 32"/>
            <p:cNvSpPr txBox="1"/>
            <p:nvPr/>
          </p:nvSpPr>
          <p:spPr>
            <a:xfrm>
              <a:off x="5545201" y="3143123"/>
              <a:ext cx="1288161" cy="1130807"/>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1371854" y="4273930"/>
              <a:ext cx="419100" cy="487934"/>
            </a:xfrm>
            <a:prstGeom prst="rect">
              <a:avLst/>
            </a:prstGeom>
          </p:spPr>
          <p:txBody>
            <a:bodyPr wrap="square" lIns="0" tIns="0" rIns="0" bIns="0" rtlCol="0">
              <a:noAutofit/>
            </a:bodyPr>
            <a:lstStyle/>
            <a:p>
              <a:pPr>
                <a:lnSpc>
                  <a:spcPts val="1200"/>
                </a:lnSpc>
                <a:spcBef>
                  <a:spcPts val="53"/>
                </a:spcBef>
              </a:pPr>
              <a:endParaRPr sz="1200"/>
            </a:p>
            <a:p>
              <a:pPr marL="150520" marR="152044" algn="ctr">
                <a:lnSpc>
                  <a:spcPct val="95825"/>
                </a:lnSpc>
              </a:pPr>
              <a:r>
                <a:rPr sz="1100" spc="0" dirty="0" smtClean="0">
                  <a:latin typeface="Times New Roman"/>
                  <a:cs typeface="Times New Roman"/>
                </a:rPr>
                <a:t>2</a:t>
              </a:r>
              <a:endParaRPr sz="1100">
                <a:latin typeface="Times New Roman"/>
                <a:cs typeface="Times New Roman"/>
              </a:endParaRPr>
            </a:p>
          </p:txBody>
        </p:sp>
        <p:sp>
          <p:nvSpPr>
            <p:cNvPr id="30" name="object 30"/>
            <p:cNvSpPr txBox="1"/>
            <p:nvPr/>
          </p:nvSpPr>
          <p:spPr>
            <a:xfrm>
              <a:off x="1790954" y="4273930"/>
              <a:ext cx="1373504" cy="487934"/>
            </a:xfrm>
            <a:prstGeom prst="rect">
              <a:avLst/>
            </a:prstGeom>
          </p:spPr>
          <p:txBody>
            <a:bodyPr wrap="square" lIns="0" tIns="0" rIns="0" bIns="0" rtlCol="0">
              <a:noAutofit/>
            </a:bodyPr>
            <a:lstStyle/>
            <a:p>
              <a:pPr marL="68579" marR="44614">
                <a:lnSpc>
                  <a:spcPts val="1260"/>
                </a:lnSpc>
                <a:spcBef>
                  <a:spcPts val="73"/>
                </a:spcBef>
              </a:pPr>
              <a:r>
                <a:rPr sz="1100" spc="0" dirty="0" smtClean="0">
                  <a:latin typeface="Times New Roman"/>
                  <a:cs typeface="Times New Roman"/>
                </a:rPr>
                <a:t>Ent</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v</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r    </a:t>
              </a:r>
              <a:r>
                <a:rPr sz="1100" spc="225" dirty="0" smtClean="0">
                  <a:latin typeface="Times New Roman"/>
                  <a:cs typeface="Times New Roman"/>
                </a:rPr>
                <a:t> </a:t>
              </a:r>
              <a:r>
                <a:rPr sz="1100" spc="0" dirty="0" smtClean="0">
                  <a:latin typeface="Times New Roman"/>
                  <a:cs typeface="Times New Roman"/>
                </a:rPr>
                <a:t>a    </a:t>
              </a:r>
              <a:r>
                <a:rPr sz="1100" spc="22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as au</a:t>
              </a:r>
              <a:r>
                <a:rPr sz="1100" spc="4" dirty="0" smtClean="0">
                  <a:latin typeface="Times New Roman"/>
                  <a:cs typeface="Times New Roman"/>
                </a:rPr>
                <a:t>t</a:t>
              </a:r>
              <a:r>
                <a:rPr sz="1100" spc="-9" dirty="0" smtClean="0">
                  <a:latin typeface="Times New Roman"/>
                  <a:cs typeface="Times New Roman"/>
                </a:rPr>
                <a:t>o</a:t>
              </a:r>
              <a:r>
                <a:rPr sz="1100" spc="4" dirty="0" smtClean="0">
                  <a:latin typeface="Times New Roman"/>
                  <a:cs typeface="Times New Roman"/>
                </a:rPr>
                <a:t>ri</a:t>
              </a:r>
              <a:r>
                <a:rPr sz="1100" spc="-9" dirty="0" smtClean="0">
                  <a:latin typeface="Times New Roman"/>
                  <a:cs typeface="Times New Roman"/>
                </a:rPr>
                <a:t>d</a:t>
              </a:r>
              <a:r>
                <a:rPr sz="1100" spc="0" dirty="0" smtClean="0">
                  <a:latin typeface="Times New Roman"/>
                  <a:cs typeface="Times New Roman"/>
                </a:rPr>
                <a:t>ades    </a:t>
              </a:r>
              <a:r>
                <a:rPr sz="1100" spc="29" dirty="0" smtClean="0">
                  <a:latin typeface="Times New Roman"/>
                  <a:cs typeface="Times New Roman"/>
                </a:rPr>
                <a:t> </a:t>
              </a:r>
              <a:r>
                <a:rPr sz="1100" spc="0" dirty="0" smtClean="0">
                  <a:latin typeface="Times New Roman"/>
                  <a:cs typeface="Times New Roman"/>
                </a:rPr>
                <a:t>de    </a:t>
              </a:r>
              <a:r>
                <a:rPr sz="1100" spc="2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79">
                <a:lnSpc>
                  <a:spcPts val="1260"/>
                </a:lnSpc>
              </a:pPr>
              <a:r>
                <a:rPr sz="1100" spc="-4" dirty="0" smtClean="0">
                  <a:latin typeface="Times New Roman"/>
                  <a:cs typeface="Times New Roman"/>
                </a:rPr>
                <a:t>C</a:t>
              </a:r>
              <a:r>
                <a:rPr sz="1100" spc="4" dirty="0" smtClean="0">
                  <a:latin typeface="Times New Roman"/>
                  <a:cs typeface="Times New Roman"/>
                </a:rPr>
                <a:t>lí</a:t>
              </a:r>
              <a:r>
                <a:rPr sz="1100" spc="-9"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ca.</a:t>
              </a:r>
              <a:endParaRPr sz="1100">
                <a:latin typeface="Times New Roman"/>
                <a:cs typeface="Times New Roman"/>
              </a:endParaRPr>
            </a:p>
          </p:txBody>
        </p:sp>
        <p:sp>
          <p:nvSpPr>
            <p:cNvPr id="29" name="object 29"/>
            <p:cNvSpPr txBox="1"/>
            <p:nvPr/>
          </p:nvSpPr>
          <p:spPr>
            <a:xfrm>
              <a:off x="3164459" y="4273930"/>
              <a:ext cx="589787" cy="487934"/>
            </a:xfrm>
            <a:prstGeom prst="rect">
              <a:avLst/>
            </a:prstGeom>
          </p:spPr>
          <p:txBody>
            <a:bodyPr wrap="square" lIns="0" tIns="0" rIns="0" bIns="0" rtlCol="0">
              <a:noAutofit/>
            </a:bodyPr>
            <a:lstStyle/>
            <a:p>
              <a:pPr marL="144779">
                <a:lnSpc>
                  <a:spcPct val="95825"/>
                </a:lnSpc>
                <a:spcBef>
                  <a:spcPts val="5"/>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2.</a:t>
              </a:r>
              <a:endParaRPr sz="1200">
                <a:latin typeface="Times New Roman"/>
                <a:cs typeface="Times New Roman"/>
              </a:endParaRPr>
            </a:p>
          </p:txBody>
        </p:sp>
        <p:sp>
          <p:nvSpPr>
            <p:cNvPr id="28" name="object 28"/>
            <p:cNvSpPr txBox="1"/>
            <p:nvPr/>
          </p:nvSpPr>
          <p:spPr>
            <a:xfrm>
              <a:off x="3754246" y="4273930"/>
              <a:ext cx="939037" cy="487934"/>
            </a:xfrm>
            <a:prstGeom prst="rect">
              <a:avLst/>
            </a:prstGeom>
          </p:spPr>
          <p:txBody>
            <a:bodyPr wrap="square" lIns="0" tIns="0" rIns="0" bIns="0" rtlCol="0">
              <a:noAutofit/>
            </a:bodyPr>
            <a:lstStyle/>
            <a:p>
              <a:pPr marL="315722" marR="316890" algn="ctr">
                <a:lnSpc>
                  <a:spcPts val="136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27" name="object 27"/>
            <p:cNvSpPr txBox="1"/>
            <p:nvPr/>
          </p:nvSpPr>
          <p:spPr>
            <a:xfrm>
              <a:off x="4693284" y="4273930"/>
              <a:ext cx="851916" cy="487934"/>
            </a:xfrm>
            <a:prstGeom prst="rect">
              <a:avLst/>
            </a:prstGeom>
          </p:spPr>
          <p:txBody>
            <a:bodyPr wrap="square" lIns="0" tIns="0" rIns="0" bIns="0" rtlCol="0">
              <a:noAutofit/>
            </a:bodyPr>
            <a:lstStyle/>
            <a:p>
              <a:pPr marL="77724">
                <a:lnSpc>
                  <a:spcPts val="1365"/>
                </a:lnSpc>
                <a:spcBef>
                  <a:spcPts val="68"/>
                </a:spcBef>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26" name="object 26"/>
            <p:cNvSpPr txBox="1"/>
            <p:nvPr/>
          </p:nvSpPr>
          <p:spPr>
            <a:xfrm>
              <a:off x="5545201" y="4273930"/>
              <a:ext cx="1288161" cy="487934"/>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371854" y="4761864"/>
              <a:ext cx="419100" cy="1292352"/>
            </a:xfrm>
            <a:prstGeom prst="rect">
              <a:avLst/>
            </a:prstGeom>
          </p:spPr>
          <p:txBody>
            <a:bodyPr wrap="square" lIns="0" tIns="0" rIns="0" bIns="0" rtlCol="0">
              <a:noAutofit/>
            </a:bodyPr>
            <a:lstStyle/>
            <a:p>
              <a:pPr>
                <a:lnSpc>
                  <a:spcPts val="750"/>
                </a:lnSpc>
                <a:spcBef>
                  <a:spcPts val="47"/>
                </a:spcBef>
              </a:pPr>
              <a:endParaRPr sz="750"/>
            </a:p>
            <a:p>
              <a:pPr marL="150520" marR="152044" algn="ctr">
                <a:lnSpc>
                  <a:spcPct val="95825"/>
                </a:lnSpc>
                <a:spcBef>
                  <a:spcPts val="3000"/>
                </a:spcBef>
              </a:pPr>
              <a:r>
                <a:rPr sz="1100" spc="0" dirty="0" smtClean="0">
                  <a:latin typeface="Times New Roman"/>
                  <a:cs typeface="Times New Roman"/>
                </a:rPr>
                <a:t>3</a:t>
              </a:r>
              <a:endParaRPr sz="1100">
                <a:latin typeface="Times New Roman"/>
                <a:cs typeface="Times New Roman"/>
              </a:endParaRPr>
            </a:p>
          </p:txBody>
        </p:sp>
        <p:sp>
          <p:nvSpPr>
            <p:cNvPr id="24" name="object 24"/>
            <p:cNvSpPr txBox="1"/>
            <p:nvPr/>
          </p:nvSpPr>
          <p:spPr>
            <a:xfrm>
              <a:off x="1790954" y="4761864"/>
              <a:ext cx="1373504" cy="1292352"/>
            </a:xfrm>
            <a:prstGeom prst="rect">
              <a:avLst/>
            </a:prstGeom>
          </p:spPr>
          <p:txBody>
            <a:bodyPr wrap="square" lIns="0" tIns="0" rIns="0" bIns="0" rtlCol="0">
              <a:noAutofit/>
            </a:bodyPr>
            <a:lstStyle/>
            <a:p>
              <a:pPr marL="68579" marR="43913">
                <a:lnSpc>
                  <a:spcPts val="1270"/>
                </a:lnSpc>
                <a:spcBef>
                  <a:spcPts val="68"/>
                </a:spcBef>
              </a:pPr>
              <a:r>
                <a:rPr sz="1100" spc="0" dirty="0" smtClean="0">
                  <a:latin typeface="Times New Roman"/>
                  <a:cs typeface="Times New Roman"/>
                </a:rPr>
                <a:t>Sol</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ar</a:t>
              </a:r>
              <a:r>
                <a:rPr sz="1100" spc="114"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r>
                <a:rPr sz="1100" spc="119"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anua</a:t>
              </a:r>
              <a:r>
                <a:rPr sz="1100" spc="-4" dirty="0" smtClean="0">
                  <a:latin typeface="Times New Roman"/>
                  <a:cs typeface="Times New Roman"/>
                </a:rPr>
                <a:t>l</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 </a:t>
              </a:r>
              <a:r>
                <a:rPr sz="1100" spc="4" dirty="0" smtClean="0">
                  <a:latin typeface="Times New Roman"/>
                  <a:cs typeface="Times New Roman"/>
                </a:rPr>
                <a:t>i</a:t>
              </a:r>
              <a:r>
                <a:rPr sz="1100" spc="0" dirty="0" smtClean="0">
                  <a:latin typeface="Times New Roman"/>
                  <a:cs typeface="Times New Roman"/>
                </a:rPr>
                <a:t>n</a:t>
              </a:r>
              <a:r>
                <a:rPr sz="1100" spc="-9" dirty="0" smtClean="0">
                  <a:latin typeface="Times New Roman"/>
                  <a:cs typeface="Times New Roman"/>
                </a:rPr>
                <a:t>s</a:t>
              </a:r>
              <a:r>
                <a:rPr sz="1100" spc="4" dirty="0" smtClean="0">
                  <a:latin typeface="Times New Roman"/>
                  <a:cs typeface="Times New Roman"/>
                </a:rPr>
                <a:t>tr</a:t>
              </a:r>
              <a:r>
                <a:rPr sz="1100" spc="0" dirty="0" smtClean="0">
                  <a:latin typeface="Times New Roman"/>
                  <a:cs typeface="Times New Roman"/>
                </a:rPr>
                <a:t>u</a:t>
              </a:r>
              <a:r>
                <a:rPr sz="1100" spc="-9" dirty="0" smtClean="0">
                  <a:latin typeface="Times New Roman"/>
                  <a:cs typeface="Times New Roman"/>
                </a:rPr>
                <a:t>c</a:t>
              </a:r>
              <a:r>
                <a:rPr sz="1100" spc="-4" dirty="0" smtClean="0">
                  <a:latin typeface="Times New Roman"/>
                  <a:cs typeface="Times New Roman"/>
                </a:rPr>
                <a:t>t</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os </a:t>
              </a:r>
              <a:r>
                <a:rPr sz="1100" spc="75" dirty="0" smtClean="0">
                  <a:latin typeface="Times New Roman"/>
                  <a:cs typeface="Times New Roman"/>
                </a:rPr>
                <a:t> </a:t>
              </a:r>
              <a:r>
                <a:rPr sz="1100" spc="0" dirty="0" smtClean="0">
                  <a:latin typeface="Times New Roman"/>
                  <a:cs typeface="Times New Roman"/>
                </a:rPr>
                <a:t>y </a:t>
              </a:r>
              <a:r>
                <a:rPr sz="1100" spc="59" dirty="0" smtClean="0">
                  <a:latin typeface="Times New Roman"/>
                  <a:cs typeface="Times New Roman"/>
                </a:rPr>
                <a:t> </a:t>
              </a:r>
              <a:r>
                <a:rPr sz="1100" spc="0" dirty="0" smtClean="0">
                  <a:latin typeface="Times New Roman"/>
                  <a:cs typeface="Times New Roman"/>
                </a:rPr>
                <a:t>de</a:t>
              </a:r>
              <a:r>
                <a:rPr sz="1100" spc="-14" dirty="0" smtClean="0">
                  <a:latin typeface="Times New Roman"/>
                  <a:cs typeface="Times New Roman"/>
                </a:rPr>
                <a:t>m</a:t>
              </a:r>
              <a:r>
                <a:rPr sz="1100" spc="0" dirty="0" smtClean="0">
                  <a:latin typeface="Times New Roman"/>
                  <a:cs typeface="Times New Roman"/>
                </a:rPr>
                <a:t>ás</a:t>
              </a:r>
              <a:endParaRPr sz="1100">
                <a:latin typeface="Times New Roman"/>
                <a:cs typeface="Times New Roman"/>
              </a:endParaRPr>
            </a:p>
            <a:p>
              <a:pPr marL="68579">
                <a:lnSpc>
                  <a:spcPts val="1245"/>
                </a:lnSpc>
              </a:pP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a:t>
              </a:r>
              <a:r>
                <a:rPr sz="1100" spc="34" dirty="0" smtClean="0">
                  <a:latin typeface="Times New Roman"/>
                  <a:cs typeface="Times New Roman"/>
                </a:rPr>
                <a:t> </a:t>
              </a:r>
              <a:r>
                <a:rPr sz="1100" spc="0" dirty="0" smtClean="0">
                  <a:latin typeface="Times New Roman"/>
                  <a:cs typeface="Times New Roman"/>
                </a:rPr>
                <a:t>sob</a:t>
              </a:r>
              <a:r>
                <a:rPr sz="1100" spc="4" dirty="0" smtClean="0">
                  <a:latin typeface="Times New Roman"/>
                  <a:cs typeface="Times New Roman"/>
                </a:rPr>
                <a:t>r</a:t>
              </a:r>
              <a:r>
                <a:rPr sz="1100" spc="0" dirty="0" smtClean="0">
                  <a:latin typeface="Times New Roman"/>
                  <a:cs typeface="Times New Roman"/>
                </a:rPr>
                <a:t>e </a:t>
              </a:r>
              <a:r>
                <a:rPr sz="1100" spc="2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79" marR="44334">
                <a:lnSpc>
                  <a:spcPct val="95729"/>
                </a:lnSpc>
              </a:pPr>
              <a:r>
                <a:rPr sz="1100" spc="0" dirty="0" smtClean="0">
                  <a:latin typeface="Times New Roman"/>
                  <a:cs typeface="Times New Roman"/>
                </a:rPr>
                <a:t>ba</a:t>
              </a:r>
              <a:r>
                <a:rPr sz="1100" spc="4" dirty="0" smtClean="0">
                  <a:latin typeface="Times New Roman"/>
                  <a:cs typeface="Times New Roman"/>
                </a:rPr>
                <a:t>s</a:t>
              </a:r>
              <a:r>
                <a:rPr sz="1100" spc="0" dirty="0" smtClean="0">
                  <a:latin typeface="Times New Roman"/>
                  <a:cs typeface="Times New Roman"/>
                </a:rPr>
                <a:t>e   </a:t>
              </a:r>
              <a:r>
                <a:rPr sz="1100" spc="16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e</a:t>
              </a:r>
              <a:r>
                <a:rPr sz="1100" spc="-9" dirty="0" smtClean="0">
                  <a:latin typeface="Times New Roman"/>
                  <a:cs typeface="Times New Roman"/>
                </a:rPr>
                <a:t>g</a:t>
              </a:r>
              <a:r>
                <a:rPr sz="1100" spc="0" dirty="0" smtClean="0">
                  <a:latin typeface="Times New Roman"/>
                  <a:cs typeface="Times New Roman"/>
                </a:rPr>
                <a:t>al   </a:t>
              </a:r>
              <a:r>
                <a:rPr sz="1100" spc="165" dirty="0" smtClean="0">
                  <a:latin typeface="Times New Roman"/>
                  <a:cs typeface="Times New Roman"/>
                </a:rPr>
                <a:t> </a:t>
              </a:r>
              <a:r>
                <a:rPr sz="1100" spc="0" dirty="0" smtClean="0">
                  <a:latin typeface="Times New Roman"/>
                  <a:cs typeface="Times New Roman"/>
                </a:rPr>
                <a:t>de   </a:t>
              </a:r>
              <a:r>
                <a:rPr sz="1100" spc="16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t>
              </a:r>
              <a:r>
                <a:rPr sz="1100" spc="-4" dirty="0" smtClean="0">
                  <a:latin typeface="Times New Roman"/>
                  <a:cs typeface="Times New Roman"/>
                </a:rPr>
                <a:t>C</a:t>
              </a:r>
              <a:r>
                <a:rPr sz="1100" spc="4" dirty="0" smtClean="0">
                  <a:latin typeface="Times New Roman"/>
                  <a:cs typeface="Times New Roman"/>
                </a:rPr>
                <a:t>lí</a:t>
              </a:r>
              <a:r>
                <a:rPr sz="1100" spc="-9"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ca,  </a:t>
              </a:r>
              <a:r>
                <a:rPr sz="1100" spc="134" dirty="0" smtClean="0">
                  <a:latin typeface="Times New Roman"/>
                  <a:cs typeface="Times New Roman"/>
                </a:rPr>
                <a:t> </a:t>
              </a:r>
              <a:r>
                <a:rPr sz="1100" spc="0" dirty="0" smtClean="0">
                  <a:latin typeface="Times New Roman"/>
                  <a:cs typeface="Times New Roman"/>
                </a:rPr>
                <a:t>ade</a:t>
              </a:r>
              <a:r>
                <a:rPr sz="1100" spc="-19" dirty="0" smtClean="0">
                  <a:latin typeface="Times New Roman"/>
                  <a:cs typeface="Times New Roman"/>
                </a:rPr>
                <a:t>m</a:t>
              </a:r>
              <a:r>
                <a:rPr sz="1100" spc="0" dirty="0" smtClean="0">
                  <a:latin typeface="Times New Roman"/>
                  <a:cs typeface="Times New Roman"/>
                </a:rPr>
                <a:t>ás  </a:t>
              </a:r>
              <a:r>
                <a:rPr sz="1100" spc="150" dirty="0" smtClean="0">
                  <a:latin typeface="Times New Roman"/>
                  <a:cs typeface="Times New Roman"/>
                </a:rPr>
                <a:t> </a:t>
              </a:r>
              <a:r>
                <a:rPr sz="1100" spc="0" dirty="0" smtClean="0">
                  <a:latin typeface="Times New Roman"/>
                  <a:cs typeface="Times New Roman"/>
                </a:rPr>
                <a:t>de o</a:t>
              </a:r>
              <a:r>
                <a:rPr sz="1100" spc="4" dirty="0" smtClean="0">
                  <a:latin typeface="Times New Roman"/>
                  <a:cs typeface="Times New Roman"/>
                </a:rPr>
                <a:t>r</a:t>
              </a:r>
              <a:r>
                <a:rPr sz="1100" spc="-9" dirty="0" smtClean="0">
                  <a:latin typeface="Times New Roman"/>
                  <a:cs typeface="Times New Roman"/>
                </a:rPr>
                <a:t>g</a:t>
              </a:r>
              <a:r>
                <a:rPr sz="1100" spc="0" dirty="0" smtClean="0">
                  <a:latin typeface="Times New Roman"/>
                  <a:cs typeface="Times New Roman"/>
                </a:rPr>
                <a:t>an</a:t>
              </a:r>
              <a:r>
                <a:rPr sz="1100" spc="4" dirty="0" smtClean="0">
                  <a:latin typeface="Times New Roman"/>
                  <a:cs typeface="Times New Roman"/>
                </a:rPr>
                <a:t>i</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a</a:t>
              </a:r>
              <a:r>
                <a:rPr sz="1100" spc="4" dirty="0" smtClean="0">
                  <a:latin typeface="Times New Roman"/>
                  <a:cs typeface="Times New Roman"/>
                </a:rPr>
                <a:t>s</a:t>
              </a:r>
              <a:r>
                <a:rPr sz="1100" spc="0" dirty="0" smtClean="0">
                  <a:latin typeface="Times New Roman"/>
                  <a:cs typeface="Times New Roman"/>
                </a:rPr>
                <a:t>: e</a:t>
              </a:r>
              <a:r>
                <a:rPr sz="1100" spc="4" dirty="0" smtClean="0">
                  <a:latin typeface="Times New Roman"/>
                  <a:cs typeface="Times New Roman"/>
                </a:rPr>
                <a:t>s</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u</a:t>
              </a:r>
              <a:r>
                <a:rPr sz="1100" spc="-9" dirty="0" smtClean="0">
                  <a:latin typeface="Times New Roman"/>
                  <a:cs typeface="Times New Roman"/>
                </a:rPr>
                <a:t>c</a:t>
              </a:r>
              <a:r>
                <a:rPr sz="1100" spc="4" dirty="0" smtClean="0">
                  <a:latin typeface="Times New Roman"/>
                  <a:cs typeface="Times New Roman"/>
                </a:rPr>
                <a:t>t</a:t>
              </a:r>
              <a:r>
                <a:rPr sz="1100" spc="0" dirty="0" smtClean="0">
                  <a:latin typeface="Times New Roman"/>
                  <a:cs typeface="Times New Roman"/>
                </a:rPr>
                <a:t>u</a:t>
              </a:r>
              <a:r>
                <a:rPr sz="1100" spc="-9" dirty="0" smtClean="0">
                  <a:latin typeface="Times New Roman"/>
                  <a:cs typeface="Times New Roman"/>
                </a:rPr>
                <a:t>r</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 </a:t>
              </a:r>
              <a:r>
                <a:rPr sz="1100" spc="94" dirty="0" smtClean="0">
                  <a:latin typeface="Times New Roman"/>
                  <a:cs typeface="Times New Roman"/>
                </a:rPr>
                <a:t> </a:t>
              </a:r>
              <a:r>
                <a:rPr sz="1100" spc="4" dirty="0" smtClean="0">
                  <a:latin typeface="Times New Roman"/>
                  <a:cs typeface="Times New Roman"/>
                </a:rPr>
                <a:t>f</a:t>
              </a:r>
              <a:r>
                <a:rPr sz="1100" spc="0" dirty="0" smtClean="0">
                  <a:latin typeface="Times New Roman"/>
                  <a:cs typeface="Times New Roman"/>
                </a:rPr>
                <a:t>un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a:t>
              </a:r>
              <a:r>
                <a:rPr sz="1100" spc="-9" dirty="0" smtClean="0">
                  <a:latin typeface="Times New Roman"/>
                  <a:cs typeface="Times New Roman"/>
                </a:rPr>
                <a:t>n</a:t>
              </a:r>
              <a:r>
                <a:rPr sz="1100" spc="0" dirty="0" smtClean="0">
                  <a:latin typeface="Times New Roman"/>
                  <a:cs typeface="Times New Roman"/>
                </a:rPr>
                <a:t>al y</a:t>
              </a:r>
              <a:r>
                <a:rPr sz="1100" spc="-9" dirty="0" smtClean="0">
                  <a:latin typeface="Times New Roman"/>
                  <a:cs typeface="Times New Roman"/>
                </a:rPr>
                <a:t> </a:t>
              </a:r>
              <a:r>
                <a:rPr sz="1100" spc="0" dirty="0" smtClean="0">
                  <a:latin typeface="Times New Roman"/>
                  <a:cs typeface="Times New Roman"/>
                </a:rPr>
                <a:t>de pe</a:t>
              </a:r>
              <a:r>
                <a:rPr sz="1100" spc="4" dirty="0" smtClean="0">
                  <a:latin typeface="Times New Roman"/>
                  <a:cs typeface="Times New Roman"/>
                </a:rPr>
                <a:t>r</a:t>
              </a:r>
              <a:r>
                <a:rPr sz="1100" spc="0" dirty="0" smtClean="0">
                  <a:latin typeface="Times New Roman"/>
                  <a:cs typeface="Times New Roman"/>
                </a:rPr>
                <a:t>so</a:t>
              </a:r>
              <a:r>
                <a:rPr sz="1100" spc="-9" dirty="0" smtClean="0">
                  <a:latin typeface="Times New Roman"/>
                  <a:cs typeface="Times New Roman"/>
                </a:rPr>
                <a:t>n</a:t>
              </a:r>
              <a:r>
                <a:rPr sz="1100" spc="0" dirty="0" smtClean="0">
                  <a:latin typeface="Times New Roman"/>
                  <a:cs typeface="Times New Roman"/>
                </a:rPr>
                <a:t>al</a:t>
              </a:r>
              <a:endParaRPr sz="1100">
                <a:latin typeface="Times New Roman"/>
                <a:cs typeface="Times New Roman"/>
              </a:endParaRPr>
            </a:p>
          </p:txBody>
        </p:sp>
        <p:sp>
          <p:nvSpPr>
            <p:cNvPr id="23" name="object 23"/>
            <p:cNvSpPr txBox="1"/>
            <p:nvPr/>
          </p:nvSpPr>
          <p:spPr>
            <a:xfrm>
              <a:off x="3164459" y="4761864"/>
              <a:ext cx="589787" cy="1292352"/>
            </a:xfrm>
            <a:prstGeom prst="rect">
              <a:avLst/>
            </a:prstGeom>
          </p:spPr>
          <p:txBody>
            <a:bodyPr wrap="square" lIns="0" tIns="0" rIns="0" bIns="0" rtlCol="0">
              <a:noAutofit/>
            </a:bodyPr>
            <a:lstStyle/>
            <a:p>
              <a:pPr>
                <a:lnSpc>
                  <a:spcPts val="750"/>
                </a:lnSpc>
                <a:spcBef>
                  <a:spcPts val="17"/>
                </a:spcBef>
              </a:pPr>
              <a:endParaRPr sz="750"/>
            </a:p>
            <a:p>
              <a:pPr marL="144779">
                <a:lnSpc>
                  <a:spcPct val="95825"/>
                </a:lnSpc>
                <a:spcBef>
                  <a:spcPts val="2000"/>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3.</a:t>
              </a:r>
              <a:endParaRPr sz="1200">
                <a:latin typeface="Times New Roman"/>
                <a:cs typeface="Times New Roman"/>
              </a:endParaRPr>
            </a:p>
          </p:txBody>
        </p:sp>
        <p:sp>
          <p:nvSpPr>
            <p:cNvPr id="22" name="object 22"/>
            <p:cNvSpPr txBox="1"/>
            <p:nvPr/>
          </p:nvSpPr>
          <p:spPr>
            <a:xfrm>
              <a:off x="3754246" y="4761864"/>
              <a:ext cx="939037" cy="1292352"/>
            </a:xfrm>
            <a:prstGeom prst="rect">
              <a:avLst/>
            </a:prstGeom>
          </p:spPr>
          <p:txBody>
            <a:bodyPr wrap="square" lIns="0" tIns="0" rIns="0" bIns="0" rtlCol="0">
              <a:noAutofit/>
            </a:bodyPr>
            <a:lstStyle/>
            <a:p>
              <a:pPr>
                <a:lnSpc>
                  <a:spcPts val="700"/>
                </a:lnSpc>
                <a:spcBef>
                  <a:spcPts val="43"/>
                </a:spcBef>
              </a:pPr>
              <a:endParaRPr sz="700"/>
            </a:p>
            <a:p>
              <a:pPr marL="315722" marR="316890" algn="ctr">
                <a:lnSpc>
                  <a:spcPct val="95825"/>
                </a:lnSpc>
                <a:spcBef>
                  <a:spcPts val="2000"/>
                </a:spcBef>
              </a:pPr>
              <a:r>
                <a:rPr sz="1200" spc="0" dirty="0" smtClean="0">
                  <a:latin typeface="Times New Roman"/>
                  <a:cs typeface="Times New Roman"/>
                </a:rPr>
                <a:t>A.V</a:t>
              </a:r>
              <a:endParaRPr sz="1200">
                <a:latin typeface="Times New Roman"/>
                <a:cs typeface="Times New Roman"/>
              </a:endParaRPr>
            </a:p>
          </p:txBody>
        </p:sp>
        <p:sp>
          <p:nvSpPr>
            <p:cNvPr id="21" name="object 21"/>
            <p:cNvSpPr txBox="1"/>
            <p:nvPr/>
          </p:nvSpPr>
          <p:spPr>
            <a:xfrm>
              <a:off x="4693284" y="4761864"/>
              <a:ext cx="851916" cy="1292352"/>
            </a:xfrm>
            <a:prstGeom prst="rect">
              <a:avLst/>
            </a:prstGeom>
          </p:spPr>
          <p:txBody>
            <a:bodyPr wrap="square" lIns="0" tIns="0" rIns="0" bIns="0" rtlCol="0">
              <a:noAutofit/>
            </a:bodyPr>
            <a:lstStyle/>
            <a:p>
              <a:pPr>
                <a:lnSpc>
                  <a:spcPts val="700"/>
                </a:lnSpc>
                <a:spcBef>
                  <a:spcPts val="43"/>
                </a:spcBef>
              </a:pPr>
              <a:endParaRPr sz="700"/>
            </a:p>
            <a:p>
              <a:pPr marL="77724">
                <a:lnSpc>
                  <a:spcPct val="95825"/>
                </a:lnSpc>
                <a:spcBef>
                  <a:spcPts val="2000"/>
                </a:spcBef>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20" name="object 20"/>
            <p:cNvSpPr txBox="1"/>
            <p:nvPr/>
          </p:nvSpPr>
          <p:spPr>
            <a:xfrm>
              <a:off x="5545201" y="4761864"/>
              <a:ext cx="1288161" cy="1292352"/>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371854" y="6054217"/>
              <a:ext cx="419100" cy="649604"/>
            </a:xfrm>
            <a:prstGeom prst="rect">
              <a:avLst/>
            </a:prstGeom>
          </p:spPr>
          <p:txBody>
            <a:bodyPr wrap="square" lIns="0" tIns="0" rIns="0" bIns="0" rtlCol="0">
              <a:noAutofit/>
            </a:bodyPr>
            <a:lstStyle/>
            <a:p>
              <a:pPr>
                <a:lnSpc>
                  <a:spcPts val="1200"/>
                </a:lnSpc>
                <a:spcBef>
                  <a:spcPts val="53"/>
                </a:spcBef>
              </a:pPr>
              <a:endParaRPr sz="1200"/>
            </a:p>
            <a:p>
              <a:pPr marL="150520" marR="152044" algn="ctr">
                <a:lnSpc>
                  <a:spcPct val="95825"/>
                </a:lnSpc>
              </a:pPr>
              <a:r>
                <a:rPr sz="1100" spc="0" dirty="0" smtClean="0">
                  <a:latin typeface="Times New Roman"/>
                  <a:cs typeface="Times New Roman"/>
                </a:rPr>
                <a:t>4</a:t>
              </a:r>
              <a:endParaRPr sz="1100">
                <a:latin typeface="Times New Roman"/>
                <a:cs typeface="Times New Roman"/>
              </a:endParaRPr>
            </a:p>
          </p:txBody>
        </p:sp>
        <p:sp>
          <p:nvSpPr>
            <p:cNvPr id="18" name="object 18"/>
            <p:cNvSpPr txBox="1"/>
            <p:nvPr/>
          </p:nvSpPr>
          <p:spPr>
            <a:xfrm>
              <a:off x="1790954" y="6054217"/>
              <a:ext cx="1373504" cy="649604"/>
            </a:xfrm>
            <a:prstGeom prst="rect">
              <a:avLst/>
            </a:prstGeom>
          </p:spPr>
          <p:txBody>
            <a:bodyPr wrap="square" lIns="0" tIns="0" rIns="0" bIns="0" rtlCol="0">
              <a:noAutofit/>
            </a:bodyPr>
            <a:lstStyle/>
            <a:p>
              <a:pPr marL="68579" marR="549784" indent="35052">
                <a:lnSpc>
                  <a:spcPts val="1260"/>
                </a:lnSpc>
                <a:spcBef>
                  <a:spcPts val="73"/>
                </a:spcBef>
              </a:pPr>
              <a:r>
                <a:rPr sz="1100" spc="0" dirty="0" smtClean="0">
                  <a:latin typeface="Times New Roman"/>
                  <a:cs typeface="Times New Roman"/>
                </a:rPr>
                <a:t>Sol</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ar</a:t>
              </a:r>
              <a:r>
                <a:rPr sz="1100" spc="-4"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p</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a:p>
              <a:pPr marL="68579">
                <a:lnSpc>
                  <a:spcPts val="1260"/>
                </a:lnSpc>
              </a:pPr>
              <a:r>
                <a:rPr sz="1100" spc="0" dirty="0" smtClean="0">
                  <a:latin typeface="Times New Roman"/>
                  <a:cs typeface="Times New Roman"/>
                </a:rPr>
                <a:t>e</a:t>
              </a:r>
              <a:r>
                <a:rPr sz="1100" spc="4" dirty="0" smtClean="0">
                  <a:latin typeface="Times New Roman"/>
                  <a:cs typeface="Times New Roman"/>
                </a:rPr>
                <a:t>s</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é</a:t>
              </a:r>
              <a:r>
                <a:rPr sz="1100" spc="-9" dirty="0" smtClean="0">
                  <a:latin typeface="Times New Roman"/>
                  <a:cs typeface="Times New Roman"/>
                </a:rPr>
                <a:t>g</a:t>
              </a:r>
              <a:r>
                <a:rPr sz="1100" spc="4" dirty="0" smtClean="0">
                  <a:latin typeface="Times New Roman"/>
                  <a:cs typeface="Times New Roman"/>
                </a:rPr>
                <a:t>i</a:t>
              </a:r>
              <a:r>
                <a:rPr sz="1100" spc="0" dirty="0" smtClean="0">
                  <a:latin typeface="Times New Roman"/>
                  <a:cs typeface="Times New Roman"/>
                </a:rPr>
                <a:t>ca</a:t>
              </a:r>
              <a:r>
                <a:rPr sz="1100" spc="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79">
                <a:lnSpc>
                  <a:spcPts val="1265"/>
                </a:lnSpc>
                <a:spcBef>
                  <a:spcPts val="0"/>
                </a:spcBef>
              </a:pPr>
              <a:r>
                <a:rPr sz="1100" spc="-4" dirty="0" smtClean="0">
                  <a:latin typeface="Times New Roman"/>
                  <a:cs typeface="Times New Roman"/>
                </a:rPr>
                <a:t>C</a:t>
              </a:r>
              <a:r>
                <a:rPr sz="1100" spc="4" dirty="0" smtClean="0">
                  <a:latin typeface="Times New Roman"/>
                  <a:cs typeface="Times New Roman"/>
                </a:rPr>
                <a:t>lí</a:t>
              </a:r>
              <a:r>
                <a:rPr sz="1100" spc="-9"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a</a:t>
              </a:r>
              <a:r>
                <a:rPr sz="1100" spc="0" dirty="0" smtClean="0">
                  <a:latin typeface="Times New Roman"/>
                  <a:cs typeface="Times New Roman"/>
                </a:rPr>
                <a:t>.</a:t>
              </a:r>
              <a:endParaRPr sz="1100">
                <a:latin typeface="Times New Roman"/>
                <a:cs typeface="Times New Roman"/>
              </a:endParaRPr>
            </a:p>
          </p:txBody>
        </p:sp>
        <p:sp>
          <p:nvSpPr>
            <p:cNvPr id="17" name="object 17"/>
            <p:cNvSpPr txBox="1"/>
            <p:nvPr/>
          </p:nvSpPr>
          <p:spPr>
            <a:xfrm>
              <a:off x="3164459" y="6054217"/>
              <a:ext cx="589787" cy="649604"/>
            </a:xfrm>
            <a:prstGeom prst="rect">
              <a:avLst/>
            </a:prstGeom>
          </p:spPr>
          <p:txBody>
            <a:bodyPr wrap="square" lIns="0" tIns="0" rIns="0" bIns="0" rtlCol="0">
              <a:noAutofit/>
            </a:bodyPr>
            <a:lstStyle/>
            <a:p>
              <a:pPr>
                <a:lnSpc>
                  <a:spcPts val="1300"/>
                </a:lnSpc>
                <a:spcBef>
                  <a:spcPts val="87"/>
                </a:spcBef>
              </a:pPr>
              <a:endParaRPr sz="1300"/>
            </a:p>
            <a:p>
              <a:pPr marL="144779">
                <a:lnSpc>
                  <a:spcPct val="95825"/>
                </a:lnSpc>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4.</a:t>
              </a:r>
              <a:endParaRPr sz="1200">
                <a:latin typeface="Times New Roman"/>
                <a:cs typeface="Times New Roman"/>
              </a:endParaRPr>
            </a:p>
          </p:txBody>
        </p:sp>
        <p:sp>
          <p:nvSpPr>
            <p:cNvPr id="16" name="object 16"/>
            <p:cNvSpPr txBox="1"/>
            <p:nvPr/>
          </p:nvSpPr>
          <p:spPr>
            <a:xfrm>
              <a:off x="3754246" y="6054217"/>
              <a:ext cx="939037" cy="649604"/>
            </a:xfrm>
            <a:prstGeom prst="rect">
              <a:avLst/>
            </a:prstGeom>
          </p:spPr>
          <p:txBody>
            <a:bodyPr wrap="square" lIns="0" tIns="0" rIns="0" bIns="0" rtlCol="0">
              <a:noAutofit/>
            </a:bodyPr>
            <a:lstStyle/>
            <a:p>
              <a:pPr>
                <a:lnSpc>
                  <a:spcPts val="1300"/>
                </a:lnSpc>
                <a:spcBef>
                  <a:spcPts val="63"/>
                </a:spcBef>
              </a:pPr>
              <a:endParaRPr sz="1300"/>
            </a:p>
            <a:p>
              <a:pPr marL="315722" marR="316890" algn="ctr">
                <a:lnSpc>
                  <a:spcPct val="95825"/>
                </a:lnSpc>
              </a:pPr>
              <a:r>
                <a:rPr sz="1200" spc="0" dirty="0" smtClean="0">
                  <a:latin typeface="Times New Roman"/>
                  <a:cs typeface="Times New Roman"/>
                </a:rPr>
                <a:t>A.V</a:t>
              </a:r>
              <a:endParaRPr sz="1200">
                <a:latin typeface="Times New Roman"/>
                <a:cs typeface="Times New Roman"/>
              </a:endParaRPr>
            </a:p>
          </p:txBody>
        </p:sp>
        <p:sp>
          <p:nvSpPr>
            <p:cNvPr id="15" name="object 15"/>
            <p:cNvSpPr txBox="1"/>
            <p:nvPr/>
          </p:nvSpPr>
          <p:spPr>
            <a:xfrm>
              <a:off x="4693284" y="6054217"/>
              <a:ext cx="851916" cy="649604"/>
            </a:xfrm>
            <a:prstGeom prst="rect">
              <a:avLst/>
            </a:prstGeom>
          </p:spPr>
          <p:txBody>
            <a:bodyPr wrap="square" lIns="0" tIns="0" rIns="0" bIns="0" rtlCol="0">
              <a:noAutofit/>
            </a:bodyPr>
            <a:lstStyle/>
            <a:p>
              <a:pPr>
                <a:lnSpc>
                  <a:spcPts val="1300"/>
                </a:lnSpc>
                <a:spcBef>
                  <a:spcPts val="63"/>
                </a:spcBef>
              </a:pPr>
              <a:endParaRPr sz="1300"/>
            </a:p>
            <a:p>
              <a:pPr marL="77724">
                <a:lnSpc>
                  <a:spcPct val="95825"/>
                </a:lnSpc>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14" name="object 14"/>
            <p:cNvSpPr txBox="1"/>
            <p:nvPr/>
          </p:nvSpPr>
          <p:spPr>
            <a:xfrm>
              <a:off x="5545201" y="6054217"/>
              <a:ext cx="1288161" cy="649604"/>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1371854" y="6703822"/>
              <a:ext cx="419100" cy="487679"/>
            </a:xfrm>
            <a:prstGeom prst="rect">
              <a:avLst/>
            </a:prstGeom>
          </p:spPr>
          <p:txBody>
            <a:bodyPr wrap="square" lIns="0" tIns="0" rIns="0" bIns="0" rtlCol="0">
              <a:noAutofit/>
            </a:bodyPr>
            <a:lstStyle/>
            <a:p>
              <a:pPr>
                <a:lnSpc>
                  <a:spcPts val="1200"/>
                </a:lnSpc>
                <a:spcBef>
                  <a:spcPts val="53"/>
                </a:spcBef>
              </a:pPr>
              <a:endParaRPr sz="1200"/>
            </a:p>
            <a:p>
              <a:pPr marL="150520" marR="152044" algn="ctr">
                <a:lnSpc>
                  <a:spcPct val="95825"/>
                </a:lnSpc>
              </a:pPr>
              <a:r>
                <a:rPr sz="1100" spc="0" dirty="0" smtClean="0">
                  <a:latin typeface="Times New Roman"/>
                  <a:cs typeface="Times New Roman"/>
                </a:rPr>
                <a:t>5</a:t>
              </a:r>
              <a:endParaRPr sz="1100">
                <a:latin typeface="Times New Roman"/>
                <a:cs typeface="Times New Roman"/>
              </a:endParaRPr>
            </a:p>
          </p:txBody>
        </p:sp>
        <p:sp>
          <p:nvSpPr>
            <p:cNvPr id="12" name="object 12"/>
            <p:cNvSpPr txBox="1"/>
            <p:nvPr/>
          </p:nvSpPr>
          <p:spPr>
            <a:xfrm>
              <a:off x="1790954" y="6703822"/>
              <a:ext cx="1373504" cy="487679"/>
            </a:xfrm>
            <a:prstGeom prst="rect">
              <a:avLst/>
            </a:prstGeom>
          </p:spPr>
          <p:txBody>
            <a:bodyPr wrap="square" lIns="0" tIns="0" rIns="0" bIns="0" rtlCol="0">
              <a:noAutofit/>
            </a:bodyPr>
            <a:lstStyle/>
            <a:p>
              <a:pPr marL="68579" marR="112755">
                <a:lnSpc>
                  <a:spcPts val="1260"/>
                </a:lnSpc>
                <a:spcBef>
                  <a:spcPts val="73"/>
                </a:spcBef>
              </a:pPr>
              <a:r>
                <a:rPr sz="1100" spc="-4" dirty="0" smtClean="0">
                  <a:latin typeface="Times New Roman"/>
                  <a:cs typeface="Times New Roman"/>
                </a:rPr>
                <a:t>O</a:t>
              </a:r>
              <a:r>
                <a:rPr sz="1100" spc="0" dirty="0" smtClean="0">
                  <a:latin typeface="Times New Roman"/>
                  <a:cs typeface="Times New Roman"/>
                </a:rPr>
                <a:t>b</a:t>
              </a:r>
              <a:r>
                <a:rPr sz="1100" spc="4" dirty="0" smtClean="0">
                  <a:latin typeface="Times New Roman"/>
                  <a:cs typeface="Times New Roman"/>
                </a:rPr>
                <a:t>t</a:t>
              </a:r>
              <a:r>
                <a:rPr sz="1100" spc="0" dirty="0" smtClean="0">
                  <a:latin typeface="Times New Roman"/>
                  <a:cs typeface="Times New Roman"/>
                </a:rPr>
                <a:t>en</a:t>
              </a:r>
              <a:r>
                <a:rPr sz="1100" spc="-9" dirty="0" smtClean="0">
                  <a:latin typeface="Times New Roman"/>
                  <a:cs typeface="Times New Roman"/>
                </a:rPr>
                <a:t>e</a:t>
              </a:r>
              <a:r>
                <a:rPr sz="1100" spc="0" dirty="0" smtClean="0">
                  <a:latin typeface="Times New Roman"/>
                  <a:cs typeface="Times New Roman"/>
                </a:rPr>
                <a:t>r</a:t>
              </a:r>
              <a:r>
                <a:rPr sz="1100" spc="4" dirty="0" smtClean="0">
                  <a:latin typeface="Times New Roman"/>
                  <a:cs typeface="Times New Roman"/>
                </a:rPr>
                <a:t> </a:t>
              </a: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de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a:t>
              </a:r>
              <a:r>
                <a:rPr sz="1100" spc="4" dirty="0" smtClean="0">
                  <a:latin typeface="Times New Roman"/>
                  <a:cs typeface="Times New Roman"/>
                </a:rPr>
                <a:t> </a:t>
              </a:r>
              <a:r>
                <a:rPr sz="1100" spc="0" dirty="0" smtClean="0">
                  <a:latin typeface="Times New Roman"/>
                  <a:cs typeface="Times New Roman"/>
                </a:rPr>
                <a:t>s</a:t>
              </a:r>
              <a:r>
                <a:rPr sz="1100" spc="-9" dirty="0" smtClean="0">
                  <a:latin typeface="Times New Roman"/>
                  <a:cs typeface="Times New Roman"/>
                </a:rPr>
                <a:t>e</a:t>
              </a:r>
              <a:r>
                <a:rPr sz="1100" spc="4" dirty="0" smtClean="0">
                  <a:latin typeface="Times New Roman"/>
                  <a:cs typeface="Times New Roman"/>
                </a:rPr>
                <a:t>r</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o</a:t>
              </a:r>
              <a:r>
                <a:rPr sz="1100" spc="0" dirty="0" smtClean="0">
                  <a:latin typeface="Times New Roman"/>
                  <a:cs typeface="Times New Roman"/>
                </a:rPr>
                <a:t>s q</a:t>
              </a:r>
              <a:r>
                <a:rPr sz="1100" spc="-9" dirty="0" smtClean="0">
                  <a:latin typeface="Times New Roman"/>
                  <a:cs typeface="Times New Roman"/>
                </a:rPr>
                <a:t>u</a:t>
              </a:r>
              <a:r>
                <a:rPr sz="1100" spc="0" dirty="0" smtClean="0">
                  <a:latin typeface="Times New Roman"/>
                  <a:cs typeface="Times New Roman"/>
                </a:rPr>
                <a:t>e p</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C</a:t>
              </a:r>
              <a:r>
                <a:rPr sz="1100" spc="-9" dirty="0" smtClean="0">
                  <a:latin typeface="Times New Roman"/>
                  <a:cs typeface="Times New Roman"/>
                </a:rPr>
                <a:t>l</a:t>
              </a:r>
              <a:r>
                <a:rPr sz="1100" spc="4" dirty="0" smtClean="0">
                  <a:latin typeface="Times New Roman"/>
                  <a:cs typeface="Times New Roman"/>
                </a:rPr>
                <a:t>í</a:t>
              </a:r>
              <a:r>
                <a:rPr sz="1100" spc="-9"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a:t>
              </a:r>
              <a:endParaRPr sz="1100">
                <a:latin typeface="Times New Roman"/>
                <a:cs typeface="Times New Roman"/>
              </a:endParaRPr>
            </a:p>
          </p:txBody>
        </p:sp>
        <p:sp>
          <p:nvSpPr>
            <p:cNvPr id="11" name="object 11"/>
            <p:cNvSpPr txBox="1"/>
            <p:nvPr/>
          </p:nvSpPr>
          <p:spPr>
            <a:xfrm>
              <a:off x="3164459" y="6703822"/>
              <a:ext cx="589787" cy="487679"/>
            </a:xfrm>
            <a:prstGeom prst="rect">
              <a:avLst/>
            </a:prstGeom>
          </p:spPr>
          <p:txBody>
            <a:bodyPr wrap="square" lIns="0" tIns="0" rIns="0" bIns="0" rtlCol="0">
              <a:noAutofit/>
            </a:bodyPr>
            <a:lstStyle/>
            <a:p>
              <a:pPr>
                <a:lnSpc>
                  <a:spcPts val="1300"/>
                </a:lnSpc>
                <a:spcBef>
                  <a:spcPts val="87"/>
                </a:spcBef>
              </a:pPr>
              <a:endParaRPr sz="1300"/>
            </a:p>
            <a:p>
              <a:pPr marL="144779">
                <a:lnSpc>
                  <a:spcPct val="95825"/>
                </a:lnSpc>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5.</a:t>
              </a:r>
              <a:endParaRPr sz="1200">
                <a:latin typeface="Times New Roman"/>
                <a:cs typeface="Times New Roman"/>
              </a:endParaRPr>
            </a:p>
          </p:txBody>
        </p:sp>
        <p:sp>
          <p:nvSpPr>
            <p:cNvPr id="10" name="object 10"/>
            <p:cNvSpPr txBox="1"/>
            <p:nvPr/>
          </p:nvSpPr>
          <p:spPr>
            <a:xfrm>
              <a:off x="3754246" y="6703822"/>
              <a:ext cx="939037" cy="487679"/>
            </a:xfrm>
            <a:prstGeom prst="rect">
              <a:avLst/>
            </a:prstGeom>
          </p:spPr>
          <p:txBody>
            <a:bodyPr wrap="square" lIns="0" tIns="0" rIns="0" bIns="0" rtlCol="0">
              <a:noAutofit/>
            </a:bodyPr>
            <a:lstStyle/>
            <a:p>
              <a:pPr>
                <a:lnSpc>
                  <a:spcPts val="1300"/>
                </a:lnSpc>
                <a:spcBef>
                  <a:spcPts val="63"/>
                </a:spcBef>
              </a:pPr>
              <a:endParaRPr sz="1300"/>
            </a:p>
            <a:p>
              <a:pPr marL="315722" marR="316890" algn="ctr">
                <a:lnSpc>
                  <a:spcPct val="95825"/>
                </a:lnSpc>
              </a:pPr>
              <a:r>
                <a:rPr sz="1200" spc="0" dirty="0" smtClean="0">
                  <a:latin typeface="Times New Roman"/>
                  <a:cs typeface="Times New Roman"/>
                </a:rPr>
                <a:t>A.V</a:t>
              </a:r>
              <a:endParaRPr sz="1200">
                <a:latin typeface="Times New Roman"/>
                <a:cs typeface="Times New Roman"/>
              </a:endParaRPr>
            </a:p>
          </p:txBody>
        </p:sp>
        <p:sp>
          <p:nvSpPr>
            <p:cNvPr id="9" name="object 9"/>
            <p:cNvSpPr txBox="1"/>
            <p:nvPr/>
          </p:nvSpPr>
          <p:spPr>
            <a:xfrm>
              <a:off x="4693284" y="6703822"/>
              <a:ext cx="851916" cy="487679"/>
            </a:xfrm>
            <a:prstGeom prst="rect">
              <a:avLst/>
            </a:prstGeom>
          </p:spPr>
          <p:txBody>
            <a:bodyPr wrap="square" lIns="0" tIns="0" rIns="0" bIns="0" rtlCol="0">
              <a:noAutofit/>
            </a:bodyPr>
            <a:lstStyle/>
            <a:p>
              <a:pPr>
                <a:lnSpc>
                  <a:spcPts val="1300"/>
                </a:lnSpc>
                <a:spcBef>
                  <a:spcPts val="63"/>
                </a:spcBef>
              </a:pPr>
              <a:endParaRPr sz="1300"/>
            </a:p>
            <a:p>
              <a:pPr marL="77724">
                <a:lnSpc>
                  <a:spcPct val="95825"/>
                </a:lnSpc>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8" name="object 8"/>
            <p:cNvSpPr txBox="1"/>
            <p:nvPr/>
          </p:nvSpPr>
          <p:spPr>
            <a:xfrm>
              <a:off x="5545201" y="6703822"/>
              <a:ext cx="1288161" cy="487679"/>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371854" y="7191501"/>
              <a:ext cx="419100" cy="1291082"/>
            </a:xfrm>
            <a:prstGeom prst="rect">
              <a:avLst/>
            </a:prstGeom>
          </p:spPr>
          <p:txBody>
            <a:bodyPr wrap="square" lIns="0" tIns="0" rIns="0" bIns="0" rtlCol="0">
              <a:noAutofit/>
            </a:bodyPr>
            <a:lstStyle/>
            <a:p>
              <a:pPr>
                <a:lnSpc>
                  <a:spcPts val="750"/>
                </a:lnSpc>
                <a:spcBef>
                  <a:spcPts val="35"/>
                </a:spcBef>
              </a:pPr>
              <a:endParaRPr sz="750"/>
            </a:p>
            <a:p>
              <a:pPr marL="150520" marR="152044" algn="ctr">
                <a:lnSpc>
                  <a:spcPct val="95825"/>
                </a:lnSpc>
                <a:spcBef>
                  <a:spcPts val="3000"/>
                </a:spcBef>
              </a:pPr>
              <a:r>
                <a:rPr sz="1100" spc="0" dirty="0" smtClean="0">
                  <a:latin typeface="Times New Roman"/>
                  <a:cs typeface="Times New Roman"/>
                </a:rPr>
                <a:t>6</a:t>
              </a:r>
              <a:endParaRPr sz="1100">
                <a:latin typeface="Times New Roman"/>
                <a:cs typeface="Times New Roman"/>
              </a:endParaRPr>
            </a:p>
          </p:txBody>
        </p:sp>
        <p:sp>
          <p:nvSpPr>
            <p:cNvPr id="6" name="object 6"/>
            <p:cNvSpPr txBox="1"/>
            <p:nvPr/>
          </p:nvSpPr>
          <p:spPr>
            <a:xfrm>
              <a:off x="1790954" y="7191501"/>
              <a:ext cx="1373504" cy="1291082"/>
            </a:xfrm>
            <a:prstGeom prst="rect">
              <a:avLst/>
            </a:prstGeom>
          </p:spPr>
          <p:txBody>
            <a:bodyPr wrap="square" lIns="0" tIns="0" rIns="0" bIns="0" rtlCol="0">
              <a:noAutofit/>
            </a:bodyPr>
            <a:lstStyle/>
            <a:p>
              <a:pPr marL="68579" marR="112755">
                <a:lnSpc>
                  <a:spcPts val="1260"/>
                </a:lnSpc>
                <a:spcBef>
                  <a:spcPts val="73"/>
                </a:spcBef>
              </a:pPr>
              <a:r>
                <a:rPr sz="1100" spc="-4" dirty="0" smtClean="0">
                  <a:latin typeface="Times New Roman"/>
                  <a:cs typeface="Times New Roman"/>
                </a:rPr>
                <a:t>O</a:t>
              </a:r>
              <a:r>
                <a:rPr sz="1100" spc="0" dirty="0" smtClean="0">
                  <a:latin typeface="Times New Roman"/>
                  <a:cs typeface="Times New Roman"/>
                </a:rPr>
                <a:t>b</a:t>
              </a:r>
              <a:r>
                <a:rPr sz="1100" spc="4" dirty="0" smtClean="0">
                  <a:latin typeface="Times New Roman"/>
                  <a:cs typeface="Times New Roman"/>
                </a:rPr>
                <a:t>t</a:t>
              </a:r>
              <a:r>
                <a:rPr sz="1100" spc="0" dirty="0" smtClean="0">
                  <a:latin typeface="Times New Roman"/>
                  <a:cs typeface="Times New Roman"/>
                </a:rPr>
                <a:t>en</a:t>
              </a:r>
              <a:r>
                <a:rPr sz="1100" spc="-9" dirty="0" smtClean="0">
                  <a:latin typeface="Times New Roman"/>
                  <a:cs typeface="Times New Roman"/>
                </a:rPr>
                <a:t>e</a:t>
              </a:r>
              <a:r>
                <a:rPr sz="1100" spc="0" dirty="0" smtClean="0">
                  <a:latin typeface="Times New Roman"/>
                  <a:cs typeface="Times New Roman"/>
                </a:rPr>
                <a:t>r</a:t>
              </a:r>
              <a:r>
                <a:rPr sz="1100" spc="4" dirty="0" smtClean="0">
                  <a:latin typeface="Times New Roman"/>
                  <a:cs typeface="Times New Roman"/>
                </a:rPr>
                <a:t> </a:t>
              </a: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de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 p</a:t>
              </a:r>
              <a:r>
                <a:rPr sz="1100" spc="4" dirty="0" smtClean="0">
                  <a:latin typeface="Times New Roman"/>
                  <a:cs typeface="Times New Roman"/>
                </a:rPr>
                <a:t>r</a:t>
              </a:r>
              <a:r>
                <a:rPr sz="1100" spc="-9" dirty="0" smtClean="0">
                  <a:latin typeface="Times New Roman"/>
                  <a:cs typeface="Times New Roman"/>
                </a:rPr>
                <a:t>o</a:t>
              </a:r>
              <a:r>
                <a:rPr sz="1100" spc="0" dirty="0" smtClean="0">
                  <a:latin typeface="Times New Roman"/>
                  <a:cs typeface="Times New Roman"/>
                </a:rPr>
                <a:t>ce</a:t>
              </a:r>
              <a:r>
                <a:rPr sz="1100" spc="-9" dirty="0" smtClean="0">
                  <a:latin typeface="Times New Roman"/>
                  <a:cs typeface="Times New Roman"/>
                </a:rPr>
                <a:t>s</a:t>
              </a:r>
              <a:r>
                <a:rPr sz="1100" spc="0" dirty="0" smtClean="0">
                  <a:latin typeface="Times New Roman"/>
                  <a:cs typeface="Times New Roman"/>
                </a:rPr>
                <a:t>os q</a:t>
              </a:r>
              <a:r>
                <a:rPr sz="1100" spc="-9" dirty="0" smtClean="0">
                  <a:latin typeface="Times New Roman"/>
                  <a:cs typeface="Times New Roman"/>
                </a:rPr>
                <a:t>u</a:t>
              </a:r>
              <a:r>
                <a:rPr sz="1100" spc="0" dirty="0" smtClean="0">
                  <a:latin typeface="Times New Roman"/>
                  <a:cs typeface="Times New Roman"/>
                </a:rPr>
                <a:t>e</a:t>
              </a:r>
              <a:endParaRPr sz="1100">
                <a:latin typeface="Times New Roman"/>
                <a:cs typeface="Times New Roman"/>
              </a:endParaRPr>
            </a:p>
            <a:p>
              <a:pPr marL="68579" marR="100466">
                <a:lnSpc>
                  <a:spcPts val="1260"/>
                </a:lnSpc>
                <a:spcBef>
                  <a:spcPts val="9"/>
                </a:spcBef>
              </a:pPr>
              <a:r>
                <a:rPr sz="1100" spc="0" dirty="0" smtClean="0">
                  <a:latin typeface="Times New Roman"/>
                  <a:cs typeface="Times New Roman"/>
                </a:rPr>
                <a:t>se</a:t>
              </a:r>
              <a:r>
                <a:rPr sz="1100" spc="4" dirty="0" smtClean="0">
                  <a:latin typeface="Times New Roman"/>
                  <a:cs typeface="Times New Roman"/>
                </a:rPr>
                <a:t> </a:t>
              </a:r>
              <a:r>
                <a:rPr sz="1100" spc="0" dirty="0" smtClean="0">
                  <a:latin typeface="Times New Roman"/>
                  <a:cs typeface="Times New Roman"/>
                </a:rPr>
                <a:t>d</a:t>
              </a:r>
              <a:r>
                <a:rPr sz="1100" spc="-9" dirty="0" smtClean="0">
                  <a:latin typeface="Times New Roman"/>
                  <a:cs typeface="Times New Roman"/>
                </a:rPr>
                <a:t>e</a:t>
              </a:r>
              <a:r>
                <a:rPr sz="1100" spc="0" dirty="0" smtClean="0">
                  <a:latin typeface="Times New Roman"/>
                  <a:cs typeface="Times New Roman"/>
                </a:rPr>
                <a:t>s</a:t>
              </a:r>
              <a:r>
                <a:rPr sz="1100" spc="4" dirty="0" smtClean="0">
                  <a:latin typeface="Times New Roman"/>
                  <a:cs typeface="Times New Roman"/>
                </a:rPr>
                <a:t>a</a:t>
              </a:r>
              <a:r>
                <a:rPr sz="1100" spc="-9" dirty="0" smtClean="0">
                  <a:latin typeface="Times New Roman"/>
                  <a:cs typeface="Times New Roman"/>
                </a:rPr>
                <a:t>r</a:t>
              </a:r>
              <a:r>
                <a:rPr sz="1100" spc="4" dirty="0" smtClean="0">
                  <a:latin typeface="Times New Roman"/>
                  <a:cs typeface="Times New Roman"/>
                </a:rPr>
                <a:t>r</a:t>
              </a:r>
              <a:r>
                <a:rPr sz="1100" spc="0" dirty="0" smtClean="0">
                  <a:latin typeface="Times New Roman"/>
                  <a:cs typeface="Times New Roman"/>
                </a:rPr>
                <a:t>o</a:t>
              </a:r>
              <a:r>
                <a:rPr sz="1100" spc="-4"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an</a:t>
              </a:r>
              <a:r>
                <a:rPr sz="1100" spc="-9" dirty="0" smtClean="0">
                  <a:latin typeface="Times New Roman"/>
                  <a:cs typeface="Times New Roman"/>
                </a:rPr>
                <a:t> </a:t>
              </a:r>
              <a:r>
                <a:rPr sz="1100" spc="0" dirty="0" smtClean="0">
                  <a:latin typeface="Times New Roman"/>
                  <a:cs typeface="Times New Roman"/>
                </a:rPr>
                <a:t>de</a:t>
              </a:r>
              <a:r>
                <a:rPr sz="1100" spc="-9" dirty="0" smtClean="0">
                  <a:latin typeface="Times New Roman"/>
                  <a:cs typeface="Times New Roman"/>
                </a:rPr>
                <a:t>n</a:t>
              </a:r>
              <a:r>
                <a:rPr sz="1100" spc="4" dirty="0" smtClean="0">
                  <a:latin typeface="Times New Roman"/>
                  <a:cs typeface="Times New Roman"/>
                </a:rPr>
                <a:t>tr</a:t>
              </a:r>
              <a:r>
                <a:rPr sz="1100" spc="0" dirty="0" smtClean="0">
                  <a:latin typeface="Times New Roman"/>
                  <a:cs typeface="Times New Roman"/>
                </a:rPr>
                <a:t>o de</a:t>
              </a:r>
              <a:r>
                <a:rPr sz="1100" spc="4" dirty="0" smtClean="0">
                  <a:latin typeface="Times New Roman"/>
                  <a:cs typeface="Times New Roman"/>
                </a:rPr>
                <a:t> l</a:t>
              </a:r>
              <a:r>
                <a:rPr sz="1100" spc="-9" dirty="0" smtClean="0">
                  <a:latin typeface="Times New Roman"/>
                  <a:cs typeface="Times New Roman"/>
                </a:rPr>
                <a:t>o</a:t>
              </a:r>
              <a:r>
                <a:rPr sz="1100" spc="0" dirty="0" smtClean="0">
                  <a:latin typeface="Times New Roman"/>
                  <a:cs typeface="Times New Roman"/>
                </a:rPr>
                <a:t>s d</a:t>
              </a:r>
              <a:r>
                <a:rPr sz="1100" spc="4" dirty="0" smtClean="0">
                  <a:latin typeface="Times New Roman"/>
                  <a:cs typeface="Times New Roman"/>
                </a:rPr>
                <a:t>e</a:t>
              </a:r>
              <a:r>
                <a:rPr sz="1100" spc="-9" dirty="0" smtClean="0">
                  <a:latin typeface="Times New Roman"/>
                  <a:cs typeface="Times New Roman"/>
                </a:rPr>
                <a:t>p</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os</a:t>
              </a:r>
              <a:endParaRPr sz="1100">
                <a:latin typeface="Times New Roman"/>
                <a:cs typeface="Times New Roman"/>
              </a:endParaRPr>
            </a:p>
            <a:p>
              <a:pPr marL="68579">
                <a:lnSpc>
                  <a:spcPts val="1260"/>
                </a:lnSpc>
              </a:pPr>
              <a:r>
                <a:rPr sz="1100" spc="0" dirty="0" smtClean="0">
                  <a:latin typeface="Times New Roman"/>
                  <a:cs typeface="Times New Roman"/>
                </a:rPr>
                <a:t>de Rec</a:t>
              </a:r>
              <a:r>
                <a:rPr sz="1100" spc="-9" dirty="0" smtClean="0">
                  <a:latin typeface="Times New Roman"/>
                  <a:cs typeface="Times New Roman"/>
                </a:rPr>
                <a:t>a</a:t>
              </a:r>
              <a:r>
                <a:rPr sz="1100" spc="0" dirty="0" smtClean="0">
                  <a:latin typeface="Times New Roman"/>
                  <a:cs typeface="Times New Roman"/>
                </a:rPr>
                <a:t>uda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y</a:t>
              </a:r>
              <a:endParaRPr sz="1100">
                <a:latin typeface="Times New Roman"/>
                <a:cs typeface="Times New Roman"/>
              </a:endParaRPr>
            </a:p>
            <a:p>
              <a:pPr marL="68579" marR="452199">
                <a:lnSpc>
                  <a:spcPts val="1270"/>
                </a:lnSpc>
                <a:spcBef>
                  <a:spcPts val="5"/>
                </a:spcBef>
              </a:pPr>
              <a:r>
                <a:rPr sz="1100" spc="0" dirty="0" smtClean="0">
                  <a:latin typeface="Times New Roman"/>
                  <a:cs typeface="Times New Roman"/>
                </a:rPr>
                <a:t>Fac</a:t>
              </a:r>
              <a:r>
                <a:rPr sz="1100" spc="4" dirty="0" smtClean="0">
                  <a:latin typeface="Times New Roman"/>
                  <a:cs typeface="Times New Roman"/>
                </a:rPr>
                <a:t>t</a:t>
              </a:r>
              <a:r>
                <a:rPr sz="1100" spc="-9" dirty="0" smtClean="0">
                  <a:latin typeface="Times New Roman"/>
                  <a:cs typeface="Times New Roman"/>
                </a:rPr>
                <a:t>u</a:t>
              </a:r>
              <a:r>
                <a:rPr sz="1100" spc="4" dirty="0" smtClean="0">
                  <a:latin typeface="Times New Roman"/>
                  <a:cs typeface="Times New Roman"/>
                </a:rPr>
                <a:t>r</a:t>
              </a:r>
              <a:r>
                <a:rPr sz="1100" spc="0" dirty="0" smtClean="0">
                  <a:latin typeface="Times New Roman"/>
                  <a:cs typeface="Times New Roman"/>
                </a:rPr>
                <a:t>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a:t>
              </a:r>
              <a:r>
                <a:rPr sz="1100" spc="-4" dirty="0" smtClean="0">
                  <a:latin typeface="Times New Roman"/>
                  <a:cs typeface="Times New Roman"/>
                </a:rPr>
                <a:t>C</a:t>
              </a:r>
              <a:r>
                <a:rPr sz="1100" spc="0" dirty="0" smtClean="0">
                  <a:latin typeface="Times New Roman"/>
                  <a:cs typeface="Times New Roman"/>
                </a:rPr>
                <a:t>on</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b</a:t>
              </a:r>
              <a:r>
                <a:rPr sz="1100" spc="4" dirty="0" smtClean="0">
                  <a:latin typeface="Times New Roman"/>
                  <a:cs typeface="Times New Roman"/>
                </a:rPr>
                <a:t>i</a:t>
              </a:r>
              <a:r>
                <a:rPr sz="1100" spc="-4" dirty="0" smtClean="0">
                  <a:latin typeface="Times New Roman"/>
                  <a:cs typeface="Times New Roman"/>
                </a:rPr>
                <a:t>l</a:t>
              </a:r>
              <a:r>
                <a:rPr sz="1100" spc="4" dirty="0" smtClean="0">
                  <a:latin typeface="Times New Roman"/>
                  <a:cs typeface="Times New Roman"/>
                </a:rPr>
                <a:t>i</a:t>
              </a:r>
              <a:r>
                <a:rPr sz="1100" spc="0" dirty="0" smtClean="0">
                  <a:latin typeface="Times New Roman"/>
                  <a:cs typeface="Times New Roman"/>
                </a:rPr>
                <a:t>dad y</a:t>
              </a:r>
              <a:endParaRPr sz="1100">
                <a:latin typeface="Times New Roman"/>
                <a:cs typeface="Times New Roman"/>
              </a:endParaRPr>
            </a:p>
            <a:p>
              <a:pPr marL="68579">
                <a:lnSpc>
                  <a:spcPts val="1245"/>
                </a:lnSpc>
              </a:pPr>
              <a:r>
                <a:rPr sz="1100" spc="-4" dirty="0" smtClean="0">
                  <a:latin typeface="Times New Roman"/>
                  <a:cs typeface="Times New Roman"/>
                </a:rPr>
                <a:t>R</a:t>
              </a:r>
              <a:r>
                <a:rPr sz="1100" spc="0" dirty="0" smtClean="0">
                  <a:latin typeface="Times New Roman"/>
                  <a:cs typeface="Times New Roman"/>
                </a:rPr>
                <a:t>ecu</a:t>
              </a:r>
              <a:r>
                <a:rPr sz="1100" spc="4" dirty="0" smtClean="0">
                  <a:latin typeface="Times New Roman"/>
                  <a:cs typeface="Times New Roman"/>
                </a:rPr>
                <a:t>r</a:t>
              </a:r>
              <a:r>
                <a:rPr sz="1100" spc="-9" dirty="0" smtClean="0">
                  <a:latin typeface="Times New Roman"/>
                  <a:cs typeface="Times New Roman"/>
                </a:rPr>
                <a:t>s</a:t>
              </a:r>
              <a:r>
                <a:rPr sz="1100" spc="0" dirty="0" smtClean="0">
                  <a:latin typeface="Times New Roman"/>
                  <a:cs typeface="Times New Roman"/>
                </a:rPr>
                <a:t>os</a:t>
              </a:r>
              <a:r>
                <a:rPr sz="1100" spc="4" dirty="0" smtClean="0">
                  <a:latin typeface="Times New Roman"/>
                  <a:cs typeface="Times New Roman"/>
                </a:rPr>
                <a:t> </a:t>
              </a:r>
              <a:r>
                <a:rPr sz="1100" spc="-4" dirty="0" smtClean="0">
                  <a:latin typeface="Times New Roman"/>
                  <a:cs typeface="Times New Roman"/>
                </a:rPr>
                <a:t>H</a:t>
              </a:r>
              <a:r>
                <a:rPr sz="1100" spc="0" dirty="0" smtClean="0">
                  <a:latin typeface="Times New Roman"/>
                  <a:cs typeface="Times New Roman"/>
                </a:rPr>
                <a:t>u</a:t>
              </a:r>
              <a:r>
                <a:rPr sz="1100" spc="-19" dirty="0" smtClean="0">
                  <a:latin typeface="Times New Roman"/>
                  <a:cs typeface="Times New Roman"/>
                </a:rPr>
                <a:t>m</a:t>
              </a:r>
              <a:r>
                <a:rPr sz="1100" spc="0" dirty="0" smtClean="0">
                  <a:latin typeface="Times New Roman"/>
                  <a:cs typeface="Times New Roman"/>
                </a:rPr>
                <a:t>ano</a:t>
              </a:r>
              <a:r>
                <a:rPr sz="1100" spc="4"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5" name="object 5"/>
            <p:cNvSpPr txBox="1"/>
            <p:nvPr/>
          </p:nvSpPr>
          <p:spPr>
            <a:xfrm>
              <a:off x="3164459" y="7191501"/>
              <a:ext cx="589787" cy="1291082"/>
            </a:xfrm>
            <a:prstGeom prst="rect">
              <a:avLst/>
            </a:prstGeom>
          </p:spPr>
          <p:txBody>
            <a:bodyPr wrap="square" lIns="0" tIns="0" rIns="0" bIns="0" rtlCol="0">
              <a:noAutofit/>
            </a:bodyPr>
            <a:lstStyle/>
            <a:p>
              <a:pPr>
                <a:lnSpc>
                  <a:spcPts val="1000"/>
                </a:lnSpc>
              </a:pPr>
              <a:endParaRPr sz="1000"/>
            </a:p>
            <a:p>
              <a:pPr marL="144779">
                <a:lnSpc>
                  <a:spcPct val="95825"/>
                </a:lnSpc>
                <a:spcBef>
                  <a:spcPts val="3147"/>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6.</a:t>
              </a:r>
              <a:endParaRPr sz="1200">
                <a:latin typeface="Times New Roman"/>
                <a:cs typeface="Times New Roman"/>
              </a:endParaRPr>
            </a:p>
          </p:txBody>
        </p:sp>
        <p:sp>
          <p:nvSpPr>
            <p:cNvPr id="4" name="object 4"/>
            <p:cNvSpPr txBox="1"/>
            <p:nvPr/>
          </p:nvSpPr>
          <p:spPr>
            <a:xfrm>
              <a:off x="3754246" y="7191501"/>
              <a:ext cx="939037" cy="1291082"/>
            </a:xfrm>
            <a:prstGeom prst="rect">
              <a:avLst/>
            </a:prstGeom>
          </p:spPr>
          <p:txBody>
            <a:bodyPr wrap="square" lIns="0" tIns="0" rIns="0" bIns="0" rtlCol="0">
              <a:noAutofit/>
            </a:bodyPr>
            <a:lstStyle/>
            <a:p>
              <a:pPr>
                <a:lnSpc>
                  <a:spcPts val="1000"/>
                </a:lnSpc>
              </a:pPr>
              <a:endParaRPr sz="1000"/>
            </a:p>
            <a:p>
              <a:pPr marL="315722" marR="316890" algn="ctr">
                <a:lnSpc>
                  <a:spcPct val="95825"/>
                </a:lnSpc>
                <a:spcBef>
                  <a:spcPts val="3123"/>
                </a:spcBef>
              </a:pPr>
              <a:r>
                <a:rPr sz="1200" spc="0" dirty="0" smtClean="0">
                  <a:latin typeface="Times New Roman"/>
                  <a:cs typeface="Times New Roman"/>
                </a:rPr>
                <a:t>A.V</a:t>
              </a:r>
              <a:endParaRPr sz="1200">
                <a:latin typeface="Times New Roman"/>
                <a:cs typeface="Times New Roman"/>
              </a:endParaRPr>
            </a:p>
          </p:txBody>
        </p:sp>
        <p:sp>
          <p:nvSpPr>
            <p:cNvPr id="3" name="object 3"/>
            <p:cNvSpPr txBox="1"/>
            <p:nvPr/>
          </p:nvSpPr>
          <p:spPr>
            <a:xfrm>
              <a:off x="4693284" y="7191501"/>
              <a:ext cx="851916" cy="1291082"/>
            </a:xfrm>
            <a:prstGeom prst="rect">
              <a:avLst/>
            </a:prstGeom>
          </p:spPr>
          <p:txBody>
            <a:bodyPr wrap="square" lIns="0" tIns="0" rIns="0" bIns="0" rtlCol="0">
              <a:noAutofit/>
            </a:bodyPr>
            <a:lstStyle/>
            <a:p>
              <a:pPr>
                <a:lnSpc>
                  <a:spcPts val="1000"/>
                </a:lnSpc>
              </a:pPr>
              <a:endParaRPr sz="1000"/>
            </a:p>
            <a:p>
              <a:pPr marL="77724">
                <a:lnSpc>
                  <a:spcPct val="95825"/>
                </a:lnSpc>
                <a:spcBef>
                  <a:spcPts val="3123"/>
                </a:spcBef>
              </a:pPr>
              <a:r>
                <a:rPr sz="1200" spc="0" dirty="0" smtClean="0">
                  <a:latin typeface="Times New Roman"/>
                  <a:cs typeface="Times New Roman"/>
                </a:rPr>
                <a:t>16/12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2" name="object 2"/>
            <p:cNvSpPr txBox="1"/>
            <p:nvPr/>
          </p:nvSpPr>
          <p:spPr>
            <a:xfrm>
              <a:off x="5545201" y="7191501"/>
              <a:ext cx="1288161" cy="1291082"/>
            </a:xfrm>
            <a:prstGeom prst="rect">
              <a:avLst/>
            </a:prstGeom>
          </p:spPr>
          <p:txBody>
            <a:bodyPr wrap="square" lIns="0" tIns="0" rIns="0" bIns="0" rtlCol="0">
              <a:noAutofit/>
            </a:bodyPr>
            <a:lstStyle/>
            <a:p>
              <a:pPr marL="25400">
                <a:lnSpc>
                  <a:spcPts val="1000"/>
                </a:lnSpc>
              </a:pPr>
              <a:endParaRPr sz="1000"/>
            </a:p>
          </p:txBody>
        </p:sp>
      </p:grpSp>
      <p:sp>
        <p:nvSpPr>
          <p:cNvPr id="109" name="108 CuadroTexto"/>
          <p:cNvSpPr txBox="1"/>
          <p:nvPr/>
        </p:nvSpPr>
        <p:spPr>
          <a:xfrm>
            <a:off x="3235205" y="531167"/>
            <a:ext cx="3851952" cy="461665"/>
          </a:xfrm>
          <a:prstGeom prst="rect">
            <a:avLst/>
          </a:prstGeom>
          <a:noFill/>
        </p:spPr>
        <p:txBody>
          <a:bodyPr wrap="none" rtlCol="0">
            <a:spAutoFit/>
          </a:bodyPr>
          <a:lstStyle/>
          <a:p>
            <a:pPr algn="ctr"/>
            <a:r>
              <a:rPr lang="es-EC" sz="2400" b="1" dirty="0" smtClean="0"/>
              <a:t>PLANIFICACIÓN PRELIMINAR</a:t>
            </a:r>
            <a:endParaRPr lang="es-EC"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112 Grupo"/>
          <p:cNvGrpSpPr/>
          <p:nvPr/>
        </p:nvGrpSpPr>
        <p:grpSpPr>
          <a:xfrm>
            <a:off x="2154820" y="1380996"/>
            <a:ext cx="5617579" cy="6924804"/>
            <a:chOff x="1371854" y="900937"/>
            <a:chExt cx="5461508" cy="6689853"/>
          </a:xfrm>
        </p:grpSpPr>
        <p:sp>
          <p:nvSpPr>
            <p:cNvPr id="62" name="object 62"/>
            <p:cNvSpPr/>
            <p:nvPr/>
          </p:nvSpPr>
          <p:spPr>
            <a:xfrm>
              <a:off x="1398905" y="937895"/>
              <a:ext cx="1009015" cy="498475"/>
            </a:xfrm>
            <a:prstGeom prst="rect">
              <a:avLst/>
            </a:prstGeom>
            <a:blipFill>
              <a:blip r:embed="rId2" cstate="print"/>
              <a:stretch>
                <a:fillRect/>
              </a:stretch>
            </a:blipFill>
          </p:spPr>
          <p:txBody>
            <a:bodyPr wrap="square" lIns="0" tIns="0" rIns="0" bIns="0" rtlCol="0">
              <a:noAutofit/>
            </a:bodyPr>
            <a:lstStyle/>
            <a:p>
              <a:endParaRPr/>
            </a:p>
          </p:txBody>
        </p:sp>
        <p:sp>
          <p:nvSpPr>
            <p:cNvPr id="63" name="object 63"/>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1374902" y="2136902"/>
              <a:ext cx="318516" cy="0"/>
            </a:xfrm>
            <a:custGeom>
              <a:avLst/>
              <a:gdLst/>
              <a:ahLst/>
              <a:cxnLst/>
              <a:rect l="l" t="t" r="r" b="b"/>
              <a:pathLst>
                <a:path w="318516">
                  <a:moveTo>
                    <a:pt x="0" y="0"/>
                  </a:moveTo>
                  <a:lnTo>
                    <a:pt x="318516"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1699514" y="2136902"/>
              <a:ext cx="1463294" cy="0"/>
            </a:xfrm>
            <a:custGeom>
              <a:avLst/>
              <a:gdLst/>
              <a:ahLst/>
              <a:cxnLst/>
              <a:rect l="l" t="t" r="r" b="b"/>
              <a:pathLst>
                <a:path w="1463294">
                  <a:moveTo>
                    <a:pt x="0" y="0"/>
                  </a:moveTo>
                  <a:lnTo>
                    <a:pt x="1463294"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3169031" y="2136902"/>
              <a:ext cx="582168" cy="0"/>
            </a:xfrm>
            <a:custGeom>
              <a:avLst/>
              <a:gdLst/>
              <a:ahLst/>
              <a:cxnLst/>
              <a:rect l="l" t="t" r="r" b="b"/>
              <a:pathLst>
                <a:path w="582167">
                  <a:moveTo>
                    <a:pt x="0" y="0"/>
                  </a:moveTo>
                  <a:lnTo>
                    <a:pt x="582168"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3757295" y="2136902"/>
              <a:ext cx="1003096" cy="0"/>
            </a:xfrm>
            <a:custGeom>
              <a:avLst/>
              <a:gdLst/>
              <a:ahLst/>
              <a:cxnLst/>
              <a:rect l="l" t="t" r="r" b="b"/>
              <a:pathLst>
                <a:path w="1003096">
                  <a:moveTo>
                    <a:pt x="0" y="0"/>
                  </a:moveTo>
                  <a:lnTo>
                    <a:pt x="1003096"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4766437" y="2136902"/>
              <a:ext cx="826008" cy="0"/>
            </a:xfrm>
            <a:custGeom>
              <a:avLst/>
              <a:gdLst/>
              <a:ahLst/>
              <a:cxnLst/>
              <a:rect l="l" t="t" r="r" b="b"/>
              <a:pathLst>
                <a:path w="826008">
                  <a:moveTo>
                    <a:pt x="0" y="0"/>
                  </a:moveTo>
                  <a:lnTo>
                    <a:pt x="826008"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5598541" y="2136902"/>
              <a:ext cx="1231696" cy="0"/>
            </a:xfrm>
            <a:custGeom>
              <a:avLst/>
              <a:gdLst/>
              <a:ahLst/>
              <a:cxnLst/>
              <a:rect l="l" t="t" r="r" b="b"/>
              <a:pathLst>
                <a:path w="1231696">
                  <a:moveTo>
                    <a:pt x="0" y="0"/>
                  </a:moveTo>
                  <a:lnTo>
                    <a:pt x="1231696"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374902" y="2435605"/>
              <a:ext cx="318516" cy="0"/>
            </a:xfrm>
            <a:custGeom>
              <a:avLst/>
              <a:gdLst/>
              <a:ahLst/>
              <a:cxnLst/>
              <a:rect l="l" t="t" r="r" b="b"/>
              <a:pathLst>
                <a:path w="318516">
                  <a:moveTo>
                    <a:pt x="0" y="0"/>
                  </a:moveTo>
                  <a:lnTo>
                    <a:pt x="318516"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1699514" y="2435605"/>
              <a:ext cx="1463294" cy="0"/>
            </a:xfrm>
            <a:custGeom>
              <a:avLst/>
              <a:gdLst/>
              <a:ahLst/>
              <a:cxnLst/>
              <a:rect l="l" t="t" r="r" b="b"/>
              <a:pathLst>
                <a:path w="1463294">
                  <a:moveTo>
                    <a:pt x="0" y="0"/>
                  </a:moveTo>
                  <a:lnTo>
                    <a:pt x="1463294"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3169031" y="2435605"/>
              <a:ext cx="582168" cy="0"/>
            </a:xfrm>
            <a:custGeom>
              <a:avLst/>
              <a:gdLst/>
              <a:ahLst/>
              <a:cxnLst/>
              <a:rect l="l" t="t" r="r" b="b"/>
              <a:pathLst>
                <a:path w="582167">
                  <a:moveTo>
                    <a:pt x="0" y="0"/>
                  </a:moveTo>
                  <a:lnTo>
                    <a:pt x="582168"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3757295" y="2435605"/>
              <a:ext cx="1003096" cy="0"/>
            </a:xfrm>
            <a:custGeom>
              <a:avLst/>
              <a:gdLst/>
              <a:ahLst/>
              <a:cxnLst/>
              <a:rect l="l" t="t" r="r" b="b"/>
              <a:pathLst>
                <a:path w="1003096">
                  <a:moveTo>
                    <a:pt x="0" y="0"/>
                  </a:moveTo>
                  <a:lnTo>
                    <a:pt x="1003096"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4766437" y="2435605"/>
              <a:ext cx="826008" cy="0"/>
            </a:xfrm>
            <a:custGeom>
              <a:avLst/>
              <a:gdLst/>
              <a:ahLst/>
              <a:cxnLst/>
              <a:rect l="l" t="t" r="r" b="b"/>
              <a:pathLst>
                <a:path w="826008">
                  <a:moveTo>
                    <a:pt x="0" y="0"/>
                  </a:moveTo>
                  <a:lnTo>
                    <a:pt x="826008"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5598541" y="2435605"/>
              <a:ext cx="1231696" cy="0"/>
            </a:xfrm>
            <a:custGeom>
              <a:avLst/>
              <a:gdLst/>
              <a:ahLst/>
              <a:cxnLst/>
              <a:rect l="l" t="t" r="r" b="b"/>
              <a:pathLst>
                <a:path w="1231696">
                  <a:moveTo>
                    <a:pt x="0" y="0"/>
                  </a:moveTo>
                  <a:lnTo>
                    <a:pt x="1231696"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1374902" y="3405250"/>
              <a:ext cx="318516" cy="0"/>
            </a:xfrm>
            <a:custGeom>
              <a:avLst/>
              <a:gdLst/>
              <a:ahLst/>
              <a:cxnLst/>
              <a:rect l="l" t="t" r="r" b="b"/>
              <a:pathLst>
                <a:path w="318516">
                  <a:moveTo>
                    <a:pt x="0" y="0"/>
                  </a:moveTo>
                  <a:lnTo>
                    <a:pt x="318516"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1699514" y="3405250"/>
              <a:ext cx="1463294" cy="0"/>
            </a:xfrm>
            <a:custGeom>
              <a:avLst/>
              <a:gdLst/>
              <a:ahLst/>
              <a:cxnLst/>
              <a:rect l="l" t="t" r="r" b="b"/>
              <a:pathLst>
                <a:path w="1463294">
                  <a:moveTo>
                    <a:pt x="0" y="0"/>
                  </a:moveTo>
                  <a:lnTo>
                    <a:pt x="1463294"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3169031" y="3405250"/>
              <a:ext cx="582168" cy="0"/>
            </a:xfrm>
            <a:custGeom>
              <a:avLst/>
              <a:gdLst/>
              <a:ahLst/>
              <a:cxnLst/>
              <a:rect l="l" t="t" r="r" b="b"/>
              <a:pathLst>
                <a:path w="582167">
                  <a:moveTo>
                    <a:pt x="0" y="0"/>
                  </a:moveTo>
                  <a:lnTo>
                    <a:pt x="582168"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757295" y="3405250"/>
              <a:ext cx="1003096" cy="0"/>
            </a:xfrm>
            <a:custGeom>
              <a:avLst/>
              <a:gdLst/>
              <a:ahLst/>
              <a:cxnLst/>
              <a:rect l="l" t="t" r="r" b="b"/>
              <a:pathLst>
                <a:path w="1003096">
                  <a:moveTo>
                    <a:pt x="0" y="0"/>
                  </a:moveTo>
                  <a:lnTo>
                    <a:pt x="1003096"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4766437" y="3405250"/>
              <a:ext cx="826008" cy="0"/>
            </a:xfrm>
            <a:custGeom>
              <a:avLst/>
              <a:gdLst/>
              <a:ahLst/>
              <a:cxnLst/>
              <a:rect l="l" t="t" r="r" b="b"/>
              <a:pathLst>
                <a:path w="826008">
                  <a:moveTo>
                    <a:pt x="0" y="0"/>
                  </a:moveTo>
                  <a:lnTo>
                    <a:pt x="826008"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5598541" y="3405250"/>
              <a:ext cx="1231696" cy="0"/>
            </a:xfrm>
            <a:custGeom>
              <a:avLst/>
              <a:gdLst/>
              <a:ahLst/>
              <a:cxnLst/>
              <a:rect l="l" t="t" r="r" b="b"/>
              <a:pathLst>
                <a:path w="1231696">
                  <a:moveTo>
                    <a:pt x="0" y="0"/>
                  </a:moveTo>
                  <a:lnTo>
                    <a:pt x="1231696"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1374902" y="4054474"/>
              <a:ext cx="318516" cy="0"/>
            </a:xfrm>
            <a:custGeom>
              <a:avLst/>
              <a:gdLst/>
              <a:ahLst/>
              <a:cxnLst/>
              <a:rect l="l" t="t" r="r" b="b"/>
              <a:pathLst>
                <a:path w="318516">
                  <a:moveTo>
                    <a:pt x="0" y="0"/>
                  </a:moveTo>
                  <a:lnTo>
                    <a:pt x="318516"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1699514" y="4054474"/>
              <a:ext cx="1463294" cy="0"/>
            </a:xfrm>
            <a:custGeom>
              <a:avLst/>
              <a:gdLst/>
              <a:ahLst/>
              <a:cxnLst/>
              <a:rect l="l" t="t" r="r" b="b"/>
              <a:pathLst>
                <a:path w="1463294">
                  <a:moveTo>
                    <a:pt x="0" y="0"/>
                  </a:moveTo>
                  <a:lnTo>
                    <a:pt x="1463294"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3169031" y="4054474"/>
              <a:ext cx="582168" cy="0"/>
            </a:xfrm>
            <a:custGeom>
              <a:avLst/>
              <a:gdLst/>
              <a:ahLst/>
              <a:cxnLst/>
              <a:rect l="l" t="t" r="r" b="b"/>
              <a:pathLst>
                <a:path w="582167">
                  <a:moveTo>
                    <a:pt x="0" y="0"/>
                  </a:moveTo>
                  <a:lnTo>
                    <a:pt x="582168"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3757295" y="4054474"/>
              <a:ext cx="1003096" cy="0"/>
            </a:xfrm>
            <a:custGeom>
              <a:avLst/>
              <a:gdLst/>
              <a:ahLst/>
              <a:cxnLst/>
              <a:rect l="l" t="t" r="r" b="b"/>
              <a:pathLst>
                <a:path w="1003096">
                  <a:moveTo>
                    <a:pt x="0" y="0"/>
                  </a:moveTo>
                  <a:lnTo>
                    <a:pt x="1003096"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4766437" y="4054474"/>
              <a:ext cx="826008" cy="0"/>
            </a:xfrm>
            <a:custGeom>
              <a:avLst/>
              <a:gdLst/>
              <a:ahLst/>
              <a:cxnLst/>
              <a:rect l="l" t="t" r="r" b="b"/>
              <a:pathLst>
                <a:path w="826008">
                  <a:moveTo>
                    <a:pt x="0" y="0"/>
                  </a:moveTo>
                  <a:lnTo>
                    <a:pt x="826008"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5598541" y="4054474"/>
              <a:ext cx="1231696" cy="0"/>
            </a:xfrm>
            <a:custGeom>
              <a:avLst/>
              <a:gdLst/>
              <a:ahLst/>
              <a:cxnLst/>
              <a:rect l="l" t="t" r="r" b="b"/>
              <a:pathLst>
                <a:path w="1231696">
                  <a:moveTo>
                    <a:pt x="0" y="0"/>
                  </a:moveTo>
                  <a:lnTo>
                    <a:pt x="1231696"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1374902" y="4703953"/>
              <a:ext cx="318516" cy="0"/>
            </a:xfrm>
            <a:custGeom>
              <a:avLst/>
              <a:gdLst/>
              <a:ahLst/>
              <a:cxnLst/>
              <a:rect l="l" t="t" r="r" b="b"/>
              <a:pathLst>
                <a:path w="318516">
                  <a:moveTo>
                    <a:pt x="0" y="0"/>
                  </a:moveTo>
                  <a:lnTo>
                    <a:pt x="318516" y="0"/>
                  </a:lnTo>
                </a:path>
              </a:pathLst>
            </a:custGeom>
            <a:ln w="7365">
              <a:solidFill>
                <a:srgbClr val="000000"/>
              </a:solidFill>
            </a:ln>
          </p:spPr>
          <p:txBody>
            <a:bodyPr wrap="square" lIns="0" tIns="0" rIns="0" bIns="0" rtlCol="0">
              <a:noAutofit/>
            </a:bodyPr>
            <a:lstStyle/>
            <a:p>
              <a:endParaRPr/>
            </a:p>
          </p:txBody>
        </p:sp>
        <p:sp>
          <p:nvSpPr>
            <p:cNvPr id="89" name="object 89"/>
            <p:cNvSpPr/>
            <p:nvPr/>
          </p:nvSpPr>
          <p:spPr>
            <a:xfrm>
              <a:off x="1699514" y="4703953"/>
              <a:ext cx="1463294" cy="0"/>
            </a:xfrm>
            <a:custGeom>
              <a:avLst/>
              <a:gdLst/>
              <a:ahLst/>
              <a:cxnLst/>
              <a:rect l="l" t="t" r="r" b="b"/>
              <a:pathLst>
                <a:path w="1463294">
                  <a:moveTo>
                    <a:pt x="0" y="0"/>
                  </a:moveTo>
                  <a:lnTo>
                    <a:pt x="1463294" y="0"/>
                  </a:lnTo>
                </a:path>
              </a:pathLst>
            </a:custGeom>
            <a:ln w="7365">
              <a:solidFill>
                <a:srgbClr val="000000"/>
              </a:solidFill>
            </a:ln>
          </p:spPr>
          <p:txBody>
            <a:bodyPr wrap="square" lIns="0" tIns="0" rIns="0" bIns="0" rtlCol="0">
              <a:noAutofit/>
            </a:bodyPr>
            <a:lstStyle/>
            <a:p>
              <a:endParaRPr/>
            </a:p>
          </p:txBody>
        </p:sp>
        <p:sp>
          <p:nvSpPr>
            <p:cNvPr id="90" name="object 90"/>
            <p:cNvSpPr/>
            <p:nvPr/>
          </p:nvSpPr>
          <p:spPr>
            <a:xfrm>
              <a:off x="3169031" y="4703953"/>
              <a:ext cx="582168" cy="0"/>
            </a:xfrm>
            <a:custGeom>
              <a:avLst/>
              <a:gdLst/>
              <a:ahLst/>
              <a:cxnLst/>
              <a:rect l="l" t="t" r="r" b="b"/>
              <a:pathLst>
                <a:path w="582167">
                  <a:moveTo>
                    <a:pt x="0" y="0"/>
                  </a:moveTo>
                  <a:lnTo>
                    <a:pt x="582168" y="0"/>
                  </a:lnTo>
                </a:path>
              </a:pathLst>
            </a:custGeom>
            <a:ln w="7365">
              <a:solidFill>
                <a:srgbClr val="000000"/>
              </a:solidFill>
            </a:ln>
          </p:spPr>
          <p:txBody>
            <a:bodyPr wrap="square" lIns="0" tIns="0" rIns="0" bIns="0" rtlCol="0">
              <a:noAutofit/>
            </a:bodyPr>
            <a:lstStyle/>
            <a:p>
              <a:endParaRPr/>
            </a:p>
          </p:txBody>
        </p:sp>
        <p:sp>
          <p:nvSpPr>
            <p:cNvPr id="91" name="object 91"/>
            <p:cNvSpPr/>
            <p:nvPr/>
          </p:nvSpPr>
          <p:spPr>
            <a:xfrm>
              <a:off x="3757295" y="4703953"/>
              <a:ext cx="1003096" cy="0"/>
            </a:xfrm>
            <a:custGeom>
              <a:avLst/>
              <a:gdLst/>
              <a:ahLst/>
              <a:cxnLst/>
              <a:rect l="l" t="t" r="r" b="b"/>
              <a:pathLst>
                <a:path w="1003096">
                  <a:moveTo>
                    <a:pt x="0" y="0"/>
                  </a:moveTo>
                  <a:lnTo>
                    <a:pt x="1003096" y="0"/>
                  </a:lnTo>
                </a:path>
              </a:pathLst>
            </a:custGeom>
            <a:ln w="7365">
              <a:solidFill>
                <a:srgbClr val="000000"/>
              </a:solidFill>
            </a:ln>
          </p:spPr>
          <p:txBody>
            <a:bodyPr wrap="square" lIns="0" tIns="0" rIns="0" bIns="0" rtlCol="0">
              <a:noAutofit/>
            </a:bodyPr>
            <a:lstStyle/>
            <a:p>
              <a:endParaRPr/>
            </a:p>
          </p:txBody>
        </p:sp>
        <p:sp>
          <p:nvSpPr>
            <p:cNvPr id="92" name="object 92"/>
            <p:cNvSpPr/>
            <p:nvPr/>
          </p:nvSpPr>
          <p:spPr>
            <a:xfrm>
              <a:off x="4766437" y="4703953"/>
              <a:ext cx="826008" cy="0"/>
            </a:xfrm>
            <a:custGeom>
              <a:avLst/>
              <a:gdLst/>
              <a:ahLst/>
              <a:cxnLst/>
              <a:rect l="l" t="t" r="r" b="b"/>
              <a:pathLst>
                <a:path w="826008">
                  <a:moveTo>
                    <a:pt x="0" y="0"/>
                  </a:moveTo>
                  <a:lnTo>
                    <a:pt x="826008" y="0"/>
                  </a:lnTo>
                </a:path>
              </a:pathLst>
            </a:custGeom>
            <a:ln w="7365">
              <a:solidFill>
                <a:srgbClr val="000000"/>
              </a:solidFill>
            </a:ln>
          </p:spPr>
          <p:txBody>
            <a:bodyPr wrap="square" lIns="0" tIns="0" rIns="0" bIns="0" rtlCol="0">
              <a:noAutofit/>
            </a:bodyPr>
            <a:lstStyle/>
            <a:p>
              <a:endParaRPr/>
            </a:p>
          </p:txBody>
        </p:sp>
        <p:sp>
          <p:nvSpPr>
            <p:cNvPr id="93" name="object 93"/>
            <p:cNvSpPr/>
            <p:nvPr/>
          </p:nvSpPr>
          <p:spPr>
            <a:xfrm>
              <a:off x="5598541" y="4703953"/>
              <a:ext cx="1231696" cy="0"/>
            </a:xfrm>
            <a:custGeom>
              <a:avLst/>
              <a:gdLst/>
              <a:ahLst/>
              <a:cxnLst/>
              <a:rect l="l" t="t" r="r" b="b"/>
              <a:pathLst>
                <a:path w="1231696">
                  <a:moveTo>
                    <a:pt x="0" y="0"/>
                  </a:moveTo>
                  <a:lnTo>
                    <a:pt x="1231696" y="0"/>
                  </a:lnTo>
                </a:path>
              </a:pathLst>
            </a:custGeom>
            <a:ln w="7365">
              <a:solidFill>
                <a:srgbClr val="000000"/>
              </a:solidFill>
            </a:ln>
          </p:spPr>
          <p:txBody>
            <a:bodyPr wrap="square" lIns="0" tIns="0" rIns="0" bIns="0" rtlCol="0">
              <a:noAutofit/>
            </a:bodyPr>
            <a:lstStyle/>
            <a:p>
              <a:endParaRPr/>
            </a:p>
          </p:txBody>
        </p:sp>
        <p:sp>
          <p:nvSpPr>
            <p:cNvPr id="94" name="object 94"/>
            <p:cNvSpPr/>
            <p:nvPr/>
          </p:nvSpPr>
          <p:spPr>
            <a:xfrm>
              <a:off x="1696466" y="2133853"/>
              <a:ext cx="0" cy="3703955"/>
            </a:xfrm>
            <a:custGeom>
              <a:avLst/>
              <a:gdLst/>
              <a:ahLst/>
              <a:cxnLst/>
              <a:rect l="l" t="t" r="r" b="b"/>
              <a:pathLst>
                <a:path h="3703955">
                  <a:moveTo>
                    <a:pt x="0" y="0"/>
                  </a:moveTo>
                  <a:lnTo>
                    <a:pt x="0" y="3703955"/>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3165983" y="2133854"/>
              <a:ext cx="0" cy="3703955"/>
            </a:xfrm>
            <a:custGeom>
              <a:avLst/>
              <a:gdLst/>
              <a:ahLst/>
              <a:cxnLst/>
              <a:rect l="l" t="t" r="r" b="b"/>
              <a:pathLst>
                <a:path h="3703955">
                  <a:moveTo>
                    <a:pt x="0" y="0"/>
                  </a:moveTo>
                  <a:lnTo>
                    <a:pt x="0" y="3703955"/>
                  </a:lnTo>
                </a:path>
              </a:pathLst>
            </a:custGeom>
            <a:ln w="7365">
              <a:solidFill>
                <a:srgbClr val="000000"/>
              </a:solidFill>
            </a:ln>
          </p:spPr>
          <p:txBody>
            <a:bodyPr wrap="square" lIns="0" tIns="0" rIns="0" bIns="0" rtlCol="0">
              <a:noAutofit/>
            </a:bodyPr>
            <a:lstStyle/>
            <a:p>
              <a:endParaRPr/>
            </a:p>
          </p:txBody>
        </p:sp>
        <p:sp>
          <p:nvSpPr>
            <p:cNvPr id="96" name="object 96"/>
            <p:cNvSpPr/>
            <p:nvPr/>
          </p:nvSpPr>
          <p:spPr>
            <a:xfrm>
              <a:off x="4763389" y="2133853"/>
              <a:ext cx="0" cy="3703955"/>
            </a:xfrm>
            <a:custGeom>
              <a:avLst/>
              <a:gdLst/>
              <a:ahLst/>
              <a:cxnLst/>
              <a:rect l="l" t="t" r="r" b="b"/>
              <a:pathLst>
                <a:path h="3703955">
                  <a:moveTo>
                    <a:pt x="0" y="0"/>
                  </a:moveTo>
                  <a:lnTo>
                    <a:pt x="0" y="3703955"/>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5595493" y="2133853"/>
              <a:ext cx="0" cy="3703955"/>
            </a:xfrm>
            <a:custGeom>
              <a:avLst/>
              <a:gdLst/>
              <a:ahLst/>
              <a:cxnLst/>
              <a:rect l="l" t="t" r="r" b="b"/>
              <a:pathLst>
                <a:path h="3703955">
                  <a:moveTo>
                    <a:pt x="0" y="0"/>
                  </a:moveTo>
                  <a:lnTo>
                    <a:pt x="0" y="3703955"/>
                  </a:lnTo>
                </a:path>
              </a:pathLst>
            </a:custGeom>
            <a:ln w="7366">
              <a:solidFill>
                <a:srgbClr val="000000"/>
              </a:solidFill>
            </a:ln>
          </p:spPr>
          <p:txBody>
            <a:bodyPr wrap="square" lIns="0" tIns="0" rIns="0" bIns="0" rtlCol="0">
              <a:noAutofit/>
            </a:bodyPr>
            <a:lstStyle/>
            <a:p>
              <a:endParaRPr/>
            </a:p>
          </p:txBody>
        </p:sp>
        <p:sp>
          <p:nvSpPr>
            <p:cNvPr id="98" name="object 98"/>
            <p:cNvSpPr/>
            <p:nvPr/>
          </p:nvSpPr>
          <p:spPr>
            <a:xfrm>
              <a:off x="1374902" y="5834761"/>
              <a:ext cx="318516" cy="0"/>
            </a:xfrm>
            <a:custGeom>
              <a:avLst/>
              <a:gdLst/>
              <a:ahLst/>
              <a:cxnLst/>
              <a:rect l="l" t="t" r="r" b="b"/>
              <a:pathLst>
                <a:path w="318516">
                  <a:moveTo>
                    <a:pt x="0" y="0"/>
                  </a:moveTo>
                  <a:lnTo>
                    <a:pt x="318516"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1699514" y="5834761"/>
              <a:ext cx="1463294" cy="0"/>
            </a:xfrm>
            <a:custGeom>
              <a:avLst/>
              <a:gdLst/>
              <a:ahLst/>
              <a:cxnLst/>
              <a:rect l="l" t="t" r="r" b="b"/>
              <a:pathLst>
                <a:path w="1463294">
                  <a:moveTo>
                    <a:pt x="0" y="0"/>
                  </a:moveTo>
                  <a:lnTo>
                    <a:pt x="1463294" y="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3169031" y="5834761"/>
              <a:ext cx="582168" cy="0"/>
            </a:xfrm>
            <a:custGeom>
              <a:avLst/>
              <a:gdLst/>
              <a:ahLst/>
              <a:cxnLst/>
              <a:rect l="l" t="t" r="r" b="b"/>
              <a:pathLst>
                <a:path w="582167">
                  <a:moveTo>
                    <a:pt x="0" y="0"/>
                  </a:moveTo>
                  <a:lnTo>
                    <a:pt x="582168"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3757295" y="5834761"/>
              <a:ext cx="1003096" cy="0"/>
            </a:xfrm>
            <a:custGeom>
              <a:avLst/>
              <a:gdLst/>
              <a:ahLst/>
              <a:cxnLst/>
              <a:rect l="l" t="t" r="r" b="b"/>
              <a:pathLst>
                <a:path w="1003096">
                  <a:moveTo>
                    <a:pt x="0" y="0"/>
                  </a:moveTo>
                  <a:lnTo>
                    <a:pt x="1003096"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4766437" y="5834761"/>
              <a:ext cx="826008" cy="0"/>
            </a:xfrm>
            <a:custGeom>
              <a:avLst/>
              <a:gdLst/>
              <a:ahLst/>
              <a:cxnLst/>
              <a:rect l="l" t="t" r="r" b="b"/>
              <a:pathLst>
                <a:path w="826008">
                  <a:moveTo>
                    <a:pt x="0" y="0"/>
                  </a:moveTo>
                  <a:lnTo>
                    <a:pt x="826008"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5598541" y="5834761"/>
              <a:ext cx="1231696" cy="0"/>
            </a:xfrm>
            <a:custGeom>
              <a:avLst/>
              <a:gdLst/>
              <a:ahLst/>
              <a:cxnLst/>
              <a:rect l="l" t="t" r="r" b="b"/>
              <a:pathLst>
                <a:path w="1231696">
                  <a:moveTo>
                    <a:pt x="0" y="0"/>
                  </a:moveTo>
                  <a:lnTo>
                    <a:pt x="1231696"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1374902" y="6016117"/>
              <a:ext cx="2376170" cy="0"/>
            </a:xfrm>
            <a:custGeom>
              <a:avLst/>
              <a:gdLst/>
              <a:ahLst/>
              <a:cxnLst/>
              <a:rect l="l" t="t" r="r" b="b"/>
              <a:pathLst>
                <a:path w="2376170">
                  <a:moveTo>
                    <a:pt x="0" y="0"/>
                  </a:moveTo>
                  <a:lnTo>
                    <a:pt x="2376170"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3757295" y="6016117"/>
              <a:ext cx="3073019" cy="0"/>
            </a:xfrm>
            <a:custGeom>
              <a:avLst/>
              <a:gdLst/>
              <a:ahLst/>
              <a:cxnLst/>
              <a:rect l="l" t="t" r="r" b="b"/>
              <a:pathLst>
                <a:path w="3073019">
                  <a:moveTo>
                    <a:pt x="0" y="0"/>
                  </a:moveTo>
                  <a:lnTo>
                    <a:pt x="3073019"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1371854" y="900937"/>
              <a:ext cx="0" cy="5299583"/>
            </a:xfrm>
            <a:custGeom>
              <a:avLst/>
              <a:gdLst/>
              <a:ahLst/>
              <a:cxnLst/>
              <a:rect l="l" t="t" r="r" b="b"/>
              <a:pathLst>
                <a:path h="5299583">
                  <a:moveTo>
                    <a:pt x="0" y="0"/>
                  </a:moveTo>
                  <a:lnTo>
                    <a:pt x="0" y="5299583"/>
                  </a:lnTo>
                </a:path>
              </a:pathLst>
            </a:custGeom>
            <a:ln w="7366">
              <a:solidFill>
                <a:srgbClr val="000000"/>
              </a:solidFill>
            </a:ln>
          </p:spPr>
          <p:txBody>
            <a:bodyPr wrap="square" lIns="0" tIns="0" rIns="0" bIns="0" rtlCol="0">
              <a:noAutofit/>
            </a:bodyPr>
            <a:lstStyle/>
            <a:p>
              <a:endParaRPr/>
            </a:p>
          </p:txBody>
        </p:sp>
        <p:sp>
          <p:nvSpPr>
            <p:cNvPr id="107" name="object 107"/>
            <p:cNvSpPr/>
            <p:nvPr/>
          </p:nvSpPr>
          <p:spPr>
            <a:xfrm>
              <a:off x="1374902" y="6197473"/>
              <a:ext cx="2376170" cy="0"/>
            </a:xfrm>
            <a:custGeom>
              <a:avLst/>
              <a:gdLst/>
              <a:ahLst/>
              <a:cxnLst/>
              <a:rect l="l" t="t" r="r" b="b"/>
              <a:pathLst>
                <a:path w="2376170">
                  <a:moveTo>
                    <a:pt x="0" y="0"/>
                  </a:moveTo>
                  <a:lnTo>
                    <a:pt x="2376170"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3754246" y="2133854"/>
              <a:ext cx="0" cy="4066666"/>
            </a:xfrm>
            <a:custGeom>
              <a:avLst/>
              <a:gdLst/>
              <a:ahLst/>
              <a:cxnLst/>
              <a:rect l="l" t="t" r="r" b="b"/>
              <a:pathLst>
                <a:path h="4066666">
                  <a:moveTo>
                    <a:pt x="0" y="0"/>
                  </a:moveTo>
                  <a:lnTo>
                    <a:pt x="0" y="4066666"/>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3757295" y="6197473"/>
              <a:ext cx="3073019" cy="0"/>
            </a:xfrm>
            <a:custGeom>
              <a:avLst/>
              <a:gdLst/>
              <a:ahLst/>
              <a:cxnLst/>
              <a:rect l="l" t="t" r="r" b="b"/>
              <a:pathLst>
                <a:path w="3073019">
                  <a:moveTo>
                    <a:pt x="0" y="0"/>
                  </a:moveTo>
                  <a:lnTo>
                    <a:pt x="3073019"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6833362" y="900937"/>
              <a:ext cx="0" cy="5299583"/>
            </a:xfrm>
            <a:custGeom>
              <a:avLst/>
              <a:gdLst/>
              <a:ahLst/>
              <a:cxnLst/>
              <a:rect l="l" t="t" r="r" b="b"/>
              <a:pathLst>
                <a:path h="5299583">
                  <a:moveTo>
                    <a:pt x="0" y="0"/>
                  </a:moveTo>
                  <a:lnTo>
                    <a:pt x="0" y="5299583"/>
                  </a:lnTo>
                </a:path>
              </a:pathLst>
            </a:custGeom>
            <a:ln w="7366">
              <a:solidFill>
                <a:srgbClr val="000000"/>
              </a:solidFill>
            </a:ln>
          </p:spPr>
          <p:txBody>
            <a:bodyPr wrap="square" lIns="0" tIns="0" rIns="0" bIns="0" rtlCol="0">
              <a:noAutofit/>
            </a:bodyPr>
            <a:lstStyle/>
            <a:p>
              <a:endParaRPr/>
            </a:p>
          </p:txBody>
        </p:sp>
        <p:sp>
          <p:nvSpPr>
            <p:cNvPr id="111" name="object 111"/>
            <p:cNvSpPr/>
            <p:nvPr/>
          </p:nvSpPr>
          <p:spPr>
            <a:xfrm>
              <a:off x="6080760" y="930909"/>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12" name="object 112"/>
            <p:cNvSpPr/>
            <p:nvPr/>
          </p:nvSpPr>
          <p:spPr>
            <a:xfrm>
              <a:off x="6085332" y="981456"/>
              <a:ext cx="688847" cy="559307"/>
            </a:xfrm>
            <a:prstGeom prst="rect">
              <a:avLst/>
            </a:prstGeom>
            <a:blipFill>
              <a:blip r:embed="rId3" cstate="print"/>
              <a:stretch>
                <a:fillRect/>
              </a:stretch>
            </a:blipFill>
          </p:spPr>
          <p:txBody>
            <a:bodyPr wrap="square" lIns="0" tIns="0" rIns="0" bIns="0" rtlCol="0">
              <a:noAutofit/>
            </a:bodyPr>
            <a:lstStyle/>
            <a:p>
              <a:endParaRPr/>
            </a:p>
          </p:txBody>
        </p:sp>
        <p:sp>
          <p:nvSpPr>
            <p:cNvPr id="49" name="object 49"/>
            <p:cNvSpPr/>
            <p:nvPr/>
          </p:nvSpPr>
          <p:spPr>
            <a:xfrm>
              <a:off x="1374902" y="6862318"/>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0" name="object 50"/>
            <p:cNvSpPr/>
            <p:nvPr/>
          </p:nvSpPr>
          <p:spPr>
            <a:xfrm>
              <a:off x="3694811" y="6862318"/>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1" name="object 51"/>
            <p:cNvSpPr/>
            <p:nvPr/>
          </p:nvSpPr>
          <p:spPr>
            <a:xfrm>
              <a:off x="1374902" y="7043673"/>
              <a:ext cx="2313686" cy="0"/>
            </a:xfrm>
            <a:custGeom>
              <a:avLst/>
              <a:gdLst/>
              <a:ahLst/>
              <a:cxnLst/>
              <a:rect l="l" t="t" r="r" b="b"/>
              <a:pathLst>
                <a:path w="2313686">
                  <a:moveTo>
                    <a:pt x="0" y="0"/>
                  </a:moveTo>
                  <a:lnTo>
                    <a:pt x="2313686" y="0"/>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3694811" y="7043673"/>
              <a:ext cx="1164640" cy="0"/>
            </a:xfrm>
            <a:custGeom>
              <a:avLst/>
              <a:gdLst/>
              <a:ahLst/>
              <a:cxnLst/>
              <a:rect l="l" t="t" r="r" b="b"/>
              <a:pathLst>
                <a:path w="1164640">
                  <a:moveTo>
                    <a:pt x="0" y="0"/>
                  </a:moveTo>
                  <a:lnTo>
                    <a:pt x="1164640"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1374902" y="7225030"/>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4" name="object 54"/>
            <p:cNvSpPr/>
            <p:nvPr/>
          </p:nvSpPr>
          <p:spPr>
            <a:xfrm>
              <a:off x="3694811" y="7225030"/>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5" name="object 55"/>
            <p:cNvSpPr/>
            <p:nvPr/>
          </p:nvSpPr>
          <p:spPr>
            <a:xfrm>
              <a:off x="1374902" y="7406386"/>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6" name="object 56"/>
            <p:cNvSpPr/>
            <p:nvPr/>
          </p:nvSpPr>
          <p:spPr>
            <a:xfrm>
              <a:off x="3694811" y="7406386"/>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7" name="object 57"/>
            <p:cNvSpPr/>
            <p:nvPr/>
          </p:nvSpPr>
          <p:spPr>
            <a:xfrm>
              <a:off x="1371854" y="6859270"/>
              <a:ext cx="0" cy="731519"/>
            </a:xfrm>
            <a:custGeom>
              <a:avLst/>
              <a:gdLst/>
              <a:ahLst/>
              <a:cxnLst/>
              <a:rect l="l" t="t" r="r" b="b"/>
              <a:pathLst>
                <a:path h="731520">
                  <a:moveTo>
                    <a:pt x="0" y="0"/>
                  </a:moveTo>
                  <a:lnTo>
                    <a:pt x="0" y="731519"/>
                  </a:lnTo>
                </a:path>
              </a:pathLst>
            </a:custGeom>
            <a:ln w="7366">
              <a:solidFill>
                <a:srgbClr val="000000"/>
              </a:solidFill>
            </a:ln>
          </p:spPr>
          <p:txBody>
            <a:bodyPr wrap="square" lIns="0" tIns="0" rIns="0" bIns="0" rtlCol="0">
              <a:noAutofit/>
            </a:bodyPr>
            <a:lstStyle/>
            <a:p>
              <a:endParaRPr/>
            </a:p>
          </p:txBody>
        </p:sp>
        <p:sp>
          <p:nvSpPr>
            <p:cNvPr id="58" name="object 58"/>
            <p:cNvSpPr/>
            <p:nvPr/>
          </p:nvSpPr>
          <p:spPr>
            <a:xfrm>
              <a:off x="1374902" y="7587742"/>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9" name="object 59"/>
            <p:cNvSpPr/>
            <p:nvPr/>
          </p:nvSpPr>
          <p:spPr>
            <a:xfrm>
              <a:off x="3691763" y="6859270"/>
              <a:ext cx="0" cy="731520"/>
            </a:xfrm>
            <a:custGeom>
              <a:avLst/>
              <a:gdLst/>
              <a:ahLst/>
              <a:cxnLst/>
              <a:rect l="l" t="t" r="r" b="b"/>
              <a:pathLst>
                <a:path h="731520">
                  <a:moveTo>
                    <a:pt x="0" y="0"/>
                  </a:moveTo>
                  <a:lnTo>
                    <a:pt x="0" y="731520"/>
                  </a:lnTo>
                </a:path>
              </a:pathLst>
            </a:custGeom>
            <a:ln w="7366">
              <a:solidFill>
                <a:srgbClr val="000000"/>
              </a:solidFill>
            </a:ln>
          </p:spPr>
          <p:txBody>
            <a:bodyPr wrap="square" lIns="0" tIns="0" rIns="0" bIns="0" rtlCol="0">
              <a:noAutofit/>
            </a:bodyPr>
            <a:lstStyle/>
            <a:p>
              <a:endParaRPr/>
            </a:p>
          </p:txBody>
        </p:sp>
        <p:sp>
          <p:nvSpPr>
            <p:cNvPr id="60" name="object 60"/>
            <p:cNvSpPr/>
            <p:nvPr/>
          </p:nvSpPr>
          <p:spPr>
            <a:xfrm>
              <a:off x="3694811" y="7587742"/>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61" name="object 61"/>
            <p:cNvSpPr/>
            <p:nvPr/>
          </p:nvSpPr>
          <p:spPr>
            <a:xfrm>
              <a:off x="4862449" y="6859270"/>
              <a:ext cx="0" cy="731520"/>
            </a:xfrm>
            <a:custGeom>
              <a:avLst/>
              <a:gdLst/>
              <a:ahLst/>
              <a:cxnLst/>
              <a:rect l="l" t="t" r="r" b="b"/>
              <a:pathLst>
                <a:path h="731520">
                  <a:moveTo>
                    <a:pt x="0" y="0"/>
                  </a:moveTo>
                  <a:lnTo>
                    <a:pt x="0" y="731520"/>
                  </a:lnTo>
                </a:path>
              </a:pathLst>
            </a:custGeom>
            <a:ln w="7366">
              <a:solidFill>
                <a:srgbClr val="000000"/>
              </a:solidFill>
            </a:ln>
          </p:spPr>
          <p:txBody>
            <a:bodyPr wrap="square" lIns="0" tIns="0" rIns="0" bIns="0" rtlCol="0">
              <a:noAutofit/>
            </a:bodyPr>
            <a:lstStyle/>
            <a:p>
              <a:endParaRPr/>
            </a:p>
          </p:txBody>
        </p:sp>
        <p:sp>
          <p:nvSpPr>
            <p:cNvPr id="48" name="object 48"/>
            <p:cNvSpPr txBox="1"/>
            <p:nvPr/>
          </p:nvSpPr>
          <p:spPr>
            <a:xfrm>
              <a:off x="6343650" y="1165605"/>
              <a:ext cx="195846"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PP</a:t>
              </a:r>
              <a:endParaRPr sz="1100">
                <a:latin typeface="Calibri"/>
                <a:cs typeface="Calibri"/>
              </a:endParaRPr>
            </a:p>
          </p:txBody>
        </p:sp>
        <p:sp>
          <p:nvSpPr>
            <p:cNvPr id="47" name="object 47"/>
            <p:cNvSpPr txBox="1"/>
            <p:nvPr/>
          </p:nvSpPr>
          <p:spPr>
            <a:xfrm>
              <a:off x="1371854" y="6862318"/>
              <a:ext cx="2319909" cy="181355"/>
            </a:xfrm>
            <a:prstGeom prst="rect">
              <a:avLst/>
            </a:prstGeom>
          </p:spPr>
          <p:txBody>
            <a:bodyPr wrap="square" lIns="0" tIns="0" rIns="0" bIns="0" rtlCol="0">
              <a:noAutofit/>
            </a:bodyPr>
            <a:lstStyle/>
            <a:p>
              <a:pPr marL="833881" marR="837768" algn="ctr">
                <a:lnSpc>
                  <a:spcPct val="95825"/>
                </a:lnSpc>
                <a:spcBef>
                  <a:spcPts val="5"/>
                </a:spcBef>
              </a:pPr>
              <a:r>
                <a:rPr sz="1200" b="1" spc="0" dirty="0" smtClean="0">
                  <a:latin typeface="Times New Roman"/>
                  <a:cs typeface="Times New Roman"/>
                </a:rPr>
                <a:t>EQUI</a:t>
              </a:r>
              <a:r>
                <a:rPr sz="1200" b="1" spc="-9" dirty="0" smtClean="0">
                  <a:latin typeface="Times New Roman"/>
                  <a:cs typeface="Times New Roman"/>
                </a:rPr>
                <a:t>P</a:t>
              </a:r>
              <a:r>
                <a:rPr sz="1200" b="1" spc="0" dirty="0" smtClean="0">
                  <a:latin typeface="Times New Roman"/>
                  <a:cs typeface="Times New Roman"/>
                </a:rPr>
                <a:t>O</a:t>
              </a:r>
              <a:endParaRPr sz="1200">
                <a:latin typeface="Times New Roman"/>
                <a:cs typeface="Times New Roman"/>
              </a:endParaRPr>
            </a:p>
          </p:txBody>
        </p:sp>
        <p:sp>
          <p:nvSpPr>
            <p:cNvPr id="46" name="object 46"/>
            <p:cNvSpPr txBox="1"/>
            <p:nvPr/>
          </p:nvSpPr>
          <p:spPr>
            <a:xfrm>
              <a:off x="3691763" y="6862318"/>
              <a:ext cx="1170686" cy="181355"/>
            </a:xfrm>
            <a:prstGeom prst="rect">
              <a:avLst/>
            </a:prstGeom>
          </p:spPr>
          <p:txBody>
            <a:bodyPr wrap="square" lIns="0" tIns="0" rIns="0" bIns="0" rtlCol="0">
              <a:noAutofit/>
            </a:bodyPr>
            <a:lstStyle/>
            <a:p>
              <a:pPr marL="304799">
                <a:lnSpc>
                  <a:spcPct val="95825"/>
                </a:lnSpc>
                <a:spcBef>
                  <a:spcPts val="5"/>
                </a:spcBef>
              </a:pPr>
              <a:r>
                <a:rPr sz="1200" b="1" spc="4" dirty="0" smtClean="0">
                  <a:latin typeface="Times New Roman"/>
                  <a:cs typeface="Times New Roman"/>
                </a:rPr>
                <a:t>S</a:t>
              </a:r>
              <a:r>
                <a:rPr sz="1200" b="1" spc="0" dirty="0" smtClean="0">
                  <a:latin typeface="Times New Roman"/>
                  <a:cs typeface="Times New Roman"/>
                </a:rPr>
                <a:t>I</a:t>
              </a:r>
              <a:r>
                <a:rPr sz="1200" b="1" spc="-9" dirty="0" smtClean="0">
                  <a:latin typeface="Times New Roman"/>
                  <a:cs typeface="Times New Roman"/>
                </a:rPr>
                <a:t>G</a:t>
              </a:r>
              <a:r>
                <a:rPr sz="1200" b="1" spc="0" dirty="0" smtClean="0">
                  <a:latin typeface="Times New Roman"/>
                  <a:cs typeface="Times New Roman"/>
                </a:rPr>
                <a:t>LAS</a:t>
              </a:r>
              <a:endParaRPr sz="1200">
                <a:latin typeface="Times New Roman"/>
                <a:cs typeface="Times New Roman"/>
              </a:endParaRPr>
            </a:p>
          </p:txBody>
        </p:sp>
        <p:sp>
          <p:nvSpPr>
            <p:cNvPr id="45" name="object 45"/>
            <p:cNvSpPr txBox="1"/>
            <p:nvPr/>
          </p:nvSpPr>
          <p:spPr>
            <a:xfrm>
              <a:off x="1371854" y="7043673"/>
              <a:ext cx="2319909" cy="181356"/>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e</a:t>
              </a:r>
              <a:r>
                <a:rPr sz="1200" spc="0" dirty="0" smtClean="0">
                  <a:latin typeface="Times New Roman"/>
                  <a:cs typeface="Times New Roman"/>
                </a:rPr>
                <a:t>: Ale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4"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44" name="object 44"/>
            <p:cNvSpPr txBox="1"/>
            <p:nvPr/>
          </p:nvSpPr>
          <p:spPr>
            <a:xfrm>
              <a:off x="3691763" y="7043673"/>
              <a:ext cx="1170686" cy="181356"/>
            </a:xfrm>
            <a:prstGeom prst="rect">
              <a:avLst/>
            </a:prstGeom>
          </p:spPr>
          <p:txBody>
            <a:bodyPr wrap="square" lIns="0" tIns="0" rIns="0" bIns="0" rtlCol="0">
              <a:noAutofit/>
            </a:bodyPr>
            <a:lstStyle/>
            <a:p>
              <a:pPr marL="431545" marR="432714" algn="ctr">
                <a:lnSpc>
                  <a:spcPts val="136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43" name="object 43"/>
            <p:cNvSpPr txBox="1"/>
            <p:nvPr/>
          </p:nvSpPr>
          <p:spPr>
            <a:xfrm>
              <a:off x="1371854" y="7225030"/>
              <a:ext cx="2319909" cy="181355"/>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S</a:t>
              </a:r>
              <a:r>
                <a:rPr sz="1200" spc="-4" dirty="0" smtClean="0">
                  <a:latin typeface="Times New Roman"/>
                  <a:cs typeface="Times New Roman"/>
                </a:rPr>
                <a:t>é</a:t>
              </a:r>
              <a:r>
                <a:rPr sz="1200" spc="0" dirty="0" smtClean="0">
                  <a:latin typeface="Times New Roman"/>
                  <a:cs typeface="Times New Roman"/>
                </a:rPr>
                <a:t>nior: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st</a:t>
              </a:r>
              <a:r>
                <a:rPr sz="1200" spc="4" dirty="0" smtClean="0">
                  <a:latin typeface="Times New Roman"/>
                  <a:cs typeface="Times New Roman"/>
                </a:rPr>
                <a:t>i</a:t>
              </a:r>
              <a:r>
                <a:rPr sz="1200" spc="-4" dirty="0" smtClean="0">
                  <a:latin typeface="Times New Roman"/>
                  <a:cs typeface="Times New Roman"/>
                </a:rPr>
                <a:t>á</a:t>
              </a:r>
              <a:r>
                <a:rPr sz="1200" spc="0" dirty="0" smtClean="0">
                  <a:latin typeface="Times New Roman"/>
                  <a:cs typeface="Times New Roman"/>
                </a:rPr>
                <a:t>n </a:t>
              </a:r>
              <a:r>
                <a:rPr sz="1200" spc="4" dirty="0" smtClean="0">
                  <a:latin typeface="Times New Roman"/>
                  <a:cs typeface="Times New Roman"/>
                </a:rPr>
                <a:t>P</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a:t>
              </a:r>
              <a:endParaRPr sz="1200">
                <a:latin typeface="Times New Roman"/>
                <a:cs typeface="Times New Roman"/>
              </a:endParaRPr>
            </a:p>
          </p:txBody>
        </p:sp>
        <p:sp>
          <p:nvSpPr>
            <p:cNvPr id="42" name="object 42"/>
            <p:cNvSpPr txBox="1"/>
            <p:nvPr/>
          </p:nvSpPr>
          <p:spPr>
            <a:xfrm>
              <a:off x="3691763" y="7225030"/>
              <a:ext cx="1170686" cy="181355"/>
            </a:xfrm>
            <a:prstGeom prst="rect">
              <a:avLst/>
            </a:prstGeom>
          </p:spPr>
          <p:txBody>
            <a:bodyPr wrap="square" lIns="0" tIns="0" rIns="0" bIns="0" rtlCol="0">
              <a:noAutofit/>
            </a:bodyPr>
            <a:lstStyle/>
            <a:p>
              <a:pPr marL="457453" marR="456946" algn="ctr">
                <a:lnSpc>
                  <a:spcPts val="1365"/>
                </a:lnSpc>
                <a:spcBef>
                  <a:spcPts val="68"/>
                </a:spcBef>
              </a:pPr>
              <a:r>
                <a:rPr sz="1200" spc="4" dirty="0" smtClean="0">
                  <a:latin typeface="Times New Roman"/>
                  <a:cs typeface="Times New Roman"/>
                </a:rPr>
                <a:t>S</a:t>
              </a:r>
              <a:r>
                <a:rPr sz="1200" spc="0" dirty="0" smtClean="0">
                  <a:latin typeface="Times New Roman"/>
                  <a:cs typeface="Times New Roman"/>
                </a:rPr>
                <a:t>.P</a:t>
              </a:r>
              <a:endParaRPr sz="1200">
                <a:latin typeface="Times New Roman"/>
                <a:cs typeface="Times New Roman"/>
              </a:endParaRPr>
            </a:p>
          </p:txBody>
        </p:sp>
        <p:sp>
          <p:nvSpPr>
            <p:cNvPr id="41" name="object 41"/>
            <p:cNvSpPr txBox="1"/>
            <p:nvPr/>
          </p:nvSpPr>
          <p:spPr>
            <a:xfrm>
              <a:off x="1371854" y="7406386"/>
              <a:ext cx="2319909" cy="181356"/>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0" dirty="0" smtClean="0">
                  <a:latin typeface="Times New Roman"/>
                  <a:cs typeface="Times New Roman"/>
                </a:rPr>
                <a:t>unior: Est</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nía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b</a:t>
              </a:r>
              <a:r>
                <a:rPr sz="1200" spc="0" dirty="0" smtClean="0">
                  <a:latin typeface="Times New Roman"/>
                  <a:cs typeface="Times New Roman"/>
                </a:rPr>
                <a:t>a</a:t>
              </a:r>
              <a:endParaRPr sz="1200">
                <a:latin typeface="Times New Roman"/>
                <a:cs typeface="Times New Roman"/>
              </a:endParaRPr>
            </a:p>
          </p:txBody>
        </p:sp>
        <p:sp>
          <p:nvSpPr>
            <p:cNvPr id="40" name="object 40"/>
            <p:cNvSpPr txBox="1"/>
            <p:nvPr/>
          </p:nvSpPr>
          <p:spPr>
            <a:xfrm>
              <a:off x="3691763" y="7406386"/>
              <a:ext cx="1170686" cy="181356"/>
            </a:xfrm>
            <a:prstGeom prst="rect">
              <a:avLst/>
            </a:prstGeom>
          </p:spPr>
          <p:txBody>
            <a:bodyPr wrap="square" lIns="0" tIns="0" rIns="0" bIns="0" rtlCol="0">
              <a:noAutofit/>
            </a:bodyPr>
            <a:lstStyle/>
            <a:p>
              <a:pPr marL="443737" marR="445820" algn="ctr">
                <a:lnSpc>
                  <a:spcPts val="1365"/>
                </a:lnSpc>
                <a:spcBef>
                  <a:spcPts val="68"/>
                </a:spcBef>
              </a:pPr>
              <a:r>
                <a:rPr sz="1200" spc="0" dirty="0" smtClean="0">
                  <a:latin typeface="Times New Roman"/>
                  <a:cs typeface="Times New Roman"/>
                </a:rPr>
                <a:t>E.B</a:t>
              </a:r>
              <a:endParaRPr sz="1200">
                <a:latin typeface="Times New Roman"/>
                <a:cs typeface="Times New Roman"/>
              </a:endParaRPr>
            </a:p>
          </p:txBody>
        </p:sp>
        <p:sp>
          <p:nvSpPr>
            <p:cNvPr id="39" name="object 39"/>
            <p:cNvSpPr txBox="1"/>
            <p:nvPr/>
          </p:nvSpPr>
          <p:spPr>
            <a:xfrm>
              <a:off x="1371854" y="903985"/>
              <a:ext cx="4708906" cy="687324"/>
            </a:xfrm>
            <a:prstGeom prst="rect">
              <a:avLst/>
            </a:prstGeom>
          </p:spPr>
          <p:txBody>
            <a:bodyPr wrap="square" lIns="0" tIns="0" rIns="0" bIns="0" rtlCol="0">
              <a:noAutofit/>
            </a:bodyPr>
            <a:lstStyle/>
            <a:p>
              <a:pPr>
                <a:lnSpc>
                  <a:spcPts val="1300"/>
                </a:lnSpc>
                <a:spcBef>
                  <a:spcPts val="87"/>
                </a:spcBef>
              </a:pPr>
              <a:endParaRPr sz="1300" dirty="0"/>
            </a:p>
            <a:p>
              <a:pPr marL="1036892" marR="60211" indent="3962" algn="ctr">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ECI</a:t>
              </a:r>
              <a:r>
                <a:rPr sz="1200" b="1" spc="-4" dirty="0" smtClean="0">
                  <a:latin typeface="Times New Roman"/>
                  <a:cs typeface="Times New Roman"/>
                </a:rPr>
                <a:t>A</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 </a:t>
              </a: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P</a:t>
              </a:r>
              <a:r>
                <a:rPr sz="1200" b="1" spc="-4" dirty="0" smtClean="0">
                  <a:latin typeface="Times New Roman"/>
                  <a:cs typeface="Times New Roman"/>
                </a:rPr>
                <a:t>R</a:t>
              </a:r>
              <a:r>
                <a:rPr sz="1200" b="1" spc="0" dirty="0" smtClean="0">
                  <a:latin typeface="Times New Roman"/>
                  <a:cs typeface="Times New Roman"/>
                </a:rPr>
                <a:t>ELI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a:t>
              </a:r>
              <a:endParaRPr sz="1200" dirty="0">
                <a:latin typeface="Times New Roman"/>
                <a:cs typeface="Times New Roman"/>
              </a:endParaRPr>
            </a:p>
          </p:txBody>
        </p:sp>
        <p:sp>
          <p:nvSpPr>
            <p:cNvPr id="38" name="object 38"/>
            <p:cNvSpPr txBox="1"/>
            <p:nvPr/>
          </p:nvSpPr>
          <p:spPr>
            <a:xfrm>
              <a:off x="6080760" y="903985"/>
              <a:ext cx="697864" cy="687324"/>
            </a:xfrm>
            <a:prstGeom prst="rect">
              <a:avLst/>
            </a:prstGeom>
          </p:spPr>
          <p:txBody>
            <a:bodyPr wrap="square" lIns="0" tIns="0" rIns="0" bIns="0" rtlCol="0">
              <a:noAutofit/>
            </a:bodyPr>
            <a:lstStyle/>
            <a:p>
              <a:pPr>
                <a:lnSpc>
                  <a:spcPts val="550"/>
                </a:lnSpc>
                <a:spcBef>
                  <a:spcPts val="46"/>
                </a:spcBef>
              </a:pPr>
              <a:endParaRPr sz="550"/>
            </a:p>
            <a:p>
              <a:pPr marL="202082" marR="199910" algn="ctr">
                <a:lnSpc>
                  <a:spcPct val="101725"/>
                </a:lnSpc>
              </a:pPr>
              <a:r>
                <a:rPr sz="1100" b="1" spc="0" dirty="0" smtClean="0">
                  <a:latin typeface="Calibri"/>
                  <a:cs typeface="Calibri"/>
                </a:rPr>
                <a:t>REF.</a:t>
              </a:r>
              <a:endParaRPr sz="1100">
                <a:latin typeface="Calibri"/>
                <a:cs typeface="Calibri"/>
              </a:endParaRPr>
            </a:p>
            <a:p>
              <a:pPr marL="220812" marR="217186" algn="ctr">
                <a:lnSpc>
                  <a:spcPct val="101725"/>
                </a:lnSpc>
                <a:spcBef>
                  <a:spcPts val="1357"/>
                </a:spcBef>
              </a:pPr>
              <a:r>
                <a:rPr sz="1100" b="1" spc="4" dirty="0" smtClean="0">
                  <a:solidFill>
                    <a:srgbClr val="FF0000"/>
                  </a:solidFill>
                  <a:latin typeface="Calibri"/>
                  <a:cs typeface="Calibri"/>
                </a:rPr>
                <a:t>2</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37" name="object 37"/>
            <p:cNvSpPr txBox="1"/>
            <p:nvPr/>
          </p:nvSpPr>
          <p:spPr>
            <a:xfrm>
              <a:off x="6778625" y="903985"/>
              <a:ext cx="54737" cy="687324"/>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1371854" y="1591309"/>
              <a:ext cx="5461508" cy="545592"/>
            </a:xfrm>
            <a:prstGeom prst="rect">
              <a:avLst/>
            </a:prstGeom>
          </p:spPr>
          <p:txBody>
            <a:bodyPr wrap="square" lIns="0" tIns="0" rIns="0" bIns="0" rtlCol="0">
              <a:noAutofit/>
            </a:bodyPr>
            <a:lstStyle/>
            <a:p>
              <a:pPr marL="1120139">
                <a:lnSpc>
                  <a:spcPct val="95825"/>
                </a:lnSpc>
                <a:spcBef>
                  <a:spcPts val="114"/>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35" name="object 35"/>
            <p:cNvSpPr txBox="1"/>
            <p:nvPr/>
          </p:nvSpPr>
          <p:spPr>
            <a:xfrm>
              <a:off x="1371854" y="2136902"/>
              <a:ext cx="324612" cy="298703"/>
            </a:xfrm>
            <a:prstGeom prst="rect">
              <a:avLst/>
            </a:prstGeom>
          </p:spPr>
          <p:txBody>
            <a:bodyPr wrap="square" lIns="0" tIns="0" rIns="0" bIns="0" rtlCol="0">
              <a:noAutofit/>
            </a:bodyPr>
            <a:lstStyle/>
            <a:p>
              <a:pPr marL="68579">
                <a:lnSpc>
                  <a:spcPct val="95825"/>
                </a:lnSpc>
                <a:spcBef>
                  <a:spcPts val="15"/>
                </a:spcBef>
              </a:pPr>
              <a:r>
                <a:rPr sz="1000" b="1" spc="0" dirty="0" smtClean="0">
                  <a:latin typeface="Times New Roman"/>
                  <a:cs typeface="Times New Roman"/>
                </a:rPr>
                <a:t>N</a:t>
              </a:r>
              <a:r>
                <a:rPr sz="1000" b="1" spc="4" dirty="0" smtClean="0">
                  <a:latin typeface="Times New Roman"/>
                  <a:cs typeface="Times New Roman"/>
                </a:rPr>
                <a:t>o</a:t>
              </a:r>
              <a:r>
                <a:rPr sz="1000" b="1" spc="0" dirty="0" smtClean="0">
                  <a:latin typeface="Times New Roman"/>
                  <a:cs typeface="Times New Roman"/>
                </a:rPr>
                <a:t>.</a:t>
              </a:r>
              <a:endParaRPr sz="1000">
                <a:latin typeface="Times New Roman"/>
                <a:cs typeface="Times New Roman"/>
              </a:endParaRPr>
            </a:p>
          </p:txBody>
        </p:sp>
        <p:sp>
          <p:nvSpPr>
            <p:cNvPr id="34" name="object 34"/>
            <p:cNvSpPr txBox="1"/>
            <p:nvPr/>
          </p:nvSpPr>
          <p:spPr>
            <a:xfrm>
              <a:off x="1696466" y="2136902"/>
              <a:ext cx="1469516" cy="298703"/>
            </a:xfrm>
            <a:prstGeom prst="rect">
              <a:avLst/>
            </a:prstGeom>
          </p:spPr>
          <p:txBody>
            <a:bodyPr wrap="square" lIns="0" tIns="0" rIns="0" bIns="0" rtlCol="0">
              <a:noAutofit/>
            </a:bodyPr>
            <a:lstStyle/>
            <a:p>
              <a:pPr marL="176783">
                <a:lnSpc>
                  <a:spcPct val="95825"/>
                </a:lnSpc>
                <a:spcBef>
                  <a:spcPts val="15"/>
                </a:spcBef>
              </a:pPr>
              <a:r>
                <a:rPr sz="1000" b="1" spc="0" dirty="0" smtClean="0">
                  <a:latin typeface="Times New Roman"/>
                  <a:cs typeface="Times New Roman"/>
                </a:rPr>
                <a:t>PR</a:t>
              </a:r>
              <a:r>
                <a:rPr sz="1000" b="1" spc="4" dirty="0" smtClean="0">
                  <a:latin typeface="Times New Roman"/>
                  <a:cs typeface="Times New Roman"/>
                </a:rPr>
                <a:t>O</a:t>
              </a:r>
              <a:r>
                <a:rPr sz="1000" b="1" spc="0" dirty="0" smtClean="0">
                  <a:latin typeface="Times New Roman"/>
                  <a:cs typeface="Times New Roman"/>
                </a:rPr>
                <a:t>C</a:t>
              </a:r>
              <a:r>
                <a:rPr sz="1000" b="1" spc="-4" dirty="0" smtClean="0">
                  <a:latin typeface="Times New Roman"/>
                  <a:cs typeface="Times New Roman"/>
                </a:rPr>
                <a:t>E</a:t>
              </a:r>
              <a:r>
                <a:rPr sz="1000" b="1" spc="0" dirty="0" smtClean="0">
                  <a:latin typeface="Times New Roman"/>
                  <a:cs typeface="Times New Roman"/>
                </a:rPr>
                <a:t>DI</a:t>
              </a:r>
              <a:r>
                <a:rPr sz="1000" b="1" spc="14" dirty="0" smtClean="0">
                  <a:latin typeface="Times New Roman"/>
                  <a:cs typeface="Times New Roman"/>
                </a:rPr>
                <a:t>M</a:t>
              </a:r>
              <a:r>
                <a:rPr sz="1000" b="1" spc="-4" dirty="0" smtClean="0">
                  <a:latin typeface="Times New Roman"/>
                  <a:cs typeface="Times New Roman"/>
                </a:rPr>
                <a:t>IE</a:t>
              </a:r>
              <a:r>
                <a:rPr sz="1000" b="1" spc="9" dirty="0" smtClean="0">
                  <a:latin typeface="Times New Roman"/>
                  <a:cs typeface="Times New Roman"/>
                </a:rPr>
                <a:t>N</a:t>
              </a:r>
              <a:r>
                <a:rPr sz="1000" b="1" spc="-4" dirty="0" smtClean="0">
                  <a:latin typeface="Times New Roman"/>
                  <a:cs typeface="Times New Roman"/>
                </a:rPr>
                <a:t>T</a:t>
              </a:r>
              <a:r>
                <a:rPr sz="1000" b="1" spc="0" dirty="0" smtClean="0">
                  <a:latin typeface="Times New Roman"/>
                  <a:cs typeface="Times New Roman"/>
                </a:rPr>
                <a:t>O</a:t>
              </a:r>
              <a:endParaRPr sz="1000">
                <a:latin typeface="Times New Roman"/>
                <a:cs typeface="Times New Roman"/>
              </a:endParaRPr>
            </a:p>
          </p:txBody>
        </p:sp>
        <p:sp>
          <p:nvSpPr>
            <p:cNvPr id="33" name="object 33"/>
            <p:cNvSpPr txBox="1"/>
            <p:nvPr/>
          </p:nvSpPr>
          <p:spPr>
            <a:xfrm>
              <a:off x="3165983" y="2136902"/>
              <a:ext cx="588263" cy="298703"/>
            </a:xfrm>
            <a:prstGeom prst="rect">
              <a:avLst/>
            </a:prstGeom>
          </p:spPr>
          <p:txBody>
            <a:bodyPr wrap="square" lIns="0" tIns="0" rIns="0" bIns="0" rtlCol="0">
              <a:noAutofit/>
            </a:bodyPr>
            <a:lstStyle/>
            <a:p>
              <a:pPr marL="68579">
                <a:lnSpc>
                  <a:spcPct val="95825"/>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0" dirty="0" smtClean="0">
                  <a:latin typeface="Times New Roman"/>
                  <a:cs typeface="Times New Roman"/>
                </a:rPr>
                <a:t>F/PT</a:t>
              </a:r>
              <a:endParaRPr sz="1000">
                <a:latin typeface="Times New Roman"/>
                <a:cs typeface="Times New Roman"/>
              </a:endParaRPr>
            </a:p>
          </p:txBody>
        </p:sp>
        <p:sp>
          <p:nvSpPr>
            <p:cNvPr id="32" name="object 32"/>
            <p:cNvSpPr txBox="1"/>
            <p:nvPr/>
          </p:nvSpPr>
          <p:spPr>
            <a:xfrm>
              <a:off x="3754246" y="2136902"/>
              <a:ext cx="1009142" cy="298703"/>
            </a:xfrm>
            <a:prstGeom prst="rect">
              <a:avLst/>
            </a:prstGeom>
          </p:spPr>
          <p:txBody>
            <a:bodyPr wrap="square" lIns="0" tIns="0" rIns="0" bIns="0" rtlCol="0">
              <a:noAutofit/>
            </a:bodyPr>
            <a:lstStyle/>
            <a:p>
              <a:pPr marL="348996" marR="99666" indent="-228600">
                <a:lnSpc>
                  <a:spcPct val="96016"/>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ADO P</a:t>
              </a:r>
              <a:r>
                <a:rPr sz="1000" b="1" spc="4" dirty="0" smtClean="0">
                  <a:latin typeface="Times New Roman"/>
                  <a:cs typeface="Times New Roman"/>
                </a:rPr>
                <a:t>O</a:t>
              </a:r>
              <a:r>
                <a:rPr sz="1000" b="1" spc="0" dirty="0" smtClean="0">
                  <a:latin typeface="Times New Roman"/>
                  <a:cs typeface="Times New Roman"/>
                </a:rPr>
                <a:t>R:</a:t>
              </a:r>
              <a:endParaRPr sz="1000">
                <a:latin typeface="Times New Roman"/>
                <a:cs typeface="Times New Roman"/>
              </a:endParaRPr>
            </a:p>
          </p:txBody>
        </p:sp>
        <p:sp>
          <p:nvSpPr>
            <p:cNvPr id="31" name="object 31"/>
            <p:cNvSpPr txBox="1"/>
            <p:nvPr/>
          </p:nvSpPr>
          <p:spPr>
            <a:xfrm>
              <a:off x="4763389" y="2136902"/>
              <a:ext cx="832104" cy="298703"/>
            </a:xfrm>
            <a:prstGeom prst="rect">
              <a:avLst/>
            </a:prstGeom>
          </p:spPr>
          <p:txBody>
            <a:bodyPr wrap="square" lIns="0" tIns="0" rIns="0" bIns="0" rtlCol="0">
              <a:noAutofit/>
            </a:bodyPr>
            <a:lstStyle/>
            <a:p>
              <a:pPr marL="193547">
                <a:lnSpc>
                  <a:spcPct val="95825"/>
                </a:lnSpc>
                <a:spcBef>
                  <a:spcPts val="15"/>
                </a:spcBef>
              </a:pPr>
              <a:r>
                <a:rPr sz="1000" b="1" spc="0" dirty="0" smtClean="0">
                  <a:latin typeface="Times New Roman"/>
                  <a:cs typeface="Times New Roman"/>
                </a:rPr>
                <a:t>F</a:t>
              </a:r>
              <a:r>
                <a:rPr sz="1000" b="1" spc="-4" dirty="0" smtClean="0">
                  <a:latin typeface="Times New Roman"/>
                  <a:cs typeface="Times New Roman"/>
                </a:rPr>
                <a:t>E</a:t>
              </a:r>
              <a:r>
                <a:rPr sz="1000" b="1" spc="0" dirty="0" smtClean="0">
                  <a:latin typeface="Times New Roman"/>
                  <a:cs typeface="Times New Roman"/>
                </a:rPr>
                <a:t>C</a:t>
              </a:r>
              <a:r>
                <a:rPr sz="1000" b="1" spc="4" dirty="0" smtClean="0">
                  <a:latin typeface="Times New Roman"/>
                  <a:cs typeface="Times New Roman"/>
                </a:rPr>
                <a:t>H</a:t>
              </a:r>
              <a:r>
                <a:rPr sz="1000" b="1" spc="0" dirty="0" smtClean="0">
                  <a:latin typeface="Times New Roman"/>
                  <a:cs typeface="Times New Roman"/>
                </a:rPr>
                <a:t>A</a:t>
              </a:r>
              <a:endParaRPr sz="1000">
                <a:latin typeface="Times New Roman"/>
                <a:cs typeface="Times New Roman"/>
              </a:endParaRPr>
            </a:p>
          </p:txBody>
        </p:sp>
        <p:sp>
          <p:nvSpPr>
            <p:cNvPr id="30" name="object 30"/>
            <p:cNvSpPr txBox="1"/>
            <p:nvPr/>
          </p:nvSpPr>
          <p:spPr>
            <a:xfrm>
              <a:off x="5595493" y="2136902"/>
              <a:ext cx="1237869" cy="298703"/>
            </a:xfrm>
            <a:prstGeom prst="rect">
              <a:avLst/>
            </a:prstGeom>
          </p:spPr>
          <p:txBody>
            <a:bodyPr wrap="square" lIns="0" tIns="0" rIns="0" bIns="0" rtlCol="0">
              <a:noAutofit/>
            </a:bodyPr>
            <a:lstStyle/>
            <a:p>
              <a:pPr marL="68579">
                <a:lnSpc>
                  <a:spcPct val="95825"/>
                </a:lnSpc>
                <a:spcBef>
                  <a:spcPts val="15"/>
                </a:spcBef>
              </a:pPr>
              <a:r>
                <a:rPr sz="1000" b="1" spc="4" dirty="0" smtClean="0">
                  <a:latin typeface="Times New Roman"/>
                  <a:cs typeface="Times New Roman"/>
                </a:rPr>
                <a:t>OB</a:t>
              </a:r>
              <a:r>
                <a:rPr sz="1000" b="1" spc="0" dirty="0" smtClean="0">
                  <a:latin typeface="Times New Roman"/>
                  <a:cs typeface="Times New Roman"/>
                </a:rPr>
                <a:t>S</a:t>
              </a:r>
              <a:r>
                <a:rPr sz="1000" b="1" spc="-4" dirty="0" smtClean="0">
                  <a:latin typeface="Times New Roman"/>
                  <a:cs typeface="Times New Roman"/>
                </a:rPr>
                <a:t>E</a:t>
              </a:r>
              <a:r>
                <a:rPr sz="1000" b="1" spc="0" dirty="0" smtClean="0">
                  <a:latin typeface="Times New Roman"/>
                  <a:cs typeface="Times New Roman"/>
                </a:rPr>
                <a:t>RVA</a:t>
              </a:r>
              <a:r>
                <a:rPr sz="1000" b="1" spc="14" dirty="0" smtClean="0">
                  <a:latin typeface="Times New Roman"/>
                  <a:cs typeface="Times New Roman"/>
                </a:rPr>
                <a:t>C</a:t>
              </a:r>
              <a:r>
                <a:rPr sz="1000" b="1" spc="-4" dirty="0" smtClean="0">
                  <a:latin typeface="Times New Roman"/>
                  <a:cs typeface="Times New Roman"/>
                </a:rPr>
                <a:t>I</a:t>
              </a:r>
              <a:r>
                <a:rPr sz="1000" b="1" spc="4" dirty="0" smtClean="0">
                  <a:latin typeface="Times New Roman"/>
                  <a:cs typeface="Times New Roman"/>
                </a:rPr>
                <a:t>O</a:t>
              </a:r>
              <a:r>
                <a:rPr sz="1000" b="1" spc="0" dirty="0" smtClean="0">
                  <a:latin typeface="Times New Roman"/>
                  <a:cs typeface="Times New Roman"/>
                </a:rPr>
                <a:t>N</a:t>
              </a:r>
              <a:r>
                <a:rPr sz="1000" b="1" spc="-4" dirty="0" smtClean="0">
                  <a:latin typeface="Times New Roman"/>
                  <a:cs typeface="Times New Roman"/>
                </a:rPr>
                <a:t>E</a:t>
              </a:r>
              <a:r>
                <a:rPr sz="1000" b="1" spc="0" dirty="0" smtClean="0">
                  <a:latin typeface="Times New Roman"/>
                  <a:cs typeface="Times New Roman"/>
                </a:rPr>
                <a:t>S</a:t>
              </a:r>
              <a:endParaRPr sz="1000">
                <a:latin typeface="Times New Roman"/>
                <a:cs typeface="Times New Roman"/>
              </a:endParaRPr>
            </a:p>
          </p:txBody>
        </p:sp>
        <p:sp>
          <p:nvSpPr>
            <p:cNvPr id="29" name="object 29"/>
            <p:cNvSpPr txBox="1"/>
            <p:nvPr/>
          </p:nvSpPr>
          <p:spPr>
            <a:xfrm>
              <a:off x="1371854" y="2435605"/>
              <a:ext cx="324612" cy="969644"/>
            </a:xfrm>
            <a:prstGeom prst="rect">
              <a:avLst/>
            </a:prstGeom>
          </p:spPr>
          <p:txBody>
            <a:bodyPr wrap="square" lIns="0" tIns="0" rIns="0" bIns="0" rtlCol="0">
              <a:noAutofit/>
            </a:bodyPr>
            <a:lstStyle/>
            <a:p>
              <a:pPr marL="103276" marR="104800" algn="ctr">
                <a:lnSpc>
                  <a:spcPts val="1260"/>
                </a:lnSpc>
                <a:spcBef>
                  <a:spcPts val="63"/>
                </a:spcBef>
              </a:pPr>
              <a:r>
                <a:rPr sz="1100" spc="0" dirty="0" smtClean="0">
                  <a:latin typeface="Times New Roman"/>
                  <a:cs typeface="Times New Roman"/>
                </a:rPr>
                <a:t>7</a:t>
              </a:r>
              <a:endParaRPr sz="1100">
                <a:latin typeface="Times New Roman"/>
                <a:cs typeface="Times New Roman"/>
              </a:endParaRPr>
            </a:p>
          </p:txBody>
        </p:sp>
        <p:sp>
          <p:nvSpPr>
            <p:cNvPr id="28" name="object 28"/>
            <p:cNvSpPr txBox="1"/>
            <p:nvPr/>
          </p:nvSpPr>
          <p:spPr>
            <a:xfrm>
              <a:off x="1696466" y="2435605"/>
              <a:ext cx="1469516" cy="969644"/>
            </a:xfrm>
            <a:prstGeom prst="rect">
              <a:avLst/>
            </a:prstGeom>
          </p:spPr>
          <p:txBody>
            <a:bodyPr wrap="square" lIns="0" tIns="0" rIns="0" bIns="0" rtlCol="0">
              <a:noAutofit/>
            </a:bodyPr>
            <a:lstStyle/>
            <a:p>
              <a:pPr marL="68579" marR="44273">
                <a:lnSpc>
                  <a:spcPts val="1260"/>
                </a:lnSpc>
                <a:spcBef>
                  <a:spcPts val="73"/>
                </a:spcBef>
              </a:pPr>
              <a:r>
                <a:rPr sz="1100" spc="0" dirty="0" smtClean="0">
                  <a:latin typeface="Times New Roman"/>
                  <a:cs typeface="Times New Roman"/>
                </a:rPr>
                <a:t>El</a:t>
              </a:r>
              <a:r>
                <a:rPr sz="1100" spc="4" dirty="0" smtClean="0">
                  <a:latin typeface="Times New Roman"/>
                  <a:cs typeface="Times New Roman"/>
                </a:rPr>
                <a:t>a</a:t>
              </a:r>
              <a:r>
                <a:rPr sz="1100" spc="0" dirty="0" smtClean="0">
                  <a:latin typeface="Times New Roman"/>
                  <a:cs typeface="Times New Roman"/>
                </a:rPr>
                <a:t>b</a:t>
              </a:r>
              <a:r>
                <a:rPr sz="1100" spc="-9"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ar</a:t>
              </a:r>
              <a:r>
                <a:rPr sz="1100" spc="140" dirty="0" smtClean="0">
                  <a:latin typeface="Times New Roman"/>
                  <a:cs typeface="Times New Roman"/>
                </a:rPr>
                <a:t> </a:t>
              </a:r>
              <a:r>
                <a:rPr sz="1100" spc="0" dirty="0" smtClean="0">
                  <a:latin typeface="Times New Roman"/>
                  <a:cs typeface="Times New Roman"/>
                </a:rPr>
                <a:t>una</a:t>
              </a:r>
              <a:r>
                <a:rPr sz="1100" spc="145"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a:t>
              </a:r>
              <a:r>
                <a:rPr sz="1100" spc="4" dirty="0" smtClean="0">
                  <a:latin typeface="Times New Roman"/>
                  <a:cs typeface="Times New Roman"/>
                </a:rPr>
                <a:t>tri</a:t>
              </a:r>
              <a:r>
                <a:rPr sz="1100" spc="0" dirty="0" smtClean="0">
                  <a:latin typeface="Times New Roman"/>
                  <a:cs typeface="Times New Roman"/>
                </a:rPr>
                <a:t>z</a:t>
              </a:r>
              <a:r>
                <a:rPr sz="1100" spc="134" dirty="0" smtClean="0">
                  <a:latin typeface="Times New Roman"/>
                  <a:cs typeface="Times New Roman"/>
                </a:rPr>
                <a:t> </a:t>
              </a:r>
              <a:r>
                <a:rPr sz="1100" spc="0" dirty="0" smtClean="0">
                  <a:latin typeface="Times New Roman"/>
                  <a:cs typeface="Times New Roman"/>
                </a:rPr>
                <a:t>de cono</a:t>
              </a:r>
              <a:r>
                <a:rPr sz="1100" spc="-9" dirty="0" smtClean="0">
                  <a:latin typeface="Times New Roman"/>
                  <a:cs typeface="Times New Roman"/>
                </a:rPr>
                <a:t>c</a:t>
              </a:r>
              <a:r>
                <a:rPr sz="1100" spc="4" dirty="0" smtClean="0">
                  <a:latin typeface="Times New Roman"/>
                  <a:cs typeface="Times New Roman"/>
                </a:rPr>
                <a:t>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a:p>
              <a:pPr marL="68579" marR="44864">
                <a:lnSpc>
                  <a:spcPts val="1260"/>
                </a:lnSpc>
                <a:spcBef>
                  <a:spcPts val="15"/>
                </a:spcBef>
              </a:pP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l</a:t>
              </a:r>
              <a:r>
                <a:rPr sz="1100" spc="4" dirty="0" smtClean="0">
                  <a:latin typeface="Times New Roman"/>
                  <a:cs typeface="Times New Roman"/>
                </a:rPr>
                <a:t>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nar</a:t>
              </a:r>
              <a:r>
                <a:rPr sz="1100" spc="19" dirty="0" smtClean="0">
                  <a:latin typeface="Times New Roman"/>
                  <a:cs typeface="Times New Roman"/>
                </a:rPr>
                <a:t> </a:t>
              </a:r>
              <a:r>
                <a:rPr sz="1100" spc="0" dirty="0" smtClean="0">
                  <a:latin typeface="Times New Roman"/>
                  <a:cs typeface="Times New Roman"/>
                </a:rPr>
                <a:t>y</a:t>
              </a:r>
              <a:r>
                <a:rPr sz="1100" spc="9" dirty="0" smtClean="0">
                  <a:latin typeface="Times New Roman"/>
                  <a:cs typeface="Times New Roman"/>
                </a:rPr>
                <a:t> </a:t>
              </a:r>
              <a:r>
                <a:rPr sz="1100" spc="0" dirty="0" smtClean="0">
                  <a:latin typeface="Times New Roman"/>
                  <a:cs typeface="Times New Roman"/>
                </a:rPr>
                <a:t>de</a:t>
              </a:r>
              <a:r>
                <a:rPr sz="1100" spc="-4" dirty="0" smtClean="0">
                  <a:latin typeface="Times New Roman"/>
                  <a:cs typeface="Times New Roman"/>
                </a:rPr>
                <a:t>t</a:t>
              </a:r>
              <a:r>
                <a:rPr sz="1100" spc="0" dirty="0" smtClean="0">
                  <a:latin typeface="Times New Roman"/>
                  <a:cs typeface="Times New Roman"/>
                </a:rPr>
                <a:t>e</a:t>
              </a:r>
              <a:r>
                <a:rPr sz="1100" spc="4" dirty="0" smtClean="0">
                  <a:latin typeface="Times New Roman"/>
                  <a:cs typeface="Times New Roman"/>
                </a:rPr>
                <a:t>r</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nar </a:t>
              </a:r>
              <a:r>
                <a:rPr sz="1100" spc="4" dirty="0" smtClean="0">
                  <a:latin typeface="Times New Roman"/>
                  <a:cs typeface="Times New Roman"/>
                </a:rPr>
                <a:t>l</a:t>
              </a:r>
              <a:r>
                <a:rPr sz="1100" spc="0" dirty="0" smtClean="0">
                  <a:latin typeface="Times New Roman"/>
                  <a:cs typeface="Times New Roman"/>
                </a:rPr>
                <a:t>a  </a:t>
              </a:r>
              <a:r>
                <a:rPr sz="1100" spc="230"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a:t>
              </a:r>
              <a:r>
                <a:rPr sz="1100" spc="4" dirty="0" smtClean="0">
                  <a:latin typeface="Times New Roman"/>
                  <a:cs typeface="Times New Roman"/>
                </a:rPr>
                <a:t>t</a:t>
              </a:r>
              <a:r>
                <a:rPr sz="1100" spc="-9"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z  </a:t>
              </a:r>
              <a:r>
                <a:rPr sz="1100" spc="220" dirty="0" smtClean="0">
                  <a:latin typeface="Times New Roman"/>
                  <a:cs typeface="Times New Roman"/>
                </a:rPr>
                <a:t> </a:t>
              </a:r>
              <a:r>
                <a:rPr sz="1100" spc="0" dirty="0" smtClean="0">
                  <a:latin typeface="Times New Roman"/>
                  <a:cs typeface="Times New Roman"/>
                </a:rPr>
                <a:t>de  </a:t>
              </a:r>
              <a:r>
                <a:rPr sz="1100" spc="220" dirty="0" smtClean="0">
                  <a:latin typeface="Times New Roman"/>
                  <a:cs typeface="Times New Roman"/>
                </a:rPr>
                <a:t> </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g</a:t>
              </a:r>
              <a:r>
                <a:rPr sz="1100" spc="0" dirty="0" smtClean="0">
                  <a:latin typeface="Times New Roman"/>
                  <a:cs typeface="Times New Roman"/>
                </a:rPr>
                <a:t>o</a:t>
              </a:r>
              <a:endParaRPr sz="1100">
                <a:latin typeface="Times New Roman"/>
                <a:cs typeface="Times New Roman"/>
              </a:endParaRPr>
            </a:p>
            <a:p>
              <a:pPr marL="68579">
                <a:lnSpc>
                  <a:spcPts val="1260"/>
                </a:lnSpc>
              </a:pPr>
              <a:r>
                <a:rPr sz="1100" spc="4" dirty="0" smtClean="0">
                  <a:latin typeface="Times New Roman"/>
                  <a:cs typeface="Times New Roman"/>
                </a:rPr>
                <a:t>i</a:t>
              </a:r>
              <a:r>
                <a:rPr sz="1100" spc="0" dirty="0" smtClean="0">
                  <a:latin typeface="Times New Roman"/>
                  <a:cs typeface="Times New Roman"/>
                </a:rPr>
                <a:t>nh</a:t>
              </a:r>
              <a:r>
                <a:rPr sz="1100" spc="-9"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e.</a:t>
              </a:r>
              <a:endParaRPr sz="1100">
                <a:latin typeface="Times New Roman"/>
                <a:cs typeface="Times New Roman"/>
              </a:endParaRPr>
            </a:p>
          </p:txBody>
        </p:sp>
        <p:sp>
          <p:nvSpPr>
            <p:cNvPr id="27" name="object 27"/>
            <p:cNvSpPr txBox="1"/>
            <p:nvPr/>
          </p:nvSpPr>
          <p:spPr>
            <a:xfrm>
              <a:off x="3165983" y="2435605"/>
              <a:ext cx="588263" cy="969644"/>
            </a:xfrm>
            <a:prstGeom prst="rect">
              <a:avLst/>
            </a:prstGeom>
          </p:spPr>
          <p:txBody>
            <a:bodyPr wrap="square" lIns="0" tIns="0" rIns="0" bIns="0" rtlCol="0">
              <a:noAutofit/>
            </a:bodyPr>
            <a:lstStyle/>
            <a:p>
              <a:pPr>
                <a:lnSpc>
                  <a:spcPts val="1300"/>
                </a:lnSpc>
                <a:spcBef>
                  <a:spcPts val="87"/>
                </a:spcBef>
              </a:pPr>
              <a:endParaRPr sz="1300"/>
            </a:p>
            <a:p>
              <a:pPr marL="144779">
                <a:lnSpc>
                  <a:spcPct val="95825"/>
                </a:lnSpc>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7.</a:t>
              </a:r>
              <a:endParaRPr sz="1200">
                <a:latin typeface="Times New Roman"/>
                <a:cs typeface="Times New Roman"/>
              </a:endParaRPr>
            </a:p>
          </p:txBody>
        </p:sp>
        <p:sp>
          <p:nvSpPr>
            <p:cNvPr id="26" name="object 26"/>
            <p:cNvSpPr txBox="1"/>
            <p:nvPr/>
          </p:nvSpPr>
          <p:spPr>
            <a:xfrm>
              <a:off x="3754246" y="2435605"/>
              <a:ext cx="1009142" cy="969644"/>
            </a:xfrm>
            <a:prstGeom prst="rect">
              <a:avLst/>
            </a:prstGeom>
          </p:spPr>
          <p:txBody>
            <a:bodyPr wrap="square" lIns="0" tIns="0" rIns="0" bIns="0" rtlCol="0">
              <a:noAutofit/>
            </a:bodyPr>
            <a:lstStyle/>
            <a:p>
              <a:pPr>
                <a:lnSpc>
                  <a:spcPts val="1300"/>
                </a:lnSpc>
                <a:spcBef>
                  <a:spcPts val="63"/>
                </a:spcBef>
              </a:pPr>
              <a:endParaRPr sz="1300"/>
            </a:p>
            <a:p>
              <a:pPr marL="350774" marR="351942" algn="ctr">
                <a:lnSpc>
                  <a:spcPct val="95825"/>
                </a:lnSpc>
              </a:pPr>
              <a:r>
                <a:rPr sz="1200" spc="0" dirty="0" smtClean="0">
                  <a:latin typeface="Times New Roman"/>
                  <a:cs typeface="Times New Roman"/>
                </a:rPr>
                <a:t>A.V</a:t>
              </a:r>
              <a:endParaRPr sz="1200">
                <a:latin typeface="Times New Roman"/>
                <a:cs typeface="Times New Roman"/>
              </a:endParaRPr>
            </a:p>
          </p:txBody>
        </p:sp>
        <p:sp>
          <p:nvSpPr>
            <p:cNvPr id="25" name="object 25"/>
            <p:cNvSpPr txBox="1"/>
            <p:nvPr/>
          </p:nvSpPr>
          <p:spPr>
            <a:xfrm>
              <a:off x="4763389" y="2435605"/>
              <a:ext cx="832104" cy="969644"/>
            </a:xfrm>
            <a:prstGeom prst="rect">
              <a:avLst/>
            </a:prstGeom>
          </p:spPr>
          <p:txBody>
            <a:bodyPr wrap="square" lIns="0" tIns="0" rIns="0" bIns="0" rtlCol="0">
              <a:noAutofit/>
            </a:bodyPr>
            <a:lstStyle/>
            <a:p>
              <a:pPr>
                <a:lnSpc>
                  <a:spcPts val="1300"/>
                </a:lnSpc>
                <a:spcBef>
                  <a:spcPts val="63"/>
                </a:spcBef>
              </a:pPr>
              <a:endParaRPr sz="1300"/>
            </a:p>
            <a:p>
              <a:pPr marL="68579">
                <a:lnSpc>
                  <a:spcPct val="95825"/>
                </a:lnSpc>
              </a:pP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24" name="object 24"/>
            <p:cNvSpPr txBox="1"/>
            <p:nvPr/>
          </p:nvSpPr>
          <p:spPr>
            <a:xfrm>
              <a:off x="5595493" y="2435605"/>
              <a:ext cx="1237869" cy="969644"/>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1371854" y="3405250"/>
              <a:ext cx="324612" cy="649224"/>
            </a:xfrm>
            <a:prstGeom prst="rect">
              <a:avLst/>
            </a:prstGeom>
          </p:spPr>
          <p:txBody>
            <a:bodyPr wrap="square" lIns="0" tIns="0" rIns="0" bIns="0" rtlCol="0">
              <a:noAutofit/>
            </a:bodyPr>
            <a:lstStyle/>
            <a:p>
              <a:pPr marL="103276" marR="104800" algn="ctr">
                <a:lnSpc>
                  <a:spcPct val="95825"/>
                </a:lnSpc>
                <a:spcBef>
                  <a:spcPts val="5"/>
                </a:spcBef>
              </a:pPr>
              <a:r>
                <a:rPr sz="1100" spc="0" dirty="0" smtClean="0">
                  <a:latin typeface="Times New Roman"/>
                  <a:cs typeface="Times New Roman"/>
                </a:rPr>
                <a:t>8</a:t>
              </a:r>
              <a:endParaRPr sz="1100">
                <a:latin typeface="Times New Roman"/>
                <a:cs typeface="Times New Roman"/>
              </a:endParaRPr>
            </a:p>
          </p:txBody>
        </p:sp>
        <p:sp>
          <p:nvSpPr>
            <p:cNvPr id="22" name="object 22"/>
            <p:cNvSpPr txBox="1"/>
            <p:nvPr/>
          </p:nvSpPr>
          <p:spPr>
            <a:xfrm>
              <a:off x="1696466" y="3405250"/>
              <a:ext cx="1469516" cy="649224"/>
            </a:xfrm>
            <a:prstGeom prst="rect">
              <a:avLst/>
            </a:prstGeom>
          </p:spPr>
          <p:txBody>
            <a:bodyPr wrap="square" lIns="0" tIns="0" rIns="0" bIns="0" rtlCol="0">
              <a:noAutofit/>
            </a:bodyPr>
            <a:lstStyle/>
            <a:p>
              <a:pPr marL="68579" marR="46266">
                <a:lnSpc>
                  <a:spcPts val="1260"/>
                </a:lnSpc>
                <a:spcBef>
                  <a:spcPts val="88"/>
                </a:spcBef>
              </a:pPr>
              <a:r>
                <a:rPr sz="1100" spc="0" dirty="0" smtClean="0">
                  <a:latin typeface="Times New Roman"/>
                  <a:cs typeface="Times New Roman"/>
                </a:rPr>
                <a:t>El</a:t>
              </a:r>
              <a:r>
                <a:rPr sz="1100" spc="4" dirty="0" smtClean="0">
                  <a:latin typeface="Times New Roman"/>
                  <a:cs typeface="Times New Roman"/>
                </a:rPr>
                <a:t>a</a:t>
              </a:r>
              <a:r>
                <a:rPr sz="1100" spc="0" dirty="0" smtClean="0">
                  <a:latin typeface="Times New Roman"/>
                  <a:cs typeface="Times New Roman"/>
                </a:rPr>
                <a:t>b</a:t>
              </a:r>
              <a:r>
                <a:rPr sz="1100" spc="-9"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ar</a:t>
              </a:r>
              <a:r>
                <a:rPr sz="1100" spc="185"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a:t>
              </a:r>
              <a:r>
                <a:rPr sz="1100" spc="185" dirty="0" smtClean="0">
                  <a:latin typeface="Times New Roman"/>
                  <a:cs typeface="Times New Roman"/>
                </a:rPr>
                <a:t> </a:t>
              </a:r>
              <a:r>
                <a:rPr sz="1100" spc="4" dirty="0" smtClean="0">
                  <a:latin typeface="Times New Roman"/>
                  <a:cs typeface="Times New Roman"/>
                </a:rPr>
                <a:t>i</a:t>
              </a:r>
              <a:r>
                <a:rPr sz="1100" spc="-9" dirty="0" smtClean="0">
                  <a:latin typeface="Times New Roman"/>
                  <a:cs typeface="Times New Roman"/>
                </a:rPr>
                <a:t>n</a:t>
              </a:r>
              <a:r>
                <a:rPr sz="1100" spc="4" dirty="0" smtClean="0">
                  <a:latin typeface="Times New Roman"/>
                  <a:cs typeface="Times New Roman"/>
                </a:rPr>
                <a:t>f</a:t>
              </a:r>
              <a:r>
                <a:rPr sz="1100" spc="0"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e</a:t>
              </a:r>
              <a:r>
                <a:rPr sz="1100" spc="180" dirty="0" smtClean="0">
                  <a:latin typeface="Times New Roman"/>
                  <a:cs typeface="Times New Roman"/>
                </a:rPr>
                <a:t> </a:t>
              </a:r>
              <a:r>
                <a:rPr sz="1100" spc="0" dirty="0" smtClean="0">
                  <a:latin typeface="Times New Roman"/>
                  <a:cs typeface="Times New Roman"/>
                </a:rPr>
                <a:t>de p</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a:p>
              <a:pPr marL="68579">
                <a:lnSpc>
                  <a:spcPts val="1245"/>
                </a:lnSpc>
              </a:pP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l</a:t>
              </a:r>
              <a:r>
                <a:rPr sz="1100" spc="4" dirty="0" smtClean="0">
                  <a:latin typeface="Times New Roman"/>
                  <a:cs typeface="Times New Roman"/>
                </a:rPr>
                <a:t>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na</a:t>
              </a:r>
              <a:r>
                <a:rPr sz="1100" spc="4" dirty="0" smtClean="0">
                  <a:latin typeface="Times New Roman"/>
                  <a:cs typeface="Times New Roman"/>
                </a:rPr>
                <a:t>r</a:t>
              </a:r>
              <a:r>
                <a:rPr sz="1100" spc="0" dirty="0" smtClean="0">
                  <a:latin typeface="Times New Roman"/>
                  <a:cs typeface="Times New Roman"/>
                </a:rPr>
                <a:t>.</a:t>
              </a:r>
              <a:endParaRPr sz="1100">
                <a:latin typeface="Times New Roman"/>
                <a:cs typeface="Times New Roman"/>
              </a:endParaRPr>
            </a:p>
          </p:txBody>
        </p:sp>
        <p:sp>
          <p:nvSpPr>
            <p:cNvPr id="21" name="object 21"/>
            <p:cNvSpPr txBox="1"/>
            <p:nvPr/>
          </p:nvSpPr>
          <p:spPr>
            <a:xfrm>
              <a:off x="3165983" y="3405250"/>
              <a:ext cx="588263" cy="649224"/>
            </a:xfrm>
            <a:prstGeom prst="rect">
              <a:avLst/>
            </a:prstGeom>
          </p:spPr>
          <p:txBody>
            <a:bodyPr wrap="square" lIns="0" tIns="0" rIns="0" bIns="0" rtlCol="0">
              <a:noAutofit/>
            </a:bodyPr>
            <a:lstStyle/>
            <a:p>
              <a:pPr marL="144779">
                <a:lnSpc>
                  <a:spcPct val="95825"/>
                </a:lnSpc>
                <a:spcBef>
                  <a:spcPts val="20"/>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8.</a:t>
              </a:r>
              <a:endParaRPr sz="1200">
                <a:latin typeface="Times New Roman"/>
                <a:cs typeface="Times New Roman"/>
              </a:endParaRPr>
            </a:p>
          </p:txBody>
        </p:sp>
        <p:sp>
          <p:nvSpPr>
            <p:cNvPr id="20" name="object 20"/>
            <p:cNvSpPr txBox="1"/>
            <p:nvPr/>
          </p:nvSpPr>
          <p:spPr>
            <a:xfrm>
              <a:off x="3754246" y="3405250"/>
              <a:ext cx="1009142" cy="649224"/>
            </a:xfrm>
            <a:prstGeom prst="rect">
              <a:avLst/>
            </a:prstGeom>
          </p:spPr>
          <p:txBody>
            <a:bodyPr wrap="square" lIns="0" tIns="0" rIns="0" bIns="0" rtlCol="0">
              <a:noAutofit/>
            </a:bodyPr>
            <a:lstStyle/>
            <a:p>
              <a:pPr marL="350774" marR="351942" algn="ctr">
                <a:lnSpc>
                  <a:spcPts val="137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19" name="object 19"/>
            <p:cNvSpPr txBox="1"/>
            <p:nvPr/>
          </p:nvSpPr>
          <p:spPr>
            <a:xfrm>
              <a:off x="4763389" y="3405250"/>
              <a:ext cx="832104" cy="649224"/>
            </a:xfrm>
            <a:prstGeom prst="rect">
              <a:avLst/>
            </a:prstGeom>
          </p:spPr>
          <p:txBody>
            <a:bodyPr wrap="square" lIns="0" tIns="0" rIns="0" bIns="0" rtlCol="0">
              <a:noAutofit/>
            </a:bodyPr>
            <a:lstStyle/>
            <a:p>
              <a:pPr marL="68579">
                <a:lnSpc>
                  <a:spcPts val="1375"/>
                </a:lnSpc>
                <a:spcBef>
                  <a:spcPts val="68"/>
                </a:spcBef>
              </a:pP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18" name="object 18"/>
            <p:cNvSpPr txBox="1"/>
            <p:nvPr/>
          </p:nvSpPr>
          <p:spPr>
            <a:xfrm>
              <a:off x="5595493" y="3405250"/>
              <a:ext cx="1237869" cy="649224"/>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1371854" y="4054474"/>
              <a:ext cx="324612" cy="649478"/>
            </a:xfrm>
            <a:prstGeom prst="rect">
              <a:avLst/>
            </a:prstGeom>
          </p:spPr>
          <p:txBody>
            <a:bodyPr wrap="square" lIns="0" tIns="0" rIns="0" bIns="0" rtlCol="0">
              <a:noAutofit/>
            </a:bodyPr>
            <a:lstStyle/>
            <a:p>
              <a:pPr marL="103276" marR="104800" algn="ctr">
                <a:lnSpc>
                  <a:spcPts val="1260"/>
                </a:lnSpc>
                <a:spcBef>
                  <a:spcPts val="63"/>
                </a:spcBef>
              </a:pPr>
              <a:r>
                <a:rPr sz="1100" spc="0" dirty="0" smtClean="0">
                  <a:latin typeface="Times New Roman"/>
                  <a:cs typeface="Times New Roman"/>
                </a:rPr>
                <a:t>9</a:t>
              </a:r>
              <a:endParaRPr sz="1100">
                <a:latin typeface="Times New Roman"/>
                <a:cs typeface="Times New Roman"/>
              </a:endParaRPr>
            </a:p>
          </p:txBody>
        </p:sp>
        <p:sp>
          <p:nvSpPr>
            <p:cNvPr id="16" name="object 16"/>
            <p:cNvSpPr txBox="1"/>
            <p:nvPr/>
          </p:nvSpPr>
          <p:spPr>
            <a:xfrm>
              <a:off x="1696466" y="4054474"/>
              <a:ext cx="1469516" cy="649478"/>
            </a:xfrm>
            <a:prstGeom prst="rect">
              <a:avLst/>
            </a:prstGeom>
          </p:spPr>
          <p:txBody>
            <a:bodyPr wrap="square" lIns="0" tIns="0" rIns="0" bIns="0" rtlCol="0">
              <a:noAutofit/>
            </a:bodyPr>
            <a:lstStyle/>
            <a:p>
              <a:pPr marL="68579" marR="61409">
                <a:lnSpc>
                  <a:spcPts val="1270"/>
                </a:lnSpc>
                <a:spcBef>
                  <a:spcPts val="68"/>
                </a:spcBef>
              </a:pPr>
              <a:r>
                <a:rPr sz="1100" spc="0" dirty="0" smtClean="0">
                  <a:latin typeface="Times New Roman"/>
                  <a:cs typeface="Times New Roman"/>
                </a:rPr>
                <a:t>El</a:t>
              </a:r>
              <a:r>
                <a:rPr sz="1100" spc="4" dirty="0" smtClean="0">
                  <a:latin typeface="Times New Roman"/>
                  <a:cs typeface="Times New Roman"/>
                </a:rPr>
                <a:t>a</a:t>
              </a:r>
              <a:r>
                <a:rPr sz="1100" spc="0" dirty="0" smtClean="0">
                  <a:latin typeface="Times New Roman"/>
                  <a:cs typeface="Times New Roman"/>
                </a:rPr>
                <a:t>b</a:t>
              </a:r>
              <a:r>
                <a:rPr sz="1100" spc="-9"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ar</a:t>
              </a:r>
              <a:r>
                <a:rPr sz="1100" spc="-4" dirty="0" smtClean="0">
                  <a:latin typeface="Times New Roman"/>
                  <a:cs typeface="Times New Roman"/>
                </a:rPr>
                <a:t> </a:t>
              </a:r>
              <a:r>
                <a:rPr sz="1100" spc="0" dirty="0" smtClean="0">
                  <a:latin typeface="Times New Roman"/>
                  <a:cs typeface="Times New Roman"/>
                </a:rPr>
                <a:t>el</a:t>
              </a:r>
              <a:r>
                <a:rPr sz="1100" spc="4" dirty="0" smtClean="0">
                  <a:latin typeface="Times New Roman"/>
                  <a:cs typeface="Times New Roman"/>
                </a:rPr>
                <a:t> </a:t>
              </a:r>
              <a:r>
                <a:rPr sz="1100" spc="-14"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an</a:t>
              </a:r>
              <a:r>
                <a:rPr sz="1100" spc="-9" dirty="0" smtClean="0">
                  <a:latin typeface="Times New Roman"/>
                  <a:cs typeface="Times New Roman"/>
                </a:rPr>
                <a:t> </a:t>
              </a:r>
              <a:r>
                <a:rPr sz="1100" spc="-4" dirty="0" smtClean="0">
                  <a:latin typeface="Times New Roman"/>
                  <a:cs typeface="Times New Roman"/>
                </a:rPr>
                <a:t>G</a:t>
              </a:r>
              <a:r>
                <a:rPr sz="1100" spc="4" dirty="0" smtClean="0">
                  <a:latin typeface="Times New Roman"/>
                  <a:cs typeface="Times New Roman"/>
                </a:rPr>
                <a:t>l</a:t>
              </a:r>
              <a:r>
                <a:rPr sz="1100" spc="0" dirty="0" smtClean="0">
                  <a:latin typeface="Times New Roman"/>
                  <a:cs typeface="Times New Roman"/>
                </a:rPr>
                <a:t>ob</a:t>
              </a:r>
              <a:r>
                <a:rPr sz="1100" spc="-9" dirty="0" smtClean="0">
                  <a:latin typeface="Times New Roman"/>
                  <a:cs typeface="Times New Roman"/>
                </a:rPr>
                <a:t>a</a:t>
              </a:r>
              <a:r>
                <a:rPr sz="1100" spc="0" dirty="0" smtClean="0">
                  <a:latin typeface="Times New Roman"/>
                  <a:cs typeface="Times New Roman"/>
                </a:rPr>
                <a:t>l de</a:t>
              </a:r>
              <a:endParaRPr sz="1100">
                <a:latin typeface="Times New Roman"/>
                <a:cs typeface="Times New Roman"/>
              </a:endParaRPr>
            </a:p>
            <a:p>
              <a:pPr marL="68579">
                <a:lnSpc>
                  <a:spcPts val="1245"/>
                </a:lnSpc>
              </a:pPr>
              <a:r>
                <a:rPr sz="1100" spc="-4" dirty="0" smtClean="0">
                  <a:latin typeface="Times New Roman"/>
                  <a:cs typeface="Times New Roman"/>
                </a:rPr>
                <a:t>A</a:t>
              </a:r>
              <a:r>
                <a:rPr sz="1100" spc="0" dirty="0" smtClean="0">
                  <a:latin typeface="Times New Roman"/>
                  <a:cs typeface="Times New Roman"/>
                </a:rPr>
                <a:t>ud</a:t>
              </a:r>
              <a:r>
                <a:rPr sz="1100" spc="4" dirty="0" smtClean="0">
                  <a:latin typeface="Times New Roman"/>
                  <a:cs typeface="Times New Roman"/>
                </a:rPr>
                <a:t>it</a:t>
              </a:r>
              <a:r>
                <a:rPr sz="1100" spc="-9" dirty="0" smtClean="0">
                  <a:latin typeface="Times New Roman"/>
                  <a:cs typeface="Times New Roman"/>
                </a:rPr>
                <a:t>o</a:t>
              </a:r>
              <a:r>
                <a:rPr sz="1100" spc="4" dirty="0" smtClean="0">
                  <a:latin typeface="Times New Roman"/>
                  <a:cs typeface="Times New Roman"/>
                </a:rPr>
                <a:t>r</a:t>
              </a:r>
              <a:r>
                <a:rPr sz="1100" spc="-4" dirty="0" smtClean="0">
                  <a:latin typeface="Times New Roman"/>
                  <a:cs typeface="Times New Roman"/>
                </a:rPr>
                <a:t>í</a:t>
              </a:r>
              <a:r>
                <a:rPr sz="1100" spc="0" dirty="0" smtClean="0">
                  <a:latin typeface="Times New Roman"/>
                  <a:cs typeface="Times New Roman"/>
                </a:rPr>
                <a:t>a.</a:t>
              </a:r>
              <a:endParaRPr sz="1100">
                <a:latin typeface="Times New Roman"/>
                <a:cs typeface="Times New Roman"/>
              </a:endParaRPr>
            </a:p>
          </p:txBody>
        </p:sp>
        <p:sp>
          <p:nvSpPr>
            <p:cNvPr id="15" name="object 15"/>
            <p:cNvSpPr txBox="1"/>
            <p:nvPr/>
          </p:nvSpPr>
          <p:spPr>
            <a:xfrm>
              <a:off x="3165983" y="4054474"/>
              <a:ext cx="588263" cy="649478"/>
            </a:xfrm>
            <a:prstGeom prst="rect">
              <a:avLst/>
            </a:prstGeom>
          </p:spPr>
          <p:txBody>
            <a:bodyPr wrap="square" lIns="0" tIns="0" rIns="0" bIns="0" rtlCol="0">
              <a:noAutofit/>
            </a:bodyPr>
            <a:lstStyle/>
            <a:p>
              <a:pPr marL="144779">
                <a:lnSpc>
                  <a:spcPct val="95825"/>
                </a:lnSpc>
                <a:spcBef>
                  <a:spcPts val="5"/>
                </a:spcBef>
              </a:pPr>
              <a:r>
                <a:rPr sz="1200" b="1" spc="0" dirty="0" smtClean="0">
                  <a:solidFill>
                    <a:srgbClr val="FF0000"/>
                  </a:solidFill>
                  <a:latin typeface="Times New Roman"/>
                  <a:cs typeface="Times New Roman"/>
                </a:rPr>
                <a:t>P</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9.</a:t>
              </a:r>
              <a:endParaRPr sz="1200">
                <a:latin typeface="Times New Roman"/>
                <a:cs typeface="Times New Roman"/>
              </a:endParaRPr>
            </a:p>
          </p:txBody>
        </p:sp>
        <p:sp>
          <p:nvSpPr>
            <p:cNvPr id="14" name="object 14"/>
            <p:cNvSpPr txBox="1"/>
            <p:nvPr/>
          </p:nvSpPr>
          <p:spPr>
            <a:xfrm>
              <a:off x="3754246" y="4054474"/>
              <a:ext cx="1009142" cy="649478"/>
            </a:xfrm>
            <a:prstGeom prst="rect">
              <a:avLst/>
            </a:prstGeom>
          </p:spPr>
          <p:txBody>
            <a:bodyPr wrap="square" lIns="0" tIns="0" rIns="0" bIns="0" rtlCol="0">
              <a:noAutofit/>
            </a:bodyPr>
            <a:lstStyle/>
            <a:p>
              <a:pPr marL="350774" marR="351942" algn="ctr">
                <a:lnSpc>
                  <a:spcPts val="136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13" name="object 13"/>
            <p:cNvSpPr txBox="1"/>
            <p:nvPr/>
          </p:nvSpPr>
          <p:spPr>
            <a:xfrm>
              <a:off x="4763389" y="4054474"/>
              <a:ext cx="832104" cy="649478"/>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12" name="object 12"/>
            <p:cNvSpPr txBox="1"/>
            <p:nvPr/>
          </p:nvSpPr>
          <p:spPr>
            <a:xfrm>
              <a:off x="5595493" y="4054474"/>
              <a:ext cx="1237869" cy="649478"/>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371854" y="4703953"/>
              <a:ext cx="324612" cy="1130808"/>
            </a:xfrm>
            <a:prstGeom prst="rect">
              <a:avLst/>
            </a:prstGeom>
          </p:spPr>
          <p:txBody>
            <a:bodyPr wrap="square" lIns="0" tIns="0" rIns="0" bIns="0" rtlCol="0">
              <a:noAutofit/>
            </a:bodyPr>
            <a:lstStyle/>
            <a:p>
              <a:pPr marL="91439">
                <a:lnSpc>
                  <a:spcPts val="1260"/>
                </a:lnSpc>
                <a:spcBef>
                  <a:spcPts val="63"/>
                </a:spcBef>
              </a:pPr>
              <a:r>
                <a:rPr sz="1100" spc="0" dirty="0" smtClean="0">
                  <a:latin typeface="Times New Roman"/>
                  <a:cs typeface="Times New Roman"/>
                </a:rPr>
                <a:t>10</a:t>
              </a:r>
              <a:endParaRPr sz="1100">
                <a:latin typeface="Times New Roman"/>
                <a:cs typeface="Times New Roman"/>
              </a:endParaRPr>
            </a:p>
          </p:txBody>
        </p:sp>
        <p:sp>
          <p:nvSpPr>
            <p:cNvPr id="10" name="object 10"/>
            <p:cNvSpPr txBox="1"/>
            <p:nvPr/>
          </p:nvSpPr>
          <p:spPr>
            <a:xfrm>
              <a:off x="1696466" y="4703953"/>
              <a:ext cx="1469516" cy="1130808"/>
            </a:xfrm>
            <a:prstGeom prst="rect">
              <a:avLst/>
            </a:prstGeom>
          </p:spPr>
          <p:txBody>
            <a:bodyPr wrap="square" lIns="0" tIns="0" rIns="0" bIns="0" rtlCol="0">
              <a:noAutofit/>
            </a:bodyPr>
            <a:lstStyle/>
            <a:p>
              <a:pPr marL="68579" marR="424828">
                <a:lnSpc>
                  <a:spcPts val="1270"/>
                </a:lnSpc>
                <a:spcBef>
                  <a:spcPts val="63"/>
                </a:spcBef>
              </a:pPr>
              <a:r>
                <a:rPr sz="1100" spc="-4" dirty="0" smtClean="0">
                  <a:latin typeface="Times New Roman"/>
                  <a:cs typeface="Times New Roman"/>
                </a:rPr>
                <a:t>R</a:t>
              </a:r>
              <a:r>
                <a:rPr sz="1100" spc="0" dirty="0" smtClean="0">
                  <a:latin typeface="Times New Roman"/>
                  <a:cs typeface="Times New Roman"/>
                </a:rPr>
                <a:t>ecop</a:t>
              </a:r>
              <a:r>
                <a:rPr sz="1100" spc="-4" dirty="0" smtClean="0">
                  <a:latin typeface="Times New Roman"/>
                  <a:cs typeface="Times New Roman"/>
                </a:rPr>
                <a:t>i</a:t>
              </a:r>
              <a:r>
                <a:rPr sz="1100" spc="4" dirty="0" smtClean="0">
                  <a:latin typeface="Times New Roman"/>
                  <a:cs typeface="Times New Roman"/>
                </a:rPr>
                <a:t>l</a:t>
              </a:r>
              <a:r>
                <a:rPr sz="1100" spc="-9" dirty="0" smtClean="0">
                  <a:latin typeface="Times New Roman"/>
                  <a:cs typeface="Times New Roman"/>
                </a:rPr>
                <a:t>a</a:t>
              </a:r>
              <a:r>
                <a:rPr sz="1100" spc="0" dirty="0" smtClean="0">
                  <a:latin typeface="Times New Roman"/>
                  <a:cs typeface="Times New Roman"/>
                </a:rPr>
                <a:t>r</a:t>
              </a:r>
              <a:r>
                <a:rPr sz="1100" spc="4"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docu</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e</a:t>
              </a:r>
              <a:endParaRPr sz="1100">
                <a:latin typeface="Times New Roman"/>
                <a:cs typeface="Times New Roman"/>
              </a:endParaRPr>
            </a:p>
            <a:p>
              <a:pPr marL="68579">
                <a:lnSpc>
                  <a:spcPts val="1245"/>
                </a:lnSpc>
              </a:pP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a:t>
              </a:r>
              <a:r>
                <a:rPr sz="1100" spc="-9" dirty="0" smtClean="0">
                  <a:latin typeface="Times New Roman"/>
                  <a:cs typeface="Times New Roman"/>
                </a:rPr>
                <a:t>s</a:t>
              </a:r>
              <a:r>
                <a:rPr sz="1100" spc="0" dirty="0" smtClean="0">
                  <a:latin typeface="Times New Roman"/>
                  <a:cs typeface="Times New Roman"/>
                </a:rPr>
                <a:t>ob</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 </a:t>
              </a:r>
              <a:r>
                <a:rPr sz="1100" spc="0" dirty="0" smtClean="0">
                  <a:latin typeface="Times New Roman"/>
                  <a:cs typeface="Times New Roman"/>
                </a:rPr>
                <a:t>el</a:t>
              </a:r>
              <a:endParaRPr sz="1100">
                <a:latin typeface="Times New Roman"/>
                <a:cs typeface="Times New Roman"/>
              </a:endParaRPr>
            </a:p>
            <a:p>
              <a:pPr marL="68579" marR="45321">
                <a:lnSpc>
                  <a:spcPts val="1270"/>
                </a:lnSpc>
                <a:spcBef>
                  <a:spcPts val="6"/>
                </a:spcBef>
              </a:pPr>
              <a:r>
                <a:rPr sz="1100" spc="0" dirty="0" smtClean="0">
                  <a:latin typeface="Times New Roman"/>
                  <a:cs typeface="Times New Roman"/>
                </a:rPr>
                <a:t>con</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o</a:t>
              </a:r>
              <a:r>
                <a:rPr sz="1100" spc="4" dirty="0" smtClean="0">
                  <a:latin typeface="Times New Roman"/>
                  <a:cs typeface="Times New Roman"/>
                </a:rPr>
                <a:t> </a:t>
              </a:r>
              <a:r>
                <a:rPr sz="1100" spc="0" dirty="0" smtClean="0">
                  <a:latin typeface="Times New Roman"/>
                  <a:cs typeface="Times New Roman"/>
                </a:rPr>
                <a:t>de</a:t>
              </a:r>
              <a:r>
                <a:rPr sz="1100" spc="-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Au</a:t>
              </a:r>
              <a:r>
                <a:rPr sz="1100" spc="-14" dirty="0" smtClean="0">
                  <a:latin typeface="Times New Roman"/>
                  <a:cs typeface="Times New Roman"/>
                </a:rPr>
                <a:t>d</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o</a:t>
              </a:r>
              <a:r>
                <a:rPr sz="1100" spc="-9" dirty="0" smtClean="0">
                  <a:latin typeface="Times New Roman"/>
                  <a:cs typeface="Times New Roman"/>
                </a:rPr>
                <a:t>r</a:t>
              </a:r>
              <a:r>
                <a:rPr sz="1100" spc="4" dirty="0" smtClean="0">
                  <a:latin typeface="Times New Roman"/>
                  <a:cs typeface="Times New Roman"/>
                </a:rPr>
                <a:t>í</a:t>
              </a:r>
              <a:r>
                <a:rPr sz="1100" spc="0" dirty="0" smtClean="0">
                  <a:latin typeface="Times New Roman"/>
                  <a:cs typeface="Times New Roman"/>
                </a:rPr>
                <a:t>a y</a:t>
              </a:r>
              <a:r>
                <a:rPr sz="1100" spc="-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ace</a:t>
              </a:r>
              <a:r>
                <a:rPr sz="1100" spc="-9" dirty="0" smtClean="0">
                  <a:latin typeface="Times New Roman"/>
                  <a:cs typeface="Times New Roman"/>
                </a:rPr>
                <a:t>p</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a:t>
              </a:r>
              <a:r>
                <a:rPr sz="1100" spc="-9" dirty="0" smtClean="0">
                  <a:latin typeface="Times New Roman"/>
                  <a:cs typeface="Times New Roman"/>
                </a:rPr>
                <a:t> </a:t>
              </a:r>
              <a:r>
                <a:rPr sz="1100" spc="0" dirty="0" smtClean="0">
                  <a:latin typeface="Times New Roman"/>
                  <a:cs typeface="Times New Roman"/>
                </a:rPr>
                <a:t>de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79">
                <a:lnSpc>
                  <a:spcPts val="1245"/>
                </a:lnSpc>
              </a:pPr>
              <a:r>
                <a:rPr sz="1100" spc="-19" dirty="0" smtClean="0">
                  <a:latin typeface="Times New Roman"/>
                  <a:cs typeface="Times New Roman"/>
                </a:rPr>
                <a:t>m</a:t>
              </a:r>
              <a:r>
                <a:rPr sz="1100" spc="4" dirty="0" smtClean="0">
                  <a:latin typeface="Times New Roman"/>
                  <a:cs typeface="Times New Roman"/>
                </a:rPr>
                <a:t>i</a:t>
              </a:r>
              <a:r>
                <a:rPr sz="1100" spc="14" dirty="0" smtClean="0">
                  <a:latin typeface="Times New Roman"/>
                  <a:cs typeface="Times New Roman"/>
                </a:rPr>
                <a:t>s</a:t>
              </a:r>
              <a:r>
                <a:rPr sz="1100" spc="-19" dirty="0" smtClean="0">
                  <a:latin typeface="Times New Roman"/>
                  <a:cs typeface="Times New Roman"/>
                </a:rPr>
                <a:t>m</a:t>
              </a:r>
              <a:r>
                <a:rPr sz="1100" spc="0" dirty="0" smtClean="0">
                  <a:latin typeface="Times New Roman"/>
                  <a:cs typeface="Times New Roman"/>
                </a:rPr>
                <a:t>a.</a:t>
              </a:r>
              <a:endParaRPr sz="1100">
                <a:latin typeface="Times New Roman"/>
                <a:cs typeface="Times New Roman"/>
              </a:endParaRPr>
            </a:p>
          </p:txBody>
        </p:sp>
        <p:sp>
          <p:nvSpPr>
            <p:cNvPr id="9" name="object 9"/>
            <p:cNvSpPr txBox="1"/>
            <p:nvPr/>
          </p:nvSpPr>
          <p:spPr>
            <a:xfrm>
              <a:off x="3165983" y="4703953"/>
              <a:ext cx="588263" cy="1130808"/>
            </a:xfrm>
            <a:prstGeom prst="rect">
              <a:avLst/>
            </a:prstGeom>
          </p:spPr>
          <p:txBody>
            <a:bodyPr wrap="square" lIns="0" tIns="0" rIns="0" bIns="0" rtlCol="0">
              <a:noAutofit/>
            </a:bodyPr>
            <a:lstStyle/>
            <a:p>
              <a:pPr>
                <a:lnSpc>
                  <a:spcPts val="1300"/>
                </a:lnSpc>
                <a:spcBef>
                  <a:spcPts val="87"/>
                </a:spcBef>
              </a:pPr>
              <a:endParaRPr sz="1300"/>
            </a:p>
            <a:p>
              <a:pPr marL="153924">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ág.</a:t>
              </a:r>
              <a:endParaRPr sz="1200">
                <a:latin typeface="Times New Roman"/>
                <a:cs typeface="Times New Roman"/>
              </a:endParaRPr>
            </a:p>
          </p:txBody>
        </p:sp>
        <p:sp>
          <p:nvSpPr>
            <p:cNvPr id="8" name="object 8"/>
            <p:cNvSpPr txBox="1"/>
            <p:nvPr/>
          </p:nvSpPr>
          <p:spPr>
            <a:xfrm>
              <a:off x="3754246" y="4703953"/>
              <a:ext cx="1009142" cy="1130808"/>
            </a:xfrm>
            <a:prstGeom prst="rect">
              <a:avLst/>
            </a:prstGeom>
          </p:spPr>
          <p:txBody>
            <a:bodyPr wrap="square" lIns="0" tIns="0" rIns="0" bIns="0" rtlCol="0">
              <a:noAutofit/>
            </a:bodyPr>
            <a:lstStyle/>
            <a:p>
              <a:pPr>
                <a:lnSpc>
                  <a:spcPts val="1300"/>
                </a:lnSpc>
                <a:spcBef>
                  <a:spcPts val="63"/>
                </a:spcBef>
              </a:pPr>
              <a:endParaRPr sz="1300"/>
            </a:p>
            <a:p>
              <a:pPr marL="350774" marR="351942" algn="ctr">
                <a:lnSpc>
                  <a:spcPct val="95825"/>
                </a:lnSpc>
              </a:pPr>
              <a:r>
                <a:rPr sz="1200" spc="0" dirty="0" smtClean="0">
                  <a:latin typeface="Times New Roman"/>
                  <a:cs typeface="Times New Roman"/>
                </a:rPr>
                <a:t>A.V</a:t>
              </a:r>
              <a:endParaRPr sz="1200">
                <a:latin typeface="Times New Roman"/>
                <a:cs typeface="Times New Roman"/>
              </a:endParaRPr>
            </a:p>
          </p:txBody>
        </p:sp>
        <p:sp>
          <p:nvSpPr>
            <p:cNvPr id="7" name="object 7"/>
            <p:cNvSpPr txBox="1"/>
            <p:nvPr/>
          </p:nvSpPr>
          <p:spPr>
            <a:xfrm>
              <a:off x="4763389" y="4703953"/>
              <a:ext cx="832104" cy="1130808"/>
            </a:xfrm>
            <a:prstGeom prst="rect">
              <a:avLst/>
            </a:prstGeom>
          </p:spPr>
          <p:txBody>
            <a:bodyPr wrap="square" lIns="0" tIns="0" rIns="0" bIns="0" rtlCol="0">
              <a:noAutofit/>
            </a:bodyPr>
            <a:lstStyle/>
            <a:p>
              <a:pPr>
                <a:lnSpc>
                  <a:spcPts val="1300"/>
                </a:lnSpc>
                <a:spcBef>
                  <a:spcPts val="63"/>
                </a:spcBef>
              </a:pPr>
              <a:endParaRPr sz="1300"/>
            </a:p>
            <a:p>
              <a:pPr marL="68579">
                <a:lnSpc>
                  <a:spcPct val="95825"/>
                </a:lnSpc>
              </a:pP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6" name="object 6"/>
            <p:cNvSpPr txBox="1"/>
            <p:nvPr/>
          </p:nvSpPr>
          <p:spPr>
            <a:xfrm>
              <a:off x="5595493" y="4703953"/>
              <a:ext cx="1237869" cy="1130808"/>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371854" y="5834761"/>
              <a:ext cx="2382392"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754246" y="5834761"/>
              <a:ext cx="3079115" cy="181355"/>
            </a:xfrm>
            <a:prstGeom prst="rect">
              <a:avLst/>
            </a:prstGeom>
          </p:spPr>
          <p:txBody>
            <a:bodyPr wrap="square" lIns="0" tIns="0" rIns="0" bIns="0" rtlCol="0">
              <a:noAutofit/>
            </a:bodyPr>
            <a:lstStyle/>
            <a:p>
              <a:pPr marL="68580">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13/12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6016117"/>
              <a:ext cx="2382392"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r</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E.R.S</a:t>
              </a:r>
              <a:endParaRPr sz="1200">
                <a:latin typeface="Times New Roman"/>
                <a:cs typeface="Times New Roman"/>
              </a:endParaRPr>
            </a:p>
          </p:txBody>
        </p:sp>
        <p:sp>
          <p:nvSpPr>
            <p:cNvPr id="2" name="object 2"/>
            <p:cNvSpPr txBox="1"/>
            <p:nvPr/>
          </p:nvSpPr>
          <p:spPr>
            <a:xfrm>
              <a:off x="3754246" y="6016117"/>
              <a:ext cx="3079115" cy="181355"/>
            </a:xfrm>
            <a:prstGeom prst="rect">
              <a:avLst/>
            </a:prstGeom>
          </p:spPr>
          <p:txBody>
            <a:bodyPr wrap="square" lIns="0" tIns="0" rIns="0" bIns="0" rtlCol="0">
              <a:noAutofit/>
            </a:bodyPr>
            <a:lstStyle/>
            <a:p>
              <a:pPr marL="68580">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13/12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2304034" y="948054"/>
            <a:ext cx="5560518" cy="8113382"/>
            <a:chOff x="1216456" y="901077"/>
            <a:chExt cx="5560518" cy="8113382"/>
          </a:xfrm>
        </p:grpSpPr>
        <p:sp>
          <p:nvSpPr>
            <p:cNvPr id="11" name="object 11"/>
            <p:cNvSpPr/>
            <p:nvPr/>
          </p:nvSpPr>
          <p:spPr>
            <a:xfrm>
              <a:off x="1219504" y="90398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219504" y="2136902"/>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3" name="object 13"/>
            <p:cNvSpPr/>
            <p:nvPr/>
          </p:nvSpPr>
          <p:spPr>
            <a:xfrm>
              <a:off x="1219504" y="2493518"/>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219504" y="285051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219504" y="5836285"/>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16" name="object 16"/>
            <p:cNvSpPr/>
            <p:nvPr/>
          </p:nvSpPr>
          <p:spPr>
            <a:xfrm>
              <a:off x="1219504" y="6192900"/>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1219504" y="6551422"/>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18" name="object 18"/>
            <p:cNvSpPr/>
            <p:nvPr/>
          </p:nvSpPr>
          <p:spPr>
            <a:xfrm>
              <a:off x="1216456" y="901077"/>
              <a:ext cx="0" cy="8113382"/>
            </a:xfrm>
            <a:custGeom>
              <a:avLst/>
              <a:gdLst/>
              <a:ahLst/>
              <a:cxnLst/>
              <a:rect l="l" t="t" r="r" b="b"/>
              <a:pathLst>
                <a:path h="8113382">
                  <a:moveTo>
                    <a:pt x="0" y="0"/>
                  </a:moveTo>
                  <a:lnTo>
                    <a:pt x="0" y="8113382"/>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1219504" y="9011412"/>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20" name="object 20"/>
            <p:cNvSpPr/>
            <p:nvPr/>
          </p:nvSpPr>
          <p:spPr>
            <a:xfrm>
              <a:off x="6776974" y="901077"/>
              <a:ext cx="0" cy="8113382"/>
            </a:xfrm>
            <a:custGeom>
              <a:avLst/>
              <a:gdLst/>
              <a:ahLst/>
              <a:cxnLst/>
              <a:rect l="l" t="t" r="r" b="b"/>
              <a:pathLst>
                <a:path h="8113382">
                  <a:moveTo>
                    <a:pt x="0" y="0"/>
                  </a:moveTo>
                  <a:lnTo>
                    <a:pt x="0" y="8113382"/>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233170" y="946150"/>
              <a:ext cx="946150" cy="574040"/>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6017260" y="948054"/>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3" name="object 23"/>
            <p:cNvSpPr/>
            <p:nvPr/>
          </p:nvSpPr>
          <p:spPr>
            <a:xfrm>
              <a:off x="6021324" y="998220"/>
              <a:ext cx="688848" cy="560831"/>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230403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9" name="object 9"/>
            <p:cNvSpPr txBox="1"/>
            <p:nvPr/>
          </p:nvSpPr>
          <p:spPr>
            <a:xfrm>
              <a:off x="6017260" y="948054"/>
              <a:ext cx="697864" cy="660400"/>
            </a:xfrm>
            <a:prstGeom prst="rect">
              <a:avLst/>
            </a:prstGeom>
          </p:spPr>
          <p:txBody>
            <a:bodyPr wrap="square" lIns="0" tIns="0" rIns="0" bIns="0" rtlCol="0">
              <a:noAutofit/>
            </a:bodyPr>
            <a:lstStyle/>
            <a:p>
              <a:pPr>
                <a:lnSpc>
                  <a:spcPts val="700"/>
                </a:lnSpc>
                <a:spcBef>
                  <a:spcPts val="25"/>
                </a:spcBef>
              </a:pPr>
              <a:endParaRPr sz="700"/>
            </a:p>
            <a:p>
              <a:pPr marL="220217">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.6</a:t>
              </a:r>
              <a:endParaRPr sz="1100">
                <a:latin typeface="Calibri"/>
                <a:cs typeface="Calibri"/>
              </a:endParaRPr>
            </a:p>
          </p:txBody>
        </p:sp>
        <p:sp>
          <p:nvSpPr>
            <p:cNvPr id="8" name="object 8"/>
            <p:cNvSpPr txBox="1"/>
            <p:nvPr/>
          </p:nvSpPr>
          <p:spPr>
            <a:xfrm>
              <a:off x="1216456" y="904373"/>
              <a:ext cx="5560517" cy="1232528"/>
            </a:xfrm>
            <a:prstGeom prst="rect">
              <a:avLst/>
            </a:prstGeom>
          </p:spPr>
          <p:txBody>
            <a:bodyPr wrap="square" lIns="0" tIns="0" rIns="0" bIns="0" rtlCol="0">
              <a:noAutofit/>
            </a:bodyPr>
            <a:lstStyle/>
            <a:p>
              <a:pPr>
                <a:lnSpc>
                  <a:spcPts val="700"/>
                </a:lnSpc>
                <a:spcBef>
                  <a:spcPts val="7"/>
                </a:spcBef>
              </a:pPr>
              <a:endParaRPr sz="700"/>
            </a:p>
            <a:p>
              <a:pPr marL="1464894">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29"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187145">
                <a:lnSpc>
                  <a:spcPts val="2138"/>
                </a:lnSpc>
                <a:spcBef>
                  <a:spcPts val="653"/>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DE</a:t>
              </a:r>
              <a:r>
                <a:rPr sz="1200" b="1" spc="-9" dirty="0" smtClean="0">
                  <a:latin typeface="Times New Roman"/>
                  <a:cs typeface="Times New Roman"/>
                </a:rPr>
                <a:t>P</a:t>
              </a:r>
              <a:r>
                <a:rPr sz="1200" b="1" spc="9" dirty="0" smtClean="0">
                  <a:latin typeface="Times New Roman"/>
                  <a:cs typeface="Times New Roman"/>
                </a:rPr>
                <a:t>A</a:t>
              </a:r>
              <a:r>
                <a:rPr sz="1200" b="1" spc="0" dirty="0" smtClean="0">
                  <a:latin typeface="Times New Roman"/>
                  <a:cs typeface="Times New Roman"/>
                </a:rPr>
                <a:t>RTA</a:t>
              </a:r>
              <a:r>
                <a:rPr sz="1200" b="1" spc="-4" dirty="0" smtClean="0">
                  <a:latin typeface="Times New Roman"/>
                  <a:cs typeface="Times New Roman"/>
                </a:rPr>
                <a:t>M</a:t>
              </a:r>
              <a:r>
                <a:rPr sz="1200" b="1" spc="0" dirty="0" smtClean="0">
                  <a:latin typeface="Times New Roman"/>
                  <a:cs typeface="Times New Roman"/>
                </a:rPr>
                <a:t>ENTO CONTABILID</a:t>
              </a:r>
              <a:r>
                <a:rPr sz="1200" b="1" spc="-4" dirty="0" smtClean="0">
                  <a:latin typeface="Times New Roman"/>
                  <a:cs typeface="Times New Roman"/>
                </a:rPr>
                <a:t>A</a:t>
              </a:r>
              <a:r>
                <a:rPr sz="1200" b="1" spc="0" dirty="0" smtClean="0">
                  <a:latin typeface="Times New Roman"/>
                  <a:cs typeface="Times New Roman"/>
                </a:rPr>
                <a:t>D         </a:t>
              </a:r>
              <a:r>
                <a:rPr sz="1200" b="1" spc="265" dirty="0" smtClean="0">
                  <a:latin typeface="Times New Roman"/>
                  <a:cs typeface="Times New Roman"/>
                </a:rPr>
                <a:t> </a:t>
              </a:r>
              <a:r>
                <a:rPr sz="1650" b="1" spc="4" baseline="39718" dirty="0" smtClean="0">
                  <a:solidFill>
                    <a:srgbClr val="FF0000"/>
                  </a:solidFill>
                  <a:latin typeface="Calibri"/>
                  <a:cs typeface="Calibri"/>
                </a:rPr>
                <a:t>4</a:t>
              </a:r>
              <a:r>
                <a:rPr sz="1650" b="1" spc="-4" baseline="39718" dirty="0" smtClean="0">
                  <a:solidFill>
                    <a:srgbClr val="FF0000"/>
                  </a:solidFill>
                  <a:latin typeface="Calibri"/>
                  <a:cs typeface="Calibri"/>
                </a:rPr>
                <a:t>/</a:t>
              </a:r>
              <a:r>
                <a:rPr sz="1650" b="1" spc="4" baseline="39718" dirty="0" smtClean="0">
                  <a:solidFill>
                    <a:srgbClr val="FF0000"/>
                  </a:solidFill>
                  <a:latin typeface="Calibri"/>
                  <a:cs typeface="Calibri"/>
                </a:rPr>
                <a:t>3</a:t>
              </a:r>
              <a:r>
                <a:rPr sz="1650" b="1" spc="0" baseline="39718" dirty="0" smtClean="0">
                  <a:solidFill>
                    <a:srgbClr val="FF0000"/>
                  </a:solidFill>
                  <a:latin typeface="Calibri"/>
                  <a:cs typeface="Calibri"/>
                </a:rPr>
                <a:t>1</a:t>
              </a:r>
              <a:endParaRPr sz="1100">
                <a:latin typeface="Calibri"/>
                <a:cs typeface="Calibri"/>
              </a:endParaRPr>
            </a:p>
            <a:p>
              <a:pPr marL="1170381">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7" name="object 7"/>
            <p:cNvSpPr txBox="1"/>
            <p:nvPr/>
          </p:nvSpPr>
          <p:spPr>
            <a:xfrm>
              <a:off x="1216456" y="2136902"/>
              <a:ext cx="5560517" cy="356615"/>
            </a:xfrm>
            <a:prstGeom prst="rect">
              <a:avLst/>
            </a:prstGeom>
          </p:spPr>
          <p:txBody>
            <a:bodyPr wrap="square" lIns="0" tIns="0" rIns="0" bIns="0" rtlCol="0">
              <a:noAutofit/>
            </a:bodyPr>
            <a:lstStyle/>
            <a:p>
              <a:pPr marL="68529">
                <a:lnSpc>
                  <a:spcPts val="1365"/>
                </a:lnSpc>
                <a:spcBef>
                  <a:spcPts val="68"/>
                </a:spcBef>
              </a:pPr>
              <a:r>
                <a:rPr sz="1200" b="1" spc="-14" dirty="0" smtClean="0">
                  <a:latin typeface="Times New Roman"/>
                  <a:cs typeface="Times New Roman"/>
                </a:rPr>
                <a:t>P</a:t>
              </a:r>
              <a:r>
                <a:rPr sz="1200" b="1" spc="-4" dirty="0" smtClean="0">
                  <a:latin typeface="Times New Roman"/>
                  <a:cs typeface="Times New Roman"/>
                </a:rPr>
                <a:t>r</a:t>
              </a:r>
              <a:r>
                <a:rPr sz="1200" b="1" spc="9" dirty="0" smtClean="0">
                  <a:latin typeface="Times New Roman"/>
                  <a:cs typeface="Times New Roman"/>
                </a:rPr>
                <a:t>o</a:t>
              </a:r>
              <a:r>
                <a:rPr sz="1200" b="1" spc="-4" dirty="0" smtClean="0">
                  <a:latin typeface="Times New Roman"/>
                  <a:cs typeface="Times New Roman"/>
                </a:rPr>
                <a:t>ce</a:t>
              </a:r>
              <a:r>
                <a:rPr sz="1200" b="1" spc="0" dirty="0" smtClean="0">
                  <a:latin typeface="Times New Roman"/>
                  <a:cs typeface="Times New Roman"/>
                </a:rPr>
                <a:t>so N° </a:t>
              </a:r>
              <a:r>
                <a:rPr sz="1200" b="1" spc="9" dirty="0" smtClean="0">
                  <a:latin typeface="Times New Roman"/>
                  <a:cs typeface="Times New Roman"/>
                </a:rPr>
                <a:t>1</a:t>
              </a:r>
              <a:r>
                <a:rPr sz="1200" b="1" spc="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 </a:t>
              </a:r>
              <a:r>
                <a:rPr sz="1200" spc="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a:t>
              </a:r>
              <a:r>
                <a:rPr sz="1200" spc="14" dirty="0" smtClean="0">
                  <a:latin typeface="Times New Roman"/>
                  <a:cs typeface="Times New Roman"/>
                </a:rPr>
                <a:t>u</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sp>
          <p:nvSpPr>
            <p:cNvPr id="6" name="object 6"/>
            <p:cNvSpPr txBox="1"/>
            <p:nvPr/>
          </p:nvSpPr>
          <p:spPr>
            <a:xfrm>
              <a:off x="1216456" y="2493517"/>
              <a:ext cx="5560517" cy="356997"/>
            </a:xfrm>
            <a:prstGeom prst="rect">
              <a:avLst/>
            </a:prstGeom>
          </p:spPr>
          <p:txBody>
            <a:bodyPr wrap="square" lIns="0" tIns="0" rIns="0" bIns="0" rtlCol="0">
              <a:noAutofit/>
            </a:bodyPr>
            <a:lstStyle/>
            <a:p>
              <a:pPr marL="68529">
                <a:lnSpc>
                  <a:spcPts val="1365"/>
                </a:lnSpc>
                <a:spcBef>
                  <a:spcPts val="68"/>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r>
                <a:rPr sz="1200" b="1" spc="-4"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nten</a:t>
              </a:r>
              <a:r>
                <a:rPr sz="1200" spc="4" dirty="0" smtClean="0">
                  <a:latin typeface="Times New Roman"/>
                  <a:cs typeface="Times New Roman"/>
                </a:rPr>
                <a:t>e</a:t>
              </a:r>
              <a:r>
                <a:rPr sz="1200" spc="0" dirty="0" smtClean="0">
                  <a:latin typeface="Times New Roman"/>
                  <a:cs typeface="Times New Roman"/>
                </a:rPr>
                <a:t>r </a:t>
              </a:r>
              <a:r>
                <a:rPr sz="1200" spc="-9"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 de</a:t>
              </a:r>
              <a:r>
                <a:rPr sz="1200" spc="-4" dirty="0" smtClean="0">
                  <a:latin typeface="Times New Roman"/>
                  <a:cs typeface="Times New Roman"/>
                </a:rPr>
                <a:t>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ros </a:t>
              </a:r>
              <a:r>
                <a:rPr sz="1200" spc="-4" dirty="0" smtClean="0">
                  <a:latin typeface="Times New Roman"/>
                  <a:cs typeface="Times New Roman"/>
                </a:rPr>
                <a:t>c</a:t>
              </a:r>
              <a:r>
                <a:rPr sz="1200" spc="0" dirty="0" smtClean="0">
                  <a:latin typeface="Times New Roman"/>
                  <a:cs typeface="Times New Roman"/>
                </a:rPr>
                <a:t>onta</a:t>
              </a:r>
              <a:r>
                <a:rPr sz="1200" spc="9" dirty="0" smtClean="0">
                  <a:latin typeface="Times New Roman"/>
                  <a:cs typeface="Times New Roman"/>
                </a:rPr>
                <a:t>b</a:t>
              </a:r>
              <a:r>
                <a:rPr sz="1200" spc="0" dirty="0" smtClean="0">
                  <a:latin typeface="Times New Roman"/>
                  <a:cs typeface="Times New Roman"/>
                </a:rPr>
                <a:t>les de</a:t>
              </a:r>
              <a:r>
                <a:rPr sz="1200" spc="-4" dirty="0" smtClean="0">
                  <a:latin typeface="Times New Roman"/>
                  <a:cs typeface="Times New Roman"/>
                </a:rPr>
                <a:t> c</a:t>
              </a:r>
              <a:r>
                <a:rPr sz="1200" spc="0" dirty="0" smtClean="0">
                  <a:latin typeface="Times New Roman"/>
                  <a:cs typeface="Times New Roman"/>
                </a:rPr>
                <a:t>ompr</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dos</a:t>
              </a:r>
              <a:endParaRPr sz="1200">
                <a:latin typeface="Times New Roman"/>
                <a:cs typeface="Times New Roman"/>
              </a:endParaRPr>
            </a:p>
            <a:p>
              <a:pPr marL="68529">
                <a:lnSpc>
                  <a:spcPct val="95825"/>
                </a:lnSpc>
              </a:pPr>
              <a:r>
                <a:rPr sz="1200" spc="0" dirty="0" smtClean="0">
                  <a:latin typeface="Times New Roman"/>
                  <a:cs typeface="Times New Roman"/>
                </a:rPr>
                <a:t>dia</a:t>
              </a:r>
              <a:r>
                <a:rPr sz="1200" spc="-4" dirty="0" smtClean="0">
                  <a:latin typeface="Times New Roman"/>
                  <a:cs typeface="Times New Roman"/>
                </a:rPr>
                <a:t>r</a:t>
              </a:r>
              <a:r>
                <a:rPr sz="1200" spc="0" dirty="0" smtClean="0">
                  <a:latin typeface="Times New Roman"/>
                  <a:cs typeface="Times New Roman"/>
                </a:rPr>
                <a:t>iam</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5" name="object 5"/>
            <p:cNvSpPr txBox="1"/>
            <p:nvPr/>
          </p:nvSpPr>
          <p:spPr>
            <a:xfrm>
              <a:off x="1216456" y="2850515"/>
              <a:ext cx="5560517" cy="2985770"/>
            </a:xfrm>
            <a:prstGeom prst="rect">
              <a:avLst/>
            </a:prstGeom>
          </p:spPr>
          <p:txBody>
            <a:bodyPr wrap="square" lIns="0" tIns="0" rIns="0" bIns="0" rtlCol="0">
              <a:noAutofit/>
            </a:bodyPr>
            <a:lstStyle/>
            <a:p>
              <a:pPr marL="248361" marR="4505382" algn="just">
                <a:lnSpc>
                  <a:spcPts val="1365"/>
                </a:lnSpc>
                <a:spcBef>
                  <a:spcPts val="68"/>
                </a:spcBef>
              </a:pPr>
              <a:r>
                <a:rPr sz="1200" spc="0" dirty="0" smtClean="0">
                  <a:latin typeface="Wingdings"/>
                  <a:cs typeface="Wingdings"/>
                </a:rPr>
                <a:t></a:t>
              </a:r>
              <a:r>
                <a:rPr sz="1200" spc="165"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5719" algn="just">
                <a:lnSpc>
                  <a:spcPct val="95825"/>
                </a:lnSpc>
                <a:spcBef>
                  <a:spcPts val="1311"/>
                </a:spcBef>
              </a:pP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ontabl</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ingr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n</a:t>
              </a:r>
              <a:r>
                <a:rPr sz="1200" spc="10" dirty="0" smtClean="0">
                  <a:latin typeface="Times New Roman"/>
                  <a:cs typeface="Times New Roman"/>
                </a:rPr>
                <a:t> </a:t>
              </a:r>
              <a:r>
                <a:rPr sz="1200" spc="0" dirty="0" smtClean="0">
                  <a:latin typeface="Times New Roman"/>
                  <a:cs typeface="Times New Roman"/>
                </a:rPr>
                <a:t>las</a:t>
              </a:r>
              <a:r>
                <a:rPr sz="1200" spc="10"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hono</a:t>
              </a:r>
              <a:r>
                <a:rPr sz="1200" spc="-4" dirty="0" smtClean="0">
                  <a:latin typeface="Times New Roman"/>
                  <a:cs typeface="Times New Roman"/>
                </a:rPr>
                <a:t>ra</a:t>
              </a:r>
              <a:r>
                <a:rPr sz="1200" spc="0" dirty="0" smtClean="0">
                  <a:latin typeface="Times New Roman"/>
                  <a:cs typeface="Times New Roman"/>
                </a:rPr>
                <a:t>rios</a:t>
              </a:r>
              <a:r>
                <a:rPr sz="1200" spc="10" dirty="0" smtClean="0">
                  <a:latin typeface="Times New Roman"/>
                  <a:cs typeface="Times New Roman"/>
                </a:rPr>
                <a:t> </a:t>
              </a:r>
              <a:r>
                <a:rPr sz="1200" spc="0" dirty="0" smtClean="0">
                  <a:latin typeface="Times New Roman"/>
                  <a:cs typeface="Times New Roman"/>
                </a:rPr>
                <a:t>médi</a:t>
              </a:r>
              <a:r>
                <a:rPr sz="1200" spc="-4" dirty="0" smtClean="0">
                  <a:latin typeface="Times New Roman"/>
                  <a:cs typeface="Times New Roman"/>
                </a:rPr>
                <a:t>c</a:t>
              </a:r>
              <a:r>
                <a:rPr sz="1200" spc="0" dirty="0" smtClean="0">
                  <a:latin typeface="Times New Roman"/>
                  <a:cs typeface="Times New Roman"/>
                </a:rPr>
                <a:t>os, </a:t>
              </a:r>
              <a:r>
                <a:rPr sz="1200" spc="9" dirty="0" smtClean="0">
                  <a:latin typeface="Times New Roman"/>
                  <a:cs typeface="Times New Roman"/>
                </a:rPr>
                <a:t>s</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vicios</a:t>
              </a:r>
              <a:r>
                <a:rPr sz="1200" spc="1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ompr</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l al </a:t>
              </a:r>
              <a:r>
                <a:rPr sz="1200" spc="14" dirty="0" smtClean="0">
                  <a:latin typeface="Times New Roman"/>
                  <a:cs typeface="Times New Roman"/>
                </a:rPr>
                <a:t>m</a:t>
              </a:r>
              <a:r>
                <a:rPr sz="1200" spc="0" dirty="0" smtClean="0">
                  <a:latin typeface="Times New Roman"/>
                  <a:cs typeface="Times New Roman"/>
                </a:rPr>
                <a:t>ódulo de </a:t>
              </a:r>
              <a:r>
                <a:rPr sz="1200" spc="-4" dirty="0" smtClean="0">
                  <a:latin typeface="Times New Roman"/>
                  <a:cs typeface="Times New Roman"/>
                </a:rPr>
                <a:t>c</a:t>
              </a:r>
              <a:r>
                <a:rPr sz="1200" spc="0" dirty="0" smtClean="0">
                  <a:latin typeface="Times New Roman"/>
                  <a:cs typeface="Times New Roman"/>
                </a:rPr>
                <a:t>ompr</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s</a:t>
              </a:r>
              <a:r>
                <a:rPr sz="1200" spc="14" dirty="0" smtClean="0">
                  <a:latin typeface="Times New Roman"/>
                  <a:cs typeface="Times New Roman"/>
                </a:rPr>
                <a:t>i</a:t>
              </a:r>
              <a:r>
                <a:rPr sz="1200" spc="0" dirty="0" smtClean="0">
                  <a:latin typeface="Times New Roman"/>
                  <a:cs typeface="Times New Roman"/>
                </a:rPr>
                <a:t>stem</a:t>
              </a:r>
              <a:r>
                <a:rPr sz="1200" spc="-4" dirty="0" smtClean="0">
                  <a:latin typeface="Times New Roman"/>
                  <a:cs typeface="Times New Roman"/>
                </a:rPr>
                <a:t>a</a:t>
              </a:r>
              <a:r>
                <a:rPr sz="1200" spc="0" dirty="0" smtClean="0">
                  <a:latin typeface="Times New Roman"/>
                  <a:cs typeface="Times New Roman"/>
                </a:rPr>
                <a:t>, a</a:t>
              </a:r>
              <a:r>
                <a:rPr sz="1200" spc="-4" dirty="0" smtClean="0">
                  <a:latin typeface="Times New Roman"/>
                  <a:cs typeface="Times New Roman"/>
                </a:rPr>
                <a:t> e</a:t>
              </a:r>
              <a:r>
                <a:rPr sz="1200" spc="9" dirty="0" smtClean="0">
                  <a:latin typeface="Times New Roman"/>
                  <a:cs typeface="Times New Roman"/>
                </a:rPr>
                <a:t>x</a:t>
              </a:r>
              <a:r>
                <a:rPr sz="1200" spc="-4" dirty="0" smtClean="0">
                  <a:latin typeface="Times New Roman"/>
                  <a:cs typeface="Times New Roman"/>
                </a:rPr>
                <a:t>ce</a:t>
              </a:r>
              <a:r>
                <a:rPr sz="1200" spc="0" dirty="0" smtClean="0">
                  <a:latin typeface="Times New Roman"/>
                  <a:cs typeface="Times New Roman"/>
                </a:rPr>
                <a:t>p</a:t>
              </a:r>
              <a:r>
                <a:rPr sz="1200" spc="-4" dirty="0" smtClean="0">
                  <a:latin typeface="Times New Roman"/>
                  <a:cs typeface="Times New Roman"/>
                </a:rPr>
                <a:t>c</a:t>
              </a:r>
              <a:r>
                <a:rPr sz="1200" spc="0" dirty="0" smtClean="0">
                  <a:latin typeface="Times New Roman"/>
                  <a:cs typeface="Times New Roman"/>
                </a:rPr>
                <a:t>ión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invent</a:t>
              </a:r>
              <a:r>
                <a:rPr sz="1200" spc="-4" dirty="0" smtClean="0">
                  <a:latin typeface="Times New Roman"/>
                  <a:cs typeface="Times New Roman"/>
                </a:rPr>
                <a:t>a</a:t>
              </a:r>
              <a:r>
                <a:rPr sz="1200" spc="0" dirty="0" smtClean="0">
                  <a:latin typeface="Times New Roman"/>
                  <a:cs typeface="Times New Roman"/>
                </a:rPr>
                <a:t>rios que</a:t>
              </a:r>
              <a:r>
                <a:rPr sz="1200" spc="-4" dirty="0" smtClean="0">
                  <a:latin typeface="Times New Roman"/>
                  <a:cs typeface="Times New Roman"/>
                </a:rPr>
                <a:t> </a:t>
              </a:r>
              <a:r>
                <a:rPr sz="1200" spc="0" dirty="0" smtClean="0">
                  <a:latin typeface="Times New Roman"/>
                  <a:cs typeface="Times New Roman"/>
                </a:rPr>
                <a:t>son i</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farm</a:t>
              </a:r>
              <a:r>
                <a:rPr sz="1200" spc="-4" dirty="0" smtClean="0">
                  <a:latin typeface="Times New Roman"/>
                  <a:cs typeface="Times New Roman"/>
                </a:rPr>
                <a:t>ac</a:t>
              </a:r>
              <a:r>
                <a:rPr sz="1200" spc="0" dirty="0" smtClean="0">
                  <a:latin typeface="Times New Roman"/>
                  <a:cs typeface="Times New Roman"/>
                </a:rPr>
                <a:t>ia.</a:t>
              </a:r>
              <a:endParaRPr sz="1200">
                <a:latin typeface="Times New Roman"/>
                <a:cs typeface="Times New Roman"/>
              </a:endParaRPr>
            </a:p>
            <a:p>
              <a:pPr marL="248361" marR="3874065" algn="just">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tos de la</a:t>
              </a:r>
              <a:r>
                <a:rPr sz="1200" spc="-4"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tur</a:t>
              </a:r>
              <a:r>
                <a:rPr sz="1200" spc="-4" dirty="0" smtClean="0">
                  <a:latin typeface="Times New Roman"/>
                  <a:cs typeface="Times New Roman"/>
                </a:rPr>
                <a:t>a</a:t>
              </a:r>
              <a:r>
                <a:rPr sz="1200" spc="1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1383" algn="just">
                <a:lnSpc>
                  <a:spcPct val="95921"/>
                </a:lnSpc>
                <a:spcBef>
                  <a:spcPts val="1380"/>
                </a:spcBef>
              </a:pPr>
              <a:r>
                <a:rPr sz="1200" spc="4" dirty="0" smtClean="0">
                  <a:latin typeface="Times New Roman"/>
                  <a:cs typeface="Times New Roman"/>
                </a:rPr>
                <a:t>S</a:t>
              </a:r>
              <a:r>
                <a:rPr sz="1200" spc="0" dirty="0" smtClean="0">
                  <a:latin typeface="Times New Roman"/>
                  <a:cs typeface="Times New Roman"/>
                </a:rPr>
                <a:t>e in</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n</a:t>
              </a:r>
              <a:r>
                <a:rPr sz="1200" spc="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 los</a:t>
              </a:r>
              <a:r>
                <a:rPr sz="1200" spc="1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tos</a:t>
              </a:r>
              <a:r>
                <a:rPr sz="1200" spc="1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prov</a:t>
              </a:r>
              <a:r>
                <a:rPr sz="1200" spc="-9"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dor, la f</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a:t>
              </a:r>
              <a:r>
                <a:rPr sz="1200" spc="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núme</a:t>
              </a:r>
              <a:r>
                <a:rPr sz="1200" spc="-4" dirty="0" smtClean="0">
                  <a:latin typeface="Times New Roman"/>
                  <a:cs typeface="Times New Roman"/>
                </a:rPr>
                <a:t>r</a:t>
              </a:r>
              <a:r>
                <a:rPr sz="1200" spc="0" dirty="0" smtClean="0">
                  <a:latin typeface="Times New Roman"/>
                  <a:cs typeface="Times New Roman"/>
                </a:rPr>
                <a:t>o</a:t>
              </a:r>
              <a:r>
                <a:rPr sz="1200" spc="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utori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h</a:t>
              </a:r>
              <a:r>
                <a:rPr sz="1200" spc="0" dirty="0" smtClean="0">
                  <a:latin typeface="Times New Roman"/>
                  <a:cs typeface="Times New Roman"/>
                </a:rPr>
                <a:t>a</a:t>
              </a:r>
              <a:r>
                <a:rPr sz="1200" spc="1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du</a:t>
              </a:r>
              <a:r>
                <a:rPr sz="1200" spc="-4" dirty="0" smtClean="0">
                  <a:latin typeface="Times New Roman"/>
                  <a:cs typeface="Times New Roman"/>
                </a:rPr>
                <a:t>c</a:t>
              </a:r>
              <a:r>
                <a:rPr sz="1200" spc="0" dirty="0" smtClean="0">
                  <a:latin typeface="Times New Roman"/>
                  <a:cs typeface="Times New Roman"/>
                </a:rPr>
                <a:t>idad</a:t>
              </a:r>
              <a:r>
                <a:rPr sz="1200" spc="45" dirty="0" smtClean="0">
                  <a:latin typeface="Times New Roman"/>
                  <a:cs typeface="Times New Roman"/>
                </a:rPr>
                <a:t> </a:t>
              </a:r>
              <a:r>
                <a:rPr sz="1200" spc="0" dirty="0" smtClean="0">
                  <a:latin typeface="Times New Roman"/>
                  <a:cs typeface="Times New Roman"/>
                </a:rPr>
                <a:t>y d</a:t>
              </a:r>
              <a:r>
                <a:rPr sz="1200" spc="-4" dirty="0" smtClean="0">
                  <a:latin typeface="Times New Roman"/>
                  <a:cs typeface="Times New Roman"/>
                </a:rPr>
                <a:t>e</a:t>
              </a:r>
              <a:r>
                <a:rPr sz="1200" spc="0" dirty="0" smtClean="0">
                  <a:latin typeface="Times New Roman"/>
                  <a:cs typeface="Times New Roman"/>
                </a:rPr>
                <a:t>talle</a:t>
              </a:r>
              <a:r>
                <a:rPr sz="1200" spc="2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5" dirty="0" smtClean="0">
                  <a:latin typeface="Times New Roman"/>
                  <a:cs typeface="Times New Roman"/>
                </a:rPr>
                <a:t> </a:t>
              </a:r>
              <a:r>
                <a:rPr sz="1200" spc="0" dirty="0" smtClean="0">
                  <a:latin typeface="Times New Roman"/>
                  <a:cs typeface="Times New Roman"/>
                </a:rPr>
                <a:t>la</a:t>
              </a:r>
              <a:r>
                <a:rPr sz="1200" spc="20"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a:t>
              </a:r>
              <a:r>
                <a:rPr sz="1200" spc="2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e</a:t>
              </a:r>
              <a:r>
                <a:rPr sz="1200" spc="1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9" dirty="0" smtClean="0">
                  <a:latin typeface="Times New Roman"/>
                  <a:cs typeface="Times New Roman"/>
                </a:rPr>
                <a:t>d</a:t>
              </a:r>
              <a:r>
                <a:rPr sz="1200" spc="0" dirty="0" smtClean="0">
                  <a:latin typeface="Times New Roman"/>
                  <a:cs typeface="Times New Roman"/>
                </a:rPr>
                <a:t>e</a:t>
              </a:r>
              <a:r>
                <a:rPr sz="1200" spc="15" dirty="0" smtClean="0">
                  <a:latin typeface="Times New Roman"/>
                  <a:cs typeface="Times New Roman"/>
                </a:rPr>
                <a:t> </a:t>
              </a:r>
              <a:r>
                <a:rPr sz="1200" spc="0" dirty="0" smtClean="0">
                  <a:latin typeface="Times New Roman"/>
                  <a:cs typeface="Times New Roman"/>
                </a:rPr>
                <a:t>a</a:t>
              </a:r>
              <a:r>
                <a:rPr sz="1200" spc="15"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9" dirty="0" smtClean="0">
                  <a:latin typeface="Times New Roman"/>
                  <a:cs typeface="Times New Roman"/>
                </a:rPr>
                <a:t>p</a:t>
              </a:r>
              <a:r>
                <a:rPr sz="1200" spc="0" dirty="0" smtClean="0">
                  <a:latin typeface="Times New Roman"/>
                  <a:cs typeface="Times New Roman"/>
                </a:rPr>
                <a:t>rimir</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in</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a:p>
              <a:pPr marL="248361" marR="2769165" algn="just">
                <a:lnSpc>
                  <a:spcPct val="95825"/>
                </a:lnSpc>
                <a:spcBef>
                  <a:spcPts val="1378"/>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de</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 e impuestos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8488" algn="just">
                <a:lnSpc>
                  <a:spcPct val="95825"/>
                </a:lnSpc>
                <a:spcBef>
                  <a:spcPts val="1380"/>
                </a:spcBef>
              </a:pPr>
              <a:r>
                <a:rPr sz="1200" spc="0" dirty="0" smtClean="0">
                  <a:latin typeface="Times New Roman"/>
                  <a:cs typeface="Times New Roman"/>
                </a:rPr>
                <a:t>En</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9" dirty="0" smtClean="0">
                  <a:latin typeface="Times New Roman"/>
                  <a:cs typeface="Times New Roman"/>
                </a:rPr>
                <a:t> </a:t>
              </a:r>
              <a:r>
                <a:rPr sz="1200" spc="0" dirty="0" smtClean="0">
                  <a:latin typeface="Times New Roman"/>
                  <a:cs typeface="Times New Roman"/>
                </a:rPr>
                <a:t>módu</a:t>
              </a:r>
              <a:r>
                <a:rPr sz="1200" spc="4" dirty="0" smtClean="0">
                  <a:latin typeface="Times New Roman"/>
                  <a:cs typeface="Times New Roman"/>
                </a:rPr>
                <a:t>l</a:t>
              </a:r>
              <a:r>
                <a:rPr sz="1200" spc="0" dirty="0" smtClean="0">
                  <a:latin typeface="Times New Roman"/>
                  <a:cs typeface="Times New Roman"/>
                </a:rPr>
                <a:t>o</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iones</a:t>
              </a:r>
              <a:r>
                <a:rPr sz="1200" spc="34" dirty="0" smtClean="0">
                  <a:latin typeface="Times New Roman"/>
                  <a:cs typeface="Times New Roman"/>
                </a:rPr>
                <a:t> </a:t>
              </a:r>
              <a:r>
                <a:rPr sz="1200" spc="0" dirty="0" smtClean="0">
                  <a:latin typeface="Times New Roman"/>
                  <a:cs typeface="Times New Roman"/>
                </a:rPr>
                <a:t>se</a:t>
              </a:r>
              <a:r>
                <a:rPr sz="1200" spc="29"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n</a:t>
              </a:r>
              <a:r>
                <a:rPr sz="1200" spc="34" dirty="0" smtClean="0">
                  <a:latin typeface="Times New Roman"/>
                  <a:cs typeface="Times New Roman"/>
                </a:rPr>
                <a:t> </a:t>
              </a:r>
              <a:r>
                <a:rPr sz="1200" spc="-4" dirty="0" smtClean="0">
                  <a:latin typeface="Times New Roman"/>
                  <a:cs typeface="Times New Roman"/>
                </a:rPr>
                <a:t>á</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s</a:t>
              </a:r>
              <a:r>
                <a:rPr sz="1200" spc="34"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isc</a:t>
              </a:r>
              <a:r>
                <a:rPr sz="1200" spc="-4" dirty="0" smtClean="0">
                  <a:latin typeface="Times New Roman"/>
                  <a:cs typeface="Times New Roman"/>
                </a:rPr>
                <a:t>a</a:t>
              </a:r>
              <a:r>
                <a:rPr sz="1200" spc="0" dirty="0" smtClean="0">
                  <a:latin typeface="Times New Roman"/>
                  <a:cs typeface="Times New Roman"/>
                </a:rPr>
                <a:t>les,</a:t>
              </a:r>
              <a:r>
                <a:rPr sz="1200" spc="34"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s</a:t>
              </a:r>
              <a:r>
                <a:rPr sz="1200" spc="0" dirty="0" smtClean="0">
                  <a:latin typeface="Times New Roman"/>
                  <a:cs typeface="Times New Roman"/>
                </a:rPr>
                <a:t>e</a:t>
              </a:r>
              <a:r>
                <a:rPr sz="1200" spc="29"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prime</a:t>
              </a:r>
              <a:r>
                <a:rPr sz="1200" spc="29" dirty="0" smtClean="0">
                  <a:latin typeface="Times New Roman"/>
                  <a:cs typeface="Times New Roman"/>
                </a:rPr>
                <a:t> </a:t>
              </a:r>
              <a:r>
                <a:rPr sz="1200" spc="0" dirty="0" smtClean="0">
                  <a:latin typeface="Times New Roman"/>
                  <a:cs typeface="Times New Roman"/>
                </a:rPr>
                <a:t>la r</a:t>
              </a:r>
              <a:r>
                <a:rPr sz="1200" spc="-9"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ión des</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e</a:t>
              </a:r>
              <a:r>
                <a:rPr sz="1200" spc="0" dirty="0" smtClean="0">
                  <a:latin typeface="Times New Roman"/>
                  <a:cs typeface="Times New Roman"/>
                </a:rPr>
                <a:t>l s</a:t>
              </a:r>
              <a:r>
                <a:rPr sz="1200" spc="4" dirty="0" smtClean="0">
                  <a:latin typeface="Times New Roman"/>
                  <a:cs typeface="Times New Roman"/>
                </a:rPr>
                <a:t>i</a:t>
              </a:r>
              <a:r>
                <a:rPr sz="1200" spc="0" dirty="0" smtClean="0">
                  <a:latin typeface="Times New Roman"/>
                  <a:cs typeface="Times New Roman"/>
                </a:rPr>
                <a:t>ste</a:t>
              </a:r>
              <a:r>
                <a:rPr sz="1200" spc="9" dirty="0" smtClean="0">
                  <a:latin typeface="Times New Roman"/>
                  <a:cs typeface="Times New Roman"/>
                </a:rPr>
                <a:t>m</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los 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á</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tros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idos </a:t>
              </a:r>
              <a:r>
                <a:rPr sz="1200" spc="1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da</a:t>
              </a:r>
              <a:r>
                <a:rPr sz="1200" spc="-4" dirty="0" smtClean="0">
                  <a:latin typeface="Times New Roman"/>
                  <a:cs typeface="Times New Roman"/>
                </a:rPr>
                <a:t> ca</a:t>
              </a:r>
              <a:r>
                <a:rPr sz="1200" spc="0" dirty="0" smtClean="0">
                  <a:latin typeface="Times New Roman"/>
                  <a:cs typeface="Times New Roman"/>
                </a:rPr>
                <a:t>so.</a:t>
              </a:r>
              <a:endParaRPr sz="1200">
                <a:latin typeface="Times New Roman"/>
                <a:cs typeface="Times New Roman"/>
              </a:endParaRPr>
            </a:p>
          </p:txBody>
        </p:sp>
        <p:sp>
          <p:nvSpPr>
            <p:cNvPr id="4" name="object 4"/>
            <p:cNvSpPr txBox="1"/>
            <p:nvPr/>
          </p:nvSpPr>
          <p:spPr>
            <a:xfrm>
              <a:off x="1216456" y="5836285"/>
              <a:ext cx="5560517" cy="356615"/>
            </a:xfrm>
            <a:prstGeom prst="rect">
              <a:avLst/>
            </a:prstGeom>
          </p:spPr>
          <p:txBody>
            <a:bodyPr wrap="square" lIns="0" tIns="0" rIns="0" bIns="0" rtlCol="0">
              <a:noAutofit/>
            </a:bodyPr>
            <a:lstStyle/>
            <a:p>
              <a:pPr marL="68529">
                <a:lnSpc>
                  <a:spcPts val="1365"/>
                </a:lnSpc>
                <a:spcBef>
                  <a:spcPts val="68"/>
                </a:spcBef>
              </a:pPr>
              <a:r>
                <a:rPr sz="1200" b="1" spc="-14" dirty="0" smtClean="0">
                  <a:latin typeface="Times New Roman"/>
                  <a:cs typeface="Times New Roman"/>
                </a:rPr>
                <a:t>P</a:t>
              </a:r>
              <a:r>
                <a:rPr sz="1200" b="1" spc="-4" dirty="0" smtClean="0">
                  <a:latin typeface="Times New Roman"/>
                  <a:cs typeface="Times New Roman"/>
                </a:rPr>
                <a:t>r</a:t>
              </a:r>
              <a:r>
                <a:rPr sz="1200" b="1" spc="9" dirty="0" smtClean="0">
                  <a:latin typeface="Times New Roman"/>
                  <a:cs typeface="Times New Roman"/>
                </a:rPr>
                <a:t>o</a:t>
              </a:r>
              <a:r>
                <a:rPr sz="1200" b="1" spc="-4" dirty="0" smtClean="0">
                  <a:latin typeface="Times New Roman"/>
                  <a:cs typeface="Times New Roman"/>
                </a:rPr>
                <a:t>ce</a:t>
              </a:r>
              <a:r>
                <a:rPr sz="1200" b="1" spc="0" dirty="0" smtClean="0">
                  <a:latin typeface="Times New Roman"/>
                  <a:cs typeface="Times New Roman"/>
                </a:rPr>
                <a:t>so N° </a:t>
              </a:r>
              <a:r>
                <a:rPr sz="1200" b="1" spc="9" dirty="0" smtClean="0">
                  <a:latin typeface="Times New Roman"/>
                  <a:cs typeface="Times New Roman"/>
                </a:rPr>
                <a:t>2</a:t>
              </a:r>
              <a:r>
                <a:rPr sz="1200" b="1" spc="0" dirty="0" smtClean="0">
                  <a:latin typeface="Times New Roman"/>
                  <a:cs typeface="Times New Roman"/>
                </a:rPr>
                <a:t>: </a:t>
              </a:r>
              <a:r>
                <a:rPr sz="1200" spc="4" dirty="0" smtClean="0">
                  <a:latin typeface="Times New Roman"/>
                  <a:cs typeface="Times New Roman"/>
                </a:rPr>
                <a:t>Pa</a:t>
              </a:r>
              <a:r>
                <a:rPr sz="1200" spc="-9" dirty="0" smtClean="0">
                  <a:latin typeface="Times New Roman"/>
                  <a:cs typeface="Times New Roman"/>
                </a:rPr>
                <a:t>g</a:t>
              </a:r>
              <a:r>
                <a:rPr sz="1200" spc="0" dirty="0" smtClean="0">
                  <a:latin typeface="Times New Roman"/>
                  <a:cs typeface="Times New Roman"/>
                </a:rPr>
                <a:t>os</a:t>
              </a:r>
              <a:endParaRPr sz="1200">
                <a:latin typeface="Times New Roman"/>
                <a:cs typeface="Times New Roman"/>
              </a:endParaRPr>
            </a:p>
          </p:txBody>
        </p:sp>
        <p:sp>
          <p:nvSpPr>
            <p:cNvPr id="3" name="object 3"/>
            <p:cNvSpPr txBox="1"/>
            <p:nvPr/>
          </p:nvSpPr>
          <p:spPr>
            <a:xfrm>
              <a:off x="1216456" y="6192900"/>
              <a:ext cx="5560517" cy="358521"/>
            </a:xfrm>
            <a:prstGeom prst="rect">
              <a:avLst/>
            </a:prstGeom>
          </p:spPr>
          <p:txBody>
            <a:bodyPr wrap="square" lIns="0" tIns="0" rIns="0" bIns="0" rtlCol="0">
              <a:noAutofit/>
            </a:bodyPr>
            <a:lstStyle/>
            <a:p>
              <a:pPr marL="68529">
                <a:lnSpc>
                  <a:spcPts val="1375"/>
                </a:lnSpc>
                <a:spcBef>
                  <a:spcPts val="68"/>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r>
                <a:rPr sz="1200" b="1"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 los 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pro</a:t>
              </a:r>
              <a:r>
                <a:rPr sz="1200" spc="-4" dirty="0" smtClean="0">
                  <a:latin typeface="Times New Roman"/>
                  <a:cs typeface="Times New Roman"/>
                </a:rPr>
                <a:t>v</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s</a:t>
              </a:r>
              <a:r>
                <a:rPr sz="1200" spc="0" dirty="0" smtClean="0">
                  <a:latin typeface="Times New Roman"/>
                  <a:cs typeface="Times New Roman"/>
                </a:rPr>
                <a:t>on</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hon</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rios médi</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s.</a:t>
              </a:r>
              <a:endParaRPr sz="1200">
                <a:latin typeface="Times New Roman"/>
                <a:cs typeface="Times New Roman"/>
              </a:endParaRPr>
            </a:p>
          </p:txBody>
        </p:sp>
        <p:sp>
          <p:nvSpPr>
            <p:cNvPr id="2" name="object 2"/>
            <p:cNvSpPr txBox="1"/>
            <p:nvPr/>
          </p:nvSpPr>
          <p:spPr>
            <a:xfrm>
              <a:off x="1216456" y="6551422"/>
              <a:ext cx="5560517" cy="2459678"/>
            </a:xfrm>
            <a:prstGeom prst="rect">
              <a:avLst/>
            </a:prstGeom>
          </p:spPr>
          <p:txBody>
            <a:bodyPr wrap="square" lIns="0" tIns="0" rIns="0" bIns="0" rtlCol="0">
              <a:noAutofit/>
            </a:bodyPr>
            <a:lstStyle/>
            <a:p>
              <a:pPr marL="248361">
                <a:lnSpc>
                  <a:spcPts val="1365"/>
                </a:lnSpc>
                <a:spcBef>
                  <a:spcPts val="68"/>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Crono</a:t>
              </a:r>
              <a:r>
                <a:rPr sz="1200" spc="-14"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 de</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1231">
                <a:lnSpc>
                  <a:spcPct val="95825"/>
                </a:lnSpc>
                <a:spcBef>
                  <a:spcPts val="1311"/>
                </a:spcBef>
              </a:pPr>
              <a:r>
                <a:rPr sz="1200" spc="-14" dirty="0" smtClean="0">
                  <a:latin typeface="Times New Roman"/>
                  <a:cs typeface="Times New Roman"/>
                </a:rPr>
                <a:t>L</a:t>
              </a:r>
              <a:r>
                <a:rPr sz="1200" spc="0" dirty="0" smtClean="0">
                  <a:latin typeface="Times New Roman"/>
                  <a:cs typeface="Times New Roman"/>
                </a:rPr>
                <a:t>a</a:t>
              </a:r>
              <a:r>
                <a:rPr sz="1200" spc="2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a:t>
              </a:r>
              <a:r>
                <a:rPr sz="1200" spc="2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a:t>
              </a:r>
              <a:r>
                <a:rPr sz="1200" spc="9" dirty="0" smtClean="0">
                  <a:latin typeface="Times New Roman"/>
                  <a:cs typeface="Times New Roman"/>
                </a:rPr>
                <a:t>l</a:t>
              </a:r>
              <a:r>
                <a:rPr sz="1200" spc="0" dirty="0" smtClean="0">
                  <a:latin typeface="Times New Roman"/>
                  <a:cs typeface="Times New Roman"/>
                </a:rPr>
                <a:t>e</a:t>
              </a:r>
              <a:r>
                <a:rPr sz="1200" spc="220"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0" dirty="0" smtClean="0">
                  <a:latin typeface="Times New Roman"/>
                  <a:cs typeface="Times New Roman"/>
                </a:rPr>
                <a:t>a</a:t>
              </a:r>
              <a:r>
                <a:rPr sz="1200" spc="235" dirty="0" smtClean="0">
                  <a:latin typeface="Times New Roman"/>
                  <a:cs typeface="Times New Roman"/>
                </a:rPr>
                <a:t> </a:t>
              </a:r>
              <a:r>
                <a:rPr sz="1200" spc="0" dirty="0" smtClean="0">
                  <a:latin typeface="Times New Roman"/>
                  <a:cs typeface="Times New Roman"/>
                </a:rPr>
                <a:t>y</a:t>
              </a:r>
              <a:r>
                <a:rPr sz="1200" spc="190"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tuali</a:t>
              </a:r>
              <a:r>
                <a:rPr sz="1200" spc="9" dirty="0" smtClean="0">
                  <a:latin typeface="Times New Roman"/>
                  <a:cs typeface="Times New Roman"/>
                </a:rPr>
                <a:t>z</a:t>
              </a:r>
              <a:r>
                <a:rPr sz="1200" spc="0" dirty="0" smtClean="0">
                  <a:latin typeface="Times New Roman"/>
                  <a:cs typeface="Times New Roman"/>
                </a:rPr>
                <a:t>a</a:t>
              </a:r>
              <a:r>
                <a:rPr sz="1200" spc="2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3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dro</a:t>
              </a:r>
              <a:r>
                <a:rPr sz="1200" spc="225"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230"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220" dirty="0" smtClean="0">
                  <a:latin typeface="Times New Roman"/>
                  <a:cs typeface="Times New Roman"/>
                </a:rPr>
                <a:t> </a:t>
              </a:r>
              <a:r>
                <a:rPr sz="1200" spc="0" dirty="0" smtClean="0">
                  <a:latin typeface="Times New Roman"/>
                  <a:cs typeface="Times New Roman"/>
                </a:rPr>
                <a:t>15</a:t>
              </a:r>
              <a:r>
                <a:rPr sz="1200" spc="225" dirty="0" smtClean="0">
                  <a:latin typeface="Times New Roman"/>
                  <a:cs typeface="Times New Roman"/>
                </a:rPr>
                <a:t> </a:t>
              </a:r>
              <a:r>
                <a:rPr sz="1200" spc="0" dirty="0" smtClean="0">
                  <a:latin typeface="Times New Roman"/>
                  <a:cs typeface="Times New Roman"/>
                </a:rPr>
                <a:t>días</a:t>
              </a:r>
              <a:r>
                <a:rPr sz="1200" spc="240" dirty="0" smtClean="0">
                  <a:latin typeface="Times New Roman"/>
                  <a:cs typeface="Times New Roman"/>
                </a:rPr>
                <a:t> </a:t>
              </a:r>
              <a:r>
                <a:rPr sz="1200" spc="0" dirty="0" smtClean="0">
                  <a:latin typeface="Times New Roman"/>
                  <a:cs typeface="Times New Roman"/>
                </a:rPr>
                <a:t>y</a:t>
              </a:r>
              <a:r>
                <a:rPr sz="1200" spc="190" dirty="0" smtClean="0">
                  <a:latin typeface="Times New Roman"/>
                  <a:cs typeface="Times New Roman"/>
                </a:rPr>
                <a:t> </a:t>
              </a:r>
              <a:r>
                <a:rPr sz="1200" spc="0" dirty="0" smtClean="0">
                  <a:latin typeface="Times New Roman"/>
                  <a:cs typeface="Times New Roman"/>
                </a:rPr>
                <a:t>los 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cc</a:t>
              </a:r>
              <a:r>
                <a:rPr sz="1200" spc="0" dirty="0" smtClean="0">
                  <a:latin typeface="Times New Roman"/>
                  <a:cs typeface="Times New Roman"/>
                </a:rPr>
                <a:t>iona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fec</a:t>
              </a:r>
              <a:r>
                <a:rPr sz="1200" spc="9" dirty="0" smtClean="0">
                  <a:latin typeface="Times New Roman"/>
                  <a:cs typeface="Times New Roman"/>
                </a:rPr>
                <a:t>h</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25"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a:t>
              </a:r>
              <a:r>
                <a:rPr sz="1200" spc="-4" dirty="0" smtClean="0">
                  <a:latin typeface="Times New Roman"/>
                  <a:cs typeface="Times New Roman"/>
                </a:rPr>
                <a:t>e</a:t>
              </a:r>
              <a:r>
                <a:rPr sz="1200" spc="0" dirty="0" smtClean="0">
                  <a:latin typeface="Times New Roman"/>
                  <a:cs typeface="Times New Roman"/>
                </a:rPr>
                <a:t>s a</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r.</a:t>
              </a:r>
              <a:endParaRPr sz="1200">
                <a:latin typeface="Times New Roman"/>
                <a:cs typeface="Times New Roman"/>
              </a:endParaRPr>
            </a:p>
            <a:p>
              <a:pPr marL="248361">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4"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 sem</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les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1231">
                <a:lnSpc>
                  <a:spcPct val="95825"/>
                </a:lnSpc>
                <a:spcBef>
                  <a:spcPts val="1380"/>
                </a:spcBef>
              </a:pPr>
              <a:r>
                <a:rPr sz="1200" spc="4" dirty="0" smtClean="0">
                  <a:latin typeface="Times New Roman"/>
                  <a:cs typeface="Times New Roman"/>
                </a:rPr>
                <a:t>S</a:t>
              </a:r>
              <a:r>
                <a:rPr sz="1200" spc="0" dirty="0" smtClean="0">
                  <a:latin typeface="Times New Roman"/>
                  <a:cs typeface="Times New Roman"/>
                </a:rPr>
                <a:t>e</a:t>
              </a:r>
              <a:r>
                <a:rPr sz="1200" spc="18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cc</a:t>
              </a:r>
              <a:r>
                <a:rPr sz="1200" spc="0" dirty="0" smtClean="0">
                  <a:latin typeface="Times New Roman"/>
                  <a:cs typeface="Times New Roman"/>
                </a:rPr>
                <a:t>io</a:t>
              </a:r>
              <a:r>
                <a:rPr sz="1200" spc="14" dirty="0" smtClean="0">
                  <a:latin typeface="Times New Roman"/>
                  <a:cs typeface="Times New Roman"/>
                </a:rPr>
                <a:t>n</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los</a:t>
              </a:r>
              <a:r>
                <a:rPr sz="1200" spc="195" dirty="0" smtClean="0">
                  <a:latin typeface="Times New Roman"/>
                  <a:cs typeface="Times New Roman"/>
                </a:rPr>
                <a:t> </a:t>
              </a:r>
              <a:r>
                <a:rPr sz="1200" spc="0" dirty="0" smtClean="0">
                  <a:latin typeface="Times New Roman"/>
                  <a:cs typeface="Times New Roman"/>
                </a:rPr>
                <a:t>prove</a:t>
              </a:r>
              <a:r>
                <a:rPr sz="1200" spc="-4" dirty="0" smtClean="0">
                  <a:latin typeface="Times New Roman"/>
                  <a:cs typeface="Times New Roman"/>
                </a:rPr>
                <a:t>e</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a:t>
              </a:r>
              <a:r>
                <a:rPr sz="1200" spc="205" dirty="0" smtClean="0">
                  <a:latin typeface="Times New Roman"/>
                  <a:cs typeface="Times New Roman"/>
                </a:rPr>
                <a:t> </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r</a:t>
              </a:r>
              <a:r>
                <a:rPr sz="1200" spc="210" dirty="0" smtClean="0">
                  <a:latin typeface="Times New Roman"/>
                  <a:cs typeface="Times New Roman"/>
                </a:rPr>
                <a:t> </a:t>
              </a:r>
              <a:r>
                <a:rPr sz="1200" spc="0" dirty="0" smtClean="0">
                  <a:latin typeface="Times New Roman"/>
                  <a:cs typeface="Times New Roman"/>
                </a:rPr>
                <a:t>y</a:t>
              </a:r>
              <a:r>
                <a:rPr sz="1200" spc="165" dirty="0" smtClean="0">
                  <a:latin typeface="Times New Roman"/>
                  <a:cs typeface="Times New Roman"/>
                </a:rPr>
                <a:t> </a:t>
              </a:r>
              <a:r>
                <a:rPr sz="1200" spc="0" dirty="0" smtClean="0">
                  <a:latin typeface="Times New Roman"/>
                  <a:cs typeface="Times New Roman"/>
                </a:rPr>
                <a:t>se</a:t>
              </a:r>
              <a:r>
                <a:rPr sz="1200" spc="2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bora</a:t>
              </a:r>
              <a:r>
                <a:rPr sz="1200" spc="180" dirty="0" smtClean="0">
                  <a:latin typeface="Times New Roman"/>
                  <a:cs typeface="Times New Roman"/>
                </a:rPr>
                <a:t> </a:t>
              </a:r>
              <a:r>
                <a:rPr sz="1200" spc="0" dirty="0" smtClean="0">
                  <a:latin typeface="Times New Roman"/>
                  <a:cs typeface="Times New Roman"/>
                </a:rPr>
                <a:t>un</a:t>
              </a:r>
              <a:r>
                <a:rPr sz="1200" spc="190"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14" dirty="0" smtClean="0">
                  <a:latin typeface="Times New Roman"/>
                  <a:cs typeface="Times New Roman"/>
                </a:rPr>
                <a:t>m</a:t>
              </a:r>
              <a:r>
                <a:rPr sz="1200" spc="0" dirty="0" smtClean="0">
                  <a:latin typeface="Times New Roman"/>
                  <a:cs typeface="Times New Roman"/>
                </a:rPr>
                <a:t>e</a:t>
              </a:r>
              <a:r>
                <a:rPr sz="1200" spc="185"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gos</a:t>
              </a:r>
              <a:r>
                <a:rPr sz="1200" spc="19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9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talle de</a:t>
              </a:r>
              <a:r>
                <a:rPr sz="1200" spc="-4"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s, </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rov</a:t>
              </a:r>
              <a:r>
                <a:rPr sz="1200" spc="-9"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d</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248361">
                <a:lnSpc>
                  <a:spcPct val="95825"/>
                </a:lnSpc>
                <a:spcBef>
                  <a:spcPts val="1382"/>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Ap</a:t>
              </a:r>
              <a:r>
                <a:rPr sz="1200" spc="-4" dirty="0" smtClean="0">
                  <a:latin typeface="Times New Roman"/>
                  <a:cs typeface="Times New Roman"/>
                </a:rPr>
                <a:t>r</a:t>
              </a:r>
              <a:r>
                <a:rPr sz="1200" spc="0" dirty="0" smtClean="0">
                  <a:latin typeface="Times New Roman"/>
                  <a:cs typeface="Times New Roman"/>
                </a:rPr>
                <a:t>ob</a:t>
              </a:r>
              <a:r>
                <a:rPr sz="1200" spc="-4" dirty="0" smtClean="0">
                  <a:latin typeface="Times New Roman"/>
                  <a:cs typeface="Times New Roman"/>
                </a:rPr>
                <a:t>ac</a:t>
              </a:r>
              <a:r>
                <a:rPr sz="1200" spc="0" dirty="0" smtClean="0">
                  <a:latin typeface="Times New Roman"/>
                  <a:cs typeface="Times New Roman"/>
                </a:rPr>
                <a:t>ión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0317">
                <a:lnSpc>
                  <a:spcPct val="95825"/>
                </a:lnSpc>
                <a:spcBef>
                  <a:spcPts val="1380"/>
                </a:spcBef>
              </a:pPr>
              <a:r>
                <a:rPr sz="1200" spc="0" dirty="0" smtClean="0">
                  <a:latin typeface="Times New Roman"/>
                  <a:cs typeface="Times New Roman"/>
                </a:rPr>
                <a:t>El</a:t>
              </a:r>
              <a:r>
                <a:rPr sz="1200" spc="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revisado</a:t>
              </a:r>
              <a:r>
                <a:rPr sz="1200" spc="1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a:t>
              </a:r>
              <a:r>
                <a:rPr sz="1200" spc="4"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do</a:t>
              </a:r>
              <a:r>
                <a:rPr sz="1200" spc="9"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25"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qu</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ne la </a:t>
              </a:r>
              <a:r>
                <a:rPr sz="1200" spc="-4" dirty="0" smtClean="0">
                  <a:latin typeface="Times New Roman"/>
                  <a:cs typeface="Times New Roman"/>
                </a:rPr>
                <a:t>a</a:t>
              </a:r>
              <a:r>
                <a:rPr sz="1200" spc="0" dirty="0" smtClean="0">
                  <a:latin typeface="Times New Roman"/>
                  <a:cs typeface="Times New Roman"/>
                </a:rPr>
                <a:t>utorid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o"/>
          <p:cNvGrpSpPr/>
          <p:nvPr/>
        </p:nvGrpSpPr>
        <p:grpSpPr>
          <a:xfrm>
            <a:off x="2181606" y="901077"/>
            <a:ext cx="5560518" cy="8099666"/>
            <a:chOff x="1216456" y="901077"/>
            <a:chExt cx="5560518" cy="8099666"/>
          </a:xfrm>
        </p:grpSpPr>
        <p:sp>
          <p:nvSpPr>
            <p:cNvPr id="9" name="object 9"/>
            <p:cNvSpPr/>
            <p:nvPr/>
          </p:nvSpPr>
          <p:spPr>
            <a:xfrm>
              <a:off x="1219504" y="90398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0" name="object 10"/>
            <p:cNvSpPr/>
            <p:nvPr/>
          </p:nvSpPr>
          <p:spPr>
            <a:xfrm>
              <a:off x="1219504" y="2136902"/>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219504" y="5648832"/>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219504" y="6005449"/>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13" name="object 13"/>
            <p:cNvSpPr/>
            <p:nvPr/>
          </p:nvSpPr>
          <p:spPr>
            <a:xfrm>
              <a:off x="1219504" y="6537553"/>
              <a:ext cx="5554345" cy="0"/>
            </a:xfrm>
            <a:custGeom>
              <a:avLst/>
              <a:gdLst/>
              <a:ahLst/>
              <a:cxnLst/>
              <a:rect l="l" t="t" r="r" b="b"/>
              <a:pathLst>
                <a:path w="5554345">
                  <a:moveTo>
                    <a:pt x="0" y="0"/>
                  </a:moveTo>
                  <a:lnTo>
                    <a:pt x="5554345" y="0"/>
                  </a:lnTo>
                </a:path>
              </a:pathLst>
            </a:custGeom>
            <a:ln w="7670">
              <a:solidFill>
                <a:srgbClr val="000000"/>
              </a:solidFill>
            </a:ln>
          </p:spPr>
          <p:txBody>
            <a:bodyPr wrap="square" lIns="0" tIns="0" rIns="0" bIns="0" rtlCol="0">
              <a:noAutofit/>
            </a:bodyPr>
            <a:lstStyle/>
            <a:p>
              <a:endParaRPr/>
            </a:p>
          </p:txBody>
        </p:sp>
        <p:sp>
          <p:nvSpPr>
            <p:cNvPr id="14" name="object 14"/>
            <p:cNvSpPr/>
            <p:nvPr/>
          </p:nvSpPr>
          <p:spPr>
            <a:xfrm>
              <a:off x="1216456" y="901077"/>
              <a:ext cx="0" cy="8099666"/>
            </a:xfrm>
            <a:custGeom>
              <a:avLst/>
              <a:gdLst/>
              <a:ahLst/>
              <a:cxnLst/>
              <a:rect l="l" t="t" r="r" b="b"/>
              <a:pathLst>
                <a:path h="8099666">
                  <a:moveTo>
                    <a:pt x="0" y="0"/>
                  </a:moveTo>
                  <a:lnTo>
                    <a:pt x="0" y="8099666"/>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219504" y="899769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6776974" y="901077"/>
              <a:ext cx="0" cy="8099666"/>
            </a:xfrm>
            <a:custGeom>
              <a:avLst/>
              <a:gdLst/>
              <a:ahLst/>
              <a:cxnLst/>
              <a:rect l="l" t="t" r="r" b="b"/>
              <a:pathLst>
                <a:path h="8099666">
                  <a:moveTo>
                    <a:pt x="0" y="0"/>
                  </a:moveTo>
                  <a:lnTo>
                    <a:pt x="0" y="8099666"/>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1233170" y="946150"/>
              <a:ext cx="1105534" cy="563245"/>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5996305" y="948054"/>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9" name="object 19"/>
            <p:cNvSpPr/>
            <p:nvPr/>
          </p:nvSpPr>
          <p:spPr>
            <a:xfrm>
              <a:off x="6001512" y="998220"/>
              <a:ext cx="688847" cy="560831"/>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230403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7" name="object 7"/>
            <p:cNvSpPr txBox="1"/>
            <p:nvPr/>
          </p:nvSpPr>
          <p:spPr>
            <a:xfrm>
              <a:off x="5996305" y="948054"/>
              <a:ext cx="697865" cy="660400"/>
            </a:xfrm>
            <a:prstGeom prst="rect">
              <a:avLst/>
            </a:prstGeom>
          </p:spPr>
          <p:txBody>
            <a:bodyPr wrap="square" lIns="0" tIns="0" rIns="0" bIns="0" rtlCol="0">
              <a:noAutofit/>
            </a:bodyPr>
            <a:lstStyle/>
            <a:p>
              <a:pPr>
                <a:lnSpc>
                  <a:spcPts val="700"/>
                </a:lnSpc>
                <a:spcBef>
                  <a:spcPts val="25"/>
                </a:spcBef>
              </a:pPr>
              <a:endParaRPr sz="700"/>
            </a:p>
            <a:p>
              <a:pPr marL="219837">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.6</a:t>
              </a:r>
              <a:endParaRPr sz="1100">
                <a:latin typeface="Calibri"/>
                <a:cs typeface="Calibri"/>
              </a:endParaRPr>
            </a:p>
          </p:txBody>
        </p:sp>
        <p:sp>
          <p:nvSpPr>
            <p:cNvPr id="6" name="object 6"/>
            <p:cNvSpPr txBox="1"/>
            <p:nvPr/>
          </p:nvSpPr>
          <p:spPr>
            <a:xfrm>
              <a:off x="1216456" y="904373"/>
              <a:ext cx="5560517" cy="1232528"/>
            </a:xfrm>
            <a:prstGeom prst="rect">
              <a:avLst/>
            </a:prstGeom>
          </p:spPr>
          <p:txBody>
            <a:bodyPr wrap="square" lIns="0" tIns="0" rIns="0" bIns="0" rtlCol="0">
              <a:noAutofit/>
            </a:bodyPr>
            <a:lstStyle/>
            <a:p>
              <a:pPr>
                <a:lnSpc>
                  <a:spcPts val="700"/>
                </a:lnSpc>
                <a:spcBef>
                  <a:spcPts val="7"/>
                </a:spcBef>
              </a:pPr>
              <a:endParaRPr sz="700"/>
            </a:p>
            <a:p>
              <a:pPr marL="1464894">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60"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187145">
                <a:lnSpc>
                  <a:spcPts val="2138"/>
                </a:lnSpc>
                <a:spcBef>
                  <a:spcPts val="653"/>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DE</a:t>
              </a:r>
              <a:r>
                <a:rPr sz="1200" b="1" spc="-9" dirty="0" smtClean="0">
                  <a:latin typeface="Times New Roman"/>
                  <a:cs typeface="Times New Roman"/>
                </a:rPr>
                <a:t>P</a:t>
              </a:r>
              <a:r>
                <a:rPr sz="1200" b="1" spc="9" dirty="0" smtClean="0">
                  <a:latin typeface="Times New Roman"/>
                  <a:cs typeface="Times New Roman"/>
                </a:rPr>
                <a:t>A</a:t>
              </a:r>
              <a:r>
                <a:rPr sz="1200" b="1" spc="0" dirty="0" smtClean="0">
                  <a:latin typeface="Times New Roman"/>
                  <a:cs typeface="Times New Roman"/>
                </a:rPr>
                <a:t>RTA</a:t>
              </a:r>
              <a:r>
                <a:rPr sz="1200" b="1" spc="-4" dirty="0" smtClean="0">
                  <a:latin typeface="Times New Roman"/>
                  <a:cs typeface="Times New Roman"/>
                </a:rPr>
                <a:t>M</a:t>
              </a:r>
              <a:r>
                <a:rPr sz="1200" b="1" spc="0" dirty="0" smtClean="0">
                  <a:latin typeface="Times New Roman"/>
                  <a:cs typeface="Times New Roman"/>
                </a:rPr>
                <a:t>ENTO CONTABILID</a:t>
              </a:r>
              <a:r>
                <a:rPr sz="1200" b="1" spc="-4" dirty="0" smtClean="0">
                  <a:latin typeface="Times New Roman"/>
                  <a:cs typeface="Times New Roman"/>
                </a:rPr>
                <a:t>A</a:t>
              </a:r>
              <a:r>
                <a:rPr sz="1200" b="1" spc="0" dirty="0" smtClean="0">
                  <a:latin typeface="Times New Roman"/>
                  <a:cs typeface="Times New Roman"/>
                </a:rPr>
                <a:t>D         </a:t>
              </a:r>
              <a:r>
                <a:rPr sz="1200" b="1" spc="100" dirty="0" smtClean="0">
                  <a:latin typeface="Times New Roman"/>
                  <a:cs typeface="Times New Roman"/>
                </a:rPr>
                <a:t> </a:t>
              </a:r>
              <a:r>
                <a:rPr sz="1650" b="1" spc="4" baseline="39718" dirty="0" smtClean="0">
                  <a:solidFill>
                    <a:srgbClr val="FF0000"/>
                  </a:solidFill>
                  <a:latin typeface="Calibri"/>
                  <a:cs typeface="Calibri"/>
                </a:rPr>
                <a:t>5</a:t>
              </a:r>
              <a:r>
                <a:rPr sz="1650" b="1" spc="-4" baseline="39718" dirty="0" smtClean="0">
                  <a:solidFill>
                    <a:srgbClr val="FF0000"/>
                  </a:solidFill>
                  <a:latin typeface="Calibri"/>
                  <a:cs typeface="Calibri"/>
                </a:rPr>
                <a:t>/</a:t>
              </a:r>
              <a:r>
                <a:rPr sz="1650" b="1" spc="4" baseline="39718" dirty="0" smtClean="0">
                  <a:solidFill>
                    <a:srgbClr val="FF0000"/>
                  </a:solidFill>
                  <a:latin typeface="Calibri"/>
                  <a:cs typeface="Calibri"/>
                </a:rPr>
                <a:t>3</a:t>
              </a:r>
              <a:r>
                <a:rPr sz="1650" b="1" spc="0" baseline="39718" dirty="0" smtClean="0">
                  <a:solidFill>
                    <a:srgbClr val="FF0000"/>
                  </a:solidFill>
                  <a:latin typeface="Calibri"/>
                  <a:cs typeface="Calibri"/>
                </a:rPr>
                <a:t>1</a:t>
              </a:r>
              <a:endParaRPr sz="1100">
                <a:latin typeface="Calibri"/>
                <a:cs typeface="Calibri"/>
              </a:endParaRPr>
            </a:p>
            <a:p>
              <a:pPr marL="1170381">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5" name="object 5"/>
            <p:cNvSpPr txBox="1"/>
            <p:nvPr/>
          </p:nvSpPr>
          <p:spPr>
            <a:xfrm>
              <a:off x="1216456" y="2136902"/>
              <a:ext cx="5560517" cy="3511930"/>
            </a:xfrm>
            <a:prstGeom prst="rect">
              <a:avLst/>
            </a:prstGeom>
          </p:spPr>
          <p:txBody>
            <a:bodyPr wrap="square" lIns="0" tIns="0" rIns="0" bIns="0" rtlCol="0">
              <a:noAutofit/>
            </a:bodyPr>
            <a:lstStyle/>
            <a:p>
              <a:pPr marL="248361" marR="2239315" algn="just">
                <a:lnSpc>
                  <a:spcPts val="1365"/>
                </a:lnSpc>
                <a:spcBef>
                  <a:spcPts val="68"/>
                </a:spcBef>
              </a:pP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mod</a:t>
              </a:r>
              <a:r>
                <a:rPr sz="1200" spc="4" dirty="0" smtClean="0">
                  <a:latin typeface="Times New Roman"/>
                  <a:cs typeface="Times New Roman"/>
                </a:rPr>
                <a:t>i</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rlo</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pon</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obs</a:t>
              </a:r>
              <a:r>
                <a:rPr sz="1200" spc="-4" dirty="0" smtClean="0">
                  <a:latin typeface="Times New Roman"/>
                  <a:cs typeface="Times New Roman"/>
                </a:rPr>
                <a:t>e</a:t>
              </a:r>
              <a:r>
                <a:rPr sz="1200" spc="0" dirty="0" smtClean="0">
                  <a:latin typeface="Times New Roman"/>
                  <a:cs typeface="Times New Roman"/>
                </a:rPr>
                <a:t>rv</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m</a:t>
              </a:r>
              <a:r>
                <a:rPr sz="1200" spc="0" dirty="0" smtClean="0">
                  <a:latin typeface="Times New Roman"/>
                  <a:cs typeface="Times New Roman"/>
                </a:rPr>
                <a:t>is</a:t>
              </a:r>
              <a:r>
                <a:rPr sz="1200" spc="4" dirty="0" smtClean="0">
                  <a:latin typeface="Times New Roman"/>
                  <a:cs typeface="Times New Roman"/>
                </a:rPr>
                <a:t>m</a:t>
              </a:r>
              <a:r>
                <a:rPr sz="1200" spc="0" dirty="0" smtClean="0">
                  <a:latin typeface="Times New Roman"/>
                  <a:cs typeface="Times New Roman"/>
                </a:rPr>
                <a:t>o.</a:t>
              </a:r>
              <a:endParaRPr sz="1200">
                <a:latin typeface="Times New Roman"/>
                <a:cs typeface="Times New Roman"/>
              </a:endParaRPr>
            </a:p>
            <a:p>
              <a:pPr marL="248361" marR="4538910" algn="just">
                <a:lnSpc>
                  <a:spcPct val="95825"/>
                </a:lnSpc>
                <a:spcBef>
                  <a:spcPts val="1311"/>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E</a:t>
              </a:r>
              <a:r>
                <a:rPr sz="1200" spc="-14"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9555" algn="just">
                <a:lnSpc>
                  <a:spcPct val="95825"/>
                </a:lnSpc>
                <a:spcBef>
                  <a:spcPts val="1383"/>
                </a:spcBef>
              </a:pPr>
              <a:r>
                <a:rPr sz="1200" spc="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10"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 </a:t>
              </a:r>
              <a:r>
                <a:rPr sz="1200" spc="15" dirty="0" smtClean="0">
                  <a:latin typeface="Times New Roman"/>
                  <a:cs typeface="Times New Roman"/>
                </a:rPr>
                <a:t> </a:t>
              </a:r>
              <a:r>
                <a:rPr sz="1200" spc="0" dirty="0" smtClean="0">
                  <a:latin typeface="Times New Roman"/>
                  <a:cs typeface="Times New Roman"/>
                </a:rPr>
                <a:t>los </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os </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20"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 </a:t>
              </a:r>
              <a:r>
                <a:rPr sz="1200" spc="10" dirty="0" smtClean="0">
                  <a:latin typeface="Times New Roman"/>
                  <a:cs typeface="Times New Roman"/>
                </a:rPr>
                <a:t> </a:t>
              </a:r>
              <a:r>
                <a:rPr sz="1200" spc="0" dirty="0" smtClean="0">
                  <a:latin typeface="Times New Roman"/>
                  <a:cs typeface="Times New Roman"/>
                </a:rPr>
                <a:t>se  i</a:t>
              </a:r>
              <a:r>
                <a:rPr sz="1200" spc="-9" dirty="0" smtClean="0">
                  <a:latin typeface="Times New Roman"/>
                  <a:cs typeface="Times New Roman"/>
                </a:rPr>
                <a:t>ng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 </a:t>
              </a:r>
              <a:r>
                <a:rPr sz="1200" spc="1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20" dirty="0" smtClean="0">
                  <a:latin typeface="Times New Roman"/>
                  <a:cs typeface="Times New Roman"/>
                </a:rPr>
                <a:t> </a:t>
              </a:r>
              <a:r>
                <a:rPr sz="1200" spc="0" dirty="0" smtClean="0">
                  <a:latin typeface="Times New Roman"/>
                  <a:cs typeface="Times New Roman"/>
                </a:rPr>
                <a:t>módu</a:t>
              </a:r>
              <a:r>
                <a:rPr sz="1200" spc="4" dirty="0" smtClean="0">
                  <a:latin typeface="Times New Roman"/>
                  <a:cs typeface="Times New Roman"/>
                </a:rPr>
                <a:t>l</a:t>
              </a:r>
              <a:r>
                <a:rPr sz="1200" spc="0" dirty="0" smtClean="0">
                  <a:latin typeface="Times New Roman"/>
                  <a:cs typeface="Times New Roman"/>
                </a:rPr>
                <a:t>o </a:t>
              </a:r>
              <a:r>
                <a:rPr sz="1200" spc="15" dirty="0" smtClean="0">
                  <a:latin typeface="Times New Roman"/>
                  <a:cs typeface="Times New Roman"/>
                </a:rPr>
                <a:t> </a:t>
              </a:r>
              <a:r>
                <a:rPr sz="1200" spc="0" dirty="0" smtClean="0">
                  <a:latin typeface="Times New Roman"/>
                  <a:cs typeface="Times New Roman"/>
                </a:rPr>
                <a:t>de </a:t>
              </a:r>
              <a:r>
                <a:rPr sz="1200" spc="10"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os, </a:t>
              </a:r>
              <a:r>
                <a:rPr sz="1200" spc="20" dirty="0" smtClean="0">
                  <a:latin typeface="Times New Roman"/>
                  <a:cs typeface="Times New Roman"/>
                </a:rPr>
                <a:t> </a:t>
              </a:r>
              <a:r>
                <a:rPr sz="1200" spc="0" dirty="0" smtClean="0">
                  <a:latin typeface="Times New Roman"/>
                  <a:cs typeface="Times New Roman"/>
                </a:rPr>
                <a:t>se 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cc</a:t>
              </a:r>
              <a:r>
                <a:rPr sz="1200" spc="0" dirty="0" smtClean="0">
                  <a:latin typeface="Times New Roman"/>
                  <a:cs typeface="Times New Roman"/>
                </a:rPr>
                <a:t>iona</a:t>
              </a:r>
              <a:r>
                <a:rPr sz="1200" spc="29" dirty="0" smtClean="0">
                  <a:latin typeface="Times New Roman"/>
                  <a:cs typeface="Times New Roman"/>
                </a:rPr>
                <a:t> </a:t>
              </a:r>
              <a:r>
                <a:rPr sz="1200" spc="0" dirty="0" smtClean="0">
                  <a:latin typeface="Times New Roman"/>
                  <a:cs typeface="Times New Roman"/>
                </a:rPr>
                <a:t>la</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34"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a:t>
              </a:r>
              <a:r>
                <a:rPr sz="1200" spc="0" dirty="0" smtClean="0">
                  <a:latin typeface="Times New Roman"/>
                  <a:cs typeface="Times New Roman"/>
                </a:rPr>
                <a:t>r</a:t>
              </a:r>
              <a:r>
                <a:rPr sz="1200" spc="9" dirty="0" smtClean="0">
                  <a:latin typeface="Times New Roman"/>
                  <a:cs typeface="Times New Roman"/>
                </a:rPr>
                <a:t>i</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s</a:t>
              </a:r>
              <a:r>
                <a:rPr sz="1200" spc="0" dirty="0" smtClean="0">
                  <a:latin typeface="Times New Roman"/>
                  <a:cs typeface="Times New Roman"/>
                </a:rPr>
                <a:t>e</a:t>
              </a:r>
              <a:r>
                <a:rPr sz="1200" spc="2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iona</a:t>
              </a:r>
              <a:r>
                <a:rPr sz="1200" spc="3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nombre</a:t>
              </a:r>
              <a:r>
                <a:rPr sz="1200" spc="2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prov</a:t>
              </a:r>
              <a:r>
                <a:rPr sz="1200" spc="-9"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dor</a:t>
              </a:r>
              <a:r>
                <a:rPr sz="1200" spc="2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4" dirty="0" smtClean="0">
                  <a:latin typeface="Times New Roman"/>
                  <a:cs typeface="Times New Roman"/>
                </a:rPr>
                <a:t>c</a:t>
              </a:r>
              <a:r>
                <a:rPr sz="1200" spc="0" dirty="0" smtClean="0">
                  <a:latin typeface="Times New Roman"/>
                  <a:cs typeface="Times New Roman"/>
                </a:rPr>
                <a:t>onsultar</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ldos p</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d</a:t>
              </a:r>
              <a:r>
                <a:rPr sz="1200" spc="0" dirty="0" smtClean="0">
                  <a:latin typeface="Times New Roman"/>
                  <a:cs typeface="Times New Roman"/>
                </a:rPr>
                <a:t>ient</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l </a:t>
              </a:r>
              <a:r>
                <a:rPr sz="1200" spc="9"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o </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i</a:t>
              </a:r>
              <a:r>
                <a:rPr sz="1200" spc="0" dirty="0" smtClean="0">
                  <a:latin typeface="Times New Roman"/>
                  <a:cs typeface="Times New Roman"/>
                </a:rPr>
                <a:t>mprimirlo.</a:t>
              </a:r>
              <a:endParaRPr sz="1200">
                <a:latin typeface="Times New Roman"/>
                <a:cs typeface="Times New Roman"/>
              </a:endParaRPr>
            </a:p>
            <a:p>
              <a:pPr marL="248361" marR="3624129" algn="just">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Ap</a:t>
              </a:r>
              <a:r>
                <a:rPr sz="1200" spc="-4" dirty="0" smtClean="0">
                  <a:latin typeface="Times New Roman"/>
                  <a:cs typeface="Times New Roman"/>
                </a:rPr>
                <a:t>r</a:t>
              </a:r>
              <a:r>
                <a:rPr sz="1200" spc="0" dirty="0" smtClean="0">
                  <a:latin typeface="Times New Roman"/>
                  <a:cs typeface="Times New Roman"/>
                </a:rPr>
                <a:t>ob</a:t>
              </a:r>
              <a:r>
                <a:rPr sz="1200" spc="-4" dirty="0" smtClean="0">
                  <a:latin typeface="Times New Roman"/>
                  <a:cs typeface="Times New Roman"/>
                </a:rPr>
                <a:t>ac</a:t>
              </a:r>
              <a:r>
                <a:rPr sz="1200" spc="0" dirty="0" smtClean="0">
                  <a:latin typeface="Times New Roman"/>
                  <a:cs typeface="Times New Roman"/>
                </a:rPr>
                <a:t>ión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7650" algn="just">
                <a:lnSpc>
                  <a:spcPct val="95825"/>
                </a:lnSpc>
                <a:spcBef>
                  <a:spcPts val="1380"/>
                </a:spcBef>
              </a:pPr>
              <a:r>
                <a:rPr sz="1200" spc="0" dirty="0" smtClean="0">
                  <a:latin typeface="Times New Roman"/>
                  <a:cs typeface="Times New Roman"/>
                </a:rPr>
                <a:t>Al</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a:t>
              </a:r>
              <a:r>
                <a:rPr sz="1200" spc="4"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so</a:t>
              </a:r>
              <a:r>
                <a:rPr sz="1200" spc="15" dirty="0" smtClean="0">
                  <a:latin typeface="Times New Roman"/>
                  <a:cs typeface="Times New Roman"/>
                </a:rPr>
                <a:t> </a:t>
              </a:r>
              <a:r>
                <a:rPr sz="1200" spc="0" dirty="0" smtClean="0">
                  <a:latin typeface="Times New Roman"/>
                  <a:cs typeface="Times New Roman"/>
                </a:rPr>
                <a:t>se </a:t>
              </a:r>
              <a:r>
                <a:rPr sz="1200" spc="-4" dirty="0" smtClean="0">
                  <a:latin typeface="Times New Roman"/>
                  <a:cs typeface="Times New Roman"/>
                </a:rPr>
                <a:t>a</a:t>
              </a:r>
              <a:r>
                <a:rPr sz="1200" spc="0" dirty="0" smtClean="0">
                  <a:latin typeface="Times New Roman"/>
                  <a:cs typeface="Times New Roman"/>
                </a:rPr>
                <a:t>d</a:t>
              </a:r>
              <a:r>
                <a:rPr sz="1200" spc="14" dirty="0" smtClean="0">
                  <a:latin typeface="Times New Roman"/>
                  <a:cs typeface="Times New Roman"/>
                </a:rPr>
                <a:t>j</a:t>
              </a:r>
              <a:r>
                <a:rPr sz="1200" spc="0" dirty="0" smtClean="0">
                  <a:latin typeface="Times New Roman"/>
                  <a:cs typeface="Times New Roman"/>
                </a:rPr>
                <a:t>unta la i</a:t>
              </a:r>
              <a:r>
                <a:rPr sz="1200" spc="4" dirty="0" smtClean="0">
                  <a:latin typeface="Times New Roman"/>
                  <a:cs typeface="Times New Roman"/>
                </a:rPr>
                <a:t>m</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sión</a:t>
              </a:r>
              <a:r>
                <a:rPr sz="1200" spc="10" dirty="0" smtClean="0">
                  <a:latin typeface="Times New Roman"/>
                  <a:cs typeface="Times New Roman"/>
                </a:rPr>
                <a:t> </a:t>
              </a:r>
              <a:r>
                <a:rPr sz="1200" spc="0" dirty="0" smtClean="0">
                  <a:latin typeface="Times New Roman"/>
                  <a:cs typeface="Times New Roman"/>
                </a:rPr>
                <a:t>de la </a:t>
              </a:r>
              <a:r>
                <a:rPr sz="1200" spc="-4" dirty="0" smtClean="0">
                  <a:latin typeface="Times New Roman"/>
                  <a:cs typeface="Times New Roman"/>
                </a:rPr>
                <a:t>c</a:t>
              </a:r>
              <a:r>
                <a:rPr sz="1200" spc="0" dirty="0" smtClean="0">
                  <a:latin typeface="Times New Roman"/>
                  <a:cs typeface="Times New Roman"/>
                </a:rPr>
                <a:t>ompr</a:t>
              </a:r>
              <a:r>
                <a:rPr sz="1200" spc="-4" dirty="0" smtClean="0">
                  <a:latin typeface="Times New Roman"/>
                  <a:cs typeface="Times New Roman"/>
                </a:rPr>
                <a:t>a</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la r</a:t>
              </a:r>
              <a:r>
                <a:rPr sz="1200" spc="-9"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ión,</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tura</a:t>
              </a:r>
              <a:r>
                <a:rPr sz="1200" spc="25" dirty="0" smtClean="0">
                  <a:latin typeface="Times New Roman"/>
                  <a:cs typeface="Times New Roman"/>
                </a:rPr>
                <a:t> </a:t>
              </a:r>
              <a:r>
                <a:rPr sz="1200" spc="0" dirty="0" smtClean="0">
                  <a:latin typeface="Times New Roman"/>
                  <a:cs typeface="Times New Roman"/>
                </a:rPr>
                <a:t>y r</a:t>
              </a:r>
              <a:r>
                <a:rPr sz="1200" spc="-9" dirty="0" smtClean="0">
                  <a:latin typeface="Times New Roman"/>
                  <a:cs typeface="Times New Roman"/>
                </a:rPr>
                <a:t>e</a:t>
              </a:r>
              <a:r>
                <a:rPr sz="1200" spc="0" dirty="0" smtClean="0">
                  <a:latin typeface="Times New Roman"/>
                  <a:cs typeface="Times New Roman"/>
                </a:rPr>
                <a:t>port</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ional</a:t>
              </a:r>
              <a:r>
                <a:rPr sz="1200" spc="-4" dirty="0" smtClean="0">
                  <a:latin typeface="Times New Roman"/>
                  <a:cs typeface="Times New Roman"/>
                </a:rPr>
                <a:t>e</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y se</a:t>
              </a:r>
              <a:r>
                <a:rPr sz="1200" spc="34" dirty="0" smtClean="0">
                  <a:latin typeface="Times New Roman"/>
                  <a:cs typeface="Times New Roman"/>
                </a:rPr>
                <a:t> </a:t>
              </a:r>
              <a:r>
                <a:rPr sz="1200" spc="0" dirty="0" smtClean="0">
                  <a:latin typeface="Times New Roman"/>
                  <a:cs typeface="Times New Roman"/>
                </a:rPr>
                <a:t>los</a:t>
              </a:r>
              <a:r>
                <a:rPr sz="1200" spc="2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20" dirty="0" smtClean="0">
                  <a:latin typeface="Times New Roman"/>
                  <a:cs typeface="Times New Roman"/>
                </a:rPr>
                <a:t> </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la</a:t>
              </a:r>
              <a:r>
                <a:rPr sz="1200" spc="45"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34"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e</a:t>
              </a:r>
              <a:r>
                <a:rPr sz="1200" spc="14" dirty="0" smtClean="0">
                  <a:latin typeface="Times New Roman"/>
                  <a:cs typeface="Times New Roman"/>
                </a:rPr>
                <a:t>t</a:t>
              </a:r>
              <a:r>
                <a:rPr sz="1200" spc="0" dirty="0" smtClean="0">
                  <a:latin typeface="Times New Roman"/>
                  <a:cs typeface="Times New Roman"/>
                </a:rPr>
                <a:t>s</a:t>
              </a:r>
              <a:r>
                <a:rPr sz="1200" spc="4"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r>
                <a:rPr sz="1200" spc="25"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5"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20"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o</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vise, los firme</a:t>
              </a:r>
              <a:r>
                <a:rPr sz="1200" spc="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a:t>
              </a:r>
              <a:r>
                <a:rPr sz="1200" spc="4" dirty="0" smtClean="0">
                  <a:latin typeface="Times New Roman"/>
                  <a:cs typeface="Times New Roman"/>
                </a:rPr>
                <a:t>e</a:t>
              </a:r>
              <a:r>
                <a:rPr sz="1200" spc="0" dirty="0" smtClean="0">
                  <a:latin typeface="Times New Roman"/>
                  <a:cs typeface="Times New Roman"/>
                </a:rPr>
                <a:t>ga</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t>
              </a:r>
              <a:r>
                <a:rPr sz="1200" spc="9"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a:t>
              </a:r>
              <a:r>
                <a:rPr sz="1200" spc="-4" dirty="0" smtClean="0">
                  <a:latin typeface="Times New Roman"/>
                  <a:cs typeface="Times New Roman"/>
                </a:rPr>
                <a:t> c</a:t>
              </a:r>
              <a:r>
                <a:rPr sz="1200" spc="0" dirty="0" smtClean="0">
                  <a:latin typeface="Times New Roman"/>
                  <a:cs typeface="Times New Roman"/>
                </a:rPr>
                <a:t>on</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ble p</a:t>
              </a:r>
              <a:r>
                <a:rPr sz="1200" spc="-4" dirty="0" smtClean="0">
                  <a:latin typeface="Times New Roman"/>
                  <a:cs typeface="Times New Roman"/>
                </a:rPr>
                <a:t>a</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los </a:t>
              </a:r>
              <a:r>
                <a:rPr sz="1200" spc="9" dirty="0" smtClean="0">
                  <a:latin typeface="Times New Roman"/>
                  <a:cs typeface="Times New Roman"/>
                </a:rPr>
                <a:t>c</a:t>
              </a:r>
              <a:r>
                <a:rPr sz="1200" spc="0"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248361" marR="3573837" algn="just">
                <a:lnSpc>
                  <a:spcPct val="95825"/>
                </a:lnSpc>
                <a:spcBef>
                  <a:spcPts val="1382"/>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El</a:t>
              </a:r>
              <a:r>
                <a:rPr sz="1200" spc="-4" dirty="0" smtClean="0">
                  <a:latin typeface="Times New Roman"/>
                  <a:cs typeface="Times New Roman"/>
                </a:rPr>
                <a:t>a</a:t>
              </a:r>
              <a:r>
                <a:rPr sz="1200" spc="0" dirty="0" smtClean="0">
                  <a:latin typeface="Times New Roman"/>
                  <a:cs typeface="Times New Roman"/>
                </a:rPr>
                <a:t>bor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c</a:t>
              </a:r>
              <a:r>
                <a:rPr sz="1200" spc="4"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248361" marR="179402" algn="just">
                <a:lnSpc>
                  <a:spcPct val="95825"/>
                </a:lnSpc>
                <a:spcBef>
                  <a:spcPts val="1380"/>
                </a:spcBef>
              </a:pPr>
              <a:r>
                <a:rPr sz="1200" spc="-14" dirty="0" smtClean="0">
                  <a:latin typeface="Times New Roman"/>
                  <a:cs typeface="Times New Roman"/>
                </a:rPr>
                <a:t>L</a:t>
              </a:r>
              <a:r>
                <a:rPr sz="1200" spc="0" dirty="0" smtClean="0">
                  <a:latin typeface="Times New Roman"/>
                  <a:cs typeface="Times New Roman"/>
                </a:rPr>
                <a:t>a</a:t>
              </a:r>
              <a:r>
                <a:rPr sz="1200" spc="1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a:t>
              </a:r>
              <a:r>
                <a:rPr sz="1200" spc="1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ontable</a:t>
              </a:r>
              <a:r>
                <a:rPr sz="1200" spc="15" dirty="0" smtClean="0">
                  <a:latin typeface="Times New Roman"/>
                  <a:cs typeface="Times New Roman"/>
                </a:rPr>
                <a:t> </a:t>
              </a:r>
              <a:r>
                <a:rPr sz="1200" spc="-4" dirty="0" smtClean="0">
                  <a:latin typeface="Times New Roman"/>
                  <a:cs typeface="Times New Roman"/>
                </a:rPr>
                <a:t>e</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bora los</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de</a:t>
              </a:r>
              <a:r>
                <a:rPr sz="1200" spc="15"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o</a:t>
              </a:r>
              <a:r>
                <a:rPr sz="1200" spc="0" dirty="0" smtClean="0">
                  <a:latin typeface="Times New Roman"/>
                  <a:cs typeface="Times New Roman"/>
                </a:rPr>
                <a:t>rma manu</a:t>
              </a:r>
              <a:r>
                <a:rPr sz="1200" spc="-4" dirty="0" smtClean="0">
                  <a:latin typeface="Times New Roman"/>
                  <a:cs typeface="Times New Roman"/>
                </a:rPr>
                <a:t>a</a:t>
              </a:r>
              <a:r>
                <a:rPr sz="1200" spc="0" dirty="0" smtClean="0">
                  <a:latin typeface="Times New Roman"/>
                  <a:cs typeface="Times New Roman"/>
                </a:rPr>
                <a:t>l</a:t>
              </a:r>
              <a:r>
                <a:rPr sz="1200" spc="1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do</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sos</a:t>
              </a:r>
              <a:r>
                <a:rPr sz="1200" spc="84"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p</a:t>
              </a:r>
              <a:r>
                <a:rPr sz="1200" spc="0" dirty="0" smtClean="0">
                  <a:latin typeface="Times New Roman"/>
                  <a:cs typeface="Times New Roman"/>
                </a:rPr>
                <a:t>rob</a:t>
              </a:r>
              <a:r>
                <a:rPr sz="1200" spc="-9" dirty="0" smtClean="0">
                  <a:latin typeface="Times New Roman"/>
                  <a:cs typeface="Times New Roman"/>
                </a:rPr>
                <a:t>a</a:t>
              </a:r>
              <a:r>
                <a:rPr sz="1200" spc="0" dirty="0" smtClean="0">
                  <a:latin typeface="Times New Roman"/>
                  <a:cs typeface="Times New Roman"/>
                </a:rPr>
                <a:t>dos</a:t>
              </a:r>
              <a:r>
                <a:rPr sz="1200" spc="84" dirty="0" smtClean="0">
                  <a:latin typeface="Times New Roman"/>
                  <a:cs typeface="Times New Roman"/>
                </a:rPr>
                <a:t> </a:t>
              </a:r>
              <a:r>
                <a:rPr sz="1200" spc="0" dirty="0" smtClean="0">
                  <a:latin typeface="Times New Roman"/>
                  <a:cs typeface="Times New Roman"/>
                </a:rPr>
                <a:t>por</a:t>
              </a:r>
              <a:r>
                <a:rPr sz="1200" spc="79"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4"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8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ros.</a:t>
              </a:r>
              <a:r>
                <a:rPr sz="1200" spc="79"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e</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oloca</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l</a:t>
              </a:r>
              <a:r>
                <a:rPr sz="1200" spc="0" dirty="0" smtClean="0">
                  <a:latin typeface="Times New Roman"/>
                  <a:cs typeface="Times New Roman"/>
                </a:rPr>
                <a:t>o</a:t>
              </a:r>
              <a:r>
                <a:rPr sz="1200" spc="84"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104" dirty="0" smtClean="0">
                  <a:latin typeface="Times New Roman"/>
                  <a:cs typeface="Times New Roman"/>
                </a:rPr>
                <a:t> </a:t>
              </a:r>
              <a:r>
                <a:rPr sz="1200" spc="0" dirty="0" smtClean="0">
                  <a:latin typeface="Times New Roman"/>
                  <a:cs typeface="Times New Roman"/>
                </a:rPr>
                <a:t>y se</a:t>
              </a:r>
              <a:r>
                <a:rPr sz="1200" spc="-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9" dirty="0" smtClean="0">
                  <a:latin typeface="Times New Roman"/>
                  <a:cs typeface="Times New Roman"/>
                </a:rPr>
                <a:t>h</a:t>
              </a:r>
              <a:r>
                <a:rPr sz="1200" spc="-4" dirty="0" smtClean="0">
                  <a:latin typeface="Times New Roman"/>
                  <a:cs typeface="Times New Roman"/>
                </a:rPr>
                <a:t>ac</a:t>
              </a:r>
              <a:r>
                <a:rPr sz="1200" spc="4" dirty="0" smtClean="0">
                  <a:latin typeface="Times New Roman"/>
                  <a:cs typeface="Times New Roman"/>
                </a:rPr>
                <a:t>e</a:t>
              </a:r>
              <a:r>
                <a:rPr sz="1200" spc="0" dirty="0" smtClean="0">
                  <a:latin typeface="Times New Roman"/>
                  <a:cs typeface="Times New Roman"/>
                </a:rPr>
                <a:t>rlos </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r</a:t>
              </a:r>
              <a:r>
                <a:rPr sz="1200" spc="0" dirty="0" smtClean="0">
                  <a:latin typeface="Times New Roman"/>
                  <a:cs typeface="Times New Roman"/>
                </a:rPr>
                <a:t>mar</a:t>
              </a:r>
              <a:r>
                <a:rPr sz="1200" spc="-4" dirty="0" smtClean="0">
                  <a:latin typeface="Times New Roman"/>
                  <a:cs typeface="Times New Roman"/>
                </a:rPr>
                <a:t> </a:t>
              </a:r>
              <a:r>
                <a:rPr sz="1200" spc="0" dirty="0" smtClean="0">
                  <a:latin typeface="Times New Roman"/>
                  <a:cs typeface="Times New Roman"/>
                </a:rPr>
                <a:t>por </a:t>
              </a:r>
              <a:r>
                <a:rPr sz="1200" spc="-9" dirty="0" smtClean="0">
                  <a:latin typeface="Times New Roman"/>
                  <a:cs typeface="Times New Roman"/>
                </a:rPr>
                <a:t>e</a:t>
              </a:r>
              <a:r>
                <a:rPr sz="1200" spc="0" dirty="0" smtClean="0">
                  <a:latin typeface="Times New Roman"/>
                  <a:cs typeface="Times New Roman"/>
                </a:rPr>
                <a:t>l Dr.</a:t>
              </a:r>
              <a:r>
                <a:rPr sz="1200" spc="4" dirty="0" smtClean="0">
                  <a:latin typeface="Times New Roman"/>
                  <a:cs typeface="Times New Roman"/>
                </a:rPr>
                <a:t> </a:t>
              </a:r>
              <a:r>
                <a:rPr sz="1200" spc="0" dirty="0" smtClean="0">
                  <a:latin typeface="Times New Roman"/>
                  <a:cs typeface="Times New Roman"/>
                </a:rPr>
                <a:t>H</a:t>
              </a:r>
              <a:r>
                <a:rPr sz="1200" spc="9" dirty="0" smtClean="0">
                  <a:latin typeface="Times New Roman"/>
                  <a:cs typeface="Times New Roman"/>
                </a:rPr>
                <a:t>u</a:t>
              </a:r>
              <a:r>
                <a:rPr sz="1200" spc="-9" dirty="0" smtClean="0">
                  <a:latin typeface="Times New Roman"/>
                  <a:cs typeface="Times New Roman"/>
                </a:rPr>
                <a:t>g</a:t>
              </a:r>
              <a:r>
                <a:rPr sz="1200" spc="0" dirty="0" smtClean="0">
                  <a:latin typeface="Times New Roman"/>
                  <a:cs typeface="Times New Roman"/>
                </a:rPr>
                <a:t>o 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 o la</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ra</a:t>
              </a:r>
              <a:r>
                <a:rPr sz="1200" spc="0" dirty="0" smtClean="0">
                  <a:latin typeface="Times New Roman"/>
                  <a:cs typeface="Times New Roman"/>
                </a:rPr>
                <a:t>. Glo</a:t>
              </a:r>
              <a:r>
                <a:rPr sz="1200" spc="-4" dirty="0" smtClean="0">
                  <a:latin typeface="Times New Roman"/>
                  <a:cs typeface="Times New Roman"/>
                </a:rPr>
                <a:t>r</a:t>
              </a:r>
              <a:r>
                <a:rPr sz="1200" spc="14" dirty="0" smtClean="0">
                  <a:latin typeface="Times New Roman"/>
                  <a:cs typeface="Times New Roman"/>
                </a:rPr>
                <a:t>i</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Mor</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4" name="object 4"/>
            <p:cNvSpPr txBox="1"/>
            <p:nvPr/>
          </p:nvSpPr>
          <p:spPr>
            <a:xfrm>
              <a:off x="1216456" y="5648832"/>
              <a:ext cx="5560517" cy="356616"/>
            </a:xfrm>
            <a:prstGeom prst="rect">
              <a:avLst/>
            </a:prstGeom>
          </p:spPr>
          <p:txBody>
            <a:bodyPr wrap="square" lIns="0" tIns="0" rIns="0" bIns="0" rtlCol="0">
              <a:noAutofit/>
            </a:bodyPr>
            <a:lstStyle/>
            <a:p>
              <a:pPr marL="68529">
                <a:lnSpc>
                  <a:spcPts val="1365"/>
                </a:lnSpc>
                <a:spcBef>
                  <a:spcPts val="68"/>
                </a:spcBef>
              </a:pPr>
              <a:r>
                <a:rPr sz="1200" b="1" spc="-14" dirty="0" smtClean="0">
                  <a:latin typeface="Times New Roman"/>
                  <a:cs typeface="Times New Roman"/>
                </a:rPr>
                <a:t>P</a:t>
              </a:r>
              <a:r>
                <a:rPr sz="1200" b="1" spc="-4" dirty="0" smtClean="0">
                  <a:latin typeface="Times New Roman"/>
                  <a:cs typeface="Times New Roman"/>
                </a:rPr>
                <a:t>r</a:t>
              </a:r>
              <a:r>
                <a:rPr sz="1200" b="1" spc="9" dirty="0" smtClean="0">
                  <a:latin typeface="Times New Roman"/>
                  <a:cs typeface="Times New Roman"/>
                </a:rPr>
                <a:t>o</a:t>
              </a:r>
              <a:r>
                <a:rPr sz="1200" b="1" spc="-4" dirty="0" smtClean="0">
                  <a:latin typeface="Times New Roman"/>
                  <a:cs typeface="Times New Roman"/>
                </a:rPr>
                <a:t>ce</a:t>
              </a:r>
              <a:r>
                <a:rPr sz="1200" b="1" spc="0" dirty="0" smtClean="0">
                  <a:latin typeface="Times New Roman"/>
                  <a:cs typeface="Times New Roman"/>
                </a:rPr>
                <a:t>so N° </a:t>
              </a:r>
              <a:r>
                <a:rPr sz="1200" b="1" spc="9" dirty="0" smtClean="0">
                  <a:latin typeface="Times New Roman"/>
                  <a:cs typeface="Times New Roman"/>
                </a:rPr>
                <a:t>3</a:t>
              </a:r>
              <a:r>
                <a:rPr sz="1200" b="1" spc="0" dirty="0" smtClean="0">
                  <a:latin typeface="Times New Roman"/>
                  <a:cs typeface="Times New Roman"/>
                </a:rPr>
                <a:t>:</a:t>
              </a:r>
              <a:r>
                <a:rPr sz="1200" b="1" spc="9"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mpuestos</a:t>
              </a:r>
              <a:endParaRPr sz="1200">
                <a:latin typeface="Times New Roman"/>
                <a:cs typeface="Times New Roman"/>
              </a:endParaRPr>
            </a:p>
          </p:txBody>
        </p:sp>
        <p:sp>
          <p:nvSpPr>
            <p:cNvPr id="3" name="object 3"/>
            <p:cNvSpPr txBox="1"/>
            <p:nvPr/>
          </p:nvSpPr>
          <p:spPr>
            <a:xfrm>
              <a:off x="1216456" y="6005449"/>
              <a:ext cx="5560517" cy="532104"/>
            </a:xfrm>
            <a:prstGeom prst="rect">
              <a:avLst/>
            </a:prstGeom>
          </p:spPr>
          <p:txBody>
            <a:bodyPr wrap="square" lIns="0" tIns="0" rIns="0" bIns="0" rtlCol="0">
              <a:noAutofit/>
            </a:bodyPr>
            <a:lstStyle/>
            <a:p>
              <a:pPr marL="68529" marR="182298">
                <a:lnSpc>
                  <a:spcPts val="1380"/>
                </a:lnSpc>
                <a:spcBef>
                  <a:spcPts val="69"/>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r>
                <a:rPr sz="1200" b="1" spc="150"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175" dirty="0" smtClean="0">
                  <a:latin typeface="Times New Roman"/>
                  <a:cs typeface="Times New Roman"/>
                </a:rPr>
                <a:t> </a:t>
              </a:r>
              <a:r>
                <a:rPr sz="1200" spc="0" dirty="0" smtClean="0">
                  <a:latin typeface="Times New Roman"/>
                  <a:cs typeface="Times New Roman"/>
                </a:rPr>
                <a:t>y</a:t>
              </a:r>
              <a:r>
                <a:rPr sz="1200" spc="144" dirty="0" smtClean="0">
                  <a:latin typeface="Times New Roman"/>
                  <a:cs typeface="Times New Roman"/>
                </a:rPr>
                <a:t> </a:t>
              </a:r>
              <a:r>
                <a:rPr sz="1200" spc="0" dirty="0" smtClean="0">
                  <a:latin typeface="Times New Roman"/>
                  <a:cs typeface="Times New Roman"/>
                </a:rPr>
                <a:t>pres</a:t>
              </a:r>
              <a:r>
                <a:rPr sz="1200" spc="-4" dirty="0" smtClean="0">
                  <a:latin typeface="Times New Roman"/>
                  <a:cs typeface="Times New Roman"/>
                </a:rPr>
                <a:t>e</a:t>
              </a:r>
              <a:r>
                <a:rPr sz="1200" spc="0" dirty="0" smtClean="0">
                  <a:latin typeface="Times New Roman"/>
                  <a:cs typeface="Times New Roman"/>
                </a:rPr>
                <a:t>ntar</a:t>
              </a:r>
              <a:r>
                <a:rPr sz="1200" spc="150" dirty="0" smtClean="0">
                  <a:latin typeface="Times New Roman"/>
                  <a:cs typeface="Times New Roman"/>
                </a:rPr>
                <a:t> </a:t>
              </a:r>
              <a:r>
                <a:rPr sz="1200" spc="0" dirty="0" smtClean="0">
                  <a:latin typeface="Times New Roman"/>
                  <a:cs typeface="Times New Roman"/>
                </a:rPr>
                <a:t>inf</a:t>
              </a:r>
              <a:r>
                <a:rPr sz="1200" spc="9" dirty="0" smtClean="0">
                  <a:latin typeface="Times New Roman"/>
                  <a:cs typeface="Times New Roman"/>
                </a:rPr>
                <a:t>o</a:t>
              </a:r>
              <a:r>
                <a:rPr sz="1200" spc="0" dirty="0" smtClean="0">
                  <a:latin typeface="Times New Roman"/>
                  <a:cs typeface="Times New Roman"/>
                </a:rPr>
                <a:t>rm</a:t>
              </a:r>
              <a:r>
                <a:rPr sz="1200" spc="-4" dirty="0" smtClean="0">
                  <a:latin typeface="Times New Roman"/>
                  <a:cs typeface="Times New Roman"/>
                </a:rPr>
                <a:t>ac</a:t>
              </a:r>
              <a:r>
                <a:rPr sz="1200" spc="0" dirty="0" smtClean="0">
                  <a:latin typeface="Times New Roman"/>
                  <a:cs typeface="Times New Roman"/>
                </a:rPr>
                <a:t>ión</a:t>
              </a:r>
              <a:r>
                <a:rPr sz="1200" spc="170" dirty="0" smtClean="0">
                  <a:latin typeface="Times New Roman"/>
                  <a:cs typeface="Times New Roman"/>
                </a:rPr>
                <a:t> </a:t>
              </a:r>
              <a:r>
                <a:rPr sz="1200" spc="0" dirty="0" smtClean="0">
                  <a:latin typeface="Times New Roman"/>
                  <a:cs typeface="Times New Roman"/>
                </a:rPr>
                <a:t>a</a:t>
              </a:r>
              <a:r>
                <a:rPr sz="1200" spc="150" dirty="0" smtClean="0">
                  <a:latin typeface="Times New Roman"/>
                  <a:cs typeface="Times New Roman"/>
                </a:rPr>
                <a:t> </a:t>
              </a:r>
              <a:r>
                <a:rPr sz="1200" spc="0" dirty="0" smtClean="0">
                  <a:latin typeface="Times New Roman"/>
                  <a:cs typeface="Times New Roman"/>
                </a:rPr>
                <a:t>las</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15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15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15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los pla</a:t>
              </a:r>
              <a:r>
                <a:rPr sz="1200" spc="4" dirty="0" smtClean="0">
                  <a:latin typeface="Times New Roman"/>
                  <a:cs typeface="Times New Roman"/>
                </a:rPr>
                <a:t>z</a:t>
              </a:r>
              <a:r>
                <a:rPr sz="1200" spc="0" dirty="0" smtClean="0">
                  <a:latin typeface="Times New Roman"/>
                  <a:cs typeface="Times New Roman"/>
                </a:rPr>
                <a:t>os vi</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ntes.</a:t>
              </a:r>
              <a:endParaRPr sz="1200">
                <a:latin typeface="Times New Roman"/>
                <a:cs typeface="Times New Roman"/>
              </a:endParaRPr>
            </a:p>
          </p:txBody>
        </p:sp>
        <p:sp>
          <p:nvSpPr>
            <p:cNvPr id="2" name="object 2"/>
            <p:cNvSpPr txBox="1"/>
            <p:nvPr/>
          </p:nvSpPr>
          <p:spPr>
            <a:xfrm>
              <a:off x="1216456" y="6537553"/>
              <a:ext cx="5560517" cy="2459830"/>
            </a:xfrm>
            <a:prstGeom prst="rect">
              <a:avLst/>
            </a:prstGeom>
          </p:spPr>
          <p:txBody>
            <a:bodyPr wrap="square" lIns="0" tIns="0" rIns="0" bIns="0" rtlCol="0">
              <a:noAutofit/>
            </a:bodyPr>
            <a:lstStyle/>
            <a:p>
              <a:pPr marL="248361">
                <a:lnSpc>
                  <a:spcPts val="1365"/>
                </a:lnSpc>
                <a:spcBef>
                  <a:spcPts val="68"/>
                </a:spcBef>
              </a:pPr>
              <a:r>
                <a:rPr sz="1200" spc="0" dirty="0" smtClean="0">
                  <a:latin typeface="Wingdings"/>
                  <a:cs typeface="Wingdings"/>
                </a:rPr>
                <a:t></a:t>
              </a:r>
              <a:r>
                <a:rPr sz="1200" spc="165"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mpor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r </a:t>
              </a:r>
              <a:r>
                <a:rPr sz="1200" spc="-9"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0621">
                <a:lnSpc>
                  <a:spcPct val="95825"/>
                </a:lnSpc>
                <a:spcBef>
                  <a:spcPts val="1311"/>
                </a:spcBef>
              </a:pPr>
              <a:r>
                <a:rPr sz="1200" spc="4" dirty="0" smtClean="0">
                  <a:latin typeface="Times New Roman"/>
                  <a:cs typeface="Times New Roman"/>
                </a:rPr>
                <a:t>S</a:t>
              </a:r>
              <a:r>
                <a:rPr sz="1200" spc="0" dirty="0" smtClean="0">
                  <a:latin typeface="Times New Roman"/>
                  <a:cs typeface="Times New Roman"/>
                </a:rPr>
                <a:t>e</a:t>
              </a:r>
              <a:r>
                <a:rPr sz="1200" spc="10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a:t>
              </a:r>
              <a:r>
                <a:rPr sz="1200" spc="10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10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0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mes</a:t>
              </a:r>
              <a:r>
                <a:rPr sz="1200" spc="10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sde</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ma</a:t>
              </a:r>
              <a:r>
                <a:rPr sz="1200" spc="10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módu</a:t>
              </a:r>
              <a:r>
                <a:rPr sz="1200" spc="4" dirty="0" smtClean="0">
                  <a:latin typeface="Times New Roman"/>
                  <a:cs typeface="Times New Roman"/>
                </a:rPr>
                <a:t>l</a:t>
              </a:r>
              <a:r>
                <a:rPr sz="1200" spc="0" dirty="0" smtClean="0">
                  <a:latin typeface="Times New Roman"/>
                  <a:cs typeface="Times New Roman"/>
                </a:rPr>
                <a:t>o</a:t>
              </a:r>
              <a:r>
                <a:rPr sz="1200" spc="104"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stos</a:t>
              </a:r>
              <a:r>
                <a:rPr sz="1200" spc="119"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0" dirty="0" smtClean="0">
                  <a:latin typeface="Times New Roman"/>
                  <a:cs typeface="Times New Roman"/>
                </a:rPr>
                <a:t>se i</a:t>
              </a:r>
              <a:r>
                <a:rPr sz="1200" spc="4" dirty="0" smtClean="0">
                  <a:latin typeface="Times New Roman"/>
                  <a:cs typeface="Times New Roman"/>
                </a:rPr>
                <a:t>m</a:t>
              </a:r>
              <a:r>
                <a:rPr sz="1200" spc="0" dirty="0" smtClean="0">
                  <a:latin typeface="Times New Roman"/>
                  <a:cs typeface="Times New Roman"/>
                </a:rPr>
                <a:t>port</a:t>
              </a:r>
              <a:r>
                <a:rPr sz="1200" spc="-4" dirty="0" smtClean="0">
                  <a:latin typeface="Times New Roman"/>
                  <a:cs typeface="Times New Roman"/>
                </a:rPr>
                <a:t>a</a:t>
              </a:r>
              <a:r>
                <a:rPr sz="1200" spc="0" dirty="0" smtClean="0">
                  <a:latin typeface="Times New Roman"/>
                  <a:cs typeface="Times New Roman"/>
                </a:rPr>
                <a:t>n los d</a:t>
              </a:r>
              <a:r>
                <a:rPr sz="1200" spc="-4" dirty="0" smtClean="0">
                  <a:latin typeface="Times New Roman"/>
                  <a:cs typeface="Times New Roman"/>
                </a:rPr>
                <a:t>a</a:t>
              </a:r>
              <a:r>
                <a:rPr sz="1200" spc="0" dirty="0" smtClean="0">
                  <a:latin typeface="Times New Roman"/>
                  <a:cs typeface="Times New Roman"/>
                </a:rPr>
                <a:t>tos a un</a:t>
              </a:r>
              <a:r>
                <a:rPr sz="1200" spc="4" dirty="0" smtClean="0">
                  <a:latin typeface="Times New Roman"/>
                  <a:cs typeface="Times New Roman"/>
                </a:rPr>
                <a:t> 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dro </a:t>
              </a:r>
              <a:r>
                <a:rPr sz="1200" spc="-9" dirty="0" smtClean="0">
                  <a:latin typeface="Times New Roman"/>
                  <a:cs typeface="Times New Roman"/>
                </a:rPr>
                <a:t>e</a:t>
              </a:r>
              <a:r>
                <a:rPr sz="1200" spc="0" dirty="0" smtClean="0">
                  <a:latin typeface="Times New Roman"/>
                  <a:cs typeface="Times New Roman"/>
                </a:rPr>
                <a:t>n E</a:t>
              </a:r>
              <a:r>
                <a:rPr sz="1200" spc="9" dirty="0" smtClean="0">
                  <a:latin typeface="Times New Roman"/>
                  <a:cs typeface="Times New Roman"/>
                </a:rPr>
                <a:t>x</a:t>
              </a:r>
              <a:r>
                <a:rPr sz="1200" spc="-4" dirty="0" smtClean="0">
                  <a:latin typeface="Times New Roman"/>
                  <a:cs typeface="Times New Roman"/>
                </a:rPr>
                <a:t>ce</a:t>
              </a:r>
              <a:r>
                <a:rPr sz="1200" spc="0" dirty="0" smtClean="0">
                  <a:latin typeface="Times New Roman"/>
                  <a:cs typeface="Times New Roman"/>
                </a:rPr>
                <a:t>l.</a:t>
              </a:r>
              <a:endParaRPr sz="1200">
                <a:latin typeface="Times New Roman"/>
                <a:cs typeface="Times New Roman"/>
              </a:endParaRPr>
            </a:p>
            <a:p>
              <a:pPr marL="248361">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An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3822">
                <a:lnSpc>
                  <a:spcPct val="95825"/>
                </a:lnSpc>
                <a:spcBef>
                  <a:spcPts val="1380"/>
                </a:spcBef>
              </a:pPr>
              <a:r>
                <a:rPr sz="1200" spc="4" dirty="0" smtClean="0">
                  <a:latin typeface="Times New Roman"/>
                  <a:cs typeface="Times New Roman"/>
                </a:rPr>
                <a:t>S</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un</a:t>
              </a:r>
              <a:r>
                <a:rPr sz="1200" spc="6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a:t>
              </a:r>
              <a:r>
                <a:rPr sz="1200" spc="59"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a</a:t>
              </a:r>
              <a:r>
                <a:rPr sz="1200" spc="0" dirty="0" smtClean="0">
                  <a:latin typeface="Times New Roman"/>
                  <a:cs typeface="Times New Roman"/>
                </a:rPr>
                <a:t>nu</a:t>
              </a:r>
              <a:r>
                <a:rPr sz="1200" spc="-4" dirty="0" smtClean="0">
                  <a:latin typeface="Times New Roman"/>
                  <a:cs typeface="Times New Roman"/>
                </a:rPr>
                <a:t>a</a:t>
              </a:r>
              <a:r>
                <a:rPr sz="1200" spc="0" dirty="0" smtClean="0">
                  <a:latin typeface="Times New Roman"/>
                  <a:cs typeface="Times New Roman"/>
                </a:rPr>
                <a:t>l</a:t>
              </a:r>
              <a:r>
                <a:rPr sz="1200" spc="5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54"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a:t>
              </a:r>
              <a:r>
                <a:rPr sz="1200" spc="5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a</a:t>
              </a:r>
              <a:r>
                <a:rPr sz="1200" spc="-25" dirty="0" smtClean="0">
                  <a:latin typeface="Times New Roman"/>
                  <a:cs typeface="Times New Roman"/>
                </a:rPr>
                <a:t>y</a:t>
              </a:r>
              <a:r>
                <a:rPr sz="1200" spc="0" dirty="0" smtClean="0">
                  <a:latin typeface="Times New Roman"/>
                  <a:cs typeface="Times New Roman"/>
                </a:rPr>
                <a:t>or</a:t>
              </a:r>
              <a:r>
                <a:rPr sz="1200" spc="89" dirty="0" smtClean="0">
                  <a:latin typeface="Times New Roman"/>
                  <a:cs typeface="Times New Roman"/>
                </a:rPr>
                <a:t> </a:t>
              </a:r>
              <a:r>
                <a:rPr sz="1200" spc="0" dirty="0" smtClean="0">
                  <a:latin typeface="Times New Roman"/>
                  <a:cs typeface="Times New Roman"/>
                </a:rPr>
                <a:t>y</a:t>
              </a:r>
              <a:r>
                <a:rPr sz="1200" spc="3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rmina</a:t>
              </a:r>
              <a:r>
                <a:rPr sz="1200" spc="54" dirty="0" smtClean="0">
                  <a:latin typeface="Times New Roman"/>
                  <a:cs typeface="Times New Roman"/>
                </a:rPr>
                <a:t> </a:t>
              </a:r>
              <a:r>
                <a:rPr sz="1200" spc="0" dirty="0" smtClean="0">
                  <a:latin typeface="Times New Roman"/>
                  <a:cs typeface="Times New Roman"/>
                </a:rPr>
                <a:t>si</a:t>
              </a:r>
              <a:r>
                <a:rPr sz="1200" spc="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6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sto,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 fijo o inv</a:t>
              </a:r>
              <a:r>
                <a:rPr sz="1200" spc="-4" dirty="0" smtClean="0">
                  <a:latin typeface="Times New Roman"/>
                  <a:cs typeface="Times New Roman"/>
                </a:rPr>
                <a:t>e</a:t>
              </a:r>
              <a:r>
                <a:rPr sz="1200" spc="0" dirty="0" smtClean="0">
                  <a:latin typeface="Times New Roman"/>
                  <a:cs typeface="Times New Roman"/>
                </a:rPr>
                <a:t>nta</a:t>
              </a:r>
              <a:r>
                <a:rPr sz="1200" spc="-4" dirty="0" smtClean="0">
                  <a:latin typeface="Times New Roman"/>
                  <a:cs typeface="Times New Roman"/>
                </a:rPr>
                <a:t>r</a:t>
              </a:r>
              <a:r>
                <a:rPr sz="1200" spc="0" dirty="0" smtClean="0">
                  <a:latin typeface="Times New Roman"/>
                  <a:cs typeface="Times New Roman"/>
                </a:rPr>
                <a:t>io.</a:t>
              </a:r>
              <a:endParaRPr sz="1200">
                <a:latin typeface="Times New Roman"/>
                <a:cs typeface="Times New Roman"/>
              </a:endParaRPr>
            </a:p>
            <a:p>
              <a:pPr marL="248361">
                <a:lnSpc>
                  <a:spcPct val="95825"/>
                </a:lnSpc>
                <a:spcBef>
                  <a:spcPts val="1382"/>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re</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9" dirty="0" smtClean="0">
                  <a:latin typeface="Times New Roman"/>
                  <a:cs typeface="Times New Roman"/>
                </a:rPr>
                <a:t>v</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8945">
                <a:lnSpc>
                  <a:spcPct val="95825"/>
                </a:lnSpc>
                <a:spcBef>
                  <a:spcPts val="1380"/>
                </a:spcBef>
              </a:pPr>
              <a:r>
                <a:rPr sz="1200" spc="0" dirty="0" smtClean="0">
                  <a:latin typeface="Times New Roman"/>
                  <a:cs typeface="Times New Roman"/>
                </a:rPr>
                <a:t>Compa</a:t>
              </a:r>
              <a:r>
                <a:rPr sz="1200" spc="-4" dirty="0" smtClean="0">
                  <a:latin typeface="Times New Roman"/>
                  <a:cs typeface="Times New Roman"/>
                </a:rPr>
                <a:t>ra</a:t>
              </a:r>
              <a:r>
                <a:rPr sz="1200" spc="0" dirty="0" smtClean="0">
                  <a:latin typeface="Times New Roman"/>
                  <a:cs typeface="Times New Roman"/>
                </a:rPr>
                <a:t>r </a:t>
              </a:r>
              <a:r>
                <a:rPr sz="1200" spc="8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 </a:t>
              </a:r>
              <a:r>
                <a:rPr sz="1200" spc="89"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 </a:t>
              </a:r>
              <a:r>
                <a:rPr sz="1200" spc="9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94" dirty="0" smtClean="0">
                  <a:latin typeface="Times New Roman"/>
                  <a:cs typeface="Times New Roman"/>
                </a:rPr>
                <a:t> </a:t>
              </a:r>
              <a:r>
                <a:rPr sz="1200" spc="0" dirty="0" smtClean="0">
                  <a:latin typeface="Times New Roman"/>
                  <a:cs typeface="Times New Roman"/>
                </a:rPr>
                <a:t>los </a:t>
              </a:r>
              <a:r>
                <a:rPr sz="1200" spc="100"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a</a:t>
              </a:r>
              <a:r>
                <a:rPr sz="1200" spc="-34" dirty="0" smtClean="0">
                  <a:latin typeface="Times New Roman"/>
                  <a:cs typeface="Times New Roman"/>
                </a:rPr>
                <a:t>y</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 </a:t>
              </a:r>
              <a:r>
                <a:rPr sz="1200" spc="94" dirty="0" smtClean="0">
                  <a:latin typeface="Times New Roman"/>
                  <a:cs typeface="Times New Roman"/>
                </a:rPr>
                <a:t> </a:t>
              </a:r>
              <a:r>
                <a:rPr sz="1200" spc="0" dirty="0" smtClean="0">
                  <a:latin typeface="Times New Roman"/>
                  <a:cs typeface="Times New Roman"/>
                </a:rPr>
                <a:t>de </a:t>
              </a:r>
              <a:r>
                <a:rPr sz="1200" spc="89" dirty="0" smtClean="0">
                  <a:latin typeface="Times New Roman"/>
                  <a:cs typeface="Times New Roman"/>
                </a:rPr>
                <a:t> </a:t>
              </a:r>
              <a:r>
                <a:rPr sz="1200" spc="-4" dirty="0" smtClean="0">
                  <a:latin typeface="Times New Roman"/>
                  <a:cs typeface="Times New Roman"/>
                </a:rPr>
                <a:t>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9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ódi</a:t>
              </a:r>
              <a:r>
                <a:rPr sz="1200" spc="-9" dirty="0" smtClean="0">
                  <a:latin typeface="Times New Roman"/>
                  <a:cs typeface="Times New Roman"/>
                </a:rPr>
                <a:t>g</a:t>
              </a:r>
              <a:r>
                <a:rPr sz="1200" spc="0" dirty="0" smtClean="0">
                  <a:latin typeface="Times New Roman"/>
                  <a:cs typeface="Times New Roman"/>
                </a:rPr>
                <a:t>o </a:t>
              </a:r>
              <a:r>
                <a:rPr sz="1200" spc="9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8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 </a:t>
              </a:r>
              <a:r>
                <a:rPr sz="1200" spc="109"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a:t>
              </a:r>
              <a:r>
                <a:rPr sz="1200" spc="0" dirty="0" smtClean="0">
                  <a:latin typeface="Times New Roman"/>
                  <a:cs typeface="Times New Roman"/>
                </a:rPr>
                <a:t>si</a:t>
              </a:r>
              <a:r>
                <a:rPr sz="1200" spc="4" dirty="0" smtClean="0">
                  <a:latin typeface="Times New Roman"/>
                  <a:cs typeface="Times New Roman"/>
                </a:rPr>
                <a:t>l</a:t>
              </a:r>
              <a:r>
                <a:rPr sz="1200" spc="0" dirty="0" smtClean="0">
                  <a:latin typeface="Times New Roman"/>
                  <a:cs typeface="Times New Roman"/>
                </a:rPr>
                <a:t>le</a:t>
              </a:r>
              <a:r>
                <a:rPr sz="1200" spc="-4" dirty="0" smtClean="0">
                  <a:latin typeface="Times New Roman"/>
                  <a:cs typeface="Times New Roman"/>
                </a:rPr>
                <a:t>r</a:t>
              </a:r>
              <a:r>
                <a:rPr sz="1200" spc="0" dirty="0" smtClean="0">
                  <a:latin typeface="Times New Roman"/>
                  <a:cs typeface="Times New Roman"/>
                </a:rPr>
                <a:t>os d</a:t>
              </a:r>
              <a:r>
                <a:rPr sz="1200" spc="-4" dirty="0" smtClean="0">
                  <a:latin typeface="Times New Roman"/>
                  <a:cs typeface="Times New Roman"/>
                </a:rPr>
                <a:t>e</a:t>
              </a:r>
              <a:r>
                <a:rPr sz="1200" spc="0" dirty="0" smtClean="0">
                  <a:latin typeface="Times New Roman"/>
                  <a:cs typeface="Times New Roman"/>
                </a:rPr>
                <a:t>l fo</a:t>
              </a:r>
              <a:r>
                <a:rPr sz="1200" spc="-4" dirty="0" smtClean="0">
                  <a:latin typeface="Times New Roman"/>
                  <a:cs typeface="Times New Roman"/>
                </a:rPr>
                <a:t>r</a:t>
              </a:r>
              <a:r>
                <a:rPr sz="1200" spc="0" dirty="0" smtClean="0">
                  <a:latin typeface="Times New Roman"/>
                  <a:cs typeface="Times New Roman"/>
                </a:rPr>
                <a:t>mu</a:t>
              </a:r>
              <a:r>
                <a:rPr sz="1200" spc="4" dirty="0" smtClean="0">
                  <a:latin typeface="Times New Roman"/>
                  <a:cs typeface="Times New Roman"/>
                </a:rPr>
                <a:t>la</a:t>
              </a:r>
              <a:r>
                <a:rPr sz="1200" spc="0" dirty="0" smtClean="0">
                  <a:latin typeface="Times New Roman"/>
                  <a:cs typeface="Times New Roman"/>
                </a:rPr>
                <a:t>rio</a:t>
              </a:r>
              <a:r>
                <a:rPr sz="1200" spc="9" dirty="0" smtClean="0">
                  <a:latin typeface="Times New Roman"/>
                  <a:cs typeface="Times New Roman"/>
                </a:rPr>
                <a:t> </a:t>
              </a:r>
              <a:r>
                <a:rPr sz="1200" spc="0" dirty="0" smtClean="0">
                  <a:latin typeface="Times New Roman"/>
                  <a:cs typeface="Times New Roman"/>
                </a:rPr>
                <a:t>103</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104.</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4 Grupo"/>
          <p:cNvGrpSpPr/>
          <p:nvPr/>
        </p:nvGrpSpPr>
        <p:grpSpPr>
          <a:xfrm>
            <a:off x="2359913" y="930910"/>
            <a:ext cx="5560518" cy="8113382"/>
            <a:chOff x="1216456" y="901077"/>
            <a:chExt cx="5560518" cy="8113382"/>
          </a:xfrm>
        </p:grpSpPr>
        <p:sp>
          <p:nvSpPr>
            <p:cNvPr id="24" name="object 24"/>
            <p:cNvSpPr txBox="1"/>
            <p:nvPr/>
          </p:nvSpPr>
          <p:spPr>
            <a:xfrm>
              <a:off x="1233805" y="946150"/>
              <a:ext cx="1178750" cy="499109"/>
            </a:xfrm>
            <a:prstGeom prst="rect">
              <a:avLst/>
            </a:prstGeom>
          </p:spPr>
          <p:txBody>
            <a:bodyPr wrap="square" lIns="0" tIns="0" rIns="0" bIns="0" rtlCol="0">
              <a:noAutofit/>
            </a:bodyPr>
            <a:lstStyle/>
            <a:p>
              <a:pPr>
                <a:lnSpc>
                  <a:spcPts val="1000"/>
                </a:lnSpc>
              </a:pPr>
              <a:endParaRPr sz="1000"/>
            </a:p>
            <a:p>
              <a:pPr marR="2705" algn="r">
                <a:lnSpc>
                  <a:spcPct val="95825"/>
                </a:lnSpc>
                <a:spcBef>
                  <a:spcPts val="1435"/>
                </a:spcBef>
              </a:pPr>
              <a:r>
                <a:rPr sz="1200" b="1" spc="0" dirty="0" smtClean="0">
                  <a:latin typeface="Times New Roman"/>
                  <a:cs typeface="Times New Roman"/>
                </a:rPr>
                <a:t>P</a:t>
              </a:r>
              <a:endParaRPr sz="1200">
                <a:latin typeface="Times New Roman"/>
                <a:cs typeface="Times New Roman"/>
              </a:endParaRPr>
            </a:p>
          </p:txBody>
        </p:sp>
        <p:sp>
          <p:nvSpPr>
            <p:cNvPr id="11" name="object 11"/>
            <p:cNvSpPr/>
            <p:nvPr/>
          </p:nvSpPr>
          <p:spPr>
            <a:xfrm>
              <a:off x="1219504" y="90398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219504" y="2136902"/>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3" name="object 13"/>
            <p:cNvSpPr/>
            <p:nvPr/>
          </p:nvSpPr>
          <p:spPr>
            <a:xfrm>
              <a:off x="1219504" y="2493518"/>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219504" y="285051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219504" y="4784724"/>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1219504" y="5141341"/>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17" name="object 17"/>
            <p:cNvSpPr/>
            <p:nvPr/>
          </p:nvSpPr>
          <p:spPr>
            <a:xfrm>
              <a:off x="1219504" y="5674741"/>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18" name="object 18"/>
            <p:cNvSpPr/>
            <p:nvPr/>
          </p:nvSpPr>
          <p:spPr>
            <a:xfrm>
              <a:off x="1216456" y="901077"/>
              <a:ext cx="0" cy="8113382"/>
            </a:xfrm>
            <a:custGeom>
              <a:avLst/>
              <a:gdLst/>
              <a:ahLst/>
              <a:cxnLst/>
              <a:rect l="l" t="t" r="r" b="b"/>
              <a:pathLst>
                <a:path h="8113382">
                  <a:moveTo>
                    <a:pt x="0" y="0"/>
                  </a:moveTo>
                  <a:lnTo>
                    <a:pt x="0" y="8113382"/>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1219504" y="9011412"/>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20" name="object 20"/>
            <p:cNvSpPr/>
            <p:nvPr/>
          </p:nvSpPr>
          <p:spPr>
            <a:xfrm>
              <a:off x="6776974" y="901077"/>
              <a:ext cx="0" cy="8113382"/>
            </a:xfrm>
            <a:custGeom>
              <a:avLst/>
              <a:gdLst/>
              <a:ahLst/>
              <a:cxnLst/>
              <a:rect l="l" t="t" r="r" b="b"/>
              <a:pathLst>
                <a:path h="8113382">
                  <a:moveTo>
                    <a:pt x="0" y="0"/>
                  </a:moveTo>
                  <a:lnTo>
                    <a:pt x="0" y="8113382"/>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233805" y="946150"/>
              <a:ext cx="1178750" cy="49910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5983605" y="948054"/>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3" name="object 23"/>
            <p:cNvSpPr/>
            <p:nvPr/>
          </p:nvSpPr>
          <p:spPr>
            <a:xfrm>
              <a:off x="5987796" y="998220"/>
              <a:ext cx="688848" cy="560831"/>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2395473" y="1262429"/>
              <a:ext cx="354233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9" name="object 9"/>
            <p:cNvSpPr txBox="1"/>
            <p:nvPr/>
          </p:nvSpPr>
          <p:spPr>
            <a:xfrm>
              <a:off x="5983605" y="948054"/>
              <a:ext cx="697865" cy="660400"/>
            </a:xfrm>
            <a:prstGeom prst="rect">
              <a:avLst/>
            </a:prstGeom>
          </p:spPr>
          <p:txBody>
            <a:bodyPr wrap="square" lIns="0" tIns="0" rIns="0" bIns="0" rtlCol="0">
              <a:noAutofit/>
            </a:bodyPr>
            <a:lstStyle/>
            <a:p>
              <a:pPr>
                <a:lnSpc>
                  <a:spcPts val="700"/>
                </a:lnSpc>
                <a:spcBef>
                  <a:spcPts val="25"/>
                </a:spcBef>
              </a:pPr>
              <a:endParaRPr sz="700"/>
            </a:p>
            <a:p>
              <a:pPr marL="220345">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.6</a:t>
              </a:r>
              <a:endParaRPr sz="1100">
                <a:latin typeface="Calibri"/>
                <a:cs typeface="Calibri"/>
              </a:endParaRPr>
            </a:p>
          </p:txBody>
        </p:sp>
        <p:sp>
          <p:nvSpPr>
            <p:cNvPr id="8" name="object 8"/>
            <p:cNvSpPr txBox="1"/>
            <p:nvPr/>
          </p:nvSpPr>
          <p:spPr>
            <a:xfrm>
              <a:off x="1216456" y="904373"/>
              <a:ext cx="5560517" cy="1232528"/>
            </a:xfrm>
            <a:prstGeom prst="rect">
              <a:avLst/>
            </a:prstGeom>
          </p:spPr>
          <p:txBody>
            <a:bodyPr wrap="square" lIns="0" tIns="0" rIns="0" bIns="0" rtlCol="0">
              <a:noAutofit/>
            </a:bodyPr>
            <a:lstStyle/>
            <a:p>
              <a:pPr>
                <a:lnSpc>
                  <a:spcPts val="700"/>
                </a:lnSpc>
                <a:spcBef>
                  <a:spcPts val="7"/>
                </a:spcBef>
              </a:pPr>
              <a:endParaRPr sz="700"/>
            </a:p>
            <a:p>
              <a:pPr marL="1464894">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65"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187145">
                <a:lnSpc>
                  <a:spcPts val="2138"/>
                </a:lnSpc>
                <a:spcBef>
                  <a:spcPts val="653"/>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DE</a:t>
              </a:r>
              <a:r>
                <a:rPr sz="1200" b="1" spc="-9" dirty="0" smtClean="0">
                  <a:latin typeface="Times New Roman"/>
                  <a:cs typeface="Times New Roman"/>
                </a:rPr>
                <a:t>P</a:t>
              </a:r>
              <a:r>
                <a:rPr sz="1200" b="1" spc="9" dirty="0" smtClean="0">
                  <a:latin typeface="Times New Roman"/>
                  <a:cs typeface="Times New Roman"/>
                </a:rPr>
                <a:t>A</a:t>
              </a:r>
              <a:r>
                <a:rPr sz="1200" b="1" spc="0" dirty="0" smtClean="0">
                  <a:latin typeface="Times New Roman"/>
                  <a:cs typeface="Times New Roman"/>
                </a:rPr>
                <a:t>RTA</a:t>
              </a:r>
              <a:r>
                <a:rPr sz="1200" b="1" spc="-4" dirty="0" smtClean="0">
                  <a:latin typeface="Times New Roman"/>
                  <a:cs typeface="Times New Roman"/>
                </a:rPr>
                <a:t>M</a:t>
              </a:r>
              <a:r>
                <a:rPr sz="1200" b="1" spc="0" dirty="0" smtClean="0">
                  <a:latin typeface="Times New Roman"/>
                  <a:cs typeface="Times New Roman"/>
                </a:rPr>
                <a:t>ENTO CONTABILID</a:t>
              </a:r>
              <a:r>
                <a:rPr sz="1200" b="1" spc="-4" dirty="0" smtClean="0">
                  <a:latin typeface="Times New Roman"/>
                  <a:cs typeface="Times New Roman"/>
                </a:rPr>
                <a:t>A</a:t>
              </a:r>
              <a:r>
                <a:rPr sz="1200" b="1" spc="0" dirty="0" smtClean="0">
                  <a:latin typeface="Times New Roman"/>
                  <a:cs typeface="Times New Roman"/>
                </a:rPr>
                <a:t>D          </a:t>
              </a:r>
              <a:r>
                <a:rPr sz="1650" b="1" spc="4" baseline="39718" dirty="0" smtClean="0">
                  <a:solidFill>
                    <a:srgbClr val="FF0000"/>
                  </a:solidFill>
                  <a:latin typeface="Calibri"/>
                  <a:cs typeface="Calibri"/>
                </a:rPr>
                <a:t>6</a:t>
              </a:r>
              <a:r>
                <a:rPr sz="1650" b="1" spc="-4" baseline="39718" dirty="0" smtClean="0">
                  <a:solidFill>
                    <a:srgbClr val="FF0000"/>
                  </a:solidFill>
                  <a:latin typeface="Calibri"/>
                  <a:cs typeface="Calibri"/>
                </a:rPr>
                <a:t>/</a:t>
              </a:r>
              <a:r>
                <a:rPr sz="1650" b="1" spc="4" baseline="39718" dirty="0" smtClean="0">
                  <a:solidFill>
                    <a:srgbClr val="FF0000"/>
                  </a:solidFill>
                  <a:latin typeface="Calibri"/>
                  <a:cs typeface="Calibri"/>
                </a:rPr>
                <a:t>3</a:t>
              </a:r>
              <a:r>
                <a:rPr sz="1650" b="1" spc="0" baseline="39718" dirty="0" smtClean="0">
                  <a:solidFill>
                    <a:srgbClr val="FF0000"/>
                  </a:solidFill>
                  <a:latin typeface="Calibri"/>
                  <a:cs typeface="Calibri"/>
                </a:rPr>
                <a:t>1</a:t>
              </a:r>
              <a:endParaRPr sz="1100">
                <a:latin typeface="Calibri"/>
                <a:cs typeface="Calibri"/>
              </a:endParaRPr>
            </a:p>
            <a:p>
              <a:pPr marL="1170381">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7" name="object 7"/>
            <p:cNvSpPr txBox="1"/>
            <p:nvPr/>
          </p:nvSpPr>
          <p:spPr>
            <a:xfrm>
              <a:off x="1216456" y="2136902"/>
              <a:ext cx="5560517" cy="356615"/>
            </a:xfrm>
            <a:prstGeom prst="rect">
              <a:avLst/>
            </a:prstGeom>
          </p:spPr>
          <p:txBody>
            <a:bodyPr wrap="square" lIns="0" tIns="0" rIns="0" bIns="0" rtlCol="0">
              <a:noAutofit/>
            </a:bodyPr>
            <a:lstStyle/>
            <a:p>
              <a:pPr marL="68529">
                <a:lnSpc>
                  <a:spcPts val="1365"/>
                </a:lnSpc>
                <a:spcBef>
                  <a:spcPts val="68"/>
                </a:spcBef>
              </a:pPr>
              <a:r>
                <a:rPr sz="1200" b="1" spc="-14" dirty="0" smtClean="0">
                  <a:latin typeface="Times New Roman"/>
                  <a:cs typeface="Times New Roman"/>
                </a:rPr>
                <a:t>P</a:t>
              </a:r>
              <a:r>
                <a:rPr sz="1200" b="1" spc="-4" dirty="0" smtClean="0">
                  <a:latin typeface="Times New Roman"/>
                  <a:cs typeface="Times New Roman"/>
                </a:rPr>
                <a:t>r</a:t>
              </a:r>
              <a:r>
                <a:rPr sz="1200" b="1" spc="9" dirty="0" smtClean="0">
                  <a:latin typeface="Times New Roman"/>
                  <a:cs typeface="Times New Roman"/>
                </a:rPr>
                <a:t>o</a:t>
              </a:r>
              <a:r>
                <a:rPr sz="1200" b="1" spc="-4" dirty="0" smtClean="0">
                  <a:latin typeface="Times New Roman"/>
                  <a:cs typeface="Times New Roman"/>
                </a:rPr>
                <a:t>ce</a:t>
              </a:r>
              <a:r>
                <a:rPr sz="1200" b="1" spc="0" dirty="0" smtClean="0">
                  <a:latin typeface="Times New Roman"/>
                  <a:cs typeface="Times New Roman"/>
                </a:rPr>
                <a:t>so N° </a:t>
              </a:r>
              <a:r>
                <a:rPr sz="1200" b="1" spc="9" dirty="0" smtClean="0">
                  <a:latin typeface="Times New Roman"/>
                  <a:cs typeface="Times New Roman"/>
                </a:rPr>
                <a:t>4</a:t>
              </a:r>
              <a:r>
                <a:rPr sz="1200" b="1" spc="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r</a:t>
              </a:r>
              <a:r>
                <a:rPr sz="1200" spc="-4" dirty="0" smtClean="0">
                  <a:latin typeface="Times New Roman"/>
                  <a:cs typeface="Times New Roman"/>
                </a:rPr>
                <a:t>c</a:t>
              </a:r>
              <a:r>
                <a:rPr sz="1200" spc="0" dirty="0" smtClean="0">
                  <a:latin typeface="Times New Roman"/>
                  <a:cs typeface="Times New Roman"/>
                </a:rPr>
                <a:t>hivo</a:t>
              </a:r>
              <a:endParaRPr sz="1200">
                <a:latin typeface="Times New Roman"/>
                <a:cs typeface="Times New Roman"/>
              </a:endParaRPr>
            </a:p>
          </p:txBody>
        </p:sp>
        <p:sp>
          <p:nvSpPr>
            <p:cNvPr id="6" name="object 6"/>
            <p:cNvSpPr txBox="1"/>
            <p:nvPr/>
          </p:nvSpPr>
          <p:spPr>
            <a:xfrm>
              <a:off x="1216456" y="2493517"/>
              <a:ext cx="5560517" cy="356997"/>
            </a:xfrm>
            <a:prstGeom prst="rect">
              <a:avLst/>
            </a:prstGeom>
          </p:spPr>
          <p:txBody>
            <a:bodyPr wrap="square" lIns="0" tIns="0" rIns="0" bIns="0" rtlCol="0">
              <a:noAutofit/>
            </a:bodyPr>
            <a:lstStyle/>
            <a:p>
              <a:pPr marL="68529">
                <a:lnSpc>
                  <a:spcPts val="1365"/>
                </a:lnSpc>
                <a:spcBef>
                  <a:spcPts val="68"/>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r>
                <a:rPr sz="1200" b="1" spc="-4"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nten</a:t>
              </a:r>
              <a:r>
                <a:rPr sz="1200" spc="4" dirty="0" smtClean="0">
                  <a:latin typeface="Times New Roman"/>
                  <a:cs typeface="Times New Roman"/>
                </a:rPr>
                <a:t>e</a:t>
              </a:r>
              <a:r>
                <a:rPr sz="1200" spc="0" dirty="0" smtClean="0">
                  <a:latin typeface="Times New Roman"/>
                  <a:cs typeface="Times New Roman"/>
                </a:rPr>
                <a:t>r un control sobre</a:t>
              </a:r>
              <a:r>
                <a:rPr sz="1200" spc="-4" dirty="0" smtClean="0">
                  <a:latin typeface="Times New Roman"/>
                  <a:cs typeface="Times New Roman"/>
                </a:rPr>
                <a:t> e</a:t>
              </a:r>
              <a:r>
                <a:rPr sz="1200" spc="0" dirty="0" smtClean="0">
                  <a:latin typeface="Times New Roman"/>
                  <a:cs typeface="Times New Roman"/>
                </a:rPr>
                <a:t>l a</a:t>
              </a:r>
              <a:r>
                <a:rPr sz="1200" spc="4" dirty="0" smtClean="0">
                  <a:latin typeface="Times New Roman"/>
                  <a:cs typeface="Times New Roman"/>
                </a:rPr>
                <a:t>r</a:t>
              </a:r>
              <a:r>
                <a:rPr sz="1200" spc="-4" dirty="0" smtClean="0">
                  <a:latin typeface="Times New Roman"/>
                  <a:cs typeface="Times New Roman"/>
                </a:rPr>
                <a:t>c</a:t>
              </a:r>
              <a:r>
                <a:rPr sz="1200" spc="0" dirty="0" smtClean="0">
                  <a:latin typeface="Times New Roman"/>
                  <a:cs typeface="Times New Roman"/>
                </a:rPr>
                <a:t>hivo c</a:t>
              </a:r>
              <a:r>
                <a:rPr sz="1200" spc="9" dirty="0" smtClean="0">
                  <a:latin typeface="Times New Roman"/>
                  <a:cs typeface="Times New Roman"/>
                </a:rPr>
                <a:t>o</a:t>
              </a:r>
              <a:r>
                <a:rPr sz="1200" spc="0" dirty="0" smtClean="0">
                  <a:latin typeface="Times New Roman"/>
                  <a:cs typeface="Times New Roman"/>
                </a:rPr>
                <a:t>ntable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5" name="object 5"/>
            <p:cNvSpPr txBox="1"/>
            <p:nvPr/>
          </p:nvSpPr>
          <p:spPr>
            <a:xfrm>
              <a:off x="1216456" y="2850515"/>
              <a:ext cx="5560517" cy="1934209"/>
            </a:xfrm>
            <a:prstGeom prst="rect">
              <a:avLst/>
            </a:prstGeom>
          </p:spPr>
          <p:txBody>
            <a:bodyPr wrap="square" lIns="0" tIns="0" rIns="0" bIns="0" rtlCol="0">
              <a:noAutofit/>
            </a:bodyPr>
            <a:lstStyle/>
            <a:p>
              <a:pPr>
                <a:lnSpc>
                  <a:spcPts val="1300"/>
                </a:lnSpc>
                <a:spcBef>
                  <a:spcPts val="63"/>
                </a:spcBef>
              </a:pPr>
              <a:endParaRPr sz="1300"/>
            </a:p>
            <a:p>
              <a:pPr marL="248361">
                <a:lnSpc>
                  <a:spcPct val="95825"/>
                </a:lnSpc>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Custodia</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1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hivo</a:t>
              </a:r>
              <a:r>
                <a:rPr sz="1200" spc="25"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0774">
                <a:lnSpc>
                  <a:spcPct val="95825"/>
                </a:lnSpc>
                <a:spcBef>
                  <a:spcPts val="1380"/>
                </a:spcBef>
              </a:pPr>
              <a:r>
                <a:rPr sz="1200" spc="-14" dirty="0" smtClean="0">
                  <a:latin typeface="Times New Roman"/>
                  <a:cs typeface="Times New Roman"/>
                </a:rPr>
                <a:t>L</a:t>
              </a:r>
              <a:r>
                <a:rPr sz="1200" spc="0" dirty="0" smtClean="0">
                  <a:latin typeface="Times New Roman"/>
                  <a:cs typeface="Times New Roman"/>
                </a:rPr>
                <a:t>a</a:t>
              </a:r>
              <a:r>
                <a:rPr sz="1200" spc="13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a:t>
              </a:r>
              <a:r>
                <a:rPr sz="1200" spc="1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ontabil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2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0" dirty="0" smtClean="0">
                  <a:latin typeface="Times New Roman"/>
                  <a:cs typeface="Times New Roman"/>
                </a:rPr>
                <a:t>a</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hivo</a:t>
              </a:r>
              <a:r>
                <a:rPr sz="1200" spc="144" dirty="0" smtClean="0">
                  <a:latin typeface="Times New Roman"/>
                  <a:cs typeface="Times New Roman"/>
                </a:rPr>
                <a:t> </a:t>
              </a:r>
              <a:r>
                <a:rPr sz="1200" spc="0" dirty="0" smtClean="0">
                  <a:latin typeface="Times New Roman"/>
                  <a:cs typeface="Times New Roman"/>
                </a:rPr>
                <a:t>por</a:t>
              </a:r>
              <a:r>
                <a:rPr sz="1200" spc="125" dirty="0" smtClean="0">
                  <a:latin typeface="Times New Roman"/>
                  <a:cs typeface="Times New Roman"/>
                </a:rPr>
                <a:t> </a:t>
              </a:r>
              <a:r>
                <a:rPr sz="1200" spc="0" dirty="0" smtClean="0">
                  <a:latin typeface="Times New Roman"/>
                  <a:cs typeface="Times New Roman"/>
                </a:rPr>
                <a:t>ord</a:t>
              </a:r>
              <a:r>
                <a:rPr sz="1200" spc="-9" dirty="0" smtClean="0">
                  <a:latin typeface="Times New Roman"/>
                  <a:cs typeface="Times New Roman"/>
                </a:rPr>
                <a:t>e</a:t>
              </a:r>
              <a:r>
                <a:rPr sz="1200" spc="0" dirty="0" smtClean="0">
                  <a:latin typeface="Times New Roman"/>
                  <a:cs typeface="Times New Roman"/>
                </a:rPr>
                <a:t>n</a:t>
              </a:r>
              <a:r>
                <a:rPr sz="1200" spc="12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a:t>
              </a:r>
              <a:r>
                <a:rPr sz="1200" spc="12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a:t>
              </a:r>
              <a:r>
                <a:rPr sz="1200" spc="134" dirty="0" smtClean="0">
                  <a:latin typeface="Times New Roman"/>
                  <a:cs typeface="Times New Roman"/>
                </a:rPr>
                <a:t> </a:t>
              </a:r>
              <a:r>
                <a:rPr sz="1200" spc="0" dirty="0" smtClean="0">
                  <a:latin typeface="Times New Roman"/>
                  <a:cs typeface="Times New Roman"/>
                </a:rPr>
                <a:t>o s</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lo</a:t>
              </a:r>
              <a:r>
                <a:rPr sz="1200" spc="14" dirty="0" smtClean="0">
                  <a:latin typeface="Times New Roman"/>
                  <a:cs typeface="Times New Roman"/>
                </a:rPr>
                <a:t> </a:t>
              </a:r>
              <a:r>
                <a:rPr sz="1200" spc="-9" dirty="0" smtClean="0">
                  <a:latin typeface="Times New Roman"/>
                  <a:cs typeface="Times New Roman"/>
                </a:rPr>
                <a:t>g</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rda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los a</a:t>
              </a:r>
              <a:r>
                <a:rPr sz="1200" spc="-4" dirty="0" smtClean="0">
                  <a:latin typeface="Times New Roman"/>
                  <a:cs typeface="Times New Roman"/>
                </a:rPr>
                <a:t>rc</a:t>
              </a:r>
              <a:r>
                <a:rPr sz="1200" spc="0" dirty="0" smtClean="0">
                  <a:latin typeface="Times New Roman"/>
                  <a:cs typeface="Times New Roman"/>
                </a:rPr>
                <a:t>hivos</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spond</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ntes.</a:t>
              </a:r>
              <a:endParaRPr sz="1200">
                <a:latin typeface="Times New Roman"/>
                <a:cs typeface="Times New Roman"/>
              </a:endParaRPr>
            </a:p>
            <a:p>
              <a:pPr marL="248361">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rc</a:t>
              </a:r>
              <a:r>
                <a:rPr sz="1200" spc="0" dirty="0" smtClean="0">
                  <a:latin typeface="Times New Roman"/>
                  <a:cs typeface="Times New Roman"/>
                </a:rPr>
                <a:t>hivo de </a:t>
              </a:r>
              <a:r>
                <a:rPr sz="1200" spc="-4" dirty="0" smtClean="0">
                  <a:latin typeface="Times New Roman"/>
                  <a:cs typeface="Times New Roman"/>
                </a:rPr>
                <a:t>a</a:t>
              </a:r>
              <a:r>
                <a:rPr sz="1200" spc="9" dirty="0" smtClean="0">
                  <a:latin typeface="Times New Roman"/>
                  <a:cs typeface="Times New Roman"/>
                </a:rPr>
                <a:t>ñ</a:t>
              </a:r>
              <a:r>
                <a:rPr sz="1200" spc="0" dirty="0" smtClean="0">
                  <a:latin typeface="Times New Roman"/>
                  <a:cs typeface="Times New Roman"/>
                </a:rPr>
                <a:t>os p</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dos</a:t>
              </a:r>
              <a:r>
                <a:rPr sz="1200" spc="1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80469">
                <a:lnSpc>
                  <a:spcPct val="95825"/>
                </a:lnSpc>
                <a:spcBef>
                  <a:spcPts val="1380"/>
                </a:spcBef>
              </a:pPr>
              <a:r>
                <a:rPr sz="1200" spc="-14" dirty="0" smtClean="0">
                  <a:latin typeface="Times New Roman"/>
                  <a:cs typeface="Times New Roman"/>
                </a:rPr>
                <a:t>L</a:t>
              </a:r>
              <a:r>
                <a:rPr sz="1200" spc="0" dirty="0" smtClean="0">
                  <a:latin typeface="Times New Roman"/>
                  <a:cs typeface="Times New Roman"/>
                </a:rPr>
                <a:t>os </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hivos de</a:t>
              </a:r>
              <a:r>
                <a:rPr sz="1200" spc="-4" dirty="0" smtClean="0">
                  <a:latin typeface="Times New Roman"/>
                  <a:cs typeface="Times New Roman"/>
                </a:rPr>
                <a:t> </a:t>
              </a:r>
              <a:r>
                <a:rPr sz="1200" spc="0" dirty="0" smtClean="0">
                  <a:latin typeface="Times New Roman"/>
                  <a:cs typeface="Times New Roman"/>
                </a:rPr>
                <a:t>más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inco </a:t>
              </a:r>
              <a:r>
                <a:rPr sz="1200" spc="-4" dirty="0" smtClean="0">
                  <a:latin typeface="Times New Roman"/>
                  <a:cs typeface="Times New Roman"/>
                </a:rPr>
                <a:t>a</a:t>
              </a:r>
              <a:r>
                <a:rPr sz="1200" spc="0" dirty="0" smtClean="0">
                  <a:latin typeface="Times New Roman"/>
                  <a:cs typeface="Times New Roman"/>
                </a:rPr>
                <a:t>ños son </a:t>
              </a:r>
              <a:r>
                <a:rPr sz="1200" spc="4" dirty="0" smtClean="0">
                  <a:latin typeface="Times New Roman"/>
                  <a:cs typeface="Times New Roman"/>
                </a:rPr>
                <a:t>l</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dos a</a:t>
              </a:r>
              <a:r>
                <a:rPr sz="1200" spc="4" dirty="0" smtClean="0">
                  <a:latin typeface="Times New Roman"/>
                  <a:cs typeface="Times New Roman"/>
                </a:rPr>
                <a:t> </a:t>
              </a:r>
              <a:r>
                <a:rPr sz="1200" spc="0" dirty="0" smtClean="0">
                  <a:latin typeface="Times New Roman"/>
                  <a:cs typeface="Times New Roman"/>
                </a:rPr>
                <a:t>la bod</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n don</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ntr</a:t>
              </a:r>
              <a:r>
                <a:rPr sz="1200" spc="-4" dirty="0" smtClean="0">
                  <a:latin typeface="Times New Roman"/>
                  <a:cs typeface="Times New Roman"/>
                </a:rPr>
                <a:t>a</a:t>
              </a:r>
              <a:r>
                <a:rPr sz="1200" spc="0" dirty="0" smtClean="0">
                  <a:latin typeface="Times New Roman"/>
                  <a:cs typeface="Times New Roman"/>
                </a:rPr>
                <a:t>n h</a:t>
              </a:r>
              <a:r>
                <a:rPr sz="1200" spc="-4" dirty="0" smtClean="0">
                  <a:latin typeface="Times New Roman"/>
                  <a:cs typeface="Times New Roman"/>
                </a:rPr>
                <a:t>a</a:t>
              </a:r>
              <a:r>
                <a:rPr sz="1200" spc="0" dirty="0" smtClean="0">
                  <a:latin typeface="Times New Roman"/>
                  <a:cs typeface="Times New Roman"/>
                </a:rPr>
                <a:t>sta pod</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ec</a:t>
              </a:r>
              <a:r>
                <a:rPr sz="1200" spc="9"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rlos</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a:t>
              </a:r>
              <a:r>
                <a:rPr sz="1200" spc="-9" dirty="0" smtClean="0">
                  <a:latin typeface="Times New Roman"/>
                  <a:cs typeface="Times New Roman"/>
                </a:rPr>
                <a:t> </a:t>
              </a:r>
              <a:r>
                <a:rPr sz="1200" spc="0" dirty="0" smtClean="0">
                  <a:latin typeface="Times New Roman"/>
                  <a:cs typeface="Times New Roman"/>
                </a:rPr>
                <a:t>lo que</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9" dirty="0" smtClean="0">
                  <a:latin typeface="Times New Roman"/>
                  <a:cs typeface="Times New Roman"/>
                </a:rPr>
                <a:t>b</a:t>
              </a:r>
              <a:r>
                <a:rPr sz="1200" spc="0" dirty="0" smtClean="0">
                  <a:latin typeface="Times New Roman"/>
                  <a:cs typeface="Times New Roman"/>
                </a:rPr>
                <a:t>le</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la l</a:t>
              </a:r>
              <a:r>
                <a:rPr sz="1200" spc="19" dirty="0" smtClean="0">
                  <a:latin typeface="Times New Roman"/>
                  <a:cs typeface="Times New Roman"/>
                </a:rPr>
                <a:t>e</a:t>
              </a:r>
              <a:r>
                <a:rPr sz="1200" spc="-25" dirty="0" smtClean="0">
                  <a:latin typeface="Times New Roman"/>
                  <a:cs typeface="Times New Roman"/>
                </a:rPr>
                <a:t>y</a:t>
              </a:r>
              <a:r>
                <a:rPr sz="1200" spc="0" dirty="0" smtClean="0">
                  <a:latin typeface="Times New Roman"/>
                  <a:cs typeface="Times New Roman"/>
                </a:rPr>
                <a:t>.</a:t>
              </a:r>
              <a:endParaRPr sz="1200">
                <a:latin typeface="Times New Roman"/>
                <a:cs typeface="Times New Roman"/>
              </a:endParaRPr>
            </a:p>
          </p:txBody>
        </p:sp>
        <p:sp>
          <p:nvSpPr>
            <p:cNvPr id="4" name="object 4"/>
            <p:cNvSpPr txBox="1"/>
            <p:nvPr/>
          </p:nvSpPr>
          <p:spPr>
            <a:xfrm>
              <a:off x="1216456" y="4784724"/>
              <a:ext cx="5560517" cy="356616"/>
            </a:xfrm>
            <a:prstGeom prst="rect">
              <a:avLst/>
            </a:prstGeom>
          </p:spPr>
          <p:txBody>
            <a:bodyPr wrap="square" lIns="0" tIns="0" rIns="0" bIns="0" rtlCol="0">
              <a:noAutofit/>
            </a:bodyPr>
            <a:lstStyle/>
            <a:p>
              <a:pPr marL="68529">
                <a:lnSpc>
                  <a:spcPts val="1365"/>
                </a:lnSpc>
                <a:spcBef>
                  <a:spcPts val="68"/>
                </a:spcBef>
              </a:pPr>
              <a:r>
                <a:rPr sz="1200" b="1" spc="-14" dirty="0" smtClean="0">
                  <a:latin typeface="Times New Roman"/>
                  <a:cs typeface="Times New Roman"/>
                </a:rPr>
                <a:t>P</a:t>
              </a:r>
              <a:r>
                <a:rPr sz="1200" b="1" spc="-4" dirty="0" smtClean="0">
                  <a:latin typeface="Times New Roman"/>
                  <a:cs typeface="Times New Roman"/>
                </a:rPr>
                <a:t>r</a:t>
              </a:r>
              <a:r>
                <a:rPr sz="1200" b="1" spc="9" dirty="0" smtClean="0">
                  <a:latin typeface="Times New Roman"/>
                  <a:cs typeface="Times New Roman"/>
                </a:rPr>
                <a:t>o</a:t>
              </a:r>
              <a:r>
                <a:rPr sz="1200" b="1" spc="-4" dirty="0" smtClean="0">
                  <a:latin typeface="Times New Roman"/>
                  <a:cs typeface="Times New Roman"/>
                </a:rPr>
                <a:t>ce</a:t>
              </a:r>
              <a:r>
                <a:rPr sz="1200" b="1" spc="0" dirty="0" smtClean="0">
                  <a:latin typeface="Times New Roman"/>
                  <a:cs typeface="Times New Roman"/>
                </a:rPr>
                <a:t>so N° </a:t>
              </a:r>
              <a:r>
                <a:rPr sz="1200" b="1" spc="9" dirty="0" smtClean="0">
                  <a:latin typeface="Times New Roman"/>
                  <a:cs typeface="Times New Roman"/>
                </a:rPr>
                <a:t>5</a:t>
              </a:r>
              <a:r>
                <a:rPr sz="1200" b="1" spc="0" dirty="0" smtClean="0">
                  <a:latin typeface="Times New Roman"/>
                  <a:cs typeface="Times New Roman"/>
                </a:rPr>
                <a:t>: </a:t>
              </a:r>
              <a:r>
                <a:rPr sz="1200" spc="0" dirty="0" smtClean="0">
                  <a:latin typeface="Times New Roman"/>
                  <a:cs typeface="Times New Roman"/>
                </a:rPr>
                <a:t>Nómina</a:t>
              </a:r>
              <a:endParaRPr sz="1200">
                <a:latin typeface="Times New Roman"/>
                <a:cs typeface="Times New Roman"/>
              </a:endParaRPr>
            </a:p>
          </p:txBody>
        </p:sp>
        <p:sp>
          <p:nvSpPr>
            <p:cNvPr id="3" name="object 3"/>
            <p:cNvSpPr txBox="1"/>
            <p:nvPr/>
          </p:nvSpPr>
          <p:spPr>
            <a:xfrm>
              <a:off x="1216456" y="5141341"/>
              <a:ext cx="5560517" cy="533400"/>
            </a:xfrm>
            <a:prstGeom prst="rect">
              <a:avLst/>
            </a:prstGeom>
          </p:spPr>
          <p:txBody>
            <a:bodyPr wrap="square" lIns="0" tIns="0" rIns="0" bIns="0" rtlCol="0">
              <a:noAutofit/>
            </a:bodyPr>
            <a:lstStyle/>
            <a:p>
              <a:pPr marL="68529" marR="178412">
                <a:lnSpc>
                  <a:spcPts val="1380"/>
                </a:lnSpc>
                <a:spcBef>
                  <a:spcPts val="79"/>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r>
                <a:rPr sz="1200" b="1" spc="139" dirty="0" smtClean="0">
                  <a:latin typeface="Times New Roman"/>
                  <a:cs typeface="Times New Roman"/>
                </a:rPr>
                <a:t> </a:t>
              </a:r>
              <a:r>
                <a:rPr sz="1200" spc="0" dirty="0" smtClean="0">
                  <a:latin typeface="Times New Roman"/>
                  <a:cs typeface="Times New Roman"/>
                </a:rPr>
                <a:t>El</a:t>
              </a:r>
              <a:r>
                <a:rPr sz="1200" spc="-4" dirty="0" smtClean="0">
                  <a:latin typeface="Times New Roman"/>
                  <a:cs typeface="Times New Roman"/>
                </a:rPr>
                <a:t>a</a:t>
              </a:r>
              <a:r>
                <a:rPr sz="1200" spc="0" dirty="0" smtClean="0">
                  <a:latin typeface="Times New Roman"/>
                  <a:cs typeface="Times New Roman"/>
                </a:rPr>
                <a:t>borar</a:t>
              </a:r>
              <a:r>
                <a:rPr sz="1200" spc="150" dirty="0" smtClean="0">
                  <a:latin typeface="Times New Roman"/>
                  <a:cs typeface="Times New Roman"/>
                </a:rPr>
                <a:t> </a:t>
              </a:r>
              <a:r>
                <a:rPr sz="1200" spc="0" dirty="0" smtClean="0">
                  <a:latin typeface="Times New Roman"/>
                  <a:cs typeface="Times New Roman"/>
                </a:rPr>
                <a:t>y</a:t>
              </a:r>
              <a:r>
                <a:rPr sz="1200" spc="11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lcul</a:t>
              </a:r>
              <a:r>
                <a:rPr sz="1200" spc="-4" dirty="0" smtClean="0">
                  <a:latin typeface="Times New Roman"/>
                  <a:cs typeface="Times New Roman"/>
                </a:rPr>
                <a:t>a</a:t>
              </a:r>
              <a:r>
                <a:rPr sz="1200" spc="0" dirty="0" smtClean="0">
                  <a:latin typeface="Times New Roman"/>
                  <a:cs typeface="Times New Roman"/>
                </a:rPr>
                <a:t>r</a:t>
              </a:r>
              <a:r>
                <a:rPr sz="1200" spc="13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0" dirty="0" smtClean="0">
                  <a:latin typeface="Times New Roman"/>
                  <a:cs typeface="Times New Roman"/>
                </a:rPr>
                <a:t>rol</a:t>
              </a:r>
              <a:r>
                <a:rPr sz="1200" spc="139"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144" dirty="0" smtClean="0">
                  <a:latin typeface="Times New Roman"/>
                  <a:cs typeface="Times New Roman"/>
                </a:rPr>
                <a:t> </a:t>
              </a:r>
              <a:r>
                <a:rPr sz="1200" spc="0" dirty="0" smtClean="0">
                  <a:latin typeface="Times New Roman"/>
                  <a:cs typeface="Times New Roman"/>
                </a:rPr>
                <a:t>provisiones</a:t>
              </a:r>
              <a:r>
                <a:rPr sz="1200" spc="155" dirty="0" smtClean="0">
                  <a:latin typeface="Times New Roman"/>
                  <a:cs typeface="Times New Roman"/>
                </a:rPr>
                <a:t> </a:t>
              </a:r>
              <a:r>
                <a:rPr sz="1200" spc="0" dirty="0" smtClean="0">
                  <a:latin typeface="Times New Roman"/>
                  <a:cs typeface="Times New Roman"/>
                </a:rPr>
                <a:t>y</a:t>
              </a:r>
              <a:r>
                <a:rPr sz="1200" spc="1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144"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 d</a:t>
              </a:r>
              <a:r>
                <a:rPr sz="1200" spc="-4" dirty="0" smtClean="0">
                  <a:latin typeface="Times New Roman"/>
                  <a:cs typeface="Times New Roman"/>
                </a:rPr>
                <a:t>e</a:t>
              </a:r>
              <a:r>
                <a:rPr sz="1200" spc="0" dirty="0" smtClean="0">
                  <a:latin typeface="Times New Roman"/>
                  <a:cs typeface="Times New Roman"/>
                </a:rPr>
                <a:t>l pe</a:t>
              </a:r>
              <a:r>
                <a:rPr sz="1200" spc="-4" dirty="0" smtClean="0">
                  <a:latin typeface="Times New Roman"/>
                  <a:cs typeface="Times New Roman"/>
                </a:rPr>
                <a:t>r</a:t>
              </a:r>
              <a:r>
                <a:rPr sz="1200" spc="0" dirty="0" smtClean="0">
                  <a:latin typeface="Times New Roman"/>
                  <a:cs typeface="Times New Roman"/>
                </a:rPr>
                <a:t>son</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2" name="object 2"/>
            <p:cNvSpPr txBox="1"/>
            <p:nvPr/>
          </p:nvSpPr>
          <p:spPr>
            <a:xfrm>
              <a:off x="1216456" y="5674741"/>
              <a:ext cx="5560517" cy="3336359"/>
            </a:xfrm>
            <a:prstGeom prst="rect">
              <a:avLst/>
            </a:prstGeom>
          </p:spPr>
          <p:txBody>
            <a:bodyPr wrap="square" lIns="0" tIns="0" rIns="0" bIns="0" rtlCol="0">
              <a:noAutofit/>
            </a:bodyPr>
            <a:lstStyle/>
            <a:p>
              <a:pPr>
                <a:lnSpc>
                  <a:spcPts val="1300"/>
                </a:lnSpc>
                <a:spcBef>
                  <a:spcPts val="63"/>
                </a:spcBef>
              </a:pPr>
              <a:endParaRPr sz="1300"/>
            </a:p>
            <a:p>
              <a:pPr marL="248361" marR="1766119" algn="just">
                <a:lnSpc>
                  <a:spcPct val="95825"/>
                </a:lnSpc>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Control de </a:t>
              </a:r>
              <a:r>
                <a:rPr sz="1200" spc="-9"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ias, </a:t>
              </a:r>
              <a:r>
                <a:rPr sz="1200" spc="-4" dirty="0" smtClean="0">
                  <a:latin typeface="Times New Roman"/>
                  <a:cs typeface="Times New Roman"/>
                </a:rPr>
                <a:t>a</a:t>
              </a:r>
              <a:r>
                <a:rPr sz="1200" spc="1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s </a:t>
              </a:r>
              <a:r>
                <a:rPr sz="1200" spc="9"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s</a:t>
              </a:r>
              <a:r>
                <a:rPr sz="1200" spc="1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8767" algn="just">
                <a:lnSpc>
                  <a:spcPct val="95921"/>
                </a:lnSpc>
                <a:spcBef>
                  <a:spcPts val="1380"/>
                </a:spcBef>
              </a:pPr>
              <a:r>
                <a:rPr sz="1200" spc="0" dirty="0" smtClean="0">
                  <a:latin typeface="Times New Roman"/>
                  <a:cs typeface="Times New Roman"/>
                </a:rPr>
                <a:t>Al</a:t>
              </a:r>
              <a:r>
                <a:rPr sz="1200" spc="5" dirty="0" smtClean="0">
                  <a:latin typeface="Times New Roman"/>
                  <a:cs typeface="Times New Roman"/>
                </a:rPr>
                <a:t> </a:t>
              </a:r>
              <a:r>
                <a:rPr sz="1200" spc="0" dirty="0" smtClean="0">
                  <a:latin typeface="Times New Roman"/>
                  <a:cs typeface="Times New Roman"/>
                </a:rPr>
                <a:t>fin</a:t>
              </a:r>
              <a:r>
                <a:rPr sz="1200" spc="-4" dirty="0" smtClean="0">
                  <a:latin typeface="Times New Roman"/>
                  <a:cs typeface="Times New Roman"/>
                </a:rPr>
                <a:t>a</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 mes la</a:t>
              </a:r>
              <a:r>
                <a:rPr sz="1200" spc="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 </a:t>
              </a:r>
              <a:r>
                <a:rPr sz="1200" spc="-4" dirty="0" smtClean="0">
                  <a:latin typeface="Times New Roman"/>
                  <a:cs typeface="Times New Roman"/>
                </a:rPr>
                <a:t>c</a:t>
              </a:r>
              <a:r>
                <a:rPr sz="1200" spc="0" dirty="0" smtClean="0">
                  <a:latin typeface="Times New Roman"/>
                  <a:cs typeface="Times New Roman"/>
                </a:rPr>
                <a:t>ontable </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ibe</a:t>
              </a:r>
              <a:r>
                <a:rPr sz="1200" spc="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 mensu</a:t>
              </a:r>
              <a:r>
                <a:rPr sz="1200" spc="-4" dirty="0" smtClean="0">
                  <a:latin typeface="Times New Roman"/>
                  <a:cs typeface="Times New Roman"/>
                </a:rPr>
                <a:t>a</a:t>
              </a:r>
              <a:r>
                <a:rPr sz="1200" spc="0" dirty="0" smtClean="0">
                  <a:latin typeface="Times New Roman"/>
                  <a:cs typeface="Times New Roman"/>
                </a:rPr>
                <a:t>l</a:t>
              </a:r>
              <a:r>
                <a:rPr sz="1200" spc="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p</a:t>
              </a:r>
              <a:r>
                <a:rPr sz="1200" spc="4" dirty="0" smtClean="0">
                  <a:latin typeface="Times New Roman"/>
                  <a:cs typeface="Times New Roman"/>
                </a:rPr>
                <a:t>er</a:t>
              </a:r>
              <a:r>
                <a:rPr sz="1200" spc="0" dirty="0" smtClean="0">
                  <a:latin typeface="Times New Roman"/>
                  <a:cs typeface="Times New Roman"/>
                </a:rPr>
                <a:t>son</a:t>
              </a:r>
              <a:r>
                <a:rPr sz="1200" spc="-4" dirty="0" smtClean="0">
                  <a:latin typeface="Times New Roman"/>
                  <a:cs typeface="Times New Roman"/>
                </a:rPr>
                <a:t>a</a:t>
              </a:r>
              <a:r>
                <a:rPr sz="1200" spc="0" dirty="0" smtClean="0">
                  <a:latin typeface="Times New Roman"/>
                  <a:cs typeface="Times New Roman"/>
                </a:rPr>
                <a:t>l</a:t>
              </a:r>
              <a:r>
                <a:rPr sz="1200" spc="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donde</a:t>
              </a:r>
              <a:r>
                <a:rPr sz="1200" spc="20" dirty="0" smtClean="0">
                  <a:latin typeface="Times New Roman"/>
                  <a:cs typeface="Times New Roman"/>
                </a:rPr>
                <a:t> </a:t>
              </a:r>
              <a:r>
                <a:rPr sz="1200" spc="0" dirty="0" smtClean="0">
                  <a:latin typeface="Times New Roman"/>
                  <a:cs typeface="Times New Roman"/>
                </a:rPr>
                <a:t>se</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ntr</a:t>
              </a:r>
              <a:r>
                <a:rPr sz="1200" spc="-4" dirty="0" smtClean="0">
                  <a:latin typeface="Times New Roman"/>
                  <a:cs typeface="Times New Roman"/>
                </a:rPr>
                <a:t>a</a:t>
              </a:r>
              <a:r>
                <a:rPr sz="1200" spc="0" dirty="0" smtClean="0">
                  <a:latin typeface="Times New Roman"/>
                  <a:cs typeface="Times New Roman"/>
                </a:rPr>
                <a:t>n</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talle</a:t>
              </a:r>
              <a:r>
                <a:rPr sz="1200" spc="20"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s</a:t>
              </a:r>
              <a:r>
                <a:rPr sz="1200" spc="34" dirty="0" smtClean="0">
                  <a:latin typeface="Times New Roman"/>
                  <a:cs typeface="Times New Roman"/>
                </a:rPr>
                <a:t> </a:t>
              </a:r>
              <a:r>
                <a:rPr sz="1200" spc="4" dirty="0" smtClean="0">
                  <a:latin typeface="Times New Roman"/>
                  <a:cs typeface="Times New Roman"/>
                </a:rPr>
                <a:t>r</a:t>
              </a:r>
              <a:r>
                <a:rPr sz="1200" spc="19" dirty="0" smtClean="0">
                  <a:latin typeface="Times New Roman"/>
                  <a:cs typeface="Times New Roman"/>
                </a:rPr>
                <a:t>e</a:t>
              </a:r>
              <a:r>
                <a:rPr sz="1200" spc="-9" dirty="0" smtClean="0">
                  <a:latin typeface="Times New Roman"/>
                  <a:cs typeface="Times New Roman"/>
                </a:rPr>
                <a:t>g</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ment</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y obs</a:t>
              </a:r>
              <a:r>
                <a:rPr sz="1200" spc="4" dirty="0" smtClean="0">
                  <a:latin typeface="Times New Roman"/>
                  <a:cs typeface="Times New Roman"/>
                </a:rPr>
                <a:t>e</a:t>
              </a:r>
              <a:r>
                <a:rPr sz="1200" spc="0" dirty="0" smtClean="0">
                  <a:latin typeface="Times New Roman"/>
                  <a:cs typeface="Times New Roman"/>
                </a:rPr>
                <a:t>rv</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a:t>
              </a:r>
              <a:r>
                <a:rPr sz="1200" spc="2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a:t>
              </a:r>
              <a:r>
                <a:rPr sz="1200" spc="0" dirty="0" smtClean="0">
                  <a:latin typeface="Times New Roman"/>
                  <a:cs typeface="Times New Roman"/>
                </a:rPr>
                <a:t>da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a:t>
              </a:r>
              <a:r>
                <a:rPr sz="1200" spc="0" dirty="0" smtClean="0">
                  <a:latin typeface="Times New Roman"/>
                  <a:cs typeface="Times New Roman"/>
                </a:rPr>
                <a:t>do de</a:t>
              </a:r>
              <a:r>
                <a:rPr sz="1200" spc="-4" dirty="0" smtClean="0">
                  <a:latin typeface="Times New Roman"/>
                  <a:cs typeface="Times New Roman"/>
                </a:rPr>
                <a:t> </a:t>
              </a:r>
              <a:r>
                <a:rPr sz="1200" spc="0" dirty="0" smtClean="0">
                  <a:latin typeface="Times New Roman"/>
                  <a:cs typeface="Times New Roman"/>
                </a:rPr>
                <a:t>la Clí</a:t>
              </a:r>
              <a:r>
                <a:rPr sz="1200" spc="14" dirty="0" smtClean="0">
                  <a:latin typeface="Times New Roman"/>
                  <a:cs typeface="Times New Roman"/>
                </a:rPr>
                <a:t>n</a:t>
              </a:r>
              <a:r>
                <a:rPr sz="1200" spc="0" dirty="0" smtClean="0">
                  <a:latin typeface="Times New Roman"/>
                  <a:cs typeface="Times New Roman"/>
                </a:rPr>
                <a:t>ic</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a:p>
              <a:pPr marL="248361" marR="3826821" algn="just">
                <a:lnSpc>
                  <a:spcPct val="95825"/>
                </a:lnSpc>
                <a:spcBef>
                  <a:spcPts val="1378"/>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 de</a:t>
              </a:r>
              <a:r>
                <a:rPr sz="1200" spc="-9" dirty="0" smtClean="0">
                  <a:latin typeface="Times New Roman"/>
                  <a:cs typeface="Times New Roman"/>
                </a:rPr>
                <a:t> </a:t>
              </a:r>
              <a:r>
                <a:rPr sz="1200" spc="9"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mos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9859" algn="just">
                <a:lnSpc>
                  <a:spcPct val="95825"/>
                </a:lnSpc>
                <a:spcBef>
                  <a:spcPts val="1380"/>
                </a:spcBef>
              </a:pPr>
              <a:r>
                <a:rPr sz="1200" spc="0" dirty="0" smtClean="0">
                  <a:latin typeface="Times New Roman"/>
                  <a:cs typeface="Times New Roman"/>
                </a:rPr>
                <a:t>En</a:t>
              </a:r>
              <a:r>
                <a:rPr sz="1200" spc="119"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se</a:t>
              </a:r>
              <a:r>
                <a:rPr sz="1200" spc="114" dirty="0" smtClean="0">
                  <a:latin typeface="Times New Roman"/>
                  <a:cs typeface="Times New Roman"/>
                </a:rPr>
                <a:t> </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toda</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0" dirty="0" smtClean="0">
                  <a:latin typeface="Times New Roman"/>
                  <a:cs typeface="Times New Roman"/>
                </a:rPr>
                <a:t>inf</a:t>
              </a:r>
              <a:r>
                <a:rPr sz="1200" spc="9"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a:t>
              </a:r>
              <a:r>
                <a:rPr sz="1200" spc="114"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119"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a:t>
              </a:r>
              <a:r>
                <a:rPr sz="1200" spc="119" dirty="0" smtClean="0">
                  <a:latin typeface="Times New Roman"/>
                  <a:cs typeface="Times New Roman"/>
                </a:rPr>
                <a:t> </a:t>
              </a:r>
              <a:r>
                <a:rPr sz="1200" spc="0" dirty="0" smtClean="0">
                  <a:latin typeface="Times New Roman"/>
                  <a:cs typeface="Times New Roman"/>
                </a:rPr>
                <a:t>memos</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19" dirty="0" smtClean="0">
                  <a:latin typeface="Times New Roman"/>
                  <a:cs typeface="Times New Roman"/>
                </a:rPr>
                <a:t> </a:t>
              </a:r>
              <a:r>
                <a:rPr sz="1200" spc="0" dirty="0" smtClean="0">
                  <a:latin typeface="Times New Roman"/>
                  <a:cs typeface="Times New Roman"/>
                </a:rPr>
                <a:t>los que </a:t>
              </a:r>
              <a:r>
                <a:rPr sz="1200" spc="4" dirty="0" smtClean="0">
                  <a:latin typeface="Times New Roman"/>
                  <a:cs typeface="Times New Roman"/>
                </a:rPr>
                <a:t> </a:t>
              </a:r>
              <a:r>
                <a:rPr sz="1200" spc="0" dirty="0" smtClean="0">
                  <a:latin typeface="Times New Roman"/>
                  <a:cs typeface="Times New Roman"/>
                </a:rPr>
                <a:t>se </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tallan </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a:t>
              </a:r>
              <a:r>
                <a:rPr sz="1200" spc="1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eg</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ment</a:t>
              </a:r>
              <a:r>
                <a:rPr sz="1200" spc="-4" dirty="0" smtClean="0">
                  <a:latin typeface="Times New Roman"/>
                  <a:cs typeface="Times New Roman"/>
                </a:rPr>
                <a:t>a</a:t>
              </a:r>
              <a:r>
                <a:rPr sz="1200" spc="0" dirty="0" smtClean="0">
                  <a:latin typeface="Times New Roman"/>
                  <a:cs typeface="Times New Roman"/>
                </a:rPr>
                <a:t>ria  de </a:t>
              </a:r>
              <a:r>
                <a:rPr sz="1200" spc="15"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er</a:t>
              </a:r>
              <a:r>
                <a:rPr sz="1200" spc="0" dirty="0" smtClean="0">
                  <a:latin typeface="Times New Roman"/>
                  <a:cs typeface="Times New Roman"/>
                </a:rPr>
                <a:t>do </a:t>
              </a:r>
              <a:r>
                <a:rPr sz="1200" spc="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1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 </a:t>
              </a:r>
              <a:r>
                <a:rPr sz="1200" spc="20"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nte</a:t>
              </a:r>
              <a:r>
                <a:rPr sz="1200" spc="4" dirty="0" smtClean="0">
                  <a:latin typeface="Times New Roman"/>
                  <a:cs typeface="Times New Roman"/>
                </a:rPr>
                <a:t>r</a:t>
              </a:r>
              <a:r>
                <a:rPr sz="1200" spc="0" dirty="0" smtClean="0">
                  <a:latin typeface="Times New Roman"/>
                  <a:cs typeface="Times New Roman"/>
                </a:rPr>
                <a:t>no </a:t>
              </a:r>
              <a:r>
                <a:rPr sz="1200" spc="20" dirty="0" smtClean="0">
                  <a:latin typeface="Times New Roman"/>
                  <a:cs typeface="Times New Roman"/>
                </a:rPr>
                <a:t> </a:t>
              </a:r>
              <a:r>
                <a:rPr sz="1200" spc="0" dirty="0" smtClean="0">
                  <a:latin typeface="Times New Roman"/>
                  <a:cs typeface="Times New Roman"/>
                </a:rPr>
                <a:t>y</a:t>
              </a:r>
              <a:r>
                <a:rPr sz="1200" spc="270"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 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a:t>
              </a:r>
              <a:r>
                <a:rPr sz="1200" spc="-4" dirty="0" smtClean="0">
                  <a:latin typeface="Times New Roman"/>
                  <a:cs typeface="Times New Roman"/>
                </a:rPr>
                <a:t> </a:t>
              </a:r>
              <a:r>
                <a:rPr sz="1200" spc="0" dirty="0" smtClean="0">
                  <a:latin typeface="Times New Roman"/>
                  <a:cs typeface="Times New Roman"/>
                </a:rPr>
                <a:t>la s</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 a </a:t>
              </a:r>
              <a:r>
                <a:rPr sz="1200" spc="9" dirty="0" smtClean="0">
                  <a:latin typeface="Times New Roman"/>
                  <a:cs typeface="Times New Roman"/>
                </a:rPr>
                <a:t>i</a:t>
              </a:r>
              <a:r>
                <a:rPr sz="1200" spc="0" dirty="0" smtClean="0">
                  <a:latin typeface="Times New Roman"/>
                  <a:cs typeface="Times New Roman"/>
                </a:rPr>
                <a:t>mpone</a:t>
              </a:r>
              <a:r>
                <a:rPr sz="1200" spc="-4" dirty="0" smtClean="0">
                  <a:latin typeface="Times New Roman"/>
                  <a:cs typeface="Times New Roman"/>
                </a:rPr>
                <a:t>r</a:t>
              </a:r>
              <a:r>
                <a:rPr sz="1200" spc="0" dirty="0" smtClean="0">
                  <a:latin typeface="Times New Roman"/>
                  <a:cs typeface="Times New Roman"/>
                </a:rPr>
                <a:t>.</a:t>
              </a:r>
              <a:endParaRPr sz="1200">
                <a:latin typeface="Times New Roman"/>
                <a:cs typeface="Times New Roman"/>
              </a:endParaRPr>
            </a:p>
            <a:p>
              <a:pPr marL="248361" marR="4217346" algn="just">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Rol de Pa</a:t>
              </a:r>
              <a:r>
                <a:rPr sz="1200" spc="-14" dirty="0" smtClean="0">
                  <a:latin typeface="Times New Roman"/>
                  <a:cs typeface="Times New Roman"/>
                </a:rPr>
                <a:t>g</a:t>
              </a:r>
              <a:r>
                <a:rPr sz="1200" spc="0" dirty="0" smtClean="0">
                  <a:latin typeface="Times New Roman"/>
                  <a:cs typeface="Times New Roman"/>
                </a:rPr>
                <a:t>os.-</a:t>
              </a:r>
              <a:endParaRPr sz="1200">
                <a:latin typeface="Times New Roman"/>
                <a:cs typeface="Times New Roman"/>
              </a:endParaRPr>
            </a:p>
            <a:p>
              <a:pPr marL="248361" marR="180469" algn="just">
                <a:lnSpc>
                  <a:spcPct val="95825"/>
                </a:lnSpc>
                <a:spcBef>
                  <a:spcPts val="1382"/>
                </a:spcBef>
              </a:pPr>
              <a:r>
                <a:rPr sz="1200" spc="-14" dirty="0" smtClean="0">
                  <a:latin typeface="Times New Roman"/>
                  <a:cs typeface="Times New Roman"/>
                </a:rPr>
                <a:t>L</a:t>
              </a:r>
              <a:r>
                <a:rPr sz="1200" spc="0" dirty="0" smtClean="0">
                  <a:latin typeface="Times New Roman"/>
                  <a:cs typeface="Times New Roman"/>
                </a:rPr>
                <a:t>a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  de  </a:t>
              </a:r>
              <a:r>
                <a:rPr sz="1200" spc="-4" dirty="0" smtClean="0">
                  <a:latin typeface="Times New Roman"/>
                  <a:cs typeface="Times New Roman"/>
                </a:rPr>
                <a:t>c</a:t>
              </a:r>
              <a:r>
                <a:rPr sz="1200" spc="0" dirty="0" smtClean="0">
                  <a:latin typeface="Times New Roman"/>
                  <a:cs typeface="Times New Roman"/>
                </a:rPr>
                <a:t>onta</a:t>
              </a:r>
              <a:r>
                <a:rPr sz="1200" spc="9" dirty="0" smtClean="0">
                  <a:latin typeface="Times New Roman"/>
                  <a:cs typeface="Times New Roman"/>
                </a:rPr>
                <a:t>b</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idad  r</a:t>
              </a:r>
              <a:r>
                <a:rPr sz="1200" spc="-9" dirty="0" smtClean="0">
                  <a:latin typeface="Times New Roman"/>
                  <a:cs typeface="Times New Roman"/>
                </a:rPr>
                <a:t>e</a:t>
              </a:r>
              <a:r>
                <a:rPr sz="1200" spc="0" dirty="0" smtClean="0">
                  <a:latin typeface="Times New Roman"/>
                  <a:cs typeface="Times New Roman"/>
                </a:rPr>
                <a:t>visa </a:t>
              </a:r>
              <a:r>
                <a:rPr sz="1200" spc="5" dirty="0" smtClean="0">
                  <a:latin typeface="Times New Roman"/>
                  <a:cs typeface="Times New Roman"/>
                </a:rPr>
                <a:t> </a:t>
              </a:r>
              <a:r>
                <a:rPr sz="1200" spc="0" dirty="0" smtClean="0">
                  <a:latin typeface="Times New Roman"/>
                  <a:cs typeface="Times New Roman"/>
                </a:rPr>
                <a:t>los </a:t>
              </a:r>
              <a:r>
                <a:rPr sz="1200" spc="10" dirty="0" smtClean="0">
                  <a:latin typeface="Times New Roman"/>
                  <a:cs typeface="Times New Roman"/>
                </a:rPr>
                <a:t> </a:t>
              </a:r>
              <a:r>
                <a:rPr sz="1200" spc="-4" dirty="0" smtClean="0">
                  <a:latin typeface="Times New Roman"/>
                  <a:cs typeface="Times New Roman"/>
                </a:rPr>
                <a:t>cá</a:t>
              </a:r>
              <a:r>
                <a:rPr sz="1200" spc="0" dirty="0" smtClean="0">
                  <a:latin typeface="Times New Roman"/>
                  <a:cs typeface="Times New Roman"/>
                </a:rPr>
                <a:t>lculos </a:t>
              </a:r>
              <a:r>
                <a:rPr sz="1200" spc="4" dirty="0" smtClean="0">
                  <a:latin typeface="Times New Roman"/>
                  <a:cs typeface="Times New Roman"/>
                </a:rPr>
                <a:t> </a:t>
              </a:r>
              <a:r>
                <a:rPr sz="1200" spc="0" dirty="0" smtClean="0">
                  <a:latin typeface="Times New Roman"/>
                  <a:cs typeface="Times New Roman"/>
                </a:rPr>
                <a:t>de  r</a:t>
              </a:r>
              <a:r>
                <a:rPr sz="1200" spc="-9" dirty="0" smtClean="0">
                  <a:latin typeface="Times New Roman"/>
                  <a:cs typeface="Times New Roman"/>
                </a:rPr>
                <a:t>e</a:t>
              </a:r>
              <a:r>
                <a:rPr sz="1200" spc="0" dirty="0" smtClean="0">
                  <a:latin typeface="Times New Roman"/>
                  <a:cs typeface="Times New Roman"/>
                </a:rPr>
                <a:t>mune</a:t>
              </a:r>
              <a:r>
                <a:rPr sz="1200" spc="-4" dirty="0" smtClean="0">
                  <a:latin typeface="Times New Roman"/>
                  <a:cs typeface="Times New Roman"/>
                </a:rPr>
                <a:t>rac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a:t>
              </a:r>
              <a:r>
                <a:rPr sz="1200" spc="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a:t>
              </a:r>
              <a:r>
                <a:rPr sz="1200" spc="0" dirty="0" smtClean="0">
                  <a:latin typeface="Times New Roman"/>
                  <a:cs typeface="Times New Roman"/>
                </a:rPr>
                <a:t>da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a:t>
              </a:r>
              <a:r>
                <a:rPr sz="1200" spc="0" dirty="0" smtClean="0">
                  <a:latin typeface="Times New Roman"/>
                  <a:cs typeface="Times New Roman"/>
                </a:rPr>
                <a:t>do de</a:t>
              </a:r>
              <a:r>
                <a:rPr sz="1200" spc="4"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a:t>
              </a:r>
              <a:r>
                <a:rPr sz="1200" spc="-9"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u </a:t>
              </a:r>
              <a:r>
                <a:rPr sz="1200" spc="-4" dirty="0" smtClean="0">
                  <a:latin typeface="Times New Roman"/>
                  <a:cs typeface="Times New Roman"/>
                </a:rPr>
                <a:t>ca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lo</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ido</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su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to.</a:t>
              </a:r>
              <a:endParaRPr sz="1200">
                <a:latin typeface="Times New Roman"/>
                <a:cs typeface="Times New Roman"/>
              </a:endParaRPr>
            </a:p>
            <a:p>
              <a:pPr marL="248361" marR="2107031" algn="just">
                <a:lnSpc>
                  <a:spcPct val="95825"/>
                </a:lnSpc>
                <a:spcBef>
                  <a:spcPts val="1380"/>
                </a:spcBef>
              </a:pPr>
              <a:r>
                <a:rPr sz="1200" spc="4" dirty="0" smtClean="0">
                  <a:latin typeface="Times New Roman"/>
                  <a:cs typeface="Times New Roman"/>
                </a:rPr>
                <a:t>P</a:t>
              </a:r>
              <a:r>
                <a:rPr sz="1200" spc="0" dirty="0" smtClean="0">
                  <a:latin typeface="Times New Roman"/>
                  <a:cs typeface="Times New Roman"/>
                </a:rPr>
                <a:t>oste</a:t>
              </a:r>
              <a:r>
                <a:rPr sz="1200" spc="-4" dirty="0" smtClean="0">
                  <a:latin typeface="Times New Roman"/>
                  <a:cs typeface="Times New Roman"/>
                </a:rPr>
                <a:t>r</a:t>
              </a:r>
              <a:r>
                <a:rPr sz="1200" spc="0" dirty="0" smtClean="0">
                  <a:latin typeface="Times New Roman"/>
                  <a:cs typeface="Times New Roman"/>
                </a:rPr>
                <a:t>iorm</a:t>
              </a:r>
              <a:r>
                <a:rPr sz="1200" spc="-4" dirty="0" smtClean="0">
                  <a:latin typeface="Times New Roman"/>
                  <a:cs typeface="Times New Roman"/>
                </a:rPr>
                <a:t>e</a:t>
              </a:r>
              <a:r>
                <a:rPr sz="1200" spc="0" dirty="0" smtClean="0">
                  <a:latin typeface="Times New Roman"/>
                  <a:cs typeface="Times New Roman"/>
                </a:rPr>
                <a:t>nte </a:t>
              </a:r>
              <a:r>
                <a:rPr sz="1200" spc="-4" dirty="0" smtClean="0">
                  <a:latin typeface="Times New Roman"/>
                  <a:cs typeface="Times New Roman"/>
                </a:rPr>
                <a:t>ca</a:t>
              </a:r>
              <a:r>
                <a:rPr sz="1200" spc="0" dirty="0" smtClean="0">
                  <a:latin typeface="Times New Roman"/>
                  <a:cs typeface="Times New Roman"/>
                </a:rPr>
                <a:t>lcu</a:t>
              </a:r>
              <a:r>
                <a:rPr sz="1200" spc="9"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 r</a:t>
              </a:r>
              <a:r>
                <a:rPr sz="1200" spc="-4" dirty="0" smtClean="0">
                  <a:latin typeface="Times New Roman"/>
                  <a:cs typeface="Times New Roman"/>
                </a:rPr>
                <a:t>o</a:t>
              </a:r>
              <a:r>
                <a:rPr sz="1200" spc="0" dirty="0" smtClean="0">
                  <a:latin typeface="Times New Roman"/>
                  <a:cs typeface="Times New Roman"/>
                </a:rPr>
                <a:t>l de i</a:t>
              </a:r>
              <a:r>
                <a:rPr sz="1200" spc="9" dirty="0" smtClean="0">
                  <a:latin typeface="Times New Roman"/>
                  <a:cs typeface="Times New Roman"/>
                </a:rPr>
                <a:t>n</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o</a:t>
              </a:r>
              <a:r>
                <a:rPr sz="1200" spc="0" dirty="0" smtClean="0">
                  <a:latin typeface="Times New Roman"/>
                  <a:cs typeface="Times New Roman"/>
                </a:rPr>
                <a:t>s:</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3 Grupo"/>
          <p:cNvGrpSpPr/>
          <p:nvPr/>
        </p:nvGrpSpPr>
        <p:grpSpPr>
          <a:xfrm>
            <a:off x="2339338" y="992759"/>
            <a:ext cx="5560518" cy="8168386"/>
            <a:chOff x="1216456" y="900937"/>
            <a:chExt cx="5560518" cy="8168386"/>
          </a:xfrm>
        </p:grpSpPr>
        <p:sp>
          <p:nvSpPr>
            <p:cNvPr id="33" name="object 33"/>
            <p:cNvSpPr txBox="1"/>
            <p:nvPr/>
          </p:nvSpPr>
          <p:spPr>
            <a:xfrm>
              <a:off x="1233170" y="946150"/>
              <a:ext cx="1179830" cy="563245"/>
            </a:xfrm>
            <a:prstGeom prst="rect">
              <a:avLst/>
            </a:prstGeom>
          </p:spPr>
          <p:txBody>
            <a:bodyPr wrap="square" lIns="0" tIns="0" rIns="0" bIns="0" rtlCol="0">
              <a:noAutofit/>
            </a:bodyPr>
            <a:lstStyle/>
            <a:p>
              <a:pPr>
                <a:lnSpc>
                  <a:spcPts val="1000"/>
                </a:lnSpc>
              </a:pPr>
              <a:endParaRPr sz="1000"/>
            </a:p>
            <a:p>
              <a:pPr marR="3149" algn="r">
                <a:lnSpc>
                  <a:spcPct val="95825"/>
                </a:lnSpc>
                <a:spcBef>
                  <a:spcPts val="1435"/>
                </a:spcBef>
              </a:pPr>
              <a:r>
                <a:rPr sz="1200" b="1" spc="0" dirty="0" smtClean="0">
                  <a:latin typeface="Times New Roman"/>
                  <a:cs typeface="Times New Roman"/>
                </a:rPr>
                <a:t>P</a:t>
              </a:r>
              <a:endParaRPr sz="1200">
                <a:latin typeface="Times New Roman"/>
                <a:cs typeface="Times New Roman"/>
              </a:endParaRPr>
            </a:p>
          </p:txBody>
        </p:sp>
        <p:sp>
          <p:nvSpPr>
            <p:cNvPr id="25" name="object 25"/>
            <p:cNvSpPr/>
            <p:nvPr/>
          </p:nvSpPr>
          <p:spPr>
            <a:xfrm>
              <a:off x="1219504" y="903985"/>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26" name="object 26"/>
            <p:cNvSpPr/>
            <p:nvPr/>
          </p:nvSpPr>
          <p:spPr>
            <a:xfrm>
              <a:off x="1219504" y="2136902"/>
              <a:ext cx="5554345" cy="0"/>
            </a:xfrm>
            <a:custGeom>
              <a:avLst/>
              <a:gdLst/>
              <a:ahLst/>
              <a:cxnLst/>
              <a:rect l="l" t="t" r="r" b="b"/>
              <a:pathLst>
                <a:path w="5554345">
                  <a:moveTo>
                    <a:pt x="0" y="0"/>
                  </a:moveTo>
                  <a:lnTo>
                    <a:pt x="5554345" y="0"/>
                  </a:lnTo>
                </a:path>
              </a:pathLst>
            </a:custGeom>
            <a:ln w="7366">
              <a:solidFill>
                <a:srgbClr val="000000"/>
              </a:solidFill>
            </a:ln>
          </p:spPr>
          <p:txBody>
            <a:bodyPr wrap="square" lIns="0" tIns="0" rIns="0" bIns="0" rtlCol="0">
              <a:noAutofit/>
            </a:bodyPr>
            <a:lstStyle/>
            <a:p>
              <a:endParaRPr/>
            </a:p>
          </p:txBody>
        </p:sp>
        <p:sp>
          <p:nvSpPr>
            <p:cNvPr id="27" name="object 27"/>
            <p:cNvSpPr/>
            <p:nvPr/>
          </p:nvSpPr>
          <p:spPr>
            <a:xfrm>
              <a:off x="1216456" y="900937"/>
              <a:ext cx="0" cy="8168386"/>
            </a:xfrm>
            <a:custGeom>
              <a:avLst/>
              <a:gdLst/>
              <a:ahLst/>
              <a:cxnLst/>
              <a:rect l="l" t="t" r="r" b="b"/>
              <a:pathLst>
                <a:path h="8168386">
                  <a:moveTo>
                    <a:pt x="0" y="0"/>
                  </a:moveTo>
                  <a:lnTo>
                    <a:pt x="0" y="8168386"/>
                  </a:lnTo>
                </a:path>
              </a:pathLst>
            </a:custGeom>
            <a:ln w="7366">
              <a:solidFill>
                <a:srgbClr val="000000"/>
              </a:solidFill>
            </a:ln>
          </p:spPr>
          <p:txBody>
            <a:bodyPr wrap="square" lIns="0" tIns="0" rIns="0" bIns="0" rtlCol="0">
              <a:noAutofit/>
            </a:bodyPr>
            <a:lstStyle/>
            <a:p>
              <a:endParaRPr/>
            </a:p>
          </p:txBody>
        </p:sp>
        <p:sp>
          <p:nvSpPr>
            <p:cNvPr id="28" name="object 28"/>
            <p:cNvSpPr/>
            <p:nvPr/>
          </p:nvSpPr>
          <p:spPr>
            <a:xfrm>
              <a:off x="1219504" y="9066276"/>
              <a:ext cx="5554345" cy="0"/>
            </a:xfrm>
            <a:custGeom>
              <a:avLst/>
              <a:gdLst/>
              <a:ahLst/>
              <a:cxnLst/>
              <a:rect l="l" t="t" r="r" b="b"/>
              <a:pathLst>
                <a:path w="5554345">
                  <a:moveTo>
                    <a:pt x="0" y="0"/>
                  </a:moveTo>
                  <a:lnTo>
                    <a:pt x="5554345" y="0"/>
                  </a:lnTo>
                </a:path>
              </a:pathLst>
            </a:custGeom>
            <a:ln w="7365">
              <a:solidFill>
                <a:srgbClr val="000000"/>
              </a:solidFill>
            </a:ln>
          </p:spPr>
          <p:txBody>
            <a:bodyPr wrap="square" lIns="0" tIns="0" rIns="0" bIns="0" rtlCol="0">
              <a:noAutofit/>
            </a:bodyPr>
            <a:lstStyle/>
            <a:p>
              <a:endParaRPr/>
            </a:p>
          </p:txBody>
        </p:sp>
        <p:sp>
          <p:nvSpPr>
            <p:cNvPr id="29" name="object 29"/>
            <p:cNvSpPr/>
            <p:nvPr/>
          </p:nvSpPr>
          <p:spPr>
            <a:xfrm>
              <a:off x="6776974" y="900937"/>
              <a:ext cx="0" cy="8168386"/>
            </a:xfrm>
            <a:custGeom>
              <a:avLst/>
              <a:gdLst/>
              <a:ahLst/>
              <a:cxnLst/>
              <a:rect l="l" t="t" r="r" b="b"/>
              <a:pathLst>
                <a:path h="8168386">
                  <a:moveTo>
                    <a:pt x="0" y="0"/>
                  </a:moveTo>
                  <a:lnTo>
                    <a:pt x="0" y="8168386"/>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1233170" y="946150"/>
              <a:ext cx="1179830" cy="563245"/>
            </a:xfrm>
            <a:prstGeom prst="rect">
              <a:avLst/>
            </a:prstGeom>
            <a:blipFill>
              <a:blip r:embed="rId2" cstate="print"/>
              <a:stretch>
                <a:fillRect/>
              </a:stretch>
            </a:blipFill>
          </p:spPr>
          <p:txBody>
            <a:bodyPr wrap="square" lIns="0" tIns="0" rIns="0" bIns="0" rtlCol="0">
              <a:noAutofit/>
            </a:bodyPr>
            <a:lstStyle/>
            <a:p>
              <a:endParaRPr/>
            </a:p>
          </p:txBody>
        </p:sp>
        <p:sp>
          <p:nvSpPr>
            <p:cNvPr id="31" name="object 31"/>
            <p:cNvSpPr/>
            <p:nvPr/>
          </p:nvSpPr>
          <p:spPr>
            <a:xfrm>
              <a:off x="6027420" y="948054"/>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32" name="object 32"/>
            <p:cNvSpPr/>
            <p:nvPr/>
          </p:nvSpPr>
          <p:spPr>
            <a:xfrm>
              <a:off x="6031992" y="998220"/>
              <a:ext cx="688847" cy="560831"/>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1499870" y="2414269"/>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1499870" y="2589529"/>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1499870" y="2764789"/>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1"/>
            <p:cNvSpPr/>
            <p:nvPr/>
          </p:nvSpPr>
          <p:spPr>
            <a:xfrm>
              <a:off x="1499870" y="2940050"/>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1499870" y="3115309"/>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19" name="object 19"/>
            <p:cNvSpPr/>
            <p:nvPr/>
          </p:nvSpPr>
          <p:spPr>
            <a:xfrm>
              <a:off x="1499870" y="3290569"/>
              <a:ext cx="126364" cy="126365"/>
            </a:xfrm>
            <a:prstGeom prst="rect">
              <a:avLst/>
            </a:prstGeom>
            <a:blipFill>
              <a:blip r:embed="rId4" cstate="print"/>
              <a:stretch>
                <a:fillRect/>
              </a:stretch>
            </a:blipFill>
          </p:spPr>
          <p:txBody>
            <a:bodyPr wrap="square" lIns="0" tIns="0" rIns="0" bIns="0" rtlCol="0">
              <a:noAutofit/>
            </a:bodyPr>
            <a:lstStyle/>
            <a:p>
              <a:endParaRPr/>
            </a:p>
          </p:txBody>
        </p:sp>
        <p:sp>
          <p:nvSpPr>
            <p:cNvPr id="18" name="object 18"/>
            <p:cNvSpPr/>
            <p:nvPr/>
          </p:nvSpPr>
          <p:spPr>
            <a:xfrm>
              <a:off x="1499870" y="3465831"/>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1499870" y="398970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1499870" y="416496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5" name="object 15"/>
            <p:cNvSpPr/>
            <p:nvPr/>
          </p:nvSpPr>
          <p:spPr>
            <a:xfrm>
              <a:off x="1499870" y="434022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1499870" y="451548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p:nvPr/>
          </p:nvSpPr>
          <p:spPr>
            <a:xfrm>
              <a:off x="1499870" y="4690745"/>
              <a:ext cx="126364" cy="126364"/>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1499870" y="486600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1499870" y="504126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1499870" y="521652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1499870" y="574230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1499870" y="591756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1499870" y="6092826"/>
              <a:ext cx="126364" cy="12636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1499870" y="6268085"/>
              <a:ext cx="126364" cy="126364"/>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2395473" y="1262429"/>
              <a:ext cx="354233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 name="object 4"/>
            <p:cNvSpPr txBox="1"/>
            <p:nvPr/>
          </p:nvSpPr>
          <p:spPr>
            <a:xfrm>
              <a:off x="6027420" y="948054"/>
              <a:ext cx="697865" cy="660400"/>
            </a:xfrm>
            <a:prstGeom prst="rect">
              <a:avLst/>
            </a:prstGeom>
          </p:spPr>
          <p:txBody>
            <a:bodyPr wrap="square" lIns="0" tIns="0" rIns="0" bIns="0" rtlCol="0">
              <a:noAutofit/>
            </a:bodyPr>
            <a:lstStyle/>
            <a:p>
              <a:pPr>
                <a:lnSpc>
                  <a:spcPts val="700"/>
                </a:lnSpc>
                <a:spcBef>
                  <a:spcPts val="25"/>
                </a:spcBef>
              </a:pPr>
              <a:endParaRPr sz="700"/>
            </a:p>
            <a:p>
              <a:pPr marL="220725">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.6</a:t>
              </a:r>
              <a:endParaRPr sz="1100">
                <a:latin typeface="Calibri"/>
                <a:cs typeface="Calibri"/>
              </a:endParaRPr>
            </a:p>
          </p:txBody>
        </p:sp>
        <p:sp>
          <p:nvSpPr>
            <p:cNvPr id="3" name="object 3"/>
            <p:cNvSpPr txBox="1"/>
            <p:nvPr/>
          </p:nvSpPr>
          <p:spPr>
            <a:xfrm>
              <a:off x="1216456" y="903985"/>
              <a:ext cx="5560517" cy="1232916"/>
            </a:xfrm>
            <a:prstGeom prst="rect">
              <a:avLst/>
            </a:prstGeom>
          </p:spPr>
          <p:txBody>
            <a:bodyPr wrap="square" lIns="0" tIns="0" rIns="0" bIns="0" rtlCol="0">
              <a:noAutofit/>
            </a:bodyPr>
            <a:lstStyle/>
            <a:p>
              <a:pPr>
                <a:lnSpc>
                  <a:spcPts val="700"/>
                </a:lnSpc>
                <a:spcBef>
                  <a:spcPts val="10"/>
                </a:spcBef>
              </a:pPr>
              <a:endParaRPr sz="700"/>
            </a:p>
            <a:p>
              <a:pPr marL="1464894">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15"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187145">
                <a:lnSpc>
                  <a:spcPts val="2138"/>
                </a:lnSpc>
                <a:spcBef>
                  <a:spcPts val="653"/>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DE</a:t>
              </a:r>
              <a:r>
                <a:rPr sz="1200" b="1" spc="-9" dirty="0" smtClean="0">
                  <a:latin typeface="Times New Roman"/>
                  <a:cs typeface="Times New Roman"/>
                </a:rPr>
                <a:t>P</a:t>
              </a:r>
              <a:r>
                <a:rPr sz="1200" b="1" spc="9" dirty="0" smtClean="0">
                  <a:latin typeface="Times New Roman"/>
                  <a:cs typeface="Times New Roman"/>
                </a:rPr>
                <a:t>A</a:t>
              </a:r>
              <a:r>
                <a:rPr sz="1200" b="1" spc="0" dirty="0" smtClean="0">
                  <a:latin typeface="Times New Roman"/>
                  <a:cs typeface="Times New Roman"/>
                </a:rPr>
                <a:t>RTA</a:t>
              </a:r>
              <a:r>
                <a:rPr sz="1200" b="1" spc="-4" dirty="0" smtClean="0">
                  <a:latin typeface="Times New Roman"/>
                  <a:cs typeface="Times New Roman"/>
                </a:rPr>
                <a:t>M</a:t>
              </a:r>
              <a:r>
                <a:rPr sz="1200" b="1" spc="0" dirty="0" smtClean="0">
                  <a:latin typeface="Times New Roman"/>
                  <a:cs typeface="Times New Roman"/>
                </a:rPr>
                <a:t>ENTO CONTABILID</a:t>
              </a:r>
              <a:r>
                <a:rPr sz="1200" b="1" spc="-4" dirty="0" smtClean="0">
                  <a:latin typeface="Times New Roman"/>
                  <a:cs typeface="Times New Roman"/>
                </a:rPr>
                <a:t>A</a:t>
              </a:r>
              <a:r>
                <a:rPr sz="1200" b="1" spc="0" dirty="0" smtClean="0">
                  <a:latin typeface="Times New Roman"/>
                  <a:cs typeface="Times New Roman"/>
                </a:rPr>
                <a:t>D          </a:t>
              </a:r>
              <a:r>
                <a:rPr sz="1200" b="1" spc="50" dirty="0" smtClean="0">
                  <a:latin typeface="Times New Roman"/>
                  <a:cs typeface="Times New Roman"/>
                </a:rPr>
                <a:t> </a:t>
              </a:r>
              <a:r>
                <a:rPr sz="1650" b="1" spc="4" baseline="39718" dirty="0" smtClean="0">
                  <a:solidFill>
                    <a:srgbClr val="FF0000"/>
                  </a:solidFill>
                  <a:latin typeface="Calibri"/>
                  <a:cs typeface="Calibri"/>
                </a:rPr>
                <a:t>7</a:t>
              </a:r>
              <a:r>
                <a:rPr sz="1650" b="1" spc="-4" baseline="39718" dirty="0" smtClean="0">
                  <a:solidFill>
                    <a:srgbClr val="FF0000"/>
                  </a:solidFill>
                  <a:latin typeface="Calibri"/>
                  <a:cs typeface="Calibri"/>
                </a:rPr>
                <a:t>/</a:t>
              </a:r>
              <a:r>
                <a:rPr sz="1650" b="1" spc="4" baseline="39718" dirty="0" smtClean="0">
                  <a:solidFill>
                    <a:srgbClr val="FF0000"/>
                  </a:solidFill>
                  <a:latin typeface="Calibri"/>
                  <a:cs typeface="Calibri"/>
                </a:rPr>
                <a:t>3</a:t>
              </a:r>
              <a:r>
                <a:rPr sz="1650" b="1" spc="0" baseline="39718" dirty="0" smtClean="0">
                  <a:solidFill>
                    <a:srgbClr val="FF0000"/>
                  </a:solidFill>
                  <a:latin typeface="Calibri"/>
                  <a:cs typeface="Calibri"/>
                </a:rPr>
                <a:t>1</a:t>
              </a:r>
              <a:endParaRPr sz="1100">
                <a:latin typeface="Calibri"/>
                <a:cs typeface="Calibri"/>
              </a:endParaRPr>
            </a:p>
            <a:p>
              <a:pPr marL="1170381">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216456" y="2136902"/>
              <a:ext cx="5560517" cy="6929374"/>
            </a:xfrm>
            <a:prstGeom prst="rect">
              <a:avLst/>
            </a:prstGeom>
          </p:spPr>
          <p:txBody>
            <a:bodyPr wrap="square" lIns="0" tIns="0" rIns="0" bIns="0" rtlCol="0">
              <a:noAutofit/>
            </a:bodyPr>
            <a:lstStyle/>
            <a:p>
              <a:pPr>
                <a:lnSpc>
                  <a:spcPts val="1000"/>
                </a:lnSpc>
              </a:pPr>
              <a:endParaRPr sz="1000"/>
            </a:p>
            <a:p>
              <a:pPr marL="512013" marR="4109341">
                <a:lnSpc>
                  <a:spcPct val="95921"/>
                </a:lnSpc>
                <a:spcBef>
                  <a:spcPts val="1059"/>
                </a:spcBef>
              </a:pPr>
              <a:r>
                <a:rPr sz="1200" spc="-9" dirty="0" smtClean="0">
                  <a:latin typeface="Times New Roman"/>
                  <a:cs typeface="Times New Roman"/>
                </a:rPr>
                <a:t>B</a:t>
              </a:r>
              <a:r>
                <a:rPr sz="1200" spc="0" dirty="0" smtClean="0">
                  <a:latin typeface="Times New Roman"/>
                  <a:cs typeface="Times New Roman"/>
                </a:rPr>
                <a:t>onifi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 </a:t>
              </a:r>
              <a:r>
                <a:rPr sz="1200" spc="-9" dirty="0" smtClean="0">
                  <a:latin typeface="Times New Roman"/>
                  <a:cs typeface="Times New Roman"/>
                </a:rPr>
                <a:t>B</a:t>
              </a:r>
              <a:r>
                <a:rPr sz="1200" spc="0" dirty="0" smtClean="0">
                  <a:latin typeface="Times New Roman"/>
                  <a:cs typeface="Times New Roman"/>
                </a:rPr>
                <a:t>onos Com</a:t>
              </a:r>
              <a:r>
                <a:rPr sz="1200" spc="4" dirty="0" smtClean="0">
                  <a:latin typeface="Times New Roman"/>
                  <a:cs typeface="Times New Roman"/>
                </a:rPr>
                <a:t>i</a:t>
              </a:r>
              <a:r>
                <a:rPr sz="1200" spc="0" dirty="0" smtClean="0">
                  <a:latin typeface="Times New Roman"/>
                  <a:cs typeface="Times New Roman"/>
                </a:rPr>
                <a:t>siones</a:t>
              </a:r>
              <a:endParaRPr sz="1200">
                <a:latin typeface="Times New Roman"/>
                <a:cs typeface="Times New Roman"/>
              </a:endParaRPr>
            </a:p>
            <a:p>
              <a:pPr marL="512013" marR="3863215">
                <a:lnSpc>
                  <a:spcPts val="1380"/>
                </a:lnSpc>
                <a:spcBef>
                  <a:spcPts val="84"/>
                </a:spcBef>
              </a:pPr>
              <a:r>
                <a:rPr sz="1200" spc="-4" dirty="0" smtClean="0">
                  <a:latin typeface="Times New Roman"/>
                  <a:cs typeface="Times New Roman"/>
                </a:rPr>
                <a:t>F</a:t>
              </a:r>
              <a:r>
                <a:rPr sz="1200" spc="0" dirty="0" smtClean="0">
                  <a:latin typeface="Times New Roman"/>
                  <a:cs typeface="Times New Roman"/>
                </a:rPr>
                <a:t>ondos de</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rva Ho</a:t>
              </a:r>
              <a:r>
                <a:rPr sz="1200" spc="-4" dirty="0" smtClean="0">
                  <a:latin typeface="Times New Roman"/>
                  <a:cs typeface="Times New Roman"/>
                </a:rPr>
                <a:t>ra</a:t>
              </a:r>
              <a:r>
                <a:rPr sz="1200" spc="0" dirty="0" smtClean="0">
                  <a:latin typeface="Times New Roman"/>
                  <a:cs typeface="Times New Roman"/>
                </a:rPr>
                <a:t>s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s Movil</a:t>
              </a:r>
              <a:r>
                <a:rPr sz="1200" spc="4" dirty="0" smtClean="0">
                  <a:latin typeface="Times New Roman"/>
                  <a:cs typeface="Times New Roman"/>
                </a:rPr>
                <a:t>iz</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a:p>
              <a:pPr marL="512013">
                <a:lnSpc>
                  <a:spcPts val="1365"/>
                </a:lnSpc>
              </a:pPr>
              <a:r>
                <a:rPr sz="1200" spc="0" dirty="0" smtClean="0">
                  <a:latin typeface="Times New Roman"/>
                  <a:cs typeface="Times New Roman"/>
                </a:rPr>
                <a:t>Otros in</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a:p>
              <a:pPr marL="512013" marR="3753182" indent="-263651">
                <a:lnSpc>
                  <a:spcPct val="95441"/>
                </a:lnSpc>
                <a:spcBef>
                  <a:spcPts val="1316"/>
                </a:spcBef>
              </a:pPr>
              <a:r>
                <a:rPr sz="1200" spc="0" dirty="0" smtClean="0">
                  <a:latin typeface="Times New Roman"/>
                  <a:cs typeface="Times New Roman"/>
                </a:rPr>
                <a:t>Rol de 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ntos: Anticipos de</a:t>
              </a:r>
              <a:r>
                <a:rPr sz="1200" spc="-4" dirty="0" smtClean="0">
                  <a:latin typeface="Times New Roman"/>
                  <a:cs typeface="Times New Roman"/>
                </a:rPr>
                <a:t> </a:t>
              </a:r>
              <a:r>
                <a:rPr sz="1200" spc="0" dirty="0" smtClean="0">
                  <a:latin typeface="Times New Roman"/>
                  <a:cs typeface="Times New Roman"/>
                </a:rPr>
                <a:t>su</a:t>
              </a:r>
              <a:r>
                <a:rPr sz="1200" spc="-4" dirty="0" smtClean="0">
                  <a:latin typeface="Times New Roman"/>
                  <a:cs typeface="Times New Roman"/>
                </a:rPr>
                <a:t>e</a:t>
              </a:r>
              <a:r>
                <a:rPr sz="1200" spc="0" dirty="0" smtClean="0">
                  <a:latin typeface="Times New Roman"/>
                  <a:cs typeface="Times New Roman"/>
                </a:rPr>
                <a:t>ldos Comedor</a:t>
              </a:r>
              <a:endParaRPr sz="1200">
                <a:latin typeface="Times New Roman"/>
                <a:cs typeface="Times New Roman"/>
              </a:endParaRPr>
            </a:p>
            <a:p>
              <a:pPr marL="512013" marR="3699537">
                <a:lnSpc>
                  <a:spcPct val="95825"/>
                </a:lnSpc>
              </a:pPr>
              <a:r>
                <a:rPr sz="1200" spc="-4" dirty="0" smtClean="0">
                  <a:latin typeface="Times New Roman"/>
                  <a:cs typeface="Times New Roman"/>
                </a:rPr>
                <a:t>F</a:t>
              </a:r>
              <a:r>
                <a:rPr sz="1200" spc="0" dirty="0" smtClean="0">
                  <a:latin typeface="Times New Roman"/>
                  <a:cs typeface="Times New Roman"/>
                </a:rPr>
                <a:t>ondo de</a:t>
              </a:r>
              <a:r>
                <a:rPr sz="1200" spc="-4" dirty="0" smtClean="0">
                  <a:latin typeface="Times New Roman"/>
                  <a:cs typeface="Times New Roman"/>
                </a:rPr>
                <a:t> e</a:t>
              </a:r>
              <a:r>
                <a:rPr sz="1200" spc="0" dirty="0" smtClean="0">
                  <a:latin typeface="Times New Roman"/>
                  <a:cs typeface="Times New Roman"/>
                </a:rPr>
                <a:t>mp</a:t>
              </a:r>
              <a:r>
                <a:rPr sz="1200" spc="4" dirty="0" smtClean="0">
                  <a:latin typeface="Times New Roman"/>
                  <a:cs typeface="Times New Roman"/>
                </a:rPr>
                <a:t>le</a:t>
              </a:r>
              <a:r>
                <a:rPr sz="1200" spc="-4" dirty="0" smtClean="0">
                  <a:latin typeface="Times New Roman"/>
                  <a:cs typeface="Times New Roman"/>
                </a:rPr>
                <a:t>a</a:t>
              </a:r>
              <a:r>
                <a:rPr sz="1200" spc="0" dirty="0" smtClean="0">
                  <a:latin typeface="Times New Roman"/>
                  <a:cs typeface="Times New Roman"/>
                </a:rPr>
                <a:t>dos </a:t>
              </a:r>
              <a:r>
                <a:rPr sz="1200" spc="-14" dirty="0" smtClean="0">
                  <a:latin typeface="Times New Roman"/>
                  <a:cs typeface="Times New Roman"/>
                </a:rPr>
                <a:t>I</a:t>
              </a:r>
              <a:r>
                <a:rPr sz="1200" spc="0" dirty="0" smtClean="0">
                  <a:latin typeface="Times New Roman"/>
                  <a:cs typeface="Times New Roman"/>
                </a:rPr>
                <a:t>ESS</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 </a:t>
              </a:r>
              <a:r>
                <a:rPr sz="1200" spc="-14" dirty="0" smtClean="0">
                  <a:latin typeface="Times New Roman"/>
                  <a:cs typeface="Times New Roman"/>
                </a:rPr>
                <a:t>I</a:t>
              </a:r>
              <a:r>
                <a:rPr sz="1200" spc="0" dirty="0" smtClean="0">
                  <a:latin typeface="Times New Roman"/>
                  <a:cs typeface="Times New Roman"/>
                </a:rPr>
                <a:t>mpuesto</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 R</a:t>
              </a:r>
              <a:r>
                <a:rPr sz="1200" spc="-4" dirty="0" smtClean="0">
                  <a:latin typeface="Times New Roman"/>
                  <a:cs typeface="Times New Roman"/>
                </a:rPr>
                <a:t>e</a:t>
              </a:r>
              <a:r>
                <a:rPr sz="1200" spc="0" dirty="0" smtClean="0">
                  <a:latin typeface="Times New Roman"/>
                  <a:cs typeface="Times New Roman"/>
                </a:rPr>
                <a:t>nta </a:t>
              </a: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é</a:t>
              </a:r>
              <a:r>
                <a:rPr sz="1200" spc="0" dirty="0" smtClean="0">
                  <a:latin typeface="Times New Roman"/>
                  <a:cs typeface="Times New Roman"/>
                </a:rPr>
                <a:t>stamo Hipot</a:t>
              </a:r>
              <a:r>
                <a:rPr sz="1200" spc="-4" dirty="0" smtClean="0">
                  <a:latin typeface="Times New Roman"/>
                  <a:cs typeface="Times New Roman"/>
                </a:rPr>
                <a:t>eca</a:t>
              </a:r>
              <a:r>
                <a:rPr sz="1200" spc="0" dirty="0" smtClean="0">
                  <a:latin typeface="Times New Roman"/>
                  <a:cs typeface="Times New Roman"/>
                </a:rPr>
                <a:t>rio Otros 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ntos</a:t>
              </a:r>
              <a:endParaRPr sz="1200">
                <a:latin typeface="Times New Roman"/>
                <a:cs typeface="Times New Roman"/>
              </a:endParaRPr>
            </a:p>
            <a:p>
              <a:pPr marL="512013">
                <a:lnSpc>
                  <a:spcPct val="95825"/>
                </a:lnSpc>
              </a:pP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é</a:t>
              </a:r>
              <a:r>
                <a:rPr sz="1200" spc="0" dirty="0" smtClean="0">
                  <a:latin typeface="Times New Roman"/>
                  <a:cs typeface="Times New Roman"/>
                </a:rPr>
                <a:t>stamos a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a:t>
              </a:r>
              <a:r>
                <a:rPr sz="1200" spc="0" dirty="0" smtClean="0">
                  <a:latin typeface="Times New Roman"/>
                  <a:cs typeface="Times New Roman"/>
                </a:rPr>
                <a:t>dos</a:t>
              </a:r>
              <a:endParaRPr sz="1200">
                <a:latin typeface="Times New Roman"/>
                <a:cs typeface="Times New Roman"/>
              </a:endParaRPr>
            </a:p>
            <a:p>
              <a:pPr marL="512013" marR="4080233" indent="-263651">
                <a:lnSpc>
                  <a:spcPct val="95825"/>
                </a:lnSpc>
                <a:spcBef>
                  <a:spcPts val="1380"/>
                </a:spcBef>
              </a:pPr>
              <a:r>
                <a:rPr sz="1200" spc="4" dirty="0" smtClean="0">
                  <a:latin typeface="Times New Roman"/>
                  <a:cs typeface="Times New Roman"/>
                </a:rPr>
                <a:t>P</a:t>
              </a:r>
              <a:r>
                <a:rPr sz="1200" spc="0" dirty="0" smtClean="0">
                  <a:latin typeface="Times New Roman"/>
                  <a:cs typeface="Times New Roman"/>
                </a:rPr>
                <a:t>rovisiones: D</a:t>
              </a:r>
              <a:r>
                <a:rPr sz="1200" spc="-4" dirty="0" smtClean="0">
                  <a:latin typeface="Times New Roman"/>
                  <a:cs typeface="Times New Roman"/>
                </a:rPr>
                <a:t>éc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o te</a:t>
              </a:r>
              <a:r>
                <a:rPr sz="1200" spc="-4" dirty="0" smtClean="0">
                  <a:latin typeface="Times New Roman"/>
                  <a:cs typeface="Times New Roman"/>
                </a:rPr>
                <a:t>r</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ro D</a:t>
              </a:r>
              <a:r>
                <a:rPr sz="1200" spc="-4" dirty="0" smtClean="0">
                  <a:latin typeface="Times New Roman"/>
                  <a:cs typeface="Times New Roman"/>
                </a:rPr>
                <a:t>éc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o Cu</a:t>
              </a:r>
              <a:r>
                <a:rPr sz="1200" spc="-4" dirty="0" smtClean="0">
                  <a:latin typeface="Times New Roman"/>
                  <a:cs typeface="Times New Roman"/>
                </a:rPr>
                <a:t>a</a:t>
              </a:r>
              <a:r>
                <a:rPr sz="1200" spc="0" dirty="0" smtClean="0">
                  <a:latin typeface="Times New Roman"/>
                  <a:cs typeface="Times New Roman"/>
                </a:rPr>
                <a:t>rto </a:t>
              </a:r>
              <a:r>
                <a:rPr sz="1200" spc="-14" dirty="0" smtClean="0">
                  <a:latin typeface="Times New Roman"/>
                  <a:cs typeface="Times New Roman"/>
                </a:rPr>
                <a:t>I</a:t>
              </a:r>
              <a:r>
                <a:rPr sz="1200" spc="0" dirty="0" smtClean="0">
                  <a:latin typeface="Times New Roman"/>
                  <a:cs typeface="Times New Roman"/>
                </a:rPr>
                <a:t>ESS</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tro</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 V</a:t>
              </a:r>
              <a:r>
                <a:rPr sz="1200" spc="-4" dirty="0" smtClean="0">
                  <a:latin typeface="Times New Roman"/>
                  <a:cs typeface="Times New Roman"/>
                </a:rPr>
                <a:t>ac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a:p>
              <a:pPr marL="248361">
                <a:lnSpc>
                  <a:spcPct val="95825"/>
                </a:lnSpc>
                <a:spcBef>
                  <a:spcPts val="1383"/>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Comun</a:t>
              </a:r>
              <a:r>
                <a:rPr sz="1200" spc="4"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ión de Resultados</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a:lnSpc>
                  <a:spcPct val="95825"/>
                </a:lnSpc>
                <a:spcBef>
                  <a:spcPts val="1380"/>
                </a:spcBef>
              </a:pP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rol</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9" dirty="0" smtClean="0">
                  <a:latin typeface="Times New Roman"/>
                  <a:cs typeface="Times New Roman"/>
                </a:rPr>
                <a:t>o</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provisiones</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a:p>
              <a:pPr marL="248361">
                <a:lnSpc>
                  <a:spcPct val="95825"/>
                </a:lnSpc>
              </a:pPr>
              <a:r>
                <a:rPr sz="1200" spc="-9" dirty="0" smtClean="0">
                  <a:latin typeface="Times New Roman"/>
                  <a:cs typeface="Times New Roman"/>
                </a:rPr>
                <a:t>B</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ros 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lo </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vise</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lo </a:t>
              </a:r>
              <a:r>
                <a:rPr sz="1200" spc="4" dirty="0" smtClean="0">
                  <a:latin typeface="Times New Roman"/>
                  <a:cs typeface="Times New Roman"/>
                </a:rPr>
                <a:t>m</a:t>
              </a:r>
              <a:r>
                <a:rPr sz="1200" spc="0" dirty="0" smtClean="0">
                  <a:latin typeface="Times New Roman"/>
                  <a:cs typeface="Times New Roman"/>
                </a:rPr>
                <a:t>odifique</a:t>
              </a:r>
              <a:r>
                <a:rPr sz="1200" spc="-4" dirty="0" smtClean="0">
                  <a:latin typeface="Times New Roman"/>
                  <a:cs typeface="Times New Roman"/>
                </a:rPr>
                <a:t> e</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c</a:t>
              </a:r>
              <a:r>
                <a:rPr sz="1200" spc="-4" dirty="0" smtClean="0">
                  <a:latin typeface="Times New Roman"/>
                  <a:cs typeface="Times New Roman"/>
                </a:rPr>
                <a:t>a</a:t>
              </a:r>
              <a:r>
                <a:rPr sz="1200" spc="9" dirty="0" smtClean="0">
                  <a:latin typeface="Times New Roman"/>
                  <a:cs typeface="Times New Roman"/>
                </a:rPr>
                <a:t>s</a:t>
              </a:r>
              <a:r>
                <a:rPr sz="1200" spc="0" dirty="0" smtClean="0">
                  <a:latin typeface="Times New Roman"/>
                  <a:cs typeface="Times New Roman"/>
                </a:rPr>
                <a:t>o de</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a</a:t>
              </a:r>
              <a:r>
                <a:rPr sz="1200" spc="-4" dirty="0" smtClean="0">
                  <a:latin typeface="Times New Roman"/>
                  <a:cs typeface="Times New Roman"/>
                </a:rPr>
                <a:t> </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a:t>
              </a:r>
              <a:endParaRPr sz="1200">
                <a:latin typeface="Times New Roman"/>
                <a:cs typeface="Times New Roman"/>
              </a:endParaRPr>
            </a:p>
            <a:p>
              <a:pPr marL="248361">
                <a:lnSpc>
                  <a:spcPct val="95825"/>
                </a:lnSpc>
                <a:spcBef>
                  <a:spcPts val="1380"/>
                </a:spcBef>
              </a:pPr>
              <a:r>
                <a:rPr sz="1200" spc="0" dirty="0" smtClean="0">
                  <a:latin typeface="Wingdings"/>
                  <a:cs typeface="Wingdings"/>
                </a:rPr>
                <a:t></a:t>
              </a:r>
              <a:r>
                <a:rPr sz="1200" spc="165"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de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a:p>
              <a:pPr marL="248361" marR="176126">
                <a:lnSpc>
                  <a:spcPct val="95825"/>
                </a:lnSpc>
                <a:spcBef>
                  <a:spcPts val="1380"/>
                </a:spcBef>
              </a:pPr>
              <a:r>
                <a:rPr sz="1200" spc="0" dirty="0" smtClean="0">
                  <a:latin typeface="Times New Roman"/>
                  <a:cs typeface="Times New Roman"/>
                </a:rPr>
                <a:t>Cu</a:t>
              </a:r>
              <a:r>
                <a:rPr sz="1200" spc="-4" dirty="0" smtClean="0">
                  <a:latin typeface="Times New Roman"/>
                  <a:cs typeface="Times New Roman"/>
                </a:rPr>
                <a:t>a</a:t>
              </a:r>
              <a:r>
                <a:rPr sz="1200" spc="0" dirty="0" smtClean="0">
                  <a:latin typeface="Times New Roman"/>
                  <a:cs typeface="Times New Roman"/>
                </a:rPr>
                <a:t>ndo</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0" dirty="0" smtClean="0">
                  <a:latin typeface="Times New Roman"/>
                  <a:cs typeface="Times New Roman"/>
                </a:rPr>
                <a:t>Rol</a:t>
              </a:r>
              <a:r>
                <a:rPr sz="1200" spc="134"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155" dirty="0" smtClean="0">
                  <a:latin typeface="Times New Roman"/>
                  <a:cs typeface="Times New Roman"/>
                </a:rPr>
                <a:t> </a:t>
              </a:r>
              <a:r>
                <a:rPr sz="1200" spc="0" dirty="0" smtClean="0">
                  <a:latin typeface="Times New Roman"/>
                  <a:cs typeface="Times New Roman"/>
                </a:rPr>
                <a:t>ha</a:t>
              </a:r>
              <a:r>
                <a:rPr sz="1200" spc="139" dirty="0" smtClean="0">
                  <a:latin typeface="Times New Roman"/>
                  <a:cs typeface="Times New Roman"/>
                </a:rPr>
                <a:t> </a:t>
              </a:r>
              <a:r>
                <a:rPr sz="1200" spc="0" dirty="0" smtClean="0">
                  <a:latin typeface="Times New Roman"/>
                  <a:cs typeface="Times New Roman"/>
                </a:rPr>
                <a:t>sido</a:t>
              </a:r>
              <a:r>
                <a:rPr sz="1200" spc="14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0" dirty="0" smtClean="0">
                  <a:latin typeface="Times New Roman"/>
                  <a:cs typeface="Times New Roman"/>
                </a:rPr>
                <a:t>do,</a:t>
              </a:r>
              <a:r>
                <a:rPr sz="1200" spc="160" dirty="0" smtClean="0">
                  <a:latin typeface="Times New Roman"/>
                  <a:cs typeface="Times New Roman"/>
                </a:rPr>
                <a:t> </a:t>
              </a:r>
              <a:r>
                <a:rPr sz="1200" spc="0" dirty="0" smtClean="0">
                  <a:latin typeface="Times New Roman"/>
                  <a:cs typeface="Times New Roman"/>
                </a:rPr>
                <a:t>se</a:t>
              </a:r>
              <a:r>
                <a:rPr sz="1200" spc="139"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144" dirty="0" smtClean="0">
                  <a:latin typeface="Times New Roman"/>
                  <a:cs typeface="Times New Roman"/>
                </a:rPr>
                <a:t> </a:t>
              </a:r>
              <a:r>
                <a:rPr sz="1200" spc="0" dirty="0" smtClean="0">
                  <a:latin typeface="Times New Roman"/>
                  <a:cs typeface="Times New Roman"/>
                </a:rPr>
                <a:t>a</a:t>
              </a:r>
              <a:r>
                <a:rPr sz="1200" spc="15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r</a:t>
              </a:r>
              <a:r>
                <a:rPr sz="1200" spc="139" dirty="0" smtClean="0">
                  <a:latin typeface="Times New Roman"/>
                  <a:cs typeface="Times New Roman"/>
                </a:rPr>
                <a:t> </a:t>
              </a:r>
              <a:r>
                <a:rPr sz="1200" spc="0" dirty="0" smtClean="0">
                  <a:latin typeface="Times New Roman"/>
                  <a:cs typeface="Times New Roman"/>
                </a:rPr>
                <a:t>los</a:t>
              </a:r>
              <a:r>
                <a:rPr sz="1200" spc="144"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de fo</a:t>
              </a:r>
              <a:r>
                <a:rPr sz="1200" spc="-4" dirty="0" smtClean="0">
                  <a:latin typeface="Times New Roman"/>
                  <a:cs typeface="Times New Roman"/>
                </a:rPr>
                <a:t>r</a:t>
              </a:r>
              <a:r>
                <a:rPr sz="1200" spc="0" dirty="0" smtClean="0">
                  <a:latin typeface="Times New Roman"/>
                  <a:cs typeface="Times New Roman"/>
                </a:rPr>
                <a:t>ma indiv</a:t>
              </a:r>
              <a:r>
                <a:rPr sz="1200" spc="4" dirty="0" smtClean="0">
                  <a:latin typeface="Times New Roman"/>
                  <a:cs typeface="Times New Roman"/>
                </a:rPr>
                <a:t>i</a:t>
              </a:r>
              <a:r>
                <a:rPr sz="1200" spc="0" dirty="0" smtClean="0">
                  <a:latin typeface="Times New Roman"/>
                  <a:cs typeface="Times New Roman"/>
                </a:rPr>
                <a:t>du</a:t>
              </a:r>
              <a:r>
                <a:rPr sz="1200" spc="-4" dirty="0" smtClean="0">
                  <a:latin typeface="Times New Roman"/>
                  <a:cs typeface="Times New Roman"/>
                </a:rPr>
                <a:t>a</a:t>
              </a:r>
              <a:r>
                <a:rPr sz="1200" spc="0" dirty="0" smtClean="0">
                  <a:latin typeface="Times New Roman"/>
                  <a:cs typeface="Times New Roman"/>
                </a:rPr>
                <a:t>l 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rando los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lab</a:t>
              </a:r>
              <a:r>
                <a:rPr sz="1200" spc="9" dirty="0" smtClean="0">
                  <a:latin typeface="Times New Roman"/>
                  <a:cs typeface="Times New Roman"/>
                </a:rPr>
                <a:t>o</a:t>
              </a:r>
              <a:r>
                <a:rPr sz="1200" spc="0" dirty="0" smtClean="0">
                  <a:latin typeface="Times New Roman"/>
                  <a:cs typeface="Times New Roman"/>
                </a:rPr>
                <a:t>rando los </a:t>
              </a:r>
              <a:r>
                <a:rPr sz="1200" spc="-4" dirty="0" smtClean="0">
                  <a:latin typeface="Times New Roman"/>
                  <a:cs typeface="Times New Roman"/>
                </a:rPr>
                <a:t>c</a:t>
              </a:r>
              <a:r>
                <a:rPr sz="1200" spc="0"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s a</a:t>
              </a:r>
              <a:r>
                <a:rPr sz="1200" spc="-4" dirty="0" smtClean="0">
                  <a:latin typeface="Times New Roman"/>
                  <a:cs typeface="Times New Roman"/>
                </a:rPr>
                <a:t> </a:t>
              </a:r>
              <a:r>
                <a:rPr sz="1200" spc="0" dirty="0" smtClean="0">
                  <a:latin typeface="Times New Roman"/>
                  <a:cs typeface="Times New Roman"/>
                </a:rPr>
                <a:t>mano.</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32 Grupo"/>
          <p:cNvGrpSpPr/>
          <p:nvPr/>
        </p:nvGrpSpPr>
        <p:grpSpPr>
          <a:xfrm>
            <a:off x="1260349" y="1798988"/>
            <a:ext cx="7747761" cy="5822645"/>
            <a:chOff x="1371854" y="990853"/>
            <a:chExt cx="7747761" cy="5822645"/>
          </a:xfrm>
        </p:grpSpPr>
        <p:sp>
          <p:nvSpPr>
            <p:cNvPr id="31" name="object 31"/>
            <p:cNvSpPr txBox="1"/>
            <p:nvPr/>
          </p:nvSpPr>
          <p:spPr>
            <a:xfrm>
              <a:off x="1729739" y="1982343"/>
              <a:ext cx="6740525" cy="4135754"/>
            </a:xfrm>
            <a:prstGeom prst="rect">
              <a:avLst/>
            </a:prstGeom>
          </p:spPr>
          <p:txBody>
            <a:bodyPr wrap="square" lIns="0" tIns="0" rIns="0" bIns="0" rtlCol="0">
              <a:noAutofit/>
            </a:bodyPr>
            <a:lstStyle/>
            <a:p>
              <a:pPr>
                <a:lnSpc>
                  <a:spcPts val="1000"/>
                </a:lnSpc>
              </a:pPr>
              <a:endParaRPr sz="1000"/>
            </a:p>
            <a:p>
              <a:pPr marR="966964" algn="r">
                <a:lnSpc>
                  <a:spcPct val="101725"/>
                </a:lnSpc>
                <a:spcBef>
                  <a:spcPts val="23270"/>
                </a:spcBef>
              </a:pPr>
              <a:r>
                <a:rPr sz="1100" b="1" spc="4" dirty="0" smtClean="0">
                  <a:solidFill>
                    <a:srgbClr val="FF0000"/>
                  </a:solidFill>
                  <a:latin typeface="Calibri"/>
                  <a:cs typeface="Calibri"/>
                </a:rPr>
                <a:t>I</a:t>
              </a:r>
              <a:r>
                <a:rPr sz="1100" b="1" spc="0" dirty="0" smtClean="0">
                  <a:solidFill>
                    <a:srgbClr val="FF0000"/>
                  </a:solidFill>
                  <a:latin typeface="Calibri"/>
                  <a:cs typeface="Calibri"/>
                </a:rPr>
                <a:t>PC</a:t>
              </a:r>
              <a:endParaRPr sz="1100">
                <a:latin typeface="Calibri"/>
                <a:cs typeface="Calibri"/>
              </a:endParaRPr>
            </a:p>
          </p:txBody>
        </p:sp>
        <p:sp>
          <p:nvSpPr>
            <p:cNvPr id="12" name="object 12"/>
            <p:cNvSpPr/>
            <p:nvPr/>
          </p:nvSpPr>
          <p:spPr>
            <a:xfrm>
              <a:off x="1396365" y="1021715"/>
              <a:ext cx="1161503" cy="601344"/>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1374902" y="993901"/>
              <a:ext cx="7741666" cy="0"/>
            </a:xfrm>
            <a:custGeom>
              <a:avLst/>
              <a:gdLst/>
              <a:ahLst/>
              <a:cxnLst/>
              <a:rect l="l" t="t" r="r" b="b"/>
              <a:pathLst>
                <a:path w="7741666">
                  <a:moveTo>
                    <a:pt x="0" y="0"/>
                  </a:moveTo>
                  <a:lnTo>
                    <a:pt x="7741666" y="0"/>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374902" y="1876297"/>
              <a:ext cx="7741666" cy="0"/>
            </a:xfrm>
            <a:custGeom>
              <a:avLst/>
              <a:gdLst/>
              <a:ahLst/>
              <a:cxnLst/>
              <a:rect l="l" t="t" r="r" b="b"/>
              <a:pathLst>
                <a:path w="7741666">
                  <a:moveTo>
                    <a:pt x="0" y="0"/>
                  </a:moveTo>
                  <a:lnTo>
                    <a:pt x="7741666" y="0"/>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374902" y="6264909"/>
              <a:ext cx="7741666" cy="0"/>
            </a:xfrm>
            <a:custGeom>
              <a:avLst/>
              <a:gdLst/>
              <a:ahLst/>
              <a:cxnLst/>
              <a:rect l="l" t="t" r="r" b="b"/>
              <a:pathLst>
                <a:path w="7741666">
                  <a:moveTo>
                    <a:pt x="0" y="0"/>
                  </a:moveTo>
                  <a:lnTo>
                    <a:pt x="7741666"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1374902" y="6446265"/>
              <a:ext cx="2638298" cy="0"/>
            </a:xfrm>
            <a:custGeom>
              <a:avLst/>
              <a:gdLst/>
              <a:ahLst/>
              <a:cxnLst/>
              <a:rect l="l" t="t" r="r" b="b"/>
              <a:pathLst>
                <a:path w="2638298">
                  <a:moveTo>
                    <a:pt x="0" y="0"/>
                  </a:moveTo>
                  <a:lnTo>
                    <a:pt x="2638298" y="0"/>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4019423" y="6446265"/>
              <a:ext cx="5097145" cy="0"/>
            </a:xfrm>
            <a:custGeom>
              <a:avLst/>
              <a:gdLst/>
              <a:ahLst/>
              <a:cxnLst/>
              <a:rect l="l" t="t" r="r" b="b"/>
              <a:pathLst>
                <a:path w="5097145">
                  <a:moveTo>
                    <a:pt x="0" y="0"/>
                  </a:moveTo>
                  <a:lnTo>
                    <a:pt x="5097145" y="0"/>
                  </a:lnTo>
                </a:path>
              </a:pathLst>
            </a:custGeom>
            <a:ln w="7366">
              <a:solidFill>
                <a:srgbClr val="000000"/>
              </a:solidFill>
            </a:ln>
          </p:spPr>
          <p:txBody>
            <a:bodyPr wrap="square" lIns="0" tIns="0" rIns="0" bIns="0" rtlCol="0">
              <a:noAutofit/>
            </a:bodyPr>
            <a:lstStyle/>
            <a:p>
              <a:endParaRPr/>
            </a:p>
          </p:txBody>
        </p:sp>
        <p:sp>
          <p:nvSpPr>
            <p:cNvPr id="18" name="object 18"/>
            <p:cNvSpPr/>
            <p:nvPr/>
          </p:nvSpPr>
          <p:spPr>
            <a:xfrm>
              <a:off x="1374902" y="6627571"/>
              <a:ext cx="2638298" cy="0"/>
            </a:xfrm>
            <a:custGeom>
              <a:avLst/>
              <a:gdLst/>
              <a:ahLst/>
              <a:cxnLst/>
              <a:rect l="l" t="t" r="r" b="b"/>
              <a:pathLst>
                <a:path w="2638298">
                  <a:moveTo>
                    <a:pt x="0" y="0"/>
                  </a:moveTo>
                  <a:lnTo>
                    <a:pt x="2638298" y="0"/>
                  </a:lnTo>
                </a:path>
              </a:pathLst>
            </a:custGeom>
            <a:ln w="7365">
              <a:solidFill>
                <a:srgbClr val="000000"/>
              </a:solidFill>
            </a:ln>
          </p:spPr>
          <p:txBody>
            <a:bodyPr wrap="square" lIns="0" tIns="0" rIns="0" bIns="0" rtlCol="0">
              <a:noAutofit/>
            </a:bodyPr>
            <a:lstStyle/>
            <a:p>
              <a:endParaRPr/>
            </a:p>
          </p:txBody>
        </p:sp>
        <p:sp>
          <p:nvSpPr>
            <p:cNvPr id="19" name="object 19"/>
            <p:cNvSpPr/>
            <p:nvPr/>
          </p:nvSpPr>
          <p:spPr>
            <a:xfrm>
              <a:off x="4019423" y="6627571"/>
              <a:ext cx="5097145" cy="0"/>
            </a:xfrm>
            <a:custGeom>
              <a:avLst/>
              <a:gdLst/>
              <a:ahLst/>
              <a:cxnLst/>
              <a:rect l="l" t="t" r="r" b="b"/>
              <a:pathLst>
                <a:path w="5097145">
                  <a:moveTo>
                    <a:pt x="0" y="0"/>
                  </a:moveTo>
                  <a:lnTo>
                    <a:pt x="5097145" y="0"/>
                  </a:lnTo>
                </a:path>
              </a:pathLst>
            </a:custGeom>
            <a:ln w="7365">
              <a:solidFill>
                <a:srgbClr val="000000"/>
              </a:solidFill>
            </a:ln>
          </p:spPr>
          <p:txBody>
            <a:bodyPr wrap="square" lIns="0" tIns="0" rIns="0" bIns="0" rtlCol="0">
              <a:noAutofit/>
            </a:bodyPr>
            <a:lstStyle/>
            <a:p>
              <a:endParaRPr/>
            </a:p>
          </p:txBody>
        </p:sp>
        <p:sp>
          <p:nvSpPr>
            <p:cNvPr id="20" name="object 20"/>
            <p:cNvSpPr/>
            <p:nvPr/>
          </p:nvSpPr>
          <p:spPr>
            <a:xfrm>
              <a:off x="1371854" y="990853"/>
              <a:ext cx="0" cy="5822644"/>
            </a:xfrm>
            <a:custGeom>
              <a:avLst/>
              <a:gdLst/>
              <a:ahLst/>
              <a:cxnLst/>
              <a:rect l="l" t="t" r="r" b="b"/>
              <a:pathLst>
                <a:path h="5822644">
                  <a:moveTo>
                    <a:pt x="0" y="0"/>
                  </a:moveTo>
                  <a:lnTo>
                    <a:pt x="0" y="5822644"/>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374902" y="6810450"/>
              <a:ext cx="2638298" cy="0"/>
            </a:xfrm>
            <a:custGeom>
              <a:avLst/>
              <a:gdLst/>
              <a:ahLst/>
              <a:cxnLst/>
              <a:rect l="l" t="t" r="r" b="b"/>
              <a:pathLst>
                <a:path w="2638298">
                  <a:moveTo>
                    <a:pt x="0" y="0"/>
                  </a:moveTo>
                  <a:lnTo>
                    <a:pt x="2638298" y="0"/>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4016375" y="6443217"/>
              <a:ext cx="0" cy="370281"/>
            </a:xfrm>
            <a:custGeom>
              <a:avLst/>
              <a:gdLst/>
              <a:ahLst/>
              <a:cxnLst/>
              <a:rect l="l" t="t" r="r" b="b"/>
              <a:pathLst>
                <a:path h="370281">
                  <a:moveTo>
                    <a:pt x="0" y="0"/>
                  </a:moveTo>
                  <a:lnTo>
                    <a:pt x="0" y="370281"/>
                  </a:lnTo>
                </a:path>
              </a:pathLst>
            </a:custGeom>
            <a:ln w="7366">
              <a:solidFill>
                <a:srgbClr val="000000"/>
              </a:solidFill>
            </a:ln>
          </p:spPr>
          <p:txBody>
            <a:bodyPr wrap="square" lIns="0" tIns="0" rIns="0" bIns="0" rtlCol="0">
              <a:noAutofit/>
            </a:bodyPr>
            <a:lstStyle/>
            <a:p>
              <a:endParaRPr/>
            </a:p>
          </p:txBody>
        </p:sp>
        <p:sp>
          <p:nvSpPr>
            <p:cNvPr id="23" name="object 23"/>
            <p:cNvSpPr/>
            <p:nvPr/>
          </p:nvSpPr>
          <p:spPr>
            <a:xfrm>
              <a:off x="4019423" y="6810450"/>
              <a:ext cx="5097145" cy="0"/>
            </a:xfrm>
            <a:custGeom>
              <a:avLst/>
              <a:gdLst/>
              <a:ahLst/>
              <a:cxnLst/>
              <a:rect l="l" t="t" r="r" b="b"/>
              <a:pathLst>
                <a:path w="5097145">
                  <a:moveTo>
                    <a:pt x="0" y="0"/>
                  </a:moveTo>
                  <a:lnTo>
                    <a:pt x="5097145" y="0"/>
                  </a:lnTo>
                </a:path>
              </a:pathLst>
            </a:custGeom>
            <a:ln w="7366">
              <a:solidFill>
                <a:srgbClr val="000000"/>
              </a:solidFill>
            </a:ln>
          </p:spPr>
          <p:txBody>
            <a:bodyPr wrap="square" lIns="0" tIns="0" rIns="0" bIns="0" rtlCol="0">
              <a:noAutofit/>
            </a:bodyPr>
            <a:lstStyle/>
            <a:p>
              <a:endParaRPr/>
            </a:p>
          </p:txBody>
        </p:sp>
        <p:sp>
          <p:nvSpPr>
            <p:cNvPr id="24" name="object 24"/>
            <p:cNvSpPr/>
            <p:nvPr/>
          </p:nvSpPr>
          <p:spPr>
            <a:xfrm>
              <a:off x="8726424" y="3860292"/>
              <a:ext cx="388620" cy="224027"/>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9119615" y="990854"/>
              <a:ext cx="0" cy="5822644"/>
            </a:xfrm>
            <a:custGeom>
              <a:avLst/>
              <a:gdLst/>
              <a:ahLst/>
              <a:cxnLst/>
              <a:rect l="l" t="t" r="r" b="b"/>
              <a:pathLst>
                <a:path h="5822644">
                  <a:moveTo>
                    <a:pt x="0" y="0"/>
                  </a:moveTo>
                  <a:lnTo>
                    <a:pt x="0" y="5822644"/>
                  </a:lnTo>
                </a:path>
              </a:pathLst>
            </a:custGeom>
            <a:ln w="7365">
              <a:solidFill>
                <a:srgbClr val="000000"/>
              </a:solidFill>
            </a:ln>
          </p:spPr>
          <p:txBody>
            <a:bodyPr wrap="square" lIns="0" tIns="0" rIns="0" bIns="0" rtlCol="0">
              <a:noAutofit/>
            </a:bodyPr>
            <a:lstStyle/>
            <a:p>
              <a:endParaRPr/>
            </a:p>
          </p:txBody>
        </p:sp>
        <p:sp>
          <p:nvSpPr>
            <p:cNvPr id="26" name="object 26"/>
            <p:cNvSpPr/>
            <p:nvPr/>
          </p:nvSpPr>
          <p:spPr>
            <a:xfrm>
              <a:off x="8310245" y="1030604"/>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7" name="object 27"/>
            <p:cNvSpPr/>
            <p:nvPr/>
          </p:nvSpPr>
          <p:spPr>
            <a:xfrm>
              <a:off x="8314944" y="1080516"/>
              <a:ext cx="688848" cy="560831"/>
            </a:xfrm>
            <a:prstGeom prst="rect">
              <a:avLst/>
            </a:prstGeom>
            <a:blipFill>
              <a:blip r:embed="rId4" cstate="print"/>
              <a:stretch>
                <a:fillRect/>
              </a:stretch>
            </a:blipFill>
          </p:spPr>
          <p:txBody>
            <a:bodyPr wrap="square" lIns="0" tIns="0" rIns="0" bIns="0" rtlCol="0">
              <a:noAutofit/>
            </a:bodyPr>
            <a:lstStyle/>
            <a:p>
              <a:endParaRPr/>
            </a:p>
          </p:txBody>
        </p:sp>
        <p:sp>
          <p:nvSpPr>
            <p:cNvPr id="28" name="object 28"/>
            <p:cNvSpPr/>
            <p:nvPr/>
          </p:nvSpPr>
          <p:spPr>
            <a:xfrm>
              <a:off x="8551545" y="1985517"/>
              <a:ext cx="181609" cy="4086225"/>
            </a:xfrm>
            <a:custGeom>
              <a:avLst/>
              <a:gdLst/>
              <a:ahLst/>
              <a:cxnLst/>
              <a:rect l="l" t="t" r="r" b="b"/>
              <a:pathLst>
                <a:path w="181609" h="4086225">
                  <a:moveTo>
                    <a:pt x="0" y="0"/>
                  </a:moveTo>
                  <a:lnTo>
                    <a:pt x="35351" y="32033"/>
                  </a:lnTo>
                  <a:lnTo>
                    <a:pt x="53634" y="78650"/>
                  </a:lnTo>
                  <a:lnTo>
                    <a:pt x="64214" y="119395"/>
                  </a:lnTo>
                  <a:lnTo>
                    <a:pt x="73289" y="166896"/>
                  </a:lnTo>
                  <a:lnTo>
                    <a:pt x="80672" y="220312"/>
                  </a:lnTo>
                  <a:lnTo>
                    <a:pt x="86177" y="278806"/>
                  </a:lnTo>
                  <a:lnTo>
                    <a:pt x="89616" y="341538"/>
                  </a:lnTo>
                  <a:lnTo>
                    <a:pt x="90804" y="407670"/>
                  </a:lnTo>
                  <a:lnTo>
                    <a:pt x="90804" y="1635633"/>
                  </a:lnTo>
                  <a:lnTo>
                    <a:pt x="91105" y="1669053"/>
                  </a:lnTo>
                  <a:lnTo>
                    <a:pt x="91993" y="1701729"/>
                  </a:lnTo>
                  <a:lnTo>
                    <a:pt x="93443" y="1733558"/>
                  </a:lnTo>
                  <a:lnTo>
                    <a:pt x="95432" y="1764434"/>
                  </a:lnTo>
                  <a:lnTo>
                    <a:pt x="97938" y="1794252"/>
                  </a:lnTo>
                  <a:lnTo>
                    <a:pt x="100937" y="1822906"/>
                  </a:lnTo>
                  <a:lnTo>
                    <a:pt x="104406" y="1850293"/>
                  </a:lnTo>
                  <a:lnTo>
                    <a:pt x="108320" y="1876307"/>
                  </a:lnTo>
                  <a:lnTo>
                    <a:pt x="112658" y="1900843"/>
                  </a:lnTo>
                  <a:lnTo>
                    <a:pt x="117395" y="1923796"/>
                  </a:lnTo>
                  <a:lnTo>
                    <a:pt x="122509" y="1945061"/>
                  </a:lnTo>
                  <a:lnTo>
                    <a:pt x="127975" y="1964533"/>
                  </a:lnTo>
                  <a:lnTo>
                    <a:pt x="133771" y="1982108"/>
                  </a:lnTo>
                  <a:lnTo>
                    <a:pt x="139873" y="1997680"/>
                  </a:lnTo>
                  <a:lnTo>
                    <a:pt x="146258" y="2011144"/>
                  </a:lnTo>
                  <a:lnTo>
                    <a:pt x="152902" y="2022395"/>
                  </a:lnTo>
                  <a:lnTo>
                    <a:pt x="166877" y="2037840"/>
                  </a:lnTo>
                  <a:lnTo>
                    <a:pt x="181609" y="2043176"/>
                  </a:lnTo>
                  <a:lnTo>
                    <a:pt x="174160" y="2044527"/>
                  </a:lnTo>
                  <a:lnTo>
                    <a:pt x="146258" y="2075207"/>
                  </a:lnTo>
                  <a:lnTo>
                    <a:pt x="127975" y="2121818"/>
                  </a:lnTo>
                  <a:lnTo>
                    <a:pt x="117395" y="2162556"/>
                  </a:lnTo>
                  <a:lnTo>
                    <a:pt x="108320" y="2210044"/>
                  </a:lnTo>
                  <a:lnTo>
                    <a:pt x="100937" y="2263445"/>
                  </a:lnTo>
                  <a:lnTo>
                    <a:pt x="95432" y="2321917"/>
                  </a:lnTo>
                  <a:lnTo>
                    <a:pt x="91993" y="2384622"/>
                  </a:lnTo>
                  <a:lnTo>
                    <a:pt x="90804" y="2450719"/>
                  </a:lnTo>
                  <a:lnTo>
                    <a:pt x="90804" y="3678682"/>
                  </a:lnTo>
                  <a:lnTo>
                    <a:pt x="90504" y="3712119"/>
                  </a:lnTo>
                  <a:lnTo>
                    <a:pt x="89616" y="3744809"/>
                  </a:lnTo>
                  <a:lnTo>
                    <a:pt x="88166" y="3776648"/>
                  </a:lnTo>
                  <a:lnTo>
                    <a:pt x="86177" y="3807532"/>
                  </a:lnTo>
                  <a:lnTo>
                    <a:pt x="83671" y="3837354"/>
                  </a:lnTo>
                  <a:lnTo>
                    <a:pt x="80672" y="3866011"/>
                  </a:lnTo>
                  <a:lnTo>
                    <a:pt x="77203" y="3893398"/>
                  </a:lnTo>
                  <a:lnTo>
                    <a:pt x="73289" y="3919411"/>
                  </a:lnTo>
                  <a:lnTo>
                    <a:pt x="68951" y="3943943"/>
                  </a:lnTo>
                  <a:lnTo>
                    <a:pt x="64214" y="3966892"/>
                  </a:lnTo>
                  <a:lnTo>
                    <a:pt x="59100" y="3988152"/>
                  </a:lnTo>
                  <a:lnTo>
                    <a:pt x="53634" y="4007619"/>
                  </a:lnTo>
                  <a:lnTo>
                    <a:pt x="47838" y="4025187"/>
                  </a:lnTo>
                  <a:lnTo>
                    <a:pt x="41736" y="4040753"/>
                  </a:lnTo>
                  <a:lnTo>
                    <a:pt x="35351" y="4054211"/>
                  </a:lnTo>
                  <a:lnTo>
                    <a:pt x="28707" y="4065456"/>
                  </a:lnTo>
                  <a:lnTo>
                    <a:pt x="14732" y="4080893"/>
                  </a:lnTo>
                  <a:lnTo>
                    <a:pt x="7449" y="4084874"/>
                  </a:lnTo>
                  <a:lnTo>
                    <a:pt x="0" y="4086225"/>
                  </a:lnTo>
                </a:path>
              </a:pathLst>
            </a:custGeom>
            <a:ln w="9524">
              <a:solidFill>
                <a:srgbClr val="FF0000"/>
              </a:solidFill>
            </a:ln>
          </p:spPr>
          <p:txBody>
            <a:bodyPr wrap="square" lIns="0" tIns="0" rIns="0" bIns="0" rtlCol="0">
              <a:noAutofit/>
            </a:bodyPr>
            <a:lstStyle/>
            <a:p>
              <a:endParaRPr/>
            </a:p>
          </p:txBody>
        </p:sp>
        <p:sp>
          <p:nvSpPr>
            <p:cNvPr id="29" name="object 29"/>
            <p:cNvSpPr/>
            <p:nvPr/>
          </p:nvSpPr>
          <p:spPr>
            <a:xfrm>
              <a:off x="7223759" y="5064252"/>
              <a:ext cx="382524" cy="224028"/>
            </a:xfrm>
            <a:prstGeom prst="rect">
              <a:avLst/>
            </a:prstGeom>
            <a:blipFill>
              <a:blip r:embed="rId5" cstate="print"/>
              <a:stretch>
                <a:fillRect/>
              </a:stretch>
            </a:blipFill>
          </p:spPr>
          <p:txBody>
            <a:bodyPr wrap="square" lIns="0" tIns="0" rIns="0" bIns="0" rtlCol="0">
              <a:noAutofit/>
            </a:bodyPr>
            <a:lstStyle/>
            <a:p>
              <a:endParaRPr/>
            </a:p>
          </p:txBody>
        </p:sp>
        <p:sp>
          <p:nvSpPr>
            <p:cNvPr id="30" name="object 30"/>
            <p:cNvSpPr/>
            <p:nvPr/>
          </p:nvSpPr>
          <p:spPr>
            <a:xfrm>
              <a:off x="1729739" y="1982343"/>
              <a:ext cx="6740525" cy="4135754"/>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txBox="1"/>
            <p:nvPr/>
          </p:nvSpPr>
          <p:spPr>
            <a:xfrm>
              <a:off x="3552571" y="1177085"/>
              <a:ext cx="3633774" cy="177799"/>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10" name="object 10"/>
            <p:cNvSpPr txBox="1"/>
            <p:nvPr/>
          </p:nvSpPr>
          <p:spPr>
            <a:xfrm>
              <a:off x="4758309" y="1527605"/>
              <a:ext cx="1224026"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LUJ</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AS</a:t>
              </a:r>
              <a:endParaRPr sz="1200">
                <a:latin typeface="Times New Roman"/>
                <a:cs typeface="Times New Roman"/>
              </a:endParaRPr>
            </a:p>
          </p:txBody>
        </p:sp>
        <p:sp>
          <p:nvSpPr>
            <p:cNvPr id="9" name="object 9"/>
            <p:cNvSpPr txBox="1"/>
            <p:nvPr/>
          </p:nvSpPr>
          <p:spPr>
            <a:xfrm>
              <a:off x="8310245" y="1030604"/>
              <a:ext cx="697865" cy="660400"/>
            </a:xfrm>
            <a:prstGeom prst="rect">
              <a:avLst/>
            </a:prstGeom>
          </p:spPr>
          <p:txBody>
            <a:bodyPr wrap="square" lIns="0" tIns="0" rIns="0" bIns="0" rtlCol="0">
              <a:noAutofit/>
            </a:bodyPr>
            <a:lstStyle/>
            <a:p>
              <a:pPr>
                <a:lnSpc>
                  <a:spcPts val="700"/>
                </a:lnSpc>
                <a:spcBef>
                  <a:spcPts val="23"/>
                </a:spcBef>
              </a:pPr>
              <a:endParaRPr sz="700"/>
            </a:p>
            <a:p>
              <a:pPr marL="221106">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a:t>
              </a:r>
              <a:r>
                <a:rPr sz="1100" b="1" spc="0" dirty="0" smtClean="0">
                  <a:solidFill>
                    <a:srgbClr val="FF0000"/>
                  </a:solidFill>
                  <a:latin typeface="Calibri"/>
                  <a:cs typeface="Calibri"/>
                </a:rPr>
                <a:t>6</a:t>
              </a:r>
              <a:endParaRPr sz="1100">
                <a:latin typeface="Calibri"/>
                <a:cs typeface="Calibri"/>
              </a:endParaRPr>
            </a:p>
          </p:txBody>
        </p:sp>
        <p:sp>
          <p:nvSpPr>
            <p:cNvPr id="8" name="object 8"/>
            <p:cNvSpPr txBox="1"/>
            <p:nvPr/>
          </p:nvSpPr>
          <p:spPr>
            <a:xfrm>
              <a:off x="1371854" y="993901"/>
              <a:ext cx="7747761" cy="882395"/>
            </a:xfrm>
            <a:prstGeom prst="rect">
              <a:avLst/>
            </a:prstGeom>
          </p:spPr>
          <p:txBody>
            <a:bodyPr wrap="square" lIns="0" tIns="0" rIns="0" bIns="0" rtlCol="0">
              <a:noAutofit/>
            </a:bodyPr>
            <a:lstStyle/>
            <a:p>
              <a:pPr marL="2526229" marR="302827" algn="ctr">
                <a:lnSpc>
                  <a:spcPts val="1384"/>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65" dirty="0" smtClean="0">
                  <a:latin typeface="Times New Roman"/>
                  <a:cs typeface="Times New Roman"/>
                </a:rPr>
                <a:t> </a:t>
              </a:r>
              <a:r>
                <a:rPr sz="1650" b="1" spc="0" baseline="-29789" dirty="0" smtClean="0">
                  <a:latin typeface="Calibri"/>
                  <a:cs typeface="Calibri"/>
                </a:rPr>
                <a:t>REF.</a:t>
              </a:r>
              <a:endParaRPr sz="1100" dirty="0">
                <a:latin typeface="Calibri"/>
                <a:cs typeface="Calibri"/>
              </a:endParaRPr>
            </a:p>
            <a:p>
              <a:pPr marL="2442753" marR="258526" algn="ctr">
                <a:lnSpc>
                  <a:spcPts val="1384"/>
                </a:lnSpc>
                <a:spcBef>
                  <a:spcPts val="1344"/>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                                               </a:t>
              </a:r>
              <a:r>
                <a:rPr sz="1200" b="1" spc="109" dirty="0" smtClean="0">
                  <a:latin typeface="Times New Roman"/>
                  <a:cs typeface="Times New Roman"/>
                </a:rPr>
                <a:t> </a:t>
              </a:r>
              <a:r>
                <a:rPr sz="1650" b="1" spc="4" baseline="-27306" dirty="0" smtClean="0">
                  <a:solidFill>
                    <a:srgbClr val="FF0000"/>
                  </a:solidFill>
                  <a:latin typeface="Calibri"/>
                  <a:cs typeface="Calibri"/>
                </a:rPr>
                <a:t>1</a:t>
              </a:r>
              <a:r>
                <a:rPr sz="1650" b="1" spc="-4" baseline="-27306" dirty="0" smtClean="0">
                  <a:solidFill>
                    <a:srgbClr val="FF0000"/>
                  </a:solidFill>
                  <a:latin typeface="Calibri"/>
                  <a:cs typeface="Calibri"/>
                </a:rPr>
                <a:t>4</a:t>
              </a:r>
              <a:r>
                <a:rPr sz="1650" b="1" spc="4" baseline="-27306" dirty="0" smtClean="0">
                  <a:solidFill>
                    <a:srgbClr val="FF0000"/>
                  </a:solidFill>
                  <a:latin typeface="Calibri"/>
                  <a:cs typeface="Calibri"/>
                </a:rPr>
                <a:t>/</a:t>
              </a:r>
              <a:r>
                <a:rPr sz="1650" b="1" spc="-9" baseline="-27306" dirty="0" smtClean="0">
                  <a:solidFill>
                    <a:srgbClr val="FF0000"/>
                  </a:solidFill>
                  <a:latin typeface="Calibri"/>
                  <a:cs typeface="Calibri"/>
                </a:rPr>
                <a:t>31</a:t>
              </a:r>
              <a:endParaRPr sz="1100" dirty="0">
                <a:latin typeface="Calibri"/>
                <a:cs typeface="Calibri"/>
              </a:endParaRPr>
            </a:p>
            <a:p>
              <a:pPr marL="2150745">
                <a:lnSpc>
                  <a:spcPct val="95825"/>
                </a:lnSpc>
                <a:spcBef>
                  <a:spcPts val="1344"/>
                </a:spcBef>
              </a:pPr>
              <a:r>
                <a:rPr sz="1200" b="1" spc="-14" dirty="0" err="1" smtClean="0">
                  <a:latin typeface="Times New Roman"/>
                  <a:cs typeface="Times New Roman"/>
                </a:rPr>
                <a:t>P</a:t>
              </a:r>
              <a:r>
                <a:rPr sz="1200" b="1" spc="4" dirty="0" err="1" smtClean="0">
                  <a:latin typeface="Times New Roman"/>
                  <a:cs typeface="Times New Roman"/>
                </a:rPr>
                <a:t>e</a:t>
              </a:r>
              <a:r>
                <a:rPr sz="1200" b="1" spc="-4" dirty="0" err="1" smtClean="0">
                  <a:latin typeface="Times New Roman"/>
                  <a:cs typeface="Times New Roman"/>
                </a:rPr>
                <a:t>r</a:t>
              </a:r>
              <a:r>
                <a:rPr sz="1200" b="1" spc="0" dirty="0" err="1" smtClean="0">
                  <a:latin typeface="Times New Roman"/>
                  <a:cs typeface="Times New Roman"/>
                </a:rPr>
                <a:t>ío</a:t>
              </a:r>
              <a:r>
                <a:rPr sz="1200" b="1" spc="4" dirty="0" err="1" smtClean="0">
                  <a:latin typeface="Times New Roman"/>
                  <a:cs typeface="Times New Roman"/>
                </a:rPr>
                <a:t>d</a:t>
              </a:r>
              <a:r>
                <a:rPr sz="1200" b="1" spc="0" dirty="0" err="1" smtClean="0">
                  <a:latin typeface="Times New Roman"/>
                  <a:cs typeface="Times New Roman"/>
                </a:rPr>
                <a:t>o</a:t>
              </a:r>
              <a:r>
                <a:rPr sz="1200" b="1" spc="0" dirty="0" smtClean="0">
                  <a:latin typeface="Times New Roman"/>
                  <a:cs typeface="Times New Roman"/>
                </a:rPr>
                <a:t>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err="1" smtClean="0">
                  <a:latin typeface="Times New Roman"/>
                  <a:cs typeface="Times New Roman"/>
                </a:rPr>
                <a:t>d</a:t>
              </a:r>
              <a:r>
                <a:rPr sz="1200" b="1" spc="0" dirty="0" err="1" smtClean="0">
                  <a:latin typeface="Times New Roman"/>
                  <a:cs typeface="Times New Roman"/>
                </a:rPr>
                <a:t>ici</a:t>
              </a:r>
              <a:r>
                <a:rPr sz="1200" b="1" spc="-4" dirty="0" err="1" smtClean="0">
                  <a:latin typeface="Times New Roman"/>
                  <a:cs typeface="Times New Roman"/>
                </a:rPr>
                <a:t>e</a:t>
              </a:r>
              <a:r>
                <a:rPr sz="1200" b="1" spc="-14" dirty="0" err="1" smtClean="0">
                  <a:latin typeface="Times New Roman"/>
                  <a:cs typeface="Times New Roman"/>
                </a:rPr>
                <a:t>m</a:t>
              </a:r>
              <a:r>
                <a:rPr sz="1200" b="1" spc="4" dirty="0" err="1" smtClean="0">
                  <a:latin typeface="Times New Roman"/>
                  <a:cs typeface="Times New Roman"/>
                </a:rPr>
                <a:t>br</a:t>
              </a:r>
              <a:r>
                <a:rPr sz="1200" b="1" spc="0" dirty="0" err="1" smtClean="0">
                  <a:latin typeface="Times New Roman"/>
                  <a:cs typeface="Times New Roman"/>
                </a:rPr>
                <a:t>e</a:t>
              </a:r>
              <a:r>
                <a:rPr sz="1200" b="1" spc="9"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7" name="object 7"/>
            <p:cNvSpPr txBox="1"/>
            <p:nvPr/>
          </p:nvSpPr>
          <p:spPr>
            <a:xfrm>
              <a:off x="1371854" y="1876297"/>
              <a:ext cx="7747761" cy="4388612"/>
            </a:xfrm>
            <a:prstGeom prst="rect">
              <a:avLst/>
            </a:prstGeom>
          </p:spPr>
          <p:txBody>
            <a:bodyPr wrap="square" lIns="0" tIns="0" rIns="0" bIns="0" rtlCol="0">
              <a:noAutofit/>
            </a:bodyPr>
            <a:lstStyle/>
            <a:p>
              <a:pPr>
                <a:lnSpc>
                  <a:spcPts val="600"/>
                </a:lnSpc>
                <a:spcBef>
                  <a:spcPts val="23"/>
                </a:spcBef>
              </a:pPr>
              <a:endParaRPr sz="600" dirty="0"/>
            </a:p>
            <a:p>
              <a:pPr marR="113397" algn="r">
                <a:lnSpc>
                  <a:spcPct val="101725"/>
                </a:lnSpc>
                <a:spcBef>
                  <a:spcPts val="15000"/>
                </a:spcBef>
              </a:pPr>
              <a:r>
                <a:rPr sz="1100" b="1" spc="4" dirty="0" smtClean="0">
                  <a:solidFill>
                    <a:srgbClr val="FF0000"/>
                  </a:solidFill>
                  <a:latin typeface="Calibri"/>
                  <a:cs typeface="Calibri"/>
                </a:rPr>
                <a:t>I</a:t>
              </a:r>
              <a:r>
                <a:rPr sz="1100" b="1" spc="0" dirty="0" smtClean="0">
                  <a:solidFill>
                    <a:srgbClr val="FF0000"/>
                  </a:solidFill>
                  <a:latin typeface="Calibri"/>
                  <a:cs typeface="Calibri"/>
                </a:rPr>
                <a:t>PC</a:t>
              </a:r>
              <a:endParaRPr sz="1100" dirty="0">
                <a:latin typeface="Calibri"/>
                <a:cs typeface="Calibri"/>
              </a:endParaRPr>
            </a:p>
          </p:txBody>
        </p:sp>
        <p:sp>
          <p:nvSpPr>
            <p:cNvPr id="6" name="object 6"/>
            <p:cNvSpPr txBox="1"/>
            <p:nvPr/>
          </p:nvSpPr>
          <p:spPr>
            <a:xfrm>
              <a:off x="1371854" y="6264909"/>
              <a:ext cx="7747761" cy="181355"/>
            </a:xfrm>
            <a:prstGeom prst="rect">
              <a:avLst/>
            </a:prstGeom>
          </p:spPr>
          <p:txBody>
            <a:bodyPr wrap="square" lIns="0" tIns="0" rIns="0" bIns="0" rtlCol="0">
              <a:noAutofit/>
            </a:bodyPr>
            <a:lstStyle/>
            <a:p>
              <a:pPr marL="68579">
                <a:lnSpc>
                  <a:spcPct val="95825"/>
                </a:lnSpc>
                <a:spcBef>
                  <a:spcPts val="5"/>
                </a:spcBef>
              </a:pPr>
              <a:r>
                <a:rPr sz="1200" b="1" spc="0" dirty="0" smtClean="0">
                  <a:solidFill>
                    <a:srgbClr val="FF0000"/>
                  </a:solidFill>
                  <a:latin typeface="Times New Roman"/>
                  <a:cs typeface="Times New Roman"/>
                </a:rPr>
                <a:t>I</a:t>
              </a:r>
              <a:r>
                <a:rPr sz="1200" b="1" spc="-9" dirty="0" smtClean="0">
                  <a:solidFill>
                    <a:srgbClr val="FF0000"/>
                  </a:solidFill>
                  <a:latin typeface="Times New Roman"/>
                  <a:cs typeface="Times New Roman"/>
                </a:rPr>
                <a:t>P</a:t>
              </a:r>
              <a:r>
                <a:rPr sz="1200" b="1" spc="9" dirty="0" smtClean="0">
                  <a:solidFill>
                    <a:srgbClr val="FF0000"/>
                  </a:solidFill>
                  <a:latin typeface="Times New Roman"/>
                  <a:cs typeface="Times New Roman"/>
                </a:rPr>
                <a:t>C</a:t>
              </a:r>
              <a:r>
                <a:rPr sz="1200" b="1" spc="0" dirty="0" smtClean="0">
                  <a:solidFill>
                    <a:srgbClr val="FF0000"/>
                  </a:solidFill>
                  <a:latin typeface="Times New Roman"/>
                  <a:cs typeface="Times New Roman"/>
                </a:rPr>
                <a:t>: In</a:t>
              </a:r>
              <a:r>
                <a:rPr sz="1200" b="1" spc="9" dirty="0" smtClean="0">
                  <a:solidFill>
                    <a:srgbClr val="FF0000"/>
                  </a:solidFill>
                  <a:latin typeface="Times New Roman"/>
                  <a:cs typeface="Times New Roman"/>
                </a:rPr>
                <a:t>f</a:t>
              </a:r>
              <a:r>
                <a:rPr sz="1200" b="1" spc="0" dirty="0" smtClean="0">
                  <a:solidFill>
                    <a:srgbClr val="FF0000"/>
                  </a:solidFill>
                  <a:latin typeface="Times New Roman"/>
                  <a:cs typeface="Times New Roman"/>
                </a:rPr>
                <a:t>o</a:t>
              </a:r>
              <a:r>
                <a:rPr sz="1200" b="1" spc="-4" dirty="0" smtClean="0">
                  <a:solidFill>
                    <a:srgbClr val="FF0000"/>
                  </a:solidFill>
                  <a:latin typeface="Times New Roman"/>
                  <a:cs typeface="Times New Roman"/>
                </a:rPr>
                <a:t>r</a:t>
              </a:r>
              <a:r>
                <a:rPr sz="1200" b="1" spc="-14" dirty="0" smtClean="0">
                  <a:solidFill>
                    <a:srgbClr val="FF0000"/>
                  </a:solidFill>
                  <a:latin typeface="Times New Roman"/>
                  <a:cs typeface="Times New Roman"/>
                </a:rPr>
                <a:t>m</a:t>
              </a:r>
              <a:r>
                <a:rPr sz="1200" b="1" spc="0" dirty="0" smtClean="0">
                  <a:solidFill>
                    <a:srgbClr val="FF0000"/>
                  </a:solidFill>
                  <a:latin typeface="Times New Roman"/>
                  <a:cs typeface="Times New Roman"/>
                </a:rPr>
                <a:t>a</a:t>
              </a:r>
              <a:r>
                <a:rPr sz="1200" b="1" spc="-4" dirty="0" smtClean="0">
                  <a:solidFill>
                    <a:srgbClr val="FF0000"/>
                  </a:solidFill>
                  <a:latin typeface="Times New Roman"/>
                  <a:cs typeface="Times New Roman"/>
                </a:rPr>
                <a:t>c</a:t>
              </a:r>
              <a:r>
                <a:rPr sz="1200" b="1" spc="0" dirty="0" smtClean="0">
                  <a:solidFill>
                    <a:srgbClr val="FF0000"/>
                  </a:solidFill>
                  <a:latin typeface="Times New Roman"/>
                  <a:cs typeface="Times New Roman"/>
                </a:rPr>
                <a:t>ión</a:t>
              </a:r>
              <a:r>
                <a:rPr sz="1200" b="1" spc="14" dirty="0" smtClean="0">
                  <a:solidFill>
                    <a:srgbClr val="FF0000"/>
                  </a:solidFill>
                  <a:latin typeface="Times New Roman"/>
                  <a:cs typeface="Times New Roman"/>
                </a:rPr>
                <a:t> </a:t>
              </a:r>
              <a:r>
                <a:rPr sz="1200" b="1" spc="-14" dirty="0" smtClean="0">
                  <a:solidFill>
                    <a:srgbClr val="FF0000"/>
                  </a:solidFill>
                  <a:latin typeface="Times New Roman"/>
                  <a:cs typeface="Times New Roman"/>
                </a:rPr>
                <a:t>P</a:t>
              </a:r>
              <a:r>
                <a:rPr sz="1200" b="1" spc="-4" dirty="0" smtClean="0">
                  <a:solidFill>
                    <a:srgbClr val="FF0000"/>
                  </a:solidFill>
                  <a:latin typeface="Times New Roman"/>
                  <a:cs typeface="Times New Roman"/>
                </a:rPr>
                <a:t>r</a:t>
              </a:r>
              <a:r>
                <a:rPr sz="1200" b="1" spc="0" dirty="0" smtClean="0">
                  <a:solidFill>
                    <a:srgbClr val="FF0000"/>
                  </a:solidFill>
                  <a:latin typeface="Times New Roman"/>
                  <a:cs typeface="Times New Roman"/>
                </a:rPr>
                <a:t>o</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o</a:t>
              </a:r>
              <a:r>
                <a:rPr sz="1200" b="1" spc="-4" dirty="0" smtClean="0">
                  <a:solidFill>
                    <a:srgbClr val="FF0000"/>
                  </a:solidFill>
                  <a:latin typeface="Times New Roman"/>
                  <a:cs typeface="Times New Roman"/>
                </a:rPr>
                <a:t>rc</a:t>
              </a:r>
              <a:r>
                <a:rPr sz="1200" b="1" spc="0" dirty="0" smtClean="0">
                  <a:solidFill>
                    <a:srgbClr val="FF0000"/>
                  </a:solidFill>
                  <a:latin typeface="Times New Roman"/>
                  <a:cs typeface="Times New Roman"/>
                </a:rPr>
                <a:t>io</a:t>
              </a:r>
              <a:r>
                <a:rPr sz="1200" b="1" spc="4" dirty="0" smtClean="0">
                  <a:solidFill>
                    <a:srgbClr val="FF0000"/>
                  </a:solidFill>
                  <a:latin typeface="Times New Roman"/>
                  <a:cs typeface="Times New Roman"/>
                </a:rPr>
                <a:t>n</a:t>
              </a:r>
              <a:r>
                <a:rPr sz="1200" b="1" spc="0" dirty="0" smtClean="0">
                  <a:solidFill>
                    <a:srgbClr val="FF0000"/>
                  </a:solidFill>
                  <a:latin typeface="Times New Roman"/>
                  <a:cs typeface="Times New Roman"/>
                </a:rPr>
                <a:t>a</a:t>
              </a:r>
              <a:r>
                <a:rPr sz="1200" b="1" spc="4" dirty="0" smtClean="0">
                  <a:solidFill>
                    <a:srgbClr val="FF0000"/>
                  </a:solidFill>
                  <a:latin typeface="Times New Roman"/>
                  <a:cs typeface="Times New Roman"/>
                </a:rPr>
                <a:t>d</a:t>
              </a:r>
              <a:r>
                <a:rPr sz="1200" b="1" spc="0" dirty="0" smtClean="0">
                  <a:solidFill>
                    <a:srgbClr val="FF0000"/>
                  </a:solidFill>
                  <a:latin typeface="Times New Roman"/>
                  <a:cs typeface="Times New Roman"/>
                </a:rPr>
                <a:t>a </a:t>
              </a:r>
              <a:r>
                <a:rPr sz="1200" b="1" spc="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or</a:t>
              </a:r>
              <a:r>
                <a:rPr sz="1200" b="1" spc="-4" dirty="0" smtClean="0">
                  <a:solidFill>
                    <a:srgbClr val="FF0000"/>
                  </a:solidFill>
                  <a:latin typeface="Times New Roman"/>
                  <a:cs typeface="Times New Roman"/>
                </a:rPr>
                <a:t> e</a:t>
              </a:r>
              <a:r>
                <a:rPr sz="1200" b="1" spc="0" dirty="0" smtClean="0">
                  <a:solidFill>
                    <a:srgbClr val="FF0000"/>
                  </a:solidFill>
                  <a:latin typeface="Times New Roman"/>
                  <a:cs typeface="Times New Roman"/>
                </a:rPr>
                <a:t>l Cl</a:t>
              </a:r>
              <a:r>
                <a:rPr sz="1200" b="1" spc="4" dirty="0" smtClean="0">
                  <a:solidFill>
                    <a:srgbClr val="FF0000"/>
                  </a:solidFill>
                  <a:latin typeface="Times New Roman"/>
                  <a:cs typeface="Times New Roman"/>
                </a:rPr>
                <a:t>i</a:t>
              </a:r>
              <a:r>
                <a:rPr sz="1200" b="1" spc="-4" dirty="0" smtClean="0">
                  <a:solidFill>
                    <a:srgbClr val="FF0000"/>
                  </a:solidFill>
                  <a:latin typeface="Times New Roman"/>
                  <a:cs typeface="Times New Roman"/>
                </a:rPr>
                <a:t>e</a:t>
              </a:r>
              <a:r>
                <a:rPr sz="1200" b="1" spc="4" dirty="0" smtClean="0">
                  <a:solidFill>
                    <a:srgbClr val="FF0000"/>
                  </a:solidFill>
                  <a:latin typeface="Times New Roman"/>
                  <a:cs typeface="Times New Roman"/>
                </a:rPr>
                <a:t>n</a:t>
              </a:r>
              <a:r>
                <a:rPr sz="1200" b="1" spc="0" dirty="0" smtClean="0">
                  <a:solidFill>
                    <a:srgbClr val="FF0000"/>
                  </a:solidFill>
                  <a:latin typeface="Times New Roman"/>
                  <a:cs typeface="Times New Roman"/>
                </a:rPr>
                <a:t>te</a:t>
              </a:r>
              <a:endParaRPr sz="1200">
                <a:latin typeface="Times New Roman"/>
                <a:cs typeface="Times New Roman"/>
              </a:endParaRPr>
            </a:p>
          </p:txBody>
        </p:sp>
        <p:sp>
          <p:nvSpPr>
            <p:cNvPr id="5" name="object 5"/>
            <p:cNvSpPr txBox="1"/>
            <p:nvPr/>
          </p:nvSpPr>
          <p:spPr>
            <a:xfrm>
              <a:off x="1371854" y="6446265"/>
              <a:ext cx="2644521" cy="18130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016375" y="6446265"/>
              <a:ext cx="5103240" cy="18130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6627571"/>
              <a:ext cx="2644521" cy="182879"/>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016375" y="6627571"/>
              <a:ext cx="5103240" cy="182879"/>
            </a:xfrm>
            <a:prstGeom prst="rect">
              <a:avLst/>
            </a:prstGeom>
          </p:spPr>
          <p:txBody>
            <a:bodyPr wrap="square" lIns="0" tIns="0" rIns="0" bIns="0" rtlCol="0">
              <a:noAutofit/>
            </a:bodyPr>
            <a:lstStyle/>
            <a:p>
              <a:pPr marL="68579">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3"/>
            <p:extLst>
              <p:ext uri="{D42A27DB-BD31-4B8C-83A1-F6EECF244321}">
                <p14:modId xmlns:p14="http://schemas.microsoft.com/office/powerpoint/2010/main" val="2031261326"/>
              </p:ext>
            </p:extLst>
          </p:nvPr>
        </p:nvGraphicFramePr>
        <p:xfrm>
          <a:off x="5108409" y="2380651"/>
          <a:ext cx="4107180" cy="603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a:spLocks noGrp="1"/>
          </p:cNvSpPr>
          <p:nvPr>
            <p:ph type="title"/>
          </p:nvPr>
        </p:nvSpPr>
        <p:spPr/>
        <p:txBody>
          <a:bodyPr/>
          <a:lstStyle/>
          <a:p>
            <a:pPr algn="ctr"/>
            <a:r>
              <a:rPr lang="es-EC" b="1" dirty="0">
                <a:solidFill>
                  <a:schemeClr val="tx2"/>
                </a:solidFill>
              </a:rPr>
              <a:t>CAPÍTULO I</a:t>
            </a:r>
            <a:r>
              <a:rPr lang="es-EC" b="1" dirty="0"/>
              <a:t/>
            </a:r>
            <a:br>
              <a:rPr lang="es-EC" b="1" dirty="0"/>
            </a:br>
            <a:r>
              <a:rPr lang="es-EC" b="1" dirty="0"/>
              <a:t>ASPECTOS GENERALES</a:t>
            </a:r>
            <a:endParaRPr lang="es-EC" dirty="0"/>
          </a:p>
        </p:txBody>
      </p:sp>
      <p:sp>
        <p:nvSpPr>
          <p:cNvPr id="6" name="5 CuadroTexto"/>
          <p:cNvSpPr txBox="1"/>
          <p:nvPr/>
        </p:nvSpPr>
        <p:spPr>
          <a:xfrm>
            <a:off x="910343" y="2494518"/>
            <a:ext cx="2812978" cy="393071"/>
          </a:xfrm>
          <a:prstGeom prst="rect">
            <a:avLst/>
          </a:prstGeom>
          <a:noFill/>
        </p:spPr>
        <p:txBody>
          <a:bodyPr wrap="none" lIns="114949" tIns="57475" rIns="114949" bIns="57475" rtlCol="0">
            <a:spAutoFit/>
          </a:bodyPr>
          <a:lstStyle/>
          <a:p>
            <a:r>
              <a:rPr lang="es-EC" b="1" dirty="0" smtClean="0"/>
              <a:t> Planteamiento del </a:t>
            </a:r>
            <a:r>
              <a:rPr lang="es-EC" b="1" dirty="0"/>
              <a:t>p</a:t>
            </a:r>
            <a:r>
              <a:rPr lang="es-EC" b="1" dirty="0" smtClean="0"/>
              <a:t>roblema</a:t>
            </a:r>
            <a:endParaRPr lang="es-EC" b="1" dirty="0"/>
          </a:p>
        </p:txBody>
      </p:sp>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0752" y="5895850"/>
            <a:ext cx="2703195" cy="2724150"/>
          </a:xfrm>
          <a:prstGeom prst="rect">
            <a:avLst/>
          </a:prstGeom>
          <a:ln>
            <a:noFill/>
          </a:ln>
          <a:effectLst>
            <a:softEdge rad="112500"/>
          </a:effectLst>
        </p:spPr>
      </p:pic>
      <p:pic>
        <p:nvPicPr>
          <p:cNvPr id="2" name="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925" y="3408680"/>
            <a:ext cx="2273618" cy="3241040"/>
          </a:xfrm>
          <a:prstGeom prst="rect">
            <a:avLst/>
          </a:prstGeom>
        </p:spPr>
      </p:pic>
    </p:spTree>
    <p:extLst>
      <p:ext uri="{BB962C8B-B14F-4D97-AF65-F5344CB8AC3E}">
        <p14:creationId xmlns:p14="http://schemas.microsoft.com/office/powerpoint/2010/main" val="2995407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133 Grupo"/>
          <p:cNvGrpSpPr/>
          <p:nvPr/>
        </p:nvGrpSpPr>
        <p:grpSpPr>
          <a:xfrm>
            <a:off x="2298661" y="969643"/>
            <a:ext cx="5878094" cy="7968743"/>
            <a:chOff x="1350518" y="1480057"/>
            <a:chExt cx="5482844" cy="7630414"/>
          </a:xfrm>
        </p:grpSpPr>
        <p:sp>
          <p:nvSpPr>
            <p:cNvPr id="63" name="object 63"/>
            <p:cNvSpPr/>
            <p:nvPr/>
          </p:nvSpPr>
          <p:spPr>
            <a:xfrm>
              <a:off x="1353566" y="1483105"/>
              <a:ext cx="5476621" cy="0"/>
            </a:xfrm>
            <a:custGeom>
              <a:avLst/>
              <a:gdLst/>
              <a:ahLst/>
              <a:cxnLst/>
              <a:rect l="l" t="t" r="r" b="b"/>
              <a:pathLst>
                <a:path w="5476621">
                  <a:moveTo>
                    <a:pt x="0" y="0"/>
                  </a:moveTo>
                  <a:lnTo>
                    <a:pt x="5476621" y="0"/>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1353566" y="2540761"/>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1618742" y="2540761"/>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2707259" y="2540761"/>
              <a:ext cx="2132330" cy="0"/>
            </a:xfrm>
            <a:custGeom>
              <a:avLst/>
              <a:gdLst/>
              <a:ahLst/>
              <a:cxnLst/>
              <a:rect l="l" t="t" r="r" b="b"/>
              <a:pathLst>
                <a:path w="2132330">
                  <a:moveTo>
                    <a:pt x="0" y="0"/>
                  </a:moveTo>
                  <a:lnTo>
                    <a:pt x="2132330"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4845685" y="2540761"/>
              <a:ext cx="995172" cy="0"/>
            </a:xfrm>
            <a:custGeom>
              <a:avLst/>
              <a:gdLst/>
              <a:ahLst/>
              <a:cxnLst/>
              <a:rect l="l" t="t" r="r" b="b"/>
              <a:pathLst>
                <a:path w="995172">
                  <a:moveTo>
                    <a:pt x="0" y="0"/>
                  </a:moveTo>
                  <a:lnTo>
                    <a:pt x="995172"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5846953" y="2540761"/>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1353566" y="3108071"/>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618742" y="3108071"/>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2707259" y="3108071"/>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3806063" y="3108071"/>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4845685" y="3108071"/>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5168773" y="3108071"/>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5536057" y="3108071"/>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5846953" y="3108071"/>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1353566" y="4238879"/>
              <a:ext cx="259079" cy="0"/>
            </a:xfrm>
            <a:custGeom>
              <a:avLst/>
              <a:gdLst/>
              <a:ahLst/>
              <a:cxnLst/>
              <a:rect l="l" t="t" r="r" b="b"/>
              <a:pathLst>
                <a:path w="259079">
                  <a:moveTo>
                    <a:pt x="0" y="0"/>
                  </a:moveTo>
                  <a:lnTo>
                    <a:pt x="259079" y="0"/>
                  </a:lnTo>
                </a:path>
              </a:pathLst>
            </a:custGeom>
            <a:ln w="7365">
              <a:solidFill>
                <a:srgbClr val="000000"/>
              </a:solidFill>
            </a:ln>
          </p:spPr>
          <p:txBody>
            <a:bodyPr wrap="square" lIns="0" tIns="0" rIns="0" bIns="0" rtlCol="0">
              <a:noAutofit/>
            </a:bodyPr>
            <a:lstStyle/>
            <a:p>
              <a:endParaRPr/>
            </a:p>
          </p:txBody>
        </p:sp>
        <p:sp>
          <p:nvSpPr>
            <p:cNvPr id="78" name="object 78"/>
            <p:cNvSpPr/>
            <p:nvPr/>
          </p:nvSpPr>
          <p:spPr>
            <a:xfrm>
              <a:off x="1618742" y="4238879"/>
              <a:ext cx="1082344" cy="0"/>
            </a:xfrm>
            <a:custGeom>
              <a:avLst/>
              <a:gdLst/>
              <a:ahLst/>
              <a:cxnLst/>
              <a:rect l="l" t="t" r="r" b="b"/>
              <a:pathLst>
                <a:path w="1082344">
                  <a:moveTo>
                    <a:pt x="0" y="0"/>
                  </a:moveTo>
                  <a:lnTo>
                    <a:pt x="1082344" y="0"/>
                  </a:lnTo>
                </a:path>
              </a:pathLst>
            </a:custGeom>
            <a:ln w="7365">
              <a:solidFill>
                <a:srgbClr val="000000"/>
              </a:solidFill>
            </a:ln>
          </p:spPr>
          <p:txBody>
            <a:bodyPr wrap="square" lIns="0" tIns="0" rIns="0" bIns="0" rtlCol="0">
              <a:noAutofit/>
            </a:bodyPr>
            <a:lstStyle/>
            <a:p>
              <a:endParaRPr/>
            </a:p>
          </p:txBody>
        </p:sp>
        <p:sp>
          <p:nvSpPr>
            <p:cNvPr id="79" name="object 79"/>
            <p:cNvSpPr/>
            <p:nvPr/>
          </p:nvSpPr>
          <p:spPr>
            <a:xfrm>
              <a:off x="2707259" y="4238879"/>
              <a:ext cx="1092708" cy="0"/>
            </a:xfrm>
            <a:custGeom>
              <a:avLst/>
              <a:gdLst/>
              <a:ahLst/>
              <a:cxnLst/>
              <a:rect l="l" t="t" r="r" b="b"/>
              <a:pathLst>
                <a:path w="1092708">
                  <a:moveTo>
                    <a:pt x="0" y="0"/>
                  </a:moveTo>
                  <a:lnTo>
                    <a:pt x="1092708" y="0"/>
                  </a:lnTo>
                </a:path>
              </a:pathLst>
            </a:custGeom>
            <a:ln w="7365">
              <a:solidFill>
                <a:srgbClr val="000000"/>
              </a:solidFill>
            </a:ln>
          </p:spPr>
          <p:txBody>
            <a:bodyPr wrap="square" lIns="0" tIns="0" rIns="0" bIns="0" rtlCol="0">
              <a:noAutofit/>
            </a:bodyPr>
            <a:lstStyle/>
            <a:p>
              <a:endParaRPr/>
            </a:p>
          </p:txBody>
        </p:sp>
        <p:sp>
          <p:nvSpPr>
            <p:cNvPr id="80" name="object 80"/>
            <p:cNvSpPr/>
            <p:nvPr/>
          </p:nvSpPr>
          <p:spPr>
            <a:xfrm>
              <a:off x="3806063" y="4238879"/>
              <a:ext cx="1033576" cy="0"/>
            </a:xfrm>
            <a:custGeom>
              <a:avLst/>
              <a:gdLst/>
              <a:ahLst/>
              <a:cxnLst/>
              <a:rect l="l" t="t" r="r" b="b"/>
              <a:pathLst>
                <a:path w="1033576">
                  <a:moveTo>
                    <a:pt x="0" y="0"/>
                  </a:moveTo>
                  <a:lnTo>
                    <a:pt x="1033576" y="0"/>
                  </a:lnTo>
                </a:path>
              </a:pathLst>
            </a:custGeom>
            <a:ln w="7365">
              <a:solidFill>
                <a:srgbClr val="000000"/>
              </a:solidFill>
            </a:ln>
          </p:spPr>
          <p:txBody>
            <a:bodyPr wrap="square" lIns="0" tIns="0" rIns="0" bIns="0" rtlCol="0">
              <a:noAutofit/>
            </a:bodyPr>
            <a:lstStyle/>
            <a:p>
              <a:endParaRPr/>
            </a:p>
          </p:txBody>
        </p:sp>
        <p:sp>
          <p:nvSpPr>
            <p:cNvPr id="81" name="object 81"/>
            <p:cNvSpPr/>
            <p:nvPr/>
          </p:nvSpPr>
          <p:spPr>
            <a:xfrm>
              <a:off x="4845685" y="4238879"/>
              <a:ext cx="316991" cy="0"/>
            </a:xfrm>
            <a:custGeom>
              <a:avLst/>
              <a:gdLst/>
              <a:ahLst/>
              <a:cxnLst/>
              <a:rect l="l" t="t" r="r" b="b"/>
              <a:pathLst>
                <a:path w="316991">
                  <a:moveTo>
                    <a:pt x="0" y="0"/>
                  </a:moveTo>
                  <a:lnTo>
                    <a:pt x="316991" y="0"/>
                  </a:lnTo>
                </a:path>
              </a:pathLst>
            </a:custGeom>
            <a:ln w="7365">
              <a:solidFill>
                <a:srgbClr val="000000"/>
              </a:solidFill>
            </a:ln>
          </p:spPr>
          <p:txBody>
            <a:bodyPr wrap="square" lIns="0" tIns="0" rIns="0" bIns="0" rtlCol="0">
              <a:noAutofit/>
            </a:bodyPr>
            <a:lstStyle/>
            <a:p>
              <a:endParaRPr/>
            </a:p>
          </p:txBody>
        </p:sp>
        <p:sp>
          <p:nvSpPr>
            <p:cNvPr id="82" name="object 82"/>
            <p:cNvSpPr/>
            <p:nvPr/>
          </p:nvSpPr>
          <p:spPr>
            <a:xfrm>
              <a:off x="5168773" y="4238879"/>
              <a:ext cx="361188" cy="0"/>
            </a:xfrm>
            <a:custGeom>
              <a:avLst/>
              <a:gdLst/>
              <a:ahLst/>
              <a:cxnLst/>
              <a:rect l="l" t="t" r="r" b="b"/>
              <a:pathLst>
                <a:path w="361188">
                  <a:moveTo>
                    <a:pt x="0" y="0"/>
                  </a:moveTo>
                  <a:lnTo>
                    <a:pt x="361188" y="0"/>
                  </a:lnTo>
                </a:path>
              </a:pathLst>
            </a:custGeom>
            <a:ln w="7365">
              <a:solidFill>
                <a:srgbClr val="000000"/>
              </a:solidFill>
            </a:ln>
          </p:spPr>
          <p:txBody>
            <a:bodyPr wrap="square" lIns="0" tIns="0" rIns="0" bIns="0" rtlCol="0">
              <a:noAutofit/>
            </a:bodyPr>
            <a:lstStyle/>
            <a:p>
              <a:endParaRPr/>
            </a:p>
          </p:txBody>
        </p:sp>
        <p:sp>
          <p:nvSpPr>
            <p:cNvPr id="83" name="object 83"/>
            <p:cNvSpPr/>
            <p:nvPr/>
          </p:nvSpPr>
          <p:spPr>
            <a:xfrm>
              <a:off x="5536057" y="4238879"/>
              <a:ext cx="304800" cy="0"/>
            </a:xfrm>
            <a:custGeom>
              <a:avLst/>
              <a:gdLst/>
              <a:ahLst/>
              <a:cxnLst/>
              <a:rect l="l" t="t" r="r" b="b"/>
              <a:pathLst>
                <a:path w="304800">
                  <a:moveTo>
                    <a:pt x="0" y="0"/>
                  </a:moveTo>
                  <a:lnTo>
                    <a:pt x="304800" y="0"/>
                  </a:lnTo>
                </a:path>
              </a:pathLst>
            </a:custGeom>
            <a:ln w="7365">
              <a:solidFill>
                <a:srgbClr val="000000"/>
              </a:solidFill>
            </a:ln>
          </p:spPr>
          <p:txBody>
            <a:bodyPr wrap="square" lIns="0" tIns="0" rIns="0" bIns="0" rtlCol="0">
              <a:noAutofit/>
            </a:bodyPr>
            <a:lstStyle/>
            <a:p>
              <a:endParaRPr/>
            </a:p>
          </p:txBody>
        </p:sp>
        <p:sp>
          <p:nvSpPr>
            <p:cNvPr id="84" name="object 84"/>
            <p:cNvSpPr/>
            <p:nvPr/>
          </p:nvSpPr>
          <p:spPr>
            <a:xfrm>
              <a:off x="5846953" y="4238879"/>
              <a:ext cx="983284" cy="0"/>
            </a:xfrm>
            <a:custGeom>
              <a:avLst/>
              <a:gdLst/>
              <a:ahLst/>
              <a:cxnLst/>
              <a:rect l="l" t="t" r="r" b="b"/>
              <a:pathLst>
                <a:path w="983284">
                  <a:moveTo>
                    <a:pt x="0" y="0"/>
                  </a:moveTo>
                  <a:lnTo>
                    <a:pt x="983284" y="0"/>
                  </a:lnTo>
                </a:path>
              </a:pathLst>
            </a:custGeom>
            <a:ln w="7365">
              <a:solidFill>
                <a:srgbClr val="000000"/>
              </a:solidFill>
            </a:ln>
          </p:spPr>
          <p:txBody>
            <a:bodyPr wrap="square" lIns="0" tIns="0" rIns="0" bIns="0" rtlCol="0">
              <a:noAutofit/>
            </a:bodyPr>
            <a:lstStyle/>
            <a:p>
              <a:endParaRPr/>
            </a:p>
          </p:txBody>
        </p:sp>
        <p:sp>
          <p:nvSpPr>
            <p:cNvPr id="85" name="object 85"/>
            <p:cNvSpPr/>
            <p:nvPr/>
          </p:nvSpPr>
          <p:spPr>
            <a:xfrm>
              <a:off x="1353566" y="5209920"/>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1618742" y="5209920"/>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2707259" y="5209920"/>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3806063" y="5209920"/>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4845685" y="5209920"/>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5168773" y="5209920"/>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5536057" y="5209920"/>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5846953" y="5209920"/>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1353566" y="5917056"/>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1618742" y="5917056"/>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2707259" y="5917056"/>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3806063" y="5917056"/>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4845685" y="5917056"/>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98" name="object 98"/>
            <p:cNvSpPr/>
            <p:nvPr/>
          </p:nvSpPr>
          <p:spPr>
            <a:xfrm>
              <a:off x="5168773" y="5917056"/>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5536057" y="5917056"/>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100" name="object 100"/>
            <p:cNvSpPr/>
            <p:nvPr/>
          </p:nvSpPr>
          <p:spPr>
            <a:xfrm>
              <a:off x="5846953" y="5917056"/>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1353566" y="6799834"/>
              <a:ext cx="259079" cy="0"/>
            </a:xfrm>
            <a:custGeom>
              <a:avLst/>
              <a:gdLst/>
              <a:ahLst/>
              <a:cxnLst/>
              <a:rect l="l" t="t" r="r" b="b"/>
              <a:pathLst>
                <a:path w="259079">
                  <a:moveTo>
                    <a:pt x="0" y="0"/>
                  </a:moveTo>
                  <a:lnTo>
                    <a:pt x="259079"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1618742" y="6799834"/>
              <a:ext cx="1082344" cy="0"/>
            </a:xfrm>
            <a:custGeom>
              <a:avLst/>
              <a:gdLst/>
              <a:ahLst/>
              <a:cxnLst/>
              <a:rect l="l" t="t" r="r" b="b"/>
              <a:pathLst>
                <a:path w="1082344">
                  <a:moveTo>
                    <a:pt x="0" y="0"/>
                  </a:moveTo>
                  <a:lnTo>
                    <a:pt x="1082344"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2707259" y="6799834"/>
              <a:ext cx="1092708" cy="0"/>
            </a:xfrm>
            <a:custGeom>
              <a:avLst/>
              <a:gdLst/>
              <a:ahLst/>
              <a:cxnLst/>
              <a:rect l="l" t="t" r="r" b="b"/>
              <a:pathLst>
                <a:path w="1092708">
                  <a:moveTo>
                    <a:pt x="0" y="0"/>
                  </a:moveTo>
                  <a:lnTo>
                    <a:pt x="1092708"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3806063" y="6799834"/>
              <a:ext cx="1033576" cy="0"/>
            </a:xfrm>
            <a:custGeom>
              <a:avLst/>
              <a:gdLst/>
              <a:ahLst/>
              <a:cxnLst/>
              <a:rect l="l" t="t" r="r" b="b"/>
              <a:pathLst>
                <a:path w="1033576">
                  <a:moveTo>
                    <a:pt x="0" y="0"/>
                  </a:moveTo>
                  <a:lnTo>
                    <a:pt x="1033576"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4845685" y="6799834"/>
              <a:ext cx="316991" cy="0"/>
            </a:xfrm>
            <a:custGeom>
              <a:avLst/>
              <a:gdLst/>
              <a:ahLst/>
              <a:cxnLst/>
              <a:rect l="l" t="t" r="r" b="b"/>
              <a:pathLst>
                <a:path w="316991">
                  <a:moveTo>
                    <a:pt x="0" y="0"/>
                  </a:moveTo>
                  <a:lnTo>
                    <a:pt x="316991"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5168773" y="6799834"/>
              <a:ext cx="361188" cy="0"/>
            </a:xfrm>
            <a:custGeom>
              <a:avLst/>
              <a:gdLst/>
              <a:ahLst/>
              <a:cxnLst/>
              <a:rect l="l" t="t" r="r" b="b"/>
              <a:pathLst>
                <a:path w="361188">
                  <a:moveTo>
                    <a:pt x="0" y="0"/>
                  </a:moveTo>
                  <a:lnTo>
                    <a:pt x="361188"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5536057" y="6799834"/>
              <a:ext cx="304800" cy="0"/>
            </a:xfrm>
            <a:custGeom>
              <a:avLst/>
              <a:gdLst/>
              <a:ahLst/>
              <a:cxnLst/>
              <a:rect l="l" t="t" r="r" b="b"/>
              <a:pathLst>
                <a:path w="304800">
                  <a:moveTo>
                    <a:pt x="0" y="0"/>
                  </a:moveTo>
                  <a:lnTo>
                    <a:pt x="304800"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5846953" y="6799834"/>
              <a:ext cx="983284" cy="0"/>
            </a:xfrm>
            <a:custGeom>
              <a:avLst/>
              <a:gdLst/>
              <a:ahLst/>
              <a:cxnLst/>
              <a:rect l="l" t="t" r="r" b="b"/>
              <a:pathLst>
                <a:path w="983284">
                  <a:moveTo>
                    <a:pt x="0" y="0"/>
                  </a:moveTo>
                  <a:lnTo>
                    <a:pt x="983284"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1350518" y="1480057"/>
              <a:ext cx="0" cy="7630414"/>
            </a:xfrm>
            <a:custGeom>
              <a:avLst/>
              <a:gdLst/>
              <a:ahLst/>
              <a:cxnLst/>
              <a:rect l="l" t="t" r="r" b="b"/>
              <a:pathLst>
                <a:path h="7630414">
                  <a:moveTo>
                    <a:pt x="0" y="0"/>
                  </a:moveTo>
                  <a:lnTo>
                    <a:pt x="0" y="7630414"/>
                  </a:lnTo>
                </a:path>
              </a:pathLst>
            </a:custGeom>
            <a:ln w="7366">
              <a:solidFill>
                <a:srgbClr val="000000"/>
              </a:solidFill>
            </a:ln>
          </p:spPr>
          <p:txBody>
            <a:bodyPr wrap="square" lIns="0" tIns="0" rIns="0" bIns="0" rtlCol="0">
              <a:noAutofit/>
            </a:bodyPr>
            <a:lstStyle/>
            <a:p>
              <a:endParaRPr/>
            </a:p>
          </p:txBody>
        </p:sp>
        <p:sp>
          <p:nvSpPr>
            <p:cNvPr id="110" name="object 110"/>
            <p:cNvSpPr/>
            <p:nvPr/>
          </p:nvSpPr>
          <p:spPr>
            <a:xfrm>
              <a:off x="1353566" y="9107424"/>
              <a:ext cx="259079" cy="0"/>
            </a:xfrm>
            <a:custGeom>
              <a:avLst/>
              <a:gdLst/>
              <a:ahLst/>
              <a:cxnLst/>
              <a:rect l="l" t="t" r="r" b="b"/>
              <a:pathLst>
                <a:path w="259079">
                  <a:moveTo>
                    <a:pt x="0" y="0"/>
                  </a:moveTo>
                  <a:lnTo>
                    <a:pt x="259079"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1615694" y="2537713"/>
              <a:ext cx="0" cy="6572758"/>
            </a:xfrm>
            <a:custGeom>
              <a:avLst/>
              <a:gdLst/>
              <a:ahLst/>
              <a:cxnLst/>
              <a:rect l="l" t="t" r="r" b="b"/>
              <a:pathLst>
                <a:path h="6572758">
                  <a:moveTo>
                    <a:pt x="0" y="0"/>
                  </a:moveTo>
                  <a:lnTo>
                    <a:pt x="0" y="6572758"/>
                  </a:lnTo>
                </a:path>
              </a:pathLst>
            </a:custGeom>
            <a:ln w="7366">
              <a:solidFill>
                <a:srgbClr val="000000"/>
              </a:solidFill>
            </a:ln>
          </p:spPr>
          <p:txBody>
            <a:bodyPr wrap="square" lIns="0" tIns="0" rIns="0" bIns="0" rtlCol="0">
              <a:noAutofit/>
            </a:bodyPr>
            <a:lstStyle/>
            <a:p>
              <a:endParaRPr/>
            </a:p>
          </p:txBody>
        </p:sp>
        <p:sp>
          <p:nvSpPr>
            <p:cNvPr id="112" name="object 112"/>
            <p:cNvSpPr/>
            <p:nvPr/>
          </p:nvSpPr>
          <p:spPr>
            <a:xfrm>
              <a:off x="1618742" y="9107424"/>
              <a:ext cx="1082344" cy="0"/>
            </a:xfrm>
            <a:custGeom>
              <a:avLst/>
              <a:gdLst/>
              <a:ahLst/>
              <a:cxnLst/>
              <a:rect l="l" t="t" r="r" b="b"/>
              <a:pathLst>
                <a:path w="1082344">
                  <a:moveTo>
                    <a:pt x="0" y="0"/>
                  </a:moveTo>
                  <a:lnTo>
                    <a:pt x="1082344"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2707259" y="2810890"/>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114" name="object 114"/>
            <p:cNvSpPr/>
            <p:nvPr/>
          </p:nvSpPr>
          <p:spPr>
            <a:xfrm>
              <a:off x="3806063" y="2810890"/>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115" name="object 115"/>
            <p:cNvSpPr/>
            <p:nvPr/>
          </p:nvSpPr>
          <p:spPr>
            <a:xfrm>
              <a:off x="4845685" y="2810890"/>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116" name="object 116"/>
            <p:cNvSpPr/>
            <p:nvPr/>
          </p:nvSpPr>
          <p:spPr>
            <a:xfrm>
              <a:off x="5168773" y="2810890"/>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117" name="object 117"/>
            <p:cNvSpPr/>
            <p:nvPr/>
          </p:nvSpPr>
          <p:spPr>
            <a:xfrm>
              <a:off x="5536057" y="2810890"/>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118" name="object 118"/>
            <p:cNvSpPr/>
            <p:nvPr/>
          </p:nvSpPr>
          <p:spPr>
            <a:xfrm>
              <a:off x="2704211" y="2537713"/>
              <a:ext cx="0" cy="6572758"/>
            </a:xfrm>
            <a:custGeom>
              <a:avLst/>
              <a:gdLst/>
              <a:ahLst/>
              <a:cxnLst/>
              <a:rect l="l" t="t" r="r" b="b"/>
              <a:pathLst>
                <a:path h="6572758">
                  <a:moveTo>
                    <a:pt x="0" y="0"/>
                  </a:moveTo>
                  <a:lnTo>
                    <a:pt x="0" y="6572758"/>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2707259" y="9107424"/>
              <a:ext cx="1092708" cy="0"/>
            </a:xfrm>
            <a:custGeom>
              <a:avLst/>
              <a:gdLst/>
              <a:ahLst/>
              <a:cxnLst/>
              <a:rect l="l" t="t" r="r" b="b"/>
              <a:pathLst>
                <a:path w="1092708">
                  <a:moveTo>
                    <a:pt x="0" y="0"/>
                  </a:moveTo>
                  <a:lnTo>
                    <a:pt x="1092708" y="0"/>
                  </a:lnTo>
                </a:path>
              </a:pathLst>
            </a:custGeom>
            <a:ln w="7365">
              <a:solidFill>
                <a:srgbClr val="000000"/>
              </a:solidFill>
            </a:ln>
          </p:spPr>
          <p:txBody>
            <a:bodyPr wrap="square" lIns="0" tIns="0" rIns="0" bIns="0" rtlCol="0">
              <a:noAutofit/>
            </a:bodyPr>
            <a:lstStyle/>
            <a:p>
              <a:endParaRPr/>
            </a:p>
          </p:txBody>
        </p:sp>
        <p:sp>
          <p:nvSpPr>
            <p:cNvPr id="120" name="object 120"/>
            <p:cNvSpPr/>
            <p:nvPr/>
          </p:nvSpPr>
          <p:spPr>
            <a:xfrm>
              <a:off x="3803014" y="2807843"/>
              <a:ext cx="0" cy="6302628"/>
            </a:xfrm>
            <a:custGeom>
              <a:avLst/>
              <a:gdLst/>
              <a:ahLst/>
              <a:cxnLst/>
              <a:rect l="l" t="t" r="r" b="b"/>
              <a:pathLst>
                <a:path h="6302628">
                  <a:moveTo>
                    <a:pt x="0" y="0"/>
                  </a:moveTo>
                  <a:lnTo>
                    <a:pt x="0" y="6302628"/>
                  </a:lnTo>
                </a:path>
              </a:pathLst>
            </a:custGeom>
            <a:ln w="7365">
              <a:solidFill>
                <a:srgbClr val="000000"/>
              </a:solidFill>
            </a:ln>
          </p:spPr>
          <p:txBody>
            <a:bodyPr wrap="square" lIns="0" tIns="0" rIns="0" bIns="0" rtlCol="0">
              <a:noAutofit/>
            </a:bodyPr>
            <a:lstStyle/>
            <a:p>
              <a:endParaRPr/>
            </a:p>
          </p:txBody>
        </p:sp>
        <p:sp>
          <p:nvSpPr>
            <p:cNvPr id="121" name="object 121"/>
            <p:cNvSpPr/>
            <p:nvPr/>
          </p:nvSpPr>
          <p:spPr>
            <a:xfrm>
              <a:off x="3806063" y="9107424"/>
              <a:ext cx="1033576" cy="0"/>
            </a:xfrm>
            <a:custGeom>
              <a:avLst/>
              <a:gdLst/>
              <a:ahLst/>
              <a:cxnLst/>
              <a:rect l="l" t="t" r="r" b="b"/>
              <a:pathLst>
                <a:path w="1033576">
                  <a:moveTo>
                    <a:pt x="0" y="0"/>
                  </a:moveTo>
                  <a:lnTo>
                    <a:pt x="1033576" y="0"/>
                  </a:lnTo>
                </a:path>
              </a:pathLst>
            </a:custGeom>
            <a:ln w="7365">
              <a:solidFill>
                <a:srgbClr val="000000"/>
              </a:solidFill>
            </a:ln>
          </p:spPr>
          <p:txBody>
            <a:bodyPr wrap="square" lIns="0" tIns="0" rIns="0" bIns="0" rtlCol="0">
              <a:noAutofit/>
            </a:bodyPr>
            <a:lstStyle/>
            <a:p>
              <a:endParaRPr/>
            </a:p>
          </p:txBody>
        </p:sp>
        <p:sp>
          <p:nvSpPr>
            <p:cNvPr id="122" name="object 122"/>
            <p:cNvSpPr/>
            <p:nvPr/>
          </p:nvSpPr>
          <p:spPr>
            <a:xfrm>
              <a:off x="4842637" y="2537713"/>
              <a:ext cx="0" cy="6572758"/>
            </a:xfrm>
            <a:custGeom>
              <a:avLst/>
              <a:gdLst/>
              <a:ahLst/>
              <a:cxnLst/>
              <a:rect l="l" t="t" r="r" b="b"/>
              <a:pathLst>
                <a:path h="6572758">
                  <a:moveTo>
                    <a:pt x="0" y="0"/>
                  </a:moveTo>
                  <a:lnTo>
                    <a:pt x="0" y="6572758"/>
                  </a:lnTo>
                </a:path>
              </a:pathLst>
            </a:custGeom>
            <a:ln w="7366">
              <a:solidFill>
                <a:srgbClr val="000000"/>
              </a:solidFill>
            </a:ln>
          </p:spPr>
          <p:txBody>
            <a:bodyPr wrap="square" lIns="0" tIns="0" rIns="0" bIns="0" rtlCol="0">
              <a:noAutofit/>
            </a:bodyPr>
            <a:lstStyle/>
            <a:p>
              <a:endParaRPr/>
            </a:p>
          </p:txBody>
        </p:sp>
        <p:sp>
          <p:nvSpPr>
            <p:cNvPr id="123" name="object 123"/>
            <p:cNvSpPr/>
            <p:nvPr/>
          </p:nvSpPr>
          <p:spPr>
            <a:xfrm>
              <a:off x="4845685" y="9107424"/>
              <a:ext cx="316991" cy="0"/>
            </a:xfrm>
            <a:custGeom>
              <a:avLst/>
              <a:gdLst/>
              <a:ahLst/>
              <a:cxnLst/>
              <a:rect l="l" t="t" r="r" b="b"/>
              <a:pathLst>
                <a:path w="316991">
                  <a:moveTo>
                    <a:pt x="0" y="0"/>
                  </a:moveTo>
                  <a:lnTo>
                    <a:pt x="316991" y="0"/>
                  </a:lnTo>
                </a:path>
              </a:pathLst>
            </a:custGeom>
            <a:ln w="7365">
              <a:solidFill>
                <a:srgbClr val="000000"/>
              </a:solidFill>
            </a:ln>
          </p:spPr>
          <p:txBody>
            <a:bodyPr wrap="square" lIns="0" tIns="0" rIns="0" bIns="0" rtlCol="0">
              <a:noAutofit/>
            </a:bodyPr>
            <a:lstStyle/>
            <a:p>
              <a:endParaRPr/>
            </a:p>
          </p:txBody>
        </p:sp>
        <p:sp>
          <p:nvSpPr>
            <p:cNvPr id="124" name="object 124"/>
            <p:cNvSpPr/>
            <p:nvPr/>
          </p:nvSpPr>
          <p:spPr>
            <a:xfrm>
              <a:off x="5165725" y="2807842"/>
              <a:ext cx="0" cy="6302629"/>
            </a:xfrm>
            <a:custGeom>
              <a:avLst/>
              <a:gdLst/>
              <a:ahLst/>
              <a:cxnLst/>
              <a:rect l="l" t="t" r="r" b="b"/>
              <a:pathLst>
                <a:path h="6302629">
                  <a:moveTo>
                    <a:pt x="0" y="0"/>
                  </a:moveTo>
                  <a:lnTo>
                    <a:pt x="0" y="6302629"/>
                  </a:lnTo>
                </a:path>
              </a:pathLst>
            </a:custGeom>
            <a:ln w="7366">
              <a:solidFill>
                <a:srgbClr val="000000"/>
              </a:solidFill>
            </a:ln>
          </p:spPr>
          <p:txBody>
            <a:bodyPr wrap="square" lIns="0" tIns="0" rIns="0" bIns="0" rtlCol="0">
              <a:noAutofit/>
            </a:bodyPr>
            <a:lstStyle/>
            <a:p>
              <a:endParaRPr/>
            </a:p>
          </p:txBody>
        </p:sp>
        <p:sp>
          <p:nvSpPr>
            <p:cNvPr id="125" name="object 125"/>
            <p:cNvSpPr/>
            <p:nvPr/>
          </p:nvSpPr>
          <p:spPr>
            <a:xfrm>
              <a:off x="5168773" y="9107424"/>
              <a:ext cx="361188" cy="0"/>
            </a:xfrm>
            <a:custGeom>
              <a:avLst/>
              <a:gdLst/>
              <a:ahLst/>
              <a:cxnLst/>
              <a:rect l="l" t="t" r="r" b="b"/>
              <a:pathLst>
                <a:path w="361188">
                  <a:moveTo>
                    <a:pt x="0" y="0"/>
                  </a:moveTo>
                  <a:lnTo>
                    <a:pt x="361188" y="0"/>
                  </a:lnTo>
                </a:path>
              </a:pathLst>
            </a:custGeom>
            <a:ln w="7365">
              <a:solidFill>
                <a:srgbClr val="000000"/>
              </a:solidFill>
            </a:ln>
          </p:spPr>
          <p:txBody>
            <a:bodyPr wrap="square" lIns="0" tIns="0" rIns="0" bIns="0" rtlCol="0">
              <a:noAutofit/>
            </a:bodyPr>
            <a:lstStyle/>
            <a:p>
              <a:endParaRPr/>
            </a:p>
          </p:txBody>
        </p:sp>
        <p:sp>
          <p:nvSpPr>
            <p:cNvPr id="126" name="object 126"/>
            <p:cNvSpPr/>
            <p:nvPr/>
          </p:nvSpPr>
          <p:spPr>
            <a:xfrm>
              <a:off x="5533009" y="2807842"/>
              <a:ext cx="0" cy="6302629"/>
            </a:xfrm>
            <a:custGeom>
              <a:avLst/>
              <a:gdLst/>
              <a:ahLst/>
              <a:cxnLst/>
              <a:rect l="l" t="t" r="r" b="b"/>
              <a:pathLst>
                <a:path h="6302629">
                  <a:moveTo>
                    <a:pt x="0" y="0"/>
                  </a:moveTo>
                  <a:lnTo>
                    <a:pt x="0" y="6302629"/>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5536057" y="9107424"/>
              <a:ext cx="304800" cy="0"/>
            </a:xfrm>
            <a:custGeom>
              <a:avLst/>
              <a:gdLst/>
              <a:ahLst/>
              <a:cxnLst/>
              <a:rect l="l" t="t" r="r" b="b"/>
              <a:pathLst>
                <a:path w="304800">
                  <a:moveTo>
                    <a:pt x="0" y="0"/>
                  </a:moveTo>
                  <a:lnTo>
                    <a:pt x="304800" y="0"/>
                  </a:lnTo>
                </a:path>
              </a:pathLst>
            </a:custGeom>
            <a:ln w="7365">
              <a:solidFill>
                <a:srgbClr val="000000"/>
              </a:solidFill>
            </a:ln>
          </p:spPr>
          <p:txBody>
            <a:bodyPr wrap="square" lIns="0" tIns="0" rIns="0" bIns="0" rtlCol="0">
              <a:noAutofit/>
            </a:bodyPr>
            <a:lstStyle/>
            <a:p>
              <a:endParaRPr/>
            </a:p>
          </p:txBody>
        </p:sp>
        <p:sp>
          <p:nvSpPr>
            <p:cNvPr id="128" name="object 128"/>
            <p:cNvSpPr/>
            <p:nvPr/>
          </p:nvSpPr>
          <p:spPr>
            <a:xfrm>
              <a:off x="5843904" y="2537714"/>
              <a:ext cx="0" cy="6572757"/>
            </a:xfrm>
            <a:custGeom>
              <a:avLst/>
              <a:gdLst/>
              <a:ahLst/>
              <a:cxnLst/>
              <a:rect l="l" t="t" r="r" b="b"/>
              <a:pathLst>
                <a:path h="6572757">
                  <a:moveTo>
                    <a:pt x="0" y="0"/>
                  </a:moveTo>
                  <a:lnTo>
                    <a:pt x="0" y="6572757"/>
                  </a:lnTo>
                </a:path>
              </a:pathLst>
            </a:custGeom>
            <a:ln w="7365">
              <a:solidFill>
                <a:srgbClr val="000000"/>
              </a:solidFill>
            </a:ln>
          </p:spPr>
          <p:txBody>
            <a:bodyPr wrap="square" lIns="0" tIns="0" rIns="0" bIns="0" rtlCol="0">
              <a:noAutofit/>
            </a:bodyPr>
            <a:lstStyle/>
            <a:p>
              <a:endParaRPr/>
            </a:p>
          </p:txBody>
        </p:sp>
        <p:sp>
          <p:nvSpPr>
            <p:cNvPr id="129" name="object 129"/>
            <p:cNvSpPr/>
            <p:nvPr/>
          </p:nvSpPr>
          <p:spPr>
            <a:xfrm>
              <a:off x="5846953" y="9107424"/>
              <a:ext cx="983284" cy="0"/>
            </a:xfrm>
            <a:custGeom>
              <a:avLst/>
              <a:gdLst/>
              <a:ahLst/>
              <a:cxnLst/>
              <a:rect l="l" t="t" r="r" b="b"/>
              <a:pathLst>
                <a:path w="983284">
                  <a:moveTo>
                    <a:pt x="0" y="0"/>
                  </a:moveTo>
                  <a:lnTo>
                    <a:pt x="983284" y="0"/>
                  </a:lnTo>
                </a:path>
              </a:pathLst>
            </a:custGeom>
            <a:ln w="7365">
              <a:solidFill>
                <a:srgbClr val="000000"/>
              </a:solidFill>
            </a:ln>
          </p:spPr>
          <p:txBody>
            <a:bodyPr wrap="square" lIns="0" tIns="0" rIns="0" bIns="0" rtlCol="0">
              <a:noAutofit/>
            </a:bodyPr>
            <a:lstStyle/>
            <a:p>
              <a:endParaRPr/>
            </a:p>
          </p:txBody>
        </p:sp>
        <p:sp>
          <p:nvSpPr>
            <p:cNvPr id="130" name="object 130"/>
            <p:cNvSpPr/>
            <p:nvPr/>
          </p:nvSpPr>
          <p:spPr>
            <a:xfrm>
              <a:off x="6833362" y="1480057"/>
              <a:ext cx="0" cy="7630414"/>
            </a:xfrm>
            <a:custGeom>
              <a:avLst/>
              <a:gdLst/>
              <a:ahLst/>
              <a:cxnLst/>
              <a:rect l="l" t="t" r="r" b="b"/>
              <a:pathLst>
                <a:path h="7630414">
                  <a:moveTo>
                    <a:pt x="0" y="0"/>
                  </a:moveTo>
                  <a:lnTo>
                    <a:pt x="0" y="7630414"/>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1371600" y="1509394"/>
              <a:ext cx="839469" cy="424815"/>
            </a:xfrm>
            <a:prstGeom prst="rect">
              <a:avLst/>
            </a:prstGeom>
            <a:blipFill>
              <a:blip r:embed="rId2" cstate="print"/>
              <a:stretch>
                <a:fillRect/>
              </a:stretch>
            </a:blipFill>
          </p:spPr>
          <p:txBody>
            <a:bodyPr wrap="square" lIns="0" tIns="0" rIns="0" bIns="0" rtlCol="0">
              <a:noAutofit/>
            </a:bodyPr>
            <a:lstStyle/>
            <a:p>
              <a:endParaRPr/>
            </a:p>
          </p:txBody>
        </p:sp>
        <p:sp>
          <p:nvSpPr>
            <p:cNvPr id="132" name="object 132"/>
            <p:cNvSpPr/>
            <p:nvPr/>
          </p:nvSpPr>
          <p:spPr>
            <a:xfrm>
              <a:off x="6133465" y="1510665"/>
              <a:ext cx="638175" cy="600075"/>
            </a:xfrm>
            <a:custGeom>
              <a:avLst/>
              <a:gdLst/>
              <a:ahLst/>
              <a:cxnLst/>
              <a:rect l="l" t="t" r="r" b="b"/>
              <a:pathLst>
                <a:path w="638175" h="600075">
                  <a:moveTo>
                    <a:pt x="0" y="600075"/>
                  </a:moveTo>
                  <a:lnTo>
                    <a:pt x="638175" y="600075"/>
                  </a:lnTo>
                  <a:lnTo>
                    <a:pt x="638175" y="0"/>
                  </a:lnTo>
                  <a:lnTo>
                    <a:pt x="0" y="0"/>
                  </a:lnTo>
                  <a:lnTo>
                    <a:pt x="0" y="600075"/>
                  </a:lnTo>
                  <a:close/>
                </a:path>
              </a:pathLst>
            </a:custGeom>
            <a:ln w="9525">
              <a:solidFill>
                <a:srgbClr val="000000"/>
              </a:solidFill>
            </a:ln>
          </p:spPr>
          <p:txBody>
            <a:bodyPr wrap="square" lIns="0" tIns="0" rIns="0" bIns="0" rtlCol="0">
              <a:noAutofit/>
            </a:bodyPr>
            <a:lstStyle/>
            <a:p>
              <a:endParaRPr/>
            </a:p>
          </p:txBody>
        </p:sp>
        <p:sp>
          <p:nvSpPr>
            <p:cNvPr id="133" name="object 133"/>
            <p:cNvSpPr/>
            <p:nvPr/>
          </p:nvSpPr>
          <p:spPr>
            <a:xfrm>
              <a:off x="6138672" y="1560576"/>
              <a:ext cx="627887" cy="499872"/>
            </a:xfrm>
            <a:prstGeom prst="rect">
              <a:avLst/>
            </a:prstGeom>
            <a:blipFill>
              <a:blip r:embed="rId3" cstate="print"/>
              <a:stretch>
                <a:fillRect/>
              </a:stretch>
            </a:blipFill>
          </p:spPr>
          <p:txBody>
            <a:bodyPr wrap="square" lIns="0" tIns="0" rIns="0" bIns="0" rtlCol="0">
              <a:noAutofit/>
            </a:bodyPr>
            <a:lstStyle/>
            <a:p>
              <a:endParaRPr/>
            </a:p>
          </p:txBody>
        </p:sp>
        <p:sp>
          <p:nvSpPr>
            <p:cNvPr id="62" name="object 62"/>
            <p:cNvSpPr txBox="1"/>
            <p:nvPr/>
          </p:nvSpPr>
          <p:spPr>
            <a:xfrm>
              <a:off x="6313170" y="1744726"/>
              <a:ext cx="305622"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PP</a:t>
              </a:r>
              <a:r>
                <a:rPr sz="1650" b="1" spc="4" baseline="2482" dirty="0" smtClean="0">
                  <a:solidFill>
                    <a:srgbClr val="FF0000"/>
                  </a:solidFill>
                  <a:latin typeface="Calibri"/>
                  <a:cs typeface="Calibri"/>
                </a:rPr>
                <a:t>.7</a:t>
              </a:r>
              <a:endParaRPr sz="1100">
                <a:latin typeface="Calibri"/>
                <a:cs typeface="Calibri"/>
              </a:endParaRPr>
            </a:p>
          </p:txBody>
        </p:sp>
        <p:sp>
          <p:nvSpPr>
            <p:cNvPr id="61" name="object 61"/>
            <p:cNvSpPr txBox="1"/>
            <p:nvPr/>
          </p:nvSpPr>
          <p:spPr>
            <a:xfrm>
              <a:off x="2883535" y="2016809"/>
              <a:ext cx="2589987" cy="177800"/>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M</a:t>
              </a:r>
              <a:r>
                <a:rPr sz="1200" b="1" spc="0" dirty="0" smtClean="0">
                  <a:latin typeface="Times New Roman"/>
                  <a:cs typeface="Times New Roman"/>
                </a:rPr>
                <a:t>ATRIZ</a:t>
              </a:r>
              <a:r>
                <a:rPr sz="1200" b="1" spc="-9" dirty="0" smtClean="0">
                  <a:latin typeface="Times New Roman"/>
                  <a:cs typeface="Times New Roman"/>
                </a:rPr>
                <a:t> </a:t>
              </a:r>
              <a:r>
                <a:rPr sz="1200" b="1" spc="0" dirty="0" smtClean="0">
                  <a:latin typeface="Times New Roman"/>
                  <a:cs typeface="Times New Roman"/>
                </a:rPr>
                <a:t>DE RIE</a:t>
              </a:r>
              <a:r>
                <a:rPr sz="1200" b="1" spc="4" dirty="0" smtClean="0">
                  <a:latin typeface="Times New Roman"/>
                  <a:cs typeface="Times New Roman"/>
                </a:rPr>
                <a:t>S</a:t>
              </a:r>
              <a:r>
                <a:rPr sz="1200" b="1" spc="0" dirty="0" smtClean="0">
                  <a:latin typeface="Times New Roman"/>
                  <a:cs typeface="Times New Roman"/>
                </a:rPr>
                <a:t>GO</a:t>
              </a:r>
              <a:r>
                <a:rPr sz="1200" b="1" spc="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L</a:t>
              </a:r>
              <a:r>
                <a:rPr sz="1200" b="1" spc="0"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a:t>
              </a:r>
              <a:endParaRPr sz="1200">
                <a:latin typeface="Times New Roman"/>
                <a:cs typeface="Times New Roman"/>
              </a:endParaRPr>
            </a:p>
          </p:txBody>
        </p:sp>
        <p:sp>
          <p:nvSpPr>
            <p:cNvPr id="60" name="object 60"/>
            <p:cNvSpPr txBox="1"/>
            <p:nvPr/>
          </p:nvSpPr>
          <p:spPr>
            <a:xfrm>
              <a:off x="5938266" y="4726259"/>
              <a:ext cx="823323" cy="165607"/>
            </a:xfrm>
            <a:prstGeom prst="rect">
              <a:avLst/>
            </a:prstGeom>
          </p:spPr>
          <p:txBody>
            <a:bodyPr wrap="square" lIns="0" tIns="0" rIns="0" bIns="0" rtlCol="0">
              <a:noAutofit/>
            </a:bodyPr>
            <a:lstStyle/>
            <a:p>
              <a:pPr marL="12700">
                <a:lnSpc>
                  <a:spcPts val="1225"/>
                </a:lnSpc>
                <a:spcBef>
                  <a:spcPts val="61"/>
                </a:spcBef>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59" name="object 59"/>
            <p:cNvSpPr txBox="1"/>
            <p:nvPr/>
          </p:nvSpPr>
          <p:spPr>
            <a:xfrm>
              <a:off x="5938266" y="5695523"/>
              <a:ext cx="823323" cy="165607"/>
            </a:xfrm>
            <a:prstGeom prst="rect">
              <a:avLst/>
            </a:prstGeom>
          </p:spPr>
          <p:txBody>
            <a:bodyPr wrap="square" lIns="0" tIns="0" rIns="0" bIns="0" rtlCol="0">
              <a:noAutofit/>
            </a:bodyPr>
            <a:lstStyle/>
            <a:p>
              <a:pPr marL="12700">
                <a:lnSpc>
                  <a:spcPts val="1225"/>
                </a:lnSpc>
                <a:spcBef>
                  <a:spcPts val="61"/>
                </a:spcBef>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58" name="object 58"/>
            <p:cNvSpPr txBox="1"/>
            <p:nvPr/>
          </p:nvSpPr>
          <p:spPr>
            <a:xfrm>
              <a:off x="5938266" y="6404183"/>
              <a:ext cx="823323" cy="165607"/>
            </a:xfrm>
            <a:prstGeom prst="rect">
              <a:avLst/>
            </a:prstGeom>
          </p:spPr>
          <p:txBody>
            <a:bodyPr wrap="square" lIns="0" tIns="0" rIns="0" bIns="0" rtlCol="0">
              <a:noAutofit/>
            </a:bodyPr>
            <a:lstStyle/>
            <a:p>
              <a:pPr marL="12700">
                <a:lnSpc>
                  <a:spcPts val="1225"/>
                </a:lnSpc>
                <a:spcBef>
                  <a:spcPts val="61"/>
                </a:spcBef>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57" name="object 57"/>
            <p:cNvSpPr txBox="1"/>
            <p:nvPr/>
          </p:nvSpPr>
          <p:spPr>
            <a:xfrm>
              <a:off x="3858895" y="6650297"/>
              <a:ext cx="892249" cy="151892"/>
            </a:xfrm>
            <a:prstGeom prst="rect">
              <a:avLst/>
            </a:prstGeom>
          </p:spPr>
          <p:txBody>
            <a:bodyPr wrap="square" lIns="0" tIns="0" rIns="0" bIns="0" rtlCol="0">
              <a:noAutofit/>
            </a:bodyPr>
            <a:lstStyle/>
            <a:p>
              <a:pPr marL="12700">
                <a:lnSpc>
                  <a:spcPts val="1120"/>
                </a:lnSpc>
                <a:spcBef>
                  <a:spcPts val="55"/>
                </a:spcBef>
              </a:pPr>
              <a:r>
                <a:rPr sz="1000" spc="-9" dirty="0" smtClean="0">
                  <a:latin typeface="Times New Roman"/>
                  <a:cs typeface="Times New Roman"/>
                </a:rPr>
                <a:t>A</a:t>
              </a:r>
              <a:r>
                <a:rPr sz="1000" spc="14" dirty="0" smtClean="0">
                  <a:latin typeface="Times New Roman"/>
                  <a:cs typeface="Times New Roman"/>
                </a:rPr>
                <a:t>d</a:t>
              </a:r>
              <a:r>
                <a:rPr sz="1000" spc="-4" dirty="0" smtClean="0">
                  <a:latin typeface="Times New Roman"/>
                  <a:cs typeface="Times New Roman"/>
                </a:rPr>
                <a:t>m</a:t>
              </a:r>
              <a:r>
                <a:rPr sz="1000" spc="9" dirty="0" smtClean="0">
                  <a:latin typeface="Times New Roman"/>
                  <a:cs typeface="Times New Roman"/>
                </a:rPr>
                <a:t>i</a:t>
              </a:r>
              <a:r>
                <a:rPr sz="1000" spc="-4" dirty="0" smtClean="0">
                  <a:latin typeface="Times New Roman"/>
                  <a:cs typeface="Times New Roman"/>
                </a:rPr>
                <a:t>n</a:t>
              </a:r>
              <a:r>
                <a:rPr sz="1000" spc="0" dirty="0" smtClean="0">
                  <a:latin typeface="Times New Roman"/>
                  <a:cs typeface="Times New Roman"/>
                </a:rPr>
                <a:t>i</a:t>
              </a:r>
              <a:r>
                <a:rPr sz="1000" spc="-4" dirty="0" smtClean="0">
                  <a:latin typeface="Times New Roman"/>
                  <a:cs typeface="Times New Roman"/>
                </a:rPr>
                <a:t>s</a:t>
              </a:r>
              <a:r>
                <a:rPr sz="1000" spc="0" dirty="0" smtClean="0">
                  <a:latin typeface="Times New Roman"/>
                  <a:cs typeface="Times New Roman"/>
                </a:rPr>
                <a:t>trat</a:t>
              </a:r>
              <a:r>
                <a:rPr sz="1000" spc="9" dirty="0" smtClean="0">
                  <a:latin typeface="Times New Roman"/>
                  <a:cs typeface="Times New Roman"/>
                </a:rPr>
                <a:t>i</a:t>
              </a:r>
              <a:r>
                <a:rPr sz="1000" spc="-4" dirty="0" smtClean="0">
                  <a:latin typeface="Times New Roman"/>
                  <a:cs typeface="Times New Roman"/>
                </a:rPr>
                <a:t>v</a:t>
              </a:r>
              <a:r>
                <a:rPr sz="1000" spc="4" dirty="0" smtClean="0">
                  <a:latin typeface="Times New Roman"/>
                  <a:cs typeface="Times New Roman"/>
                </a:rPr>
                <a:t>o</a:t>
              </a:r>
              <a:r>
                <a:rPr sz="1000" spc="-4" dirty="0" smtClean="0">
                  <a:latin typeface="Times New Roman"/>
                  <a:cs typeface="Times New Roman"/>
                </a:rPr>
                <a:t>s</a:t>
              </a:r>
              <a:r>
                <a:rPr sz="1000" spc="0" dirty="0" smtClean="0">
                  <a:latin typeface="Times New Roman"/>
                  <a:cs typeface="Times New Roman"/>
                </a:rPr>
                <a:t>.</a:t>
              </a:r>
              <a:endParaRPr sz="1000">
                <a:latin typeface="Times New Roman"/>
                <a:cs typeface="Times New Roman"/>
              </a:endParaRPr>
            </a:p>
          </p:txBody>
        </p:sp>
        <p:sp>
          <p:nvSpPr>
            <p:cNvPr id="56" name="object 56"/>
            <p:cNvSpPr txBox="1"/>
            <p:nvPr/>
          </p:nvSpPr>
          <p:spPr>
            <a:xfrm>
              <a:off x="5938266" y="7446980"/>
              <a:ext cx="823323" cy="165607"/>
            </a:xfrm>
            <a:prstGeom prst="rect">
              <a:avLst/>
            </a:prstGeom>
          </p:spPr>
          <p:txBody>
            <a:bodyPr wrap="square" lIns="0" tIns="0" rIns="0" bIns="0" rtlCol="0">
              <a:noAutofit/>
            </a:bodyPr>
            <a:lstStyle/>
            <a:p>
              <a:pPr marL="12700">
                <a:lnSpc>
                  <a:spcPts val="1225"/>
                </a:lnSpc>
                <a:spcBef>
                  <a:spcPts val="61"/>
                </a:spcBef>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55" name="object 55"/>
            <p:cNvSpPr txBox="1"/>
            <p:nvPr/>
          </p:nvSpPr>
          <p:spPr>
            <a:xfrm>
              <a:off x="1350518" y="1483105"/>
              <a:ext cx="4782947" cy="627634"/>
            </a:xfrm>
            <a:prstGeom prst="rect">
              <a:avLst/>
            </a:prstGeom>
          </p:spPr>
          <p:txBody>
            <a:bodyPr wrap="square" lIns="0" tIns="0" rIns="0" bIns="0" rtlCol="0">
              <a:noAutofit/>
            </a:bodyPr>
            <a:lstStyle/>
            <a:p>
              <a:pPr>
                <a:lnSpc>
                  <a:spcPts val="1300"/>
                </a:lnSpc>
                <a:spcBef>
                  <a:spcPts val="87"/>
                </a:spcBef>
              </a:pPr>
              <a:endParaRPr sz="1300" dirty="0"/>
            </a:p>
            <a:p>
              <a:pPr marL="947927" marR="223217" indent="477393" algn="ctr">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lang="es-EC"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dirty="0">
                <a:latin typeface="Times New Roman"/>
                <a:cs typeface="Times New Roman"/>
              </a:endParaRPr>
            </a:p>
          </p:txBody>
        </p:sp>
        <p:sp>
          <p:nvSpPr>
            <p:cNvPr id="54" name="object 54"/>
            <p:cNvSpPr txBox="1"/>
            <p:nvPr/>
          </p:nvSpPr>
          <p:spPr>
            <a:xfrm>
              <a:off x="6133465" y="1483105"/>
              <a:ext cx="638175" cy="627634"/>
            </a:xfrm>
            <a:prstGeom prst="rect">
              <a:avLst/>
            </a:prstGeom>
          </p:spPr>
          <p:txBody>
            <a:bodyPr wrap="square" lIns="0" tIns="0" rIns="0" bIns="0" rtlCol="0">
              <a:noAutofit/>
            </a:bodyPr>
            <a:lstStyle/>
            <a:p>
              <a:pPr>
                <a:lnSpc>
                  <a:spcPts val="550"/>
                </a:lnSpc>
                <a:spcBef>
                  <a:spcPts val="46"/>
                </a:spcBef>
              </a:pPr>
              <a:endParaRPr sz="550"/>
            </a:p>
            <a:p>
              <a:pPr marL="173761" marR="168541" algn="ctr">
                <a:lnSpc>
                  <a:spcPct val="101725"/>
                </a:lnSpc>
              </a:pPr>
              <a:r>
                <a:rPr sz="1100" b="1" spc="0" dirty="0" smtClean="0">
                  <a:latin typeface="Calibri"/>
                  <a:cs typeface="Calibri"/>
                </a:rPr>
                <a:t>REF.</a:t>
              </a:r>
              <a:endParaRPr sz="1100">
                <a:latin typeface="Calibri"/>
                <a:cs typeface="Calibri"/>
              </a:endParaRPr>
            </a:p>
            <a:p>
              <a:pPr marL="190967" marR="187451" algn="ctr">
                <a:lnSpc>
                  <a:spcPct val="101725"/>
                </a:lnSpc>
                <a:spcBef>
                  <a:spcPts val="1357"/>
                </a:spcBef>
              </a:pP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4</a:t>
              </a:r>
              <a:endParaRPr sz="1100">
                <a:latin typeface="Calibri"/>
                <a:cs typeface="Calibri"/>
              </a:endParaRPr>
            </a:p>
          </p:txBody>
        </p:sp>
        <p:sp>
          <p:nvSpPr>
            <p:cNvPr id="53" name="object 53"/>
            <p:cNvSpPr txBox="1"/>
            <p:nvPr/>
          </p:nvSpPr>
          <p:spPr>
            <a:xfrm>
              <a:off x="6771640" y="1483105"/>
              <a:ext cx="61722" cy="627634"/>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1350518" y="2110740"/>
              <a:ext cx="5482844" cy="430021"/>
            </a:xfrm>
            <a:prstGeom prst="rect">
              <a:avLst/>
            </a:prstGeom>
          </p:spPr>
          <p:txBody>
            <a:bodyPr wrap="square" lIns="0" tIns="0" rIns="0" bIns="0" rtlCol="0">
              <a:noAutofit/>
            </a:bodyPr>
            <a:lstStyle/>
            <a:p>
              <a:pPr>
                <a:lnSpc>
                  <a:spcPts val="550"/>
                </a:lnSpc>
                <a:spcBef>
                  <a:spcPts val="35"/>
                </a:spcBef>
              </a:pPr>
              <a:endParaRPr sz="550"/>
            </a:p>
            <a:p>
              <a:pPr marL="1130808">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51" name="object 51"/>
            <p:cNvSpPr txBox="1"/>
            <p:nvPr/>
          </p:nvSpPr>
          <p:spPr>
            <a:xfrm>
              <a:off x="1350518" y="2540761"/>
              <a:ext cx="265175" cy="567309"/>
            </a:xfrm>
            <a:prstGeom prst="rect">
              <a:avLst/>
            </a:prstGeom>
          </p:spPr>
          <p:txBody>
            <a:bodyPr wrap="square" lIns="0" tIns="0" rIns="0" bIns="0" rtlCol="0">
              <a:noAutofit/>
            </a:bodyPr>
            <a:lstStyle/>
            <a:p>
              <a:pPr>
                <a:lnSpc>
                  <a:spcPts val="1000"/>
                </a:lnSpc>
              </a:pPr>
              <a:endParaRPr sz="1000"/>
            </a:p>
            <a:p>
              <a:pPr marL="68579">
                <a:lnSpc>
                  <a:spcPct val="95825"/>
                </a:lnSpc>
                <a:spcBef>
                  <a:spcPts val="1102"/>
                </a:spcBef>
              </a:pPr>
              <a:r>
                <a:rPr sz="900" b="1" spc="0" dirty="0" smtClean="0">
                  <a:latin typeface="Times New Roman"/>
                  <a:cs typeface="Times New Roman"/>
                </a:rPr>
                <a:t>N°</a:t>
              </a:r>
              <a:endParaRPr sz="900">
                <a:latin typeface="Times New Roman"/>
                <a:cs typeface="Times New Roman"/>
              </a:endParaRPr>
            </a:p>
          </p:txBody>
        </p:sp>
        <p:sp>
          <p:nvSpPr>
            <p:cNvPr id="50" name="object 50"/>
            <p:cNvSpPr txBox="1"/>
            <p:nvPr/>
          </p:nvSpPr>
          <p:spPr>
            <a:xfrm>
              <a:off x="1615694" y="2540761"/>
              <a:ext cx="1088517" cy="567309"/>
            </a:xfrm>
            <a:prstGeom prst="rect">
              <a:avLst/>
            </a:prstGeom>
          </p:spPr>
          <p:txBody>
            <a:bodyPr wrap="square" lIns="0" tIns="0" rIns="0" bIns="0" rtlCol="0">
              <a:noAutofit/>
            </a:bodyPr>
            <a:lstStyle/>
            <a:p>
              <a:pPr>
                <a:lnSpc>
                  <a:spcPts val="1000"/>
                </a:lnSpc>
              </a:pPr>
              <a:endParaRPr sz="1000"/>
            </a:p>
            <a:p>
              <a:pPr marL="96012">
                <a:lnSpc>
                  <a:spcPct val="95825"/>
                </a:lnSpc>
                <a:spcBef>
                  <a:spcPts val="1102"/>
                </a:spcBef>
              </a:pPr>
              <a:r>
                <a:rPr sz="900" b="1" spc="0" dirty="0" smtClean="0">
                  <a:latin typeface="Times New Roman"/>
                  <a:cs typeface="Times New Roman"/>
                </a:rPr>
                <a:t>C</a:t>
              </a:r>
              <a:r>
                <a:rPr sz="900" b="1" spc="-4" dirty="0" smtClean="0">
                  <a:latin typeface="Times New Roman"/>
                  <a:cs typeface="Times New Roman"/>
                </a:rPr>
                <a:t>O</a:t>
              </a:r>
              <a:r>
                <a:rPr sz="900" b="1" spc="14" dirty="0" smtClean="0">
                  <a:latin typeface="Times New Roman"/>
                  <a:cs typeface="Times New Roman"/>
                </a:rPr>
                <a:t>M</a:t>
              </a:r>
              <a:r>
                <a:rPr sz="900" b="1" spc="0" dirty="0" smtClean="0">
                  <a:latin typeface="Times New Roman"/>
                  <a:cs typeface="Times New Roman"/>
                </a:rPr>
                <a:t>PO</a:t>
              </a:r>
              <a:r>
                <a:rPr sz="900" b="1" spc="-4" dirty="0" smtClean="0">
                  <a:latin typeface="Times New Roman"/>
                  <a:cs typeface="Times New Roman"/>
                </a:rPr>
                <a:t>N</a:t>
              </a:r>
              <a:r>
                <a:rPr sz="900" b="1" spc="0" dirty="0" smtClean="0">
                  <a:latin typeface="Times New Roman"/>
                  <a:cs typeface="Times New Roman"/>
                </a:rPr>
                <a:t>ENTES</a:t>
              </a:r>
              <a:endParaRPr sz="900">
                <a:latin typeface="Times New Roman"/>
                <a:cs typeface="Times New Roman"/>
              </a:endParaRPr>
            </a:p>
          </p:txBody>
        </p:sp>
        <p:sp>
          <p:nvSpPr>
            <p:cNvPr id="49" name="object 49"/>
            <p:cNvSpPr txBox="1"/>
            <p:nvPr/>
          </p:nvSpPr>
          <p:spPr>
            <a:xfrm>
              <a:off x="2704211" y="2540761"/>
              <a:ext cx="2138426" cy="270128"/>
            </a:xfrm>
            <a:prstGeom prst="rect">
              <a:avLst/>
            </a:prstGeom>
          </p:spPr>
          <p:txBody>
            <a:bodyPr wrap="square" lIns="0" tIns="0" rIns="0" bIns="0" rtlCol="0">
              <a:noAutofit/>
            </a:bodyPr>
            <a:lstStyle/>
            <a:p>
              <a:pPr marL="339851">
                <a:lnSpc>
                  <a:spcPct val="95825"/>
                </a:lnSpc>
                <a:spcBef>
                  <a:spcPts val="20"/>
                </a:spcBef>
              </a:pPr>
              <a:r>
                <a:rPr sz="900" b="1" spc="0" dirty="0" smtClean="0">
                  <a:latin typeface="Times New Roman"/>
                  <a:cs typeface="Times New Roman"/>
                </a:rPr>
                <a:t>R</a:t>
              </a:r>
              <a:r>
                <a:rPr sz="900" b="1" spc="-4" dirty="0" smtClean="0">
                  <a:latin typeface="Times New Roman"/>
                  <a:cs typeface="Times New Roman"/>
                </a:rPr>
                <a:t>I</a:t>
              </a:r>
              <a:r>
                <a:rPr sz="900" b="1" spc="0" dirty="0" smtClean="0">
                  <a:latin typeface="Times New Roman"/>
                  <a:cs typeface="Times New Roman"/>
                </a:rPr>
                <a:t>E</a:t>
              </a:r>
              <a:r>
                <a:rPr sz="900" b="1" spc="4" dirty="0" smtClean="0">
                  <a:latin typeface="Times New Roman"/>
                  <a:cs typeface="Times New Roman"/>
                </a:rPr>
                <a:t>S</a:t>
              </a:r>
              <a:r>
                <a:rPr sz="900" b="1" spc="-4" dirty="0" smtClean="0">
                  <a:latin typeface="Times New Roman"/>
                  <a:cs typeface="Times New Roman"/>
                </a:rPr>
                <a:t>GO</a:t>
              </a:r>
              <a:r>
                <a:rPr sz="900" b="1" spc="0" dirty="0" smtClean="0">
                  <a:latin typeface="Times New Roman"/>
                  <a:cs typeface="Times New Roman"/>
                </a:rPr>
                <a:t>S</a:t>
              </a:r>
              <a:r>
                <a:rPr sz="900" b="1" spc="4" dirty="0" smtClean="0">
                  <a:latin typeface="Times New Roman"/>
                  <a:cs typeface="Times New Roman"/>
                </a:rPr>
                <a:t> </a:t>
              </a:r>
              <a:r>
                <a:rPr sz="900" b="1" spc="0" dirty="0" smtClean="0">
                  <a:latin typeface="Times New Roman"/>
                  <a:cs typeface="Times New Roman"/>
                </a:rPr>
                <a:t>I</a:t>
              </a:r>
              <a:r>
                <a:rPr sz="900" b="1" spc="-4" dirty="0" smtClean="0">
                  <a:latin typeface="Times New Roman"/>
                  <a:cs typeface="Times New Roman"/>
                </a:rPr>
                <a:t>D</a:t>
              </a:r>
              <a:r>
                <a:rPr sz="900" b="1" spc="0" dirty="0" smtClean="0">
                  <a:latin typeface="Times New Roman"/>
                  <a:cs typeface="Times New Roman"/>
                </a:rPr>
                <a:t>ENT</a:t>
              </a:r>
              <a:r>
                <a:rPr sz="900" b="1" spc="-4" dirty="0" smtClean="0">
                  <a:latin typeface="Times New Roman"/>
                  <a:cs typeface="Times New Roman"/>
                </a:rPr>
                <a:t>I</a:t>
              </a:r>
              <a:r>
                <a:rPr sz="900" b="1" spc="0" dirty="0" smtClean="0">
                  <a:latin typeface="Times New Roman"/>
                  <a:cs typeface="Times New Roman"/>
                </a:rPr>
                <a:t>FIC</a:t>
              </a:r>
              <a:r>
                <a:rPr sz="900" b="1" spc="4" dirty="0" smtClean="0">
                  <a:latin typeface="Times New Roman"/>
                  <a:cs typeface="Times New Roman"/>
                </a:rPr>
                <a:t>A</a:t>
              </a:r>
              <a:r>
                <a:rPr sz="900" b="1" spc="0" dirty="0" smtClean="0">
                  <a:latin typeface="Times New Roman"/>
                  <a:cs typeface="Times New Roman"/>
                </a:rPr>
                <a:t>D</a:t>
              </a:r>
              <a:r>
                <a:rPr sz="900" b="1" spc="-4" dirty="0" smtClean="0">
                  <a:latin typeface="Times New Roman"/>
                  <a:cs typeface="Times New Roman"/>
                </a:rPr>
                <a:t>O</a:t>
              </a:r>
              <a:r>
                <a:rPr sz="900" b="1" spc="0" dirty="0" smtClean="0">
                  <a:latin typeface="Times New Roman"/>
                  <a:cs typeface="Times New Roman"/>
                </a:rPr>
                <a:t>S</a:t>
              </a:r>
              <a:endParaRPr sz="900">
                <a:latin typeface="Times New Roman"/>
                <a:cs typeface="Times New Roman"/>
              </a:endParaRPr>
            </a:p>
          </p:txBody>
        </p:sp>
        <p:sp>
          <p:nvSpPr>
            <p:cNvPr id="48" name="object 48"/>
            <p:cNvSpPr txBox="1"/>
            <p:nvPr/>
          </p:nvSpPr>
          <p:spPr>
            <a:xfrm>
              <a:off x="4842637" y="2540761"/>
              <a:ext cx="1001267" cy="270128"/>
            </a:xfrm>
            <a:prstGeom prst="rect">
              <a:avLst/>
            </a:prstGeom>
          </p:spPr>
          <p:txBody>
            <a:bodyPr wrap="square" lIns="0" tIns="0" rIns="0" bIns="0" rtlCol="0">
              <a:noAutofit/>
            </a:bodyPr>
            <a:lstStyle/>
            <a:p>
              <a:pPr marL="68579">
                <a:lnSpc>
                  <a:spcPct val="95825"/>
                </a:lnSpc>
                <a:spcBef>
                  <a:spcPts val="20"/>
                </a:spcBef>
              </a:pPr>
              <a:r>
                <a:rPr sz="900" b="1" spc="0" dirty="0" smtClean="0">
                  <a:latin typeface="Times New Roman"/>
                  <a:cs typeface="Times New Roman"/>
                </a:rPr>
                <a:t>C</a:t>
              </a:r>
              <a:r>
                <a:rPr sz="900" b="1" spc="-4" dirty="0" smtClean="0">
                  <a:latin typeface="Times New Roman"/>
                  <a:cs typeface="Times New Roman"/>
                </a:rPr>
                <a:t>A</a:t>
              </a:r>
              <a:r>
                <a:rPr sz="900" b="1" spc="0" dirty="0" smtClean="0">
                  <a:latin typeface="Times New Roman"/>
                  <a:cs typeface="Times New Roman"/>
                </a:rPr>
                <a:t>LIFI</a:t>
              </a:r>
              <a:r>
                <a:rPr sz="900" b="1" spc="-4" dirty="0" smtClean="0">
                  <a:latin typeface="Times New Roman"/>
                  <a:cs typeface="Times New Roman"/>
                </a:rPr>
                <a:t>C</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a:t>
              </a:r>
              <a:endParaRPr sz="900">
                <a:latin typeface="Times New Roman"/>
                <a:cs typeface="Times New Roman"/>
              </a:endParaRPr>
            </a:p>
          </p:txBody>
        </p:sp>
        <p:sp>
          <p:nvSpPr>
            <p:cNvPr id="47" name="object 47"/>
            <p:cNvSpPr txBox="1"/>
            <p:nvPr/>
          </p:nvSpPr>
          <p:spPr>
            <a:xfrm>
              <a:off x="5843904" y="2540761"/>
              <a:ext cx="989457" cy="567309"/>
            </a:xfrm>
            <a:prstGeom prst="rect">
              <a:avLst/>
            </a:prstGeom>
          </p:spPr>
          <p:txBody>
            <a:bodyPr wrap="square" lIns="0" tIns="0" rIns="0" bIns="0" rtlCol="0">
              <a:noAutofit/>
            </a:bodyPr>
            <a:lstStyle/>
            <a:p>
              <a:pPr>
                <a:lnSpc>
                  <a:spcPts val="1000"/>
                </a:lnSpc>
                <a:spcBef>
                  <a:spcPts val="58"/>
                </a:spcBef>
              </a:pPr>
              <a:endParaRPr sz="1000"/>
            </a:p>
            <a:p>
              <a:pPr marL="160401" marR="99119" indent="-42671">
                <a:lnSpc>
                  <a:spcPct val="96687"/>
                </a:lnSpc>
              </a:pPr>
              <a:r>
                <a:rPr sz="900" b="1" spc="0" dirty="0" smtClean="0">
                  <a:latin typeface="Times New Roman"/>
                  <a:cs typeface="Times New Roman"/>
                </a:rPr>
                <a:t>ENF</a:t>
              </a:r>
              <a:r>
                <a:rPr sz="900" b="1" spc="-4" dirty="0" smtClean="0">
                  <a:latin typeface="Times New Roman"/>
                  <a:cs typeface="Times New Roman"/>
                </a:rPr>
                <a:t>O</a:t>
              </a:r>
              <a:r>
                <a:rPr sz="900" b="1" spc="4" dirty="0" smtClean="0">
                  <a:latin typeface="Times New Roman"/>
                  <a:cs typeface="Times New Roman"/>
                </a:rPr>
                <a:t>Q</a:t>
              </a:r>
              <a:r>
                <a:rPr sz="900" b="1" spc="0" dirty="0" smtClean="0">
                  <a:latin typeface="Times New Roman"/>
                  <a:cs typeface="Times New Roman"/>
                </a:rPr>
                <a:t>UE DE A</a:t>
              </a:r>
              <a:r>
                <a:rPr sz="900" b="1" spc="-4" dirty="0" smtClean="0">
                  <a:latin typeface="Times New Roman"/>
                  <a:cs typeface="Times New Roman"/>
                </a:rPr>
                <a:t>U</a:t>
              </a:r>
              <a:r>
                <a:rPr sz="900" b="1" spc="0" dirty="0" smtClean="0">
                  <a:latin typeface="Times New Roman"/>
                  <a:cs typeface="Times New Roman"/>
                </a:rPr>
                <a:t>D</a:t>
              </a:r>
              <a:r>
                <a:rPr sz="900" b="1" spc="-4" dirty="0" smtClean="0">
                  <a:latin typeface="Times New Roman"/>
                  <a:cs typeface="Times New Roman"/>
                </a:rPr>
                <a:t>I</a:t>
              </a:r>
              <a:r>
                <a:rPr sz="900" b="1" spc="0" dirty="0" smtClean="0">
                  <a:latin typeface="Times New Roman"/>
                  <a:cs typeface="Times New Roman"/>
                </a:rPr>
                <a:t>T</a:t>
              </a:r>
              <a:r>
                <a:rPr sz="900" b="1" spc="-4" dirty="0" smtClean="0">
                  <a:latin typeface="Times New Roman"/>
                  <a:cs typeface="Times New Roman"/>
                </a:rPr>
                <a:t>O</a:t>
              </a:r>
              <a:r>
                <a:rPr sz="900" b="1" spc="0" dirty="0" smtClean="0">
                  <a:latin typeface="Times New Roman"/>
                  <a:cs typeface="Times New Roman"/>
                </a:rPr>
                <a:t>R</a:t>
              </a:r>
              <a:r>
                <a:rPr sz="900" b="1" spc="4" dirty="0" smtClean="0">
                  <a:latin typeface="Times New Roman"/>
                  <a:cs typeface="Times New Roman"/>
                </a:rPr>
                <a:t>Í</a:t>
              </a:r>
              <a:r>
                <a:rPr sz="900" b="1" spc="0" dirty="0" smtClean="0">
                  <a:latin typeface="Times New Roman"/>
                  <a:cs typeface="Times New Roman"/>
                </a:rPr>
                <a:t>A</a:t>
              </a:r>
              <a:endParaRPr sz="900">
                <a:latin typeface="Times New Roman"/>
                <a:cs typeface="Times New Roman"/>
              </a:endParaRPr>
            </a:p>
          </p:txBody>
        </p:sp>
        <p:sp>
          <p:nvSpPr>
            <p:cNvPr id="46" name="object 46"/>
            <p:cNvSpPr txBox="1"/>
            <p:nvPr/>
          </p:nvSpPr>
          <p:spPr>
            <a:xfrm>
              <a:off x="2704211" y="2810890"/>
              <a:ext cx="1098803" cy="297180"/>
            </a:xfrm>
            <a:prstGeom prst="rect">
              <a:avLst/>
            </a:prstGeom>
          </p:spPr>
          <p:txBody>
            <a:bodyPr wrap="square" lIns="0" tIns="0" rIns="0" bIns="0" rtlCol="0">
              <a:noAutofit/>
            </a:bodyPr>
            <a:lstStyle/>
            <a:p>
              <a:pPr marL="175259">
                <a:lnSpc>
                  <a:spcPct val="95825"/>
                </a:lnSpc>
                <a:spcBef>
                  <a:spcPts val="15"/>
                </a:spcBef>
              </a:pPr>
              <a:r>
                <a:rPr sz="1000" b="1" spc="-4" dirty="0" smtClean="0">
                  <a:latin typeface="Times New Roman"/>
                  <a:cs typeface="Times New Roman"/>
                </a:rPr>
                <a:t>I</a:t>
              </a:r>
              <a:r>
                <a:rPr sz="1000" b="1" spc="0" dirty="0" smtClean="0">
                  <a:latin typeface="Times New Roman"/>
                  <a:cs typeface="Times New Roman"/>
                </a:rPr>
                <a:t>denti</a:t>
              </a:r>
              <a:r>
                <a:rPr sz="1000" b="1" spc="4" dirty="0" smtClean="0">
                  <a:latin typeface="Times New Roman"/>
                  <a:cs typeface="Times New Roman"/>
                </a:rPr>
                <a:t>f</a:t>
              </a:r>
              <a:r>
                <a:rPr sz="1000" b="1" spc="0" dirty="0" smtClean="0">
                  <a:latin typeface="Times New Roman"/>
                  <a:cs typeface="Times New Roman"/>
                </a:rPr>
                <a:t>ic</a:t>
              </a:r>
              <a:r>
                <a:rPr sz="1000" b="1" spc="4" dirty="0" smtClean="0">
                  <a:latin typeface="Times New Roman"/>
                  <a:cs typeface="Times New Roman"/>
                </a:rPr>
                <a:t>a</a:t>
              </a:r>
              <a:r>
                <a:rPr sz="1000" b="1" spc="0" dirty="0" smtClean="0">
                  <a:latin typeface="Times New Roman"/>
                  <a:cs typeface="Times New Roman"/>
                </a:rPr>
                <a:t>ci</a:t>
              </a:r>
              <a:r>
                <a:rPr sz="1000" b="1" spc="4" dirty="0" smtClean="0">
                  <a:latin typeface="Times New Roman"/>
                  <a:cs typeface="Times New Roman"/>
                </a:rPr>
                <a:t>ó</a:t>
              </a:r>
              <a:r>
                <a:rPr sz="1000" b="1" spc="0" dirty="0" smtClean="0">
                  <a:latin typeface="Times New Roman"/>
                  <a:cs typeface="Times New Roman"/>
                </a:rPr>
                <a:t>n</a:t>
              </a:r>
              <a:endParaRPr sz="1000">
                <a:latin typeface="Times New Roman"/>
                <a:cs typeface="Times New Roman"/>
              </a:endParaRPr>
            </a:p>
          </p:txBody>
        </p:sp>
        <p:sp>
          <p:nvSpPr>
            <p:cNvPr id="45" name="object 45"/>
            <p:cNvSpPr txBox="1"/>
            <p:nvPr/>
          </p:nvSpPr>
          <p:spPr>
            <a:xfrm>
              <a:off x="3803014" y="2810890"/>
              <a:ext cx="1039622" cy="297180"/>
            </a:xfrm>
            <a:prstGeom prst="rect">
              <a:avLst/>
            </a:prstGeom>
          </p:spPr>
          <p:txBody>
            <a:bodyPr wrap="square" lIns="0" tIns="0" rIns="0" bIns="0" rtlCol="0">
              <a:noAutofit/>
            </a:bodyPr>
            <a:lstStyle/>
            <a:p>
              <a:pPr marL="73152">
                <a:lnSpc>
                  <a:spcPct val="95825"/>
                </a:lnSpc>
                <a:spcBef>
                  <a:spcPts val="15"/>
                </a:spcBef>
              </a:pPr>
              <a:r>
                <a:rPr sz="1000" b="1" spc="0" dirty="0" smtClean="0">
                  <a:latin typeface="Times New Roman"/>
                  <a:cs typeface="Times New Roman"/>
                </a:rPr>
                <a:t>Ries</a:t>
              </a:r>
              <a:r>
                <a:rPr sz="1000" b="1" spc="4" dirty="0" smtClean="0">
                  <a:latin typeface="Times New Roman"/>
                  <a:cs typeface="Times New Roman"/>
                </a:rPr>
                <a:t>g</a:t>
              </a:r>
              <a:r>
                <a:rPr sz="1000" b="1" spc="0" dirty="0" smtClean="0">
                  <a:latin typeface="Times New Roman"/>
                  <a:cs typeface="Times New Roman"/>
                </a:rPr>
                <a:t>o</a:t>
              </a:r>
              <a:r>
                <a:rPr sz="1000" b="1" spc="-23" dirty="0" smtClean="0">
                  <a:latin typeface="Times New Roman"/>
                  <a:cs typeface="Times New Roman"/>
                </a:rPr>
                <a:t> </a:t>
              </a:r>
              <a:r>
                <a:rPr sz="1000" b="1" spc="0" dirty="0" smtClean="0">
                  <a:latin typeface="Times New Roman"/>
                  <a:cs typeface="Times New Roman"/>
                </a:rPr>
                <a:t>P</a:t>
              </a:r>
              <a:r>
                <a:rPr sz="1000" b="1" spc="4" dirty="0" smtClean="0">
                  <a:latin typeface="Times New Roman"/>
                  <a:cs typeface="Times New Roman"/>
                </a:rPr>
                <a:t>ot</a:t>
              </a:r>
              <a:r>
                <a:rPr sz="1000" b="1" spc="0" dirty="0" smtClean="0">
                  <a:latin typeface="Times New Roman"/>
                  <a:cs typeface="Times New Roman"/>
                </a:rPr>
                <a:t>enci</a:t>
              </a:r>
              <a:r>
                <a:rPr sz="1000" b="1" spc="4" dirty="0" smtClean="0">
                  <a:latin typeface="Times New Roman"/>
                  <a:cs typeface="Times New Roman"/>
                </a:rPr>
                <a:t>a</a:t>
              </a:r>
              <a:r>
                <a:rPr sz="1000" b="1" spc="0" dirty="0" smtClean="0">
                  <a:latin typeface="Times New Roman"/>
                  <a:cs typeface="Times New Roman"/>
                </a:rPr>
                <a:t>l</a:t>
              </a:r>
              <a:endParaRPr sz="1000">
                <a:latin typeface="Times New Roman"/>
                <a:cs typeface="Times New Roman"/>
              </a:endParaRPr>
            </a:p>
          </p:txBody>
        </p:sp>
        <p:sp>
          <p:nvSpPr>
            <p:cNvPr id="44" name="object 44"/>
            <p:cNvSpPr txBox="1"/>
            <p:nvPr/>
          </p:nvSpPr>
          <p:spPr>
            <a:xfrm>
              <a:off x="4842637" y="2810890"/>
              <a:ext cx="323088" cy="297180"/>
            </a:xfrm>
            <a:prstGeom prst="rect">
              <a:avLst/>
            </a:prstGeom>
          </p:spPr>
          <p:txBody>
            <a:bodyPr wrap="square" lIns="0" tIns="0" rIns="0" bIns="0" rtlCol="0">
              <a:noAutofit/>
            </a:bodyPr>
            <a:lstStyle/>
            <a:p>
              <a:pPr marL="93637" marR="93749" algn="ctr">
                <a:lnSpc>
                  <a:spcPct val="95825"/>
                </a:lnSpc>
                <a:spcBef>
                  <a:spcPts val="15"/>
                </a:spcBef>
              </a:pPr>
              <a:r>
                <a:rPr sz="1000" b="1" spc="0" dirty="0" smtClean="0">
                  <a:latin typeface="Times New Roman"/>
                  <a:cs typeface="Times New Roman"/>
                </a:rPr>
                <a:t>A</a:t>
              </a:r>
              <a:endParaRPr sz="1000">
                <a:latin typeface="Times New Roman"/>
                <a:cs typeface="Times New Roman"/>
              </a:endParaRPr>
            </a:p>
          </p:txBody>
        </p:sp>
        <p:sp>
          <p:nvSpPr>
            <p:cNvPr id="43" name="object 43"/>
            <p:cNvSpPr txBox="1"/>
            <p:nvPr/>
          </p:nvSpPr>
          <p:spPr>
            <a:xfrm>
              <a:off x="5165725" y="2810890"/>
              <a:ext cx="367284" cy="297180"/>
            </a:xfrm>
            <a:prstGeom prst="rect">
              <a:avLst/>
            </a:prstGeom>
          </p:spPr>
          <p:txBody>
            <a:bodyPr wrap="square" lIns="0" tIns="0" rIns="0" bIns="0" rtlCol="0">
              <a:noAutofit/>
            </a:bodyPr>
            <a:lstStyle/>
            <a:p>
              <a:pPr marL="121919">
                <a:lnSpc>
                  <a:spcPct val="95825"/>
                </a:lnSpc>
                <a:spcBef>
                  <a:spcPts val="15"/>
                </a:spcBef>
              </a:pPr>
              <a:r>
                <a:rPr sz="1000" b="1" spc="0" dirty="0" smtClean="0">
                  <a:latin typeface="Times New Roman"/>
                  <a:cs typeface="Times New Roman"/>
                </a:rPr>
                <a:t>M</a:t>
              </a:r>
              <a:endParaRPr sz="1000">
                <a:latin typeface="Times New Roman"/>
                <a:cs typeface="Times New Roman"/>
              </a:endParaRPr>
            </a:p>
          </p:txBody>
        </p:sp>
        <p:sp>
          <p:nvSpPr>
            <p:cNvPr id="42" name="object 42"/>
            <p:cNvSpPr txBox="1"/>
            <p:nvPr/>
          </p:nvSpPr>
          <p:spPr>
            <a:xfrm>
              <a:off x="5533009" y="2810890"/>
              <a:ext cx="310895" cy="297180"/>
            </a:xfrm>
            <a:prstGeom prst="rect">
              <a:avLst/>
            </a:prstGeom>
          </p:spPr>
          <p:txBody>
            <a:bodyPr wrap="square" lIns="0" tIns="0" rIns="0" bIns="0" rtlCol="0">
              <a:noAutofit/>
            </a:bodyPr>
            <a:lstStyle/>
            <a:p>
              <a:pPr marL="90067" marR="91041" algn="ctr">
                <a:lnSpc>
                  <a:spcPct val="95825"/>
                </a:lnSpc>
                <a:spcBef>
                  <a:spcPts val="15"/>
                </a:spcBef>
              </a:pPr>
              <a:r>
                <a:rPr sz="1000" b="1" spc="0" dirty="0" smtClean="0">
                  <a:latin typeface="Times New Roman"/>
                  <a:cs typeface="Times New Roman"/>
                </a:rPr>
                <a:t>B</a:t>
              </a:r>
              <a:endParaRPr sz="1000">
                <a:latin typeface="Times New Roman"/>
                <a:cs typeface="Times New Roman"/>
              </a:endParaRPr>
            </a:p>
          </p:txBody>
        </p:sp>
        <p:sp>
          <p:nvSpPr>
            <p:cNvPr id="41" name="object 41"/>
            <p:cNvSpPr txBox="1"/>
            <p:nvPr/>
          </p:nvSpPr>
          <p:spPr>
            <a:xfrm>
              <a:off x="1350518" y="3108071"/>
              <a:ext cx="265175" cy="1130808"/>
            </a:xfrm>
            <a:prstGeom prst="rect">
              <a:avLst/>
            </a:prstGeom>
          </p:spPr>
          <p:txBody>
            <a:bodyPr wrap="square" lIns="0" tIns="0" rIns="0" bIns="0" rtlCol="0">
              <a:noAutofit/>
            </a:bodyPr>
            <a:lstStyle/>
            <a:p>
              <a:pPr>
                <a:lnSpc>
                  <a:spcPts val="1000"/>
                </a:lnSpc>
              </a:pPr>
              <a:endParaRPr sz="1000"/>
            </a:p>
            <a:p>
              <a:pPr marL="70357" marR="70357" algn="ctr">
                <a:lnSpc>
                  <a:spcPct val="95825"/>
                </a:lnSpc>
                <a:spcBef>
                  <a:spcPts val="3159"/>
                </a:spcBef>
              </a:pPr>
              <a:r>
                <a:rPr sz="1200" b="1" spc="0" dirty="0" smtClean="0">
                  <a:latin typeface="Times New Roman"/>
                  <a:cs typeface="Times New Roman"/>
                </a:rPr>
                <a:t>1</a:t>
              </a:r>
              <a:endParaRPr sz="1200">
                <a:latin typeface="Times New Roman"/>
                <a:cs typeface="Times New Roman"/>
              </a:endParaRPr>
            </a:p>
          </p:txBody>
        </p:sp>
        <p:sp>
          <p:nvSpPr>
            <p:cNvPr id="40" name="object 40"/>
            <p:cNvSpPr txBox="1"/>
            <p:nvPr/>
          </p:nvSpPr>
          <p:spPr>
            <a:xfrm>
              <a:off x="1615694" y="3108071"/>
              <a:ext cx="1088517" cy="1130808"/>
            </a:xfrm>
            <a:prstGeom prst="rect">
              <a:avLst/>
            </a:prstGeom>
          </p:spPr>
          <p:txBody>
            <a:bodyPr wrap="square" lIns="0" tIns="0" rIns="0" bIns="0" rtlCol="0">
              <a:noAutofit/>
            </a:bodyPr>
            <a:lstStyle/>
            <a:p>
              <a:pPr>
                <a:lnSpc>
                  <a:spcPts val="1000"/>
                </a:lnSpc>
              </a:pPr>
              <a:endParaRPr sz="1000"/>
            </a:p>
            <a:p>
              <a:pPr marL="120395">
                <a:lnSpc>
                  <a:spcPct val="95825"/>
                </a:lnSpc>
                <a:spcBef>
                  <a:spcPts val="3159"/>
                </a:spcBef>
              </a:pPr>
              <a:r>
                <a:rPr sz="1200" b="1" spc="-14" dirty="0" smtClean="0">
                  <a:latin typeface="Times New Roman"/>
                  <a:cs typeface="Times New Roman"/>
                </a:rPr>
                <a:t>P</a:t>
              </a:r>
              <a:r>
                <a:rPr sz="1200" b="1" spc="0" dirty="0" smtClean="0">
                  <a:latin typeface="Times New Roman"/>
                  <a:cs typeface="Times New Roman"/>
                </a:rPr>
                <a:t>la</a:t>
              </a:r>
              <a:r>
                <a:rPr sz="1200" b="1" spc="4" dirty="0" smtClean="0">
                  <a:latin typeface="Times New Roman"/>
                  <a:cs typeface="Times New Roman"/>
                </a:rPr>
                <a:t>n</a:t>
              </a:r>
              <a:r>
                <a:rPr sz="1200" b="1" spc="0" dirty="0" smtClean="0">
                  <a:latin typeface="Times New Roman"/>
                  <a:cs typeface="Times New Roman"/>
                </a:rPr>
                <a:t>i</a:t>
              </a:r>
              <a:r>
                <a:rPr sz="1200" b="1" spc="9"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a:p>
              <a:pPr marL="175260">
                <a:lnSpc>
                  <a:spcPct val="95825"/>
                </a:lnSpc>
              </a:pPr>
              <a:r>
                <a:rPr sz="1200" b="1" spc="0" dirty="0" smtClean="0">
                  <a:latin typeface="Times New Roman"/>
                  <a:cs typeface="Times New Roman"/>
                </a:rPr>
                <a:t>Est</a:t>
              </a:r>
              <a:r>
                <a:rPr sz="1200" b="1" spc="-4" dirty="0" smtClean="0">
                  <a:latin typeface="Times New Roman"/>
                  <a:cs typeface="Times New Roman"/>
                </a:rPr>
                <a:t>r</a:t>
              </a:r>
              <a:r>
                <a:rPr sz="1200" b="1" spc="0" dirty="0" smtClean="0">
                  <a:latin typeface="Times New Roman"/>
                  <a:cs typeface="Times New Roman"/>
                </a:rPr>
                <a:t>at</a:t>
              </a:r>
              <a:r>
                <a:rPr sz="1200" b="1" spc="-9" dirty="0" smtClean="0">
                  <a:latin typeface="Times New Roman"/>
                  <a:cs typeface="Times New Roman"/>
                </a:rPr>
                <a:t>é</a:t>
              </a:r>
              <a:r>
                <a:rPr sz="1200" b="1" spc="0" dirty="0" smtClean="0">
                  <a:latin typeface="Times New Roman"/>
                  <a:cs typeface="Times New Roman"/>
                </a:rPr>
                <a:t>gica</a:t>
              </a:r>
              <a:endParaRPr sz="1200">
                <a:latin typeface="Times New Roman"/>
                <a:cs typeface="Times New Roman"/>
              </a:endParaRPr>
            </a:p>
          </p:txBody>
        </p:sp>
        <p:sp>
          <p:nvSpPr>
            <p:cNvPr id="39" name="object 39"/>
            <p:cNvSpPr txBox="1"/>
            <p:nvPr/>
          </p:nvSpPr>
          <p:spPr>
            <a:xfrm>
              <a:off x="2704211" y="3108071"/>
              <a:ext cx="1098803" cy="1130808"/>
            </a:xfrm>
            <a:prstGeom prst="rect">
              <a:avLst/>
            </a:prstGeom>
          </p:spPr>
          <p:txBody>
            <a:bodyPr wrap="square" lIns="0" tIns="0" rIns="0" bIns="0" rtlCol="0">
              <a:noAutofit/>
            </a:bodyPr>
            <a:lstStyle/>
            <a:p>
              <a:pPr marL="68580" marR="42197" algn="just">
                <a:lnSpc>
                  <a:spcPts val="1260"/>
                </a:lnSpc>
                <a:spcBef>
                  <a:spcPts val="83"/>
                </a:spcBef>
              </a:pPr>
              <a:r>
                <a:rPr sz="1100" spc="0" dirty="0" smtClean="0">
                  <a:latin typeface="Times New Roman"/>
                  <a:cs typeface="Times New Roman"/>
                </a:rPr>
                <a:t>La </a:t>
              </a:r>
              <a:r>
                <a:rPr sz="1100" spc="-4" dirty="0" smtClean="0">
                  <a:latin typeface="Times New Roman"/>
                  <a:cs typeface="Times New Roman"/>
                </a:rPr>
                <a:t>C</a:t>
              </a:r>
              <a:r>
                <a:rPr sz="1100" spc="4" dirty="0" smtClean="0">
                  <a:latin typeface="Times New Roman"/>
                  <a:cs typeface="Times New Roman"/>
                </a:rPr>
                <a:t>l</a:t>
              </a:r>
              <a:r>
                <a:rPr sz="1100" spc="-4" dirty="0" smtClean="0">
                  <a:latin typeface="Times New Roman"/>
                  <a:cs typeface="Times New Roman"/>
                </a:rPr>
                <a:t>í</a:t>
              </a:r>
              <a:r>
                <a:rPr sz="1100" spc="0"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c</a:t>
              </a:r>
              <a:r>
                <a:rPr sz="1100" spc="0" dirty="0" smtClean="0">
                  <a:latin typeface="Times New Roman"/>
                  <a:cs typeface="Times New Roman"/>
                </a:rPr>
                <a:t>a</a:t>
              </a:r>
              <a:r>
                <a:rPr sz="1100" spc="5" dirty="0" smtClean="0">
                  <a:latin typeface="Times New Roman"/>
                  <a:cs typeface="Times New Roman"/>
                </a:rPr>
                <a:t> </a:t>
              </a:r>
              <a:r>
                <a:rPr sz="1100" spc="0" dirty="0" smtClean="0">
                  <a:latin typeface="Times New Roman"/>
                  <a:cs typeface="Times New Roman"/>
                </a:rPr>
                <a:t>p</a:t>
              </a:r>
              <a:r>
                <a:rPr sz="1100" spc="-9" dirty="0" smtClean="0">
                  <a:latin typeface="Times New Roman"/>
                  <a:cs typeface="Times New Roman"/>
                </a:rPr>
                <a:t>o</a:t>
              </a:r>
              <a:r>
                <a:rPr sz="1100" spc="0" dirty="0" smtClean="0">
                  <a:latin typeface="Times New Roman"/>
                  <a:cs typeface="Times New Roman"/>
                </a:rPr>
                <a:t>s</a:t>
              </a:r>
              <a:r>
                <a:rPr sz="1100" spc="4" dirty="0" smtClean="0">
                  <a:latin typeface="Times New Roman"/>
                  <a:cs typeface="Times New Roman"/>
                </a:rPr>
                <a:t>e</a:t>
              </a:r>
              <a:r>
                <a:rPr sz="1100" spc="0" dirty="0" smtClean="0">
                  <a:latin typeface="Times New Roman"/>
                  <a:cs typeface="Times New Roman"/>
                </a:rPr>
                <a:t>e una</a:t>
              </a:r>
              <a:endParaRPr sz="1100">
                <a:latin typeface="Times New Roman"/>
                <a:cs typeface="Times New Roman"/>
              </a:endParaRPr>
            </a:p>
            <a:p>
              <a:pPr marL="68580" marR="278148" algn="just">
                <a:lnSpc>
                  <a:spcPts val="1245"/>
                </a:lnSpc>
              </a:pP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a:p>
              <a:pPr marL="68580" marR="41917" algn="just">
                <a:lnSpc>
                  <a:spcPct val="95729"/>
                </a:lnSpc>
              </a:pPr>
              <a:r>
                <a:rPr sz="1100" spc="0" dirty="0" smtClean="0">
                  <a:latin typeface="Times New Roman"/>
                  <a:cs typeface="Times New Roman"/>
                </a:rPr>
                <a:t>e</a:t>
              </a:r>
              <a:r>
                <a:rPr sz="1100" spc="4" dirty="0" smtClean="0">
                  <a:latin typeface="Times New Roman"/>
                  <a:cs typeface="Times New Roman"/>
                </a:rPr>
                <a:t>s</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é</a:t>
              </a:r>
              <a:r>
                <a:rPr sz="1100" spc="-9" dirty="0" smtClean="0">
                  <a:latin typeface="Times New Roman"/>
                  <a:cs typeface="Times New Roman"/>
                </a:rPr>
                <a:t>g</a:t>
              </a:r>
              <a:r>
                <a:rPr sz="1100" spc="4" dirty="0" smtClean="0">
                  <a:latin typeface="Times New Roman"/>
                  <a:cs typeface="Times New Roman"/>
                </a:rPr>
                <a:t>i</a:t>
              </a:r>
              <a:r>
                <a:rPr sz="1100" spc="0" dirty="0" smtClean="0">
                  <a:latin typeface="Times New Roman"/>
                  <a:cs typeface="Times New Roman"/>
                </a:rPr>
                <a:t>ca de acu</a:t>
              </a:r>
              <a:r>
                <a:rPr sz="1100" spc="-9"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do</a:t>
              </a:r>
              <a:r>
                <a:rPr sz="1100" spc="9" dirty="0" smtClean="0">
                  <a:latin typeface="Times New Roman"/>
                  <a:cs typeface="Times New Roman"/>
                </a:rPr>
                <a:t> </a:t>
              </a:r>
              <a:r>
                <a:rPr sz="1100" spc="0" dirty="0" smtClean="0">
                  <a:latin typeface="Times New Roman"/>
                  <a:cs typeface="Times New Roman"/>
                </a:rPr>
                <a:t>a sus ac</a:t>
              </a:r>
              <a:r>
                <a:rPr sz="1100" spc="-4" dirty="0" smtClean="0">
                  <a:latin typeface="Times New Roman"/>
                  <a:cs typeface="Times New Roman"/>
                </a:rPr>
                <a:t>t</a:t>
              </a:r>
              <a:r>
                <a:rPr sz="1100" spc="4" dirty="0" smtClean="0">
                  <a:latin typeface="Times New Roman"/>
                  <a:cs typeface="Times New Roman"/>
                </a:rPr>
                <a:t>i</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dad</a:t>
              </a:r>
              <a:r>
                <a:rPr sz="1100" spc="-9" dirty="0" smtClean="0">
                  <a:latin typeface="Times New Roman"/>
                  <a:cs typeface="Times New Roman"/>
                </a:rPr>
                <a:t>e</a:t>
              </a:r>
              <a:r>
                <a:rPr sz="1100" spc="0" dirty="0" smtClean="0">
                  <a:latin typeface="Times New Roman"/>
                  <a:cs typeface="Times New Roman"/>
                </a:rPr>
                <a:t>s y </a:t>
              </a:r>
              <a:r>
                <a:rPr sz="1100" spc="4" dirty="0" smtClean="0">
                  <a:latin typeface="Times New Roman"/>
                  <a:cs typeface="Times New Roman"/>
                </a:rPr>
                <a:t>f</a:t>
              </a:r>
              <a:r>
                <a:rPr sz="1100" spc="0" dirty="0" smtClean="0">
                  <a:latin typeface="Times New Roman"/>
                  <a:cs typeface="Times New Roman"/>
                </a:rPr>
                <a:t>un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a:t>
              </a:r>
              <a:endParaRPr sz="1100">
                <a:latin typeface="Times New Roman"/>
                <a:cs typeface="Times New Roman"/>
              </a:endParaRPr>
            </a:p>
          </p:txBody>
        </p:sp>
        <p:sp>
          <p:nvSpPr>
            <p:cNvPr id="38" name="object 38"/>
            <p:cNvSpPr txBox="1"/>
            <p:nvPr/>
          </p:nvSpPr>
          <p:spPr>
            <a:xfrm>
              <a:off x="3803014" y="3108071"/>
              <a:ext cx="1039622" cy="1130808"/>
            </a:xfrm>
            <a:prstGeom prst="rect">
              <a:avLst/>
            </a:prstGeom>
          </p:spPr>
          <p:txBody>
            <a:bodyPr wrap="square" lIns="0" tIns="0" rIns="0" bIns="0" rtlCol="0">
              <a:noAutofit/>
            </a:bodyPr>
            <a:lstStyle/>
            <a:p>
              <a:pPr marL="68580" marR="43866" algn="just">
                <a:lnSpc>
                  <a:spcPct val="95729"/>
                </a:lnSpc>
                <a:spcBef>
                  <a:spcPts val="5"/>
                </a:spcBef>
              </a:pPr>
              <a:r>
                <a:rPr sz="1100" spc="0" dirty="0" smtClean="0">
                  <a:latin typeface="Times New Roman"/>
                  <a:cs typeface="Times New Roman"/>
                </a:rPr>
                <a:t>Los 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eados de  </a:t>
              </a:r>
              <a:r>
                <a:rPr sz="1100" spc="-4" dirty="0" smtClean="0">
                  <a:latin typeface="Times New Roman"/>
                  <a:cs typeface="Times New Roman"/>
                </a:rPr>
                <a:t>l</a:t>
              </a:r>
              <a:r>
                <a:rPr sz="1100" spc="0" dirty="0" smtClean="0">
                  <a:latin typeface="Times New Roman"/>
                  <a:cs typeface="Times New Roman"/>
                </a:rPr>
                <a:t>a  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 no s</a:t>
              </a:r>
              <a:r>
                <a:rPr sz="1100" spc="-4" dirty="0" smtClean="0">
                  <a:latin typeface="Times New Roman"/>
                  <a:cs typeface="Times New Roman"/>
                </a:rPr>
                <a:t>i</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 se </a:t>
              </a:r>
              <a:r>
                <a:rPr sz="1100" spc="4" dirty="0" smtClean="0">
                  <a:latin typeface="Times New Roman"/>
                  <a:cs typeface="Times New Roman"/>
                </a:rPr>
                <a:t>ri</a:t>
              </a:r>
              <a:r>
                <a:rPr sz="1100" spc="-9" dirty="0" smtClean="0">
                  <a:latin typeface="Times New Roman"/>
                  <a:cs typeface="Times New Roman"/>
                </a:rPr>
                <a:t>g</a:t>
              </a:r>
              <a:r>
                <a:rPr sz="1100" spc="0" dirty="0" smtClean="0">
                  <a:latin typeface="Times New Roman"/>
                  <a:cs typeface="Times New Roman"/>
                </a:rPr>
                <a:t>en</a:t>
              </a:r>
              <a:r>
                <a:rPr sz="1100" spc="15" dirty="0" smtClean="0">
                  <a:latin typeface="Times New Roman"/>
                  <a:cs typeface="Times New Roman"/>
                </a:rPr>
                <a:t> </a:t>
              </a:r>
              <a:r>
                <a:rPr sz="1100" spc="0" dirty="0" smtClean="0">
                  <a:latin typeface="Times New Roman"/>
                  <a:cs typeface="Times New Roman"/>
                </a:rPr>
                <a:t>y </a:t>
              </a:r>
              <a:r>
                <a:rPr sz="1100" spc="4" dirty="0" smtClean="0">
                  <a:latin typeface="Times New Roman"/>
                  <a:cs typeface="Times New Roman"/>
                </a:rPr>
                <a:t>tr</a:t>
              </a:r>
              <a:r>
                <a:rPr sz="1100" spc="0" dirty="0" smtClean="0">
                  <a:latin typeface="Times New Roman"/>
                  <a:cs typeface="Times New Roman"/>
                </a:rPr>
                <a:t>ab</a:t>
              </a:r>
              <a:r>
                <a:rPr sz="1100" spc="-9" dirty="0" smtClean="0">
                  <a:latin typeface="Times New Roman"/>
                  <a:cs typeface="Times New Roman"/>
                </a:rPr>
                <a:t>a</a:t>
              </a:r>
              <a:r>
                <a:rPr sz="1100" spc="4" dirty="0" smtClean="0">
                  <a:latin typeface="Times New Roman"/>
                  <a:cs typeface="Times New Roman"/>
                </a:rPr>
                <a:t>j</a:t>
              </a:r>
              <a:r>
                <a:rPr sz="1100" spc="0" dirty="0" smtClean="0">
                  <a:latin typeface="Times New Roman"/>
                  <a:cs typeface="Times New Roman"/>
                </a:rPr>
                <a:t>an en </a:t>
              </a:r>
              <a:r>
                <a:rPr sz="1100" spc="-9" dirty="0" smtClean="0">
                  <a:latin typeface="Times New Roman"/>
                  <a:cs typeface="Times New Roman"/>
                </a:rPr>
                <a:t>f</a:t>
              </a:r>
              <a:r>
                <a:rPr sz="1100" spc="0" dirty="0" smtClean="0">
                  <a:latin typeface="Times New Roman"/>
                  <a:cs typeface="Times New Roman"/>
                </a:rPr>
                <a:t>un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a:t>
              </a:r>
              <a:r>
                <a:rPr sz="1100" spc="-9" dirty="0" smtClean="0">
                  <a:latin typeface="Times New Roman"/>
                  <a:cs typeface="Times New Roman"/>
                </a:rPr>
                <a:t>d</a:t>
              </a:r>
              <a:r>
                <a:rPr sz="1100" spc="0" dirty="0" smtClean="0">
                  <a:latin typeface="Times New Roman"/>
                  <a:cs typeface="Times New Roman"/>
                </a:rPr>
                <a:t>el p</a:t>
              </a:r>
              <a:r>
                <a:rPr sz="1100" spc="4" dirty="0" smtClean="0">
                  <a:latin typeface="Times New Roman"/>
                  <a:cs typeface="Times New Roman"/>
                </a:rPr>
                <a:t>l</a:t>
              </a:r>
              <a:r>
                <a:rPr sz="1100" spc="0" dirty="0" smtClean="0">
                  <a:latin typeface="Times New Roman"/>
                  <a:cs typeface="Times New Roman"/>
                </a:rPr>
                <a:t>an e</a:t>
              </a:r>
              <a:r>
                <a:rPr sz="1100" spc="4" dirty="0" smtClean="0">
                  <a:latin typeface="Times New Roman"/>
                  <a:cs typeface="Times New Roman"/>
                </a:rPr>
                <a:t>s</a:t>
              </a:r>
              <a:r>
                <a:rPr sz="1100" spc="-4" dirty="0" smtClean="0">
                  <a:latin typeface="Times New Roman"/>
                  <a:cs typeface="Times New Roman"/>
                </a:rPr>
                <a:t>t</a:t>
              </a:r>
              <a:r>
                <a:rPr sz="1100" spc="4" dirty="0" smtClean="0">
                  <a:latin typeface="Times New Roman"/>
                  <a:cs typeface="Times New Roman"/>
                </a:rPr>
                <a:t>r</a:t>
              </a:r>
              <a:r>
                <a:rPr sz="1100" spc="-9"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é</a:t>
              </a:r>
              <a:r>
                <a:rPr sz="1100" spc="-9" dirty="0" smtClean="0">
                  <a:latin typeface="Times New Roman"/>
                  <a:cs typeface="Times New Roman"/>
                </a:rPr>
                <a:t>g</a:t>
              </a:r>
              <a:r>
                <a:rPr sz="1100" spc="4" dirty="0" smtClean="0">
                  <a:latin typeface="Times New Roman"/>
                  <a:cs typeface="Times New Roman"/>
                </a:rPr>
                <a:t>i</a:t>
              </a:r>
              <a:r>
                <a:rPr sz="1100" spc="0" dirty="0" smtClean="0">
                  <a:latin typeface="Times New Roman"/>
                  <a:cs typeface="Times New Roman"/>
                </a:rPr>
                <a:t>co e</a:t>
              </a:r>
              <a:r>
                <a:rPr sz="1100" spc="4" dirty="0" smtClean="0">
                  <a:latin typeface="Times New Roman"/>
                  <a:cs typeface="Times New Roman"/>
                </a:rPr>
                <a:t>st</a:t>
              </a:r>
              <a:r>
                <a:rPr sz="1100" spc="-9" dirty="0" smtClean="0">
                  <a:latin typeface="Times New Roman"/>
                  <a:cs typeface="Times New Roman"/>
                </a:rPr>
                <a:t>a</a:t>
              </a:r>
              <a:r>
                <a:rPr sz="1100" spc="0" dirty="0" smtClean="0">
                  <a:latin typeface="Times New Roman"/>
                  <a:cs typeface="Times New Roman"/>
                </a:rPr>
                <a:t>b</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d</a:t>
              </a:r>
              <a:r>
                <a:rPr sz="1100" spc="0" dirty="0" smtClean="0">
                  <a:latin typeface="Times New Roman"/>
                  <a:cs typeface="Times New Roman"/>
                </a:rPr>
                <a:t>o.</a:t>
              </a:r>
              <a:endParaRPr sz="1100">
                <a:latin typeface="Times New Roman"/>
                <a:cs typeface="Times New Roman"/>
              </a:endParaRPr>
            </a:p>
          </p:txBody>
        </p:sp>
        <p:sp>
          <p:nvSpPr>
            <p:cNvPr id="37" name="object 37"/>
            <p:cNvSpPr txBox="1"/>
            <p:nvPr/>
          </p:nvSpPr>
          <p:spPr>
            <a:xfrm>
              <a:off x="4842637" y="3108071"/>
              <a:ext cx="323088" cy="1130808"/>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5165725" y="3108071"/>
              <a:ext cx="367284" cy="1130808"/>
            </a:xfrm>
            <a:prstGeom prst="rect">
              <a:avLst/>
            </a:prstGeom>
          </p:spPr>
          <p:txBody>
            <a:bodyPr wrap="square" lIns="0" tIns="0" rIns="0" bIns="0" rtlCol="0">
              <a:noAutofit/>
            </a:bodyPr>
            <a:lstStyle/>
            <a:p>
              <a:pPr>
                <a:lnSpc>
                  <a:spcPts val="1000"/>
                </a:lnSpc>
              </a:pPr>
              <a:endParaRPr sz="1000"/>
            </a:p>
            <a:p>
              <a:pPr marL="103707" marR="104585" algn="ctr">
                <a:lnSpc>
                  <a:spcPct val="95825"/>
                </a:lnSpc>
                <a:spcBef>
                  <a:spcPts val="4057"/>
                </a:spcBef>
              </a:pPr>
              <a:r>
                <a:rPr sz="1100" spc="0" dirty="0" smtClean="0">
                  <a:latin typeface="Times New Roman"/>
                  <a:cs typeface="Times New Roman"/>
                </a:rPr>
                <a:t>X</a:t>
              </a:r>
              <a:endParaRPr sz="1100">
                <a:latin typeface="Times New Roman"/>
                <a:cs typeface="Times New Roman"/>
              </a:endParaRPr>
            </a:p>
          </p:txBody>
        </p:sp>
        <p:sp>
          <p:nvSpPr>
            <p:cNvPr id="35" name="object 35"/>
            <p:cNvSpPr txBox="1"/>
            <p:nvPr/>
          </p:nvSpPr>
          <p:spPr>
            <a:xfrm>
              <a:off x="5533009" y="3108071"/>
              <a:ext cx="310895" cy="1130808"/>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5843904" y="3108071"/>
              <a:ext cx="989457" cy="1130808"/>
            </a:xfrm>
            <a:prstGeom prst="rect">
              <a:avLst/>
            </a:prstGeom>
          </p:spPr>
          <p:txBody>
            <a:bodyPr wrap="square" lIns="0" tIns="0" rIns="0" bIns="0" rtlCol="0">
              <a:noAutofit/>
            </a:bodyPr>
            <a:lstStyle/>
            <a:p>
              <a:pPr>
                <a:lnSpc>
                  <a:spcPts val="500"/>
                </a:lnSpc>
                <a:spcBef>
                  <a:spcPts val="25"/>
                </a:spcBef>
              </a:pPr>
              <a:endParaRPr sz="500"/>
            </a:p>
            <a:p>
              <a:pPr marL="107061" marR="81407" indent="82296">
                <a:lnSpc>
                  <a:spcPct val="96400"/>
                </a:lnSpc>
                <a:spcBef>
                  <a:spcPts val="2000"/>
                </a:spcBef>
              </a:pPr>
              <a:r>
                <a:rPr sz="1100" spc="0" dirty="0" smtClean="0">
                  <a:latin typeface="Times New Roman"/>
                  <a:cs typeface="Times New Roman"/>
                </a:rPr>
                <a:t>Pru</a:t>
              </a:r>
              <a:r>
                <a:rPr sz="1100" spc="4" dirty="0" smtClean="0">
                  <a:latin typeface="Times New Roman"/>
                  <a:cs typeface="Times New Roman"/>
                </a:rPr>
                <a:t>e</a:t>
              </a:r>
              <a:r>
                <a:rPr sz="1100" spc="0" dirty="0" smtClean="0">
                  <a:latin typeface="Times New Roman"/>
                  <a:cs typeface="Times New Roman"/>
                </a:rPr>
                <a:t>b</a:t>
              </a:r>
              <a:r>
                <a:rPr sz="1100" spc="-9" dirty="0" smtClean="0">
                  <a:latin typeface="Times New Roman"/>
                  <a:cs typeface="Times New Roman"/>
                </a:rPr>
                <a:t>a</a:t>
              </a:r>
              <a:r>
                <a:rPr sz="1100" spc="0" dirty="0" smtClean="0">
                  <a:latin typeface="Times New Roman"/>
                  <a:cs typeface="Times New Roman"/>
                </a:rPr>
                <a:t>s de 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33" name="object 33"/>
            <p:cNvSpPr txBox="1"/>
            <p:nvPr/>
          </p:nvSpPr>
          <p:spPr>
            <a:xfrm>
              <a:off x="1350518" y="4238879"/>
              <a:ext cx="265175" cy="971041"/>
            </a:xfrm>
            <a:prstGeom prst="rect">
              <a:avLst/>
            </a:prstGeom>
          </p:spPr>
          <p:txBody>
            <a:bodyPr wrap="square" lIns="0" tIns="0" rIns="0" bIns="0" rtlCol="0">
              <a:noAutofit/>
            </a:bodyPr>
            <a:lstStyle/>
            <a:p>
              <a:pPr>
                <a:lnSpc>
                  <a:spcPts val="1000"/>
                </a:lnSpc>
              </a:pPr>
              <a:endParaRPr sz="1000"/>
            </a:p>
            <a:p>
              <a:pPr marL="70357" marR="70357" algn="ctr">
                <a:lnSpc>
                  <a:spcPct val="95825"/>
                </a:lnSpc>
                <a:spcBef>
                  <a:spcPts val="3161"/>
                </a:spcBef>
              </a:pPr>
              <a:r>
                <a:rPr sz="1200" b="1" spc="0" dirty="0" smtClean="0">
                  <a:latin typeface="Times New Roman"/>
                  <a:cs typeface="Times New Roman"/>
                </a:rPr>
                <a:t>2</a:t>
              </a:r>
              <a:endParaRPr sz="1200">
                <a:latin typeface="Times New Roman"/>
                <a:cs typeface="Times New Roman"/>
              </a:endParaRPr>
            </a:p>
          </p:txBody>
        </p:sp>
        <p:sp>
          <p:nvSpPr>
            <p:cNvPr id="32" name="object 32"/>
            <p:cNvSpPr txBox="1"/>
            <p:nvPr/>
          </p:nvSpPr>
          <p:spPr>
            <a:xfrm>
              <a:off x="1615694" y="4238879"/>
              <a:ext cx="1088517" cy="971041"/>
            </a:xfrm>
            <a:prstGeom prst="rect">
              <a:avLst/>
            </a:prstGeom>
          </p:spPr>
          <p:txBody>
            <a:bodyPr wrap="square" lIns="0" tIns="0" rIns="0" bIns="0" rtlCol="0">
              <a:noAutofit/>
            </a:bodyPr>
            <a:lstStyle/>
            <a:p>
              <a:pPr>
                <a:lnSpc>
                  <a:spcPts val="750"/>
                </a:lnSpc>
                <a:spcBef>
                  <a:spcPts val="31"/>
                </a:spcBef>
              </a:pPr>
              <a:endParaRPr sz="750"/>
            </a:p>
            <a:p>
              <a:pPr marL="188975">
                <a:lnSpc>
                  <a:spcPct val="95825"/>
                </a:lnSpc>
                <a:spcBef>
                  <a:spcPts val="2000"/>
                </a:spcBef>
              </a:pPr>
              <a:r>
                <a:rPr sz="1200" b="1" spc="0" dirty="0" smtClean="0">
                  <a:latin typeface="Times New Roman"/>
                  <a:cs typeface="Times New Roman"/>
                </a:rPr>
                <a:t>Est</a:t>
              </a:r>
              <a:r>
                <a:rPr sz="1200" b="1" spc="-4" dirty="0" smtClean="0">
                  <a:latin typeface="Times New Roman"/>
                  <a:cs typeface="Times New Roman"/>
                </a:rPr>
                <a:t>r</a:t>
              </a:r>
              <a:r>
                <a:rPr sz="1200" b="1" spc="4" dirty="0" smtClean="0">
                  <a:latin typeface="Times New Roman"/>
                  <a:cs typeface="Times New Roman"/>
                </a:rPr>
                <a:t>u</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a:t>
              </a:r>
              <a:endParaRPr sz="1200">
                <a:latin typeface="Times New Roman"/>
                <a:cs typeface="Times New Roman"/>
              </a:endParaRPr>
            </a:p>
            <a:p>
              <a:pPr marL="239268">
                <a:lnSpc>
                  <a:spcPct val="95825"/>
                </a:lnSpc>
              </a:pPr>
              <a:r>
                <a:rPr sz="1200" b="1" spc="0" dirty="0" smtClean="0">
                  <a:latin typeface="Times New Roman"/>
                  <a:cs typeface="Times New Roman"/>
                </a:rPr>
                <a:t>Orgán</a:t>
              </a:r>
              <a:r>
                <a:rPr sz="1200" b="1" spc="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a</a:t>
              </a:r>
              <a:endParaRPr sz="1200">
                <a:latin typeface="Times New Roman"/>
                <a:cs typeface="Times New Roman"/>
              </a:endParaRPr>
            </a:p>
          </p:txBody>
        </p:sp>
        <p:sp>
          <p:nvSpPr>
            <p:cNvPr id="31" name="object 31"/>
            <p:cNvSpPr txBox="1"/>
            <p:nvPr/>
          </p:nvSpPr>
          <p:spPr>
            <a:xfrm>
              <a:off x="2704211" y="4238879"/>
              <a:ext cx="1098803" cy="971041"/>
            </a:xfrm>
            <a:prstGeom prst="rect">
              <a:avLst/>
            </a:prstGeom>
          </p:spPr>
          <p:txBody>
            <a:bodyPr wrap="square" lIns="0" tIns="0" rIns="0" bIns="0" rtlCol="0">
              <a:noAutofit/>
            </a:bodyPr>
            <a:lstStyle/>
            <a:p>
              <a:pPr marL="68580">
                <a:lnSpc>
                  <a:spcPct val="95825"/>
                </a:lnSpc>
                <a:spcBef>
                  <a:spcPts val="5"/>
                </a:spcBef>
              </a:pPr>
              <a:r>
                <a:rPr sz="1100" spc="0" dirty="0" smtClean="0">
                  <a:latin typeface="Times New Roman"/>
                  <a:cs typeface="Times New Roman"/>
                </a:rPr>
                <a:t>Los</a:t>
              </a:r>
              <a:endParaRPr sz="1100">
                <a:latin typeface="Times New Roman"/>
                <a:cs typeface="Times New Roman"/>
              </a:endParaRPr>
            </a:p>
            <a:p>
              <a:pPr marL="68580" marR="42337">
                <a:lnSpc>
                  <a:spcPts val="1260"/>
                </a:lnSpc>
                <a:spcBef>
                  <a:spcPts val="78"/>
                </a:spcBef>
              </a:pPr>
              <a:r>
                <a:rPr sz="1100" spc="0"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g</a:t>
              </a:r>
              <a:r>
                <a:rPr sz="1100" spc="0" dirty="0" smtClean="0">
                  <a:latin typeface="Times New Roman"/>
                  <a:cs typeface="Times New Roman"/>
                </a:rPr>
                <a:t>an</a:t>
              </a:r>
              <a:r>
                <a:rPr sz="1100" spc="4" dirty="0" smtClean="0">
                  <a:latin typeface="Times New Roman"/>
                  <a:cs typeface="Times New Roman"/>
                </a:rPr>
                <a:t>i</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as</a:t>
              </a:r>
              <a:r>
                <a:rPr sz="1100" spc="220" dirty="0" smtClean="0">
                  <a:latin typeface="Times New Roman"/>
                  <a:cs typeface="Times New Roman"/>
                </a:rPr>
                <a:t> </a:t>
              </a:r>
              <a:r>
                <a:rPr sz="1100" spc="0" dirty="0" smtClean="0">
                  <a:latin typeface="Times New Roman"/>
                  <a:cs typeface="Times New Roman"/>
                </a:rPr>
                <a:t>no se     </a:t>
              </a:r>
              <a:r>
                <a:rPr sz="1100" spc="190" dirty="0" smtClean="0">
                  <a:latin typeface="Times New Roman"/>
                  <a:cs typeface="Times New Roman"/>
                </a:rPr>
                <a:t> </a:t>
              </a:r>
              <a:r>
                <a:rPr sz="1100" spc="0" dirty="0" smtClean="0">
                  <a:latin typeface="Times New Roman"/>
                  <a:cs typeface="Times New Roman"/>
                </a:rPr>
                <a:t>enc</a:t>
              </a:r>
              <a:r>
                <a:rPr sz="1100" spc="-9" dirty="0" smtClean="0">
                  <a:latin typeface="Times New Roman"/>
                  <a:cs typeface="Times New Roman"/>
                </a:rPr>
                <a:t>u</a:t>
              </a:r>
              <a:r>
                <a:rPr sz="1100" spc="0" dirty="0" smtClean="0">
                  <a:latin typeface="Times New Roman"/>
                  <a:cs typeface="Times New Roman"/>
                </a:rPr>
                <a:t>en</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an</a:t>
              </a:r>
              <a:endParaRPr sz="1100">
                <a:latin typeface="Times New Roman"/>
                <a:cs typeface="Times New Roman"/>
              </a:endParaRPr>
            </a:p>
            <a:p>
              <a:pPr marL="68580" marR="42337">
                <a:lnSpc>
                  <a:spcPts val="1260"/>
                </a:lnSpc>
                <a:spcBef>
                  <a:spcPts val="9"/>
                </a:spcBef>
              </a:pPr>
              <a:r>
                <a:rPr sz="1100" spc="0" dirty="0" smtClean="0">
                  <a:latin typeface="Times New Roman"/>
                  <a:cs typeface="Times New Roman"/>
                </a:rPr>
                <a:t>ape</a:t>
              </a:r>
              <a:r>
                <a:rPr sz="1100" spc="-9" dirty="0" smtClean="0">
                  <a:latin typeface="Times New Roman"/>
                  <a:cs typeface="Times New Roman"/>
                </a:rPr>
                <a:t>g</a:t>
              </a:r>
              <a:r>
                <a:rPr sz="1100" spc="0" dirty="0" smtClean="0">
                  <a:latin typeface="Times New Roman"/>
                  <a:cs typeface="Times New Roman"/>
                </a:rPr>
                <a:t>ados   </a:t>
              </a:r>
              <a:r>
                <a:rPr sz="1100" spc="4" dirty="0" smtClean="0">
                  <a:latin typeface="Times New Roman"/>
                  <a:cs typeface="Times New Roman"/>
                </a:rPr>
                <a:t> </a:t>
              </a:r>
              <a:r>
                <a:rPr sz="1100" spc="0" dirty="0" smtClean="0">
                  <a:latin typeface="Times New Roman"/>
                  <a:cs typeface="Times New Roman"/>
                </a:rPr>
                <a:t>a  </a:t>
              </a:r>
              <a:r>
                <a:rPr sz="1100" spc="26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a</a:t>
              </a:r>
              <a:r>
                <a:rPr sz="1100" spc="4" dirty="0" smtClean="0">
                  <a:latin typeface="Times New Roman"/>
                  <a:cs typeface="Times New Roman"/>
                </a:rPr>
                <a:t>li</a:t>
              </a:r>
              <a:r>
                <a:rPr sz="1100" spc="-9" dirty="0" smtClean="0">
                  <a:latin typeface="Times New Roman"/>
                  <a:cs typeface="Times New Roman"/>
                </a:rPr>
                <a:t>d</a:t>
              </a:r>
              <a:r>
                <a:rPr sz="1100" spc="0" dirty="0" smtClean="0">
                  <a:latin typeface="Times New Roman"/>
                  <a:cs typeface="Times New Roman"/>
                </a:rPr>
                <a:t>ad   </a:t>
              </a:r>
              <a:r>
                <a:rPr sz="1100" spc="4" dirty="0" smtClean="0">
                  <a:latin typeface="Times New Roman"/>
                  <a:cs typeface="Times New Roman"/>
                </a:rPr>
                <a:t> </a:t>
              </a:r>
              <a:r>
                <a:rPr sz="1100" spc="0" dirty="0" smtClean="0">
                  <a:latin typeface="Times New Roman"/>
                  <a:cs typeface="Times New Roman"/>
                </a:rPr>
                <a:t>de  </a:t>
              </a:r>
              <a:r>
                <a:rPr sz="1100" spc="27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80">
                <a:lnSpc>
                  <a:spcPts val="1260"/>
                </a:lnSpc>
              </a:pP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a:t>
              </a:r>
              <a:endParaRPr sz="1100">
                <a:latin typeface="Times New Roman"/>
                <a:cs typeface="Times New Roman"/>
              </a:endParaRPr>
            </a:p>
          </p:txBody>
        </p:sp>
        <p:sp>
          <p:nvSpPr>
            <p:cNvPr id="30" name="object 30"/>
            <p:cNvSpPr txBox="1"/>
            <p:nvPr/>
          </p:nvSpPr>
          <p:spPr>
            <a:xfrm>
              <a:off x="3803014" y="4238879"/>
              <a:ext cx="1039622" cy="971041"/>
            </a:xfrm>
            <a:prstGeom prst="rect">
              <a:avLst/>
            </a:prstGeom>
          </p:spPr>
          <p:txBody>
            <a:bodyPr wrap="square" lIns="0" tIns="0" rIns="0" bIns="0" rtlCol="0">
              <a:noAutofit/>
            </a:bodyPr>
            <a:lstStyle/>
            <a:p>
              <a:pPr marL="68580" marR="44006">
                <a:lnSpc>
                  <a:spcPct val="95825"/>
                </a:lnSpc>
                <a:spcBef>
                  <a:spcPts val="5"/>
                </a:spcBef>
              </a:pPr>
              <a:r>
                <a:rPr sz="1100" spc="-4" dirty="0" smtClean="0">
                  <a:latin typeface="Times New Roman"/>
                  <a:cs typeface="Times New Roman"/>
                </a:rPr>
                <a:t>N</a:t>
              </a:r>
              <a:r>
                <a:rPr sz="1100" spc="0" dirty="0" smtClean="0">
                  <a:latin typeface="Times New Roman"/>
                  <a:cs typeface="Times New Roman"/>
                </a:rPr>
                <a:t>o        </a:t>
              </a:r>
              <a:r>
                <a:rPr sz="1100" spc="165" dirty="0" smtClean="0">
                  <a:latin typeface="Times New Roman"/>
                  <a:cs typeface="Times New Roman"/>
                </a:rPr>
                <a:t> </a:t>
              </a:r>
              <a:r>
                <a:rPr sz="1100" spc="0" dirty="0" smtClean="0">
                  <a:latin typeface="Times New Roman"/>
                  <a:cs typeface="Times New Roman"/>
                </a:rPr>
                <a:t>ex</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en </a:t>
              </a:r>
              <a:r>
                <a:rPr sz="1100" spc="-19" dirty="0" smtClean="0">
                  <a:latin typeface="Times New Roman"/>
                  <a:cs typeface="Times New Roman"/>
                </a:rPr>
                <a:t>m</a:t>
              </a:r>
              <a:r>
                <a:rPr sz="1100" spc="0" dirty="0" smtClean="0">
                  <a:latin typeface="Times New Roman"/>
                  <a:cs typeface="Times New Roman"/>
                </a:rPr>
                <a:t>andos</a:t>
              </a:r>
              <a:r>
                <a:rPr sz="1100" spc="230"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ed</a:t>
              </a:r>
              <a:r>
                <a:rPr sz="1100" spc="4" dirty="0" smtClean="0">
                  <a:latin typeface="Times New Roman"/>
                  <a:cs typeface="Times New Roman"/>
                </a:rPr>
                <a:t>i</a:t>
              </a:r>
              <a:r>
                <a:rPr sz="1100" spc="0" dirty="0" smtClean="0">
                  <a:latin typeface="Times New Roman"/>
                  <a:cs typeface="Times New Roman"/>
                </a:rPr>
                <a:t>os ni    </a:t>
              </a:r>
              <a:r>
                <a:rPr sz="1100" spc="175" dirty="0" smtClean="0">
                  <a:latin typeface="Times New Roman"/>
                  <a:cs typeface="Times New Roman"/>
                </a:rPr>
                <a:t> </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f</a:t>
              </a:r>
              <a:r>
                <a:rPr sz="1100" spc="0" dirty="0" smtClean="0">
                  <a:latin typeface="Times New Roman"/>
                  <a:cs typeface="Times New Roman"/>
                </a:rPr>
                <a:t>es    </a:t>
              </a:r>
              <a:r>
                <a:rPr sz="1100" spc="185" dirty="0" smtClean="0">
                  <a:latin typeface="Times New Roman"/>
                  <a:cs typeface="Times New Roman"/>
                </a:rPr>
                <a:t> </a:t>
              </a:r>
              <a:r>
                <a:rPr sz="1100" spc="0" dirty="0" smtClean="0">
                  <a:latin typeface="Times New Roman"/>
                  <a:cs typeface="Times New Roman"/>
                </a:rPr>
                <a:t>de </a:t>
              </a:r>
              <a:r>
                <a:rPr sz="1100" spc="-4" dirty="0" smtClean="0">
                  <a:latin typeface="Times New Roman"/>
                  <a:cs typeface="Times New Roman"/>
                </a:rPr>
                <a:t>C</a:t>
              </a:r>
              <a:r>
                <a:rPr sz="1100" spc="0" dirty="0" smtClean="0">
                  <a:latin typeface="Times New Roman"/>
                  <a:cs typeface="Times New Roman"/>
                </a:rPr>
                <a:t>on</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b</a:t>
              </a:r>
              <a:r>
                <a:rPr sz="1100" spc="4" dirty="0" smtClean="0">
                  <a:latin typeface="Times New Roman"/>
                  <a:cs typeface="Times New Roman"/>
                </a:rPr>
                <a:t>i</a:t>
              </a:r>
              <a:r>
                <a:rPr sz="1100" spc="-4" dirty="0" smtClean="0">
                  <a:latin typeface="Times New Roman"/>
                  <a:cs typeface="Times New Roman"/>
                </a:rPr>
                <a:t>l</a:t>
              </a:r>
              <a:r>
                <a:rPr sz="1100" spc="4" dirty="0" smtClean="0">
                  <a:latin typeface="Times New Roman"/>
                  <a:cs typeface="Times New Roman"/>
                </a:rPr>
                <a:t>i</a:t>
              </a:r>
              <a:r>
                <a:rPr sz="1100" spc="0" dirty="0" smtClean="0">
                  <a:latin typeface="Times New Roman"/>
                  <a:cs typeface="Times New Roman"/>
                </a:rPr>
                <a:t>dad </a:t>
              </a:r>
              <a:r>
                <a:rPr sz="1100" spc="4" dirty="0" smtClean="0">
                  <a:latin typeface="Times New Roman"/>
                  <a:cs typeface="Times New Roman"/>
                </a:rPr>
                <a:t> </a:t>
              </a:r>
              <a:r>
                <a:rPr sz="1100" spc="0" dirty="0" smtClean="0">
                  <a:latin typeface="Times New Roman"/>
                  <a:cs typeface="Times New Roman"/>
                </a:rPr>
                <a:t>ni </a:t>
              </a:r>
              <a:r>
                <a:rPr sz="1100" spc="4" dirty="0" smtClean="0">
                  <a:latin typeface="Times New Roman"/>
                  <a:cs typeface="Times New Roman"/>
                </a:rPr>
                <a:t>r</a:t>
              </a:r>
              <a:r>
                <a:rPr sz="1100" spc="0" dirty="0" smtClean="0">
                  <a:latin typeface="Times New Roman"/>
                  <a:cs typeface="Times New Roman"/>
                </a:rPr>
                <a:t>ec</a:t>
              </a:r>
              <a:r>
                <a:rPr sz="1100" spc="-9" dirty="0" smtClean="0">
                  <a:latin typeface="Times New Roman"/>
                  <a:cs typeface="Times New Roman"/>
                </a:rPr>
                <a:t>u</a:t>
              </a:r>
              <a:r>
                <a:rPr sz="1100" spc="4" dirty="0" smtClean="0">
                  <a:latin typeface="Times New Roman"/>
                  <a:cs typeface="Times New Roman"/>
                </a:rPr>
                <a:t>r</a:t>
              </a:r>
              <a:r>
                <a:rPr sz="1100" spc="0" dirty="0" smtClean="0">
                  <a:latin typeface="Times New Roman"/>
                  <a:cs typeface="Times New Roman"/>
                </a:rPr>
                <a:t>s</a:t>
              </a:r>
              <a:r>
                <a:rPr sz="1100" spc="-9" dirty="0" smtClean="0">
                  <a:latin typeface="Times New Roman"/>
                  <a:cs typeface="Times New Roman"/>
                </a:rPr>
                <a:t>o</a:t>
              </a:r>
              <a:r>
                <a:rPr sz="1100" spc="0" dirty="0" smtClean="0">
                  <a:latin typeface="Times New Roman"/>
                  <a:cs typeface="Times New Roman"/>
                </a:rPr>
                <a:t>s </a:t>
              </a:r>
              <a:r>
                <a:rPr sz="1100" spc="-4" dirty="0" smtClean="0">
                  <a:latin typeface="Times New Roman"/>
                  <a:cs typeface="Times New Roman"/>
                </a:rPr>
                <a:t>H</a:t>
              </a:r>
              <a:r>
                <a:rPr sz="1100" spc="0" dirty="0" smtClean="0">
                  <a:latin typeface="Times New Roman"/>
                  <a:cs typeface="Times New Roman"/>
                </a:rPr>
                <a:t>u</a:t>
              </a:r>
              <a:r>
                <a:rPr sz="1100" spc="-19" dirty="0" smtClean="0">
                  <a:latin typeface="Times New Roman"/>
                  <a:cs typeface="Times New Roman"/>
                </a:rPr>
                <a:t>m</a:t>
              </a:r>
              <a:r>
                <a:rPr sz="1100" spc="0" dirty="0" smtClean="0">
                  <a:latin typeface="Times New Roman"/>
                  <a:cs typeface="Times New Roman"/>
                </a:rPr>
                <a:t>ano</a:t>
              </a:r>
              <a:r>
                <a:rPr sz="1100" spc="4"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29" name="object 29"/>
            <p:cNvSpPr txBox="1"/>
            <p:nvPr/>
          </p:nvSpPr>
          <p:spPr>
            <a:xfrm>
              <a:off x="4842637" y="4238879"/>
              <a:ext cx="323088" cy="971041"/>
            </a:xfrm>
            <a:prstGeom prst="rect">
              <a:avLst/>
            </a:prstGeom>
          </p:spPr>
          <p:txBody>
            <a:bodyPr wrap="square" lIns="0" tIns="0" rIns="0" bIns="0" rtlCol="0">
              <a:noAutofit/>
            </a:bodyPr>
            <a:lstStyle/>
            <a:p>
              <a:pPr>
                <a:lnSpc>
                  <a:spcPts val="750"/>
                </a:lnSpc>
                <a:spcBef>
                  <a:spcPts val="49"/>
                </a:spcBef>
              </a:pPr>
              <a:endParaRPr sz="750"/>
            </a:p>
            <a:p>
              <a:pPr marL="88036" marR="87390" algn="ctr">
                <a:lnSpc>
                  <a:spcPct val="95825"/>
                </a:lnSpc>
                <a:spcBef>
                  <a:spcPts val="3000"/>
                </a:spcBef>
              </a:pPr>
              <a:r>
                <a:rPr sz="1100" spc="0" dirty="0" smtClean="0">
                  <a:latin typeface="Times New Roman"/>
                  <a:cs typeface="Times New Roman"/>
                </a:rPr>
                <a:t>X</a:t>
              </a:r>
              <a:endParaRPr sz="1100">
                <a:latin typeface="Times New Roman"/>
                <a:cs typeface="Times New Roman"/>
              </a:endParaRPr>
            </a:p>
          </p:txBody>
        </p:sp>
        <p:sp>
          <p:nvSpPr>
            <p:cNvPr id="28" name="object 28"/>
            <p:cNvSpPr txBox="1"/>
            <p:nvPr/>
          </p:nvSpPr>
          <p:spPr>
            <a:xfrm>
              <a:off x="5165725" y="4238879"/>
              <a:ext cx="367284" cy="971041"/>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5533009" y="4238879"/>
              <a:ext cx="310895" cy="971041"/>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5843904" y="4238879"/>
              <a:ext cx="989457" cy="971041"/>
            </a:xfrm>
            <a:prstGeom prst="rect">
              <a:avLst/>
            </a:prstGeom>
          </p:spPr>
          <p:txBody>
            <a:bodyPr wrap="square" lIns="0" tIns="0" rIns="0" bIns="0" rtlCol="0">
              <a:noAutofit/>
            </a:bodyPr>
            <a:lstStyle/>
            <a:p>
              <a:pPr>
                <a:lnSpc>
                  <a:spcPts val="500"/>
                </a:lnSpc>
                <a:spcBef>
                  <a:spcPts val="27"/>
                </a:spcBef>
              </a:pPr>
              <a:endParaRPr sz="500"/>
            </a:p>
            <a:p>
              <a:pPr marL="189357">
                <a:lnSpc>
                  <a:spcPct val="95825"/>
                </a:lnSpc>
                <a:spcBef>
                  <a:spcPts val="2000"/>
                </a:spcBef>
              </a:pPr>
              <a:r>
                <a:rPr sz="1100" spc="0" dirty="0" smtClean="0">
                  <a:latin typeface="Times New Roman"/>
                  <a:cs typeface="Times New Roman"/>
                </a:rPr>
                <a:t>Pru</a:t>
              </a:r>
              <a:r>
                <a:rPr sz="1100" spc="4" dirty="0" smtClean="0">
                  <a:latin typeface="Times New Roman"/>
                  <a:cs typeface="Times New Roman"/>
                </a:rPr>
                <a:t>e</a:t>
              </a:r>
              <a:r>
                <a:rPr sz="1100" spc="0" dirty="0" smtClean="0">
                  <a:latin typeface="Times New Roman"/>
                  <a:cs typeface="Times New Roman"/>
                </a:rPr>
                <a:t>b</a:t>
              </a:r>
              <a:r>
                <a:rPr sz="1100" spc="-9" dirty="0" smtClean="0">
                  <a:latin typeface="Times New Roman"/>
                  <a:cs typeface="Times New Roman"/>
                </a:rPr>
                <a:t>a</a:t>
              </a:r>
              <a:r>
                <a:rPr sz="1100" spc="0" dirty="0" smtClean="0">
                  <a:latin typeface="Times New Roman"/>
                  <a:cs typeface="Times New Roman"/>
                </a:rPr>
                <a:t>s de</a:t>
              </a:r>
              <a:endParaRPr sz="1100">
                <a:latin typeface="Times New Roman"/>
                <a:cs typeface="Times New Roman"/>
              </a:endParaRPr>
            </a:p>
          </p:txBody>
        </p:sp>
        <p:sp>
          <p:nvSpPr>
            <p:cNvPr id="25" name="object 25"/>
            <p:cNvSpPr txBox="1"/>
            <p:nvPr/>
          </p:nvSpPr>
          <p:spPr>
            <a:xfrm>
              <a:off x="1350518" y="5209920"/>
              <a:ext cx="265175" cy="707135"/>
            </a:xfrm>
            <a:prstGeom prst="rect">
              <a:avLst/>
            </a:prstGeom>
          </p:spPr>
          <p:txBody>
            <a:bodyPr wrap="square" lIns="0" tIns="0" rIns="0" bIns="0" rtlCol="0">
              <a:noAutofit/>
            </a:bodyPr>
            <a:lstStyle/>
            <a:p>
              <a:pPr>
                <a:lnSpc>
                  <a:spcPts val="750"/>
                </a:lnSpc>
                <a:spcBef>
                  <a:spcPts val="17"/>
                </a:spcBef>
              </a:pPr>
              <a:endParaRPr sz="750"/>
            </a:p>
            <a:p>
              <a:pPr marL="70357" marR="70357" algn="ctr">
                <a:lnSpc>
                  <a:spcPct val="95825"/>
                </a:lnSpc>
                <a:spcBef>
                  <a:spcPts val="2000"/>
                </a:spcBef>
              </a:pPr>
              <a:r>
                <a:rPr sz="1200" b="1" spc="0" dirty="0" smtClean="0">
                  <a:latin typeface="Times New Roman"/>
                  <a:cs typeface="Times New Roman"/>
                </a:rPr>
                <a:t>3</a:t>
              </a:r>
              <a:endParaRPr sz="1200">
                <a:latin typeface="Times New Roman"/>
                <a:cs typeface="Times New Roman"/>
              </a:endParaRPr>
            </a:p>
          </p:txBody>
        </p:sp>
        <p:sp>
          <p:nvSpPr>
            <p:cNvPr id="24" name="object 24"/>
            <p:cNvSpPr txBox="1"/>
            <p:nvPr/>
          </p:nvSpPr>
          <p:spPr>
            <a:xfrm>
              <a:off x="1615694" y="5209920"/>
              <a:ext cx="1088517" cy="707135"/>
            </a:xfrm>
            <a:prstGeom prst="rect">
              <a:avLst/>
            </a:prstGeom>
          </p:spPr>
          <p:txBody>
            <a:bodyPr wrap="square" lIns="0" tIns="0" rIns="0" bIns="0" rtlCol="0">
              <a:noAutofit/>
            </a:bodyPr>
            <a:lstStyle/>
            <a:p>
              <a:pPr>
                <a:lnSpc>
                  <a:spcPts val="1300"/>
                </a:lnSpc>
                <a:spcBef>
                  <a:spcPts val="87"/>
                </a:spcBef>
              </a:pPr>
              <a:endParaRPr sz="1300"/>
            </a:p>
            <a:p>
              <a:pPr marL="100837" marR="102743" algn="ctr">
                <a:lnSpc>
                  <a:spcPct val="95825"/>
                </a:lnSpc>
              </a:pP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gl</a:t>
              </a:r>
              <a:r>
                <a:rPr sz="1200" b="1" spc="14" dirty="0" smtClean="0">
                  <a:latin typeface="Times New Roman"/>
                  <a:cs typeface="Times New Roman"/>
                </a:rPr>
                <a:t>a</a:t>
              </a:r>
              <a:r>
                <a:rPr sz="1200" b="1" spc="-14" dirty="0" smtClean="0">
                  <a:latin typeface="Times New Roman"/>
                  <a:cs typeface="Times New Roman"/>
                </a:rPr>
                <a:t>m</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tos</a:t>
              </a:r>
              <a:endParaRPr sz="1200">
                <a:latin typeface="Times New Roman"/>
                <a:cs typeface="Times New Roman"/>
              </a:endParaRPr>
            </a:p>
            <a:p>
              <a:pPr marL="47308" marR="49366" algn="ctr">
                <a:lnSpc>
                  <a:spcPct val="95825"/>
                </a:lnSpc>
              </a:pPr>
              <a:r>
                <a:rPr sz="1200" b="1" spc="0" dirty="0" smtClean="0">
                  <a:latin typeface="Times New Roman"/>
                  <a:cs typeface="Times New Roman"/>
                </a:rPr>
                <a:t>y </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nu</a:t>
              </a:r>
              <a:r>
                <a:rPr sz="1200" b="1" spc="0" dirty="0" smtClean="0">
                  <a:latin typeface="Times New Roman"/>
                  <a:cs typeface="Times New Roman"/>
                </a:rPr>
                <a:t>ales de</a:t>
              </a:r>
              <a:endParaRPr sz="1200">
                <a:latin typeface="Times New Roman"/>
                <a:cs typeface="Times New Roman"/>
              </a:endParaRPr>
            </a:p>
            <a:p>
              <a:pPr marL="189229" marR="191744" algn="ctr">
                <a:lnSpc>
                  <a:spcPct val="95825"/>
                </a:lnSpc>
              </a:pPr>
              <a:r>
                <a:rPr sz="1200" b="1" spc="-14" dirty="0" smtClean="0">
                  <a:latin typeface="Times New Roman"/>
                  <a:cs typeface="Times New Roman"/>
                </a:rPr>
                <a:t>F</a:t>
              </a:r>
              <a:r>
                <a:rPr sz="1200" b="1" spc="4" dirty="0" smtClean="0">
                  <a:latin typeface="Times New Roman"/>
                  <a:cs typeface="Times New Roman"/>
                </a:rPr>
                <a:t>un</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3" name="object 23"/>
            <p:cNvSpPr txBox="1"/>
            <p:nvPr/>
          </p:nvSpPr>
          <p:spPr>
            <a:xfrm>
              <a:off x="2704211" y="5209920"/>
              <a:ext cx="1098803" cy="707135"/>
            </a:xfrm>
            <a:prstGeom prst="rect">
              <a:avLst/>
            </a:prstGeom>
          </p:spPr>
          <p:txBody>
            <a:bodyPr wrap="square" lIns="0" tIns="0" rIns="0" bIns="0" rtlCol="0">
              <a:noAutofit/>
            </a:bodyPr>
            <a:lstStyle/>
            <a:p>
              <a:pPr marL="68580" marR="42337">
                <a:lnSpc>
                  <a:spcPts val="1270"/>
                </a:lnSpc>
                <a:spcBef>
                  <a:spcPts val="68"/>
                </a:spcBef>
              </a:pPr>
              <a:r>
                <a:rPr sz="1100" spc="0" dirty="0" smtClean="0">
                  <a:latin typeface="Times New Roman"/>
                  <a:cs typeface="Times New Roman"/>
                </a:rPr>
                <a:t>Los     </a:t>
              </a:r>
              <a:r>
                <a:rPr sz="1100" spc="125"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anua</a:t>
              </a:r>
              <a:r>
                <a:rPr sz="1100" spc="4" dirty="0" smtClean="0">
                  <a:latin typeface="Times New Roman"/>
                  <a:cs typeface="Times New Roman"/>
                </a:rPr>
                <a:t>l</a:t>
              </a:r>
              <a:r>
                <a:rPr sz="1100" spc="0" dirty="0" smtClean="0">
                  <a:latin typeface="Times New Roman"/>
                  <a:cs typeface="Times New Roman"/>
                </a:rPr>
                <a:t>es de</a:t>
              </a:r>
              <a:r>
                <a:rPr sz="1100" spc="4" dirty="0" smtClean="0">
                  <a:latin typeface="Times New Roman"/>
                  <a:cs typeface="Times New Roman"/>
                </a:rPr>
                <a:t>t</a:t>
              </a:r>
              <a:r>
                <a:rPr sz="1100" spc="-9" dirty="0" smtClean="0">
                  <a:latin typeface="Times New Roman"/>
                  <a:cs typeface="Times New Roman"/>
                </a:rPr>
                <a:t>a</a:t>
              </a:r>
              <a:r>
                <a:rPr sz="1100" spc="4"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an   </a:t>
              </a:r>
              <a:r>
                <a:rPr sz="1100" spc="125" dirty="0" smtClean="0">
                  <a:latin typeface="Times New Roman"/>
                  <a:cs typeface="Times New Roman"/>
                </a:rPr>
                <a:t> </a:t>
              </a:r>
              <a:r>
                <a:rPr sz="1100" spc="0" dirty="0" smtClean="0">
                  <a:latin typeface="Times New Roman"/>
                  <a:cs typeface="Times New Roman"/>
                </a:rPr>
                <a:t>c</a:t>
              </a:r>
              <a:r>
                <a:rPr sz="1100" spc="-9" dirty="0" smtClean="0">
                  <a:latin typeface="Times New Roman"/>
                  <a:cs typeface="Times New Roman"/>
                </a:rPr>
                <a:t>a</a:t>
              </a:r>
              <a:r>
                <a:rPr sz="1100" spc="4" dirty="0" smtClean="0">
                  <a:latin typeface="Times New Roman"/>
                  <a:cs typeface="Times New Roman"/>
                </a:rPr>
                <a:t>r</a:t>
              </a:r>
              <a:r>
                <a:rPr sz="1100" spc="-9" dirty="0" smtClean="0">
                  <a:latin typeface="Times New Roman"/>
                  <a:cs typeface="Times New Roman"/>
                </a:rPr>
                <a:t>g</a:t>
              </a:r>
              <a:r>
                <a:rPr sz="1100" spc="0" dirty="0" smtClean="0">
                  <a:latin typeface="Times New Roman"/>
                  <a:cs typeface="Times New Roman"/>
                </a:rPr>
                <a:t>os</a:t>
              </a:r>
              <a:endParaRPr sz="1100">
                <a:latin typeface="Times New Roman"/>
                <a:cs typeface="Times New Roman"/>
              </a:endParaRPr>
            </a:p>
            <a:p>
              <a:pPr marL="68580">
                <a:lnSpc>
                  <a:spcPts val="1245"/>
                </a:lnSpc>
              </a:pPr>
              <a:r>
                <a:rPr sz="1100" spc="0" dirty="0" smtClean="0">
                  <a:latin typeface="Times New Roman"/>
                  <a:cs typeface="Times New Roman"/>
                </a:rPr>
                <a:t>que  </a:t>
              </a:r>
              <a:r>
                <a:rPr sz="1100" spc="64" dirty="0" smtClean="0">
                  <a:latin typeface="Times New Roman"/>
                  <a:cs typeface="Times New Roman"/>
                </a:rPr>
                <a:t> </a:t>
              </a:r>
              <a:r>
                <a:rPr sz="1100" spc="0" dirty="0" smtClean="0">
                  <a:latin typeface="Times New Roman"/>
                  <a:cs typeface="Times New Roman"/>
                </a:rPr>
                <a:t>no  </a:t>
              </a:r>
              <a:r>
                <a:rPr sz="1100" spc="59" dirty="0" smtClean="0">
                  <a:latin typeface="Times New Roman"/>
                  <a:cs typeface="Times New Roman"/>
                </a:rPr>
                <a:t> </a:t>
              </a:r>
              <a:r>
                <a:rPr sz="1100" spc="0" dirty="0" smtClean="0">
                  <a:latin typeface="Times New Roman"/>
                  <a:cs typeface="Times New Roman"/>
                </a:rPr>
                <a:t>e</a:t>
              </a:r>
              <a:r>
                <a:rPr sz="1100" spc="-9" dirty="0" smtClean="0">
                  <a:latin typeface="Times New Roman"/>
                  <a:cs typeface="Times New Roman"/>
                </a:rPr>
                <a:t>x</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en</a:t>
              </a:r>
              <a:endParaRPr sz="1100">
                <a:latin typeface="Times New Roman"/>
                <a:cs typeface="Times New Roman"/>
              </a:endParaRPr>
            </a:p>
            <a:p>
              <a:pPr marL="68580">
                <a:lnSpc>
                  <a:spcPts val="1260"/>
                </a:lnSpc>
                <a:spcBef>
                  <a:spcPts val="0"/>
                </a:spcBef>
              </a:pPr>
              <a:r>
                <a:rPr sz="1100" spc="0" dirty="0" smtClean="0">
                  <a:latin typeface="Times New Roman"/>
                  <a:cs typeface="Times New Roman"/>
                </a:rPr>
                <a:t>en </a:t>
              </a:r>
              <a:r>
                <a:rPr sz="1100" spc="4" dirty="0" smtClean="0">
                  <a:latin typeface="Times New Roman"/>
                  <a:cs typeface="Times New Roman"/>
                </a:rPr>
                <a:t>l</a:t>
              </a:r>
              <a:r>
                <a:rPr sz="1100" spc="0" dirty="0" smtClean="0">
                  <a:latin typeface="Times New Roman"/>
                  <a:cs typeface="Times New Roman"/>
                </a:rPr>
                <a:t>a </a:t>
              </a:r>
              <a:r>
                <a:rPr sz="1100" spc="-14" dirty="0" smtClean="0">
                  <a:latin typeface="Times New Roman"/>
                  <a:cs typeface="Times New Roman"/>
                </a:rPr>
                <a:t>C</a:t>
              </a:r>
              <a:r>
                <a:rPr sz="1100" spc="4" dirty="0" smtClean="0">
                  <a:latin typeface="Times New Roman"/>
                  <a:cs typeface="Times New Roman"/>
                </a:rPr>
                <a:t>l</a:t>
              </a:r>
              <a:r>
                <a:rPr sz="1100" spc="-4" dirty="0" smtClean="0">
                  <a:latin typeface="Times New Roman"/>
                  <a:cs typeface="Times New Roman"/>
                </a:rPr>
                <a:t>í</a:t>
              </a:r>
              <a:r>
                <a:rPr sz="1100" spc="0"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c</a:t>
              </a:r>
              <a:r>
                <a:rPr sz="1100" spc="0" dirty="0" smtClean="0">
                  <a:latin typeface="Times New Roman"/>
                  <a:cs typeface="Times New Roman"/>
                </a:rPr>
                <a:t>a.</a:t>
              </a:r>
              <a:endParaRPr sz="1100">
                <a:latin typeface="Times New Roman"/>
                <a:cs typeface="Times New Roman"/>
              </a:endParaRPr>
            </a:p>
          </p:txBody>
        </p:sp>
        <p:sp>
          <p:nvSpPr>
            <p:cNvPr id="22" name="object 22"/>
            <p:cNvSpPr txBox="1"/>
            <p:nvPr/>
          </p:nvSpPr>
          <p:spPr>
            <a:xfrm>
              <a:off x="3803014" y="5209920"/>
              <a:ext cx="1039622" cy="707135"/>
            </a:xfrm>
            <a:prstGeom prst="rect">
              <a:avLst/>
            </a:prstGeom>
          </p:spPr>
          <p:txBody>
            <a:bodyPr wrap="square" lIns="0" tIns="0" rIns="0" bIns="0" rtlCol="0">
              <a:noAutofit/>
            </a:bodyPr>
            <a:lstStyle/>
            <a:p>
              <a:pPr marL="68580" marR="43764">
                <a:lnSpc>
                  <a:spcPts val="1270"/>
                </a:lnSpc>
                <a:spcBef>
                  <a:spcPts val="68"/>
                </a:spcBef>
              </a:pPr>
              <a:r>
                <a:rPr sz="1100" spc="0" dirty="0" smtClean="0">
                  <a:latin typeface="Times New Roman"/>
                  <a:cs typeface="Times New Roman"/>
                </a:rPr>
                <a:t>Los   </a:t>
              </a:r>
              <a:r>
                <a:rPr sz="1100" spc="200"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anua</a:t>
              </a:r>
              <a:r>
                <a:rPr sz="1100" spc="4" dirty="0" smtClean="0">
                  <a:latin typeface="Times New Roman"/>
                  <a:cs typeface="Times New Roman"/>
                </a:rPr>
                <a:t>l</a:t>
              </a:r>
              <a:r>
                <a:rPr sz="1100" spc="0" dirty="0" smtClean="0">
                  <a:latin typeface="Times New Roman"/>
                  <a:cs typeface="Times New Roman"/>
                </a:rPr>
                <a:t>es no </a:t>
              </a:r>
              <a:r>
                <a:rPr sz="1100" spc="34"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ue</a:t>
              </a:r>
              <a:r>
                <a:rPr sz="1100" spc="4" dirty="0" smtClean="0">
                  <a:latin typeface="Times New Roman"/>
                  <a:cs typeface="Times New Roman"/>
                </a:rPr>
                <a:t>str</a:t>
              </a:r>
              <a:r>
                <a:rPr sz="1100" spc="0" dirty="0" smtClean="0">
                  <a:latin typeface="Times New Roman"/>
                  <a:cs typeface="Times New Roman"/>
                </a:rPr>
                <a:t>an </a:t>
              </a:r>
              <a:r>
                <a:rPr sz="1100" spc="2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80">
                <a:lnSpc>
                  <a:spcPts val="1245"/>
                </a:lnSpc>
              </a:pP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a</a:t>
              </a:r>
              <a:r>
                <a:rPr sz="1100" spc="4" dirty="0" smtClean="0">
                  <a:latin typeface="Times New Roman"/>
                  <a:cs typeface="Times New Roman"/>
                </a:rPr>
                <a:t>li</a:t>
              </a:r>
              <a:r>
                <a:rPr sz="1100" spc="-9" dirty="0" smtClean="0">
                  <a:latin typeface="Times New Roman"/>
                  <a:cs typeface="Times New Roman"/>
                </a:rPr>
                <a:t>d</a:t>
              </a:r>
              <a:r>
                <a:rPr sz="1100" spc="0" dirty="0" smtClean="0">
                  <a:latin typeface="Times New Roman"/>
                  <a:cs typeface="Times New Roman"/>
                </a:rPr>
                <a:t>ad  </a:t>
              </a:r>
              <a:r>
                <a:rPr sz="1100" spc="39" dirty="0" smtClean="0">
                  <a:latin typeface="Times New Roman"/>
                  <a:cs typeface="Times New Roman"/>
                </a:rPr>
                <a:t> </a:t>
              </a:r>
              <a:r>
                <a:rPr sz="1100" spc="0" dirty="0" smtClean="0">
                  <a:latin typeface="Times New Roman"/>
                  <a:cs typeface="Times New Roman"/>
                </a:rPr>
                <a:t>de  </a:t>
              </a:r>
              <a:r>
                <a:rPr sz="1100" spc="2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a:t>
              </a:r>
              <a:endParaRPr sz="1100">
                <a:latin typeface="Times New Roman"/>
                <a:cs typeface="Times New Roman"/>
              </a:endParaRPr>
            </a:p>
            <a:p>
              <a:pPr marL="68580">
                <a:lnSpc>
                  <a:spcPts val="1260"/>
                </a:lnSpc>
                <a:spcBef>
                  <a:spcPts val="0"/>
                </a:spcBef>
              </a:pP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a:t>
              </a:r>
              <a:endParaRPr sz="1100">
                <a:latin typeface="Times New Roman"/>
                <a:cs typeface="Times New Roman"/>
              </a:endParaRPr>
            </a:p>
          </p:txBody>
        </p:sp>
        <p:sp>
          <p:nvSpPr>
            <p:cNvPr id="21" name="object 21"/>
            <p:cNvSpPr txBox="1"/>
            <p:nvPr/>
          </p:nvSpPr>
          <p:spPr>
            <a:xfrm>
              <a:off x="4842637" y="5209920"/>
              <a:ext cx="323088" cy="707135"/>
            </a:xfrm>
            <a:prstGeom prst="rect">
              <a:avLst/>
            </a:prstGeom>
          </p:spPr>
          <p:txBody>
            <a:bodyPr wrap="square" lIns="0" tIns="0" rIns="0" bIns="0" rtlCol="0">
              <a:noAutofit/>
            </a:bodyPr>
            <a:lstStyle/>
            <a:p>
              <a:pPr>
                <a:lnSpc>
                  <a:spcPts val="500"/>
                </a:lnSpc>
                <a:spcBef>
                  <a:spcPts val="25"/>
                </a:spcBef>
              </a:pPr>
              <a:endParaRPr sz="500"/>
            </a:p>
            <a:p>
              <a:pPr marL="88036" marR="87390" algn="ctr">
                <a:lnSpc>
                  <a:spcPct val="95825"/>
                </a:lnSpc>
                <a:spcBef>
                  <a:spcPts val="2000"/>
                </a:spcBef>
              </a:pPr>
              <a:r>
                <a:rPr sz="1100" spc="0" dirty="0" smtClean="0">
                  <a:latin typeface="Times New Roman"/>
                  <a:cs typeface="Times New Roman"/>
                </a:rPr>
                <a:t>X</a:t>
              </a:r>
              <a:endParaRPr sz="1100">
                <a:latin typeface="Times New Roman"/>
                <a:cs typeface="Times New Roman"/>
              </a:endParaRPr>
            </a:p>
          </p:txBody>
        </p:sp>
        <p:sp>
          <p:nvSpPr>
            <p:cNvPr id="20" name="object 20"/>
            <p:cNvSpPr txBox="1"/>
            <p:nvPr/>
          </p:nvSpPr>
          <p:spPr>
            <a:xfrm>
              <a:off x="5165725" y="5209920"/>
              <a:ext cx="367284" cy="707135"/>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5533009" y="5209920"/>
              <a:ext cx="310895" cy="707135"/>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5843904" y="5209920"/>
              <a:ext cx="989457" cy="707135"/>
            </a:xfrm>
            <a:prstGeom prst="rect">
              <a:avLst/>
            </a:prstGeom>
          </p:spPr>
          <p:txBody>
            <a:bodyPr wrap="square" lIns="0" tIns="0" rIns="0" bIns="0" rtlCol="0">
              <a:noAutofit/>
            </a:bodyPr>
            <a:lstStyle/>
            <a:p>
              <a:pPr>
                <a:lnSpc>
                  <a:spcPts val="500"/>
                </a:lnSpc>
                <a:spcBef>
                  <a:spcPts val="25"/>
                </a:spcBef>
              </a:pPr>
              <a:endParaRPr sz="500"/>
            </a:p>
            <a:p>
              <a:pPr marL="189357">
                <a:lnSpc>
                  <a:spcPct val="95825"/>
                </a:lnSpc>
                <a:spcBef>
                  <a:spcPts val="2000"/>
                </a:spcBef>
              </a:pPr>
              <a:r>
                <a:rPr sz="1100" spc="0" dirty="0" smtClean="0">
                  <a:latin typeface="Times New Roman"/>
                  <a:cs typeface="Times New Roman"/>
                </a:rPr>
                <a:t>Pru</a:t>
              </a:r>
              <a:r>
                <a:rPr sz="1100" spc="4" dirty="0" smtClean="0">
                  <a:latin typeface="Times New Roman"/>
                  <a:cs typeface="Times New Roman"/>
                </a:rPr>
                <a:t>e</a:t>
              </a:r>
              <a:r>
                <a:rPr sz="1100" spc="0" dirty="0" smtClean="0">
                  <a:latin typeface="Times New Roman"/>
                  <a:cs typeface="Times New Roman"/>
                </a:rPr>
                <a:t>b</a:t>
              </a:r>
              <a:r>
                <a:rPr sz="1100" spc="-9" dirty="0" smtClean="0">
                  <a:latin typeface="Times New Roman"/>
                  <a:cs typeface="Times New Roman"/>
                </a:rPr>
                <a:t>a</a:t>
              </a:r>
              <a:r>
                <a:rPr sz="1100" spc="0" dirty="0" smtClean="0">
                  <a:latin typeface="Times New Roman"/>
                  <a:cs typeface="Times New Roman"/>
                </a:rPr>
                <a:t>s de</a:t>
              </a:r>
              <a:endParaRPr sz="1100">
                <a:latin typeface="Times New Roman"/>
                <a:cs typeface="Times New Roman"/>
              </a:endParaRPr>
            </a:p>
          </p:txBody>
        </p:sp>
        <p:sp>
          <p:nvSpPr>
            <p:cNvPr id="17" name="object 17"/>
            <p:cNvSpPr txBox="1"/>
            <p:nvPr/>
          </p:nvSpPr>
          <p:spPr>
            <a:xfrm>
              <a:off x="1350518" y="5917056"/>
              <a:ext cx="265175" cy="882777"/>
            </a:xfrm>
            <a:prstGeom prst="rect">
              <a:avLst/>
            </a:prstGeom>
          </p:spPr>
          <p:txBody>
            <a:bodyPr wrap="square" lIns="0" tIns="0" rIns="0" bIns="0" rtlCol="0">
              <a:noAutofit/>
            </a:bodyPr>
            <a:lstStyle/>
            <a:p>
              <a:pPr>
                <a:lnSpc>
                  <a:spcPts val="1000"/>
                </a:lnSpc>
              </a:pPr>
              <a:endParaRPr sz="1000"/>
            </a:p>
            <a:p>
              <a:pPr marL="70357" marR="70357" algn="ctr">
                <a:lnSpc>
                  <a:spcPct val="95825"/>
                </a:lnSpc>
                <a:spcBef>
                  <a:spcPts val="3150"/>
                </a:spcBef>
              </a:pPr>
              <a:r>
                <a:rPr sz="1200" b="1" spc="0" dirty="0" smtClean="0">
                  <a:latin typeface="Times New Roman"/>
                  <a:cs typeface="Times New Roman"/>
                </a:rPr>
                <a:t>4</a:t>
              </a:r>
              <a:endParaRPr sz="1200">
                <a:latin typeface="Times New Roman"/>
                <a:cs typeface="Times New Roman"/>
              </a:endParaRPr>
            </a:p>
          </p:txBody>
        </p:sp>
        <p:sp>
          <p:nvSpPr>
            <p:cNvPr id="16" name="object 16"/>
            <p:cNvSpPr txBox="1"/>
            <p:nvPr/>
          </p:nvSpPr>
          <p:spPr>
            <a:xfrm>
              <a:off x="1615694" y="5917056"/>
              <a:ext cx="1088517" cy="882777"/>
            </a:xfrm>
            <a:prstGeom prst="rect">
              <a:avLst/>
            </a:prstGeom>
          </p:spPr>
          <p:txBody>
            <a:bodyPr wrap="square" lIns="0" tIns="0" rIns="0" bIns="0" rtlCol="0">
              <a:noAutofit/>
            </a:bodyPr>
            <a:lstStyle/>
            <a:p>
              <a:pPr>
                <a:lnSpc>
                  <a:spcPts val="750"/>
                </a:lnSpc>
                <a:spcBef>
                  <a:spcPts val="17"/>
                </a:spcBef>
              </a:pPr>
              <a:endParaRPr sz="750"/>
            </a:p>
            <a:p>
              <a:pPr marL="164656" marR="164732" algn="ctr">
                <a:lnSpc>
                  <a:spcPct val="95825"/>
                </a:lnSpc>
                <a:spcBef>
                  <a:spcPts val="2000"/>
                </a:spcBef>
              </a:pPr>
              <a:r>
                <a:rPr sz="1200" b="1" spc="0" dirty="0" smtClean="0">
                  <a:latin typeface="Times New Roman"/>
                  <a:cs typeface="Times New Roman"/>
                </a:rPr>
                <a:t>Cana</a:t>
              </a:r>
              <a:r>
                <a:rPr sz="1200" b="1" spc="4" dirty="0" smtClean="0">
                  <a:latin typeface="Times New Roman"/>
                  <a:cs typeface="Times New Roman"/>
                </a:rPr>
                <a:t>l</a:t>
              </a:r>
              <a:r>
                <a:rPr sz="1200" b="1" spc="-4" dirty="0" smtClean="0">
                  <a:latin typeface="Times New Roman"/>
                  <a:cs typeface="Times New Roman"/>
                </a:rPr>
                <a:t>e</a:t>
              </a:r>
              <a:r>
                <a:rPr sz="1200" b="1" spc="0" dirty="0" smtClean="0">
                  <a:latin typeface="Times New Roman"/>
                  <a:cs typeface="Times New Roman"/>
                </a:rPr>
                <a:t>s </a:t>
              </a:r>
              <a:r>
                <a:rPr sz="1200" b="1" spc="4" dirty="0" smtClean="0">
                  <a:latin typeface="Times New Roman"/>
                  <a:cs typeface="Times New Roman"/>
                </a:rPr>
                <a:t>d</a:t>
              </a:r>
              <a:r>
                <a:rPr sz="1200" b="1" spc="0" dirty="0" smtClean="0">
                  <a:latin typeface="Times New Roman"/>
                  <a:cs typeface="Times New Roman"/>
                </a:rPr>
                <a:t>e</a:t>
              </a:r>
              <a:endParaRPr sz="1200">
                <a:latin typeface="Times New Roman"/>
                <a:cs typeface="Times New Roman"/>
              </a:endParaRPr>
            </a:p>
            <a:p>
              <a:pPr marL="49021" marR="52298" algn="ctr">
                <a:lnSpc>
                  <a:spcPct val="95825"/>
                </a:lnSpc>
              </a:pPr>
              <a:r>
                <a:rPr sz="1200" b="1" spc="0" dirty="0" smtClean="0">
                  <a:latin typeface="Times New Roman"/>
                  <a:cs typeface="Times New Roman"/>
                </a:rPr>
                <a:t>C</a:t>
              </a:r>
              <a:r>
                <a:rPr sz="1200" b="1" spc="9" dirty="0" smtClean="0">
                  <a:latin typeface="Times New Roman"/>
                  <a:cs typeface="Times New Roman"/>
                </a:rPr>
                <a:t>o</a:t>
              </a:r>
              <a:r>
                <a:rPr sz="1200" b="1" spc="-14" dirty="0" smtClean="0">
                  <a:latin typeface="Times New Roman"/>
                  <a:cs typeface="Times New Roman"/>
                </a:rPr>
                <a:t>m</a:t>
              </a:r>
              <a:r>
                <a:rPr sz="1200" b="1" spc="4" dirty="0" smtClean="0">
                  <a:latin typeface="Times New Roman"/>
                  <a:cs typeface="Times New Roman"/>
                </a:rPr>
                <a:t>un</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15" name="object 15"/>
            <p:cNvSpPr txBox="1"/>
            <p:nvPr/>
          </p:nvSpPr>
          <p:spPr>
            <a:xfrm>
              <a:off x="2704211" y="5917056"/>
              <a:ext cx="1098803" cy="882777"/>
            </a:xfrm>
            <a:prstGeom prst="rect">
              <a:avLst/>
            </a:prstGeom>
          </p:spPr>
          <p:txBody>
            <a:bodyPr wrap="square" lIns="0" tIns="0" rIns="0" bIns="0" rtlCol="0">
              <a:noAutofit/>
            </a:bodyPr>
            <a:lstStyle/>
            <a:p>
              <a:pPr marL="68580" marR="42057">
                <a:lnSpc>
                  <a:spcPts val="1270"/>
                </a:lnSpc>
                <a:spcBef>
                  <a:spcPts val="68"/>
                </a:spcBef>
              </a:pPr>
              <a:r>
                <a:rPr sz="1100" spc="-4" dirty="0" smtClean="0">
                  <a:latin typeface="Times New Roman"/>
                  <a:cs typeface="Times New Roman"/>
                </a:rPr>
                <a:t>C</a:t>
              </a:r>
              <a:r>
                <a:rPr sz="1100" spc="0" dirty="0" smtClean="0">
                  <a:latin typeface="Times New Roman"/>
                  <a:cs typeface="Times New Roman"/>
                </a:rPr>
                <a:t>ana</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          </a:t>
              </a:r>
              <a:r>
                <a:rPr sz="1100" spc="34" dirty="0" smtClean="0">
                  <a:latin typeface="Times New Roman"/>
                  <a:cs typeface="Times New Roman"/>
                </a:rPr>
                <a:t> </a:t>
              </a:r>
              <a:r>
                <a:rPr sz="1100" spc="0" dirty="0" smtClean="0">
                  <a:latin typeface="Times New Roman"/>
                  <a:cs typeface="Times New Roman"/>
                </a:rPr>
                <a:t>de co</a:t>
              </a:r>
              <a:r>
                <a:rPr sz="1100" spc="-14" dirty="0" smtClean="0">
                  <a:latin typeface="Times New Roman"/>
                  <a:cs typeface="Times New Roman"/>
                </a:rPr>
                <a:t>m</a:t>
              </a:r>
              <a:r>
                <a:rPr sz="1100" spc="0" dirty="0" smtClean="0">
                  <a:latin typeface="Times New Roman"/>
                  <a:cs typeface="Times New Roman"/>
                </a:rPr>
                <a:t>un</a:t>
              </a:r>
              <a:r>
                <a:rPr sz="1100" spc="4" dirty="0" smtClean="0">
                  <a:latin typeface="Times New Roman"/>
                  <a:cs typeface="Times New Roman"/>
                </a:rPr>
                <a:t>i</a:t>
              </a:r>
              <a:r>
                <a:rPr sz="1100" spc="0" dirty="0" smtClean="0">
                  <a:latin typeface="Times New Roman"/>
                  <a:cs typeface="Times New Roman"/>
                </a:rPr>
                <a:t>cac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a:p>
              <a:pPr marL="68580">
                <a:lnSpc>
                  <a:spcPts val="1245"/>
                </a:lnSpc>
              </a:pPr>
              <a:r>
                <a:rPr sz="1100" spc="0" dirty="0" smtClean="0">
                  <a:latin typeface="Times New Roman"/>
                  <a:cs typeface="Times New Roman"/>
                </a:rPr>
                <a:t>conce</a:t>
              </a:r>
              <a:r>
                <a:rPr sz="1100" spc="-9" dirty="0" smtClean="0">
                  <a:latin typeface="Times New Roman"/>
                  <a:cs typeface="Times New Roman"/>
                </a:rPr>
                <a:t>n</a:t>
              </a:r>
              <a:r>
                <a:rPr sz="1100" spc="4" dirty="0" smtClean="0">
                  <a:latin typeface="Times New Roman"/>
                  <a:cs typeface="Times New Roman"/>
                </a:rPr>
                <a:t>t</a:t>
              </a:r>
              <a:r>
                <a:rPr sz="1100" spc="-9" dirty="0" smtClean="0">
                  <a:latin typeface="Times New Roman"/>
                  <a:cs typeface="Times New Roman"/>
                </a:rPr>
                <a:t>r</a:t>
              </a:r>
              <a:r>
                <a:rPr sz="1100" spc="0" dirty="0" smtClean="0">
                  <a:latin typeface="Times New Roman"/>
                  <a:cs typeface="Times New Roman"/>
                </a:rPr>
                <a:t>ados </a:t>
              </a:r>
              <a:r>
                <a:rPr sz="1100" spc="185" dirty="0" smtClean="0">
                  <a:latin typeface="Times New Roman"/>
                  <a:cs typeface="Times New Roman"/>
                </a:rPr>
                <a:t> </a:t>
              </a:r>
              <a:r>
                <a:rPr sz="1100" spc="0" dirty="0" smtClean="0">
                  <a:latin typeface="Times New Roman"/>
                  <a:cs typeface="Times New Roman"/>
                </a:rPr>
                <a:t>en</a:t>
              </a:r>
              <a:endParaRPr sz="1100">
                <a:latin typeface="Times New Roman"/>
                <a:cs typeface="Times New Roman"/>
              </a:endParaRPr>
            </a:p>
            <a:p>
              <a:pPr marL="68580" marR="41917">
                <a:lnSpc>
                  <a:spcPts val="1260"/>
                </a:lnSpc>
                <a:spcBef>
                  <a:spcPts val="25"/>
                </a:spcBef>
              </a:pPr>
              <a:r>
                <a:rPr sz="1100" spc="0" dirty="0" smtClean="0">
                  <a:latin typeface="Times New Roman"/>
                  <a:cs typeface="Times New Roman"/>
                </a:rPr>
                <a:t>una              </a:t>
              </a:r>
              <a:r>
                <a:rPr sz="1100" spc="100" dirty="0" smtClean="0">
                  <a:latin typeface="Times New Roman"/>
                  <a:cs typeface="Times New Roman"/>
                </a:rPr>
                <a:t> </a:t>
              </a:r>
              <a:r>
                <a:rPr sz="1100" spc="0" dirty="0" smtClean="0">
                  <a:latin typeface="Times New Roman"/>
                  <a:cs typeface="Times New Roman"/>
                </a:rPr>
                <a:t>s</a:t>
              </a:r>
              <a:r>
                <a:rPr sz="1100" spc="-9" dirty="0" smtClean="0">
                  <a:latin typeface="Times New Roman"/>
                  <a:cs typeface="Times New Roman"/>
                </a:rPr>
                <a:t>o</a:t>
              </a:r>
              <a:r>
                <a:rPr sz="1100" spc="4" dirty="0" smtClean="0">
                  <a:latin typeface="Times New Roman"/>
                  <a:cs typeface="Times New Roman"/>
                </a:rPr>
                <a:t>l</a:t>
              </a:r>
              <a:r>
                <a:rPr sz="1100" spc="0" dirty="0" smtClean="0">
                  <a:latin typeface="Times New Roman"/>
                  <a:cs typeface="Times New Roman"/>
                </a:rPr>
                <a:t>a pe</a:t>
              </a:r>
              <a:r>
                <a:rPr sz="1100" spc="4" dirty="0" smtClean="0">
                  <a:latin typeface="Times New Roman"/>
                  <a:cs typeface="Times New Roman"/>
                </a:rPr>
                <a:t>r</a:t>
              </a:r>
              <a:r>
                <a:rPr sz="1100" spc="0" dirty="0" smtClean="0">
                  <a:latin typeface="Times New Roman"/>
                  <a:cs typeface="Times New Roman"/>
                </a:rPr>
                <a:t>s</a:t>
              </a:r>
              <a:r>
                <a:rPr sz="1100" spc="-9" dirty="0" smtClean="0">
                  <a:latin typeface="Times New Roman"/>
                  <a:cs typeface="Times New Roman"/>
                </a:rPr>
                <a:t>o</a:t>
              </a:r>
              <a:r>
                <a:rPr sz="1100" spc="0" dirty="0" smtClean="0">
                  <a:latin typeface="Times New Roman"/>
                  <a:cs typeface="Times New Roman"/>
                </a:rPr>
                <a:t>na.</a:t>
              </a:r>
              <a:endParaRPr sz="1100">
                <a:latin typeface="Times New Roman"/>
                <a:cs typeface="Times New Roman"/>
              </a:endParaRPr>
            </a:p>
          </p:txBody>
        </p:sp>
        <p:sp>
          <p:nvSpPr>
            <p:cNvPr id="14" name="object 14"/>
            <p:cNvSpPr txBox="1"/>
            <p:nvPr/>
          </p:nvSpPr>
          <p:spPr>
            <a:xfrm>
              <a:off x="3803014" y="5917056"/>
              <a:ext cx="1039622" cy="882777"/>
            </a:xfrm>
            <a:prstGeom prst="rect">
              <a:avLst/>
            </a:prstGeom>
          </p:spPr>
          <p:txBody>
            <a:bodyPr wrap="square" lIns="0" tIns="0" rIns="0" bIns="0" rtlCol="0">
              <a:noAutofit/>
            </a:bodyPr>
            <a:lstStyle/>
            <a:p>
              <a:pPr marL="68580" marR="46916" algn="just">
                <a:lnSpc>
                  <a:spcPts val="1150"/>
                </a:lnSpc>
                <a:spcBef>
                  <a:spcPts val="62"/>
                </a:spcBef>
              </a:pPr>
              <a:r>
                <a:rPr sz="1000" spc="14" dirty="0" smtClean="0">
                  <a:latin typeface="Times New Roman"/>
                  <a:cs typeface="Times New Roman"/>
                </a:rPr>
                <a:t>T</a:t>
              </a:r>
              <a:r>
                <a:rPr sz="1000" spc="-4" dirty="0" smtClean="0">
                  <a:latin typeface="Times New Roman"/>
                  <a:cs typeface="Times New Roman"/>
                </a:rPr>
                <a:t>o</a:t>
              </a:r>
              <a:r>
                <a:rPr sz="1000" spc="4" dirty="0" smtClean="0">
                  <a:latin typeface="Times New Roman"/>
                  <a:cs typeface="Times New Roman"/>
                </a:rPr>
                <a:t>d</a:t>
              </a:r>
              <a:r>
                <a:rPr sz="1000" spc="0" dirty="0" smtClean="0">
                  <a:latin typeface="Times New Roman"/>
                  <a:cs typeface="Times New Roman"/>
                </a:rPr>
                <a:t>o</a:t>
              </a:r>
              <a:r>
                <a:rPr sz="1000" spc="143" dirty="0" smtClean="0">
                  <a:latin typeface="Times New Roman"/>
                  <a:cs typeface="Times New Roman"/>
                </a:rPr>
                <a:t> </a:t>
              </a:r>
              <a:r>
                <a:rPr sz="1000" spc="-4" dirty="0" smtClean="0">
                  <a:latin typeface="Times New Roman"/>
                  <a:cs typeface="Times New Roman"/>
                </a:rPr>
                <a:t>s</a:t>
              </a:r>
              <a:r>
                <a:rPr sz="1000" spc="0" dirty="0" smtClean="0">
                  <a:latin typeface="Times New Roman"/>
                  <a:cs typeface="Times New Roman"/>
                </a:rPr>
                <a:t>e</a:t>
              </a:r>
              <a:r>
                <a:rPr sz="1000" spc="151" dirty="0" smtClean="0">
                  <a:latin typeface="Times New Roman"/>
                  <a:cs typeface="Times New Roman"/>
                </a:rPr>
                <a:t> </a:t>
              </a:r>
              <a:r>
                <a:rPr sz="1000" spc="-4" dirty="0" smtClean="0">
                  <a:latin typeface="Times New Roman"/>
                  <a:cs typeface="Times New Roman"/>
                </a:rPr>
                <a:t>g</a:t>
              </a:r>
              <a:r>
                <a:rPr sz="1000" spc="0" dirty="0" smtClean="0">
                  <a:latin typeface="Times New Roman"/>
                  <a:cs typeface="Times New Roman"/>
                </a:rPr>
                <a:t>est</a:t>
              </a:r>
              <a:r>
                <a:rPr sz="1000" spc="-4" dirty="0" smtClean="0">
                  <a:latin typeface="Times New Roman"/>
                  <a:cs typeface="Times New Roman"/>
                </a:rPr>
                <a:t>i</a:t>
              </a:r>
              <a:r>
                <a:rPr sz="1000" spc="1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a a  </a:t>
              </a:r>
              <a:r>
                <a:rPr sz="1000" spc="14" dirty="0" smtClean="0">
                  <a:latin typeface="Times New Roman"/>
                  <a:cs typeface="Times New Roman"/>
                </a:rPr>
                <a:t> </a:t>
              </a:r>
              <a:r>
                <a:rPr sz="1000" spc="0" dirty="0" smtClean="0">
                  <a:latin typeface="Times New Roman"/>
                  <a:cs typeface="Times New Roman"/>
                </a:rPr>
                <a:t>tra</a:t>
              </a:r>
              <a:r>
                <a:rPr sz="1000" spc="-4" dirty="0" smtClean="0">
                  <a:latin typeface="Times New Roman"/>
                  <a:cs typeface="Times New Roman"/>
                </a:rPr>
                <a:t>v</a:t>
              </a:r>
              <a:r>
                <a:rPr sz="1000" spc="0" dirty="0" smtClean="0">
                  <a:latin typeface="Times New Roman"/>
                  <a:cs typeface="Times New Roman"/>
                </a:rPr>
                <a:t>és   </a:t>
              </a:r>
              <a:r>
                <a:rPr sz="1000" spc="4" dirty="0" smtClean="0">
                  <a:latin typeface="Times New Roman"/>
                  <a:cs typeface="Times New Roman"/>
                </a:rPr>
                <a:t>d</a:t>
              </a:r>
              <a:r>
                <a:rPr sz="1000" spc="0" dirty="0" smtClean="0">
                  <a:latin typeface="Times New Roman"/>
                  <a:cs typeface="Times New Roman"/>
                </a:rPr>
                <a:t>e  </a:t>
              </a:r>
              <a:r>
                <a:rPr sz="1000" spc="9" dirty="0" smtClean="0">
                  <a:latin typeface="Times New Roman"/>
                  <a:cs typeface="Times New Roman"/>
                </a:rPr>
                <a:t> </a:t>
              </a:r>
              <a:r>
                <a:rPr sz="1000" spc="0" dirty="0" smtClean="0">
                  <a:latin typeface="Times New Roman"/>
                  <a:cs typeface="Times New Roman"/>
                </a:rPr>
                <a:t>la </a:t>
              </a:r>
              <a:r>
                <a:rPr sz="1000" spc="9" dirty="0" smtClean="0">
                  <a:latin typeface="Times New Roman"/>
                  <a:cs typeface="Times New Roman"/>
                </a:rPr>
                <a:t>J</a:t>
              </a:r>
              <a:r>
                <a:rPr sz="1000" spc="0" dirty="0" smtClean="0">
                  <a:latin typeface="Times New Roman"/>
                  <a:cs typeface="Times New Roman"/>
                </a:rPr>
                <a:t>e</a:t>
              </a:r>
              <a:r>
                <a:rPr sz="1000" spc="-4" dirty="0" smtClean="0">
                  <a:latin typeface="Times New Roman"/>
                  <a:cs typeface="Times New Roman"/>
                </a:rPr>
                <a:t>f</a:t>
              </a:r>
              <a:r>
                <a:rPr sz="1000" spc="0" dirty="0" smtClean="0">
                  <a:latin typeface="Times New Roman"/>
                  <a:cs typeface="Times New Roman"/>
                </a:rPr>
                <a:t>a </a:t>
              </a:r>
              <a:r>
                <a:rPr sz="1000" spc="4" dirty="0" smtClean="0">
                  <a:latin typeface="Times New Roman"/>
                  <a:cs typeface="Times New Roman"/>
                </a:rPr>
                <a:t>d</a:t>
              </a:r>
              <a:r>
                <a:rPr sz="1000" spc="0" dirty="0" smtClean="0">
                  <a:latin typeface="Times New Roman"/>
                  <a:cs typeface="Times New Roman"/>
                </a:rPr>
                <a:t>el De</a:t>
              </a:r>
              <a:r>
                <a:rPr sz="1000" spc="9"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t>
              </a:r>
              <a:r>
                <a:rPr sz="1000" spc="9" dirty="0" smtClean="0">
                  <a:latin typeface="Times New Roman"/>
                  <a:cs typeface="Times New Roman"/>
                </a:rPr>
                <a:t>a</a:t>
              </a:r>
              <a:r>
                <a:rPr sz="1000" spc="-19" dirty="0" smtClean="0">
                  <a:latin typeface="Times New Roman"/>
                  <a:cs typeface="Times New Roman"/>
                </a:rPr>
                <a:t>m</a:t>
              </a:r>
              <a:r>
                <a:rPr sz="1000" spc="0"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to</a:t>
              </a:r>
              <a:r>
                <a:rPr sz="1000" spc="188"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endParaRPr sz="1000">
                <a:latin typeface="Times New Roman"/>
                <a:cs typeface="Times New Roman"/>
              </a:endParaRPr>
            </a:p>
            <a:p>
              <a:pPr marL="68580" marR="470094" algn="just">
                <a:lnSpc>
                  <a:spcPts val="1140"/>
                </a:lnSpc>
              </a:pPr>
              <a:r>
                <a:rPr sz="1000" spc="0" dirty="0" smtClean="0">
                  <a:latin typeface="Times New Roman"/>
                  <a:cs typeface="Times New Roman"/>
                </a:rPr>
                <a:t>Se</a:t>
              </a:r>
              <a:r>
                <a:rPr sz="1000" spc="4" dirty="0" smtClean="0">
                  <a:latin typeface="Times New Roman"/>
                  <a:cs typeface="Times New Roman"/>
                </a:rPr>
                <a:t>r</a:t>
              </a:r>
              <a:r>
                <a:rPr sz="1000" spc="-4" dirty="0" smtClean="0">
                  <a:latin typeface="Times New Roman"/>
                  <a:cs typeface="Times New Roman"/>
                </a:rPr>
                <a:t>v</a:t>
              </a:r>
              <a:r>
                <a:rPr sz="1000" spc="0" dirty="0" smtClean="0">
                  <a:latin typeface="Times New Roman"/>
                  <a:cs typeface="Times New Roman"/>
                </a:rPr>
                <a:t>ici</a:t>
              </a:r>
              <a:r>
                <a:rPr sz="1000" spc="4" dirty="0" smtClean="0">
                  <a:latin typeface="Times New Roman"/>
                  <a:cs typeface="Times New Roman"/>
                </a:rPr>
                <a:t>o</a:t>
              </a:r>
              <a:r>
                <a:rPr sz="1000" spc="0" dirty="0" smtClean="0">
                  <a:latin typeface="Times New Roman"/>
                  <a:cs typeface="Times New Roman"/>
                </a:rPr>
                <a:t>s</a:t>
              </a:r>
              <a:endParaRPr sz="1000">
                <a:latin typeface="Times New Roman"/>
                <a:cs typeface="Times New Roman"/>
              </a:endParaRPr>
            </a:p>
          </p:txBody>
        </p:sp>
        <p:sp>
          <p:nvSpPr>
            <p:cNvPr id="13" name="object 13"/>
            <p:cNvSpPr txBox="1"/>
            <p:nvPr/>
          </p:nvSpPr>
          <p:spPr>
            <a:xfrm>
              <a:off x="4842637" y="5917056"/>
              <a:ext cx="323088" cy="882777"/>
            </a:xfrm>
            <a:prstGeom prst="rect">
              <a:avLst/>
            </a:prstGeom>
          </p:spPr>
          <p:txBody>
            <a:bodyPr wrap="square" lIns="0" tIns="0" rIns="0" bIns="0" rtlCol="0">
              <a:noAutofit/>
            </a:bodyPr>
            <a:lstStyle/>
            <a:p>
              <a:pPr>
                <a:lnSpc>
                  <a:spcPts val="750"/>
                </a:lnSpc>
                <a:spcBef>
                  <a:spcPts val="47"/>
                </a:spcBef>
              </a:pPr>
              <a:endParaRPr sz="750"/>
            </a:p>
            <a:p>
              <a:pPr marL="88036" marR="87390" algn="ctr">
                <a:lnSpc>
                  <a:spcPct val="95825"/>
                </a:lnSpc>
                <a:spcBef>
                  <a:spcPts val="3000"/>
                </a:spcBef>
              </a:pPr>
              <a:r>
                <a:rPr sz="1100" spc="0" dirty="0" smtClean="0">
                  <a:latin typeface="Times New Roman"/>
                  <a:cs typeface="Times New Roman"/>
                </a:rPr>
                <a:t>X</a:t>
              </a:r>
              <a:endParaRPr sz="1100">
                <a:latin typeface="Times New Roman"/>
                <a:cs typeface="Times New Roman"/>
              </a:endParaRPr>
            </a:p>
          </p:txBody>
        </p:sp>
        <p:sp>
          <p:nvSpPr>
            <p:cNvPr id="12" name="object 12"/>
            <p:cNvSpPr txBox="1"/>
            <p:nvPr/>
          </p:nvSpPr>
          <p:spPr>
            <a:xfrm>
              <a:off x="5165725" y="5917056"/>
              <a:ext cx="367284" cy="882777"/>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5533009" y="5917056"/>
              <a:ext cx="310895" cy="882777"/>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5843904" y="5917056"/>
              <a:ext cx="989457" cy="882777"/>
            </a:xfrm>
            <a:prstGeom prst="rect">
              <a:avLst/>
            </a:prstGeom>
          </p:spPr>
          <p:txBody>
            <a:bodyPr wrap="square" lIns="0" tIns="0" rIns="0" bIns="0" rtlCol="0">
              <a:noAutofit/>
            </a:bodyPr>
            <a:lstStyle/>
            <a:p>
              <a:pPr>
                <a:lnSpc>
                  <a:spcPts val="500"/>
                </a:lnSpc>
                <a:spcBef>
                  <a:spcPts val="25"/>
                </a:spcBef>
              </a:pPr>
              <a:endParaRPr sz="500"/>
            </a:p>
            <a:p>
              <a:pPr marL="189357">
                <a:lnSpc>
                  <a:spcPct val="95825"/>
                </a:lnSpc>
                <a:spcBef>
                  <a:spcPts val="2000"/>
                </a:spcBef>
              </a:pPr>
              <a:r>
                <a:rPr sz="1100" spc="0" dirty="0" smtClean="0">
                  <a:latin typeface="Times New Roman"/>
                  <a:cs typeface="Times New Roman"/>
                </a:rPr>
                <a:t>Pru</a:t>
              </a:r>
              <a:r>
                <a:rPr sz="1100" spc="4" dirty="0" smtClean="0">
                  <a:latin typeface="Times New Roman"/>
                  <a:cs typeface="Times New Roman"/>
                </a:rPr>
                <a:t>e</a:t>
              </a:r>
              <a:r>
                <a:rPr sz="1100" spc="0" dirty="0" smtClean="0">
                  <a:latin typeface="Times New Roman"/>
                  <a:cs typeface="Times New Roman"/>
                </a:rPr>
                <a:t>b</a:t>
              </a:r>
              <a:r>
                <a:rPr sz="1100" spc="-9" dirty="0" smtClean="0">
                  <a:latin typeface="Times New Roman"/>
                  <a:cs typeface="Times New Roman"/>
                </a:rPr>
                <a:t>a</a:t>
              </a:r>
              <a:r>
                <a:rPr sz="1100" spc="0" dirty="0" smtClean="0">
                  <a:latin typeface="Times New Roman"/>
                  <a:cs typeface="Times New Roman"/>
                </a:rPr>
                <a:t>s de</a:t>
              </a:r>
              <a:endParaRPr sz="1100">
                <a:latin typeface="Times New Roman"/>
                <a:cs typeface="Times New Roman"/>
              </a:endParaRPr>
            </a:p>
          </p:txBody>
        </p:sp>
        <p:sp>
          <p:nvSpPr>
            <p:cNvPr id="9" name="object 9"/>
            <p:cNvSpPr txBox="1"/>
            <p:nvPr/>
          </p:nvSpPr>
          <p:spPr>
            <a:xfrm>
              <a:off x="1350518" y="6799834"/>
              <a:ext cx="265175" cy="2307589"/>
            </a:xfrm>
            <a:prstGeom prst="rect">
              <a:avLst/>
            </a:prstGeom>
          </p:spPr>
          <p:txBody>
            <a:bodyPr wrap="square" lIns="0" tIns="0" rIns="0" bIns="0" rtlCol="0">
              <a:noAutofit/>
            </a:bodyPr>
            <a:lstStyle/>
            <a:p>
              <a:pPr>
                <a:lnSpc>
                  <a:spcPts val="500"/>
                </a:lnSpc>
                <a:spcBef>
                  <a:spcPts val="27"/>
                </a:spcBef>
              </a:pPr>
              <a:endParaRPr sz="500"/>
            </a:p>
            <a:p>
              <a:pPr marL="70357" marR="70357" algn="ctr">
                <a:lnSpc>
                  <a:spcPct val="95825"/>
                </a:lnSpc>
                <a:spcBef>
                  <a:spcPts val="5000"/>
                </a:spcBef>
              </a:pPr>
              <a:r>
                <a:rPr sz="1200" b="1" spc="0" dirty="0" smtClean="0">
                  <a:latin typeface="Times New Roman"/>
                  <a:cs typeface="Times New Roman"/>
                </a:rPr>
                <a:t>5</a:t>
              </a:r>
              <a:endParaRPr sz="1200">
                <a:latin typeface="Times New Roman"/>
                <a:cs typeface="Times New Roman"/>
              </a:endParaRPr>
            </a:p>
          </p:txBody>
        </p:sp>
        <p:sp>
          <p:nvSpPr>
            <p:cNvPr id="8" name="object 8"/>
            <p:cNvSpPr txBox="1"/>
            <p:nvPr/>
          </p:nvSpPr>
          <p:spPr>
            <a:xfrm>
              <a:off x="1615694" y="6799834"/>
              <a:ext cx="1088517" cy="2307589"/>
            </a:xfrm>
            <a:prstGeom prst="rect">
              <a:avLst/>
            </a:prstGeom>
          </p:spPr>
          <p:txBody>
            <a:bodyPr wrap="square" lIns="0" tIns="0" rIns="0" bIns="0" rtlCol="0">
              <a:noAutofit/>
            </a:bodyPr>
            <a:lstStyle/>
            <a:p>
              <a:pPr>
                <a:lnSpc>
                  <a:spcPts val="1000"/>
                </a:lnSpc>
              </a:pPr>
              <a:endParaRPr sz="1000"/>
            </a:p>
            <a:p>
              <a:pPr marL="166116">
                <a:lnSpc>
                  <a:spcPct val="95825"/>
                </a:lnSpc>
                <a:spcBef>
                  <a:spcPts val="3147"/>
                </a:spcBef>
              </a:pPr>
              <a:r>
                <a:rPr sz="1200" b="1" spc="4" dirty="0" smtClean="0">
                  <a:latin typeface="Times New Roman"/>
                  <a:cs typeface="Times New Roman"/>
                </a:rPr>
                <a:t>S</a:t>
              </a:r>
              <a:r>
                <a:rPr sz="1200" b="1" spc="0" dirty="0" smtClean="0">
                  <a:latin typeface="Times New Roman"/>
                  <a:cs typeface="Times New Roman"/>
                </a:rPr>
                <a:t>ist</a:t>
              </a:r>
              <a:r>
                <a:rPr sz="1200" b="1" spc="-4" dirty="0" smtClean="0">
                  <a:latin typeface="Times New Roman"/>
                  <a:cs typeface="Times New Roman"/>
                </a:rPr>
                <a:t>e</a:t>
              </a:r>
              <a:r>
                <a:rPr sz="1200" b="1" spc="-14" dirty="0" smtClean="0">
                  <a:latin typeface="Times New Roman"/>
                  <a:cs typeface="Times New Roman"/>
                </a:rPr>
                <a:t>m</a:t>
              </a:r>
              <a:r>
                <a:rPr sz="1200" b="1" spc="0" dirty="0" smtClean="0">
                  <a:latin typeface="Times New Roman"/>
                  <a:cs typeface="Times New Roman"/>
                </a:rPr>
                <a:t>as </a:t>
              </a:r>
              <a:r>
                <a:rPr sz="1200" b="1" spc="4" dirty="0" smtClean="0">
                  <a:latin typeface="Times New Roman"/>
                  <a:cs typeface="Times New Roman"/>
                </a:rPr>
                <a:t>d</a:t>
              </a:r>
              <a:r>
                <a:rPr sz="1200" b="1" spc="0" dirty="0" smtClean="0">
                  <a:latin typeface="Times New Roman"/>
                  <a:cs typeface="Times New Roman"/>
                </a:rPr>
                <a:t>e</a:t>
              </a:r>
              <a:endParaRPr sz="1200">
                <a:latin typeface="Times New Roman"/>
                <a:cs typeface="Times New Roman"/>
              </a:endParaRPr>
            </a:p>
            <a:p>
              <a:pPr marL="137160">
                <a:lnSpc>
                  <a:spcPct val="95825"/>
                </a:lnSpc>
              </a:pPr>
              <a:r>
                <a:rPr sz="1200" b="1" spc="0" dirty="0" smtClean="0">
                  <a:latin typeface="Times New Roman"/>
                  <a:cs typeface="Times New Roman"/>
                </a:rPr>
                <a:t>I</a:t>
              </a:r>
              <a:r>
                <a:rPr sz="1200" b="1" spc="4" dirty="0" smtClean="0">
                  <a:latin typeface="Times New Roman"/>
                  <a:cs typeface="Times New Roman"/>
                </a:rPr>
                <a:t>nf</a:t>
              </a:r>
              <a:r>
                <a:rPr sz="1200" b="1" spc="0" dirty="0" smtClean="0">
                  <a:latin typeface="Times New Roman"/>
                  <a:cs typeface="Times New Roman"/>
                </a:rPr>
                <a:t>o</a:t>
              </a:r>
              <a:r>
                <a:rPr sz="1200" b="1" spc="-4" dirty="0" smtClean="0">
                  <a:latin typeface="Times New Roman"/>
                  <a:cs typeface="Times New Roman"/>
                </a:rPr>
                <a:t>r</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7" name="object 7"/>
            <p:cNvSpPr txBox="1"/>
            <p:nvPr/>
          </p:nvSpPr>
          <p:spPr>
            <a:xfrm>
              <a:off x="2704211" y="6799834"/>
              <a:ext cx="1098803" cy="2307589"/>
            </a:xfrm>
            <a:prstGeom prst="rect">
              <a:avLst/>
            </a:prstGeom>
          </p:spPr>
          <p:txBody>
            <a:bodyPr wrap="square" lIns="0" tIns="0" rIns="0" bIns="0" rtlCol="0">
              <a:noAutofit/>
            </a:bodyPr>
            <a:lstStyle/>
            <a:p>
              <a:pPr>
                <a:lnSpc>
                  <a:spcPts val="500"/>
                </a:lnSpc>
                <a:spcBef>
                  <a:spcPts val="25"/>
                </a:spcBef>
              </a:pPr>
              <a:endParaRPr sz="500"/>
            </a:p>
            <a:p>
              <a:pPr marL="68580" marR="43599">
                <a:lnSpc>
                  <a:spcPct val="95921"/>
                </a:lnSpc>
                <a:spcBef>
                  <a:spcPts val="2000"/>
                </a:spcBef>
              </a:pPr>
              <a:r>
                <a:rPr sz="1100" spc="0" dirty="0" smtClean="0">
                  <a:latin typeface="Times New Roman"/>
                  <a:cs typeface="Times New Roman"/>
                </a:rPr>
                <a:t>Posee</a:t>
              </a:r>
              <a:r>
                <a:rPr sz="1100" spc="29" dirty="0" smtClean="0">
                  <a:latin typeface="Times New Roman"/>
                  <a:cs typeface="Times New Roman"/>
                </a:rPr>
                <a:t> </a:t>
              </a:r>
              <a:r>
                <a:rPr sz="1100" spc="0" dirty="0" smtClean="0">
                  <a:latin typeface="Times New Roman"/>
                  <a:cs typeface="Times New Roman"/>
                </a:rPr>
                <a:t>un</a:t>
              </a:r>
              <a:r>
                <a:rPr sz="1100" spc="25" dirty="0" smtClean="0">
                  <a:latin typeface="Times New Roman"/>
                  <a:cs typeface="Times New Roman"/>
                </a:rPr>
                <a:t> </a:t>
              </a:r>
              <a:r>
                <a:rPr sz="1100" spc="0" dirty="0" smtClean="0">
                  <a:latin typeface="Times New Roman"/>
                  <a:cs typeface="Times New Roman"/>
                </a:rPr>
                <a:t>s</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a </a:t>
              </a: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á</a:t>
              </a:r>
              <a:r>
                <a:rPr sz="1100" spc="4" dirty="0" smtClean="0">
                  <a:latin typeface="Times New Roman"/>
                  <a:cs typeface="Times New Roman"/>
                </a:rPr>
                <a:t>ti</a:t>
              </a:r>
              <a:r>
                <a:rPr sz="1100" spc="0" dirty="0" smtClean="0">
                  <a:latin typeface="Times New Roman"/>
                  <a:cs typeface="Times New Roman"/>
                </a:rPr>
                <a:t>co </a:t>
              </a:r>
              <a:r>
                <a:rPr sz="1100" spc="4" dirty="0" smtClean="0">
                  <a:latin typeface="Times New Roman"/>
                  <a:cs typeface="Times New Roman"/>
                </a:rPr>
                <a:t>i</a:t>
              </a:r>
              <a:r>
                <a:rPr sz="1100" spc="0" dirty="0" smtClean="0">
                  <a:latin typeface="Times New Roman"/>
                  <a:cs typeface="Times New Roman"/>
                </a:rPr>
                <a:t>ne</a:t>
              </a:r>
              <a:r>
                <a:rPr sz="1100" spc="-4" dirty="0" smtClean="0">
                  <a:latin typeface="Times New Roman"/>
                  <a:cs typeface="Times New Roman"/>
                </a:rPr>
                <a:t>f</a:t>
              </a:r>
              <a:r>
                <a:rPr sz="1100" spc="4" dirty="0" smtClean="0">
                  <a:latin typeface="Times New Roman"/>
                  <a:cs typeface="Times New Roman"/>
                </a:rPr>
                <a:t>i</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e.</a:t>
              </a:r>
              <a:endParaRPr sz="1100">
                <a:latin typeface="Times New Roman"/>
                <a:cs typeface="Times New Roman"/>
              </a:endParaRPr>
            </a:p>
          </p:txBody>
        </p:sp>
        <p:sp>
          <p:nvSpPr>
            <p:cNvPr id="6" name="object 6"/>
            <p:cNvSpPr txBox="1"/>
            <p:nvPr/>
          </p:nvSpPr>
          <p:spPr>
            <a:xfrm>
              <a:off x="3803014" y="6799834"/>
              <a:ext cx="1039622" cy="2307589"/>
            </a:xfrm>
            <a:prstGeom prst="rect">
              <a:avLst/>
            </a:prstGeom>
          </p:spPr>
          <p:txBody>
            <a:bodyPr wrap="square" lIns="0" tIns="0" rIns="0" bIns="0" rtlCol="0">
              <a:noAutofit/>
            </a:bodyPr>
            <a:lstStyle/>
            <a:p>
              <a:pPr marL="68580" marR="44260">
                <a:lnSpc>
                  <a:spcPts val="1210"/>
                </a:lnSpc>
                <a:spcBef>
                  <a:spcPts val="60"/>
                </a:spcBef>
              </a:pPr>
              <a:r>
                <a:rPr sz="1050" spc="0" dirty="0" smtClean="0">
                  <a:latin typeface="Times New Roman"/>
                  <a:cs typeface="Times New Roman"/>
                </a:rPr>
                <a:t>S</a:t>
              </a:r>
              <a:r>
                <a:rPr sz="1050" spc="-4" dirty="0" smtClean="0">
                  <a:latin typeface="Times New Roman"/>
                  <a:cs typeface="Times New Roman"/>
                </a:rPr>
                <a:t>i</a:t>
              </a:r>
              <a:r>
                <a:rPr sz="1050" spc="0" dirty="0" smtClean="0">
                  <a:latin typeface="Times New Roman"/>
                  <a:cs typeface="Times New Roman"/>
                </a:rPr>
                <a:t>s</a:t>
              </a:r>
              <a:r>
                <a:rPr sz="1050" spc="-9" dirty="0" smtClean="0">
                  <a:latin typeface="Times New Roman"/>
                  <a:cs typeface="Times New Roman"/>
                </a:rPr>
                <a:t>t</a:t>
              </a:r>
              <a:r>
                <a:rPr sz="1050" spc="0" dirty="0" smtClean="0">
                  <a:latin typeface="Times New Roman"/>
                  <a:cs typeface="Times New Roman"/>
                </a:rPr>
                <a:t>e</a:t>
              </a:r>
              <a:r>
                <a:rPr sz="1050" spc="-19" dirty="0" smtClean="0">
                  <a:latin typeface="Times New Roman"/>
                  <a:cs typeface="Times New Roman"/>
                </a:rPr>
                <a:t>m</a:t>
              </a:r>
              <a:r>
                <a:rPr sz="1050" spc="0" dirty="0" smtClean="0">
                  <a:latin typeface="Times New Roman"/>
                  <a:cs typeface="Times New Roman"/>
                </a:rPr>
                <a:t>a </a:t>
              </a:r>
              <a:r>
                <a:rPr sz="1050" spc="-4" dirty="0" smtClean="0">
                  <a:latin typeface="Times New Roman"/>
                  <a:cs typeface="Times New Roman"/>
                </a:rPr>
                <a:t>i</a:t>
              </a:r>
              <a:r>
                <a:rPr sz="1050" spc="0" dirty="0" smtClean="0">
                  <a:latin typeface="Times New Roman"/>
                  <a:cs typeface="Times New Roman"/>
                </a:rPr>
                <a:t>n</a:t>
              </a:r>
              <a:r>
                <a:rPr sz="1050" spc="-4" dirty="0" smtClean="0">
                  <a:latin typeface="Times New Roman"/>
                  <a:cs typeface="Times New Roman"/>
                </a:rPr>
                <a:t>f</a:t>
              </a:r>
              <a:r>
                <a:rPr sz="1050" spc="0" dirty="0" smtClean="0">
                  <a:latin typeface="Times New Roman"/>
                  <a:cs typeface="Times New Roman"/>
                </a:rPr>
                <a:t>o</a:t>
              </a:r>
              <a:r>
                <a:rPr sz="1050" spc="-4" dirty="0" smtClean="0">
                  <a:latin typeface="Times New Roman"/>
                  <a:cs typeface="Times New Roman"/>
                </a:rPr>
                <a:t>r</a:t>
              </a:r>
              <a:r>
                <a:rPr sz="1050" spc="-19" dirty="0" smtClean="0">
                  <a:latin typeface="Times New Roman"/>
                  <a:cs typeface="Times New Roman"/>
                </a:rPr>
                <a:t>m</a:t>
              </a:r>
              <a:r>
                <a:rPr sz="1050" spc="0" dirty="0" smtClean="0">
                  <a:latin typeface="Times New Roman"/>
                  <a:cs typeface="Times New Roman"/>
                </a:rPr>
                <a:t>á</a:t>
              </a:r>
              <a:r>
                <a:rPr sz="1050" spc="4" dirty="0" smtClean="0">
                  <a:latin typeface="Times New Roman"/>
                  <a:cs typeface="Times New Roman"/>
                </a:rPr>
                <a:t>t</a:t>
              </a:r>
              <a:r>
                <a:rPr sz="1050" spc="-4" dirty="0" smtClean="0">
                  <a:latin typeface="Times New Roman"/>
                  <a:cs typeface="Times New Roman"/>
                </a:rPr>
                <a:t>i</a:t>
              </a:r>
              <a:r>
                <a:rPr sz="1050" spc="0" dirty="0" smtClean="0">
                  <a:latin typeface="Times New Roman"/>
                  <a:cs typeface="Times New Roman"/>
                </a:rPr>
                <a:t>co ca</a:t>
              </a:r>
              <a:r>
                <a:rPr sz="1050" spc="-4" dirty="0" smtClean="0">
                  <a:latin typeface="Times New Roman"/>
                  <a:cs typeface="Times New Roman"/>
                </a:rPr>
                <a:t>r</a:t>
              </a:r>
              <a:r>
                <a:rPr sz="1050" spc="0" dirty="0" smtClean="0">
                  <a:latin typeface="Times New Roman"/>
                  <a:cs typeface="Times New Roman"/>
                </a:rPr>
                <a:t>ece            </a:t>
              </a:r>
              <a:r>
                <a:rPr sz="1050" spc="14" dirty="0" smtClean="0">
                  <a:latin typeface="Times New Roman"/>
                  <a:cs typeface="Times New Roman"/>
                </a:rPr>
                <a:t> </a:t>
              </a:r>
              <a:r>
                <a:rPr sz="1050" spc="0" dirty="0" smtClean="0">
                  <a:latin typeface="Times New Roman"/>
                  <a:cs typeface="Times New Roman"/>
                </a:rPr>
                <a:t>de</a:t>
              </a:r>
              <a:endParaRPr sz="1050">
                <a:latin typeface="Times New Roman"/>
                <a:cs typeface="Times New Roman"/>
              </a:endParaRPr>
            </a:p>
            <a:p>
              <a:pPr marL="68580">
                <a:lnSpc>
                  <a:spcPts val="1185"/>
                </a:lnSpc>
              </a:pPr>
              <a:r>
                <a:rPr sz="1050" spc="0" dirty="0" smtClean="0">
                  <a:latin typeface="Times New Roman"/>
                  <a:cs typeface="Times New Roman"/>
                </a:rPr>
                <a:t>p</a:t>
              </a:r>
              <a:r>
                <a:rPr sz="1050" spc="-4" dirty="0" smtClean="0">
                  <a:latin typeface="Times New Roman"/>
                  <a:cs typeface="Times New Roman"/>
                </a:rPr>
                <a:t>r</a:t>
              </a:r>
              <a:r>
                <a:rPr sz="1050" spc="0" dirty="0" smtClean="0">
                  <a:latin typeface="Times New Roman"/>
                  <a:cs typeface="Times New Roman"/>
                </a:rPr>
                <a:t>oce</a:t>
              </a:r>
              <a:r>
                <a:rPr sz="1050" spc="-4" dirty="0" smtClean="0">
                  <a:latin typeface="Times New Roman"/>
                  <a:cs typeface="Times New Roman"/>
                </a:rPr>
                <a:t>s</a:t>
              </a:r>
              <a:r>
                <a:rPr sz="1050" spc="0" dirty="0" smtClean="0">
                  <a:latin typeface="Times New Roman"/>
                  <a:cs typeface="Times New Roman"/>
                </a:rPr>
                <a:t>os</a:t>
              </a:r>
              <a:endParaRPr sz="1050">
                <a:latin typeface="Times New Roman"/>
                <a:cs typeface="Times New Roman"/>
              </a:endParaRPr>
            </a:p>
            <a:p>
              <a:pPr marL="68580" marR="47344">
                <a:lnSpc>
                  <a:spcPct val="96208"/>
                </a:lnSpc>
              </a:pPr>
              <a:r>
                <a:rPr sz="1050" spc="0" dirty="0" smtClean="0">
                  <a:latin typeface="Times New Roman"/>
                  <a:cs typeface="Times New Roman"/>
                </a:rPr>
                <a:t>au</a:t>
              </a:r>
              <a:r>
                <a:rPr sz="1050" spc="-4" dirty="0" smtClean="0">
                  <a:latin typeface="Times New Roman"/>
                  <a:cs typeface="Times New Roman"/>
                </a:rPr>
                <a:t>t</a:t>
              </a:r>
              <a:r>
                <a:rPr sz="1050" spc="0" dirty="0" smtClean="0">
                  <a:latin typeface="Times New Roman"/>
                  <a:cs typeface="Times New Roman"/>
                </a:rPr>
                <a:t>o</a:t>
              </a:r>
              <a:r>
                <a:rPr sz="1050" spc="-19" dirty="0" smtClean="0">
                  <a:latin typeface="Times New Roman"/>
                  <a:cs typeface="Times New Roman"/>
                </a:rPr>
                <a:t>m</a:t>
              </a:r>
              <a:r>
                <a:rPr sz="1050" spc="0" dirty="0" smtClean="0">
                  <a:latin typeface="Times New Roman"/>
                  <a:cs typeface="Times New Roman"/>
                </a:rPr>
                <a:t>á</a:t>
              </a:r>
              <a:r>
                <a:rPr sz="1050" spc="-4" dirty="0" smtClean="0">
                  <a:latin typeface="Times New Roman"/>
                  <a:cs typeface="Times New Roman"/>
                </a:rPr>
                <a:t>ti</a:t>
              </a:r>
              <a:r>
                <a:rPr sz="1050" spc="0" dirty="0" smtClean="0">
                  <a:latin typeface="Times New Roman"/>
                  <a:cs typeface="Times New Roman"/>
                </a:rPr>
                <a:t>cos  </a:t>
              </a:r>
              <a:r>
                <a:rPr sz="1050" spc="237" dirty="0" smtClean="0">
                  <a:latin typeface="Times New Roman"/>
                  <a:cs typeface="Times New Roman"/>
                </a:rPr>
                <a:t> </a:t>
              </a:r>
              <a:r>
                <a:rPr sz="1050" spc="0" dirty="0" smtClean="0">
                  <a:latin typeface="Times New Roman"/>
                  <a:cs typeface="Times New Roman"/>
                </a:rPr>
                <a:t>de pago</a:t>
              </a:r>
              <a:r>
                <a:rPr sz="1050" spc="-4" dirty="0" smtClean="0">
                  <a:latin typeface="Times New Roman"/>
                  <a:cs typeface="Times New Roman"/>
                </a:rPr>
                <a:t>s</a:t>
              </a:r>
              <a:r>
                <a:rPr sz="1050" spc="0" dirty="0" smtClean="0">
                  <a:latin typeface="Times New Roman"/>
                  <a:cs typeface="Times New Roman"/>
                </a:rPr>
                <a:t>,</a:t>
              </a:r>
              <a:endParaRPr sz="1050">
                <a:latin typeface="Times New Roman"/>
                <a:cs typeface="Times New Roman"/>
              </a:endParaRPr>
            </a:p>
            <a:p>
              <a:pPr marL="68580">
                <a:lnSpc>
                  <a:spcPts val="1195"/>
                </a:lnSpc>
                <a:spcBef>
                  <a:spcPts val="59"/>
                </a:spcBef>
              </a:pPr>
              <a:r>
                <a:rPr sz="1050" spc="-4" dirty="0" smtClean="0">
                  <a:latin typeface="Times New Roman"/>
                  <a:cs typeface="Times New Roman"/>
                </a:rPr>
                <a:t>i</a:t>
              </a:r>
              <a:r>
                <a:rPr sz="1050" spc="-19" dirty="0" smtClean="0">
                  <a:latin typeface="Times New Roman"/>
                  <a:cs typeface="Times New Roman"/>
                </a:rPr>
                <a:t>m</a:t>
              </a:r>
              <a:r>
                <a:rPr sz="1050" spc="0" dirty="0" smtClean="0">
                  <a:latin typeface="Times New Roman"/>
                  <a:cs typeface="Times New Roman"/>
                </a:rPr>
                <a:t>pue</a:t>
              </a:r>
              <a:r>
                <a:rPr sz="1050" spc="-4" dirty="0" smtClean="0">
                  <a:latin typeface="Times New Roman"/>
                  <a:cs typeface="Times New Roman"/>
                </a:rPr>
                <a:t>st</a:t>
              </a:r>
              <a:r>
                <a:rPr sz="1050" spc="0" dirty="0" smtClean="0">
                  <a:latin typeface="Times New Roman"/>
                  <a:cs typeface="Times New Roman"/>
                </a:rPr>
                <a:t>os       </a:t>
              </a:r>
              <a:r>
                <a:rPr sz="1050" spc="222" dirty="0" smtClean="0">
                  <a:latin typeface="Times New Roman"/>
                  <a:cs typeface="Times New Roman"/>
                </a:rPr>
                <a:t> </a:t>
              </a:r>
              <a:r>
                <a:rPr sz="1050" spc="0" dirty="0" smtClean="0">
                  <a:latin typeface="Times New Roman"/>
                  <a:cs typeface="Times New Roman"/>
                </a:rPr>
                <a:t>y</a:t>
              </a:r>
              <a:endParaRPr sz="1050">
                <a:latin typeface="Times New Roman"/>
                <a:cs typeface="Times New Roman"/>
              </a:endParaRPr>
            </a:p>
            <a:p>
              <a:pPr marL="68580" marR="132103">
                <a:lnSpc>
                  <a:spcPts val="1200"/>
                </a:lnSpc>
                <a:spcBef>
                  <a:spcPts val="25"/>
                </a:spcBef>
              </a:pPr>
              <a:r>
                <a:rPr sz="1050" spc="0" dirty="0" smtClean="0">
                  <a:latin typeface="Times New Roman"/>
                  <a:cs typeface="Times New Roman"/>
                </a:rPr>
                <a:t>anexos </a:t>
              </a:r>
              <a:r>
                <a:rPr sz="1050" spc="-4" dirty="0" smtClean="0">
                  <a:latin typeface="Times New Roman"/>
                  <a:cs typeface="Times New Roman"/>
                </a:rPr>
                <a:t>tr</a:t>
              </a:r>
              <a:r>
                <a:rPr sz="1050" spc="0" dirty="0" smtClean="0">
                  <a:latin typeface="Times New Roman"/>
                  <a:cs typeface="Times New Roman"/>
                </a:rPr>
                <a:t>an</a:t>
              </a:r>
              <a:r>
                <a:rPr sz="1050" spc="-4" dirty="0" smtClean="0">
                  <a:latin typeface="Times New Roman"/>
                  <a:cs typeface="Times New Roman"/>
                </a:rPr>
                <a:t>s</a:t>
              </a:r>
              <a:r>
                <a:rPr sz="1050" spc="0" dirty="0" smtClean="0">
                  <a:latin typeface="Times New Roman"/>
                  <a:cs typeface="Times New Roman"/>
                </a:rPr>
                <a:t>acc</a:t>
              </a:r>
              <a:r>
                <a:rPr sz="1050" spc="-9" dirty="0" smtClean="0">
                  <a:latin typeface="Times New Roman"/>
                  <a:cs typeface="Times New Roman"/>
                </a:rPr>
                <a:t>i</a:t>
              </a:r>
              <a:r>
                <a:rPr sz="1050" spc="0" dirty="0" smtClean="0">
                  <a:latin typeface="Times New Roman"/>
                  <a:cs typeface="Times New Roman"/>
                </a:rPr>
                <a:t>ona</a:t>
              </a:r>
              <a:r>
                <a:rPr sz="1050" spc="-4" dirty="0" smtClean="0">
                  <a:latin typeface="Times New Roman"/>
                  <a:cs typeface="Times New Roman"/>
                </a:rPr>
                <a:t>l</a:t>
              </a:r>
              <a:r>
                <a:rPr sz="1050" spc="0" dirty="0" smtClean="0">
                  <a:latin typeface="Times New Roman"/>
                  <a:cs typeface="Times New Roman"/>
                </a:rPr>
                <a:t>es</a:t>
              </a:r>
              <a:endParaRPr sz="1050">
                <a:latin typeface="Times New Roman"/>
                <a:cs typeface="Times New Roman"/>
              </a:endParaRPr>
            </a:p>
          </p:txBody>
        </p:sp>
        <p:sp>
          <p:nvSpPr>
            <p:cNvPr id="5" name="object 5"/>
            <p:cNvSpPr txBox="1"/>
            <p:nvPr/>
          </p:nvSpPr>
          <p:spPr>
            <a:xfrm>
              <a:off x="4842637" y="6799834"/>
              <a:ext cx="323088" cy="2307589"/>
            </a:xfrm>
            <a:prstGeom prst="rect">
              <a:avLst/>
            </a:prstGeom>
          </p:spPr>
          <p:txBody>
            <a:bodyPr wrap="square" lIns="0" tIns="0" rIns="0" bIns="0" rtlCol="0">
              <a:noAutofit/>
            </a:bodyPr>
            <a:lstStyle/>
            <a:p>
              <a:pPr>
                <a:lnSpc>
                  <a:spcPts val="1000"/>
                </a:lnSpc>
              </a:pPr>
              <a:endParaRPr sz="1000"/>
            </a:p>
            <a:p>
              <a:pPr marL="88036" marR="87390" algn="ctr">
                <a:lnSpc>
                  <a:spcPct val="95825"/>
                </a:lnSpc>
                <a:spcBef>
                  <a:spcPts val="4057"/>
                </a:spcBef>
              </a:pPr>
              <a:r>
                <a:rPr sz="1100" spc="0" dirty="0" smtClean="0">
                  <a:latin typeface="Times New Roman"/>
                  <a:cs typeface="Times New Roman"/>
                </a:rPr>
                <a:t>X</a:t>
              </a:r>
              <a:endParaRPr sz="1100">
                <a:latin typeface="Times New Roman"/>
                <a:cs typeface="Times New Roman"/>
              </a:endParaRPr>
            </a:p>
          </p:txBody>
        </p:sp>
        <p:sp>
          <p:nvSpPr>
            <p:cNvPr id="4" name="object 4"/>
            <p:cNvSpPr txBox="1"/>
            <p:nvPr/>
          </p:nvSpPr>
          <p:spPr>
            <a:xfrm>
              <a:off x="5165725" y="6799834"/>
              <a:ext cx="367284" cy="230758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33009" y="6799834"/>
              <a:ext cx="310895" cy="230758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843904" y="6799834"/>
              <a:ext cx="989457" cy="2307589"/>
            </a:xfrm>
            <a:prstGeom prst="rect">
              <a:avLst/>
            </a:prstGeom>
          </p:spPr>
          <p:txBody>
            <a:bodyPr wrap="square" lIns="0" tIns="0" rIns="0" bIns="0" rtlCol="0">
              <a:noAutofit/>
            </a:bodyPr>
            <a:lstStyle/>
            <a:p>
              <a:pPr>
                <a:lnSpc>
                  <a:spcPts val="750"/>
                </a:lnSpc>
                <a:spcBef>
                  <a:spcPts val="47"/>
                </a:spcBef>
              </a:pPr>
              <a:endParaRPr sz="750"/>
            </a:p>
            <a:p>
              <a:pPr marL="189357">
                <a:lnSpc>
                  <a:spcPct val="95825"/>
                </a:lnSpc>
                <a:spcBef>
                  <a:spcPts val="3000"/>
                </a:spcBef>
              </a:pPr>
              <a:r>
                <a:rPr sz="1100" spc="0" dirty="0" smtClean="0">
                  <a:latin typeface="Times New Roman"/>
                  <a:cs typeface="Times New Roman"/>
                </a:rPr>
                <a:t>Pru</a:t>
              </a:r>
              <a:r>
                <a:rPr sz="1100" spc="4" dirty="0" smtClean="0">
                  <a:latin typeface="Times New Roman"/>
                  <a:cs typeface="Times New Roman"/>
                </a:rPr>
                <a:t>e</a:t>
              </a:r>
              <a:r>
                <a:rPr sz="1100" spc="0" dirty="0" smtClean="0">
                  <a:latin typeface="Times New Roman"/>
                  <a:cs typeface="Times New Roman"/>
                </a:rPr>
                <a:t>b</a:t>
              </a:r>
              <a:r>
                <a:rPr sz="1100" spc="-9" dirty="0" smtClean="0">
                  <a:latin typeface="Times New Roman"/>
                  <a:cs typeface="Times New Roman"/>
                </a:rPr>
                <a:t>a</a:t>
              </a:r>
              <a:r>
                <a:rPr sz="1100" spc="0" dirty="0" smtClean="0">
                  <a:latin typeface="Times New Roman"/>
                  <a:cs typeface="Times New Roman"/>
                </a:rPr>
                <a:t>s de</a:t>
              </a:r>
              <a:endParaRPr sz="1100">
                <a:latin typeface="Times New Roman"/>
                <a:cs typeface="Times New Roman"/>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69 Grupo"/>
          <p:cNvGrpSpPr/>
          <p:nvPr/>
        </p:nvGrpSpPr>
        <p:grpSpPr>
          <a:xfrm>
            <a:off x="2125192" y="2625013"/>
            <a:ext cx="5736082" cy="4814063"/>
            <a:chOff x="1350518" y="900937"/>
            <a:chExt cx="5482844" cy="4564762"/>
          </a:xfrm>
        </p:grpSpPr>
        <p:sp>
          <p:nvSpPr>
            <p:cNvPr id="28" name="object 28"/>
            <p:cNvSpPr/>
            <p:nvPr/>
          </p:nvSpPr>
          <p:spPr>
            <a:xfrm>
              <a:off x="1353566" y="903985"/>
              <a:ext cx="5476621" cy="0"/>
            </a:xfrm>
            <a:custGeom>
              <a:avLst/>
              <a:gdLst/>
              <a:ahLst/>
              <a:cxnLst/>
              <a:rect l="l" t="t" r="r" b="b"/>
              <a:pathLst>
                <a:path w="5476621">
                  <a:moveTo>
                    <a:pt x="0" y="0"/>
                  </a:moveTo>
                  <a:lnTo>
                    <a:pt x="5476621" y="0"/>
                  </a:lnTo>
                </a:path>
              </a:pathLst>
            </a:custGeom>
            <a:ln w="7366">
              <a:solidFill>
                <a:srgbClr val="000000"/>
              </a:solidFill>
            </a:ln>
          </p:spPr>
          <p:txBody>
            <a:bodyPr wrap="square" lIns="0" tIns="0" rIns="0" bIns="0" rtlCol="0">
              <a:noAutofit/>
            </a:bodyPr>
            <a:lstStyle/>
            <a:p>
              <a:endParaRPr/>
            </a:p>
          </p:txBody>
        </p:sp>
        <p:sp>
          <p:nvSpPr>
            <p:cNvPr id="29" name="object 29"/>
            <p:cNvSpPr/>
            <p:nvPr/>
          </p:nvSpPr>
          <p:spPr>
            <a:xfrm>
              <a:off x="1353566" y="2136902"/>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1618742" y="2136902"/>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31" name="object 31"/>
            <p:cNvSpPr/>
            <p:nvPr/>
          </p:nvSpPr>
          <p:spPr>
            <a:xfrm>
              <a:off x="2707259" y="2136902"/>
              <a:ext cx="2132330" cy="0"/>
            </a:xfrm>
            <a:custGeom>
              <a:avLst/>
              <a:gdLst/>
              <a:ahLst/>
              <a:cxnLst/>
              <a:rect l="l" t="t" r="r" b="b"/>
              <a:pathLst>
                <a:path w="2132330">
                  <a:moveTo>
                    <a:pt x="0" y="0"/>
                  </a:moveTo>
                  <a:lnTo>
                    <a:pt x="2132330" y="0"/>
                  </a:lnTo>
                </a:path>
              </a:pathLst>
            </a:custGeom>
            <a:ln w="7366">
              <a:solidFill>
                <a:srgbClr val="000000"/>
              </a:solidFill>
            </a:ln>
          </p:spPr>
          <p:txBody>
            <a:bodyPr wrap="square" lIns="0" tIns="0" rIns="0" bIns="0" rtlCol="0">
              <a:noAutofit/>
            </a:bodyPr>
            <a:lstStyle/>
            <a:p>
              <a:endParaRPr/>
            </a:p>
          </p:txBody>
        </p:sp>
        <p:sp>
          <p:nvSpPr>
            <p:cNvPr id="32" name="object 32"/>
            <p:cNvSpPr/>
            <p:nvPr/>
          </p:nvSpPr>
          <p:spPr>
            <a:xfrm>
              <a:off x="4845685" y="2136902"/>
              <a:ext cx="995172" cy="0"/>
            </a:xfrm>
            <a:custGeom>
              <a:avLst/>
              <a:gdLst/>
              <a:ahLst/>
              <a:cxnLst/>
              <a:rect l="l" t="t" r="r" b="b"/>
              <a:pathLst>
                <a:path w="995172">
                  <a:moveTo>
                    <a:pt x="0" y="0"/>
                  </a:moveTo>
                  <a:lnTo>
                    <a:pt x="995172" y="0"/>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5846953" y="2136902"/>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1353566" y="2630678"/>
              <a:ext cx="259079" cy="0"/>
            </a:xfrm>
            <a:custGeom>
              <a:avLst/>
              <a:gdLst/>
              <a:ahLst/>
              <a:cxnLst/>
              <a:rect l="l" t="t" r="r" b="b"/>
              <a:pathLst>
                <a:path w="259079">
                  <a:moveTo>
                    <a:pt x="0" y="0"/>
                  </a:moveTo>
                  <a:lnTo>
                    <a:pt x="259079" y="0"/>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1618742" y="2630678"/>
              <a:ext cx="1082344" cy="0"/>
            </a:xfrm>
            <a:custGeom>
              <a:avLst/>
              <a:gdLst/>
              <a:ahLst/>
              <a:cxnLst/>
              <a:rect l="l" t="t" r="r" b="b"/>
              <a:pathLst>
                <a:path w="1082344">
                  <a:moveTo>
                    <a:pt x="0" y="0"/>
                  </a:moveTo>
                  <a:lnTo>
                    <a:pt x="1082344" y="0"/>
                  </a:lnTo>
                </a:path>
              </a:pathLst>
            </a:custGeom>
            <a:ln w="7366">
              <a:solidFill>
                <a:srgbClr val="000000"/>
              </a:solidFill>
            </a:ln>
          </p:spPr>
          <p:txBody>
            <a:bodyPr wrap="square" lIns="0" tIns="0" rIns="0" bIns="0" rtlCol="0">
              <a:noAutofit/>
            </a:bodyPr>
            <a:lstStyle/>
            <a:p>
              <a:endParaRPr/>
            </a:p>
          </p:txBody>
        </p:sp>
        <p:sp>
          <p:nvSpPr>
            <p:cNvPr id="36" name="object 36"/>
            <p:cNvSpPr/>
            <p:nvPr/>
          </p:nvSpPr>
          <p:spPr>
            <a:xfrm>
              <a:off x="2707259" y="2630678"/>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3806063" y="2630678"/>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38" name="object 38"/>
            <p:cNvSpPr/>
            <p:nvPr/>
          </p:nvSpPr>
          <p:spPr>
            <a:xfrm>
              <a:off x="4845685" y="2630678"/>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39" name="object 39"/>
            <p:cNvSpPr/>
            <p:nvPr/>
          </p:nvSpPr>
          <p:spPr>
            <a:xfrm>
              <a:off x="5168773" y="2630678"/>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5536057" y="2630678"/>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5846953" y="2630678"/>
              <a:ext cx="983284" cy="0"/>
            </a:xfrm>
            <a:custGeom>
              <a:avLst/>
              <a:gdLst/>
              <a:ahLst/>
              <a:cxnLst/>
              <a:rect l="l" t="t" r="r" b="b"/>
              <a:pathLst>
                <a:path w="983284">
                  <a:moveTo>
                    <a:pt x="0" y="0"/>
                  </a:moveTo>
                  <a:lnTo>
                    <a:pt x="983284" y="0"/>
                  </a:lnTo>
                </a:path>
              </a:pathLst>
            </a:custGeom>
            <a:ln w="7366">
              <a:solidFill>
                <a:srgbClr val="000000"/>
              </a:solidFill>
            </a:ln>
          </p:spPr>
          <p:txBody>
            <a:bodyPr wrap="square" lIns="0" tIns="0" rIns="0" bIns="0" rtlCol="0">
              <a:noAutofit/>
            </a:bodyPr>
            <a:lstStyle/>
            <a:p>
              <a:endParaRPr/>
            </a:p>
          </p:txBody>
        </p:sp>
        <p:sp>
          <p:nvSpPr>
            <p:cNvPr id="42" name="object 42"/>
            <p:cNvSpPr/>
            <p:nvPr/>
          </p:nvSpPr>
          <p:spPr>
            <a:xfrm>
              <a:off x="1615694" y="2133854"/>
              <a:ext cx="0" cy="2961767"/>
            </a:xfrm>
            <a:custGeom>
              <a:avLst/>
              <a:gdLst/>
              <a:ahLst/>
              <a:cxnLst/>
              <a:rect l="l" t="t" r="r" b="b"/>
              <a:pathLst>
                <a:path h="2961767">
                  <a:moveTo>
                    <a:pt x="0" y="0"/>
                  </a:moveTo>
                  <a:lnTo>
                    <a:pt x="0" y="2961767"/>
                  </a:lnTo>
                </a:path>
              </a:pathLst>
            </a:custGeom>
            <a:ln w="7366">
              <a:solidFill>
                <a:srgbClr val="000000"/>
              </a:solidFill>
            </a:ln>
          </p:spPr>
          <p:txBody>
            <a:bodyPr wrap="square" lIns="0" tIns="0" rIns="0" bIns="0" rtlCol="0">
              <a:noAutofit/>
            </a:bodyPr>
            <a:lstStyle/>
            <a:p>
              <a:endParaRPr/>
            </a:p>
          </p:txBody>
        </p:sp>
        <p:sp>
          <p:nvSpPr>
            <p:cNvPr id="43" name="object 43"/>
            <p:cNvSpPr/>
            <p:nvPr/>
          </p:nvSpPr>
          <p:spPr>
            <a:xfrm>
              <a:off x="2707259" y="2274061"/>
              <a:ext cx="1092708" cy="0"/>
            </a:xfrm>
            <a:custGeom>
              <a:avLst/>
              <a:gdLst/>
              <a:ahLst/>
              <a:cxnLst/>
              <a:rect l="l" t="t" r="r" b="b"/>
              <a:pathLst>
                <a:path w="1092708">
                  <a:moveTo>
                    <a:pt x="0" y="0"/>
                  </a:moveTo>
                  <a:lnTo>
                    <a:pt x="1092708" y="0"/>
                  </a:lnTo>
                </a:path>
              </a:pathLst>
            </a:custGeom>
            <a:ln w="7366">
              <a:solidFill>
                <a:srgbClr val="000000"/>
              </a:solidFill>
            </a:ln>
          </p:spPr>
          <p:txBody>
            <a:bodyPr wrap="square" lIns="0" tIns="0" rIns="0" bIns="0" rtlCol="0">
              <a:noAutofit/>
            </a:bodyPr>
            <a:lstStyle/>
            <a:p>
              <a:endParaRPr/>
            </a:p>
          </p:txBody>
        </p:sp>
        <p:sp>
          <p:nvSpPr>
            <p:cNvPr id="44" name="object 44"/>
            <p:cNvSpPr/>
            <p:nvPr/>
          </p:nvSpPr>
          <p:spPr>
            <a:xfrm>
              <a:off x="3806063" y="2274061"/>
              <a:ext cx="1033576" cy="0"/>
            </a:xfrm>
            <a:custGeom>
              <a:avLst/>
              <a:gdLst/>
              <a:ahLst/>
              <a:cxnLst/>
              <a:rect l="l" t="t" r="r" b="b"/>
              <a:pathLst>
                <a:path w="1033576">
                  <a:moveTo>
                    <a:pt x="0" y="0"/>
                  </a:moveTo>
                  <a:lnTo>
                    <a:pt x="1033576" y="0"/>
                  </a:lnTo>
                </a:path>
              </a:pathLst>
            </a:custGeom>
            <a:ln w="7366">
              <a:solidFill>
                <a:srgbClr val="000000"/>
              </a:solidFill>
            </a:ln>
          </p:spPr>
          <p:txBody>
            <a:bodyPr wrap="square" lIns="0" tIns="0" rIns="0" bIns="0" rtlCol="0">
              <a:noAutofit/>
            </a:bodyPr>
            <a:lstStyle/>
            <a:p>
              <a:endParaRPr/>
            </a:p>
          </p:txBody>
        </p:sp>
        <p:sp>
          <p:nvSpPr>
            <p:cNvPr id="45" name="object 45"/>
            <p:cNvSpPr/>
            <p:nvPr/>
          </p:nvSpPr>
          <p:spPr>
            <a:xfrm>
              <a:off x="4845685" y="2274061"/>
              <a:ext cx="316991" cy="0"/>
            </a:xfrm>
            <a:custGeom>
              <a:avLst/>
              <a:gdLst/>
              <a:ahLst/>
              <a:cxnLst/>
              <a:rect l="l" t="t" r="r" b="b"/>
              <a:pathLst>
                <a:path w="316991">
                  <a:moveTo>
                    <a:pt x="0" y="0"/>
                  </a:moveTo>
                  <a:lnTo>
                    <a:pt x="316991" y="0"/>
                  </a:lnTo>
                </a:path>
              </a:pathLst>
            </a:custGeom>
            <a:ln w="7366">
              <a:solidFill>
                <a:srgbClr val="000000"/>
              </a:solidFill>
            </a:ln>
          </p:spPr>
          <p:txBody>
            <a:bodyPr wrap="square" lIns="0" tIns="0" rIns="0" bIns="0" rtlCol="0">
              <a:noAutofit/>
            </a:bodyPr>
            <a:lstStyle/>
            <a:p>
              <a:endParaRPr/>
            </a:p>
          </p:txBody>
        </p:sp>
        <p:sp>
          <p:nvSpPr>
            <p:cNvPr id="46" name="object 46"/>
            <p:cNvSpPr/>
            <p:nvPr/>
          </p:nvSpPr>
          <p:spPr>
            <a:xfrm>
              <a:off x="5168773" y="2274061"/>
              <a:ext cx="361188" cy="0"/>
            </a:xfrm>
            <a:custGeom>
              <a:avLst/>
              <a:gdLst/>
              <a:ahLst/>
              <a:cxnLst/>
              <a:rect l="l" t="t" r="r" b="b"/>
              <a:pathLst>
                <a:path w="361188">
                  <a:moveTo>
                    <a:pt x="0" y="0"/>
                  </a:moveTo>
                  <a:lnTo>
                    <a:pt x="361188"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5536057" y="2274061"/>
              <a:ext cx="304800" cy="0"/>
            </a:xfrm>
            <a:custGeom>
              <a:avLst/>
              <a:gdLst/>
              <a:ahLst/>
              <a:cxnLst/>
              <a:rect l="l" t="t" r="r" b="b"/>
              <a:pathLst>
                <a:path w="304800">
                  <a:moveTo>
                    <a:pt x="0" y="0"/>
                  </a:moveTo>
                  <a:lnTo>
                    <a:pt x="304800" y="0"/>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2704211" y="2133854"/>
              <a:ext cx="0" cy="2961767"/>
            </a:xfrm>
            <a:custGeom>
              <a:avLst/>
              <a:gdLst/>
              <a:ahLst/>
              <a:cxnLst/>
              <a:rect l="l" t="t" r="r" b="b"/>
              <a:pathLst>
                <a:path h="2961767">
                  <a:moveTo>
                    <a:pt x="0" y="0"/>
                  </a:moveTo>
                  <a:lnTo>
                    <a:pt x="0" y="2961767"/>
                  </a:lnTo>
                </a:path>
              </a:pathLst>
            </a:custGeom>
            <a:ln w="7365">
              <a:solidFill>
                <a:srgbClr val="000000"/>
              </a:solidFill>
            </a:ln>
          </p:spPr>
          <p:txBody>
            <a:bodyPr wrap="square" lIns="0" tIns="0" rIns="0" bIns="0" rtlCol="0">
              <a:noAutofit/>
            </a:bodyPr>
            <a:lstStyle/>
            <a:p>
              <a:endParaRPr/>
            </a:p>
          </p:txBody>
        </p:sp>
        <p:sp>
          <p:nvSpPr>
            <p:cNvPr id="49" name="object 49"/>
            <p:cNvSpPr/>
            <p:nvPr/>
          </p:nvSpPr>
          <p:spPr>
            <a:xfrm>
              <a:off x="3803014" y="2271014"/>
              <a:ext cx="0" cy="2824606"/>
            </a:xfrm>
            <a:custGeom>
              <a:avLst/>
              <a:gdLst/>
              <a:ahLst/>
              <a:cxnLst/>
              <a:rect l="l" t="t" r="r" b="b"/>
              <a:pathLst>
                <a:path h="2824606">
                  <a:moveTo>
                    <a:pt x="0" y="0"/>
                  </a:moveTo>
                  <a:lnTo>
                    <a:pt x="0" y="2824606"/>
                  </a:lnTo>
                </a:path>
              </a:pathLst>
            </a:custGeom>
            <a:ln w="7365">
              <a:solidFill>
                <a:srgbClr val="000000"/>
              </a:solidFill>
            </a:ln>
          </p:spPr>
          <p:txBody>
            <a:bodyPr wrap="square" lIns="0" tIns="0" rIns="0" bIns="0" rtlCol="0">
              <a:noAutofit/>
            </a:bodyPr>
            <a:lstStyle/>
            <a:p>
              <a:endParaRPr/>
            </a:p>
          </p:txBody>
        </p:sp>
        <p:sp>
          <p:nvSpPr>
            <p:cNvPr id="50" name="object 50"/>
            <p:cNvSpPr/>
            <p:nvPr/>
          </p:nvSpPr>
          <p:spPr>
            <a:xfrm>
              <a:off x="4842637" y="2133853"/>
              <a:ext cx="0" cy="2961767"/>
            </a:xfrm>
            <a:custGeom>
              <a:avLst/>
              <a:gdLst/>
              <a:ahLst/>
              <a:cxnLst/>
              <a:rect l="l" t="t" r="r" b="b"/>
              <a:pathLst>
                <a:path h="2961767">
                  <a:moveTo>
                    <a:pt x="0" y="0"/>
                  </a:moveTo>
                  <a:lnTo>
                    <a:pt x="0" y="2961767"/>
                  </a:lnTo>
                </a:path>
              </a:pathLst>
            </a:custGeom>
            <a:ln w="7366">
              <a:solidFill>
                <a:srgbClr val="000000"/>
              </a:solidFill>
            </a:ln>
          </p:spPr>
          <p:txBody>
            <a:bodyPr wrap="square" lIns="0" tIns="0" rIns="0" bIns="0" rtlCol="0">
              <a:noAutofit/>
            </a:bodyPr>
            <a:lstStyle/>
            <a:p>
              <a:endParaRPr/>
            </a:p>
          </p:txBody>
        </p:sp>
        <p:sp>
          <p:nvSpPr>
            <p:cNvPr id="51" name="object 51"/>
            <p:cNvSpPr/>
            <p:nvPr/>
          </p:nvSpPr>
          <p:spPr>
            <a:xfrm>
              <a:off x="5165725" y="2271013"/>
              <a:ext cx="0" cy="2824607"/>
            </a:xfrm>
            <a:custGeom>
              <a:avLst/>
              <a:gdLst/>
              <a:ahLst/>
              <a:cxnLst/>
              <a:rect l="l" t="t" r="r" b="b"/>
              <a:pathLst>
                <a:path h="2824607">
                  <a:moveTo>
                    <a:pt x="0" y="0"/>
                  </a:moveTo>
                  <a:lnTo>
                    <a:pt x="0" y="2824607"/>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5533009" y="2271013"/>
              <a:ext cx="0" cy="2824607"/>
            </a:xfrm>
            <a:custGeom>
              <a:avLst/>
              <a:gdLst/>
              <a:ahLst/>
              <a:cxnLst/>
              <a:rect l="l" t="t" r="r" b="b"/>
              <a:pathLst>
                <a:path h="2824607">
                  <a:moveTo>
                    <a:pt x="0" y="0"/>
                  </a:moveTo>
                  <a:lnTo>
                    <a:pt x="0" y="2824607"/>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5843904" y="2133854"/>
              <a:ext cx="0" cy="2961766"/>
            </a:xfrm>
            <a:custGeom>
              <a:avLst/>
              <a:gdLst/>
              <a:ahLst/>
              <a:cxnLst/>
              <a:rect l="l" t="t" r="r" b="b"/>
              <a:pathLst>
                <a:path h="2961766">
                  <a:moveTo>
                    <a:pt x="0" y="0"/>
                  </a:moveTo>
                  <a:lnTo>
                    <a:pt x="0" y="2961766"/>
                  </a:lnTo>
                </a:path>
              </a:pathLst>
            </a:custGeom>
            <a:ln w="7365">
              <a:solidFill>
                <a:srgbClr val="000000"/>
              </a:solidFill>
            </a:ln>
          </p:spPr>
          <p:txBody>
            <a:bodyPr wrap="square" lIns="0" tIns="0" rIns="0" bIns="0" rtlCol="0">
              <a:noAutofit/>
            </a:bodyPr>
            <a:lstStyle/>
            <a:p>
              <a:endParaRPr/>
            </a:p>
          </p:txBody>
        </p:sp>
        <p:sp>
          <p:nvSpPr>
            <p:cNvPr id="54" name="object 54"/>
            <p:cNvSpPr/>
            <p:nvPr/>
          </p:nvSpPr>
          <p:spPr>
            <a:xfrm>
              <a:off x="1353566" y="5092573"/>
              <a:ext cx="259079" cy="0"/>
            </a:xfrm>
            <a:custGeom>
              <a:avLst/>
              <a:gdLst/>
              <a:ahLst/>
              <a:cxnLst/>
              <a:rect l="l" t="t" r="r" b="b"/>
              <a:pathLst>
                <a:path w="259079">
                  <a:moveTo>
                    <a:pt x="0" y="0"/>
                  </a:moveTo>
                  <a:lnTo>
                    <a:pt x="259079" y="0"/>
                  </a:lnTo>
                </a:path>
              </a:pathLst>
            </a:custGeom>
            <a:ln w="7365">
              <a:solidFill>
                <a:srgbClr val="000000"/>
              </a:solidFill>
            </a:ln>
          </p:spPr>
          <p:txBody>
            <a:bodyPr wrap="square" lIns="0" tIns="0" rIns="0" bIns="0" rtlCol="0">
              <a:noAutofit/>
            </a:bodyPr>
            <a:lstStyle/>
            <a:p>
              <a:endParaRPr/>
            </a:p>
          </p:txBody>
        </p:sp>
        <p:sp>
          <p:nvSpPr>
            <p:cNvPr id="55" name="object 55"/>
            <p:cNvSpPr/>
            <p:nvPr/>
          </p:nvSpPr>
          <p:spPr>
            <a:xfrm>
              <a:off x="1618742" y="5092573"/>
              <a:ext cx="1082344" cy="0"/>
            </a:xfrm>
            <a:custGeom>
              <a:avLst/>
              <a:gdLst/>
              <a:ahLst/>
              <a:cxnLst/>
              <a:rect l="l" t="t" r="r" b="b"/>
              <a:pathLst>
                <a:path w="1082344">
                  <a:moveTo>
                    <a:pt x="0" y="0"/>
                  </a:moveTo>
                  <a:lnTo>
                    <a:pt x="1082344" y="0"/>
                  </a:lnTo>
                </a:path>
              </a:pathLst>
            </a:custGeom>
            <a:ln w="7365">
              <a:solidFill>
                <a:srgbClr val="000000"/>
              </a:solidFill>
            </a:ln>
          </p:spPr>
          <p:txBody>
            <a:bodyPr wrap="square" lIns="0" tIns="0" rIns="0" bIns="0" rtlCol="0">
              <a:noAutofit/>
            </a:bodyPr>
            <a:lstStyle/>
            <a:p>
              <a:endParaRPr/>
            </a:p>
          </p:txBody>
        </p:sp>
        <p:sp>
          <p:nvSpPr>
            <p:cNvPr id="56" name="object 56"/>
            <p:cNvSpPr/>
            <p:nvPr/>
          </p:nvSpPr>
          <p:spPr>
            <a:xfrm>
              <a:off x="2707259" y="5092573"/>
              <a:ext cx="1092708" cy="0"/>
            </a:xfrm>
            <a:custGeom>
              <a:avLst/>
              <a:gdLst/>
              <a:ahLst/>
              <a:cxnLst/>
              <a:rect l="l" t="t" r="r" b="b"/>
              <a:pathLst>
                <a:path w="1092708">
                  <a:moveTo>
                    <a:pt x="0" y="0"/>
                  </a:moveTo>
                  <a:lnTo>
                    <a:pt x="1092708" y="0"/>
                  </a:lnTo>
                </a:path>
              </a:pathLst>
            </a:custGeom>
            <a:ln w="7365">
              <a:solidFill>
                <a:srgbClr val="000000"/>
              </a:solidFill>
            </a:ln>
          </p:spPr>
          <p:txBody>
            <a:bodyPr wrap="square" lIns="0" tIns="0" rIns="0" bIns="0" rtlCol="0">
              <a:noAutofit/>
            </a:bodyPr>
            <a:lstStyle/>
            <a:p>
              <a:endParaRPr/>
            </a:p>
          </p:txBody>
        </p:sp>
        <p:sp>
          <p:nvSpPr>
            <p:cNvPr id="57" name="object 57"/>
            <p:cNvSpPr/>
            <p:nvPr/>
          </p:nvSpPr>
          <p:spPr>
            <a:xfrm>
              <a:off x="3806063" y="5092573"/>
              <a:ext cx="1033576" cy="0"/>
            </a:xfrm>
            <a:custGeom>
              <a:avLst/>
              <a:gdLst/>
              <a:ahLst/>
              <a:cxnLst/>
              <a:rect l="l" t="t" r="r" b="b"/>
              <a:pathLst>
                <a:path w="1033576">
                  <a:moveTo>
                    <a:pt x="0" y="0"/>
                  </a:moveTo>
                  <a:lnTo>
                    <a:pt x="1033576" y="0"/>
                  </a:lnTo>
                </a:path>
              </a:pathLst>
            </a:custGeom>
            <a:ln w="7365">
              <a:solidFill>
                <a:srgbClr val="000000"/>
              </a:solidFill>
            </a:ln>
          </p:spPr>
          <p:txBody>
            <a:bodyPr wrap="square" lIns="0" tIns="0" rIns="0" bIns="0" rtlCol="0">
              <a:noAutofit/>
            </a:bodyPr>
            <a:lstStyle/>
            <a:p>
              <a:endParaRPr/>
            </a:p>
          </p:txBody>
        </p:sp>
        <p:sp>
          <p:nvSpPr>
            <p:cNvPr id="58" name="object 58"/>
            <p:cNvSpPr/>
            <p:nvPr/>
          </p:nvSpPr>
          <p:spPr>
            <a:xfrm>
              <a:off x="4845685" y="5092573"/>
              <a:ext cx="316991" cy="0"/>
            </a:xfrm>
            <a:custGeom>
              <a:avLst/>
              <a:gdLst/>
              <a:ahLst/>
              <a:cxnLst/>
              <a:rect l="l" t="t" r="r" b="b"/>
              <a:pathLst>
                <a:path w="316991">
                  <a:moveTo>
                    <a:pt x="0" y="0"/>
                  </a:moveTo>
                  <a:lnTo>
                    <a:pt x="316991" y="0"/>
                  </a:lnTo>
                </a:path>
              </a:pathLst>
            </a:custGeom>
            <a:ln w="7365">
              <a:solidFill>
                <a:srgbClr val="000000"/>
              </a:solidFill>
            </a:ln>
          </p:spPr>
          <p:txBody>
            <a:bodyPr wrap="square" lIns="0" tIns="0" rIns="0" bIns="0" rtlCol="0">
              <a:noAutofit/>
            </a:bodyPr>
            <a:lstStyle/>
            <a:p>
              <a:endParaRPr/>
            </a:p>
          </p:txBody>
        </p:sp>
        <p:sp>
          <p:nvSpPr>
            <p:cNvPr id="59" name="object 59"/>
            <p:cNvSpPr/>
            <p:nvPr/>
          </p:nvSpPr>
          <p:spPr>
            <a:xfrm>
              <a:off x="5168773" y="5092573"/>
              <a:ext cx="361188" cy="0"/>
            </a:xfrm>
            <a:custGeom>
              <a:avLst/>
              <a:gdLst/>
              <a:ahLst/>
              <a:cxnLst/>
              <a:rect l="l" t="t" r="r" b="b"/>
              <a:pathLst>
                <a:path w="361188">
                  <a:moveTo>
                    <a:pt x="0" y="0"/>
                  </a:moveTo>
                  <a:lnTo>
                    <a:pt x="361188" y="0"/>
                  </a:lnTo>
                </a:path>
              </a:pathLst>
            </a:custGeom>
            <a:ln w="7365">
              <a:solidFill>
                <a:srgbClr val="000000"/>
              </a:solidFill>
            </a:ln>
          </p:spPr>
          <p:txBody>
            <a:bodyPr wrap="square" lIns="0" tIns="0" rIns="0" bIns="0" rtlCol="0">
              <a:noAutofit/>
            </a:bodyPr>
            <a:lstStyle/>
            <a:p>
              <a:endParaRPr/>
            </a:p>
          </p:txBody>
        </p:sp>
        <p:sp>
          <p:nvSpPr>
            <p:cNvPr id="60" name="object 60"/>
            <p:cNvSpPr/>
            <p:nvPr/>
          </p:nvSpPr>
          <p:spPr>
            <a:xfrm>
              <a:off x="5536057" y="5092573"/>
              <a:ext cx="304800" cy="0"/>
            </a:xfrm>
            <a:custGeom>
              <a:avLst/>
              <a:gdLst/>
              <a:ahLst/>
              <a:cxnLst/>
              <a:rect l="l" t="t" r="r" b="b"/>
              <a:pathLst>
                <a:path w="304800">
                  <a:moveTo>
                    <a:pt x="0" y="0"/>
                  </a:moveTo>
                  <a:lnTo>
                    <a:pt x="304800" y="0"/>
                  </a:lnTo>
                </a:path>
              </a:pathLst>
            </a:custGeom>
            <a:ln w="7365">
              <a:solidFill>
                <a:srgbClr val="000000"/>
              </a:solidFill>
            </a:ln>
          </p:spPr>
          <p:txBody>
            <a:bodyPr wrap="square" lIns="0" tIns="0" rIns="0" bIns="0" rtlCol="0">
              <a:noAutofit/>
            </a:bodyPr>
            <a:lstStyle/>
            <a:p>
              <a:endParaRPr/>
            </a:p>
          </p:txBody>
        </p:sp>
        <p:sp>
          <p:nvSpPr>
            <p:cNvPr id="61" name="object 61"/>
            <p:cNvSpPr/>
            <p:nvPr/>
          </p:nvSpPr>
          <p:spPr>
            <a:xfrm>
              <a:off x="5846953" y="5092573"/>
              <a:ext cx="983284" cy="0"/>
            </a:xfrm>
            <a:custGeom>
              <a:avLst/>
              <a:gdLst/>
              <a:ahLst/>
              <a:cxnLst/>
              <a:rect l="l" t="t" r="r" b="b"/>
              <a:pathLst>
                <a:path w="983284">
                  <a:moveTo>
                    <a:pt x="0" y="0"/>
                  </a:moveTo>
                  <a:lnTo>
                    <a:pt x="983284" y="0"/>
                  </a:lnTo>
                </a:path>
              </a:pathLst>
            </a:custGeom>
            <a:ln w="7365">
              <a:solidFill>
                <a:srgbClr val="000000"/>
              </a:solidFill>
            </a:ln>
          </p:spPr>
          <p:txBody>
            <a:bodyPr wrap="square" lIns="0" tIns="0" rIns="0" bIns="0" rtlCol="0">
              <a:noAutofit/>
            </a:bodyPr>
            <a:lstStyle/>
            <a:p>
              <a:endParaRPr/>
            </a:p>
          </p:txBody>
        </p:sp>
        <p:sp>
          <p:nvSpPr>
            <p:cNvPr id="62" name="object 62"/>
            <p:cNvSpPr/>
            <p:nvPr/>
          </p:nvSpPr>
          <p:spPr>
            <a:xfrm>
              <a:off x="1353566" y="5273929"/>
              <a:ext cx="5476621" cy="0"/>
            </a:xfrm>
            <a:custGeom>
              <a:avLst/>
              <a:gdLst/>
              <a:ahLst/>
              <a:cxnLst/>
              <a:rect l="l" t="t" r="r" b="b"/>
              <a:pathLst>
                <a:path w="5476621">
                  <a:moveTo>
                    <a:pt x="0" y="0"/>
                  </a:moveTo>
                  <a:lnTo>
                    <a:pt x="5476621" y="0"/>
                  </a:lnTo>
                </a:path>
              </a:pathLst>
            </a:custGeom>
            <a:ln w="7365">
              <a:solidFill>
                <a:srgbClr val="000000"/>
              </a:solidFill>
            </a:ln>
          </p:spPr>
          <p:txBody>
            <a:bodyPr wrap="square" lIns="0" tIns="0" rIns="0" bIns="0" rtlCol="0">
              <a:noAutofit/>
            </a:bodyPr>
            <a:lstStyle/>
            <a:p>
              <a:endParaRPr/>
            </a:p>
          </p:txBody>
        </p:sp>
        <p:sp>
          <p:nvSpPr>
            <p:cNvPr id="63" name="object 63"/>
            <p:cNvSpPr/>
            <p:nvPr/>
          </p:nvSpPr>
          <p:spPr>
            <a:xfrm>
              <a:off x="1350518" y="900937"/>
              <a:ext cx="0" cy="4557395"/>
            </a:xfrm>
            <a:custGeom>
              <a:avLst/>
              <a:gdLst/>
              <a:ahLst/>
              <a:cxnLst/>
              <a:rect l="l" t="t" r="r" b="b"/>
              <a:pathLst>
                <a:path h="4557395">
                  <a:moveTo>
                    <a:pt x="0" y="0"/>
                  </a:moveTo>
                  <a:lnTo>
                    <a:pt x="0" y="4557395"/>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1353566" y="5455285"/>
              <a:ext cx="5476621" cy="0"/>
            </a:xfrm>
            <a:custGeom>
              <a:avLst/>
              <a:gdLst/>
              <a:ahLst/>
              <a:cxnLst/>
              <a:rect l="l" t="t" r="r" b="b"/>
              <a:pathLst>
                <a:path w="5476621">
                  <a:moveTo>
                    <a:pt x="0" y="0"/>
                  </a:moveTo>
                  <a:lnTo>
                    <a:pt x="5476621" y="0"/>
                  </a:lnTo>
                </a:path>
              </a:pathLst>
            </a:custGeom>
            <a:ln w="7365">
              <a:solidFill>
                <a:srgbClr val="000000"/>
              </a:solidFill>
            </a:ln>
          </p:spPr>
          <p:txBody>
            <a:bodyPr wrap="square" lIns="0" tIns="0" rIns="0" bIns="0" rtlCol="0">
              <a:noAutofit/>
            </a:bodyPr>
            <a:lstStyle/>
            <a:p>
              <a:endParaRPr/>
            </a:p>
          </p:txBody>
        </p:sp>
        <p:sp>
          <p:nvSpPr>
            <p:cNvPr id="65" name="object 65"/>
            <p:cNvSpPr/>
            <p:nvPr/>
          </p:nvSpPr>
          <p:spPr>
            <a:xfrm>
              <a:off x="6833362" y="900937"/>
              <a:ext cx="0" cy="4557395"/>
            </a:xfrm>
            <a:custGeom>
              <a:avLst/>
              <a:gdLst/>
              <a:ahLst/>
              <a:cxnLst/>
              <a:rect l="l" t="t" r="r" b="b"/>
              <a:pathLst>
                <a:path h="4557395">
                  <a:moveTo>
                    <a:pt x="0" y="0"/>
                  </a:moveTo>
                  <a:lnTo>
                    <a:pt x="0" y="4557395"/>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1381760" y="956309"/>
              <a:ext cx="882015" cy="488950"/>
            </a:xfrm>
            <a:prstGeom prst="rect">
              <a:avLst/>
            </a:prstGeom>
            <a:blipFill>
              <a:blip r:embed="rId2" cstate="print"/>
              <a:stretch>
                <a:fillRect/>
              </a:stretch>
            </a:blipFill>
          </p:spPr>
          <p:txBody>
            <a:bodyPr wrap="square" lIns="0" tIns="0" rIns="0" bIns="0" rtlCol="0">
              <a:noAutofit/>
            </a:bodyPr>
            <a:lstStyle/>
            <a:p>
              <a:endParaRPr/>
            </a:p>
          </p:txBody>
        </p:sp>
        <p:sp>
          <p:nvSpPr>
            <p:cNvPr id="67" name="object 67"/>
            <p:cNvSpPr/>
            <p:nvPr/>
          </p:nvSpPr>
          <p:spPr>
            <a:xfrm>
              <a:off x="6038215" y="952500"/>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68" name="object 68"/>
            <p:cNvSpPr/>
            <p:nvPr/>
          </p:nvSpPr>
          <p:spPr>
            <a:xfrm>
              <a:off x="6042660" y="1002792"/>
              <a:ext cx="688847" cy="559307"/>
            </a:xfrm>
            <a:prstGeom prst="rect">
              <a:avLst/>
            </a:prstGeom>
            <a:blipFill>
              <a:blip r:embed="rId3" cstate="print"/>
              <a:stretch>
                <a:fillRect/>
              </a:stretch>
            </a:blipFill>
          </p:spPr>
          <p:txBody>
            <a:bodyPr wrap="square" lIns="0" tIns="0" rIns="0" bIns="0" rtlCol="0">
              <a:noAutofit/>
            </a:bodyPr>
            <a:lstStyle/>
            <a:p>
              <a:endParaRPr/>
            </a:p>
          </p:txBody>
        </p:sp>
        <p:sp>
          <p:nvSpPr>
            <p:cNvPr id="69" name="object 69"/>
            <p:cNvSpPr/>
            <p:nvPr/>
          </p:nvSpPr>
          <p:spPr>
            <a:xfrm>
              <a:off x="4300855" y="5094224"/>
              <a:ext cx="0" cy="371475"/>
            </a:xfrm>
            <a:custGeom>
              <a:avLst/>
              <a:gdLst/>
              <a:ahLst/>
              <a:cxnLst/>
              <a:rect l="l" t="t" r="r" b="b"/>
              <a:pathLst>
                <a:path h="371475">
                  <a:moveTo>
                    <a:pt x="0" y="0"/>
                  </a:moveTo>
                  <a:lnTo>
                    <a:pt x="0" y="371475"/>
                  </a:lnTo>
                </a:path>
              </a:pathLst>
            </a:custGeom>
            <a:ln w="9525">
              <a:solidFill>
                <a:srgbClr val="000000"/>
              </a:solidFill>
            </a:ln>
          </p:spPr>
          <p:txBody>
            <a:bodyPr wrap="square" lIns="0" tIns="0" rIns="0" bIns="0" rtlCol="0">
              <a:noAutofit/>
            </a:bodyPr>
            <a:lstStyle/>
            <a:p>
              <a:endParaRPr/>
            </a:p>
          </p:txBody>
        </p:sp>
        <p:sp>
          <p:nvSpPr>
            <p:cNvPr id="27" name="object 27"/>
            <p:cNvSpPr txBox="1"/>
            <p:nvPr/>
          </p:nvSpPr>
          <p:spPr>
            <a:xfrm>
              <a:off x="2285746"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26" name="object 26"/>
            <p:cNvSpPr txBox="1"/>
            <p:nvPr/>
          </p:nvSpPr>
          <p:spPr>
            <a:xfrm>
              <a:off x="4009771" y="2457245"/>
              <a:ext cx="647801"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o</a:t>
              </a:r>
              <a:r>
                <a:rPr sz="1200" b="1" spc="4" dirty="0" smtClean="0">
                  <a:latin typeface="Times New Roman"/>
                  <a:cs typeface="Times New Roman"/>
                </a:rPr>
                <a:t>t</a:t>
              </a:r>
              <a:r>
                <a:rPr sz="1200" b="1" spc="-4"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ial</a:t>
              </a:r>
              <a:endParaRPr sz="1200">
                <a:latin typeface="Times New Roman"/>
                <a:cs typeface="Times New Roman"/>
              </a:endParaRPr>
            </a:p>
          </p:txBody>
        </p:sp>
        <p:sp>
          <p:nvSpPr>
            <p:cNvPr id="25" name="object 25"/>
            <p:cNvSpPr txBox="1"/>
            <p:nvPr/>
          </p:nvSpPr>
          <p:spPr>
            <a:xfrm>
              <a:off x="6038215" y="952500"/>
              <a:ext cx="697864" cy="660400"/>
            </a:xfrm>
            <a:prstGeom prst="rect">
              <a:avLst/>
            </a:prstGeom>
          </p:spPr>
          <p:txBody>
            <a:bodyPr wrap="square" lIns="0" tIns="0" rIns="0" bIns="0" rtlCol="0">
              <a:noAutofit/>
            </a:bodyPr>
            <a:lstStyle/>
            <a:p>
              <a:pPr>
                <a:lnSpc>
                  <a:spcPts val="700"/>
                </a:lnSpc>
                <a:spcBef>
                  <a:spcPts val="26"/>
                </a:spcBef>
              </a:pPr>
              <a:endParaRPr sz="700"/>
            </a:p>
            <a:p>
              <a:pPr marL="220599">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.7</a:t>
              </a:r>
              <a:endParaRPr sz="1100">
                <a:latin typeface="Calibri"/>
                <a:cs typeface="Calibri"/>
              </a:endParaRPr>
            </a:p>
          </p:txBody>
        </p:sp>
        <p:sp>
          <p:nvSpPr>
            <p:cNvPr id="24" name="object 24"/>
            <p:cNvSpPr txBox="1"/>
            <p:nvPr/>
          </p:nvSpPr>
          <p:spPr>
            <a:xfrm>
              <a:off x="1350518" y="903985"/>
              <a:ext cx="5482844" cy="1232916"/>
            </a:xfrm>
            <a:prstGeom prst="rect">
              <a:avLst/>
            </a:prstGeom>
          </p:spPr>
          <p:txBody>
            <a:bodyPr wrap="square" lIns="0" tIns="0" rIns="0" bIns="0" rtlCol="0">
              <a:noAutofit/>
            </a:bodyPr>
            <a:lstStyle/>
            <a:p>
              <a:pPr>
                <a:lnSpc>
                  <a:spcPts val="750"/>
                </a:lnSpc>
                <a:spcBef>
                  <a:spcPts val="10"/>
                </a:spcBef>
              </a:pPr>
              <a:endParaRPr sz="750" dirty="0"/>
            </a:p>
            <a:p>
              <a:pPr marL="1393028" marR="288243" algn="ctr">
                <a:lnSpc>
                  <a:spcPts val="203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55" dirty="0" smtClean="0">
                  <a:latin typeface="Times New Roman"/>
                  <a:cs typeface="Times New Roman"/>
                </a:rPr>
                <a:t> </a:t>
              </a:r>
              <a:r>
                <a:rPr lang="es-EC" sz="1200" b="1" spc="155" dirty="0" smtClean="0">
                  <a:latin typeface="Times New Roman"/>
                  <a:cs typeface="Times New Roman"/>
                </a:rPr>
                <a:t>  </a:t>
              </a:r>
              <a:r>
                <a:rPr sz="1650" b="1" spc="0" baseline="34753" dirty="0" smtClean="0">
                  <a:latin typeface="Calibri"/>
                  <a:cs typeface="Calibri"/>
                </a:rPr>
                <a:t>REF.</a:t>
              </a:r>
              <a:endParaRPr sz="1100" dirty="0">
                <a:latin typeface="Calibri"/>
                <a:cs typeface="Calibri"/>
              </a:endParaRPr>
            </a:p>
            <a:p>
              <a:pPr marL="1515696" marR="313555" algn="ctr">
                <a:lnSpc>
                  <a:spcPts val="2088"/>
                </a:lnSpc>
                <a:spcBef>
                  <a:spcPts val="703"/>
                </a:spcBef>
              </a:pPr>
              <a:r>
                <a:rPr sz="1200" b="1" spc="-4" dirty="0" smtClean="0">
                  <a:latin typeface="Times New Roman"/>
                  <a:cs typeface="Times New Roman"/>
                </a:rPr>
                <a:t>M</a:t>
              </a:r>
              <a:r>
                <a:rPr sz="1200" b="1" spc="0" dirty="0" smtClean="0">
                  <a:latin typeface="Times New Roman"/>
                  <a:cs typeface="Times New Roman"/>
                </a:rPr>
                <a:t>ATRIZ</a:t>
              </a:r>
              <a:r>
                <a:rPr sz="1200" b="1" spc="-9" dirty="0" smtClean="0">
                  <a:latin typeface="Times New Roman"/>
                  <a:cs typeface="Times New Roman"/>
                </a:rPr>
                <a:t> </a:t>
              </a:r>
              <a:r>
                <a:rPr sz="1200" b="1" spc="0" dirty="0" smtClean="0">
                  <a:latin typeface="Times New Roman"/>
                  <a:cs typeface="Times New Roman"/>
                </a:rPr>
                <a:t>DE RIE</a:t>
              </a:r>
              <a:r>
                <a:rPr sz="1200" b="1" spc="4" dirty="0" smtClean="0">
                  <a:latin typeface="Times New Roman"/>
                  <a:cs typeface="Times New Roman"/>
                </a:rPr>
                <a:t>S</a:t>
              </a:r>
              <a:r>
                <a:rPr sz="1200" b="1" spc="0" dirty="0" smtClean="0">
                  <a:latin typeface="Times New Roman"/>
                  <a:cs typeface="Times New Roman"/>
                </a:rPr>
                <a:t>GO</a:t>
              </a:r>
              <a:r>
                <a:rPr sz="1200" b="1" spc="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L</a:t>
              </a:r>
              <a:r>
                <a:rPr sz="1200" b="1" spc="0"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                     </a:t>
              </a:r>
              <a:r>
                <a:rPr sz="1200" b="1" spc="89" dirty="0" smtClean="0">
                  <a:latin typeface="Times New Roman"/>
                  <a:cs typeface="Times New Roman"/>
                </a:rPr>
                <a:t> </a:t>
              </a:r>
              <a:r>
                <a:rPr lang="es-EC" sz="1200" b="1" spc="89" dirty="0" smtClean="0">
                  <a:latin typeface="Times New Roman"/>
                  <a:cs typeface="Times New Roman"/>
                </a:rPr>
                <a:t>    </a:t>
              </a:r>
              <a:r>
                <a:rPr sz="1650" b="1" spc="4" baseline="37236" dirty="0" smtClean="0">
                  <a:solidFill>
                    <a:srgbClr val="FF0000"/>
                  </a:solidFill>
                  <a:latin typeface="Calibri"/>
                  <a:cs typeface="Calibri"/>
                </a:rPr>
                <a:t>2</a:t>
              </a:r>
              <a:r>
                <a:rPr sz="1650" b="1" spc="-4" baseline="37236" dirty="0" smtClean="0">
                  <a:solidFill>
                    <a:srgbClr val="FF0000"/>
                  </a:solidFill>
                  <a:latin typeface="Calibri"/>
                  <a:cs typeface="Calibri"/>
                </a:rPr>
                <a:t>/</a:t>
              </a:r>
              <a:r>
                <a:rPr sz="1650" b="1" spc="0" baseline="37236" dirty="0" smtClean="0">
                  <a:solidFill>
                    <a:srgbClr val="FF0000"/>
                  </a:solidFill>
                  <a:latin typeface="Calibri"/>
                  <a:cs typeface="Calibri"/>
                </a:rPr>
                <a:t>4</a:t>
              </a:r>
              <a:endParaRPr sz="1100" dirty="0">
                <a:latin typeface="Calibri"/>
                <a:cs typeface="Calibri"/>
              </a:endParaRPr>
            </a:p>
            <a:p>
              <a:pPr marL="1130808">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23" name="object 23"/>
            <p:cNvSpPr txBox="1"/>
            <p:nvPr/>
          </p:nvSpPr>
          <p:spPr>
            <a:xfrm>
              <a:off x="1350518" y="2136902"/>
              <a:ext cx="265175" cy="493775"/>
            </a:xfrm>
            <a:prstGeom prst="rect">
              <a:avLst/>
            </a:prstGeom>
          </p:spPr>
          <p:txBody>
            <a:bodyPr wrap="square" lIns="0" tIns="0" rIns="0" bIns="0" rtlCol="0">
              <a:noAutofit/>
            </a:bodyPr>
            <a:lstStyle/>
            <a:p>
              <a:pPr>
                <a:lnSpc>
                  <a:spcPts val="1000"/>
                </a:lnSpc>
              </a:pPr>
              <a:endParaRPr sz="1000"/>
            </a:p>
            <a:p>
              <a:pPr marL="68579">
                <a:lnSpc>
                  <a:spcPct val="95825"/>
                </a:lnSpc>
                <a:spcBef>
                  <a:spcPts val="1099"/>
                </a:spcBef>
              </a:pPr>
              <a:r>
                <a:rPr sz="900" b="1" spc="0" dirty="0" smtClean="0">
                  <a:latin typeface="Times New Roman"/>
                  <a:cs typeface="Times New Roman"/>
                </a:rPr>
                <a:t>N°</a:t>
              </a:r>
              <a:endParaRPr sz="900">
                <a:latin typeface="Times New Roman"/>
                <a:cs typeface="Times New Roman"/>
              </a:endParaRPr>
            </a:p>
          </p:txBody>
        </p:sp>
        <p:sp>
          <p:nvSpPr>
            <p:cNvPr id="22" name="object 22"/>
            <p:cNvSpPr txBox="1"/>
            <p:nvPr/>
          </p:nvSpPr>
          <p:spPr>
            <a:xfrm>
              <a:off x="1615694" y="2136902"/>
              <a:ext cx="1088517" cy="493775"/>
            </a:xfrm>
            <a:prstGeom prst="rect">
              <a:avLst/>
            </a:prstGeom>
          </p:spPr>
          <p:txBody>
            <a:bodyPr wrap="square" lIns="0" tIns="0" rIns="0" bIns="0" rtlCol="0">
              <a:noAutofit/>
            </a:bodyPr>
            <a:lstStyle/>
            <a:p>
              <a:pPr>
                <a:lnSpc>
                  <a:spcPts val="1000"/>
                </a:lnSpc>
              </a:pPr>
              <a:endParaRPr sz="1000"/>
            </a:p>
            <a:p>
              <a:pPr marL="96012">
                <a:lnSpc>
                  <a:spcPct val="95825"/>
                </a:lnSpc>
                <a:spcBef>
                  <a:spcPts val="1099"/>
                </a:spcBef>
              </a:pPr>
              <a:r>
                <a:rPr sz="900" b="1" spc="0" dirty="0" smtClean="0">
                  <a:latin typeface="Times New Roman"/>
                  <a:cs typeface="Times New Roman"/>
                </a:rPr>
                <a:t>C</a:t>
              </a:r>
              <a:r>
                <a:rPr sz="900" b="1" spc="-4" dirty="0" smtClean="0">
                  <a:latin typeface="Times New Roman"/>
                  <a:cs typeface="Times New Roman"/>
                </a:rPr>
                <a:t>O</a:t>
              </a:r>
              <a:r>
                <a:rPr sz="900" b="1" spc="14" dirty="0" smtClean="0">
                  <a:latin typeface="Times New Roman"/>
                  <a:cs typeface="Times New Roman"/>
                </a:rPr>
                <a:t>M</a:t>
              </a:r>
              <a:r>
                <a:rPr sz="900" b="1" spc="0" dirty="0" smtClean="0">
                  <a:latin typeface="Times New Roman"/>
                  <a:cs typeface="Times New Roman"/>
                </a:rPr>
                <a:t>PO</a:t>
              </a:r>
              <a:r>
                <a:rPr sz="900" b="1" spc="-4" dirty="0" smtClean="0">
                  <a:latin typeface="Times New Roman"/>
                  <a:cs typeface="Times New Roman"/>
                </a:rPr>
                <a:t>N</a:t>
              </a:r>
              <a:r>
                <a:rPr sz="900" b="1" spc="0" dirty="0" smtClean="0">
                  <a:latin typeface="Times New Roman"/>
                  <a:cs typeface="Times New Roman"/>
                </a:rPr>
                <a:t>ENTES</a:t>
              </a:r>
              <a:endParaRPr sz="900">
                <a:latin typeface="Times New Roman"/>
                <a:cs typeface="Times New Roman"/>
              </a:endParaRPr>
            </a:p>
          </p:txBody>
        </p:sp>
        <p:sp>
          <p:nvSpPr>
            <p:cNvPr id="21" name="object 21"/>
            <p:cNvSpPr txBox="1"/>
            <p:nvPr/>
          </p:nvSpPr>
          <p:spPr>
            <a:xfrm>
              <a:off x="2704211" y="2136902"/>
              <a:ext cx="2138426" cy="137159"/>
            </a:xfrm>
            <a:prstGeom prst="rect">
              <a:avLst/>
            </a:prstGeom>
          </p:spPr>
          <p:txBody>
            <a:bodyPr wrap="square" lIns="0" tIns="0" rIns="0" bIns="0" rtlCol="0">
              <a:noAutofit/>
            </a:bodyPr>
            <a:lstStyle/>
            <a:p>
              <a:pPr marL="339851">
                <a:lnSpc>
                  <a:spcPct val="95825"/>
                </a:lnSpc>
                <a:spcBef>
                  <a:spcPts val="20"/>
                </a:spcBef>
              </a:pPr>
              <a:r>
                <a:rPr sz="900" b="1" spc="0" dirty="0" smtClean="0">
                  <a:latin typeface="Times New Roman"/>
                  <a:cs typeface="Times New Roman"/>
                </a:rPr>
                <a:t>R</a:t>
              </a:r>
              <a:r>
                <a:rPr sz="900" b="1" spc="-4" dirty="0" smtClean="0">
                  <a:latin typeface="Times New Roman"/>
                  <a:cs typeface="Times New Roman"/>
                </a:rPr>
                <a:t>I</a:t>
              </a:r>
              <a:r>
                <a:rPr sz="900" b="1" spc="0" dirty="0" smtClean="0">
                  <a:latin typeface="Times New Roman"/>
                  <a:cs typeface="Times New Roman"/>
                </a:rPr>
                <a:t>E</a:t>
              </a:r>
              <a:r>
                <a:rPr sz="900" b="1" spc="4" dirty="0" smtClean="0">
                  <a:latin typeface="Times New Roman"/>
                  <a:cs typeface="Times New Roman"/>
                </a:rPr>
                <a:t>S</a:t>
              </a:r>
              <a:r>
                <a:rPr sz="900" b="1" spc="-4" dirty="0" smtClean="0">
                  <a:latin typeface="Times New Roman"/>
                  <a:cs typeface="Times New Roman"/>
                </a:rPr>
                <a:t>GO</a:t>
              </a:r>
              <a:r>
                <a:rPr sz="900" b="1" spc="0" dirty="0" smtClean="0">
                  <a:latin typeface="Times New Roman"/>
                  <a:cs typeface="Times New Roman"/>
                </a:rPr>
                <a:t>S</a:t>
              </a:r>
              <a:r>
                <a:rPr sz="900" b="1" spc="4" dirty="0" smtClean="0">
                  <a:latin typeface="Times New Roman"/>
                  <a:cs typeface="Times New Roman"/>
                </a:rPr>
                <a:t> </a:t>
              </a:r>
              <a:r>
                <a:rPr sz="900" b="1" spc="0" dirty="0" smtClean="0">
                  <a:latin typeface="Times New Roman"/>
                  <a:cs typeface="Times New Roman"/>
                </a:rPr>
                <a:t>I</a:t>
              </a:r>
              <a:r>
                <a:rPr sz="900" b="1" spc="-4" dirty="0" smtClean="0">
                  <a:latin typeface="Times New Roman"/>
                  <a:cs typeface="Times New Roman"/>
                </a:rPr>
                <a:t>D</a:t>
              </a:r>
              <a:r>
                <a:rPr sz="900" b="1" spc="0" dirty="0" smtClean="0">
                  <a:latin typeface="Times New Roman"/>
                  <a:cs typeface="Times New Roman"/>
                </a:rPr>
                <a:t>ENT</a:t>
              </a:r>
              <a:r>
                <a:rPr sz="900" b="1" spc="-4" dirty="0" smtClean="0">
                  <a:latin typeface="Times New Roman"/>
                  <a:cs typeface="Times New Roman"/>
                </a:rPr>
                <a:t>I</a:t>
              </a:r>
              <a:r>
                <a:rPr sz="900" b="1" spc="0" dirty="0" smtClean="0">
                  <a:latin typeface="Times New Roman"/>
                  <a:cs typeface="Times New Roman"/>
                </a:rPr>
                <a:t>FIC</a:t>
              </a:r>
              <a:r>
                <a:rPr sz="900" b="1" spc="4" dirty="0" smtClean="0">
                  <a:latin typeface="Times New Roman"/>
                  <a:cs typeface="Times New Roman"/>
                </a:rPr>
                <a:t>A</a:t>
              </a:r>
              <a:r>
                <a:rPr sz="900" b="1" spc="0" dirty="0" smtClean="0">
                  <a:latin typeface="Times New Roman"/>
                  <a:cs typeface="Times New Roman"/>
                </a:rPr>
                <a:t>D</a:t>
              </a:r>
              <a:r>
                <a:rPr sz="900" b="1" spc="-4" dirty="0" smtClean="0">
                  <a:latin typeface="Times New Roman"/>
                  <a:cs typeface="Times New Roman"/>
                </a:rPr>
                <a:t>O</a:t>
              </a:r>
              <a:r>
                <a:rPr sz="900" b="1" spc="0" dirty="0" smtClean="0">
                  <a:latin typeface="Times New Roman"/>
                  <a:cs typeface="Times New Roman"/>
                </a:rPr>
                <a:t>S</a:t>
              </a:r>
              <a:endParaRPr sz="900">
                <a:latin typeface="Times New Roman"/>
                <a:cs typeface="Times New Roman"/>
              </a:endParaRPr>
            </a:p>
          </p:txBody>
        </p:sp>
        <p:sp>
          <p:nvSpPr>
            <p:cNvPr id="20" name="object 20"/>
            <p:cNvSpPr txBox="1"/>
            <p:nvPr/>
          </p:nvSpPr>
          <p:spPr>
            <a:xfrm>
              <a:off x="4842637" y="2136902"/>
              <a:ext cx="1001267" cy="137159"/>
            </a:xfrm>
            <a:prstGeom prst="rect">
              <a:avLst/>
            </a:prstGeom>
          </p:spPr>
          <p:txBody>
            <a:bodyPr wrap="square" lIns="0" tIns="0" rIns="0" bIns="0" rtlCol="0">
              <a:noAutofit/>
            </a:bodyPr>
            <a:lstStyle/>
            <a:p>
              <a:pPr marL="68579">
                <a:lnSpc>
                  <a:spcPct val="95825"/>
                </a:lnSpc>
                <a:spcBef>
                  <a:spcPts val="20"/>
                </a:spcBef>
              </a:pPr>
              <a:r>
                <a:rPr sz="900" b="1" spc="0" dirty="0" smtClean="0">
                  <a:latin typeface="Times New Roman"/>
                  <a:cs typeface="Times New Roman"/>
                </a:rPr>
                <a:t>C</a:t>
              </a:r>
              <a:r>
                <a:rPr sz="900" b="1" spc="-4" dirty="0" smtClean="0">
                  <a:latin typeface="Times New Roman"/>
                  <a:cs typeface="Times New Roman"/>
                </a:rPr>
                <a:t>A</a:t>
              </a:r>
              <a:r>
                <a:rPr sz="900" b="1" spc="0" dirty="0" smtClean="0">
                  <a:latin typeface="Times New Roman"/>
                  <a:cs typeface="Times New Roman"/>
                </a:rPr>
                <a:t>LIFI</a:t>
              </a:r>
              <a:r>
                <a:rPr sz="900" b="1" spc="-4" dirty="0" smtClean="0">
                  <a:latin typeface="Times New Roman"/>
                  <a:cs typeface="Times New Roman"/>
                </a:rPr>
                <a:t>C</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a:t>
              </a:r>
              <a:endParaRPr sz="900">
                <a:latin typeface="Times New Roman"/>
                <a:cs typeface="Times New Roman"/>
              </a:endParaRPr>
            </a:p>
          </p:txBody>
        </p:sp>
        <p:sp>
          <p:nvSpPr>
            <p:cNvPr id="19" name="object 19"/>
            <p:cNvSpPr txBox="1"/>
            <p:nvPr/>
          </p:nvSpPr>
          <p:spPr>
            <a:xfrm>
              <a:off x="5843904" y="2136902"/>
              <a:ext cx="989457" cy="493775"/>
            </a:xfrm>
            <a:prstGeom prst="rect">
              <a:avLst/>
            </a:prstGeom>
          </p:spPr>
          <p:txBody>
            <a:bodyPr wrap="square" lIns="0" tIns="0" rIns="0" bIns="0" rtlCol="0">
              <a:noAutofit/>
            </a:bodyPr>
            <a:lstStyle/>
            <a:p>
              <a:pPr marL="160401" marR="99119" indent="-42671">
                <a:lnSpc>
                  <a:spcPts val="1030"/>
                </a:lnSpc>
                <a:spcBef>
                  <a:spcPts val="91"/>
                </a:spcBef>
              </a:pPr>
              <a:r>
                <a:rPr sz="900" b="1" spc="0" dirty="0" smtClean="0">
                  <a:latin typeface="Times New Roman"/>
                  <a:cs typeface="Times New Roman"/>
                </a:rPr>
                <a:t>ENF</a:t>
              </a:r>
              <a:r>
                <a:rPr sz="900" b="1" spc="-4" dirty="0" smtClean="0">
                  <a:latin typeface="Times New Roman"/>
                  <a:cs typeface="Times New Roman"/>
                </a:rPr>
                <a:t>O</a:t>
              </a:r>
              <a:r>
                <a:rPr sz="900" b="1" spc="4" dirty="0" smtClean="0">
                  <a:latin typeface="Times New Roman"/>
                  <a:cs typeface="Times New Roman"/>
                </a:rPr>
                <a:t>Q</a:t>
              </a:r>
              <a:r>
                <a:rPr sz="900" b="1" spc="0" dirty="0" smtClean="0">
                  <a:latin typeface="Times New Roman"/>
                  <a:cs typeface="Times New Roman"/>
                </a:rPr>
                <a:t>UE DE A</a:t>
              </a:r>
              <a:r>
                <a:rPr sz="900" b="1" spc="-4" dirty="0" smtClean="0">
                  <a:latin typeface="Times New Roman"/>
                  <a:cs typeface="Times New Roman"/>
                </a:rPr>
                <a:t>U</a:t>
              </a:r>
              <a:r>
                <a:rPr sz="900" b="1" spc="0" dirty="0" smtClean="0">
                  <a:latin typeface="Times New Roman"/>
                  <a:cs typeface="Times New Roman"/>
                </a:rPr>
                <a:t>D</a:t>
              </a:r>
              <a:r>
                <a:rPr sz="900" b="1" spc="-4" dirty="0" smtClean="0">
                  <a:latin typeface="Times New Roman"/>
                  <a:cs typeface="Times New Roman"/>
                </a:rPr>
                <a:t>I</a:t>
              </a:r>
              <a:r>
                <a:rPr sz="900" b="1" spc="0" dirty="0" smtClean="0">
                  <a:latin typeface="Times New Roman"/>
                  <a:cs typeface="Times New Roman"/>
                </a:rPr>
                <a:t>T</a:t>
              </a:r>
              <a:r>
                <a:rPr sz="900" b="1" spc="-4" dirty="0" smtClean="0">
                  <a:latin typeface="Times New Roman"/>
                  <a:cs typeface="Times New Roman"/>
                </a:rPr>
                <a:t>O</a:t>
              </a:r>
              <a:r>
                <a:rPr sz="900" b="1" spc="0" dirty="0" smtClean="0">
                  <a:latin typeface="Times New Roman"/>
                  <a:cs typeface="Times New Roman"/>
                </a:rPr>
                <a:t>R</a:t>
              </a:r>
              <a:r>
                <a:rPr sz="900" b="1" spc="4" dirty="0" smtClean="0">
                  <a:latin typeface="Times New Roman"/>
                  <a:cs typeface="Times New Roman"/>
                </a:rPr>
                <a:t>Í</a:t>
              </a:r>
              <a:r>
                <a:rPr sz="900" b="1" spc="0" dirty="0" smtClean="0">
                  <a:latin typeface="Times New Roman"/>
                  <a:cs typeface="Times New Roman"/>
                </a:rPr>
                <a:t>A</a:t>
              </a:r>
              <a:endParaRPr sz="900">
                <a:latin typeface="Times New Roman"/>
                <a:cs typeface="Times New Roman"/>
              </a:endParaRPr>
            </a:p>
          </p:txBody>
        </p:sp>
        <p:sp>
          <p:nvSpPr>
            <p:cNvPr id="18" name="object 18"/>
            <p:cNvSpPr txBox="1"/>
            <p:nvPr/>
          </p:nvSpPr>
          <p:spPr>
            <a:xfrm>
              <a:off x="2704211" y="2274061"/>
              <a:ext cx="1098803" cy="356615"/>
            </a:xfrm>
            <a:prstGeom prst="rect">
              <a:avLst/>
            </a:prstGeom>
          </p:spPr>
          <p:txBody>
            <a:bodyPr wrap="square" lIns="0" tIns="0" rIns="0" bIns="0" rtlCol="0">
              <a:noAutofit/>
            </a:bodyPr>
            <a:lstStyle/>
            <a:p>
              <a:pPr marL="100583">
                <a:lnSpc>
                  <a:spcPct val="95825"/>
                </a:lnSpc>
                <a:spcBef>
                  <a:spcPts val="20"/>
                </a:spcBef>
              </a:pPr>
              <a:r>
                <a:rPr sz="1200" b="1" spc="0" dirty="0" smtClean="0">
                  <a:latin typeface="Times New Roman"/>
                  <a:cs typeface="Times New Roman"/>
                </a:rPr>
                <a:t>I</a:t>
              </a:r>
              <a:r>
                <a:rPr sz="1200" b="1" spc="4"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ti</a:t>
              </a:r>
              <a:r>
                <a:rPr sz="1200" b="1" spc="4"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17" name="object 17"/>
            <p:cNvSpPr txBox="1"/>
            <p:nvPr/>
          </p:nvSpPr>
          <p:spPr>
            <a:xfrm>
              <a:off x="3803014" y="2274061"/>
              <a:ext cx="1039622" cy="356615"/>
            </a:xfrm>
            <a:prstGeom prst="rect">
              <a:avLst/>
            </a:prstGeom>
          </p:spPr>
          <p:txBody>
            <a:bodyPr wrap="square" lIns="0" tIns="0" rIns="0" bIns="0" rtlCol="0">
              <a:noAutofit/>
            </a:bodyPr>
            <a:lstStyle/>
            <a:p>
              <a:pPr marL="303276">
                <a:lnSpc>
                  <a:spcPct val="95825"/>
                </a:lnSpc>
                <a:spcBef>
                  <a:spcPts val="20"/>
                </a:spcBef>
              </a:pPr>
              <a:r>
                <a:rPr sz="1200" b="1" spc="0" dirty="0" smtClean="0">
                  <a:latin typeface="Times New Roman"/>
                  <a:cs typeface="Times New Roman"/>
                </a:rPr>
                <a:t>Ri</a:t>
              </a:r>
              <a:r>
                <a:rPr sz="1200" b="1" spc="-4" dirty="0" smtClean="0">
                  <a:latin typeface="Times New Roman"/>
                  <a:cs typeface="Times New Roman"/>
                </a:rPr>
                <a:t>e</a:t>
              </a:r>
              <a:r>
                <a:rPr sz="1200" b="1" spc="0" dirty="0" smtClean="0">
                  <a:latin typeface="Times New Roman"/>
                  <a:cs typeface="Times New Roman"/>
                </a:rPr>
                <a:t>sgo</a:t>
              </a:r>
              <a:endParaRPr sz="1200">
                <a:latin typeface="Times New Roman"/>
                <a:cs typeface="Times New Roman"/>
              </a:endParaRPr>
            </a:p>
          </p:txBody>
        </p:sp>
        <p:sp>
          <p:nvSpPr>
            <p:cNvPr id="16" name="object 16"/>
            <p:cNvSpPr txBox="1"/>
            <p:nvPr/>
          </p:nvSpPr>
          <p:spPr>
            <a:xfrm>
              <a:off x="4842637" y="2274061"/>
              <a:ext cx="323088" cy="356615"/>
            </a:xfrm>
            <a:prstGeom prst="rect">
              <a:avLst/>
            </a:prstGeom>
          </p:spPr>
          <p:txBody>
            <a:bodyPr wrap="square" lIns="0" tIns="0" rIns="0" bIns="0" rtlCol="0">
              <a:noAutofit/>
            </a:bodyPr>
            <a:lstStyle/>
            <a:p>
              <a:pPr marL="106679">
                <a:lnSpc>
                  <a:spcPct val="95825"/>
                </a:lnSpc>
                <a:spcBef>
                  <a:spcPts val="20"/>
                </a:spcBef>
              </a:pPr>
              <a:r>
                <a:rPr sz="1200" b="1" spc="0" dirty="0" smtClean="0">
                  <a:latin typeface="Times New Roman"/>
                  <a:cs typeface="Times New Roman"/>
                </a:rPr>
                <a:t>A</a:t>
              </a:r>
              <a:endParaRPr sz="1200">
                <a:latin typeface="Times New Roman"/>
                <a:cs typeface="Times New Roman"/>
              </a:endParaRPr>
            </a:p>
          </p:txBody>
        </p:sp>
        <p:sp>
          <p:nvSpPr>
            <p:cNvPr id="15" name="object 15"/>
            <p:cNvSpPr txBox="1"/>
            <p:nvPr/>
          </p:nvSpPr>
          <p:spPr>
            <a:xfrm>
              <a:off x="5165725" y="2274061"/>
              <a:ext cx="367284" cy="356615"/>
            </a:xfrm>
            <a:prstGeom prst="rect">
              <a:avLst/>
            </a:prstGeom>
          </p:spPr>
          <p:txBody>
            <a:bodyPr wrap="square" lIns="0" tIns="0" rIns="0" bIns="0" rtlCol="0">
              <a:noAutofit/>
            </a:bodyPr>
            <a:lstStyle/>
            <a:p>
              <a:pPr marL="111251">
                <a:lnSpc>
                  <a:spcPct val="95825"/>
                </a:lnSpc>
                <a:spcBef>
                  <a:spcPts val="20"/>
                </a:spcBef>
              </a:pPr>
              <a:r>
                <a:rPr sz="1200" b="1" spc="0" dirty="0" smtClean="0">
                  <a:latin typeface="Times New Roman"/>
                  <a:cs typeface="Times New Roman"/>
                </a:rPr>
                <a:t>M</a:t>
              </a:r>
              <a:endParaRPr sz="1200">
                <a:latin typeface="Times New Roman"/>
                <a:cs typeface="Times New Roman"/>
              </a:endParaRPr>
            </a:p>
          </p:txBody>
        </p:sp>
        <p:sp>
          <p:nvSpPr>
            <p:cNvPr id="14" name="object 14"/>
            <p:cNvSpPr txBox="1"/>
            <p:nvPr/>
          </p:nvSpPr>
          <p:spPr>
            <a:xfrm>
              <a:off x="5533009" y="2274061"/>
              <a:ext cx="310895" cy="356615"/>
            </a:xfrm>
            <a:prstGeom prst="rect">
              <a:avLst/>
            </a:prstGeom>
          </p:spPr>
          <p:txBody>
            <a:bodyPr wrap="square" lIns="0" tIns="0" rIns="0" bIns="0" rtlCol="0">
              <a:noAutofit/>
            </a:bodyPr>
            <a:lstStyle/>
            <a:p>
              <a:pPr marL="80239" marR="79172" algn="ctr">
                <a:lnSpc>
                  <a:spcPct val="95825"/>
                </a:lnSpc>
                <a:spcBef>
                  <a:spcPts val="20"/>
                </a:spcBef>
              </a:pPr>
              <a:r>
                <a:rPr sz="1200" b="1" spc="0" dirty="0" smtClean="0">
                  <a:latin typeface="Times New Roman"/>
                  <a:cs typeface="Times New Roman"/>
                </a:rPr>
                <a:t>B</a:t>
              </a:r>
              <a:endParaRPr sz="1200">
                <a:latin typeface="Times New Roman"/>
                <a:cs typeface="Times New Roman"/>
              </a:endParaRPr>
            </a:p>
          </p:txBody>
        </p:sp>
        <p:sp>
          <p:nvSpPr>
            <p:cNvPr id="13" name="object 13"/>
            <p:cNvSpPr txBox="1"/>
            <p:nvPr/>
          </p:nvSpPr>
          <p:spPr>
            <a:xfrm>
              <a:off x="1350518" y="2630677"/>
              <a:ext cx="265175" cy="2461895"/>
            </a:xfrm>
            <a:prstGeom prst="rect">
              <a:avLst/>
            </a:prstGeom>
          </p:spPr>
          <p:txBody>
            <a:bodyPr wrap="square" lIns="0" tIns="0" rIns="0" bIns="0" rtlCol="0">
              <a:noAutofit/>
            </a:bodyPr>
            <a:lstStyle/>
            <a:p>
              <a:pPr>
                <a:lnSpc>
                  <a:spcPts val="900"/>
                </a:lnSpc>
                <a:spcBef>
                  <a:spcPts val="22"/>
                </a:spcBef>
              </a:pPr>
              <a:endParaRPr sz="900"/>
            </a:p>
            <a:p>
              <a:pPr marL="70358" marR="70358" algn="ctr">
                <a:lnSpc>
                  <a:spcPct val="95825"/>
                </a:lnSpc>
                <a:spcBef>
                  <a:spcPts val="6000"/>
                </a:spcBef>
              </a:pPr>
              <a:r>
                <a:rPr sz="1200" b="1" spc="0" dirty="0" smtClean="0">
                  <a:latin typeface="Times New Roman"/>
                  <a:cs typeface="Times New Roman"/>
                </a:rPr>
                <a:t>6</a:t>
              </a:r>
              <a:endParaRPr sz="1200">
                <a:latin typeface="Times New Roman"/>
                <a:cs typeface="Times New Roman"/>
              </a:endParaRPr>
            </a:p>
          </p:txBody>
        </p:sp>
        <p:sp>
          <p:nvSpPr>
            <p:cNvPr id="12" name="object 12"/>
            <p:cNvSpPr txBox="1"/>
            <p:nvPr/>
          </p:nvSpPr>
          <p:spPr>
            <a:xfrm>
              <a:off x="1615694" y="2630677"/>
              <a:ext cx="1088517" cy="2461895"/>
            </a:xfrm>
            <a:prstGeom prst="rect">
              <a:avLst/>
            </a:prstGeom>
          </p:spPr>
          <p:txBody>
            <a:bodyPr wrap="square" lIns="0" tIns="0" rIns="0" bIns="0" rtlCol="0">
              <a:noAutofit/>
            </a:bodyPr>
            <a:lstStyle/>
            <a:p>
              <a:pPr>
                <a:lnSpc>
                  <a:spcPts val="900"/>
                </a:lnSpc>
                <a:spcBef>
                  <a:spcPts val="22"/>
                </a:spcBef>
              </a:pPr>
              <a:endParaRPr sz="900"/>
            </a:p>
            <a:p>
              <a:pPr marL="85343">
                <a:lnSpc>
                  <a:spcPct val="95825"/>
                </a:lnSpc>
                <a:spcBef>
                  <a:spcPts val="6000"/>
                </a:spcBef>
              </a:pPr>
              <a:r>
                <a:rPr sz="1200" b="1" spc="-4" dirty="0" smtClean="0">
                  <a:latin typeface="Times New Roman"/>
                  <a:cs typeface="Times New Roman"/>
                </a:rPr>
                <a:t>M</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ito</a:t>
              </a:r>
              <a:r>
                <a:rPr sz="1200" b="1" spc="-4" dirty="0" smtClean="0">
                  <a:latin typeface="Times New Roman"/>
                  <a:cs typeface="Times New Roman"/>
                </a:rPr>
                <a:t>re</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l</a:t>
              </a:r>
              <a:endParaRPr sz="1200">
                <a:latin typeface="Times New Roman"/>
                <a:cs typeface="Times New Roman"/>
              </a:endParaRPr>
            </a:p>
            <a:p>
              <a:pPr marL="124968">
                <a:lnSpc>
                  <a:spcPct val="95825"/>
                </a:lnSpc>
              </a:pPr>
              <a:r>
                <a:rPr sz="1200" b="1" spc="0" dirty="0" smtClean="0">
                  <a:latin typeface="Times New Roman"/>
                  <a:cs typeface="Times New Roman"/>
                </a:rPr>
                <a:t>R</a:t>
              </a:r>
              <a:r>
                <a:rPr sz="1200" b="1" spc="-4" dirty="0" smtClean="0">
                  <a:latin typeface="Times New Roman"/>
                  <a:cs typeface="Times New Roman"/>
                </a:rPr>
                <a:t>e</a:t>
              </a:r>
              <a:r>
                <a:rPr sz="1200" b="1" spc="4" dirty="0" smtClean="0">
                  <a:latin typeface="Times New Roman"/>
                  <a:cs typeface="Times New Roman"/>
                </a:rPr>
                <a:t>nd</a:t>
              </a:r>
              <a:r>
                <a:rPr sz="1200" b="1" spc="0"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iento</a:t>
              </a:r>
              <a:endParaRPr sz="1200">
                <a:latin typeface="Times New Roman"/>
                <a:cs typeface="Times New Roman"/>
              </a:endParaRPr>
            </a:p>
          </p:txBody>
        </p:sp>
        <p:sp>
          <p:nvSpPr>
            <p:cNvPr id="11" name="object 11"/>
            <p:cNvSpPr txBox="1"/>
            <p:nvPr/>
          </p:nvSpPr>
          <p:spPr>
            <a:xfrm>
              <a:off x="2704211" y="2630677"/>
              <a:ext cx="1098803" cy="2461895"/>
            </a:xfrm>
            <a:prstGeom prst="rect">
              <a:avLst/>
            </a:prstGeom>
          </p:spPr>
          <p:txBody>
            <a:bodyPr wrap="square" lIns="0" tIns="0" rIns="0" bIns="0" rtlCol="0">
              <a:noAutofit/>
            </a:bodyPr>
            <a:lstStyle/>
            <a:p>
              <a:pPr marL="68580" marR="41835" algn="just">
                <a:lnSpc>
                  <a:spcPts val="1380"/>
                </a:lnSpc>
                <a:spcBef>
                  <a:spcPts val="84"/>
                </a:spcBef>
              </a:pPr>
              <a:r>
                <a:rPr sz="1200" spc="0" dirty="0" smtClean="0">
                  <a:latin typeface="Times New Roman"/>
                  <a:cs typeface="Times New Roman"/>
                </a:rPr>
                <a:t>No pos</a:t>
              </a:r>
              <a:r>
                <a:rPr sz="1200" spc="-4" dirty="0" smtClean="0">
                  <a:latin typeface="Times New Roman"/>
                  <a:cs typeface="Times New Roman"/>
                </a:rPr>
                <a:t>e</a:t>
              </a:r>
              <a:r>
                <a:rPr sz="1200" spc="0" dirty="0" smtClean="0">
                  <a:latin typeface="Times New Roman"/>
                  <a:cs typeface="Times New Roman"/>
                </a:rPr>
                <a:t>e ind</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d</a:t>
              </a:r>
              <a:r>
                <a:rPr sz="1200" spc="0" dirty="0" smtClean="0">
                  <a:latin typeface="Times New Roman"/>
                  <a:cs typeface="Times New Roman"/>
                </a:rPr>
                <a:t>e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 ni fin</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a:p>
              <a:pPr marL="68580" marR="42902">
                <a:lnSpc>
                  <a:spcPts val="1380"/>
                </a:lnSpc>
              </a:pP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t>
              </a:r>
              <a:r>
                <a:rPr sz="1200" spc="9" dirty="0" smtClean="0">
                  <a:latin typeface="Times New Roman"/>
                  <a:cs typeface="Times New Roman"/>
                </a:rPr>
                <a:t>a</a:t>
              </a:r>
              <a:r>
                <a:rPr sz="1200" spc="0" dirty="0" smtClean="0">
                  <a:latin typeface="Times New Roman"/>
                  <a:cs typeface="Times New Roman"/>
                </a:rPr>
                <a:t>r</a:t>
              </a:r>
              <a:r>
                <a:rPr sz="1200" spc="150" dirty="0" smtClean="0">
                  <a:latin typeface="Times New Roman"/>
                  <a:cs typeface="Times New Roman"/>
                </a:rPr>
                <a:t> </a:t>
              </a:r>
              <a:r>
                <a:rPr sz="1200" spc="0" dirty="0" smtClean="0">
                  <a:latin typeface="Times New Roman"/>
                  <a:cs typeface="Times New Roman"/>
                </a:rPr>
                <a:t>su l</a:t>
              </a:r>
              <a:r>
                <a:rPr sz="1200" spc="4" dirty="0" smtClean="0">
                  <a:latin typeface="Times New Roman"/>
                  <a:cs typeface="Times New Roman"/>
                </a:rPr>
                <a:t>i</a:t>
              </a:r>
              <a:r>
                <a:rPr sz="1200" spc="0" dirty="0" smtClean="0">
                  <a:latin typeface="Times New Roman"/>
                  <a:cs typeface="Times New Roman"/>
                </a:rPr>
                <a:t>quide</a:t>
              </a:r>
              <a:r>
                <a:rPr sz="1200" spc="4" dirty="0" smtClean="0">
                  <a:latin typeface="Times New Roman"/>
                  <a:cs typeface="Times New Roman"/>
                </a:rPr>
                <a:t>z</a:t>
              </a:r>
              <a:r>
                <a:rPr sz="1200" spc="0" dirty="0" smtClean="0">
                  <a:latin typeface="Times New Roman"/>
                  <a:cs typeface="Times New Roman"/>
                </a:rPr>
                <a:t>, r</a:t>
              </a:r>
              <a:r>
                <a:rPr sz="1200" spc="-9" dirty="0" smtClean="0">
                  <a:latin typeface="Times New Roman"/>
                  <a:cs typeface="Times New Roman"/>
                </a:rPr>
                <a:t>e</a:t>
              </a:r>
              <a:r>
                <a:rPr sz="1200" spc="0" dirty="0" smtClean="0">
                  <a:latin typeface="Times New Roman"/>
                  <a:cs typeface="Times New Roman"/>
                </a:rPr>
                <a:t>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p</a:t>
              </a:r>
              <a:r>
                <a:rPr sz="1200" spc="-4" dirty="0" smtClean="0">
                  <a:latin typeface="Times New Roman"/>
                  <a:cs typeface="Times New Roman"/>
                </a:rPr>
                <a:t>a</a:t>
              </a:r>
              <a:r>
                <a:rPr sz="1200" spc="0" dirty="0" smtClean="0">
                  <a:latin typeface="Times New Roman"/>
                  <a:cs typeface="Times New Roman"/>
                </a:rPr>
                <a:t>trimonial, si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ac</a:t>
              </a:r>
              <a:r>
                <a:rPr sz="1200" spc="0" dirty="0" smtClean="0">
                  <a:latin typeface="Times New Roman"/>
                  <a:cs typeface="Times New Roman"/>
                </a:rPr>
                <a:t>ión fin</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endParaRPr sz="1200">
                <a:latin typeface="Times New Roman"/>
                <a:cs typeface="Times New Roman"/>
              </a:endParaRPr>
            </a:p>
            <a:p>
              <a:pPr marL="68580" marR="41073">
                <a:lnSpc>
                  <a:spcPts val="1380"/>
                </a:lnSpc>
              </a:pPr>
              <a:r>
                <a:rPr sz="1200" spc="0" dirty="0" smtClean="0">
                  <a:latin typeface="Times New Roman"/>
                  <a:cs typeface="Times New Roman"/>
                </a:rPr>
                <a:t>de    </a:t>
              </a:r>
              <a:r>
                <a:rPr sz="1200" spc="245" dirty="0" smtClean="0">
                  <a:latin typeface="Times New Roman"/>
                  <a:cs typeface="Times New Roman"/>
                </a:rPr>
                <a:t> </a:t>
              </a:r>
              <a:r>
                <a:rPr sz="1200" spc="0" dirty="0" smtClean="0">
                  <a:latin typeface="Times New Roman"/>
                  <a:cs typeface="Times New Roman"/>
                </a:rPr>
                <a:t>objetivos,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 </a:t>
              </a:r>
              <a:r>
                <a:rPr sz="1200" spc="-4" dirty="0" smtClean="0">
                  <a:latin typeface="Times New Roman"/>
                  <a:cs typeface="Times New Roman"/>
                </a:rPr>
                <a:t>e</a:t>
              </a:r>
              <a:r>
                <a:rPr sz="1200" spc="0" dirty="0" smtClean="0">
                  <a:latin typeface="Times New Roman"/>
                  <a:cs typeface="Times New Roman"/>
                </a:rPr>
                <a:t>tc.</a:t>
              </a:r>
              <a:endParaRPr sz="1200">
                <a:latin typeface="Times New Roman"/>
                <a:cs typeface="Times New Roman"/>
              </a:endParaRPr>
            </a:p>
          </p:txBody>
        </p:sp>
        <p:sp>
          <p:nvSpPr>
            <p:cNvPr id="10" name="object 10"/>
            <p:cNvSpPr txBox="1"/>
            <p:nvPr/>
          </p:nvSpPr>
          <p:spPr>
            <a:xfrm>
              <a:off x="3803014" y="2630677"/>
              <a:ext cx="1039622" cy="2461895"/>
            </a:xfrm>
            <a:prstGeom prst="rect">
              <a:avLst/>
            </a:prstGeom>
          </p:spPr>
          <p:txBody>
            <a:bodyPr wrap="square" lIns="0" tIns="0" rIns="0" bIns="0" rtlCol="0">
              <a:noAutofit/>
            </a:bodyPr>
            <a:lstStyle/>
            <a:p>
              <a:pPr marL="68580" marR="42699" algn="just">
                <a:lnSpc>
                  <a:spcPts val="1380"/>
                </a:lnSpc>
                <a:spcBef>
                  <a:spcPts val="84"/>
                </a:spcBef>
              </a:pPr>
              <a:r>
                <a:rPr sz="1200" spc="-14" dirty="0" smtClean="0">
                  <a:latin typeface="Times New Roman"/>
                  <a:cs typeface="Times New Roman"/>
                </a:rPr>
                <a:t>L</a:t>
              </a:r>
              <a:r>
                <a:rPr sz="1200" spc="0" dirty="0" smtClean="0">
                  <a:latin typeface="Times New Roman"/>
                  <a:cs typeface="Times New Roman"/>
                </a:rPr>
                <a:t>a</a:t>
              </a:r>
              <a:r>
                <a:rPr sz="1200" spc="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a:t>
              </a:r>
              <a:r>
                <a:rPr sz="1200" spc="9" dirty="0" smtClean="0">
                  <a:latin typeface="Times New Roman"/>
                  <a:cs typeface="Times New Roman"/>
                </a:rPr>
                <a:t>d</a:t>
              </a:r>
              <a:r>
                <a:rPr sz="1200" spc="0" dirty="0" smtClean="0">
                  <a:latin typeface="Times New Roman"/>
                  <a:cs typeface="Times New Roman"/>
                </a:rPr>
                <a:t>e ind</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 no le p</a:t>
              </a:r>
              <a:r>
                <a:rPr sz="1200" spc="-4" dirty="0" smtClean="0">
                  <a:latin typeface="Times New Roman"/>
                  <a:cs typeface="Times New Roman"/>
                </a:rPr>
                <a:t>e</a:t>
              </a:r>
              <a:r>
                <a:rPr sz="1200" spc="0" dirty="0" smtClean="0">
                  <a:latin typeface="Times New Roman"/>
                  <a:cs typeface="Times New Roman"/>
                </a:rPr>
                <a:t>rmite</a:t>
              </a:r>
              <a:r>
                <a:rPr sz="1200" spc="4" dirty="0" smtClean="0">
                  <a:latin typeface="Times New Roman"/>
                  <a:cs typeface="Times New Roman"/>
                </a:rPr>
                <a:t> </a:t>
              </a:r>
              <a:r>
                <a:rPr sz="1200" spc="0" dirty="0" smtClean="0">
                  <a:latin typeface="Times New Roman"/>
                  <a:cs typeface="Times New Roman"/>
                </a:rPr>
                <a:t>a 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4" dirty="0" smtClean="0">
                  <a:latin typeface="Times New Roman"/>
                  <a:cs typeface="Times New Roman"/>
                </a:rPr>
                <a:t> </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dir su</a:t>
              </a:r>
              <a:endParaRPr sz="1200">
                <a:latin typeface="Times New Roman"/>
                <a:cs typeface="Times New Roman"/>
              </a:endParaRPr>
            </a:p>
            <a:p>
              <a:pPr marL="68580" marR="41328">
                <a:lnSpc>
                  <a:spcPts val="1380"/>
                </a:lnSpc>
              </a:pPr>
              <a:r>
                <a:rPr sz="1200" spc="-4" dirty="0" smtClean="0">
                  <a:latin typeface="Times New Roman"/>
                  <a:cs typeface="Times New Roman"/>
                </a:rPr>
                <a:t>c</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t>
              </a:r>
              <a:r>
                <a:rPr sz="1200" spc="-4" dirty="0" smtClean="0">
                  <a:latin typeface="Times New Roman"/>
                  <a:cs typeface="Times New Roman"/>
                </a:rPr>
                <a:t>e</a:t>
              </a:r>
              <a:r>
                <a:rPr sz="1200" spc="0" dirty="0" smtClean="0">
                  <a:latin typeface="Times New Roman"/>
                  <a:cs typeface="Times New Roman"/>
                </a:rPr>
                <a:t>volución   </a:t>
              </a:r>
              <a:r>
                <a:rPr sz="1200" spc="240" dirty="0" smtClean="0">
                  <a:latin typeface="Times New Roman"/>
                  <a:cs typeface="Times New Roman"/>
                </a:rPr>
                <a:t> </a:t>
              </a:r>
              <a:r>
                <a:rPr sz="1200" spc="0" dirty="0" smtClean="0">
                  <a:latin typeface="Times New Roman"/>
                  <a:cs typeface="Times New Roman"/>
                </a:rPr>
                <a:t>ni identifi</a:t>
              </a:r>
              <a:r>
                <a:rPr sz="1200" spc="-4" dirty="0" smtClean="0">
                  <a:latin typeface="Times New Roman"/>
                  <a:cs typeface="Times New Roman"/>
                </a:rPr>
                <a:t>ca</a:t>
              </a:r>
              <a:r>
                <a:rPr sz="1200" spc="0" dirty="0" smtClean="0">
                  <a:latin typeface="Times New Roman"/>
                  <a:cs typeface="Times New Roman"/>
                </a:rPr>
                <a:t>r </a:t>
              </a:r>
              <a:r>
                <a:rPr sz="1200" spc="29" dirty="0" smtClean="0">
                  <a:latin typeface="Times New Roman"/>
                  <a:cs typeface="Times New Roman"/>
                </a:rPr>
                <a:t> </a:t>
              </a:r>
              <a:r>
                <a:rPr sz="1200" spc="0" dirty="0" smtClean="0">
                  <a:latin typeface="Times New Roman"/>
                  <a:cs typeface="Times New Roman"/>
                </a:rPr>
                <a:t>sus 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 </a:t>
              </a:r>
              <a:r>
                <a:rPr sz="1200" spc="190" dirty="0" smtClean="0">
                  <a:latin typeface="Times New Roman"/>
                  <a:cs typeface="Times New Roman"/>
                </a:rPr>
                <a:t> </a:t>
              </a:r>
              <a:r>
                <a:rPr sz="1200" spc="0" dirty="0" smtClean="0">
                  <a:latin typeface="Times New Roman"/>
                  <a:cs typeface="Times New Roman"/>
                </a:rPr>
                <a:t>y probl</a:t>
              </a:r>
              <a:r>
                <a:rPr sz="1200" spc="-4" dirty="0" smtClean="0">
                  <a:latin typeface="Times New Roman"/>
                  <a:cs typeface="Times New Roman"/>
                </a:rPr>
                <a:t>e</a:t>
              </a:r>
              <a:r>
                <a:rPr sz="1200" spc="0" dirty="0" smtClean="0">
                  <a:latin typeface="Times New Roman"/>
                  <a:cs typeface="Times New Roman"/>
                </a:rPr>
                <a:t>mas poten</a:t>
              </a:r>
              <a:r>
                <a:rPr sz="1200" spc="-4" dirty="0" smtClean="0">
                  <a:latin typeface="Times New Roman"/>
                  <a:cs typeface="Times New Roman"/>
                </a:rPr>
                <a:t>c</a:t>
              </a:r>
              <a:r>
                <a:rPr sz="1200" spc="0" dirty="0" smtClean="0">
                  <a:latin typeface="Times New Roman"/>
                  <a:cs typeface="Times New Roman"/>
                </a:rPr>
                <a:t>ial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9" name="object 9"/>
            <p:cNvSpPr txBox="1"/>
            <p:nvPr/>
          </p:nvSpPr>
          <p:spPr>
            <a:xfrm>
              <a:off x="4842637" y="2630677"/>
              <a:ext cx="323088" cy="2461895"/>
            </a:xfrm>
            <a:prstGeom prst="rect">
              <a:avLst/>
            </a:prstGeom>
          </p:spPr>
          <p:txBody>
            <a:bodyPr wrap="square" lIns="0" tIns="0" rIns="0" bIns="0" rtlCol="0">
              <a:noAutofit/>
            </a:bodyPr>
            <a:lstStyle/>
            <a:p>
              <a:pPr>
                <a:lnSpc>
                  <a:spcPts val="1000"/>
                </a:lnSpc>
              </a:pPr>
              <a:endParaRPr sz="1000"/>
            </a:p>
            <a:p>
              <a:pPr marL="106679">
                <a:lnSpc>
                  <a:spcPct val="95825"/>
                </a:lnSpc>
                <a:spcBef>
                  <a:spcPts val="7278"/>
                </a:spcBef>
              </a:pPr>
              <a:r>
                <a:rPr sz="1200" spc="0" dirty="0" smtClean="0">
                  <a:latin typeface="Times New Roman"/>
                  <a:cs typeface="Times New Roman"/>
                </a:rPr>
                <a:t>X</a:t>
              </a:r>
              <a:endParaRPr sz="1200">
                <a:latin typeface="Times New Roman"/>
                <a:cs typeface="Times New Roman"/>
              </a:endParaRPr>
            </a:p>
          </p:txBody>
        </p:sp>
        <p:sp>
          <p:nvSpPr>
            <p:cNvPr id="8" name="object 8"/>
            <p:cNvSpPr txBox="1"/>
            <p:nvPr/>
          </p:nvSpPr>
          <p:spPr>
            <a:xfrm>
              <a:off x="5165725" y="2630677"/>
              <a:ext cx="367284" cy="2461895"/>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533009" y="2630677"/>
              <a:ext cx="310895" cy="246189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843904" y="2630677"/>
              <a:ext cx="989457" cy="2461895"/>
            </a:xfrm>
            <a:prstGeom prst="rect">
              <a:avLst/>
            </a:prstGeom>
          </p:spPr>
          <p:txBody>
            <a:bodyPr wrap="square" lIns="0" tIns="0" rIns="0" bIns="0" rtlCol="0">
              <a:noAutofit/>
            </a:bodyPr>
            <a:lstStyle/>
            <a:p>
              <a:pPr>
                <a:lnSpc>
                  <a:spcPts val="850"/>
                </a:lnSpc>
                <a:spcBef>
                  <a:spcPts val="48"/>
                </a:spcBef>
              </a:pPr>
              <a:endParaRPr sz="850"/>
            </a:p>
            <a:p>
              <a:pPr marL="70104" marR="46027" indent="93344">
                <a:lnSpc>
                  <a:spcPct val="95825"/>
                </a:lnSpc>
                <a:spcBef>
                  <a:spcPts val="6000"/>
                </a:spcBef>
              </a:pPr>
              <a:r>
                <a:rPr sz="1200" spc="4" dirty="0" smtClean="0">
                  <a:latin typeface="Times New Roman"/>
                  <a:cs typeface="Times New Roman"/>
                </a:rPr>
                <a:t>P</a:t>
              </a:r>
              <a:r>
                <a:rPr sz="1200" spc="0" dirty="0" smtClean="0">
                  <a:latin typeface="Times New Roman"/>
                  <a:cs typeface="Times New Roman"/>
                </a:rPr>
                <a:t>ru</a:t>
              </a:r>
              <a:r>
                <a:rPr sz="1200" spc="-9"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 de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endParaRPr sz="1200">
                <a:latin typeface="Times New Roman"/>
                <a:cs typeface="Times New Roman"/>
              </a:endParaRPr>
            </a:p>
          </p:txBody>
        </p:sp>
        <p:sp>
          <p:nvSpPr>
            <p:cNvPr id="5" name="object 5"/>
            <p:cNvSpPr txBox="1"/>
            <p:nvPr/>
          </p:nvSpPr>
          <p:spPr>
            <a:xfrm>
              <a:off x="1350518" y="5092573"/>
              <a:ext cx="2950336"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300855" y="5092573"/>
              <a:ext cx="2532507" cy="181355"/>
            </a:xfrm>
            <a:prstGeom prst="rect">
              <a:avLst/>
            </a:prstGeom>
          </p:spPr>
          <p:txBody>
            <a:bodyPr wrap="square" lIns="0" tIns="0" rIns="0" bIns="0" rtlCol="0">
              <a:noAutofit/>
            </a:bodyPr>
            <a:lstStyle/>
            <a:p>
              <a:pPr marL="521970">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sp>
          <p:nvSpPr>
            <p:cNvPr id="3" name="object 3"/>
            <p:cNvSpPr txBox="1"/>
            <p:nvPr/>
          </p:nvSpPr>
          <p:spPr>
            <a:xfrm>
              <a:off x="1350518" y="5273929"/>
              <a:ext cx="2950336"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300855" y="5273929"/>
              <a:ext cx="2532507" cy="181356"/>
            </a:xfrm>
            <a:prstGeom prst="rect">
              <a:avLst/>
            </a:prstGeom>
          </p:spPr>
          <p:txBody>
            <a:bodyPr wrap="square" lIns="0" tIns="0" rIns="0" bIns="0" rtlCol="0">
              <a:noAutofit/>
            </a:bodyPr>
            <a:lstStyle/>
            <a:p>
              <a:pPr marL="514350">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99 Grupo"/>
          <p:cNvGrpSpPr/>
          <p:nvPr/>
        </p:nvGrpSpPr>
        <p:grpSpPr>
          <a:xfrm>
            <a:off x="2077168" y="1722222"/>
            <a:ext cx="6019546" cy="6191760"/>
            <a:chOff x="1371854" y="1428241"/>
            <a:chExt cx="5461508" cy="5542280"/>
          </a:xfrm>
        </p:grpSpPr>
        <p:sp>
          <p:nvSpPr>
            <p:cNvPr id="46" name="object 46"/>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1374902" y="2841371"/>
              <a:ext cx="1074420" cy="0"/>
            </a:xfrm>
            <a:custGeom>
              <a:avLst/>
              <a:gdLst/>
              <a:ahLst/>
              <a:cxnLst/>
              <a:rect l="l" t="t" r="r" b="b"/>
              <a:pathLst>
                <a:path w="1074420">
                  <a:moveTo>
                    <a:pt x="0" y="0"/>
                  </a:moveTo>
                  <a:lnTo>
                    <a:pt x="1074420" y="0"/>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2455418" y="2841371"/>
              <a:ext cx="1089964" cy="0"/>
            </a:xfrm>
            <a:custGeom>
              <a:avLst/>
              <a:gdLst/>
              <a:ahLst/>
              <a:cxnLst/>
              <a:rect l="l" t="t" r="r" b="b"/>
              <a:pathLst>
                <a:path w="1089964">
                  <a:moveTo>
                    <a:pt x="0" y="0"/>
                  </a:moveTo>
                  <a:lnTo>
                    <a:pt x="1089964" y="0"/>
                  </a:lnTo>
                </a:path>
              </a:pathLst>
            </a:custGeom>
            <a:ln w="7366">
              <a:solidFill>
                <a:srgbClr val="000000"/>
              </a:solidFill>
            </a:ln>
          </p:spPr>
          <p:txBody>
            <a:bodyPr wrap="square" lIns="0" tIns="0" rIns="0" bIns="0" rtlCol="0">
              <a:noAutofit/>
            </a:bodyPr>
            <a:lstStyle/>
            <a:p>
              <a:endParaRPr/>
            </a:p>
          </p:txBody>
        </p:sp>
        <p:sp>
          <p:nvSpPr>
            <p:cNvPr id="49" name="object 49"/>
            <p:cNvSpPr/>
            <p:nvPr/>
          </p:nvSpPr>
          <p:spPr>
            <a:xfrm>
              <a:off x="3551554" y="2841371"/>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4649089" y="2841371"/>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51" name="object 51"/>
            <p:cNvSpPr/>
            <p:nvPr/>
          </p:nvSpPr>
          <p:spPr>
            <a:xfrm>
              <a:off x="5741797" y="2841371"/>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1374902" y="3240658"/>
              <a:ext cx="1074420" cy="0"/>
            </a:xfrm>
            <a:custGeom>
              <a:avLst/>
              <a:gdLst/>
              <a:ahLst/>
              <a:cxnLst/>
              <a:rect l="l" t="t" r="r" b="b"/>
              <a:pathLst>
                <a:path w="1074420">
                  <a:moveTo>
                    <a:pt x="0" y="0"/>
                  </a:moveTo>
                  <a:lnTo>
                    <a:pt x="1074420"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2455418" y="3240658"/>
              <a:ext cx="1089964" cy="0"/>
            </a:xfrm>
            <a:custGeom>
              <a:avLst/>
              <a:gdLst/>
              <a:ahLst/>
              <a:cxnLst/>
              <a:rect l="l" t="t" r="r" b="b"/>
              <a:pathLst>
                <a:path w="1089964">
                  <a:moveTo>
                    <a:pt x="0" y="0"/>
                  </a:moveTo>
                  <a:lnTo>
                    <a:pt x="1089964" y="0"/>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3551554" y="3240658"/>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55" name="object 55"/>
            <p:cNvSpPr/>
            <p:nvPr/>
          </p:nvSpPr>
          <p:spPr>
            <a:xfrm>
              <a:off x="4649089" y="3240658"/>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5741797" y="3240658"/>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57" name="object 57"/>
            <p:cNvSpPr/>
            <p:nvPr/>
          </p:nvSpPr>
          <p:spPr>
            <a:xfrm>
              <a:off x="1374902" y="3774059"/>
              <a:ext cx="1074420" cy="0"/>
            </a:xfrm>
            <a:custGeom>
              <a:avLst/>
              <a:gdLst/>
              <a:ahLst/>
              <a:cxnLst/>
              <a:rect l="l" t="t" r="r" b="b"/>
              <a:pathLst>
                <a:path w="1074420">
                  <a:moveTo>
                    <a:pt x="0" y="0"/>
                  </a:moveTo>
                  <a:lnTo>
                    <a:pt x="1074420" y="0"/>
                  </a:lnTo>
                </a:path>
              </a:pathLst>
            </a:custGeom>
            <a:ln w="7365">
              <a:solidFill>
                <a:srgbClr val="000000"/>
              </a:solidFill>
            </a:ln>
          </p:spPr>
          <p:txBody>
            <a:bodyPr wrap="square" lIns="0" tIns="0" rIns="0" bIns="0" rtlCol="0">
              <a:noAutofit/>
            </a:bodyPr>
            <a:lstStyle/>
            <a:p>
              <a:endParaRPr/>
            </a:p>
          </p:txBody>
        </p:sp>
        <p:sp>
          <p:nvSpPr>
            <p:cNvPr id="58" name="object 58"/>
            <p:cNvSpPr/>
            <p:nvPr/>
          </p:nvSpPr>
          <p:spPr>
            <a:xfrm>
              <a:off x="2455418" y="3774059"/>
              <a:ext cx="1089964" cy="0"/>
            </a:xfrm>
            <a:custGeom>
              <a:avLst/>
              <a:gdLst/>
              <a:ahLst/>
              <a:cxnLst/>
              <a:rect l="l" t="t" r="r" b="b"/>
              <a:pathLst>
                <a:path w="1089964">
                  <a:moveTo>
                    <a:pt x="0" y="0"/>
                  </a:moveTo>
                  <a:lnTo>
                    <a:pt x="1089964" y="0"/>
                  </a:lnTo>
                </a:path>
              </a:pathLst>
            </a:custGeom>
            <a:ln w="7365">
              <a:solidFill>
                <a:srgbClr val="000000"/>
              </a:solidFill>
            </a:ln>
          </p:spPr>
          <p:txBody>
            <a:bodyPr wrap="square" lIns="0" tIns="0" rIns="0" bIns="0" rtlCol="0">
              <a:noAutofit/>
            </a:bodyPr>
            <a:lstStyle/>
            <a:p>
              <a:endParaRPr/>
            </a:p>
          </p:txBody>
        </p:sp>
        <p:sp>
          <p:nvSpPr>
            <p:cNvPr id="59" name="object 59"/>
            <p:cNvSpPr/>
            <p:nvPr/>
          </p:nvSpPr>
          <p:spPr>
            <a:xfrm>
              <a:off x="3551554" y="3774059"/>
              <a:ext cx="1091488" cy="0"/>
            </a:xfrm>
            <a:custGeom>
              <a:avLst/>
              <a:gdLst/>
              <a:ahLst/>
              <a:cxnLst/>
              <a:rect l="l" t="t" r="r" b="b"/>
              <a:pathLst>
                <a:path w="1091488">
                  <a:moveTo>
                    <a:pt x="0" y="0"/>
                  </a:moveTo>
                  <a:lnTo>
                    <a:pt x="1091488" y="0"/>
                  </a:lnTo>
                </a:path>
              </a:pathLst>
            </a:custGeom>
            <a:ln w="7365">
              <a:solidFill>
                <a:srgbClr val="000000"/>
              </a:solidFill>
            </a:ln>
          </p:spPr>
          <p:txBody>
            <a:bodyPr wrap="square" lIns="0" tIns="0" rIns="0" bIns="0" rtlCol="0">
              <a:noAutofit/>
            </a:bodyPr>
            <a:lstStyle/>
            <a:p>
              <a:endParaRPr/>
            </a:p>
          </p:txBody>
        </p:sp>
        <p:sp>
          <p:nvSpPr>
            <p:cNvPr id="60" name="object 60"/>
            <p:cNvSpPr/>
            <p:nvPr/>
          </p:nvSpPr>
          <p:spPr>
            <a:xfrm>
              <a:off x="4649089" y="3774059"/>
              <a:ext cx="1086612" cy="0"/>
            </a:xfrm>
            <a:custGeom>
              <a:avLst/>
              <a:gdLst/>
              <a:ahLst/>
              <a:cxnLst/>
              <a:rect l="l" t="t" r="r" b="b"/>
              <a:pathLst>
                <a:path w="1086612">
                  <a:moveTo>
                    <a:pt x="0" y="0"/>
                  </a:moveTo>
                  <a:lnTo>
                    <a:pt x="1086612" y="0"/>
                  </a:lnTo>
                </a:path>
              </a:pathLst>
            </a:custGeom>
            <a:ln w="7365">
              <a:solidFill>
                <a:srgbClr val="000000"/>
              </a:solidFill>
            </a:ln>
          </p:spPr>
          <p:txBody>
            <a:bodyPr wrap="square" lIns="0" tIns="0" rIns="0" bIns="0" rtlCol="0">
              <a:noAutofit/>
            </a:bodyPr>
            <a:lstStyle/>
            <a:p>
              <a:endParaRPr/>
            </a:p>
          </p:txBody>
        </p:sp>
        <p:sp>
          <p:nvSpPr>
            <p:cNvPr id="61" name="object 61"/>
            <p:cNvSpPr/>
            <p:nvPr/>
          </p:nvSpPr>
          <p:spPr>
            <a:xfrm>
              <a:off x="5741797" y="3774059"/>
              <a:ext cx="1088440" cy="0"/>
            </a:xfrm>
            <a:custGeom>
              <a:avLst/>
              <a:gdLst/>
              <a:ahLst/>
              <a:cxnLst/>
              <a:rect l="l" t="t" r="r" b="b"/>
              <a:pathLst>
                <a:path w="1088440">
                  <a:moveTo>
                    <a:pt x="0" y="0"/>
                  </a:moveTo>
                  <a:lnTo>
                    <a:pt x="1088440" y="0"/>
                  </a:lnTo>
                </a:path>
              </a:pathLst>
            </a:custGeom>
            <a:ln w="7365">
              <a:solidFill>
                <a:srgbClr val="000000"/>
              </a:solidFill>
            </a:ln>
          </p:spPr>
          <p:txBody>
            <a:bodyPr wrap="square" lIns="0" tIns="0" rIns="0" bIns="0" rtlCol="0">
              <a:noAutofit/>
            </a:bodyPr>
            <a:lstStyle/>
            <a:p>
              <a:endParaRPr/>
            </a:p>
          </p:txBody>
        </p:sp>
        <p:sp>
          <p:nvSpPr>
            <p:cNvPr id="62" name="object 62"/>
            <p:cNvSpPr/>
            <p:nvPr/>
          </p:nvSpPr>
          <p:spPr>
            <a:xfrm>
              <a:off x="1374902" y="4305935"/>
              <a:ext cx="1074420" cy="0"/>
            </a:xfrm>
            <a:custGeom>
              <a:avLst/>
              <a:gdLst/>
              <a:ahLst/>
              <a:cxnLst/>
              <a:rect l="l" t="t" r="r" b="b"/>
              <a:pathLst>
                <a:path w="1074420">
                  <a:moveTo>
                    <a:pt x="0" y="0"/>
                  </a:moveTo>
                  <a:lnTo>
                    <a:pt x="1074420" y="0"/>
                  </a:lnTo>
                </a:path>
              </a:pathLst>
            </a:custGeom>
            <a:ln w="7365">
              <a:solidFill>
                <a:srgbClr val="000000"/>
              </a:solidFill>
            </a:ln>
          </p:spPr>
          <p:txBody>
            <a:bodyPr wrap="square" lIns="0" tIns="0" rIns="0" bIns="0" rtlCol="0">
              <a:noAutofit/>
            </a:bodyPr>
            <a:lstStyle/>
            <a:p>
              <a:endParaRPr/>
            </a:p>
          </p:txBody>
        </p:sp>
        <p:sp>
          <p:nvSpPr>
            <p:cNvPr id="63" name="object 63"/>
            <p:cNvSpPr/>
            <p:nvPr/>
          </p:nvSpPr>
          <p:spPr>
            <a:xfrm>
              <a:off x="2455418" y="4305935"/>
              <a:ext cx="1089964" cy="0"/>
            </a:xfrm>
            <a:custGeom>
              <a:avLst/>
              <a:gdLst/>
              <a:ahLst/>
              <a:cxnLst/>
              <a:rect l="l" t="t" r="r" b="b"/>
              <a:pathLst>
                <a:path w="1089964">
                  <a:moveTo>
                    <a:pt x="0" y="0"/>
                  </a:moveTo>
                  <a:lnTo>
                    <a:pt x="1089964" y="0"/>
                  </a:lnTo>
                </a:path>
              </a:pathLst>
            </a:custGeom>
            <a:ln w="7365">
              <a:solidFill>
                <a:srgbClr val="000000"/>
              </a:solidFill>
            </a:ln>
          </p:spPr>
          <p:txBody>
            <a:bodyPr wrap="square" lIns="0" tIns="0" rIns="0" bIns="0" rtlCol="0">
              <a:noAutofit/>
            </a:bodyPr>
            <a:lstStyle/>
            <a:p>
              <a:endParaRPr/>
            </a:p>
          </p:txBody>
        </p:sp>
        <p:sp>
          <p:nvSpPr>
            <p:cNvPr id="64" name="object 64"/>
            <p:cNvSpPr/>
            <p:nvPr/>
          </p:nvSpPr>
          <p:spPr>
            <a:xfrm>
              <a:off x="3551554" y="4305935"/>
              <a:ext cx="1091488" cy="0"/>
            </a:xfrm>
            <a:custGeom>
              <a:avLst/>
              <a:gdLst/>
              <a:ahLst/>
              <a:cxnLst/>
              <a:rect l="l" t="t" r="r" b="b"/>
              <a:pathLst>
                <a:path w="1091488">
                  <a:moveTo>
                    <a:pt x="0" y="0"/>
                  </a:moveTo>
                  <a:lnTo>
                    <a:pt x="1091488" y="0"/>
                  </a:lnTo>
                </a:path>
              </a:pathLst>
            </a:custGeom>
            <a:ln w="7365">
              <a:solidFill>
                <a:srgbClr val="000000"/>
              </a:solidFill>
            </a:ln>
          </p:spPr>
          <p:txBody>
            <a:bodyPr wrap="square" lIns="0" tIns="0" rIns="0" bIns="0" rtlCol="0">
              <a:noAutofit/>
            </a:bodyPr>
            <a:lstStyle/>
            <a:p>
              <a:endParaRPr/>
            </a:p>
          </p:txBody>
        </p:sp>
        <p:sp>
          <p:nvSpPr>
            <p:cNvPr id="65" name="object 65"/>
            <p:cNvSpPr/>
            <p:nvPr/>
          </p:nvSpPr>
          <p:spPr>
            <a:xfrm>
              <a:off x="4649089" y="4305935"/>
              <a:ext cx="1086612" cy="0"/>
            </a:xfrm>
            <a:custGeom>
              <a:avLst/>
              <a:gdLst/>
              <a:ahLst/>
              <a:cxnLst/>
              <a:rect l="l" t="t" r="r" b="b"/>
              <a:pathLst>
                <a:path w="1086612">
                  <a:moveTo>
                    <a:pt x="0" y="0"/>
                  </a:moveTo>
                  <a:lnTo>
                    <a:pt x="1086612" y="0"/>
                  </a:lnTo>
                </a:path>
              </a:pathLst>
            </a:custGeom>
            <a:ln w="7365">
              <a:solidFill>
                <a:srgbClr val="000000"/>
              </a:solidFill>
            </a:ln>
          </p:spPr>
          <p:txBody>
            <a:bodyPr wrap="square" lIns="0" tIns="0" rIns="0" bIns="0" rtlCol="0">
              <a:noAutofit/>
            </a:bodyPr>
            <a:lstStyle/>
            <a:p>
              <a:endParaRPr/>
            </a:p>
          </p:txBody>
        </p:sp>
        <p:sp>
          <p:nvSpPr>
            <p:cNvPr id="66" name="object 66"/>
            <p:cNvSpPr/>
            <p:nvPr/>
          </p:nvSpPr>
          <p:spPr>
            <a:xfrm>
              <a:off x="5741797" y="4305935"/>
              <a:ext cx="1088440" cy="0"/>
            </a:xfrm>
            <a:custGeom>
              <a:avLst/>
              <a:gdLst/>
              <a:ahLst/>
              <a:cxnLst/>
              <a:rect l="l" t="t" r="r" b="b"/>
              <a:pathLst>
                <a:path w="1088440">
                  <a:moveTo>
                    <a:pt x="0" y="0"/>
                  </a:moveTo>
                  <a:lnTo>
                    <a:pt x="1088440" y="0"/>
                  </a:lnTo>
                </a:path>
              </a:pathLst>
            </a:custGeom>
            <a:ln w="7365">
              <a:solidFill>
                <a:srgbClr val="000000"/>
              </a:solidFill>
            </a:ln>
          </p:spPr>
          <p:txBody>
            <a:bodyPr wrap="square" lIns="0" tIns="0" rIns="0" bIns="0" rtlCol="0">
              <a:noAutofit/>
            </a:bodyPr>
            <a:lstStyle/>
            <a:p>
              <a:endParaRPr/>
            </a:p>
          </p:txBody>
        </p:sp>
        <p:sp>
          <p:nvSpPr>
            <p:cNvPr id="67" name="object 67"/>
            <p:cNvSpPr/>
            <p:nvPr/>
          </p:nvSpPr>
          <p:spPr>
            <a:xfrm>
              <a:off x="1374902" y="5013324"/>
              <a:ext cx="1074420" cy="0"/>
            </a:xfrm>
            <a:custGeom>
              <a:avLst/>
              <a:gdLst/>
              <a:ahLst/>
              <a:cxnLst/>
              <a:rect l="l" t="t" r="r" b="b"/>
              <a:pathLst>
                <a:path w="1074420">
                  <a:moveTo>
                    <a:pt x="0" y="0"/>
                  </a:moveTo>
                  <a:lnTo>
                    <a:pt x="1074420"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2455418" y="5013324"/>
              <a:ext cx="1089964" cy="0"/>
            </a:xfrm>
            <a:custGeom>
              <a:avLst/>
              <a:gdLst/>
              <a:ahLst/>
              <a:cxnLst/>
              <a:rect l="l" t="t" r="r" b="b"/>
              <a:pathLst>
                <a:path w="1089964">
                  <a:moveTo>
                    <a:pt x="0" y="0"/>
                  </a:moveTo>
                  <a:lnTo>
                    <a:pt x="1089964"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3551554" y="5013324"/>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4649089" y="5013324"/>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5741797" y="5013324"/>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1374902" y="5545200"/>
              <a:ext cx="1074420" cy="0"/>
            </a:xfrm>
            <a:custGeom>
              <a:avLst/>
              <a:gdLst/>
              <a:ahLst/>
              <a:cxnLst/>
              <a:rect l="l" t="t" r="r" b="b"/>
              <a:pathLst>
                <a:path w="1074420">
                  <a:moveTo>
                    <a:pt x="0" y="0"/>
                  </a:moveTo>
                  <a:lnTo>
                    <a:pt x="1074420"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2455418" y="5545200"/>
              <a:ext cx="1089964" cy="0"/>
            </a:xfrm>
            <a:custGeom>
              <a:avLst/>
              <a:gdLst/>
              <a:ahLst/>
              <a:cxnLst/>
              <a:rect l="l" t="t" r="r" b="b"/>
              <a:pathLst>
                <a:path w="1089964">
                  <a:moveTo>
                    <a:pt x="0" y="0"/>
                  </a:moveTo>
                  <a:lnTo>
                    <a:pt x="1089964"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3551554" y="5545200"/>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4649089" y="5545200"/>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5741797" y="5545200"/>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1374902" y="6077076"/>
              <a:ext cx="1074420" cy="0"/>
            </a:xfrm>
            <a:custGeom>
              <a:avLst/>
              <a:gdLst/>
              <a:ahLst/>
              <a:cxnLst/>
              <a:rect l="l" t="t" r="r" b="b"/>
              <a:pathLst>
                <a:path w="1074420">
                  <a:moveTo>
                    <a:pt x="0" y="0"/>
                  </a:moveTo>
                  <a:lnTo>
                    <a:pt x="1074420"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2455418" y="6077076"/>
              <a:ext cx="1089964" cy="0"/>
            </a:xfrm>
            <a:custGeom>
              <a:avLst/>
              <a:gdLst/>
              <a:ahLst/>
              <a:cxnLst/>
              <a:rect l="l" t="t" r="r" b="b"/>
              <a:pathLst>
                <a:path w="1089964">
                  <a:moveTo>
                    <a:pt x="0" y="0"/>
                  </a:moveTo>
                  <a:lnTo>
                    <a:pt x="1089964"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551554" y="6077076"/>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4649089" y="6077076"/>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5741797" y="6077076"/>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2452370" y="2838323"/>
              <a:ext cx="0" cy="3774059"/>
            </a:xfrm>
            <a:custGeom>
              <a:avLst/>
              <a:gdLst/>
              <a:ahLst/>
              <a:cxnLst/>
              <a:rect l="l" t="t" r="r" b="b"/>
              <a:pathLst>
                <a:path h="3774059">
                  <a:moveTo>
                    <a:pt x="0" y="0"/>
                  </a:moveTo>
                  <a:lnTo>
                    <a:pt x="0" y="3774059"/>
                  </a:lnTo>
                </a:path>
              </a:pathLst>
            </a:custGeom>
            <a:ln w="7365">
              <a:solidFill>
                <a:srgbClr val="000000"/>
              </a:solidFill>
            </a:ln>
          </p:spPr>
          <p:txBody>
            <a:bodyPr wrap="square" lIns="0" tIns="0" rIns="0" bIns="0" rtlCol="0">
              <a:noAutofit/>
            </a:bodyPr>
            <a:lstStyle/>
            <a:p>
              <a:endParaRPr/>
            </a:p>
          </p:txBody>
        </p:sp>
        <p:sp>
          <p:nvSpPr>
            <p:cNvPr id="83" name="object 83"/>
            <p:cNvSpPr/>
            <p:nvPr/>
          </p:nvSpPr>
          <p:spPr>
            <a:xfrm>
              <a:off x="1374902" y="6609334"/>
              <a:ext cx="1074420" cy="0"/>
            </a:xfrm>
            <a:custGeom>
              <a:avLst/>
              <a:gdLst/>
              <a:ahLst/>
              <a:cxnLst/>
              <a:rect l="l" t="t" r="r" b="b"/>
              <a:pathLst>
                <a:path w="1074420">
                  <a:moveTo>
                    <a:pt x="0" y="0"/>
                  </a:moveTo>
                  <a:lnTo>
                    <a:pt x="1074420" y="0"/>
                  </a:lnTo>
                </a:path>
              </a:pathLst>
            </a:custGeom>
            <a:ln w="7365">
              <a:solidFill>
                <a:srgbClr val="000000"/>
              </a:solidFill>
            </a:ln>
          </p:spPr>
          <p:txBody>
            <a:bodyPr wrap="square" lIns="0" tIns="0" rIns="0" bIns="0" rtlCol="0">
              <a:noAutofit/>
            </a:bodyPr>
            <a:lstStyle/>
            <a:p>
              <a:endParaRPr/>
            </a:p>
          </p:txBody>
        </p:sp>
        <p:sp>
          <p:nvSpPr>
            <p:cNvPr id="84" name="object 84"/>
            <p:cNvSpPr/>
            <p:nvPr/>
          </p:nvSpPr>
          <p:spPr>
            <a:xfrm>
              <a:off x="2455418" y="6609334"/>
              <a:ext cx="1089964" cy="0"/>
            </a:xfrm>
            <a:custGeom>
              <a:avLst/>
              <a:gdLst/>
              <a:ahLst/>
              <a:cxnLst/>
              <a:rect l="l" t="t" r="r" b="b"/>
              <a:pathLst>
                <a:path w="1089964">
                  <a:moveTo>
                    <a:pt x="0" y="0"/>
                  </a:moveTo>
                  <a:lnTo>
                    <a:pt x="1089964" y="0"/>
                  </a:lnTo>
                </a:path>
              </a:pathLst>
            </a:custGeom>
            <a:ln w="7365">
              <a:solidFill>
                <a:srgbClr val="000000"/>
              </a:solidFill>
            </a:ln>
          </p:spPr>
          <p:txBody>
            <a:bodyPr wrap="square" lIns="0" tIns="0" rIns="0" bIns="0" rtlCol="0">
              <a:noAutofit/>
            </a:bodyPr>
            <a:lstStyle/>
            <a:p>
              <a:endParaRPr/>
            </a:p>
          </p:txBody>
        </p:sp>
        <p:sp>
          <p:nvSpPr>
            <p:cNvPr id="85" name="object 85"/>
            <p:cNvSpPr/>
            <p:nvPr/>
          </p:nvSpPr>
          <p:spPr>
            <a:xfrm>
              <a:off x="3551554" y="6609334"/>
              <a:ext cx="1091488" cy="0"/>
            </a:xfrm>
            <a:custGeom>
              <a:avLst/>
              <a:gdLst/>
              <a:ahLst/>
              <a:cxnLst/>
              <a:rect l="l" t="t" r="r" b="b"/>
              <a:pathLst>
                <a:path w="1091488">
                  <a:moveTo>
                    <a:pt x="0" y="0"/>
                  </a:moveTo>
                  <a:lnTo>
                    <a:pt x="1091488" y="0"/>
                  </a:lnTo>
                </a:path>
              </a:pathLst>
            </a:custGeom>
            <a:ln w="7365">
              <a:solidFill>
                <a:srgbClr val="000000"/>
              </a:solidFill>
            </a:ln>
          </p:spPr>
          <p:txBody>
            <a:bodyPr wrap="square" lIns="0" tIns="0" rIns="0" bIns="0" rtlCol="0">
              <a:noAutofit/>
            </a:bodyPr>
            <a:lstStyle/>
            <a:p>
              <a:endParaRPr/>
            </a:p>
          </p:txBody>
        </p:sp>
        <p:sp>
          <p:nvSpPr>
            <p:cNvPr id="86" name="object 86"/>
            <p:cNvSpPr/>
            <p:nvPr/>
          </p:nvSpPr>
          <p:spPr>
            <a:xfrm>
              <a:off x="4649089" y="6609334"/>
              <a:ext cx="1086612" cy="0"/>
            </a:xfrm>
            <a:custGeom>
              <a:avLst/>
              <a:gdLst/>
              <a:ahLst/>
              <a:cxnLst/>
              <a:rect l="l" t="t" r="r" b="b"/>
              <a:pathLst>
                <a:path w="1086612">
                  <a:moveTo>
                    <a:pt x="0" y="0"/>
                  </a:moveTo>
                  <a:lnTo>
                    <a:pt x="1086612" y="0"/>
                  </a:lnTo>
                </a:path>
              </a:pathLst>
            </a:custGeom>
            <a:ln w="7365">
              <a:solidFill>
                <a:srgbClr val="000000"/>
              </a:solidFill>
            </a:ln>
          </p:spPr>
          <p:txBody>
            <a:bodyPr wrap="square" lIns="0" tIns="0" rIns="0" bIns="0" rtlCol="0">
              <a:noAutofit/>
            </a:bodyPr>
            <a:lstStyle/>
            <a:p>
              <a:endParaRPr/>
            </a:p>
          </p:txBody>
        </p:sp>
        <p:sp>
          <p:nvSpPr>
            <p:cNvPr id="87" name="object 87"/>
            <p:cNvSpPr/>
            <p:nvPr/>
          </p:nvSpPr>
          <p:spPr>
            <a:xfrm>
              <a:off x="5741797" y="6609334"/>
              <a:ext cx="1088440" cy="0"/>
            </a:xfrm>
            <a:custGeom>
              <a:avLst/>
              <a:gdLst/>
              <a:ahLst/>
              <a:cxnLst/>
              <a:rect l="l" t="t" r="r" b="b"/>
              <a:pathLst>
                <a:path w="1088440">
                  <a:moveTo>
                    <a:pt x="0" y="0"/>
                  </a:moveTo>
                  <a:lnTo>
                    <a:pt x="1088440" y="0"/>
                  </a:lnTo>
                </a:path>
              </a:pathLst>
            </a:custGeom>
            <a:ln w="7365">
              <a:solidFill>
                <a:srgbClr val="000000"/>
              </a:solidFill>
            </a:ln>
          </p:spPr>
          <p:txBody>
            <a:bodyPr wrap="square" lIns="0" tIns="0" rIns="0" bIns="0" rtlCol="0">
              <a:noAutofit/>
            </a:bodyPr>
            <a:lstStyle/>
            <a:p>
              <a:endParaRPr/>
            </a:p>
          </p:txBody>
        </p:sp>
        <p:sp>
          <p:nvSpPr>
            <p:cNvPr id="88" name="object 88"/>
            <p:cNvSpPr/>
            <p:nvPr/>
          </p:nvSpPr>
          <p:spPr>
            <a:xfrm>
              <a:off x="1371854" y="1428242"/>
              <a:ext cx="0" cy="5542279"/>
            </a:xfrm>
            <a:custGeom>
              <a:avLst/>
              <a:gdLst/>
              <a:ahLst/>
              <a:cxnLst/>
              <a:rect l="l" t="t" r="r" b="b"/>
              <a:pathLst>
                <a:path h="5542279">
                  <a:moveTo>
                    <a:pt x="0" y="0"/>
                  </a:moveTo>
                  <a:lnTo>
                    <a:pt x="0" y="5542279"/>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1374902" y="6967473"/>
              <a:ext cx="2170430" cy="0"/>
            </a:xfrm>
            <a:custGeom>
              <a:avLst/>
              <a:gdLst/>
              <a:ahLst/>
              <a:cxnLst/>
              <a:rect l="l" t="t" r="r" b="b"/>
              <a:pathLst>
                <a:path w="2170430">
                  <a:moveTo>
                    <a:pt x="0" y="0"/>
                  </a:moveTo>
                  <a:lnTo>
                    <a:pt x="2170430"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3548507" y="2838322"/>
              <a:ext cx="0" cy="4132198"/>
            </a:xfrm>
            <a:custGeom>
              <a:avLst/>
              <a:gdLst/>
              <a:ahLst/>
              <a:cxnLst/>
              <a:rect l="l" t="t" r="r" b="b"/>
              <a:pathLst>
                <a:path h="4132198">
                  <a:moveTo>
                    <a:pt x="0" y="0"/>
                  </a:moveTo>
                  <a:lnTo>
                    <a:pt x="0" y="4132198"/>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3551554" y="6967473"/>
              <a:ext cx="1091488" cy="0"/>
            </a:xfrm>
            <a:custGeom>
              <a:avLst/>
              <a:gdLst/>
              <a:ahLst/>
              <a:cxnLst/>
              <a:rect l="l" t="t" r="r" b="b"/>
              <a:pathLst>
                <a:path w="1091488">
                  <a:moveTo>
                    <a:pt x="0" y="0"/>
                  </a:moveTo>
                  <a:lnTo>
                    <a:pt x="1091488"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4646040" y="2838323"/>
              <a:ext cx="0" cy="4132198"/>
            </a:xfrm>
            <a:custGeom>
              <a:avLst/>
              <a:gdLst/>
              <a:ahLst/>
              <a:cxnLst/>
              <a:rect l="l" t="t" r="r" b="b"/>
              <a:pathLst>
                <a:path h="4132198">
                  <a:moveTo>
                    <a:pt x="0" y="0"/>
                  </a:moveTo>
                  <a:lnTo>
                    <a:pt x="0" y="4132198"/>
                  </a:lnTo>
                </a:path>
              </a:pathLst>
            </a:custGeom>
            <a:ln w="7365">
              <a:solidFill>
                <a:srgbClr val="000000"/>
              </a:solidFill>
            </a:ln>
          </p:spPr>
          <p:txBody>
            <a:bodyPr wrap="square" lIns="0" tIns="0" rIns="0" bIns="0" rtlCol="0">
              <a:noAutofit/>
            </a:bodyPr>
            <a:lstStyle/>
            <a:p>
              <a:endParaRPr/>
            </a:p>
          </p:txBody>
        </p:sp>
        <p:sp>
          <p:nvSpPr>
            <p:cNvPr id="93" name="object 93"/>
            <p:cNvSpPr/>
            <p:nvPr/>
          </p:nvSpPr>
          <p:spPr>
            <a:xfrm>
              <a:off x="4649089" y="6967473"/>
              <a:ext cx="1086612" cy="0"/>
            </a:xfrm>
            <a:custGeom>
              <a:avLst/>
              <a:gdLst/>
              <a:ahLst/>
              <a:cxnLst/>
              <a:rect l="l" t="t" r="r" b="b"/>
              <a:pathLst>
                <a:path w="1086612">
                  <a:moveTo>
                    <a:pt x="0" y="0"/>
                  </a:moveTo>
                  <a:lnTo>
                    <a:pt x="1086612"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5738748" y="2838323"/>
              <a:ext cx="0" cy="4132198"/>
            </a:xfrm>
            <a:custGeom>
              <a:avLst/>
              <a:gdLst/>
              <a:ahLst/>
              <a:cxnLst/>
              <a:rect l="l" t="t" r="r" b="b"/>
              <a:pathLst>
                <a:path h="4132198">
                  <a:moveTo>
                    <a:pt x="0" y="0"/>
                  </a:moveTo>
                  <a:lnTo>
                    <a:pt x="0" y="4132198"/>
                  </a:lnTo>
                </a:path>
              </a:pathLst>
            </a:custGeom>
            <a:ln w="7365">
              <a:solidFill>
                <a:srgbClr val="000000"/>
              </a:solidFill>
            </a:ln>
          </p:spPr>
          <p:txBody>
            <a:bodyPr wrap="square" lIns="0" tIns="0" rIns="0" bIns="0" rtlCol="0">
              <a:noAutofit/>
            </a:bodyPr>
            <a:lstStyle/>
            <a:p>
              <a:endParaRPr/>
            </a:p>
          </p:txBody>
        </p:sp>
        <p:sp>
          <p:nvSpPr>
            <p:cNvPr id="95" name="object 95"/>
            <p:cNvSpPr/>
            <p:nvPr/>
          </p:nvSpPr>
          <p:spPr>
            <a:xfrm>
              <a:off x="5741797" y="6967473"/>
              <a:ext cx="1088440" cy="0"/>
            </a:xfrm>
            <a:custGeom>
              <a:avLst/>
              <a:gdLst/>
              <a:ahLst/>
              <a:cxnLst/>
              <a:rect l="l" t="t" r="r" b="b"/>
              <a:pathLst>
                <a:path w="1088440">
                  <a:moveTo>
                    <a:pt x="0" y="0"/>
                  </a:moveTo>
                  <a:lnTo>
                    <a:pt x="1088440"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6833362" y="1428241"/>
              <a:ext cx="0" cy="5542280"/>
            </a:xfrm>
            <a:custGeom>
              <a:avLst/>
              <a:gdLst/>
              <a:ahLst/>
              <a:cxnLst/>
              <a:rect l="l" t="t" r="r" b="b"/>
              <a:pathLst>
                <a:path h="5542280">
                  <a:moveTo>
                    <a:pt x="0" y="0"/>
                  </a:moveTo>
                  <a:lnTo>
                    <a:pt x="0" y="554228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1393190" y="1466850"/>
              <a:ext cx="904874" cy="438150"/>
            </a:xfrm>
            <a:prstGeom prst="rect">
              <a:avLst/>
            </a:prstGeom>
            <a:blipFill>
              <a:blip r:embed="rId2" cstate="print"/>
              <a:stretch>
                <a:fillRect/>
              </a:stretch>
            </a:blipFill>
          </p:spPr>
          <p:txBody>
            <a:bodyPr wrap="square" lIns="0" tIns="0" rIns="0" bIns="0" rtlCol="0">
              <a:noAutofit/>
            </a:bodyPr>
            <a:lstStyle/>
            <a:p>
              <a:endParaRPr/>
            </a:p>
          </p:txBody>
        </p:sp>
        <p:sp>
          <p:nvSpPr>
            <p:cNvPr id="98" name="object 98"/>
            <p:cNvSpPr/>
            <p:nvPr/>
          </p:nvSpPr>
          <p:spPr>
            <a:xfrm>
              <a:off x="6097270" y="1457325"/>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99" name="object 99"/>
            <p:cNvSpPr/>
            <p:nvPr/>
          </p:nvSpPr>
          <p:spPr>
            <a:xfrm>
              <a:off x="6102096" y="1507236"/>
              <a:ext cx="688848" cy="560831"/>
            </a:xfrm>
            <a:prstGeom prst="rect">
              <a:avLst/>
            </a:prstGeom>
            <a:blipFill>
              <a:blip r:embed="rId3" cstate="print"/>
              <a:stretch>
                <a:fillRect/>
              </a:stretch>
            </a:blipFill>
          </p:spPr>
          <p:txBody>
            <a:bodyPr wrap="square" lIns="0" tIns="0" rIns="0" bIns="0" rtlCol="0">
              <a:noAutofit/>
            </a:bodyPr>
            <a:lstStyle/>
            <a:p>
              <a:endParaRPr/>
            </a:p>
          </p:txBody>
        </p:sp>
        <p:sp>
          <p:nvSpPr>
            <p:cNvPr id="45" name="object 45"/>
            <p:cNvSpPr txBox="1"/>
            <p:nvPr/>
          </p:nvSpPr>
          <p:spPr>
            <a:xfrm>
              <a:off x="6305550" y="1691386"/>
              <a:ext cx="305622"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PP</a:t>
              </a:r>
              <a:r>
                <a:rPr sz="1650" b="1" spc="4" baseline="2482" dirty="0" smtClean="0">
                  <a:solidFill>
                    <a:srgbClr val="FF0000"/>
                  </a:solidFill>
                  <a:latin typeface="Calibri"/>
                  <a:cs typeface="Calibri"/>
                </a:rPr>
                <a:t>.7</a:t>
              </a:r>
              <a:endParaRPr sz="1100">
                <a:latin typeface="Calibri"/>
                <a:cs typeface="Calibri"/>
              </a:endParaRPr>
            </a:p>
          </p:txBody>
        </p:sp>
        <p:sp>
          <p:nvSpPr>
            <p:cNvPr id="44" name="object 44"/>
            <p:cNvSpPr txBox="1"/>
            <p:nvPr/>
          </p:nvSpPr>
          <p:spPr>
            <a:xfrm>
              <a:off x="1371854" y="1431290"/>
              <a:ext cx="4725416" cy="686434"/>
            </a:xfrm>
            <a:prstGeom prst="rect">
              <a:avLst/>
            </a:prstGeom>
          </p:spPr>
          <p:txBody>
            <a:bodyPr wrap="square" lIns="0" tIns="0" rIns="0" bIns="0" rtlCol="0">
              <a:noAutofit/>
            </a:bodyPr>
            <a:lstStyle/>
            <a:p>
              <a:pPr marL="937259" marR="175668" indent="477393" algn="ctr">
                <a:lnSpc>
                  <a:spcPct val="95825"/>
                </a:lnSpc>
              </a:pPr>
              <a:endParaRPr lang="es-EC" sz="1300" dirty="0"/>
            </a:p>
            <a:p>
              <a:pPr marL="937259" marR="175668" indent="477393" algn="ctr">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9" dirty="0" smtClean="0">
                  <a:latin typeface="Times New Roman"/>
                  <a:cs typeface="Times New Roman"/>
                </a:rPr>
                <a:t> </a:t>
              </a:r>
              <a:r>
                <a:rPr lang="es-EC" sz="1200" b="1" spc="9"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dirty="0">
                <a:latin typeface="Times New Roman"/>
                <a:cs typeface="Times New Roman"/>
              </a:endParaRPr>
            </a:p>
            <a:p>
              <a:pPr marL="1576196">
                <a:lnSpc>
                  <a:spcPts val="1245"/>
                </a:lnSpc>
                <a:spcBef>
                  <a:spcPts val="62"/>
                </a:spcBef>
              </a:pPr>
              <a:r>
                <a:rPr sz="1800" b="1" spc="-4" baseline="-4831" dirty="0" smtClean="0">
                  <a:latin typeface="Times New Roman"/>
                  <a:cs typeface="Times New Roman"/>
                </a:rPr>
                <a:t>M</a:t>
              </a:r>
              <a:r>
                <a:rPr sz="1800" b="1" spc="0" baseline="-4831" dirty="0" smtClean="0">
                  <a:latin typeface="Times New Roman"/>
                  <a:cs typeface="Times New Roman"/>
                </a:rPr>
                <a:t>ATRIZ</a:t>
              </a:r>
              <a:r>
                <a:rPr sz="1800" b="1" spc="-9" baseline="-4831" dirty="0" smtClean="0">
                  <a:latin typeface="Times New Roman"/>
                  <a:cs typeface="Times New Roman"/>
                </a:rPr>
                <a:t> </a:t>
              </a:r>
              <a:r>
                <a:rPr sz="1800" b="1" spc="0" baseline="-4831" dirty="0" smtClean="0">
                  <a:latin typeface="Times New Roman"/>
                  <a:cs typeface="Times New Roman"/>
                </a:rPr>
                <a:t>DE RIE</a:t>
              </a:r>
              <a:r>
                <a:rPr sz="1800" b="1" spc="4" baseline="-4831" dirty="0" smtClean="0">
                  <a:latin typeface="Times New Roman"/>
                  <a:cs typeface="Times New Roman"/>
                </a:rPr>
                <a:t>S</a:t>
              </a:r>
              <a:r>
                <a:rPr sz="1800" b="1" spc="0" baseline="-4831" dirty="0" smtClean="0">
                  <a:latin typeface="Times New Roman"/>
                  <a:cs typeface="Times New Roman"/>
                </a:rPr>
                <a:t>GO</a:t>
              </a:r>
              <a:r>
                <a:rPr sz="1800" b="1" spc="4" baseline="-4831" dirty="0" smtClean="0">
                  <a:latin typeface="Times New Roman"/>
                  <a:cs typeface="Times New Roman"/>
                </a:rPr>
                <a:t> </a:t>
              </a:r>
              <a:r>
                <a:rPr sz="1800" b="1" spc="0" baseline="-4831" dirty="0" smtClean="0">
                  <a:latin typeface="Times New Roman"/>
                  <a:cs typeface="Times New Roman"/>
                </a:rPr>
                <a:t>INH</a:t>
              </a:r>
              <a:r>
                <a:rPr sz="1800" b="1" spc="4" baseline="-4831" dirty="0" smtClean="0">
                  <a:latin typeface="Times New Roman"/>
                  <a:cs typeface="Times New Roman"/>
                </a:rPr>
                <a:t>E</a:t>
              </a:r>
              <a:r>
                <a:rPr sz="1800" b="1" spc="0" baseline="-4831" dirty="0" smtClean="0">
                  <a:latin typeface="Times New Roman"/>
                  <a:cs typeface="Times New Roman"/>
                </a:rPr>
                <a:t>RENTE</a:t>
              </a:r>
              <a:endParaRPr sz="1200" dirty="0">
                <a:latin typeface="Times New Roman"/>
                <a:cs typeface="Times New Roman"/>
              </a:endParaRPr>
            </a:p>
          </p:txBody>
        </p:sp>
        <p:sp>
          <p:nvSpPr>
            <p:cNvPr id="43" name="object 43"/>
            <p:cNvSpPr txBox="1"/>
            <p:nvPr/>
          </p:nvSpPr>
          <p:spPr>
            <a:xfrm>
              <a:off x="6097270" y="1431290"/>
              <a:ext cx="697865" cy="686434"/>
            </a:xfrm>
            <a:prstGeom prst="rect">
              <a:avLst/>
            </a:prstGeom>
          </p:spPr>
          <p:txBody>
            <a:bodyPr wrap="square" lIns="0" tIns="0" rIns="0" bIns="0" rtlCol="0">
              <a:noAutofit/>
            </a:bodyPr>
            <a:lstStyle/>
            <a:p>
              <a:pPr>
                <a:lnSpc>
                  <a:spcPts val="550"/>
                </a:lnSpc>
                <a:spcBef>
                  <a:spcPts val="34"/>
                </a:spcBef>
              </a:pPr>
              <a:endParaRPr sz="550"/>
            </a:p>
            <a:p>
              <a:pPr marL="202336" marR="199656" algn="ctr">
                <a:lnSpc>
                  <a:spcPct val="101725"/>
                </a:lnSpc>
              </a:pPr>
              <a:r>
                <a:rPr sz="1100" b="1" spc="0" dirty="0" smtClean="0">
                  <a:latin typeface="Calibri"/>
                  <a:cs typeface="Calibri"/>
                </a:rPr>
                <a:t>REF.</a:t>
              </a:r>
              <a:endParaRPr sz="1100">
                <a:latin typeface="Calibri"/>
                <a:cs typeface="Calibri"/>
              </a:endParaRPr>
            </a:p>
            <a:p>
              <a:pPr marL="221294" marR="217271" algn="ctr">
                <a:lnSpc>
                  <a:spcPct val="101725"/>
                </a:lnSpc>
                <a:spcBef>
                  <a:spcPts val="1357"/>
                </a:spcBef>
              </a:pPr>
              <a:r>
                <a:rPr sz="1100" b="1" spc="4" dirty="0" smtClean="0">
                  <a:solidFill>
                    <a:srgbClr val="FF0000"/>
                  </a:solidFill>
                  <a:latin typeface="Calibri"/>
                  <a:cs typeface="Calibri"/>
                </a:rPr>
                <a:t>3</a:t>
              </a:r>
              <a:r>
                <a:rPr sz="1100" b="1" spc="-4" dirty="0" smtClean="0">
                  <a:solidFill>
                    <a:srgbClr val="FF0000"/>
                  </a:solidFill>
                  <a:latin typeface="Calibri"/>
                  <a:cs typeface="Calibri"/>
                </a:rPr>
                <a:t>/</a:t>
              </a:r>
              <a:r>
                <a:rPr sz="1100" b="1" spc="0" dirty="0" smtClean="0">
                  <a:solidFill>
                    <a:srgbClr val="FF0000"/>
                  </a:solidFill>
                  <a:latin typeface="Calibri"/>
                  <a:cs typeface="Calibri"/>
                </a:rPr>
                <a:t>4</a:t>
              </a:r>
              <a:endParaRPr sz="1100">
                <a:latin typeface="Calibri"/>
                <a:cs typeface="Calibri"/>
              </a:endParaRPr>
            </a:p>
          </p:txBody>
        </p:sp>
        <p:sp>
          <p:nvSpPr>
            <p:cNvPr id="42" name="object 42"/>
            <p:cNvSpPr txBox="1"/>
            <p:nvPr/>
          </p:nvSpPr>
          <p:spPr>
            <a:xfrm>
              <a:off x="6795135" y="1431290"/>
              <a:ext cx="38227" cy="686434"/>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1371854" y="2117725"/>
              <a:ext cx="5461508" cy="723646"/>
            </a:xfrm>
            <a:prstGeom prst="rect">
              <a:avLst/>
            </a:prstGeom>
          </p:spPr>
          <p:txBody>
            <a:bodyPr wrap="square" lIns="0" tIns="0" rIns="0" bIns="0" rtlCol="0">
              <a:noAutofit/>
            </a:bodyPr>
            <a:lstStyle/>
            <a:p>
              <a:pPr marL="1120139">
                <a:lnSpc>
                  <a:spcPct val="95825"/>
                </a:lnSpc>
                <a:spcBef>
                  <a:spcPts val="135"/>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40" name="object 40"/>
            <p:cNvSpPr txBox="1"/>
            <p:nvPr/>
          </p:nvSpPr>
          <p:spPr>
            <a:xfrm>
              <a:off x="1371854" y="2841371"/>
              <a:ext cx="1080516" cy="399287"/>
            </a:xfrm>
            <a:prstGeom prst="rect">
              <a:avLst/>
            </a:prstGeom>
          </p:spPr>
          <p:txBody>
            <a:bodyPr wrap="square" lIns="0" tIns="0" rIns="0" bIns="0" rtlCol="0">
              <a:noAutofit/>
            </a:bodyPr>
            <a:lstStyle/>
            <a:p>
              <a:pPr marL="123443">
                <a:lnSpc>
                  <a:spcPct val="95825"/>
                </a:lnSpc>
                <a:spcBef>
                  <a:spcPts val="20"/>
                </a:spcBef>
              </a:pPr>
              <a:r>
                <a:rPr sz="900" b="1" spc="0" dirty="0" smtClean="0">
                  <a:latin typeface="Times New Roman"/>
                  <a:cs typeface="Times New Roman"/>
                </a:rPr>
                <a:t>C</a:t>
              </a:r>
              <a:r>
                <a:rPr sz="900" b="1" spc="-4" dirty="0" smtClean="0">
                  <a:latin typeface="Times New Roman"/>
                  <a:cs typeface="Times New Roman"/>
                </a:rPr>
                <a:t>O</a:t>
              </a:r>
              <a:r>
                <a:rPr sz="900" b="1" spc="14" dirty="0" smtClean="0">
                  <a:latin typeface="Times New Roman"/>
                  <a:cs typeface="Times New Roman"/>
                </a:rPr>
                <a:t>M</a:t>
              </a:r>
              <a:r>
                <a:rPr sz="900" b="1" spc="0" dirty="0" smtClean="0">
                  <a:latin typeface="Times New Roman"/>
                  <a:cs typeface="Times New Roman"/>
                </a:rPr>
                <a:t>PO</a:t>
              </a:r>
              <a:r>
                <a:rPr sz="900" b="1" spc="-4" dirty="0" smtClean="0">
                  <a:latin typeface="Times New Roman"/>
                  <a:cs typeface="Times New Roman"/>
                </a:rPr>
                <a:t>N</a:t>
              </a:r>
              <a:r>
                <a:rPr sz="900" b="1" spc="0" dirty="0" smtClean="0">
                  <a:latin typeface="Times New Roman"/>
                  <a:cs typeface="Times New Roman"/>
                </a:rPr>
                <a:t>ENTE</a:t>
              </a:r>
              <a:endParaRPr sz="900">
                <a:latin typeface="Times New Roman"/>
                <a:cs typeface="Times New Roman"/>
              </a:endParaRPr>
            </a:p>
          </p:txBody>
        </p:sp>
        <p:sp>
          <p:nvSpPr>
            <p:cNvPr id="39" name="object 39"/>
            <p:cNvSpPr txBox="1"/>
            <p:nvPr/>
          </p:nvSpPr>
          <p:spPr>
            <a:xfrm>
              <a:off x="2452370" y="2841371"/>
              <a:ext cx="1096137" cy="399287"/>
            </a:xfrm>
            <a:prstGeom prst="rect">
              <a:avLst/>
            </a:prstGeom>
          </p:spPr>
          <p:txBody>
            <a:bodyPr wrap="square" lIns="0" tIns="0" rIns="0" bIns="0" rtlCol="0">
              <a:noAutofit/>
            </a:bodyPr>
            <a:lstStyle/>
            <a:p>
              <a:pPr marL="227456" marR="97594" indent="-111251">
                <a:lnSpc>
                  <a:spcPts val="1030"/>
                </a:lnSpc>
                <a:spcBef>
                  <a:spcPts val="91"/>
                </a:spcBef>
              </a:pPr>
              <a:r>
                <a:rPr sz="900" b="1" spc="0" dirty="0" smtClean="0">
                  <a:latin typeface="Times New Roman"/>
                  <a:cs typeface="Times New Roman"/>
                </a:rPr>
                <a:t>C</a:t>
              </a:r>
              <a:r>
                <a:rPr sz="900" b="1" spc="-4" dirty="0" smtClean="0">
                  <a:latin typeface="Times New Roman"/>
                  <a:cs typeface="Times New Roman"/>
                </a:rPr>
                <a:t>A</a:t>
              </a:r>
              <a:r>
                <a:rPr sz="900" b="1" spc="0" dirty="0" smtClean="0">
                  <a:latin typeface="Times New Roman"/>
                  <a:cs typeface="Times New Roman"/>
                </a:rPr>
                <a:t>LIFI</a:t>
              </a:r>
              <a:r>
                <a:rPr sz="900" b="1" spc="-4" dirty="0" smtClean="0">
                  <a:latin typeface="Times New Roman"/>
                  <a:cs typeface="Times New Roman"/>
                </a:rPr>
                <a:t>C</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 </a:t>
              </a:r>
              <a:r>
                <a:rPr sz="900" b="1" spc="4" dirty="0" smtClean="0">
                  <a:latin typeface="Times New Roman"/>
                  <a:cs typeface="Times New Roman"/>
                </a:rPr>
                <a:t>S</a:t>
              </a:r>
              <a:r>
                <a:rPr sz="900" b="1" spc="0" dirty="0" smtClean="0">
                  <a:latin typeface="Times New Roman"/>
                  <a:cs typeface="Times New Roman"/>
                </a:rPr>
                <a:t>UB</a:t>
              </a:r>
              <a:r>
                <a:rPr sz="900" b="1" spc="4" dirty="0" smtClean="0">
                  <a:latin typeface="Times New Roman"/>
                  <a:cs typeface="Times New Roman"/>
                </a:rPr>
                <a:t>J</a:t>
              </a:r>
              <a:r>
                <a:rPr sz="900" b="1" spc="0" dirty="0" smtClean="0">
                  <a:latin typeface="Times New Roman"/>
                  <a:cs typeface="Times New Roman"/>
                </a:rPr>
                <a:t>ET</a:t>
              </a:r>
              <a:r>
                <a:rPr sz="900" b="1" spc="-4" dirty="0" smtClean="0">
                  <a:latin typeface="Times New Roman"/>
                  <a:cs typeface="Times New Roman"/>
                </a:rPr>
                <a:t>I</a:t>
              </a:r>
              <a:r>
                <a:rPr sz="900" b="1" spc="-14" dirty="0" smtClean="0">
                  <a:latin typeface="Times New Roman"/>
                  <a:cs typeface="Times New Roman"/>
                </a:rPr>
                <a:t>V</a:t>
              </a:r>
              <a:r>
                <a:rPr sz="900" b="1" spc="0" dirty="0" smtClean="0">
                  <a:latin typeface="Times New Roman"/>
                  <a:cs typeface="Times New Roman"/>
                </a:rPr>
                <a:t>A</a:t>
              </a:r>
              <a:endParaRPr sz="900">
                <a:latin typeface="Times New Roman"/>
                <a:cs typeface="Times New Roman"/>
              </a:endParaRPr>
            </a:p>
          </p:txBody>
        </p:sp>
        <p:sp>
          <p:nvSpPr>
            <p:cNvPr id="38" name="object 38"/>
            <p:cNvSpPr txBox="1"/>
            <p:nvPr/>
          </p:nvSpPr>
          <p:spPr>
            <a:xfrm>
              <a:off x="3548507" y="2841371"/>
              <a:ext cx="1097533" cy="399287"/>
            </a:xfrm>
            <a:prstGeom prst="rect">
              <a:avLst/>
            </a:prstGeom>
          </p:spPr>
          <p:txBody>
            <a:bodyPr wrap="square" lIns="0" tIns="0" rIns="0" bIns="0" rtlCol="0">
              <a:noAutofit/>
            </a:bodyPr>
            <a:lstStyle/>
            <a:p>
              <a:pPr marL="126491" marR="97848" indent="-9144">
                <a:lnSpc>
                  <a:spcPts val="1030"/>
                </a:lnSpc>
                <a:spcBef>
                  <a:spcPts val="91"/>
                </a:spcBef>
              </a:pPr>
              <a:r>
                <a:rPr sz="900" b="1" spc="0" dirty="0" smtClean="0">
                  <a:latin typeface="Times New Roman"/>
                  <a:cs typeface="Times New Roman"/>
                </a:rPr>
                <a:t>C</a:t>
              </a:r>
              <a:r>
                <a:rPr sz="900" b="1" spc="-4" dirty="0" smtClean="0">
                  <a:latin typeface="Times New Roman"/>
                  <a:cs typeface="Times New Roman"/>
                </a:rPr>
                <a:t>A</a:t>
              </a:r>
              <a:r>
                <a:rPr sz="900" b="1" spc="0" dirty="0" smtClean="0">
                  <a:latin typeface="Times New Roman"/>
                  <a:cs typeface="Times New Roman"/>
                </a:rPr>
                <a:t>LIFI</a:t>
              </a:r>
              <a:r>
                <a:rPr sz="900" b="1" spc="-4" dirty="0" smtClean="0">
                  <a:latin typeface="Times New Roman"/>
                  <a:cs typeface="Times New Roman"/>
                </a:rPr>
                <a:t>C</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 I</a:t>
              </a:r>
              <a:r>
                <a:rPr sz="900" b="1" spc="9" dirty="0" smtClean="0">
                  <a:latin typeface="Times New Roman"/>
                  <a:cs typeface="Times New Roman"/>
                </a:rPr>
                <a:t>M</a:t>
              </a:r>
              <a:r>
                <a:rPr sz="900" b="1" spc="0" dirty="0" smtClean="0">
                  <a:latin typeface="Times New Roman"/>
                  <a:cs typeface="Times New Roman"/>
                </a:rPr>
                <a:t>PO</a:t>
              </a:r>
              <a:r>
                <a:rPr sz="900" b="1" spc="-4" dirty="0" smtClean="0">
                  <a:latin typeface="Times New Roman"/>
                  <a:cs typeface="Times New Roman"/>
                </a:rPr>
                <a:t>R</a:t>
              </a:r>
              <a:r>
                <a:rPr sz="900" b="1" spc="0" dirty="0" smtClean="0">
                  <a:latin typeface="Times New Roman"/>
                  <a:cs typeface="Times New Roman"/>
                </a:rPr>
                <a:t>TA</a:t>
              </a:r>
              <a:r>
                <a:rPr sz="900" b="1" spc="-4" dirty="0" smtClean="0">
                  <a:latin typeface="Times New Roman"/>
                  <a:cs typeface="Times New Roman"/>
                </a:rPr>
                <a:t>N</a:t>
              </a:r>
              <a:r>
                <a:rPr sz="900" b="1" spc="0" dirty="0" smtClean="0">
                  <a:latin typeface="Times New Roman"/>
                  <a:cs typeface="Times New Roman"/>
                </a:rPr>
                <a:t>C</a:t>
              </a:r>
              <a:r>
                <a:rPr sz="900" b="1" spc="-4" dirty="0" smtClean="0">
                  <a:latin typeface="Times New Roman"/>
                  <a:cs typeface="Times New Roman"/>
                </a:rPr>
                <a:t>I</a:t>
              </a:r>
              <a:r>
                <a:rPr sz="900" b="1" spc="0" dirty="0" smtClean="0">
                  <a:latin typeface="Times New Roman"/>
                  <a:cs typeface="Times New Roman"/>
                </a:rPr>
                <a:t>A</a:t>
              </a:r>
              <a:endParaRPr sz="900">
                <a:latin typeface="Times New Roman"/>
                <a:cs typeface="Times New Roman"/>
              </a:endParaRPr>
            </a:p>
          </p:txBody>
        </p:sp>
        <p:sp>
          <p:nvSpPr>
            <p:cNvPr id="37" name="object 37"/>
            <p:cNvSpPr txBox="1"/>
            <p:nvPr/>
          </p:nvSpPr>
          <p:spPr>
            <a:xfrm>
              <a:off x="4646040" y="2841371"/>
              <a:ext cx="1092708" cy="399287"/>
            </a:xfrm>
            <a:prstGeom prst="rect">
              <a:avLst/>
            </a:prstGeom>
          </p:spPr>
          <p:txBody>
            <a:bodyPr wrap="square" lIns="0" tIns="0" rIns="0" bIns="0" rtlCol="0">
              <a:noAutofit/>
            </a:bodyPr>
            <a:lstStyle/>
            <a:p>
              <a:pPr marL="112776" marR="97480" indent="192024">
                <a:lnSpc>
                  <a:spcPts val="1030"/>
                </a:lnSpc>
                <a:spcBef>
                  <a:spcPts val="91"/>
                </a:spcBef>
              </a:pPr>
              <a:r>
                <a:rPr sz="900" b="1" spc="0" dirty="0" smtClean="0">
                  <a:latin typeface="Times New Roman"/>
                  <a:cs typeface="Times New Roman"/>
                </a:rPr>
                <a:t>FACT</a:t>
              </a:r>
              <a:r>
                <a:rPr sz="900" b="1" spc="-4" dirty="0" smtClean="0">
                  <a:latin typeface="Times New Roman"/>
                  <a:cs typeface="Times New Roman"/>
                </a:rPr>
                <a:t>O</a:t>
              </a:r>
              <a:r>
                <a:rPr sz="900" b="1" spc="0" dirty="0" smtClean="0">
                  <a:latin typeface="Times New Roman"/>
                  <a:cs typeface="Times New Roman"/>
                </a:rPr>
                <a:t>R PO</a:t>
              </a:r>
              <a:r>
                <a:rPr sz="900" b="1" spc="-4" dirty="0" smtClean="0">
                  <a:latin typeface="Times New Roman"/>
                  <a:cs typeface="Times New Roman"/>
                </a:rPr>
                <a:t>N</a:t>
              </a:r>
              <a:r>
                <a:rPr sz="900" b="1" spc="0" dirty="0" smtClean="0">
                  <a:latin typeface="Times New Roman"/>
                  <a:cs typeface="Times New Roman"/>
                </a:rPr>
                <a:t>DE</a:t>
              </a:r>
              <a:r>
                <a:rPr sz="900" b="1" spc="-4" dirty="0" smtClean="0">
                  <a:latin typeface="Times New Roman"/>
                  <a:cs typeface="Times New Roman"/>
                </a:rPr>
                <a:t>R</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a:t>
              </a:r>
              <a:endParaRPr sz="900">
                <a:latin typeface="Times New Roman"/>
                <a:cs typeface="Times New Roman"/>
              </a:endParaRPr>
            </a:p>
          </p:txBody>
        </p:sp>
        <p:sp>
          <p:nvSpPr>
            <p:cNvPr id="36" name="object 36"/>
            <p:cNvSpPr txBox="1"/>
            <p:nvPr/>
          </p:nvSpPr>
          <p:spPr>
            <a:xfrm>
              <a:off x="5738748" y="2841371"/>
              <a:ext cx="1094613" cy="399287"/>
            </a:xfrm>
            <a:prstGeom prst="rect">
              <a:avLst/>
            </a:prstGeom>
          </p:spPr>
          <p:txBody>
            <a:bodyPr wrap="square" lIns="0" tIns="0" rIns="0" bIns="0" rtlCol="0">
              <a:noAutofit/>
            </a:bodyPr>
            <a:lstStyle/>
            <a:p>
              <a:pPr marL="369189" marR="96452" indent="-253364">
                <a:lnSpc>
                  <a:spcPts val="1030"/>
                </a:lnSpc>
                <a:spcBef>
                  <a:spcPts val="91"/>
                </a:spcBef>
              </a:pPr>
              <a:r>
                <a:rPr sz="900" b="1" spc="0" dirty="0" smtClean="0">
                  <a:latin typeface="Times New Roman"/>
                  <a:cs typeface="Times New Roman"/>
                </a:rPr>
                <a:t>C</a:t>
              </a:r>
              <a:r>
                <a:rPr sz="900" b="1" spc="-4" dirty="0" smtClean="0">
                  <a:latin typeface="Times New Roman"/>
                  <a:cs typeface="Times New Roman"/>
                </a:rPr>
                <a:t>A</a:t>
              </a:r>
              <a:r>
                <a:rPr sz="900" b="1" spc="0" dirty="0" smtClean="0">
                  <a:latin typeface="Times New Roman"/>
                  <a:cs typeface="Times New Roman"/>
                </a:rPr>
                <a:t>LIFI</a:t>
              </a:r>
              <a:r>
                <a:rPr sz="900" b="1" spc="-4" dirty="0" smtClean="0">
                  <a:latin typeface="Times New Roman"/>
                  <a:cs typeface="Times New Roman"/>
                </a:rPr>
                <a:t>C</a:t>
              </a:r>
              <a:r>
                <a:rPr sz="900" b="1" spc="0" dirty="0" smtClean="0">
                  <a:latin typeface="Times New Roman"/>
                  <a:cs typeface="Times New Roman"/>
                </a:rPr>
                <a:t>A</a:t>
              </a:r>
              <a:r>
                <a:rPr sz="900" b="1" spc="-4" dirty="0" smtClean="0">
                  <a:latin typeface="Times New Roman"/>
                  <a:cs typeface="Times New Roman"/>
                </a:rPr>
                <a:t>C</a:t>
              </a:r>
              <a:r>
                <a:rPr sz="900" b="1" spc="9" dirty="0" smtClean="0">
                  <a:latin typeface="Times New Roman"/>
                  <a:cs typeface="Times New Roman"/>
                </a:rPr>
                <a:t>I</a:t>
              </a:r>
              <a:r>
                <a:rPr sz="900" b="1" spc="-4" dirty="0" smtClean="0">
                  <a:latin typeface="Times New Roman"/>
                  <a:cs typeface="Times New Roman"/>
                </a:rPr>
                <a:t>Ó</a:t>
              </a:r>
              <a:r>
                <a:rPr sz="900" b="1" spc="0" dirty="0" smtClean="0">
                  <a:latin typeface="Times New Roman"/>
                  <a:cs typeface="Times New Roman"/>
                </a:rPr>
                <a:t>N FIN</a:t>
              </a:r>
              <a:r>
                <a:rPr sz="900" b="1" spc="-4" dirty="0" smtClean="0">
                  <a:latin typeface="Times New Roman"/>
                  <a:cs typeface="Times New Roman"/>
                </a:rPr>
                <a:t>A</a:t>
              </a:r>
              <a:r>
                <a:rPr sz="900" b="1" spc="0" dirty="0" smtClean="0">
                  <a:latin typeface="Times New Roman"/>
                  <a:cs typeface="Times New Roman"/>
                </a:rPr>
                <a:t>L</a:t>
              </a:r>
              <a:endParaRPr sz="900">
                <a:latin typeface="Times New Roman"/>
                <a:cs typeface="Times New Roman"/>
              </a:endParaRPr>
            </a:p>
          </p:txBody>
        </p:sp>
        <p:sp>
          <p:nvSpPr>
            <p:cNvPr id="35" name="object 35"/>
            <p:cNvSpPr txBox="1"/>
            <p:nvPr/>
          </p:nvSpPr>
          <p:spPr>
            <a:xfrm>
              <a:off x="1371854" y="3240658"/>
              <a:ext cx="1080516" cy="533400"/>
            </a:xfrm>
            <a:prstGeom prst="rect">
              <a:avLst/>
            </a:prstGeom>
          </p:spPr>
          <p:txBody>
            <a:bodyPr wrap="square" lIns="0" tIns="0" rIns="0" bIns="0" rtlCol="0">
              <a:noAutofit/>
            </a:bodyPr>
            <a:lstStyle/>
            <a:p>
              <a:pPr marL="115823">
                <a:lnSpc>
                  <a:spcPct val="95825"/>
                </a:lnSpc>
                <a:spcBef>
                  <a:spcPts val="20"/>
                </a:spcBef>
              </a:pPr>
              <a:r>
                <a:rPr sz="1200" b="1" spc="-14" dirty="0" smtClean="0">
                  <a:latin typeface="Times New Roman"/>
                  <a:cs typeface="Times New Roman"/>
                </a:rPr>
                <a:t>P</a:t>
              </a:r>
              <a:r>
                <a:rPr sz="1200" b="1" spc="0" dirty="0" smtClean="0">
                  <a:latin typeface="Times New Roman"/>
                  <a:cs typeface="Times New Roman"/>
                </a:rPr>
                <a:t>la</a:t>
              </a:r>
              <a:r>
                <a:rPr sz="1200" b="1" spc="4" dirty="0" smtClean="0">
                  <a:latin typeface="Times New Roman"/>
                  <a:cs typeface="Times New Roman"/>
                </a:rPr>
                <a:t>n</a:t>
              </a:r>
              <a:r>
                <a:rPr sz="1200" b="1" spc="0" dirty="0" smtClean="0">
                  <a:latin typeface="Times New Roman"/>
                  <a:cs typeface="Times New Roman"/>
                </a:rPr>
                <a:t>i</a:t>
              </a:r>
              <a:r>
                <a:rPr sz="1200" b="1" spc="9"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a:p>
              <a:pPr marL="172211">
                <a:lnSpc>
                  <a:spcPct val="95825"/>
                </a:lnSpc>
              </a:pPr>
              <a:r>
                <a:rPr sz="1200" b="1" spc="0" dirty="0" smtClean="0">
                  <a:latin typeface="Times New Roman"/>
                  <a:cs typeface="Times New Roman"/>
                </a:rPr>
                <a:t>Est</a:t>
              </a:r>
              <a:r>
                <a:rPr sz="1200" b="1" spc="-4" dirty="0" smtClean="0">
                  <a:latin typeface="Times New Roman"/>
                  <a:cs typeface="Times New Roman"/>
                </a:rPr>
                <a:t>r</a:t>
              </a:r>
              <a:r>
                <a:rPr sz="1200" b="1" spc="0" dirty="0" smtClean="0">
                  <a:latin typeface="Times New Roman"/>
                  <a:cs typeface="Times New Roman"/>
                </a:rPr>
                <a:t>at</a:t>
              </a:r>
              <a:r>
                <a:rPr sz="1200" b="1" spc="-9" dirty="0" smtClean="0">
                  <a:latin typeface="Times New Roman"/>
                  <a:cs typeface="Times New Roman"/>
                </a:rPr>
                <a:t>é</a:t>
              </a:r>
              <a:r>
                <a:rPr sz="1200" b="1" spc="0" dirty="0" smtClean="0">
                  <a:latin typeface="Times New Roman"/>
                  <a:cs typeface="Times New Roman"/>
                </a:rPr>
                <a:t>gica</a:t>
              </a:r>
              <a:endParaRPr sz="1200">
                <a:latin typeface="Times New Roman"/>
                <a:cs typeface="Times New Roman"/>
              </a:endParaRPr>
            </a:p>
          </p:txBody>
        </p:sp>
        <p:sp>
          <p:nvSpPr>
            <p:cNvPr id="34" name="object 34"/>
            <p:cNvSpPr txBox="1"/>
            <p:nvPr/>
          </p:nvSpPr>
          <p:spPr>
            <a:xfrm>
              <a:off x="2452370" y="3240658"/>
              <a:ext cx="1096137" cy="533400"/>
            </a:xfrm>
            <a:prstGeom prst="rect">
              <a:avLst/>
            </a:prstGeom>
          </p:spPr>
          <p:txBody>
            <a:bodyPr wrap="square" lIns="0" tIns="0" rIns="0" bIns="0" rtlCol="0">
              <a:noAutofit/>
            </a:bodyPr>
            <a:lstStyle/>
            <a:p>
              <a:pPr>
                <a:lnSpc>
                  <a:spcPts val="1300"/>
                </a:lnSpc>
                <a:spcBef>
                  <a:spcPts val="75"/>
                </a:spcBef>
              </a:pPr>
              <a:endParaRPr sz="1300"/>
            </a:p>
            <a:p>
              <a:pPr marL="352678" marR="352298" algn="ctr">
                <a:lnSpc>
                  <a:spcPct val="95825"/>
                </a:lnSpc>
              </a:pPr>
              <a:r>
                <a:rPr sz="1200" spc="0" dirty="0" smtClean="0">
                  <a:latin typeface="Times New Roman"/>
                  <a:cs typeface="Times New Roman"/>
                </a:rPr>
                <a:t>44.44</a:t>
              </a:r>
              <a:endParaRPr sz="1200">
                <a:latin typeface="Times New Roman"/>
                <a:cs typeface="Times New Roman"/>
              </a:endParaRPr>
            </a:p>
          </p:txBody>
        </p:sp>
        <p:sp>
          <p:nvSpPr>
            <p:cNvPr id="33" name="object 33"/>
            <p:cNvSpPr txBox="1"/>
            <p:nvPr/>
          </p:nvSpPr>
          <p:spPr>
            <a:xfrm>
              <a:off x="3548507" y="3240658"/>
              <a:ext cx="1097533" cy="533400"/>
            </a:xfrm>
            <a:prstGeom prst="rect">
              <a:avLst/>
            </a:prstGeom>
          </p:spPr>
          <p:txBody>
            <a:bodyPr wrap="square" lIns="0" tIns="0" rIns="0" bIns="0" rtlCol="0">
              <a:noAutofit/>
            </a:bodyPr>
            <a:lstStyle/>
            <a:p>
              <a:pPr>
                <a:lnSpc>
                  <a:spcPts val="1300"/>
                </a:lnSpc>
                <a:spcBef>
                  <a:spcPts val="75"/>
                </a:spcBef>
              </a:pPr>
              <a:endParaRPr sz="1300"/>
            </a:p>
            <a:p>
              <a:pPr marL="486409" marR="486663" algn="ctr">
                <a:lnSpc>
                  <a:spcPct val="95825"/>
                </a:lnSpc>
              </a:pPr>
              <a:r>
                <a:rPr sz="1200" spc="0" dirty="0" smtClean="0">
                  <a:latin typeface="Times New Roman"/>
                  <a:cs typeface="Times New Roman"/>
                </a:rPr>
                <a:t>6</a:t>
              </a:r>
              <a:endParaRPr sz="1200">
                <a:latin typeface="Times New Roman"/>
                <a:cs typeface="Times New Roman"/>
              </a:endParaRPr>
            </a:p>
          </p:txBody>
        </p:sp>
        <p:sp>
          <p:nvSpPr>
            <p:cNvPr id="32" name="object 32"/>
            <p:cNvSpPr txBox="1"/>
            <p:nvPr/>
          </p:nvSpPr>
          <p:spPr>
            <a:xfrm>
              <a:off x="4646040" y="3240658"/>
              <a:ext cx="1092708" cy="533400"/>
            </a:xfrm>
            <a:prstGeom prst="rect">
              <a:avLst/>
            </a:prstGeom>
          </p:spPr>
          <p:txBody>
            <a:bodyPr wrap="square" lIns="0" tIns="0" rIns="0" bIns="0" rtlCol="0">
              <a:noAutofit/>
            </a:bodyPr>
            <a:lstStyle/>
            <a:p>
              <a:pPr>
                <a:lnSpc>
                  <a:spcPts val="1300"/>
                </a:lnSpc>
                <a:spcBef>
                  <a:spcPts val="75"/>
                </a:spcBef>
              </a:pPr>
              <a:endParaRPr sz="1300"/>
            </a:p>
            <a:p>
              <a:pPr marL="387350" marR="390397" algn="ctr">
                <a:lnSpc>
                  <a:spcPct val="95825"/>
                </a:lnSpc>
              </a:pPr>
              <a:r>
                <a:rPr sz="1200" spc="0" dirty="0" smtClean="0">
                  <a:latin typeface="Times New Roman"/>
                  <a:cs typeface="Times New Roman"/>
                </a:rPr>
                <a:t>0.28</a:t>
              </a:r>
              <a:endParaRPr sz="1200">
                <a:latin typeface="Times New Roman"/>
                <a:cs typeface="Times New Roman"/>
              </a:endParaRPr>
            </a:p>
          </p:txBody>
        </p:sp>
        <p:sp>
          <p:nvSpPr>
            <p:cNvPr id="31" name="object 31"/>
            <p:cNvSpPr txBox="1"/>
            <p:nvPr/>
          </p:nvSpPr>
          <p:spPr>
            <a:xfrm>
              <a:off x="5738748" y="3240658"/>
              <a:ext cx="1094613" cy="533400"/>
            </a:xfrm>
            <a:prstGeom prst="rect">
              <a:avLst/>
            </a:prstGeom>
          </p:spPr>
          <p:txBody>
            <a:bodyPr wrap="square" lIns="0" tIns="0" rIns="0" bIns="0" rtlCol="0">
              <a:noAutofit/>
            </a:bodyPr>
            <a:lstStyle/>
            <a:p>
              <a:pPr>
                <a:lnSpc>
                  <a:spcPts val="1300"/>
                </a:lnSpc>
                <a:spcBef>
                  <a:spcPts val="75"/>
                </a:spcBef>
              </a:pPr>
              <a:endParaRPr sz="1300"/>
            </a:p>
            <a:p>
              <a:pPr marL="350926" marR="352069" algn="ctr">
                <a:lnSpc>
                  <a:spcPct val="95825"/>
                </a:lnSpc>
              </a:pPr>
              <a:r>
                <a:rPr sz="1200" spc="0" dirty="0" smtClean="0">
                  <a:latin typeface="Times New Roman"/>
                  <a:cs typeface="Times New Roman"/>
                </a:rPr>
                <a:t>12.44</a:t>
              </a:r>
              <a:endParaRPr sz="1200">
                <a:latin typeface="Times New Roman"/>
                <a:cs typeface="Times New Roman"/>
              </a:endParaRPr>
            </a:p>
          </p:txBody>
        </p:sp>
        <p:sp>
          <p:nvSpPr>
            <p:cNvPr id="30" name="object 30"/>
            <p:cNvSpPr txBox="1"/>
            <p:nvPr/>
          </p:nvSpPr>
          <p:spPr>
            <a:xfrm>
              <a:off x="1371854" y="3774059"/>
              <a:ext cx="1080516" cy="531876"/>
            </a:xfrm>
            <a:prstGeom prst="rect">
              <a:avLst/>
            </a:prstGeom>
          </p:spPr>
          <p:txBody>
            <a:bodyPr wrap="square" lIns="0" tIns="0" rIns="0" bIns="0" rtlCol="0">
              <a:noAutofit/>
            </a:bodyPr>
            <a:lstStyle/>
            <a:p>
              <a:pPr marL="184403">
                <a:lnSpc>
                  <a:spcPct val="95825"/>
                </a:lnSpc>
                <a:spcBef>
                  <a:spcPts val="5"/>
                </a:spcBef>
              </a:pPr>
              <a:r>
                <a:rPr sz="1200" b="1" spc="0" dirty="0" smtClean="0">
                  <a:latin typeface="Times New Roman"/>
                  <a:cs typeface="Times New Roman"/>
                </a:rPr>
                <a:t>Est</a:t>
              </a:r>
              <a:r>
                <a:rPr sz="1200" b="1" spc="-4" dirty="0" smtClean="0">
                  <a:latin typeface="Times New Roman"/>
                  <a:cs typeface="Times New Roman"/>
                </a:rPr>
                <a:t>r</a:t>
              </a:r>
              <a:r>
                <a:rPr sz="1200" b="1" spc="4" dirty="0" smtClean="0">
                  <a:latin typeface="Times New Roman"/>
                  <a:cs typeface="Times New Roman"/>
                </a:rPr>
                <a:t>u</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a:t>
              </a:r>
              <a:endParaRPr sz="1200">
                <a:latin typeface="Times New Roman"/>
                <a:cs typeface="Times New Roman"/>
              </a:endParaRPr>
            </a:p>
            <a:p>
              <a:pPr marL="234695">
                <a:lnSpc>
                  <a:spcPct val="95825"/>
                </a:lnSpc>
              </a:pPr>
              <a:r>
                <a:rPr sz="1200" b="1" spc="0" dirty="0" smtClean="0">
                  <a:latin typeface="Times New Roman"/>
                  <a:cs typeface="Times New Roman"/>
                </a:rPr>
                <a:t>Orgán</a:t>
              </a:r>
              <a:r>
                <a:rPr sz="1200" b="1" spc="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a</a:t>
              </a:r>
              <a:endParaRPr sz="1200">
                <a:latin typeface="Times New Roman"/>
                <a:cs typeface="Times New Roman"/>
              </a:endParaRPr>
            </a:p>
          </p:txBody>
        </p:sp>
        <p:sp>
          <p:nvSpPr>
            <p:cNvPr id="29" name="object 29"/>
            <p:cNvSpPr txBox="1"/>
            <p:nvPr/>
          </p:nvSpPr>
          <p:spPr>
            <a:xfrm>
              <a:off x="2452370" y="3774059"/>
              <a:ext cx="1096137" cy="531876"/>
            </a:xfrm>
            <a:prstGeom prst="rect">
              <a:avLst/>
            </a:prstGeom>
          </p:spPr>
          <p:txBody>
            <a:bodyPr wrap="square" lIns="0" tIns="0" rIns="0" bIns="0" rtlCol="0">
              <a:noAutofit/>
            </a:bodyPr>
            <a:lstStyle/>
            <a:p>
              <a:pPr>
                <a:lnSpc>
                  <a:spcPts val="1300"/>
                </a:lnSpc>
                <a:spcBef>
                  <a:spcPts val="63"/>
                </a:spcBef>
              </a:pPr>
              <a:endParaRPr sz="1300"/>
            </a:p>
            <a:p>
              <a:pPr marL="352678" marR="352298" algn="ctr">
                <a:lnSpc>
                  <a:spcPct val="95825"/>
                </a:lnSpc>
              </a:pPr>
              <a:r>
                <a:rPr sz="1200" spc="0" dirty="0" smtClean="0">
                  <a:latin typeface="Times New Roman"/>
                  <a:cs typeface="Times New Roman"/>
                </a:rPr>
                <a:t>77.77</a:t>
              </a:r>
              <a:endParaRPr sz="1200">
                <a:latin typeface="Times New Roman"/>
                <a:cs typeface="Times New Roman"/>
              </a:endParaRPr>
            </a:p>
          </p:txBody>
        </p:sp>
        <p:sp>
          <p:nvSpPr>
            <p:cNvPr id="28" name="object 28"/>
            <p:cNvSpPr txBox="1"/>
            <p:nvPr/>
          </p:nvSpPr>
          <p:spPr>
            <a:xfrm>
              <a:off x="3548507" y="3774059"/>
              <a:ext cx="1097533" cy="531876"/>
            </a:xfrm>
            <a:prstGeom prst="rect">
              <a:avLst/>
            </a:prstGeom>
          </p:spPr>
          <p:txBody>
            <a:bodyPr wrap="square" lIns="0" tIns="0" rIns="0" bIns="0" rtlCol="0">
              <a:noAutofit/>
            </a:bodyPr>
            <a:lstStyle/>
            <a:p>
              <a:pPr>
                <a:lnSpc>
                  <a:spcPts val="1300"/>
                </a:lnSpc>
                <a:spcBef>
                  <a:spcPts val="63"/>
                </a:spcBef>
              </a:pPr>
              <a:endParaRPr sz="1300"/>
            </a:p>
            <a:p>
              <a:pPr marL="486409" marR="486663" algn="ctr">
                <a:lnSpc>
                  <a:spcPct val="95825"/>
                </a:lnSpc>
              </a:pPr>
              <a:r>
                <a:rPr sz="1200" spc="0" dirty="0" smtClean="0">
                  <a:latin typeface="Times New Roman"/>
                  <a:cs typeface="Times New Roman"/>
                </a:rPr>
                <a:t>5</a:t>
              </a:r>
              <a:endParaRPr sz="1200">
                <a:latin typeface="Times New Roman"/>
                <a:cs typeface="Times New Roman"/>
              </a:endParaRPr>
            </a:p>
          </p:txBody>
        </p:sp>
        <p:sp>
          <p:nvSpPr>
            <p:cNvPr id="27" name="object 27"/>
            <p:cNvSpPr txBox="1"/>
            <p:nvPr/>
          </p:nvSpPr>
          <p:spPr>
            <a:xfrm>
              <a:off x="4646040" y="3774059"/>
              <a:ext cx="1092708" cy="531876"/>
            </a:xfrm>
            <a:prstGeom prst="rect">
              <a:avLst/>
            </a:prstGeom>
          </p:spPr>
          <p:txBody>
            <a:bodyPr wrap="square" lIns="0" tIns="0" rIns="0" bIns="0" rtlCol="0">
              <a:noAutofit/>
            </a:bodyPr>
            <a:lstStyle/>
            <a:p>
              <a:pPr>
                <a:lnSpc>
                  <a:spcPts val="1300"/>
                </a:lnSpc>
                <a:spcBef>
                  <a:spcPts val="63"/>
                </a:spcBef>
              </a:pPr>
              <a:endParaRPr sz="1300"/>
            </a:p>
            <a:p>
              <a:pPr marL="387350" marR="390397" algn="ctr">
                <a:lnSpc>
                  <a:spcPct val="95825"/>
                </a:lnSpc>
              </a:pPr>
              <a:r>
                <a:rPr sz="1200" spc="0" dirty="0" smtClean="0">
                  <a:latin typeface="Times New Roman"/>
                  <a:cs typeface="Times New Roman"/>
                </a:rPr>
                <a:t>0.24</a:t>
              </a:r>
              <a:endParaRPr sz="1200">
                <a:latin typeface="Times New Roman"/>
                <a:cs typeface="Times New Roman"/>
              </a:endParaRPr>
            </a:p>
          </p:txBody>
        </p:sp>
        <p:sp>
          <p:nvSpPr>
            <p:cNvPr id="26" name="object 26"/>
            <p:cNvSpPr txBox="1"/>
            <p:nvPr/>
          </p:nvSpPr>
          <p:spPr>
            <a:xfrm>
              <a:off x="5738748" y="3774059"/>
              <a:ext cx="1094613" cy="531876"/>
            </a:xfrm>
            <a:prstGeom prst="rect">
              <a:avLst/>
            </a:prstGeom>
          </p:spPr>
          <p:txBody>
            <a:bodyPr wrap="square" lIns="0" tIns="0" rIns="0" bIns="0" rtlCol="0">
              <a:noAutofit/>
            </a:bodyPr>
            <a:lstStyle/>
            <a:p>
              <a:pPr>
                <a:lnSpc>
                  <a:spcPts val="1300"/>
                </a:lnSpc>
                <a:spcBef>
                  <a:spcPts val="63"/>
                </a:spcBef>
              </a:pPr>
              <a:endParaRPr sz="1300"/>
            </a:p>
            <a:p>
              <a:pPr marL="350926" marR="352069" algn="ctr">
                <a:lnSpc>
                  <a:spcPct val="95825"/>
                </a:lnSpc>
              </a:pPr>
              <a:r>
                <a:rPr sz="1200" spc="0" dirty="0" smtClean="0">
                  <a:latin typeface="Times New Roman"/>
                  <a:cs typeface="Times New Roman"/>
                </a:rPr>
                <a:t>18.66</a:t>
              </a:r>
              <a:endParaRPr sz="1200">
                <a:latin typeface="Times New Roman"/>
                <a:cs typeface="Times New Roman"/>
              </a:endParaRPr>
            </a:p>
          </p:txBody>
        </p:sp>
        <p:sp>
          <p:nvSpPr>
            <p:cNvPr id="25" name="object 25"/>
            <p:cNvSpPr txBox="1"/>
            <p:nvPr/>
          </p:nvSpPr>
          <p:spPr>
            <a:xfrm>
              <a:off x="1371854" y="4305935"/>
              <a:ext cx="1080516" cy="707389"/>
            </a:xfrm>
            <a:prstGeom prst="rect">
              <a:avLst/>
            </a:prstGeom>
          </p:spPr>
          <p:txBody>
            <a:bodyPr wrap="square" lIns="0" tIns="0" rIns="0" bIns="0" rtlCol="0">
              <a:noAutofit/>
            </a:bodyPr>
            <a:lstStyle/>
            <a:p>
              <a:pPr marL="97789" marR="97790" algn="ctr">
                <a:lnSpc>
                  <a:spcPct val="95825"/>
                </a:lnSpc>
                <a:spcBef>
                  <a:spcPts val="5"/>
                </a:spcBef>
              </a:pP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gl</a:t>
              </a:r>
              <a:r>
                <a:rPr sz="1200" b="1" spc="14" dirty="0" smtClean="0">
                  <a:latin typeface="Times New Roman"/>
                  <a:cs typeface="Times New Roman"/>
                </a:rPr>
                <a:t>a</a:t>
              </a:r>
              <a:r>
                <a:rPr sz="1200" b="1" spc="-14" dirty="0" smtClean="0">
                  <a:latin typeface="Times New Roman"/>
                  <a:cs typeface="Times New Roman"/>
                </a:rPr>
                <a:t>m</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tos</a:t>
              </a:r>
              <a:endParaRPr sz="1200">
                <a:latin typeface="Times New Roman"/>
                <a:cs typeface="Times New Roman"/>
              </a:endParaRPr>
            </a:p>
            <a:p>
              <a:pPr marL="44260" marR="44413" algn="ctr">
                <a:lnSpc>
                  <a:spcPct val="95825"/>
                </a:lnSpc>
              </a:pPr>
              <a:r>
                <a:rPr sz="1200" b="1" spc="0" dirty="0" smtClean="0">
                  <a:latin typeface="Times New Roman"/>
                  <a:cs typeface="Times New Roman"/>
                </a:rPr>
                <a:t>y </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nu</a:t>
              </a:r>
              <a:r>
                <a:rPr sz="1200" b="1" spc="0" dirty="0" smtClean="0">
                  <a:latin typeface="Times New Roman"/>
                  <a:cs typeface="Times New Roman"/>
                </a:rPr>
                <a:t>ales de</a:t>
              </a:r>
              <a:endParaRPr sz="1200">
                <a:latin typeface="Times New Roman"/>
                <a:cs typeface="Times New Roman"/>
              </a:endParaRPr>
            </a:p>
            <a:p>
              <a:pPr marL="186181" marR="186791" algn="ctr">
                <a:lnSpc>
                  <a:spcPct val="95825"/>
                </a:lnSpc>
              </a:pPr>
              <a:r>
                <a:rPr sz="1200" b="1" spc="-14" dirty="0" smtClean="0">
                  <a:latin typeface="Times New Roman"/>
                  <a:cs typeface="Times New Roman"/>
                </a:rPr>
                <a:t>F</a:t>
              </a:r>
              <a:r>
                <a:rPr sz="1200" b="1" spc="4" dirty="0" smtClean="0">
                  <a:latin typeface="Times New Roman"/>
                  <a:cs typeface="Times New Roman"/>
                </a:rPr>
                <a:t>un</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4" name="object 24"/>
            <p:cNvSpPr txBox="1"/>
            <p:nvPr/>
          </p:nvSpPr>
          <p:spPr>
            <a:xfrm>
              <a:off x="2452370" y="4305935"/>
              <a:ext cx="1096137" cy="707389"/>
            </a:xfrm>
            <a:prstGeom prst="rect">
              <a:avLst/>
            </a:prstGeom>
          </p:spPr>
          <p:txBody>
            <a:bodyPr wrap="square" lIns="0" tIns="0" rIns="0" bIns="0" rtlCol="0">
              <a:noAutofit/>
            </a:bodyPr>
            <a:lstStyle/>
            <a:p>
              <a:pPr>
                <a:lnSpc>
                  <a:spcPts val="1300"/>
                </a:lnSpc>
                <a:spcBef>
                  <a:spcPts val="63"/>
                </a:spcBef>
              </a:pPr>
              <a:endParaRPr sz="1300"/>
            </a:p>
            <a:p>
              <a:pPr marL="352678" marR="352298" algn="ctr">
                <a:lnSpc>
                  <a:spcPct val="95825"/>
                </a:lnSpc>
              </a:pPr>
              <a:r>
                <a:rPr sz="1200" spc="0" dirty="0" smtClean="0">
                  <a:latin typeface="Times New Roman"/>
                  <a:cs typeface="Times New Roman"/>
                </a:rPr>
                <a:t>77.77</a:t>
              </a:r>
              <a:endParaRPr sz="1200">
                <a:latin typeface="Times New Roman"/>
                <a:cs typeface="Times New Roman"/>
              </a:endParaRPr>
            </a:p>
          </p:txBody>
        </p:sp>
        <p:sp>
          <p:nvSpPr>
            <p:cNvPr id="23" name="object 23"/>
            <p:cNvSpPr txBox="1"/>
            <p:nvPr/>
          </p:nvSpPr>
          <p:spPr>
            <a:xfrm>
              <a:off x="3548507" y="4305935"/>
              <a:ext cx="1097533" cy="707389"/>
            </a:xfrm>
            <a:prstGeom prst="rect">
              <a:avLst/>
            </a:prstGeom>
          </p:spPr>
          <p:txBody>
            <a:bodyPr wrap="square" lIns="0" tIns="0" rIns="0" bIns="0" rtlCol="0">
              <a:noAutofit/>
            </a:bodyPr>
            <a:lstStyle/>
            <a:p>
              <a:pPr>
                <a:lnSpc>
                  <a:spcPts val="1300"/>
                </a:lnSpc>
                <a:spcBef>
                  <a:spcPts val="63"/>
                </a:spcBef>
              </a:pPr>
              <a:endParaRPr sz="1300"/>
            </a:p>
            <a:p>
              <a:pPr marL="486409" marR="486663" algn="ctr">
                <a:lnSpc>
                  <a:spcPct val="95825"/>
                </a:lnSpc>
              </a:pPr>
              <a:r>
                <a:rPr sz="1200" spc="0" dirty="0" smtClean="0">
                  <a:latin typeface="Times New Roman"/>
                  <a:cs typeface="Times New Roman"/>
                </a:rPr>
                <a:t>4</a:t>
              </a:r>
              <a:endParaRPr sz="1200">
                <a:latin typeface="Times New Roman"/>
                <a:cs typeface="Times New Roman"/>
              </a:endParaRPr>
            </a:p>
          </p:txBody>
        </p:sp>
        <p:sp>
          <p:nvSpPr>
            <p:cNvPr id="22" name="object 22"/>
            <p:cNvSpPr txBox="1"/>
            <p:nvPr/>
          </p:nvSpPr>
          <p:spPr>
            <a:xfrm>
              <a:off x="4646040" y="4305935"/>
              <a:ext cx="1092708" cy="707389"/>
            </a:xfrm>
            <a:prstGeom prst="rect">
              <a:avLst/>
            </a:prstGeom>
          </p:spPr>
          <p:txBody>
            <a:bodyPr wrap="square" lIns="0" tIns="0" rIns="0" bIns="0" rtlCol="0">
              <a:noAutofit/>
            </a:bodyPr>
            <a:lstStyle/>
            <a:p>
              <a:pPr>
                <a:lnSpc>
                  <a:spcPts val="1300"/>
                </a:lnSpc>
                <a:spcBef>
                  <a:spcPts val="63"/>
                </a:spcBef>
              </a:pPr>
              <a:endParaRPr sz="1300"/>
            </a:p>
            <a:p>
              <a:pPr marL="387350" marR="390397" algn="ctr">
                <a:lnSpc>
                  <a:spcPct val="95825"/>
                </a:lnSpc>
              </a:pPr>
              <a:r>
                <a:rPr sz="1200" spc="0" dirty="0" smtClean="0">
                  <a:latin typeface="Times New Roman"/>
                  <a:cs typeface="Times New Roman"/>
                </a:rPr>
                <a:t>0.19</a:t>
              </a:r>
              <a:endParaRPr sz="1200">
                <a:latin typeface="Times New Roman"/>
                <a:cs typeface="Times New Roman"/>
              </a:endParaRPr>
            </a:p>
          </p:txBody>
        </p:sp>
        <p:sp>
          <p:nvSpPr>
            <p:cNvPr id="21" name="object 21"/>
            <p:cNvSpPr txBox="1"/>
            <p:nvPr/>
          </p:nvSpPr>
          <p:spPr>
            <a:xfrm>
              <a:off x="5738748" y="4305935"/>
              <a:ext cx="1094613" cy="707389"/>
            </a:xfrm>
            <a:prstGeom prst="rect">
              <a:avLst/>
            </a:prstGeom>
          </p:spPr>
          <p:txBody>
            <a:bodyPr wrap="square" lIns="0" tIns="0" rIns="0" bIns="0" rtlCol="0">
              <a:noAutofit/>
            </a:bodyPr>
            <a:lstStyle/>
            <a:p>
              <a:pPr>
                <a:lnSpc>
                  <a:spcPts val="1300"/>
                </a:lnSpc>
                <a:spcBef>
                  <a:spcPts val="63"/>
                </a:spcBef>
              </a:pPr>
              <a:endParaRPr sz="1300"/>
            </a:p>
            <a:p>
              <a:pPr marL="350926" marR="352069" algn="ctr">
                <a:lnSpc>
                  <a:spcPct val="95825"/>
                </a:lnSpc>
              </a:pPr>
              <a:r>
                <a:rPr sz="1200" spc="0" dirty="0" smtClean="0">
                  <a:latin typeface="Times New Roman"/>
                  <a:cs typeface="Times New Roman"/>
                </a:rPr>
                <a:t>14.78</a:t>
              </a:r>
              <a:endParaRPr sz="1200">
                <a:latin typeface="Times New Roman"/>
                <a:cs typeface="Times New Roman"/>
              </a:endParaRPr>
            </a:p>
          </p:txBody>
        </p:sp>
        <p:sp>
          <p:nvSpPr>
            <p:cNvPr id="20" name="object 20"/>
            <p:cNvSpPr txBox="1"/>
            <p:nvPr/>
          </p:nvSpPr>
          <p:spPr>
            <a:xfrm>
              <a:off x="1371854" y="5013324"/>
              <a:ext cx="1080516" cy="531876"/>
            </a:xfrm>
            <a:prstGeom prst="rect">
              <a:avLst/>
            </a:prstGeom>
          </p:spPr>
          <p:txBody>
            <a:bodyPr wrap="square" lIns="0" tIns="0" rIns="0" bIns="0" rtlCol="0">
              <a:noAutofit/>
            </a:bodyPr>
            <a:lstStyle/>
            <a:p>
              <a:pPr marL="160084" marR="161303" algn="ctr">
                <a:lnSpc>
                  <a:spcPct val="95825"/>
                </a:lnSpc>
                <a:spcBef>
                  <a:spcPts val="5"/>
                </a:spcBef>
              </a:pPr>
              <a:r>
                <a:rPr sz="1200" b="1" spc="0" dirty="0" smtClean="0">
                  <a:latin typeface="Times New Roman"/>
                  <a:cs typeface="Times New Roman"/>
                </a:rPr>
                <a:t>Cana</a:t>
              </a:r>
              <a:r>
                <a:rPr sz="1200" b="1" spc="4" dirty="0" smtClean="0">
                  <a:latin typeface="Times New Roman"/>
                  <a:cs typeface="Times New Roman"/>
                </a:rPr>
                <a:t>l</a:t>
              </a:r>
              <a:r>
                <a:rPr sz="1200" b="1" spc="-4" dirty="0" smtClean="0">
                  <a:latin typeface="Times New Roman"/>
                  <a:cs typeface="Times New Roman"/>
                </a:rPr>
                <a:t>e</a:t>
              </a:r>
              <a:r>
                <a:rPr sz="1200" b="1" spc="0" dirty="0" smtClean="0">
                  <a:latin typeface="Times New Roman"/>
                  <a:cs typeface="Times New Roman"/>
                </a:rPr>
                <a:t>s </a:t>
              </a:r>
              <a:r>
                <a:rPr sz="1200" b="1" spc="4" dirty="0" smtClean="0">
                  <a:latin typeface="Times New Roman"/>
                  <a:cs typeface="Times New Roman"/>
                </a:rPr>
                <a:t>d</a:t>
              </a:r>
              <a:r>
                <a:rPr sz="1200" b="1" spc="0" dirty="0" smtClean="0">
                  <a:latin typeface="Times New Roman"/>
                  <a:cs typeface="Times New Roman"/>
                </a:rPr>
                <a:t>e</a:t>
              </a:r>
              <a:endParaRPr sz="1200">
                <a:latin typeface="Times New Roman"/>
                <a:cs typeface="Times New Roman"/>
              </a:endParaRPr>
            </a:p>
            <a:p>
              <a:pPr marL="45973" marR="47345" algn="ctr">
                <a:lnSpc>
                  <a:spcPct val="95825"/>
                </a:lnSpc>
              </a:pPr>
              <a:r>
                <a:rPr sz="1200" b="1" spc="0" dirty="0" smtClean="0">
                  <a:latin typeface="Times New Roman"/>
                  <a:cs typeface="Times New Roman"/>
                </a:rPr>
                <a:t>C</a:t>
              </a:r>
              <a:r>
                <a:rPr sz="1200" b="1" spc="9" dirty="0" smtClean="0">
                  <a:latin typeface="Times New Roman"/>
                  <a:cs typeface="Times New Roman"/>
                </a:rPr>
                <a:t>o</a:t>
              </a:r>
              <a:r>
                <a:rPr sz="1200" b="1" spc="-14" dirty="0" smtClean="0">
                  <a:latin typeface="Times New Roman"/>
                  <a:cs typeface="Times New Roman"/>
                </a:rPr>
                <a:t>m</a:t>
              </a:r>
              <a:r>
                <a:rPr sz="1200" b="1" spc="4" dirty="0" smtClean="0">
                  <a:latin typeface="Times New Roman"/>
                  <a:cs typeface="Times New Roman"/>
                </a:rPr>
                <a:t>un</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19" name="object 19"/>
            <p:cNvSpPr txBox="1"/>
            <p:nvPr/>
          </p:nvSpPr>
          <p:spPr>
            <a:xfrm>
              <a:off x="2452370" y="5013324"/>
              <a:ext cx="1096137" cy="531876"/>
            </a:xfrm>
            <a:prstGeom prst="rect">
              <a:avLst/>
            </a:prstGeom>
          </p:spPr>
          <p:txBody>
            <a:bodyPr wrap="square" lIns="0" tIns="0" rIns="0" bIns="0" rtlCol="0">
              <a:noAutofit/>
            </a:bodyPr>
            <a:lstStyle/>
            <a:p>
              <a:pPr>
                <a:lnSpc>
                  <a:spcPts val="1300"/>
                </a:lnSpc>
                <a:spcBef>
                  <a:spcPts val="63"/>
                </a:spcBef>
              </a:pPr>
              <a:endParaRPr sz="1300"/>
            </a:p>
            <a:p>
              <a:pPr marL="352678" marR="352298" algn="ctr">
                <a:lnSpc>
                  <a:spcPct val="95825"/>
                </a:lnSpc>
              </a:pPr>
              <a:r>
                <a:rPr sz="1200" spc="0" dirty="0" smtClean="0">
                  <a:latin typeface="Times New Roman"/>
                  <a:cs typeface="Times New Roman"/>
                </a:rPr>
                <a:t>77.77</a:t>
              </a:r>
              <a:endParaRPr sz="1200">
                <a:latin typeface="Times New Roman"/>
                <a:cs typeface="Times New Roman"/>
              </a:endParaRPr>
            </a:p>
          </p:txBody>
        </p:sp>
        <p:sp>
          <p:nvSpPr>
            <p:cNvPr id="18" name="object 18"/>
            <p:cNvSpPr txBox="1"/>
            <p:nvPr/>
          </p:nvSpPr>
          <p:spPr>
            <a:xfrm>
              <a:off x="3548507" y="5013324"/>
              <a:ext cx="1097533" cy="531876"/>
            </a:xfrm>
            <a:prstGeom prst="rect">
              <a:avLst/>
            </a:prstGeom>
          </p:spPr>
          <p:txBody>
            <a:bodyPr wrap="square" lIns="0" tIns="0" rIns="0" bIns="0" rtlCol="0">
              <a:noAutofit/>
            </a:bodyPr>
            <a:lstStyle/>
            <a:p>
              <a:pPr>
                <a:lnSpc>
                  <a:spcPts val="1300"/>
                </a:lnSpc>
                <a:spcBef>
                  <a:spcPts val="63"/>
                </a:spcBef>
              </a:pPr>
              <a:endParaRPr sz="1300"/>
            </a:p>
            <a:p>
              <a:pPr marL="486409" marR="486663" algn="ctr">
                <a:lnSpc>
                  <a:spcPct val="95825"/>
                </a:lnSpc>
              </a:pPr>
              <a:r>
                <a:rPr sz="1200" spc="0" dirty="0" smtClean="0">
                  <a:latin typeface="Times New Roman"/>
                  <a:cs typeface="Times New Roman"/>
                </a:rPr>
                <a:t>1</a:t>
              </a:r>
              <a:endParaRPr sz="1200">
                <a:latin typeface="Times New Roman"/>
                <a:cs typeface="Times New Roman"/>
              </a:endParaRPr>
            </a:p>
          </p:txBody>
        </p:sp>
        <p:sp>
          <p:nvSpPr>
            <p:cNvPr id="17" name="object 17"/>
            <p:cNvSpPr txBox="1"/>
            <p:nvPr/>
          </p:nvSpPr>
          <p:spPr>
            <a:xfrm>
              <a:off x="4646040" y="5013324"/>
              <a:ext cx="1092708" cy="531876"/>
            </a:xfrm>
            <a:prstGeom prst="rect">
              <a:avLst/>
            </a:prstGeom>
          </p:spPr>
          <p:txBody>
            <a:bodyPr wrap="square" lIns="0" tIns="0" rIns="0" bIns="0" rtlCol="0">
              <a:noAutofit/>
            </a:bodyPr>
            <a:lstStyle/>
            <a:p>
              <a:pPr>
                <a:lnSpc>
                  <a:spcPts val="1300"/>
                </a:lnSpc>
                <a:spcBef>
                  <a:spcPts val="63"/>
                </a:spcBef>
              </a:pPr>
              <a:endParaRPr sz="1300"/>
            </a:p>
            <a:p>
              <a:pPr marL="387350" marR="390397" algn="ctr">
                <a:lnSpc>
                  <a:spcPct val="95825"/>
                </a:lnSpc>
              </a:pPr>
              <a:r>
                <a:rPr sz="1200" spc="0" dirty="0" smtClean="0">
                  <a:latin typeface="Times New Roman"/>
                  <a:cs typeface="Times New Roman"/>
                </a:rPr>
                <a:t>0.05</a:t>
              </a:r>
              <a:endParaRPr sz="1200">
                <a:latin typeface="Times New Roman"/>
                <a:cs typeface="Times New Roman"/>
              </a:endParaRPr>
            </a:p>
          </p:txBody>
        </p:sp>
        <p:sp>
          <p:nvSpPr>
            <p:cNvPr id="16" name="object 16"/>
            <p:cNvSpPr txBox="1"/>
            <p:nvPr/>
          </p:nvSpPr>
          <p:spPr>
            <a:xfrm>
              <a:off x="5738748" y="5013324"/>
              <a:ext cx="1094613" cy="531876"/>
            </a:xfrm>
            <a:prstGeom prst="rect">
              <a:avLst/>
            </a:prstGeom>
          </p:spPr>
          <p:txBody>
            <a:bodyPr wrap="square" lIns="0" tIns="0" rIns="0" bIns="0" rtlCol="0">
              <a:noAutofit/>
            </a:bodyPr>
            <a:lstStyle/>
            <a:p>
              <a:pPr>
                <a:lnSpc>
                  <a:spcPts val="1300"/>
                </a:lnSpc>
                <a:spcBef>
                  <a:spcPts val="63"/>
                </a:spcBef>
              </a:pPr>
              <a:endParaRPr sz="1300"/>
            </a:p>
            <a:p>
              <a:pPr marL="389026" marR="390169" algn="ctr">
                <a:lnSpc>
                  <a:spcPct val="95825"/>
                </a:lnSpc>
              </a:pPr>
              <a:r>
                <a:rPr sz="1200" spc="0" dirty="0" smtClean="0">
                  <a:latin typeface="Times New Roman"/>
                  <a:cs typeface="Times New Roman"/>
                </a:rPr>
                <a:t>3.89</a:t>
              </a:r>
              <a:endParaRPr sz="1200">
                <a:latin typeface="Times New Roman"/>
                <a:cs typeface="Times New Roman"/>
              </a:endParaRPr>
            </a:p>
          </p:txBody>
        </p:sp>
        <p:sp>
          <p:nvSpPr>
            <p:cNvPr id="15" name="object 15"/>
            <p:cNvSpPr txBox="1"/>
            <p:nvPr/>
          </p:nvSpPr>
          <p:spPr>
            <a:xfrm>
              <a:off x="1371854" y="5545200"/>
              <a:ext cx="1080516" cy="531876"/>
            </a:xfrm>
            <a:prstGeom prst="rect">
              <a:avLst/>
            </a:prstGeom>
          </p:spPr>
          <p:txBody>
            <a:bodyPr wrap="square" lIns="0" tIns="0" rIns="0" bIns="0" rtlCol="0">
              <a:noAutofit/>
            </a:bodyPr>
            <a:lstStyle/>
            <a:p>
              <a:pPr marL="161543">
                <a:lnSpc>
                  <a:spcPct val="95825"/>
                </a:lnSpc>
                <a:spcBef>
                  <a:spcPts val="5"/>
                </a:spcBef>
              </a:pPr>
              <a:r>
                <a:rPr sz="1200" b="1" spc="4" dirty="0" smtClean="0">
                  <a:latin typeface="Times New Roman"/>
                  <a:cs typeface="Times New Roman"/>
                </a:rPr>
                <a:t>S</a:t>
              </a:r>
              <a:r>
                <a:rPr sz="1200" b="1" spc="0" dirty="0" smtClean="0">
                  <a:latin typeface="Times New Roman"/>
                  <a:cs typeface="Times New Roman"/>
                </a:rPr>
                <a:t>ist</a:t>
              </a:r>
              <a:r>
                <a:rPr sz="1200" b="1" spc="-4" dirty="0" smtClean="0">
                  <a:latin typeface="Times New Roman"/>
                  <a:cs typeface="Times New Roman"/>
                </a:rPr>
                <a:t>e</a:t>
              </a:r>
              <a:r>
                <a:rPr sz="1200" b="1" spc="-14" dirty="0" smtClean="0">
                  <a:latin typeface="Times New Roman"/>
                  <a:cs typeface="Times New Roman"/>
                </a:rPr>
                <a:t>m</a:t>
              </a:r>
              <a:r>
                <a:rPr sz="1200" b="1" spc="0" dirty="0" smtClean="0">
                  <a:latin typeface="Times New Roman"/>
                  <a:cs typeface="Times New Roman"/>
                </a:rPr>
                <a:t>as </a:t>
              </a:r>
              <a:r>
                <a:rPr sz="1200" b="1" spc="4" dirty="0" smtClean="0">
                  <a:latin typeface="Times New Roman"/>
                  <a:cs typeface="Times New Roman"/>
                </a:rPr>
                <a:t>d</a:t>
              </a:r>
              <a:r>
                <a:rPr sz="1200" b="1" spc="0" dirty="0" smtClean="0">
                  <a:latin typeface="Times New Roman"/>
                  <a:cs typeface="Times New Roman"/>
                </a:rPr>
                <a:t>e</a:t>
              </a:r>
              <a:endParaRPr sz="1200">
                <a:latin typeface="Times New Roman"/>
                <a:cs typeface="Times New Roman"/>
              </a:endParaRPr>
            </a:p>
            <a:p>
              <a:pPr marL="134111">
                <a:lnSpc>
                  <a:spcPct val="95825"/>
                </a:lnSpc>
              </a:pPr>
              <a:r>
                <a:rPr sz="1200" b="1" spc="0" dirty="0" smtClean="0">
                  <a:latin typeface="Times New Roman"/>
                  <a:cs typeface="Times New Roman"/>
                </a:rPr>
                <a:t>I</a:t>
              </a:r>
              <a:r>
                <a:rPr sz="1200" b="1" spc="4" dirty="0" smtClean="0">
                  <a:latin typeface="Times New Roman"/>
                  <a:cs typeface="Times New Roman"/>
                </a:rPr>
                <a:t>nf</a:t>
              </a:r>
              <a:r>
                <a:rPr sz="1200" b="1" spc="0" dirty="0" smtClean="0">
                  <a:latin typeface="Times New Roman"/>
                  <a:cs typeface="Times New Roman"/>
                </a:rPr>
                <a:t>o</a:t>
              </a:r>
              <a:r>
                <a:rPr sz="1200" b="1" spc="-4" dirty="0" smtClean="0">
                  <a:latin typeface="Times New Roman"/>
                  <a:cs typeface="Times New Roman"/>
                </a:rPr>
                <a:t>r</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14" name="object 14"/>
            <p:cNvSpPr txBox="1"/>
            <p:nvPr/>
          </p:nvSpPr>
          <p:spPr>
            <a:xfrm>
              <a:off x="2452370" y="5545200"/>
              <a:ext cx="1096137" cy="531876"/>
            </a:xfrm>
            <a:prstGeom prst="rect">
              <a:avLst/>
            </a:prstGeom>
          </p:spPr>
          <p:txBody>
            <a:bodyPr wrap="square" lIns="0" tIns="0" rIns="0" bIns="0" rtlCol="0">
              <a:noAutofit/>
            </a:bodyPr>
            <a:lstStyle/>
            <a:p>
              <a:pPr>
                <a:lnSpc>
                  <a:spcPts val="1300"/>
                </a:lnSpc>
                <a:spcBef>
                  <a:spcPts val="63"/>
                </a:spcBef>
              </a:pPr>
              <a:endParaRPr sz="1300"/>
            </a:p>
            <a:p>
              <a:pPr marL="352678" marR="352298" algn="ctr">
                <a:lnSpc>
                  <a:spcPct val="95825"/>
                </a:lnSpc>
              </a:pPr>
              <a:r>
                <a:rPr sz="1200" spc="0" dirty="0" smtClean="0">
                  <a:latin typeface="Times New Roman"/>
                  <a:cs typeface="Times New Roman"/>
                </a:rPr>
                <a:t>77.77</a:t>
              </a:r>
              <a:endParaRPr sz="1200">
                <a:latin typeface="Times New Roman"/>
                <a:cs typeface="Times New Roman"/>
              </a:endParaRPr>
            </a:p>
          </p:txBody>
        </p:sp>
        <p:sp>
          <p:nvSpPr>
            <p:cNvPr id="13" name="object 13"/>
            <p:cNvSpPr txBox="1"/>
            <p:nvPr/>
          </p:nvSpPr>
          <p:spPr>
            <a:xfrm>
              <a:off x="3548507" y="5545200"/>
              <a:ext cx="1097533" cy="531876"/>
            </a:xfrm>
            <a:prstGeom prst="rect">
              <a:avLst/>
            </a:prstGeom>
          </p:spPr>
          <p:txBody>
            <a:bodyPr wrap="square" lIns="0" tIns="0" rIns="0" bIns="0" rtlCol="0">
              <a:noAutofit/>
            </a:bodyPr>
            <a:lstStyle/>
            <a:p>
              <a:pPr>
                <a:lnSpc>
                  <a:spcPts val="1300"/>
                </a:lnSpc>
                <a:spcBef>
                  <a:spcPts val="63"/>
                </a:spcBef>
              </a:pPr>
              <a:endParaRPr sz="1300"/>
            </a:p>
            <a:p>
              <a:pPr marL="486409" marR="486663" algn="ctr">
                <a:lnSpc>
                  <a:spcPct val="95825"/>
                </a:lnSpc>
              </a:pPr>
              <a:r>
                <a:rPr sz="1200" spc="0" dirty="0" smtClean="0">
                  <a:latin typeface="Times New Roman"/>
                  <a:cs typeface="Times New Roman"/>
                </a:rPr>
                <a:t>2</a:t>
              </a:r>
              <a:endParaRPr sz="1200">
                <a:latin typeface="Times New Roman"/>
                <a:cs typeface="Times New Roman"/>
              </a:endParaRPr>
            </a:p>
          </p:txBody>
        </p:sp>
        <p:sp>
          <p:nvSpPr>
            <p:cNvPr id="12" name="object 12"/>
            <p:cNvSpPr txBox="1"/>
            <p:nvPr/>
          </p:nvSpPr>
          <p:spPr>
            <a:xfrm>
              <a:off x="4646040" y="5545200"/>
              <a:ext cx="1092708" cy="531876"/>
            </a:xfrm>
            <a:prstGeom prst="rect">
              <a:avLst/>
            </a:prstGeom>
          </p:spPr>
          <p:txBody>
            <a:bodyPr wrap="square" lIns="0" tIns="0" rIns="0" bIns="0" rtlCol="0">
              <a:noAutofit/>
            </a:bodyPr>
            <a:lstStyle/>
            <a:p>
              <a:pPr>
                <a:lnSpc>
                  <a:spcPts val="1300"/>
                </a:lnSpc>
                <a:spcBef>
                  <a:spcPts val="63"/>
                </a:spcBef>
              </a:pPr>
              <a:endParaRPr sz="1300"/>
            </a:p>
            <a:p>
              <a:pPr marL="387350" marR="390397" algn="ctr">
                <a:lnSpc>
                  <a:spcPct val="95825"/>
                </a:lnSpc>
              </a:pPr>
              <a:r>
                <a:rPr sz="1200" spc="0" dirty="0" smtClean="0">
                  <a:latin typeface="Times New Roman"/>
                  <a:cs typeface="Times New Roman"/>
                </a:rPr>
                <a:t>0.10</a:t>
              </a:r>
              <a:endParaRPr sz="1200">
                <a:latin typeface="Times New Roman"/>
                <a:cs typeface="Times New Roman"/>
              </a:endParaRPr>
            </a:p>
          </p:txBody>
        </p:sp>
        <p:sp>
          <p:nvSpPr>
            <p:cNvPr id="11" name="object 11"/>
            <p:cNvSpPr txBox="1"/>
            <p:nvPr/>
          </p:nvSpPr>
          <p:spPr>
            <a:xfrm>
              <a:off x="5738748" y="5545200"/>
              <a:ext cx="1094613" cy="531876"/>
            </a:xfrm>
            <a:prstGeom prst="rect">
              <a:avLst/>
            </a:prstGeom>
          </p:spPr>
          <p:txBody>
            <a:bodyPr wrap="square" lIns="0" tIns="0" rIns="0" bIns="0" rtlCol="0">
              <a:noAutofit/>
            </a:bodyPr>
            <a:lstStyle/>
            <a:p>
              <a:pPr>
                <a:lnSpc>
                  <a:spcPts val="1300"/>
                </a:lnSpc>
                <a:spcBef>
                  <a:spcPts val="63"/>
                </a:spcBef>
              </a:pPr>
              <a:endParaRPr sz="1300"/>
            </a:p>
            <a:p>
              <a:pPr marL="389026" marR="390169" algn="ctr">
                <a:lnSpc>
                  <a:spcPct val="95825"/>
                </a:lnSpc>
              </a:pPr>
              <a:r>
                <a:rPr sz="1200" spc="0" dirty="0" smtClean="0">
                  <a:latin typeface="Times New Roman"/>
                  <a:cs typeface="Times New Roman"/>
                </a:rPr>
                <a:t>7.78</a:t>
              </a:r>
              <a:endParaRPr sz="1200">
                <a:latin typeface="Times New Roman"/>
                <a:cs typeface="Times New Roman"/>
              </a:endParaRPr>
            </a:p>
          </p:txBody>
        </p:sp>
        <p:sp>
          <p:nvSpPr>
            <p:cNvPr id="10" name="object 10"/>
            <p:cNvSpPr txBox="1"/>
            <p:nvPr/>
          </p:nvSpPr>
          <p:spPr>
            <a:xfrm>
              <a:off x="1371854" y="6077076"/>
              <a:ext cx="1080516" cy="532257"/>
            </a:xfrm>
            <a:prstGeom prst="rect">
              <a:avLst/>
            </a:prstGeom>
          </p:spPr>
          <p:txBody>
            <a:bodyPr wrap="square" lIns="0" tIns="0" rIns="0" bIns="0" rtlCol="0">
              <a:noAutofit/>
            </a:bodyPr>
            <a:lstStyle/>
            <a:p>
              <a:pPr marL="140207">
                <a:lnSpc>
                  <a:spcPct val="95825"/>
                </a:lnSpc>
                <a:spcBef>
                  <a:spcPts val="5"/>
                </a:spcBef>
              </a:pPr>
              <a:r>
                <a:rPr sz="1200" b="1" spc="-4" dirty="0" smtClean="0">
                  <a:latin typeface="Times New Roman"/>
                  <a:cs typeface="Times New Roman"/>
                </a:rPr>
                <a:t>M</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ito</a:t>
              </a:r>
              <a:r>
                <a:rPr sz="1200" b="1" spc="-4" dirty="0" smtClean="0">
                  <a:latin typeface="Times New Roman"/>
                  <a:cs typeface="Times New Roman"/>
                </a:rPr>
                <a:t>re</a:t>
              </a:r>
              <a:r>
                <a:rPr sz="1200" b="1" spc="0" dirty="0" smtClean="0">
                  <a:latin typeface="Times New Roman"/>
                  <a:cs typeface="Times New Roman"/>
                </a:rPr>
                <a:t>o y</a:t>
              </a:r>
              <a:endParaRPr sz="1200">
                <a:latin typeface="Times New Roman"/>
                <a:cs typeface="Times New Roman"/>
              </a:endParaRPr>
            </a:p>
            <a:p>
              <a:pPr marL="120395">
                <a:lnSpc>
                  <a:spcPct val="95825"/>
                </a:lnSpc>
              </a:pPr>
              <a:r>
                <a:rPr sz="1200" b="1" spc="0" dirty="0" smtClean="0">
                  <a:latin typeface="Times New Roman"/>
                  <a:cs typeface="Times New Roman"/>
                </a:rPr>
                <a:t>R</a:t>
              </a:r>
              <a:r>
                <a:rPr sz="1200" b="1" spc="-4" dirty="0" smtClean="0">
                  <a:latin typeface="Times New Roman"/>
                  <a:cs typeface="Times New Roman"/>
                </a:rPr>
                <a:t>e</a:t>
              </a:r>
              <a:r>
                <a:rPr sz="1200" b="1" spc="4" dirty="0" smtClean="0">
                  <a:latin typeface="Times New Roman"/>
                  <a:cs typeface="Times New Roman"/>
                </a:rPr>
                <a:t>nd</a:t>
              </a:r>
              <a:r>
                <a:rPr sz="1200" b="1" spc="0"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iento</a:t>
              </a:r>
              <a:endParaRPr sz="1200">
                <a:latin typeface="Times New Roman"/>
                <a:cs typeface="Times New Roman"/>
              </a:endParaRPr>
            </a:p>
          </p:txBody>
        </p:sp>
        <p:sp>
          <p:nvSpPr>
            <p:cNvPr id="9" name="object 9"/>
            <p:cNvSpPr txBox="1"/>
            <p:nvPr/>
          </p:nvSpPr>
          <p:spPr>
            <a:xfrm>
              <a:off x="2452370" y="6077076"/>
              <a:ext cx="1096137" cy="532257"/>
            </a:xfrm>
            <a:prstGeom prst="rect">
              <a:avLst/>
            </a:prstGeom>
          </p:spPr>
          <p:txBody>
            <a:bodyPr wrap="square" lIns="0" tIns="0" rIns="0" bIns="0" rtlCol="0">
              <a:noAutofit/>
            </a:bodyPr>
            <a:lstStyle/>
            <a:p>
              <a:pPr>
                <a:lnSpc>
                  <a:spcPts val="1300"/>
                </a:lnSpc>
                <a:spcBef>
                  <a:spcPts val="63"/>
                </a:spcBef>
              </a:pPr>
              <a:endParaRPr sz="1300"/>
            </a:p>
            <a:p>
              <a:pPr marL="352678" marR="352298" algn="ctr">
                <a:lnSpc>
                  <a:spcPct val="95825"/>
                </a:lnSpc>
              </a:pPr>
              <a:r>
                <a:rPr sz="1200" spc="0" dirty="0" smtClean="0">
                  <a:latin typeface="Times New Roman"/>
                  <a:cs typeface="Times New Roman"/>
                </a:rPr>
                <a:t>77.77</a:t>
              </a:r>
              <a:endParaRPr sz="1200">
                <a:latin typeface="Times New Roman"/>
                <a:cs typeface="Times New Roman"/>
              </a:endParaRPr>
            </a:p>
          </p:txBody>
        </p:sp>
        <p:sp>
          <p:nvSpPr>
            <p:cNvPr id="8" name="object 8"/>
            <p:cNvSpPr txBox="1"/>
            <p:nvPr/>
          </p:nvSpPr>
          <p:spPr>
            <a:xfrm>
              <a:off x="3548507" y="6077076"/>
              <a:ext cx="1097533" cy="532257"/>
            </a:xfrm>
            <a:prstGeom prst="rect">
              <a:avLst/>
            </a:prstGeom>
          </p:spPr>
          <p:txBody>
            <a:bodyPr wrap="square" lIns="0" tIns="0" rIns="0" bIns="0" rtlCol="0">
              <a:noAutofit/>
            </a:bodyPr>
            <a:lstStyle/>
            <a:p>
              <a:pPr>
                <a:lnSpc>
                  <a:spcPts val="1300"/>
                </a:lnSpc>
                <a:spcBef>
                  <a:spcPts val="63"/>
                </a:spcBef>
              </a:pPr>
              <a:endParaRPr sz="1300"/>
            </a:p>
            <a:p>
              <a:pPr marL="486409" marR="486663" algn="ctr">
                <a:lnSpc>
                  <a:spcPct val="95825"/>
                </a:lnSpc>
              </a:pPr>
              <a:r>
                <a:rPr sz="1200" spc="0" dirty="0" smtClean="0">
                  <a:latin typeface="Times New Roman"/>
                  <a:cs typeface="Times New Roman"/>
                </a:rPr>
                <a:t>3</a:t>
              </a:r>
              <a:endParaRPr sz="1200">
                <a:latin typeface="Times New Roman"/>
                <a:cs typeface="Times New Roman"/>
              </a:endParaRPr>
            </a:p>
          </p:txBody>
        </p:sp>
        <p:sp>
          <p:nvSpPr>
            <p:cNvPr id="7" name="object 7"/>
            <p:cNvSpPr txBox="1"/>
            <p:nvPr/>
          </p:nvSpPr>
          <p:spPr>
            <a:xfrm>
              <a:off x="4646040" y="6077076"/>
              <a:ext cx="1092708" cy="532257"/>
            </a:xfrm>
            <a:prstGeom prst="rect">
              <a:avLst/>
            </a:prstGeom>
          </p:spPr>
          <p:txBody>
            <a:bodyPr wrap="square" lIns="0" tIns="0" rIns="0" bIns="0" rtlCol="0">
              <a:noAutofit/>
            </a:bodyPr>
            <a:lstStyle/>
            <a:p>
              <a:pPr>
                <a:lnSpc>
                  <a:spcPts val="1300"/>
                </a:lnSpc>
                <a:spcBef>
                  <a:spcPts val="63"/>
                </a:spcBef>
              </a:pPr>
              <a:endParaRPr sz="1300"/>
            </a:p>
            <a:p>
              <a:pPr marL="387350" marR="390397" algn="ctr">
                <a:lnSpc>
                  <a:spcPct val="95825"/>
                </a:lnSpc>
              </a:pPr>
              <a:r>
                <a:rPr sz="1200" spc="0" dirty="0" smtClean="0">
                  <a:latin typeface="Times New Roman"/>
                  <a:cs typeface="Times New Roman"/>
                </a:rPr>
                <a:t>0.14</a:t>
              </a:r>
              <a:endParaRPr sz="1200">
                <a:latin typeface="Times New Roman"/>
                <a:cs typeface="Times New Roman"/>
              </a:endParaRPr>
            </a:p>
          </p:txBody>
        </p:sp>
        <p:sp>
          <p:nvSpPr>
            <p:cNvPr id="6" name="object 6"/>
            <p:cNvSpPr txBox="1"/>
            <p:nvPr/>
          </p:nvSpPr>
          <p:spPr>
            <a:xfrm>
              <a:off x="5738748" y="6077076"/>
              <a:ext cx="1094613" cy="532257"/>
            </a:xfrm>
            <a:prstGeom prst="rect">
              <a:avLst/>
            </a:prstGeom>
          </p:spPr>
          <p:txBody>
            <a:bodyPr wrap="square" lIns="0" tIns="0" rIns="0" bIns="0" rtlCol="0">
              <a:noAutofit/>
            </a:bodyPr>
            <a:lstStyle/>
            <a:p>
              <a:pPr>
                <a:lnSpc>
                  <a:spcPts val="1300"/>
                </a:lnSpc>
                <a:spcBef>
                  <a:spcPts val="63"/>
                </a:spcBef>
              </a:pPr>
              <a:endParaRPr sz="1300"/>
            </a:p>
            <a:p>
              <a:pPr marL="350926" marR="352069" algn="ctr">
                <a:lnSpc>
                  <a:spcPct val="95825"/>
                </a:lnSpc>
              </a:pPr>
              <a:r>
                <a:rPr sz="1200" spc="0" dirty="0" smtClean="0">
                  <a:latin typeface="Times New Roman"/>
                  <a:cs typeface="Times New Roman"/>
                </a:rPr>
                <a:t>10.89</a:t>
              </a:r>
              <a:endParaRPr sz="1200">
                <a:latin typeface="Times New Roman"/>
                <a:cs typeface="Times New Roman"/>
              </a:endParaRPr>
            </a:p>
          </p:txBody>
        </p:sp>
        <p:sp>
          <p:nvSpPr>
            <p:cNvPr id="5" name="object 5"/>
            <p:cNvSpPr txBox="1"/>
            <p:nvPr/>
          </p:nvSpPr>
          <p:spPr>
            <a:xfrm>
              <a:off x="1371854" y="6609334"/>
              <a:ext cx="2176653" cy="358139"/>
            </a:xfrm>
            <a:prstGeom prst="rect">
              <a:avLst/>
            </a:prstGeom>
          </p:spPr>
          <p:txBody>
            <a:bodyPr wrap="square" lIns="0" tIns="0" rIns="0" bIns="0" rtlCol="0">
              <a:noAutofit/>
            </a:bodyPr>
            <a:lstStyle/>
            <a:p>
              <a:pPr marL="797305" marR="796620" algn="ctr">
                <a:lnSpc>
                  <a:spcPct val="95825"/>
                </a:lnSpc>
                <a:spcBef>
                  <a:spcPts val="5"/>
                </a:spcBef>
              </a:pPr>
              <a:r>
                <a:rPr sz="1200" b="1" spc="0" dirty="0" smtClean="0">
                  <a:latin typeface="Times New Roman"/>
                  <a:cs typeface="Times New Roman"/>
                </a:rPr>
                <a:t>TO</a:t>
              </a:r>
              <a:r>
                <a:rPr sz="1200" b="1" spc="4" dirty="0" smtClean="0">
                  <a:latin typeface="Times New Roman"/>
                  <a:cs typeface="Times New Roman"/>
                </a:rPr>
                <a:t>T</a:t>
              </a:r>
              <a:r>
                <a:rPr sz="1200" b="1" spc="0" dirty="0" smtClean="0">
                  <a:latin typeface="Times New Roman"/>
                  <a:cs typeface="Times New Roman"/>
                </a:rPr>
                <a:t>AL</a:t>
              </a:r>
              <a:endParaRPr sz="1200">
                <a:latin typeface="Times New Roman"/>
                <a:cs typeface="Times New Roman"/>
              </a:endParaRPr>
            </a:p>
          </p:txBody>
        </p:sp>
        <p:sp>
          <p:nvSpPr>
            <p:cNvPr id="4" name="object 4"/>
            <p:cNvSpPr txBox="1"/>
            <p:nvPr/>
          </p:nvSpPr>
          <p:spPr>
            <a:xfrm>
              <a:off x="3548507" y="6609334"/>
              <a:ext cx="1097533" cy="358139"/>
            </a:xfrm>
            <a:prstGeom prst="rect">
              <a:avLst/>
            </a:prstGeom>
          </p:spPr>
          <p:txBody>
            <a:bodyPr wrap="square" lIns="0" tIns="0" rIns="0" bIns="0" rtlCol="0">
              <a:noAutofit/>
            </a:bodyPr>
            <a:lstStyle/>
            <a:p>
              <a:pPr marL="448309" marR="448563" algn="ctr">
                <a:lnSpc>
                  <a:spcPct val="95825"/>
                </a:lnSpc>
                <a:spcBef>
                  <a:spcPts val="5"/>
                </a:spcBef>
              </a:pPr>
              <a:r>
                <a:rPr sz="1200" b="1" spc="0" dirty="0" smtClean="0">
                  <a:latin typeface="Times New Roman"/>
                  <a:cs typeface="Times New Roman"/>
                </a:rPr>
                <a:t>21</a:t>
              </a:r>
              <a:endParaRPr sz="1200">
                <a:latin typeface="Times New Roman"/>
                <a:cs typeface="Times New Roman"/>
              </a:endParaRPr>
            </a:p>
          </p:txBody>
        </p:sp>
        <p:sp>
          <p:nvSpPr>
            <p:cNvPr id="3" name="object 3"/>
            <p:cNvSpPr txBox="1"/>
            <p:nvPr/>
          </p:nvSpPr>
          <p:spPr>
            <a:xfrm>
              <a:off x="4646040" y="6609334"/>
              <a:ext cx="1092708" cy="358139"/>
            </a:xfrm>
            <a:prstGeom prst="rect">
              <a:avLst/>
            </a:prstGeom>
          </p:spPr>
          <p:txBody>
            <a:bodyPr wrap="square" lIns="0" tIns="0" rIns="0" bIns="0" rtlCol="0">
              <a:noAutofit/>
            </a:bodyPr>
            <a:lstStyle/>
            <a:p>
              <a:pPr marL="483362" marR="484885" algn="ctr">
                <a:lnSpc>
                  <a:spcPct val="95825"/>
                </a:lnSpc>
                <a:spcBef>
                  <a:spcPts val="5"/>
                </a:spcBef>
              </a:pPr>
              <a:r>
                <a:rPr sz="1200" b="1" spc="0" dirty="0" smtClean="0">
                  <a:latin typeface="Times New Roman"/>
                  <a:cs typeface="Times New Roman"/>
                </a:rPr>
                <a:t>1</a:t>
              </a:r>
              <a:endParaRPr sz="1200">
                <a:latin typeface="Times New Roman"/>
                <a:cs typeface="Times New Roman"/>
              </a:endParaRPr>
            </a:p>
          </p:txBody>
        </p:sp>
        <p:sp>
          <p:nvSpPr>
            <p:cNvPr id="2" name="object 2"/>
            <p:cNvSpPr txBox="1"/>
            <p:nvPr/>
          </p:nvSpPr>
          <p:spPr>
            <a:xfrm>
              <a:off x="5738748" y="6609334"/>
              <a:ext cx="1094613" cy="358139"/>
            </a:xfrm>
            <a:prstGeom prst="rect">
              <a:avLst/>
            </a:prstGeom>
          </p:spPr>
          <p:txBody>
            <a:bodyPr wrap="square" lIns="0" tIns="0" rIns="0" bIns="0" rtlCol="0">
              <a:noAutofit/>
            </a:bodyPr>
            <a:lstStyle/>
            <a:p>
              <a:pPr marL="351155" marR="352298" algn="ctr">
                <a:lnSpc>
                  <a:spcPct val="95825"/>
                </a:lnSpc>
                <a:spcBef>
                  <a:spcPts val="5"/>
                </a:spcBef>
              </a:pPr>
              <a:r>
                <a:rPr sz="1200" b="1" spc="0" dirty="0" smtClean="0">
                  <a:latin typeface="Times New Roman"/>
                  <a:cs typeface="Times New Roman"/>
                </a:rPr>
                <a:t>68.44</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53"/>
          <p:cNvSpPr/>
          <p:nvPr/>
        </p:nvSpPr>
        <p:spPr>
          <a:xfrm>
            <a:off x="1697355" y="3038337"/>
            <a:ext cx="5451486" cy="1104887"/>
          </a:xfrm>
          <a:custGeom>
            <a:avLst/>
            <a:gdLst/>
            <a:ahLst/>
            <a:cxnLst/>
            <a:rect l="l" t="t" r="r" b="b"/>
            <a:pathLst>
              <a:path w="5451486" h="1104887">
                <a:moveTo>
                  <a:pt x="4688952" y="9469"/>
                </a:moveTo>
                <a:lnTo>
                  <a:pt x="9511" y="9469"/>
                </a:lnTo>
                <a:lnTo>
                  <a:pt x="9511" y="1104887"/>
                </a:lnTo>
                <a:lnTo>
                  <a:pt x="4688952" y="1104887"/>
                </a:lnTo>
                <a:lnTo>
                  <a:pt x="4688952" y="9469"/>
                </a:lnTo>
                <a:close/>
              </a:path>
            </a:pathLst>
          </a:custGeom>
          <a:solidFill>
            <a:srgbClr val="FFFFFF"/>
          </a:solidFill>
        </p:spPr>
        <p:txBody>
          <a:bodyPr wrap="square" lIns="0" tIns="0" rIns="0" bIns="0" rtlCol="0">
            <a:noAutofit/>
          </a:bodyPr>
          <a:lstStyle/>
          <a:p>
            <a:endParaRPr/>
          </a:p>
        </p:txBody>
      </p:sp>
      <p:sp>
        <p:nvSpPr>
          <p:cNvPr id="56" name="object 56"/>
          <p:cNvSpPr/>
          <p:nvPr/>
        </p:nvSpPr>
        <p:spPr>
          <a:xfrm>
            <a:off x="5614389" y="4133730"/>
            <a:ext cx="1534451" cy="190530"/>
          </a:xfrm>
          <a:custGeom>
            <a:avLst/>
            <a:gdLst/>
            <a:ahLst/>
            <a:cxnLst/>
            <a:rect l="l" t="t" r="r" b="b"/>
            <a:pathLst>
              <a:path w="1534451" h="190530">
                <a:moveTo>
                  <a:pt x="771917" y="0"/>
                </a:moveTo>
                <a:lnTo>
                  <a:pt x="0" y="0"/>
                </a:lnTo>
                <a:lnTo>
                  <a:pt x="0" y="190530"/>
                </a:lnTo>
                <a:lnTo>
                  <a:pt x="771917" y="190530"/>
                </a:lnTo>
                <a:lnTo>
                  <a:pt x="771917" y="0"/>
                </a:lnTo>
                <a:close/>
              </a:path>
            </a:pathLst>
          </a:custGeom>
          <a:solidFill>
            <a:srgbClr val="FFFFFF"/>
          </a:solidFill>
        </p:spPr>
        <p:txBody>
          <a:bodyPr wrap="square" lIns="0" tIns="0" rIns="0" bIns="0" rtlCol="0">
            <a:noAutofit/>
          </a:bodyPr>
          <a:lstStyle/>
          <a:p>
            <a:endParaRPr/>
          </a:p>
        </p:txBody>
      </p:sp>
      <p:sp>
        <p:nvSpPr>
          <p:cNvPr id="57" name="object 57"/>
          <p:cNvSpPr/>
          <p:nvPr/>
        </p:nvSpPr>
        <p:spPr>
          <a:xfrm>
            <a:off x="1697355" y="4314740"/>
            <a:ext cx="5451486" cy="980821"/>
          </a:xfrm>
          <a:custGeom>
            <a:avLst/>
            <a:gdLst/>
            <a:ahLst/>
            <a:cxnLst/>
            <a:rect l="l" t="t" r="r" b="b"/>
            <a:pathLst>
              <a:path w="5451486" h="980821">
                <a:moveTo>
                  <a:pt x="4688952" y="0"/>
                </a:moveTo>
                <a:lnTo>
                  <a:pt x="9511" y="0"/>
                </a:lnTo>
                <a:lnTo>
                  <a:pt x="9511" y="980821"/>
                </a:lnTo>
                <a:lnTo>
                  <a:pt x="4688952" y="980821"/>
                </a:lnTo>
                <a:lnTo>
                  <a:pt x="4688952" y="0"/>
                </a:lnTo>
                <a:close/>
              </a:path>
            </a:pathLst>
          </a:custGeom>
          <a:solidFill>
            <a:srgbClr val="FFFFFF"/>
          </a:solidFill>
        </p:spPr>
        <p:txBody>
          <a:bodyPr wrap="square" lIns="0" tIns="0" rIns="0" bIns="0" rtlCol="0">
            <a:noAutofit/>
          </a:bodyPr>
          <a:lstStyle/>
          <a:p>
            <a:endParaRPr/>
          </a:p>
        </p:txBody>
      </p:sp>
      <p:sp>
        <p:nvSpPr>
          <p:cNvPr id="59" name="object 59"/>
          <p:cNvSpPr/>
          <p:nvPr/>
        </p:nvSpPr>
        <p:spPr>
          <a:xfrm>
            <a:off x="5614389" y="5286067"/>
            <a:ext cx="1534451" cy="200025"/>
          </a:xfrm>
          <a:custGeom>
            <a:avLst/>
            <a:gdLst/>
            <a:ahLst/>
            <a:cxnLst/>
            <a:rect l="l" t="t" r="r" b="b"/>
            <a:pathLst>
              <a:path w="1534451" h="200025">
                <a:moveTo>
                  <a:pt x="771917" y="0"/>
                </a:moveTo>
                <a:lnTo>
                  <a:pt x="0" y="0"/>
                </a:lnTo>
                <a:lnTo>
                  <a:pt x="0" y="200025"/>
                </a:lnTo>
                <a:lnTo>
                  <a:pt x="771917" y="200025"/>
                </a:lnTo>
                <a:lnTo>
                  <a:pt x="771917" y="0"/>
                </a:lnTo>
                <a:close/>
              </a:path>
            </a:pathLst>
          </a:custGeom>
          <a:solidFill>
            <a:srgbClr val="FFFFFF"/>
          </a:solidFill>
        </p:spPr>
        <p:txBody>
          <a:bodyPr wrap="square" lIns="0" tIns="0" rIns="0" bIns="0" rtlCol="0">
            <a:noAutofit/>
          </a:bodyPr>
          <a:lstStyle/>
          <a:p>
            <a:endParaRPr/>
          </a:p>
        </p:txBody>
      </p:sp>
      <p:sp>
        <p:nvSpPr>
          <p:cNvPr id="60" name="object 60"/>
          <p:cNvSpPr/>
          <p:nvPr/>
        </p:nvSpPr>
        <p:spPr>
          <a:xfrm>
            <a:off x="1697355" y="5476597"/>
            <a:ext cx="5451486" cy="771617"/>
          </a:xfrm>
          <a:custGeom>
            <a:avLst/>
            <a:gdLst/>
            <a:ahLst/>
            <a:cxnLst/>
            <a:rect l="l" t="t" r="r" b="b"/>
            <a:pathLst>
              <a:path w="5451486" h="771617">
                <a:moveTo>
                  <a:pt x="4688952" y="0"/>
                </a:moveTo>
                <a:lnTo>
                  <a:pt x="9511" y="0"/>
                </a:lnTo>
                <a:lnTo>
                  <a:pt x="9511" y="581086"/>
                </a:lnTo>
                <a:lnTo>
                  <a:pt x="4688952" y="581086"/>
                </a:lnTo>
                <a:lnTo>
                  <a:pt x="4688952" y="0"/>
                </a:lnTo>
                <a:close/>
              </a:path>
            </a:pathLst>
          </a:custGeom>
          <a:solidFill>
            <a:srgbClr val="FFFFFF"/>
          </a:solidFill>
        </p:spPr>
        <p:txBody>
          <a:bodyPr wrap="square" lIns="0" tIns="0" rIns="0" bIns="0" rtlCol="0">
            <a:noAutofit/>
          </a:bodyPr>
          <a:lstStyle/>
          <a:p>
            <a:endParaRPr/>
          </a:p>
        </p:txBody>
      </p:sp>
      <p:grpSp>
        <p:nvGrpSpPr>
          <p:cNvPr id="118" name="117 Grupo"/>
          <p:cNvGrpSpPr/>
          <p:nvPr/>
        </p:nvGrpSpPr>
        <p:grpSpPr>
          <a:xfrm>
            <a:off x="2484601" y="1157964"/>
            <a:ext cx="5461508" cy="7571334"/>
            <a:chOff x="1371854" y="1428241"/>
            <a:chExt cx="5461508" cy="7571334"/>
          </a:xfrm>
        </p:grpSpPr>
        <p:sp>
          <p:nvSpPr>
            <p:cNvPr id="45" name="object 45"/>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46" name="object 46"/>
            <p:cNvSpPr/>
            <p:nvPr/>
          </p:nvSpPr>
          <p:spPr>
            <a:xfrm>
              <a:off x="1374902" y="284137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1374902" y="8625840"/>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48" name="object 48"/>
            <p:cNvSpPr/>
            <p:nvPr/>
          </p:nvSpPr>
          <p:spPr>
            <a:xfrm>
              <a:off x="1374902" y="880719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49" name="object 49"/>
            <p:cNvSpPr/>
            <p:nvPr/>
          </p:nvSpPr>
          <p:spPr>
            <a:xfrm>
              <a:off x="1371854" y="1428242"/>
              <a:ext cx="0" cy="7564882"/>
            </a:xfrm>
            <a:custGeom>
              <a:avLst/>
              <a:gdLst/>
              <a:ahLst/>
              <a:cxnLst/>
              <a:rect l="l" t="t" r="r" b="b"/>
              <a:pathLst>
                <a:path h="7564882">
                  <a:moveTo>
                    <a:pt x="0" y="0"/>
                  </a:moveTo>
                  <a:lnTo>
                    <a:pt x="0" y="7564882"/>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1374902" y="8990076"/>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51" name="object 51"/>
            <p:cNvSpPr/>
            <p:nvPr/>
          </p:nvSpPr>
          <p:spPr>
            <a:xfrm>
              <a:off x="6833362" y="1428241"/>
              <a:ext cx="0" cy="7564882"/>
            </a:xfrm>
            <a:custGeom>
              <a:avLst/>
              <a:gdLst/>
              <a:ahLst/>
              <a:cxnLst/>
              <a:rect l="l" t="t" r="r" b="b"/>
              <a:pathLst>
                <a:path h="7564882">
                  <a:moveTo>
                    <a:pt x="0" y="0"/>
                  </a:moveTo>
                  <a:lnTo>
                    <a:pt x="0" y="7564882"/>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1402715" y="1443354"/>
              <a:ext cx="952499" cy="447675"/>
            </a:xfrm>
            <a:prstGeom prst="rect">
              <a:avLst/>
            </a:prstGeom>
            <a:blipFill>
              <a:blip r:embed="rId2" cstate="print"/>
              <a:stretch>
                <a:fillRect/>
              </a:stretch>
            </a:blipFill>
          </p:spPr>
          <p:txBody>
            <a:bodyPr wrap="square" lIns="0" tIns="0" rIns="0" bIns="0" rtlCol="0">
              <a:noAutofit/>
            </a:bodyPr>
            <a:lstStyle/>
            <a:p>
              <a:endParaRPr/>
            </a:p>
          </p:txBody>
        </p:sp>
        <p:sp>
          <p:nvSpPr>
            <p:cNvPr id="54" name="object 54"/>
            <p:cNvSpPr/>
            <p:nvPr/>
          </p:nvSpPr>
          <p:spPr>
            <a:xfrm>
              <a:off x="1697355" y="4133730"/>
              <a:ext cx="771981" cy="190530"/>
            </a:xfrm>
            <a:custGeom>
              <a:avLst/>
              <a:gdLst/>
              <a:ahLst/>
              <a:cxnLst/>
              <a:rect l="l" t="t" r="r" b="b"/>
              <a:pathLst>
                <a:path w="771981" h="190530">
                  <a:moveTo>
                    <a:pt x="771981" y="0"/>
                  </a:moveTo>
                  <a:lnTo>
                    <a:pt x="9511" y="0"/>
                  </a:lnTo>
                  <a:lnTo>
                    <a:pt x="9511" y="190530"/>
                  </a:lnTo>
                  <a:lnTo>
                    <a:pt x="771981" y="190530"/>
                  </a:lnTo>
                  <a:lnTo>
                    <a:pt x="771981" y="0"/>
                  </a:lnTo>
                  <a:close/>
                </a:path>
              </a:pathLst>
            </a:custGeom>
            <a:solidFill>
              <a:srgbClr val="FFFFFF"/>
            </a:solidFill>
          </p:spPr>
          <p:txBody>
            <a:bodyPr wrap="square" lIns="0" tIns="0" rIns="0" bIns="0" rtlCol="0">
              <a:noAutofit/>
            </a:bodyPr>
            <a:lstStyle/>
            <a:p>
              <a:endParaRPr/>
            </a:p>
          </p:txBody>
        </p:sp>
        <p:sp>
          <p:nvSpPr>
            <p:cNvPr id="55" name="object 55"/>
            <p:cNvSpPr/>
            <p:nvPr/>
          </p:nvSpPr>
          <p:spPr>
            <a:xfrm>
              <a:off x="2459824" y="4133730"/>
              <a:ext cx="3164012" cy="190530"/>
            </a:xfrm>
            <a:custGeom>
              <a:avLst/>
              <a:gdLst/>
              <a:ahLst/>
              <a:cxnLst/>
              <a:rect l="l" t="t" r="r" b="b"/>
              <a:pathLst>
                <a:path w="3164012" h="190530">
                  <a:moveTo>
                    <a:pt x="3164012" y="0"/>
                  </a:moveTo>
                  <a:lnTo>
                    <a:pt x="0" y="0"/>
                  </a:lnTo>
                  <a:lnTo>
                    <a:pt x="0" y="190530"/>
                  </a:lnTo>
                  <a:lnTo>
                    <a:pt x="3164012" y="190530"/>
                  </a:lnTo>
                  <a:lnTo>
                    <a:pt x="3164012" y="0"/>
                  </a:lnTo>
                  <a:close/>
                </a:path>
              </a:pathLst>
            </a:custGeom>
            <a:solidFill>
              <a:srgbClr val="FFFF00"/>
            </a:solidFill>
          </p:spPr>
          <p:txBody>
            <a:bodyPr wrap="square" lIns="0" tIns="0" rIns="0" bIns="0" rtlCol="0">
              <a:noAutofit/>
            </a:bodyPr>
            <a:lstStyle/>
            <a:p>
              <a:endParaRPr/>
            </a:p>
          </p:txBody>
        </p:sp>
        <p:sp>
          <p:nvSpPr>
            <p:cNvPr id="58" name="object 58"/>
            <p:cNvSpPr/>
            <p:nvPr/>
          </p:nvSpPr>
          <p:spPr>
            <a:xfrm>
              <a:off x="1697355" y="5286067"/>
              <a:ext cx="771981" cy="200025"/>
            </a:xfrm>
            <a:custGeom>
              <a:avLst/>
              <a:gdLst/>
              <a:ahLst/>
              <a:cxnLst/>
              <a:rect l="l" t="t" r="r" b="b"/>
              <a:pathLst>
                <a:path w="771981" h="200025">
                  <a:moveTo>
                    <a:pt x="771981" y="0"/>
                  </a:moveTo>
                  <a:lnTo>
                    <a:pt x="9511" y="0"/>
                  </a:lnTo>
                  <a:lnTo>
                    <a:pt x="9511" y="200025"/>
                  </a:lnTo>
                  <a:lnTo>
                    <a:pt x="771981" y="200025"/>
                  </a:lnTo>
                  <a:lnTo>
                    <a:pt x="771981" y="0"/>
                  </a:lnTo>
                  <a:close/>
                </a:path>
              </a:pathLst>
            </a:custGeom>
            <a:solidFill>
              <a:srgbClr val="FFFFFF"/>
            </a:solidFill>
          </p:spPr>
          <p:txBody>
            <a:bodyPr wrap="square" lIns="0" tIns="0" rIns="0" bIns="0" rtlCol="0">
              <a:noAutofit/>
            </a:bodyPr>
            <a:lstStyle/>
            <a:p>
              <a:endParaRPr/>
            </a:p>
          </p:txBody>
        </p:sp>
        <p:sp>
          <p:nvSpPr>
            <p:cNvPr id="61" name="object 61"/>
            <p:cNvSpPr/>
            <p:nvPr/>
          </p:nvSpPr>
          <p:spPr>
            <a:xfrm>
              <a:off x="2474091" y="3243110"/>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62" name="object 62"/>
            <p:cNvSpPr/>
            <p:nvPr/>
          </p:nvSpPr>
          <p:spPr>
            <a:xfrm>
              <a:off x="2469336" y="3243047"/>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63" name="object 63"/>
            <p:cNvSpPr/>
            <p:nvPr/>
          </p:nvSpPr>
          <p:spPr>
            <a:xfrm>
              <a:off x="2474091" y="3624171"/>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64" name="object 64"/>
            <p:cNvSpPr/>
            <p:nvPr/>
          </p:nvSpPr>
          <p:spPr>
            <a:xfrm>
              <a:off x="2469336" y="3624108"/>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65" name="object 65"/>
            <p:cNvSpPr/>
            <p:nvPr/>
          </p:nvSpPr>
          <p:spPr>
            <a:xfrm>
              <a:off x="3808176" y="3252605"/>
              <a:ext cx="0" cy="371566"/>
            </a:xfrm>
            <a:custGeom>
              <a:avLst/>
              <a:gdLst/>
              <a:ahLst/>
              <a:cxnLst/>
              <a:rect l="l" t="t" r="r" b="b"/>
              <a:pathLst>
                <a:path h="371566">
                  <a:moveTo>
                    <a:pt x="0" y="0"/>
                  </a:moveTo>
                  <a:lnTo>
                    <a:pt x="0" y="371566"/>
                  </a:lnTo>
                </a:path>
              </a:pathLst>
            </a:custGeom>
            <a:ln w="9511">
              <a:solidFill>
                <a:srgbClr val="000000"/>
              </a:solidFill>
            </a:ln>
          </p:spPr>
          <p:txBody>
            <a:bodyPr wrap="square" lIns="0" tIns="0" rIns="0" bIns="0" rtlCol="0">
              <a:noAutofit/>
            </a:bodyPr>
            <a:lstStyle/>
            <a:p>
              <a:endParaRPr/>
            </a:p>
          </p:txBody>
        </p:sp>
        <p:sp>
          <p:nvSpPr>
            <p:cNvPr id="66" name="object 66"/>
            <p:cNvSpPr/>
            <p:nvPr/>
          </p:nvSpPr>
          <p:spPr>
            <a:xfrm>
              <a:off x="3808398" y="3247794"/>
              <a:ext cx="0" cy="381061"/>
            </a:xfrm>
            <a:custGeom>
              <a:avLst/>
              <a:gdLst/>
              <a:ahLst/>
              <a:cxnLst/>
              <a:rect l="l" t="t" r="r" b="b"/>
              <a:pathLst>
                <a:path h="381061">
                  <a:moveTo>
                    <a:pt x="0" y="0"/>
                  </a:moveTo>
                  <a:lnTo>
                    <a:pt x="0" y="381061"/>
                  </a:lnTo>
                </a:path>
              </a:pathLst>
            </a:custGeom>
            <a:ln w="11098">
              <a:solidFill>
                <a:srgbClr val="000000"/>
              </a:solidFill>
            </a:ln>
          </p:spPr>
          <p:txBody>
            <a:bodyPr wrap="square" lIns="0" tIns="0" rIns="0" bIns="0" rtlCol="0">
              <a:noAutofit/>
            </a:bodyPr>
            <a:lstStyle/>
            <a:p>
              <a:endParaRPr/>
            </a:p>
          </p:txBody>
        </p:sp>
        <p:sp>
          <p:nvSpPr>
            <p:cNvPr id="67" name="object 67"/>
            <p:cNvSpPr/>
            <p:nvPr/>
          </p:nvSpPr>
          <p:spPr>
            <a:xfrm>
              <a:off x="4723140" y="3252605"/>
              <a:ext cx="0" cy="371566"/>
            </a:xfrm>
            <a:custGeom>
              <a:avLst/>
              <a:gdLst/>
              <a:ahLst/>
              <a:cxnLst/>
              <a:rect l="l" t="t" r="r" b="b"/>
              <a:pathLst>
                <a:path h="371566">
                  <a:moveTo>
                    <a:pt x="0" y="0"/>
                  </a:moveTo>
                  <a:lnTo>
                    <a:pt x="0" y="371566"/>
                  </a:lnTo>
                </a:path>
              </a:pathLst>
            </a:custGeom>
            <a:ln w="9511">
              <a:solidFill>
                <a:srgbClr val="000000"/>
              </a:solidFill>
            </a:ln>
          </p:spPr>
          <p:txBody>
            <a:bodyPr wrap="square" lIns="0" tIns="0" rIns="0" bIns="0" rtlCol="0">
              <a:noAutofit/>
            </a:bodyPr>
            <a:lstStyle/>
            <a:p>
              <a:endParaRPr/>
            </a:p>
          </p:txBody>
        </p:sp>
        <p:sp>
          <p:nvSpPr>
            <p:cNvPr id="68" name="object 68"/>
            <p:cNvSpPr/>
            <p:nvPr/>
          </p:nvSpPr>
          <p:spPr>
            <a:xfrm>
              <a:off x="4723203" y="3247794"/>
              <a:ext cx="0" cy="381061"/>
            </a:xfrm>
            <a:custGeom>
              <a:avLst/>
              <a:gdLst/>
              <a:ahLst/>
              <a:cxnLst/>
              <a:rect l="l" t="t" r="r" b="b"/>
              <a:pathLst>
                <a:path h="381061">
                  <a:moveTo>
                    <a:pt x="0" y="0"/>
                  </a:moveTo>
                  <a:lnTo>
                    <a:pt x="0" y="381061"/>
                  </a:lnTo>
                </a:path>
              </a:pathLst>
            </a:custGeom>
            <a:ln w="10781">
              <a:solidFill>
                <a:srgbClr val="000000"/>
              </a:solidFill>
            </a:ln>
          </p:spPr>
          <p:txBody>
            <a:bodyPr wrap="square" lIns="0" tIns="0" rIns="0" bIns="0" rtlCol="0">
              <a:noAutofit/>
            </a:bodyPr>
            <a:lstStyle/>
            <a:p>
              <a:endParaRPr/>
            </a:p>
          </p:txBody>
        </p:sp>
        <p:sp>
          <p:nvSpPr>
            <p:cNvPr id="69" name="object 69"/>
            <p:cNvSpPr/>
            <p:nvPr/>
          </p:nvSpPr>
          <p:spPr>
            <a:xfrm>
              <a:off x="2474091" y="3776342"/>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70" name="object 70"/>
            <p:cNvSpPr/>
            <p:nvPr/>
          </p:nvSpPr>
          <p:spPr>
            <a:xfrm>
              <a:off x="2469336" y="3776406"/>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71" name="object 71"/>
            <p:cNvSpPr/>
            <p:nvPr/>
          </p:nvSpPr>
          <p:spPr>
            <a:xfrm>
              <a:off x="2474091" y="3966873"/>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72" name="object 72"/>
            <p:cNvSpPr/>
            <p:nvPr/>
          </p:nvSpPr>
          <p:spPr>
            <a:xfrm>
              <a:off x="2469336" y="3966936"/>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73" name="object 73"/>
            <p:cNvSpPr/>
            <p:nvPr/>
          </p:nvSpPr>
          <p:spPr>
            <a:xfrm>
              <a:off x="2474091" y="4138414"/>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74" name="object 74"/>
            <p:cNvSpPr/>
            <p:nvPr/>
          </p:nvSpPr>
          <p:spPr>
            <a:xfrm>
              <a:off x="2469336" y="4138477"/>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75" name="object 75"/>
            <p:cNvSpPr/>
            <p:nvPr/>
          </p:nvSpPr>
          <p:spPr>
            <a:xfrm>
              <a:off x="2474091" y="4319450"/>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76" name="object 76"/>
            <p:cNvSpPr/>
            <p:nvPr/>
          </p:nvSpPr>
          <p:spPr>
            <a:xfrm>
              <a:off x="2469336" y="4319513"/>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77" name="object 77"/>
            <p:cNvSpPr/>
            <p:nvPr/>
          </p:nvSpPr>
          <p:spPr>
            <a:xfrm>
              <a:off x="3808176" y="3785837"/>
              <a:ext cx="0" cy="533612"/>
            </a:xfrm>
            <a:custGeom>
              <a:avLst/>
              <a:gdLst/>
              <a:ahLst/>
              <a:cxnLst/>
              <a:rect l="l" t="t" r="r" b="b"/>
              <a:pathLst>
                <a:path h="533612">
                  <a:moveTo>
                    <a:pt x="0" y="0"/>
                  </a:moveTo>
                  <a:lnTo>
                    <a:pt x="0" y="533612"/>
                  </a:lnTo>
                </a:path>
              </a:pathLst>
            </a:custGeom>
            <a:ln w="9511">
              <a:solidFill>
                <a:srgbClr val="000000"/>
              </a:solidFill>
            </a:ln>
          </p:spPr>
          <p:txBody>
            <a:bodyPr wrap="square" lIns="0" tIns="0" rIns="0" bIns="0" rtlCol="0">
              <a:noAutofit/>
            </a:bodyPr>
            <a:lstStyle/>
            <a:p>
              <a:endParaRPr/>
            </a:p>
          </p:txBody>
        </p:sp>
        <p:sp>
          <p:nvSpPr>
            <p:cNvPr id="78" name="object 78"/>
            <p:cNvSpPr/>
            <p:nvPr/>
          </p:nvSpPr>
          <p:spPr>
            <a:xfrm>
              <a:off x="3808398" y="3781153"/>
              <a:ext cx="0" cy="543107"/>
            </a:xfrm>
            <a:custGeom>
              <a:avLst/>
              <a:gdLst/>
              <a:ahLst/>
              <a:cxnLst/>
              <a:rect l="l" t="t" r="r" b="b"/>
              <a:pathLst>
                <a:path h="543107">
                  <a:moveTo>
                    <a:pt x="0" y="0"/>
                  </a:moveTo>
                  <a:lnTo>
                    <a:pt x="0" y="543107"/>
                  </a:lnTo>
                </a:path>
              </a:pathLst>
            </a:custGeom>
            <a:ln w="11098">
              <a:solidFill>
                <a:srgbClr val="000000"/>
              </a:solidFill>
            </a:ln>
          </p:spPr>
          <p:txBody>
            <a:bodyPr wrap="square" lIns="0" tIns="0" rIns="0" bIns="0" rtlCol="0">
              <a:noAutofit/>
            </a:bodyPr>
            <a:lstStyle/>
            <a:p>
              <a:endParaRPr/>
            </a:p>
          </p:txBody>
        </p:sp>
        <p:sp>
          <p:nvSpPr>
            <p:cNvPr id="79" name="object 79"/>
            <p:cNvSpPr/>
            <p:nvPr/>
          </p:nvSpPr>
          <p:spPr>
            <a:xfrm>
              <a:off x="4723140" y="3785837"/>
              <a:ext cx="0" cy="533612"/>
            </a:xfrm>
            <a:custGeom>
              <a:avLst/>
              <a:gdLst/>
              <a:ahLst/>
              <a:cxnLst/>
              <a:rect l="l" t="t" r="r" b="b"/>
              <a:pathLst>
                <a:path h="533612">
                  <a:moveTo>
                    <a:pt x="0" y="0"/>
                  </a:moveTo>
                  <a:lnTo>
                    <a:pt x="0" y="533612"/>
                  </a:lnTo>
                </a:path>
              </a:pathLst>
            </a:custGeom>
            <a:ln w="9511">
              <a:solidFill>
                <a:srgbClr val="000000"/>
              </a:solidFill>
            </a:ln>
          </p:spPr>
          <p:txBody>
            <a:bodyPr wrap="square" lIns="0" tIns="0" rIns="0" bIns="0" rtlCol="0">
              <a:noAutofit/>
            </a:bodyPr>
            <a:lstStyle/>
            <a:p>
              <a:endParaRPr/>
            </a:p>
          </p:txBody>
        </p:sp>
        <p:sp>
          <p:nvSpPr>
            <p:cNvPr id="80" name="object 80"/>
            <p:cNvSpPr/>
            <p:nvPr/>
          </p:nvSpPr>
          <p:spPr>
            <a:xfrm>
              <a:off x="4723203" y="3781153"/>
              <a:ext cx="0" cy="543107"/>
            </a:xfrm>
            <a:custGeom>
              <a:avLst/>
              <a:gdLst/>
              <a:ahLst/>
              <a:cxnLst/>
              <a:rect l="l" t="t" r="r" b="b"/>
              <a:pathLst>
                <a:path h="543107">
                  <a:moveTo>
                    <a:pt x="0" y="0"/>
                  </a:moveTo>
                  <a:lnTo>
                    <a:pt x="0" y="543107"/>
                  </a:lnTo>
                </a:path>
              </a:pathLst>
            </a:custGeom>
            <a:ln w="10781">
              <a:solidFill>
                <a:srgbClr val="000000"/>
              </a:solidFill>
            </a:ln>
          </p:spPr>
          <p:txBody>
            <a:bodyPr wrap="square" lIns="0" tIns="0" rIns="0" bIns="0" rtlCol="0">
              <a:noAutofit/>
            </a:bodyPr>
            <a:lstStyle/>
            <a:p>
              <a:endParaRPr/>
            </a:p>
          </p:txBody>
        </p:sp>
        <p:sp>
          <p:nvSpPr>
            <p:cNvPr id="81" name="object 81"/>
            <p:cNvSpPr/>
            <p:nvPr/>
          </p:nvSpPr>
          <p:spPr>
            <a:xfrm>
              <a:off x="2474091" y="4500232"/>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82" name="object 82"/>
            <p:cNvSpPr/>
            <p:nvPr/>
          </p:nvSpPr>
          <p:spPr>
            <a:xfrm>
              <a:off x="2469336" y="4500169"/>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83" name="object 83"/>
            <p:cNvSpPr/>
            <p:nvPr/>
          </p:nvSpPr>
          <p:spPr>
            <a:xfrm>
              <a:off x="2474091" y="4690763"/>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84" name="object 84"/>
            <p:cNvSpPr/>
            <p:nvPr/>
          </p:nvSpPr>
          <p:spPr>
            <a:xfrm>
              <a:off x="2469336" y="4690699"/>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85" name="object 85"/>
            <p:cNvSpPr/>
            <p:nvPr/>
          </p:nvSpPr>
          <p:spPr>
            <a:xfrm>
              <a:off x="2474091" y="4900258"/>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86" name="object 86"/>
            <p:cNvSpPr/>
            <p:nvPr/>
          </p:nvSpPr>
          <p:spPr>
            <a:xfrm>
              <a:off x="2469336" y="4900258"/>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87" name="object 87"/>
            <p:cNvSpPr/>
            <p:nvPr/>
          </p:nvSpPr>
          <p:spPr>
            <a:xfrm>
              <a:off x="2474091" y="5090788"/>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88" name="object 88"/>
            <p:cNvSpPr/>
            <p:nvPr/>
          </p:nvSpPr>
          <p:spPr>
            <a:xfrm>
              <a:off x="2469336" y="5090788"/>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89" name="object 89"/>
            <p:cNvSpPr/>
            <p:nvPr/>
          </p:nvSpPr>
          <p:spPr>
            <a:xfrm>
              <a:off x="3808176" y="4509727"/>
              <a:ext cx="0" cy="581061"/>
            </a:xfrm>
            <a:custGeom>
              <a:avLst/>
              <a:gdLst/>
              <a:ahLst/>
              <a:cxnLst/>
              <a:rect l="l" t="t" r="r" b="b"/>
              <a:pathLst>
                <a:path h="581061">
                  <a:moveTo>
                    <a:pt x="0" y="0"/>
                  </a:moveTo>
                  <a:lnTo>
                    <a:pt x="0" y="581061"/>
                  </a:lnTo>
                </a:path>
              </a:pathLst>
            </a:custGeom>
            <a:ln w="9511">
              <a:solidFill>
                <a:srgbClr val="000000"/>
              </a:solidFill>
            </a:ln>
          </p:spPr>
          <p:txBody>
            <a:bodyPr wrap="square" lIns="0" tIns="0" rIns="0" bIns="0" rtlCol="0">
              <a:noAutofit/>
            </a:bodyPr>
            <a:lstStyle/>
            <a:p>
              <a:endParaRPr/>
            </a:p>
          </p:txBody>
        </p:sp>
        <p:sp>
          <p:nvSpPr>
            <p:cNvPr id="90" name="object 90"/>
            <p:cNvSpPr/>
            <p:nvPr/>
          </p:nvSpPr>
          <p:spPr>
            <a:xfrm>
              <a:off x="3808398" y="4504954"/>
              <a:ext cx="0" cy="590581"/>
            </a:xfrm>
            <a:custGeom>
              <a:avLst/>
              <a:gdLst/>
              <a:ahLst/>
              <a:cxnLst/>
              <a:rect l="l" t="t" r="r" b="b"/>
              <a:pathLst>
                <a:path h="590581">
                  <a:moveTo>
                    <a:pt x="0" y="0"/>
                  </a:moveTo>
                  <a:lnTo>
                    <a:pt x="0" y="590581"/>
                  </a:lnTo>
                </a:path>
              </a:pathLst>
            </a:custGeom>
            <a:ln w="11098">
              <a:solidFill>
                <a:srgbClr val="000000"/>
              </a:solidFill>
            </a:ln>
          </p:spPr>
          <p:txBody>
            <a:bodyPr wrap="square" lIns="0" tIns="0" rIns="0" bIns="0" rtlCol="0">
              <a:noAutofit/>
            </a:bodyPr>
            <a:lstStyle/>
            <a:p>
              <a:endParaRPr/>
            </a:p>
          </p:txBody>
        </p:sp>
        <p:sp>
          <p:nvSpPr>
            <p:cNvPr id="91" name="object 91"/>
            <p:cNvSpPr/>
            <p:nvPr/>
          </p:nvSpPr>
          <p:spPr>
            <a:xfrm>
              <a:off x="4723140" y="4509727"/>
              <a:ext cx="0" cy="581061"/>
            </a:xfrm>
            <a:custGeom>
              <a:avLst/>
              <a:gdLst/>
              <a:ahLst/>
              <a:cxnLst/>
              <a:rect l="l" t="t" r="r" b="b"/>
              <a:pathLst>
                <a:path h="581061">
                  <a:moveTo>
                    <a:pt x="0" y="0"/>
                  </a:moveTo>
                  <a:lnTo>
                    <a:pt x="0" y="581061"/>
                  </a:lnTo>
                </a:path>
              </a:pathLst>
            </a:custGeom>
            <a:ln w="9511">
              <a:solidFill>
                <a:srgbClr val="000000"/>
              </a:solidFill>
            </a:ln>
          </p:spPr>
          <p:txBody>
            <a:bodyPr wrap="square" lIns="0" tIns="0" rIns="0" bIns="0" rtlCol="0">
              <a:noAutofit/>
            </a:bodyPr>
            <a:lstStyle/>
            <a:p>
              <a:endParaRPr/>
            </a:p>
          </p:txBody>
        </p:sp>
        <p:sp>
          <p:nvSpPr>
            <p:cNvPr id="92" name="object 92"/>
            <p:cNvSpPr/>
            <p:nvPr/>
          </p:nvSpPr>
          <p:spPr>
            <a:xfrm>
              <a:off x="4723203" y="4504954"/>
              <a:ext cx="0" cy="590581"/>
            </a:xfrm>
            <a:custGeom>
              <a:avLst/>
              <a:gdLst/>
              <a:ahLst/>
              <a:cxnLst/>
              <a:rect l="l" t="t" r="r" b="b"/>
              <a:pathLst>
                <a:path h="590581">
                  <a:moveTo>
                    <a:pt x="0" y="0"/>
                  </a:moveTo>
                  <a:lnTo>
                    <a:pt x="0" y="590581"/>
                  </a:lnTo>
                </a:path>
              </a:pathLst>
            </a:custGeom>
            <a:ln w="10781">
              <a:solidFill>
                <a:srgbClr val="000000"/>
              </a:solidFill>
            </a:ln>
          </p:spPr>
          <p:txBody>
            <a:bodyPr wrap="square" lIns="0" tIns="0" rIns="0" bIns="0" rtlCol="0">
              <a:noAutofit/>
            </a:bodyPr>
            <a:lstStyle/>
            <a:p>
              <a:endParaRPr/>
            </a:p>
          </p:txBody>
        </p:sp>
        <p:sp>
          <p:nvSpPr>
            <p:cNvPr id="93" name="object 93"/>
            <p:cNvSpPr/>
            <p:nvPr/>
          </p:nvSpPr>
          <p:spPr>
            <a:xfrm>
              <a:off x="2474091" y="5290814"/>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94" name="object 94"/>
            <p:cNvSpPr/>
            <p:nvPr/>
          </p:nvSpPr>
          <p:spPr>
            <a:xfrm>
              <a:off x="2469336" y="5290814"/>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95" name="object 95"/>
            <p:cNvSpPr/>
            <p:nvPr/>
          </p:nvSpPr>
          <p:spPr>
            <a:xfrm>
              <a:off x="2474091" y="5481345"/>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96" name="object 96"/>
            <p:cNvSpPr/>
            <p:nvPr/>
          </p:nvSpPr>
          <p:spPr>
            <a:xfrm>
              <a:off x="2469336" y="5481345"/>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97" name="object 97"/>
            <p:cNvSpPr/>
            <p:nvPr/>
          </p:nvSpPr>
          <p:spPr>
            <a:xfrm>
              <a:off x="2474091" y="5671875"/>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98" name="object 98"/>
            <p:cNvSpPr/>
            <p:nvPr/>
          </p:nvSpPr>
          <p:spPr>
            <a:xfrm>
              <a:off x="2469336" y="5671875"/>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99" name="object 99"/>
            <p:cNvSpPr/>
            <p:nvPr/>
          </p:nvSpPr>
          <p:spPr>
            <a:xfrm>
              <a:off x="2464580" y="3243110"/>
              <a:ext cx="0" cy="2619295"/>
            </a:xfrm>
            <a:custGeom>
              <a:avLst/>
              <a:gdLst/>
              <a:ahLst/>
              <a:cxnLst/>
              <a:rect l="l" t="t" r="r" b="b"/>
              <a:pathLst>
                <a:path h="2619295">
                  <a:moveTo>
                    <a:pt x="0" y="0"/>
                  </a:moveTo>
                  <a:lnTo>
                    <a:pt x="0" y="2619295"/>
                  </a:lnTo>
                </a:path>
              </a:pathLst>
            </a:custGeom>
            <a:ln w="9511">
              <a:solidFill>
                <a:srgbClr val="000000"/>
              </a:solidFill>
            </a:ln>
          </p:spPr>
          <p:txBody>
            <a:bodyPr wrap="square" lIns="0" tIns="0" rIns="0" bIns="0" rtlCol="0">
              <a:noAutofit/>
            </a:bodyPr>
            <a:lstStyle/>
            <a:p>
              <a:endParaRPr/>
            </a:p>
          </p:txBody>
        </p:sp>
        <p:sp>
          <p:nvSpPr>
            <p:cNvPr id="100" name="object 100"/>
            <p:cNvSpPr/>
            <p:nvPr/>
          </p:nvSpPr>
          <p:spPr>
            <a:xfrm>
              <a:off x="2464580" y="3238337"/>
              <a:ext cx="0" cy="2628816"/>
            </a:xfrm>
            <a:custGeom>
              <a:avLst/>
              <a:gdLst/>
              <a:ahLst/>
              <a:cxnLst/>
              <a:rect l="l" t="t" r="r" b="b"/>
              <a:pathLst>
                <a:path h="2628816">
                  <a:moveTo>
                    <a:pt x="0" y="0"/>
                  </a:moveTo>
                  <a:lnTo>
                    <a:pt x="0" y="2628816"/>
                  </a:lnTo>
                </a:path>
              </a:pathLst>
            </a:custGeom>
            <a:ln w="10781">
              <a:solidFill>
                <a:srgbClr val="000000"/>
              </a:solidFill>
            </a:ln>
          </p:spPr>
          <p:txBody>
            <a:bodyPr wrap="square" lIns="0" tIns="0" rIns="0" bIns="0" rtlCol="0">
              <a:noAutofit/>
            </a:bodyPr>
            <a:lstStyle/>
            <a:p>
              <a:endParaRPr/>
            </a:p>
          </p:txBody>
        </p:sp>
        <p:sp>
          <p:nvSpPr>
            <p:cNvPr id="101" name="object 101"/>
            <p:cNvSpPr/>
            <p:nvPr/>
          </p:nvSpPr>
          <p:spPr>
            <a:xfrm>
              <a:off x="3808176" y="5300309"/>
              <a:ext cx="0" cy="562096"/>
            </a:xfrm>
            <a:custGeom>
              <a:avLst/>
              <a:gdLst/>
              <a:ahLst/>
              <a:cxnLst/>
              <a:rect l="l" t="t" r="r" b="b"/>
              <a:pathLst>
                <a:path h="562096">
                  <a:moveTo>
                    <a:pt x="0" y="0"/>
                  </a:moveTo>
                  <a:lnTo>
                    <a:pt x="0" y="562096"/>
                  </a:lnTo>
                </a:path>
              </a:pathLst>
            </a:custGeom>
            <a:ln w="9511">
              <a:solidFill>
                <a:srgbClr val="000000"/>
              </a:solidFill>
            </a:ln>
          </p:spPr>
          <p:txBody>
            <a:bodyPr wrap="square" lIns="0" tIns="0" rIns="0" bIns="0" rtlCol="0">
              <a:noAutofit/>
            </a:bodyPr>
            <a:lstStyle/>
            <a:p>
              <a:endParaRPr/>
            </a:p>
          </p:txBody>
        </p:sp>
        <p:sp>
          <p:nvSpPr>
            <p:cNvPr id="102" name="object 102"/>
            <p:cNvSpPr/>
            <p:nvPr/>
          </p:nvSpPr>
          <p:spPr>
            <a:xfrm>
              <a:off x="3808398" y="5295561"/>
              <a:ext cx="0" cy="571591"/>
            </a:xfrm>
            <a:custGeom>
              <a:avLst/>
              <a:gdLst/>
              <a:ahLst/>
              <a:cxnLst/>
              <a:rect l="l" t="t" r="r" b="b"/>
              <a:pathLst>
                <a:path h="571591">
                  <a:moveTo>
                    <a:pt x="0" y="0"/>
                  </a:moveTo>
                  <a:lnTo>
                    <a:pt x="0" y="571591"/>
                  </a:lnTo>
                </a:path>
              </a:pathLst>
            </a:custGeom>
            <a:ln w="11098">
              <a:solidFill>
                <a:srgbClr val="000000"/>
              </a:solidFill>
            </a:ln>
          </p:spPr>
          <p:txBody>
            <a:bodyPr wrap="square" lIns="0" tIns="0" rIns="0" bIns="0" rtlCol="0">
              <a:noAutofit/>
            </a:bodyPr>
            <a:lstStyle/>
            <a:p>
              <a:endParaRPr/>
            </a:p>
          </p:txBody>
        </p:sp>
        <p:sp>
          <p:nvSpPr>
            <p:cNvPr id="103" name="object 103"/>
            <p:cNvSpPr/>
            <p:nvPr/>
          </p:nvSpPr>
          <p:spPr>
            <a:xfrm>
              <a:off x="4723140" y="5300309"/>
              <a:ext cx="0" cy="562096"/>
            </a:xfrm>
            <a:custGeom>
              <a:avLst/>
              <a:gdLst/>
              <a:ahLst/>
              <a:cxnLst/>
              <a:rect l="l" t="t" r="r" b="b"/>
              <a:pathLst>
                <a:path h="562096">
                  <a:moveTo>
                    <a:pt x="0" y="0"/>
                  </a:moveTo>
                  <a:lnTo>
                    <a:pt x="0" y="562096"/>
                  </a:lnTo>
                </a:path>
              </a:pathLst>
            </a:custGeom>
            <a:ln w="9511">
              <a:solidFill>
                <a:srgbClr val="000000"/>
              </a:solidFill>
            </a:ln>
          </p:spPr>
          <p:txBody>
            <a:bodyPr wrap="square" lIns="0" tIns="0" rIns="0" bIns="0" rtlCol="0">
              <a:noAutofit/>
            </a:bodyPr>
            <a:lstStyle/>
            <a:p>
              <a:endParaRPr/>
            </a:p>
          </p:txBody>
        </p:sp>
        <p:sp>
          <p:nvSpPr>
            <p:cNvPr id="104" name="object 104"/>
            <p:cNvSpPr/>
            <p:nvPr/>
          </p:nvSpPr>
          <p:spPr>
            <a:xfrm>
              <a:off x="4723203" y="5295561"/>
              <a:ext cx="0" cy="571591"/>
            </a:xfrm>
            <a:custGeom>
              <a:avLst/>
              <a:gdLst/>
              <a:ahLst/>
              <a:cxnLst/>
              <a:rect l="l" t="t" r="r" b="b"/>
              <a:pathLst>
                <a:path h="571591">
                  <a:moveTo>
                    <a:pt x="0" y="0"/>
                  </a:moveTo>
                  <a:lnTo>
                    <a:pt x="0" y="571591"/>
                  </a:lnTo>
                </a:path>
              </a:pathLst>
            </a:custGeom>
            <a:ln w="10781">
              <a:solidFill>
                <a:srgbClr val="000000"/>
              </a:solidFill>
            </a:ln>
          </p:spPr>
          <p:txBody>
            <a:bodyPr wrap="square" lIns="0" tIns="0" rIns="0" bIns="0" rtlCol="0">
              <a:noAutofit/>
            </a:bodyPr>
            <a:lstStyle/>
            <a:p>
              <a:endParaRPr/>
            </a:p>
          </p:txBody>
        </p:sp>
        <p:sp>
          <p:nvSpPr>
            <p:cNvPr id="105" name="object 105"/>
            <p:cNvSpPr/>
            <p:nvPr/>
          </p:nvSpPr>
          <p:spPr>
            <a:xfrm>
              <a:off x="2474091" y="5862406"/>
              <a:ext cx="3144990" cy="0"/>
            </a:xfrm>
            <a:custGeom>
              <a:avLst/>
              <a:gdLst/>
              <a:ahLst/>
              <a:cxnLst/>
              <a:rect l="l" t="t" r="r" b="b"/>
              <a:pathLst>
                <a:path w="3144990">
                  <a:moveTo>
                    <a:pt x="3144990" y="0"/>
                  </a:moveTo>
                  <a:lnTo>
                    <a:pt x="0" y="0"/>
                  </a:lnTo>
                </a:path>
                <a:path w="3144990">
                  <a:moveTo>
                    <a:pt x="0" y="1"/>
                  </a:moveTo>
                  <a:lnTo>
                    <a:pt x="3144990" y="0"/>
                  </a:lnTo>
                </a:path>
              </a:pathLst>
            </a:custGeom>
            <a:ln w="9502">
              <a:solidFill>
                <a:srgbClr val="000000"/>
              </a:solidFill>
            </a:ln>
          </p:spPr>
          <p:txBody>
            <a:bodyPr wrap="square" lIns="0" tIns="0" rIns="0" bIns="0" rtlCol="0">
              <a:noAutofit/>
            </a:bodyPr>
            <a:lstStyle/>
            <a:p>
              <a:endParaRPr/>
            </a:p>
          </p:txBody>
        </p:sp>
        <p:sp>
          <p:nvSpPr>
            <p:cNvPr id="106" name="object 106"/>
            <p:cNvSpPr/>
            <p:nvPr/>
          </p:nvSpPr>
          <p:spPr>
            <a:xfrm>
              <a:off x="2469336" y="5862406"/>
              <a:ext cx="3154501" cy="0"/>
            </a:xfrm>
            <a:custGeom>
              <a:avLst/>
              <a:gdLst/>
              <a:ahLst/>
              <a:cxnLst/>
              <a:rect l="l" t="t" r="r" b="b"/>
              <a:pathLst>
                <a:path w="3154501">
                  <a:moveTo>
                    <a:pt x="3154501" y="0"/>
                  </a:moveTo>
                  <a:lnTo>
                    <a:pt x="0" y="0"/>
                  </a:lnTo>
                </a:path>
                <a:path w="3154501">
                  <a:moveTo>
                    <a:pt x="0" y="1"/>
                  </a:moveTo>
                  <a:lnTo>
                    <a:pt x="3154501" y="0"/>
                  </a:lnTo>
                </a:path>
              </a:pathLst>
            </a:custGeom>
            <a:ln w="10774">
              <a:solidFill>
                <a:srgbClr val="000000"/>
              </a:solidFill>
            </a:ln>
          </p:spPr>
          <p:txBody>
            <a:bodyPr wrap="square" lIns="0" tIns="0" rIns="0" bIns="0" rtlCol="0">
              <a:noAutofit/>
            </a:bodyPr>
            <a:lstStyle/>
            <a:p>
              <a:endParaRPr/>
            </a:p>
          </p:txBody>
        </p:sp>
        <p:sp>
          <p:nvSpPr>
            <p:cNvPr id="107" name="object 107"/>
            <p:cNvSpPr/>
            <p:nvPr/>
          </p:nvSpPr>
          <p:spPr>
            <a:xfrm>
              <a:off x="5619082" y="3252605"/>
              <a:ext cx="0" cy="2609801"/>
            </a:xfrm>
            <a:custGeom>
              <a:avLst/>
              <a:gdLst/>
              <a:ahLst/>
              <a:cxnLst/>
              <a:rect l="l" t="t" r="r" b="b"/>
              <a:pathLst>
                <a:path h="2609801">
                  <a:moveTo>
                    <a:pt x="0" y="0"/>
                  </a:moveTo>
                  <a:lnTo>
                    <a:pt x="0" y="2609801"/>
                  </a:lnTo>
                </a:path>
              </a:pathLst>
            </a:custGeom>
            <a:ln w="9511">
              <a:solidFill>
                <a:srgbClr val="000000"/>
              </a:solidFill>
            </a:ln>
          </p:spPr>
          <p:txBody>
            <a:bodyPr wrap="square" lIns="0" tIns="0" rIns="0" bIns="0" rtlCol="0">
              <a:noAutofit/>
            </a:bodyPr>
            <a:lstStyle/>
            <a:p>
              <a:endParaRPr/>
            </a:p>
          </p:txBody>
        </p:sp>
        <p:sp>
          <p:nvSpPr>
            <p:cNvPr id="108" name="object 108"/>
            <p:cNvSpPr/>
            <p:nvPr/>
          </p:nvSpPr>
          <p:spPr>
            <a:xfrm>
              <a:off x="5619145" y="3247832"/>
              <a:ext cx="0" cy="2619321"/>
            </a:xfrm>
            <a:custGeom>
              <a:avLst/>
              <a:gdLst/>
              <a:ahLst/>
              <a:cxnLst/>
              <a:rect l="l" t="t" r="r" b="b"/>
              <a:pathLst>
                <a:path h="2619321">
                  <a:moveTo>
                    <a:pt x="0" y="0"/>
                  </a:moveTo>
                  <a:lnTo>
                    <a:pt x="0" y="2619321"/>
                  </a:lnTo>
                </a:path>
              </a:pathLst>
            </a:custGeom>
            <a:ln w="10781">
              <a:solidFill>
                <a:srgbClr val="000000"/>
              </a:solidFill>
            </a:ln>
          </p:spPr>
          <p:txBody>
            <a:bodyPr wrap="square" lIns="0" tIns="0" rIns="0" bIns="0" rtlCol="0">
              <a:noAutofit/>
            </a:bodyPr>
            <a:lstStyle/>
            <a:p>
              <a:endParaRPr/>
            </a:p>
          </p:txBody>
        </p:sp>
        <p:sp>
          <p:nvSpPr>
            <p:cNvPr id="109" name="object 109"/>
            <p:cNvSpPr/>
            <p:nvPr/>
          </p:nvSpPr>
          <p:spPr>
            <a:xfrm>
              <a:off x="2025486" y="3413385"/>
              <a:ext cx="285331" cy="2449654"/>
            </a:xfrm>
            <a:custGeom>
              <a:avLst/>
              <a:gdLst/>
              <a:ahLst/>
              <a:cxnLst/>
              <a:rect l="l" t="t" r="r" b="b"/>
              <a:pathLst>
                <a:path w="285331" h="2449654">
                  <a:moveTo>
                    <a:pt x="142665" y="2449654"/>
                  </a:moveTo>
                  <a:lnTo>
                    <a:pt x="285331" y="2307230"/>
                  </a:lnTo>
                  <a:lnTo>
                    <a:pt x="213998" y="2307230"/>
                  </a:lnTo>
                  <a:lnTo>
                    <a:pt x="213998" y="0"/>
                  </a:lnTo>
                  <a:lnTo>
                    <a:pt x="71332" y="0"/>
                  </a:lnTo>
                  <a:lnTo>
                    <a:pt x="71332" y="2307230"/>
                  </a:lnTo>
                  <a:lnTo>
                    <a:pt x="0" y="2307230"/>
                  </a:lnTo>
                  <a:lnTo>
                    <a:pt x="142665" y="2449654"/>
                  </a:lnTo>
                  <a:close/>
                </a:path>
              </a:pathLst>
            </a:custGeom>
            <a:solidFill>
              <a:srgbClr val="4F81BC"/>
            </a:solidFill>
          </p:spPr>
          <p:txBody>
            <a:bodyPr wrap="square" lIns="0" tIns="0" rIns="0" bIns="0" rtlCol="0">
              <a:noAutofit/>
            </a:bodyPr>
            <a:lstStyle/>
            <a:p>
              <a:endParaRPr/>
            </a:p>
          </p:txBody>
        </p:sp>
        <p:sp>
          <p:nvSpPr>
            <p:cNvPr id="110" name="object 110"/>
            <p:cNvSpPr/>
            <p:nvPr/>
          </p:nvSpPr>
          <p:spPr>
            <a:xfrm>
              <a:off x="1991043" y="3399079"/>
              <a:ext cx="354217" cy="2484101"/>
            </a:xfrm>
            <a:custGeom>
              <a:avLst/>
              <a:gdLst/>
              <a:ahLst/>
              <a:cxnLst/>
              <a:rect l="l" t="t" r="r" b="b"/>
              <a:pathLst>
                <a:path w="354217" h="2484101">
                  <a:moveTo>
                    <a:pt x="120042" y="28484"/>
                  </a:moveTo>
                  <a:lnTo>
                    <a:pt x="234174" y="28484"/>
                  </a:lnTo>
                  <a:lnTo>
                    <a:pt x="234174" y="14305"/>
                  </a:lnTo>
                  <a:lnTo>
                    <a:pt x="120042" y="14305"/>
                  </a:lnTo>
                  <a:lnTo>
                    <a:pt x="105775" y="28484"/>
                  </a:lnTo>
                  <a:lnTo>
                    <a:pt x="120042" y="2335778"/>
                  </a:lnTo>
                  <a:lnTo>
                    <a:pt x="120042" y="28484"/>
                  </a:lnTo>
                  <a:close/>
                </a:path>
                <a:path w="354217" h="2484101">
                  <a:moveTo>
                    <a:pt x="187203" y="2453882"/>
                  </a:moveTo>
                  <a:lnTo>
                    <a:pt x="167026" y="2453882"/>
                  </a:lnTo>
                  <a:lnTo>
                    <a:pt x="177108" y="2484101"/>
                  </a:lnTo>
                  <a:lnTo>
                    <a:pt x="354217" y="2307294"/>
                  </a:lnTo>
                  <a:lnTo>
                    <a:pt x="187203" y="2453882"/>
                  </a:lnTo>
                  <a:close/>
                </a:path>
                <a:path w="354217" h="2484101">
                  <a:moveTo>
                    <a:pt x="262708" y="2307294"/>
                  </a:moveTo>
                  <a:lnTo>
                    <a:pt x="262708" y="0"/>
                  </a:lnTo>
                  <a:lnTo>
                    <a:pt x="248441" y="28484"/>
                  </a:lnTo>
                  <a:lnTo>
                    <a:pt x="248441" y="2307294"/>
                  </a:lnTo>
                  <a:lnTo>
                    <a:pt x="262708" y="2321536"/>
                  </a:lnTo>
                  <a:lnTo>
                    <a:pt x="262708" y="2307294"/>
                  </a:lnTo>
                  <a:close/>
                </a:path>
                <a:path w="354217" h="2484101">
                  <a:moveTo>
                    <a:pt x="105775" y="2307294"/>
                  </a:moveTo>
                  <a:lnTo>
                    <a:pt x="91509" y="0"/>
                  </a:lnTo>
                  <a:lnTo>
                    <a:pt x="91509" y="2321536"/>
                  </a:lnTo>
                  <a:lnTo>
                    <a:pt x="105775" y="2307294"/>
                  </a:lnTo>
                  <a:close/>
                </a:path>
                <a:path w="354217" h="2484101">
                  <a:moveTo>
                    <a:pt x="68898" y="2335778"/>
                  </a:moveTo>
                  <a:lnTo>
                    <a:pt x="44537" y="2311459"/>
                  </a:lnTo>
                  <a:lnTo>
                    <a:pt x="34442" y="2335778"/>
                  </a:lnTo>
                  <a:lnTo>
                    <a:pt x="68898" y="2335778"/>
                  </a:lnTo>
                  <a:close/>
                </a:path>
                <a:path w="354217" h="2484101">
                  <a:moveTo>
                    <a:pt x="319774" y="2335778"/>
                  </a:moveTo>
                  <a:lnTo>
                    <a:pt x="309692" y="2311459"/>
                  </a:lnTo>
                  <a:lnTo>
                    <a:pt x="285331" y="2335778"/>
                  </a:lnTo>
                  <a:lnTo>
                    <a:pt x="319774" y="2335778"/>
                  </a:lnTo>
                  <a:close/>
                </a:path>
                <a:path w="354217" h="2484101">
                  <a:moveTo>
                    <a:pt x="187203" y="2453882"/>
                  </a:moveTo>
                  <a:lnTo>
                    <a:pt x="177114" y="2443811"/>
                  </a:lnTo>
                  <a:lnTo>
                    <a:pt x="68898" y="2335778"/>
                  </a:lnTo>
                  <a:lnTo>
                    <a:pt x="34442" y="2335778"/>
                  </a:lnTo>
                  <a:lnTo>
                    <a:pt x="44537" y="2311459"/>
                  </a:lnTo>
                  <a:lnTo>
                    <a:pt x="68898" y="2335778"/>
                  </a:lnTo>
                  <a:lnTo>
                    <a:pt x="120042" y="2335778"/>
                  </a:lnTo>
                  <a:lnTo>
                    <a:pt x="105775" y="28484"/>
                  </a:lnTo>
                  <a:lnTo>
                    <a:pt x="120042" y="14305"/>
                  </a:lnTo>
                  <a:lnTo>
                    <a:pt x="234174" y="14305"/>
                  </a:lnTo>
                  <a:lnTo>
                    <a:pt x="234174" y="2335778"/>
                  </a:lnTo>
                  <a:lnTo>
                    <a:pt x="285331" y="2335778"/>
                  </a:lnTo>
                  <a:lnTo>
                    <a:pt x="309692" y="2311459"/>
                  </a:lnTo>
                  <a:lnTo>
                    <a:pt x="319774" y="2335778"/>
                  </a:lnTo>
                  <a:lnTo>
                    <a:pt x="285331" y="2335778"/>
                  </a:lnTo>
                  <a:lnTo>
                    <a:pt x="177114" y="2443811"/>
                  </a:lnTo>
                  <a:lnTo>
                    <a:pt x="187203" y="2453882"/>
                  </a:lnTo>
                  <a:lnTo>
                    <a:pt x="354217" y="2307294"/>
                  </a:lnTo>
                  <a:lnTo>
                    <a:pt x="262708" y="2307294"/>
                  </a:lnTo>
                  <a:lnTo>
                    <a:pt x="262708" y="2321536"/>
                  </a:lnTo>
                  <a:lnTo>
                    <a:pt x="248441" y="2307294"/>
                  </a:lnTo>
                  <a:lnTo>
                    <a:pt x="248441" y="28484"/>
                  </a:lnTo>
                  <a:lnTo>
                    <a:pt x="262708" y="0"/>
                  </a:lnTo>
                  <a:lnTo>
                    <a:pt x="91509" y="0"/>
                  </a:lnTo>
                  <a:lnTo>
                    <a:pt x="105775" y="2307294"/>
                  </a:lnTo>
                  <a:lnTo>
                    <a:pt x="91509" y="2321536"/>
                  </a:lnTo>
                  <a:lnTo>
                    <a:pt x="91509" y="2307294"/>
                  </a:lnTo>
                  <a:lnTo>
                    <a:pt x="0" y="2307294"/>
                  </a:lnTo>
                  <a:lnTo>
                    <a:pt x="177108" y="2484101"/>
                  </a:lnTo>
                  <a:lnTo>
                    <a:pt x="167026" y="2453882"/>
                  </a:lnTo>
                  <a:lnTo>
                    <a:pt x="187203" y="2453882"/>
                  </a:lnTo>
                  <a:close/>
                </a:path>
              </a:pathLst>
            </a:custGeom>
            <a:solidFill>
              <a:srgbClr val="385D89"/>
            </a:solidFill>
          </p:spPr>
          <p:txBody>
            <a:bodyPr wrap="square" lIns="0" tIns="0" rIns="0" bIns="0" rtlCol="0">
              <a:noAutofit/>
            </a:bodyPr>
            <a:lstStyle/>
            <a:p>
              <a:endParaRPr/>
            </a:p>
          </p:txBody>
        </p:sp>
        <p:sp>
          <p:nvSpPr>
            <p:cNvPr id="111" name="object 111"/>
            <p:cNvSpPr/>
            <p:nvPr/>
          </p:nvSpPr>
          <p:spPr>
            <a:xfrm>
              <a:off x="5820462" y="3327931"/>
              <a:ext cx="342398" cy="2487633"/>
            </a:xfrm>
            <a:custGeom>
              <a:avLst/>
              <a:gdLst/>
              <a:ahLst/>
              <a:cxnLst/>
              <a:rect l="l" t="t" r="r" b="b"/>
              <a:pathLst>
                <a:path w="342398" h="2487633">
                  <a:moveTo>
                    <a:pt x="171199" y="0"/>
                  </a:moveTo>
                  <a:lnTo>
                    <a:pt x="0" y="170907"/>
                  </a:lnTo>
                  <a:lnTo>
                    <a:pt x="85599" y="170907"/>
                  </a:lnTo>
                  <a:lnTo>
                    <a:pt x="85599" y="2487633"/>
                  </a:lnTo>
                  <a:lnTo>
                    <a:pt x="256798" y="2487633"/>
                  </a:lnTo>
                  <a:lnTo>
                    <a:pt x="256798" y="170907"/>
                  </a:lnTo>
                  <a:lnTo>
                    <a:pt x="342398" y="170907"/>
                  </a:lnTo>
                  <a:lnTo>
                    <a:pt x="171199" y="0"/>
                  </a:lnTo>
                  <a:close/>
                </a:path>
              </a:pathLst>
            </a:custGeom>
            <a:solidFill>
              <a:srgbClr val="4F81BC"/>
            </a:solidFill>
          </p:spPr>
          <p:txBody>
            <a:bodyPr wrap="square" lIns="0" tIns="0" rIns="0" bIns="0" rtlCol="0">
              <a:noAutofit/>
            </a:bodyPr>
            <a:lstStyle/>
            <a:p>
              <a:endParaRPr/>
            </a:p>
          </p:txBody>
        </p:sp>
        <p:sp>
          <p:nvSpPr>
            <p:cNvPr id="112" name="object 112"/>
            <p:cNvSpPr/>
            <p:nvPr/>
          </p:nvSpPr>
          <p:spPr>
            <a:xfrm>
              <a:off x="5785969" y="3307802"/>
              <a:ext cx="411258" cy="2522005"/>
            </a:xfrm>
            <a:custGeom>
              <a:avLst/>
              <a:gdLst/>
              <a:ahLst/>
              <a:cxnLst/>
              <a:rect l="l" t="t" r="r" b="b"/>
              <a:pathLst>
                <a:path w="411258" h="2522005">
                  <a:moveTo>
                    <a:pt x="134296" y="2507762"/>
                  </a:moveTo>
                  <a:lnTo>
                    <a:pt x="305495" y="2522005"/>
                  </a:lnTo>
                  <a:lnTo>
                    <a:pt x="276962" y="2507762"/>
                  </a:lnTo>
                  <a:lnTo>
                    <a:pt x="291292" y="2493520"/>
                  </a:lnTo>
                  <a:lnTo>
                    <a:pt x="291292" y="205216"/>
                  </a:lnTo>
                  <a:lnTo>
                    <a:pt x="305495" y="205216"/>
                  </a:lnTo>
                  <a:lnTo>
                    <a:pt x="366746" y="201038"/>
                  </a:lnTo>
                  <a:lnTo>
                    <a:pt x="305495" y="191037"/>
                  </a:lnTo>
                  <a:lnTo>
                    <a:pt x="276962" y="176731"/>
                  </a:lnTo>
                  <a:lnTo>
                    <a:pt x="276962" y="2493520"/>
                  </a:lnTo>
                  <a:lnTo>
                    <a:pt x="134296" y="2493520"/>
                  </a:lnTo>
                  <a:lnTo>
                    <a:pt x="134296" y="2507762"/>
                  </a:lnTo>
                  <a:close/>
                </a:path>
                <a:path w="411258" h="2522005">
                  <a:moveTo>
                    <a:pt x="305495" y="2522005"/>
                  </a:moveTo>
                  <a:lnTo>
                    <a:pt x="305495" y="205216"/>
                  </a:lnTo>
                  <a:lnTo>
                    <a:pt x="291292" y="205216"/>
                  </a:lnTo>
                  <a:lnTo>
                    <a:pt x="291292" y="2493520"/>
                  </a:lnTo>
                  <a:lnTo>
                    <a:pt x="276962" y="2507762"/>
                  </a:lnTo>
                  <a:lnTo>
                    <a:pt x="305495" y="2522005"/>
                  </a:lnTo>
                  <a:close/>
                </a:path>
                <a:path w="411258" h="2522005">
                  <a:moveTo>
                    <a:pt x="105762" y="205216"/>
                  </a:moveTo>
                  <a:lnTo>
                    <a:pt x="105762" y="2522005"/>
                  </a:lnTo>
                  <a:lnTo>
                    <a:pt x="120092" y="2493520"/>
                  </a:lnTo>
                  <a:lnTo>
                    <a:pt x="120092" y="205216"/>
                  </a:lnTo>
                  <a:lnTo>
                    <a:pt x="105762" y="191037"/>
                  </a:lnTo>
                  <a:lnTo>
                    <a:pt x="105762" y="205216"/>
                  </a:lnTo>
                  <a:close/>
                </a:path>
                <a:path w="411258" h="2522005">
                  <a:moveTo>
                    <a:pt x="215710" y="30130"/>
                  </a:moveTo>
                  <a:lnTo>
                    <a:pt x="376891" y="176731"/>
                  </a:lnTo>
                  <a:lnTo>
                    <a:pt x="411258" y="205216"/>
                  </a:lnTo>
                  <a:lnTo>
                    <a:pt x="205692" y="0"/>
                  </a:lnTo>
                  <a:lnTo>
                    <a:pt x="195547" y="30130"/>
                  </a:lnTo>
                  <a:lnTo>
                    <a:pt x="215710" y="30130"/>
                  </a:lnTo>
                  <a:close/>
                </a:path>
                <a:path w="411258" h="2522005">
                  <a:moveTo>
                    <a:pt x="68860" y="176731"/>
                  </a:moveTo>
                  <a:lnTo>
                    <a:pt x="34493" y="176731"/>
                  </a:lnTo>
                  <a:lnTo>
                    <a:pt x="44511" y="201038"/>
                  </a:lnTo>
                  <a:lnTo>
                    <a:pt x="68860" y="176731"/>
                  </a:lnTo>
                  <a:close/>
                </a:path>
                <a:path w="411258" h="2522005">
                  <a:moveTo>
                    <a:pt x="305495" y="205216"/>
                  </a:moveTo>
                  <a:lnTo>
                    <a:pt x="411258" y="205216"/>
                  </a:lnTo>
                  <a:lnTo>
                    <a:pt x="376891" y="176731"/>
                  </a:lnTo>
                  <a:lnTo>
                    <a:pt x="215710" y="30130"/>
                  </a:lnTo>
                  <a:lnTo>
                    <a:pt x="195547" y="30130"/>
                  </a:lnTo>
                  <a:lnTo>
                    <a:pt x="205692" y="0"/>
                  </a:lnTo>
                  <a:lnTo>
                    <a:pt x="0" y="205216"/>
                  </a:lnTo>
                  <a:lnTo>
                    <a:pt x="105762" y="205216"/>
                  </a:lnTo>
                  <a:lnTo>
                    <a:pt x="105762" y="191037"/>
                  </a:lnTo>
                  <a:lnTo>
                    <a:pt x="120092" y="205216"/>
                  </a:lnTo>
                  <a:lnTo>
                    <a:pt x="120092" y="2493520"/>
                  </a:lnTo>
                  <a:lnTo>
                    <a:pt x="105762" y="2522005"/>
                  </a:lnTo>
                  <a:lnTo>
                    <a:pt x="305495" y="2522005"/>
                  </a:lnTo>
                  <a:lnTo>
                    <a:pt x="134296" y="2507762"/>
                  </a:lnTo>
                  <a:lnTo>
                    <a:pt x="134296" y="176731"/>
                  </a:lnTo>
                  <a:lnTo>
                    <a:pt x="68860" y="176731"/>
                  </a:lnTo>
                  <a:lnTo>
                    <a:pt x="44511" y="201038"/>
                  </a:lnTo>
                  <a:lnTo>
                    <a:pt x="34493" y="176731"/>
                  </a:lnTo>
                  <a:lnTo>
                    <a:pt x="68860" y="176731"/>
                  </a:lnTo>
                  <a:lnTo>
                    <a:pt x="205629" y="40195"/>
                  </a:lnTo>
                  <a:lnTo>
                    <a:pt x="342398" y="176731"/>
                  </a:lnTo>
                  <a:lnTo>
                    <a:pt x="276962" y="176731"/>
                  </a:lnTo>
                  <a:lnTo>
                    <a:pt x="305495" y="191037"/>
                  </a:lnTo>
                  <a:lnTo>
                    <a:pt x="366746" y="201038"/>
                  </a:lnTo>
                  <a:lnTo>
                    <a:pt x="305495" y="205216"/>
                  </a:lnTo>
                  <a:close/>
                </a:path>
              </a:pathLst>
            </a:custGeom>
            <a:solidFill>
              <a:srgbClr val="385D89"/>
            </a:solidFill>
          </p:spPr>
          <p:txBody>
            <a:bodyPr wrap="square" lIns="0" tIns="0" rIns="0" bIns="0" rtlCol="0">
              <a:noAutofit/>
            </a:bodyPr>
            <a:lstStyle/>
            <a:p>
              <a:endParaRPr/>
            </a:p>
          </p:txBody>
        </p:sp>
        <p:sp>
          <p:nvSpPr>
            <p:cNvPr id="113" name="object 113"/>
            <p:cNvSpPr/>
            <p:nvPr/>
          </p:nvSpPr>
          <p:spPr>
            <a:xfrm>
              <a:off x="1649799" y="3949820"/>
              <a:ext cx="380442" cy="1082416"/>
            </a:xfrm>
            <a:custGeom>
              <a:avLst/>
              <a:gdLst/>
              <a:ahLst/>
              <a:cxnLst/>
              <a:rect l="l" t="t" r="r" b="b"/>
              <a:pathLst>
                <a:path w="380442" h="1082416">
                  <a:moveTo>
                    <a:pt x="380442" y="0"/>
                  </a:moveTo>
                  <a:lnTo>
                    <a:pt x="57066" y="0"/>
                  </a:lnTo>
                  <a:lnTo>
                    <a:pt x="57066" y="1082416"/>
                  </a:lnTo>
                  <a:lnTo>
                    <a:pt x="380442" y="1082416"/>
                  </a:lnTo>
                  <a:lnTo>
                    <a:pt x="380442" y="0"/>
                  </a:lnTo>
                  <a:close/>
                </a:path>
              </a:pathLst>
            </a:custGeom>
            <a:solidFill>
              <a:srgbClr val="FFFFFF"/>
            </a:solidFill>
          </p:spPr>
          <p:txBody>
            <a:bodyPr wrap="square" lIns="0" tIns="0" rIns="0" bIns="0" rtlCol="0">
              <a:noAutofit/>
            </a:bodyPr>
            <a:lstStyle/>
            <a:p>
              <a:endParaRPr/>
            </a:p>
          </p:txBody>
        </p:sp>
        <p:sp>
          <p:nvSpPr>
            <p:cNvPr id="114" name="object 114"/>
            <p:cNvSpPr/>
            <p:nvPr/>
          </p:nvSpPr>
          <p:spPr>
            <a:xfrm>
              <a:off x="6139020" y="3987800"/>
              <a:ext cx="380442" cy="1082416"/>
            </a:xfrm>
            <a:custGeom>
              <a:avLst/>
              <a:gdLst/>
              <a:ahLst/>
              <a:cxnLst/>
              <a:rect l="l" t="t" r="r" b="b"/>
              <a:pathLst>
                <a:path w="380442" h="1082416">
                  <a:moveTo>
                    <a:pt x="237776" y="0"/>
                  </a:moveTo>
                  <a:lnTo>
                    <a:pt x="0" y="0"/>
                  </a:lnTo>
                  <a:lnTo>
                    <a:pt x="0" y="1082416"/>
                  </a:lnTo>
                  <a:lnTo>
                    <a:pt x="237776" y="1082416"/>
                  </a:lnTo>
                  <a:lnTo>
                    <a:pt x="237776" y="0"/>
                  </a:lnTo>
                  <a:close/>
                </a:path>
              </a:pathLst>
            </a:custGeom>
            <a:solidFill>
              <a:srgbClr val="FFFFFF"/>
            </a:solidFill>
          </p:spPr>
          <p:txBody>
            <a:bodyPr wrap="square" lIns="0" tIns="0" rIns="0" bIns="0" rtlCol="0">
              <a:noAutofit/>
            </a:bodyPr>
            <a:lstStyle/>
            <a:p>
              <a:endParaRPr/>
            </a:p>
          </p:txBody>
        </p:sp>
        <p:sp>
          <p:nvSpPr>
            <p:cNvPr id="115" name="object 115"/>
            <p:cNvSpPr/>
            <p:nvPr/>
          </p:nvSpPr>
          <p:spPr>
            <a:xfrm>
              <a:off x="6165215" y="1481454"/>
              <a:ext cx="593089" cy="590550"/>
            </a:xfrm>
            <a:custGeom>
              <a:avLst/>
              <a:gdLst/>
              <a:ahLst/>
              <a:cxnLst/>
              <a:rect l="l" t="t" r="r" b="b"/>
              <a:pathLst>
                <a:path w="593089" h="590550">
                  <a:moveTo>
                    <a:pt x="0" y="590550"/>
                  </a:moveTo>
                  <a:lnTo>
                    <a:pt x="593089" y="590550"/>
                  </a:lnTo>
                  <a:lnTo>
                    <a:pt x="593089" y="0"/>
                  </a:lnTo>
                  <a:lnTo>
                    <a:pt x="0" y="0"/>
                  </a:lnTo>
                  <a:lnTo>
                    <a:pt x="0" y="590550"/>
                  </a:lnTo>
                  <a:close/>
                </a:path>
              </a:pathLst>
            </a:custGeom>
            <a:ln w="9525">
              <a:solidFill>
                <a:srgbClr val="000000"/>
              </a:solidFill>
            </a:ln>
          </p:spPr>
          <p:txBody>
            <a:bodyPr wrap="square" lIns="0" tIns="0" rIns="0" bIns="0" rtlCol="0">
              <a:noAutofit/>
            </a:bodyPr>
            <a:lstStyle/>
            <a:p>
              <a:endParaRPr/>
            </a:p>
          </p:txBody>
        </p:sp>
        <p:sp>
          <p:nvSpPr>
            <p:cNvPr id="116" name="object 116"/>
            <p:cNvSpPr/>
            <p:nvPr/>
          </p:nvSpPr>
          <p:spPr>
            <a:xfrm>
              <a:off x="6169152" y="1531620"/>
              <a:ext cx="585216" cy="490727"/>
            </a:xfrm>
            <a:prstGeom prst="rect">
              <a:avLst/>
            </a:prstGeom>
            <a:blipFill>
              <a:blip r:embed="rId3" cstate="print"/>
              <a:stretch>
                <a:fillRect/>
              </a:stretch>
            </a:blipFill>
          </p:spPr>
          <p:txBody>
            <a:bodyPr wrap="square" lIns="0" tIns="0" rIns="0" bIns="0" rtlCol="0">
              <a:noAutofit/>
            </a:bodyPr>
            <a:lstStyle/>
            <a:p>
              <a:endParaRPr/>
            </a:p>
          </p:txBody>
        </p:sp>
        <p:sp>
          <p:nvSpPr>
            <p:cNvPr id="117" name="object 117"/>
            <p:cNvSpPr/>
            <p:nvPr/>
          </p:nvSpPr>
          <p:spPr>
            <a:xfrm>
              <a:off x="4322445" y="8628126"/>
              <a:ext cx="0" cy="371449"/>
            </a:xfrm>
            <a:custGeom>
              <a:avLst/>
              <a:gdLst/>
              <a:ahLst/>
              <a:cxnLst/>
              <a:rect l="l" t="t" r="r" b="b"/>
              <a:pathLst>
                <a:path h="371449">
                  <a:moveTo>
                    <a:pt x="0" y="0"/>
                  </a:moveTo>
                  <a:lnTo>
                    <a:pt x="0" y="371449"/>
                  </a:lnTo>
                </a:path>
              </a:pathLst>
            </a:custGeom>
            <a:ln w="9525">
              <a:solidFill>
                <a:srgbClr val="000000"/>
              </a:solidFill>
            </a:ln>
          </p:spPr>
          <p:txBody>
            <a:bodyPr wrap="square" lIns="0" tIns="0" rIns="0" bIns="0" rtlCol="0">
              <a:noAutofit/>
            </a:bodyPr>
            <a:lstStyle/>
            <a:p>
              <a:endParaRPr/>
            </a:p>
          </p:txBody>
        </p:sp>
        <p:sp>
          <p:nvSpPr>
            <p:cNvPr id="44" name="object 44"/>
            <p:cNvSpPr txBox="1"/>
            <p:nvPr/>
          </p:nvSpPr>
          <p:spPr>
            <a:xfrm>
              <a:off x="2296414" y="1966517"/>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3" name="object 43"/>
            <p:cNvSpPr txBox="1"/>
            <p:nvPr/>
          </p:nvSpPr>
          <p:spPr>
            <a:xfrm rot="16200000">
              <a:off x="1428309" y="4517657"/>
              <a:ext cx="751186" cy="157480"/>
            </a:xfrm>
            <a:prstGeom prst="rect">
              <a:avLst/>
            </a:prstGeom>
          </p:spPr>
          <p:txBody>
            <a:bodyPr wrap="square" lIns="0" tIns="0" rIns="0" bIns="0" rtlCol="0">
              <a:noAutofit/>
            </a:bodyPr>
            <a:lstStyle/>
            <a:p>
              <a:pPr marL="12700">
                <a:lnSpc>
                  <a:spcPts val="1240"/>
                </a:lnSpc>
                <a:spcBef>
                  <a:spcPts val="62"/>
                </a:spcBef>
              </a:pPr>
              <a:r>
                <a:rPr sz="1650" baseline="2482" dirty="0" smtClean="0">
                  <a:latin typeface="Calibri"/>
                  <a:cs typeface="Calibri"/>
                </a:rPr>
                <a:t>C</a:t>
              </a:r>
              <a:r>
                <a:rPr sz="1650" spc="4" baseline="2482" dirty="0" smtClean="0">
                  <a:latin typeface="Calibri"/>
                  <a:cs typeface="Calibri"/>
                </a:rPr>
                <a:t>O</a:t>
              </a:r>
              <a:r>
                <a:rPr sz="1650" spc="25" baseline="2482" dirty="0" smtClean="0">
                  <a:latin typeface="Calibri"/>
                  <a:cs typeface="Calibri"/>
                </a:rPr>
                <a:t>N</a:t>
              </a:r>
              <a:r>
                <a:rPr sz="1650" spc="9" baseline="2482" dirty="0" smtClean="0">
                  <a:latin typeface="Calibri"/>
                  <a:cs typeface="Calibri"/>
                </a:rPr>
                <a:t>F</a:t>
              </a:r>
              <a:r>
                <a:rPr sz="1650" spc="14" baseline="2482" dirty="0" smtClean="0">
                  <a:latin typeface="Calibri"/>
                  <a:cs typeface="Calibri"/>
                </a:rPr>
                <a:t>I</a:t>
              </a:r>
              <a:r>
                <a:rPr sz="1650" spc="25" baseline="2482" dirty="0" smtClean="0">
                  <a:latin typeface="Calibri"/>
                  <a:cs typeface="Calibri"/>
                </a:rPr>
                <a:t>AN</a:t>
              </a:r>
              <a:r>
                <a:rPr sz="1650" spc="0" baseline="2482" dirty="0" smtClean="0">
                  <a:latin typeface="Calibri"/>
                  <a:cs typeface="Calibri"/>
                </a:rPr>
                <a:t>ZA</a:t>
              </a:r>
              <a:endParaRPr sz="1100">
                <a:latin typeface="Calibri"/>
                <a:cs typeface="Calibri"/>
              </a:endParaRPr>
            </a:p>
          </p:txBody>
        </p:sp>
        <p:sp>
          <p:nvSpPr>
            <p:cNvPr id="42" name="object 42"/>
            <p:cNvSpPr txBox="1"/>
            <p:nvPr/>
          </p:nvSpPr>
          <p:spPr>
            <a:xfrm rot="16200000">
              <a:off x="6056901" y="4692721"/>
              <a:ext cx="490830" cy="157480"/>
            </a:xfrm>
            <a:prstGeom prst="rect">
              <a:avLst/>
            </a:prstGeom>
          </p:spPr>
          <p:txBody>
            <a:bodyPr wrap="square" lIns="0" tIns="0" rIns="0" bIns="0" rtlCol="0">
              <a:noAutofit/>
            </a:bodyPr>
            <a:lstStyle/>
            <a:p>
              <a:pPr marL="12700">
                <a:lnSpc>
                  <a:spcPts val="1240"/>
                </a:lnSpc>
                <a:spcBef>
                  <a:spcPts val="62"/>
                </a:spcBef>
              </a:pPr>
              <a:r>
                <a:rPr sz="1650" spc="-9" baseline="2482" dirty="0" smtClean="0">
                  <a:latin typeface="Calibri"/>
                  <a:cs typeface="Calibri"/>
                </a:rPr>
                <a:t>R</a:t>
              </a:r>
              <a:r>
                <a:rPr sz="1650" spc="14" baseline="2482" dirty="0" smtClean="0">
                  <a:latin typeface="Calibri"/>
                  <a:cs typeface="Calibri"/>
                </a:rPr>
                <a:t>I</a:t>
              </a:r>
              <a:r>
                <a:rPr sz="1650" spc="-25" baseline="2482" dirty="0" smtClean="0">
                  <a:latin typeface="Calibri"/>
                  <a:cs typeface="Calibri"/>
                </a:rPr>
                <a:t>E</a:t>
              </a:r>
              <a:r>
                <a:rPr sz="1650" spc="4" baseline="2482" dirty="0" smtClean="0">
                  <a:latin typeface="Calibri"/>
                  <a:cs typeface="Calibri"/>
                </a:rPr>
                <a:t>S</a:t>
              </a:r>
              <a:r>
                <a:rPr sz="1650" spc="-34" baseline="2482" dirty="0" smtClean="0">
                  <a:latin typeface="Calibri"/>
                  <a:cs typeface="Calibri"/>
                </a:rPr>
                <a:t>G</a:t>
              </a:r>
              <a:r>
                <a:rPr sz="1650" spc="0" baseline="2482" dirty="0" smtClean="0">
                  <a:latin typeface="Calibri"/>
                  <a:cs typeface="Calibri"/>
                </a:rPr>
                <a:t>O</a:t>
              </a:r>
              <a:endParaRPr sz="1100">
                <a:latin typeface="Calibri"/>
                <a:cs typeface="Calibri"/>
              </a:endParaRPr>
            </a:p>
          </p:txBody>
        </p:sp>
        <p:sp>
          <p:nvSpPr>
            <p:cNvPr id="41" name="object 41"/>
            <p:cNvSpPr txBox="1"/>
            <p:nvPr/>
          </p:nvSpPr>
          <p:spPr>
            <a:xfrm>
              <a:off x="2464580" y="3243047"/>
              <a:ext cx="1343817" cy="381061"/>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3808398" y="3243047"/>
              <a:ext cx="914805" cy="381061"/>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4723203" y="3243047"/>
              <a:ext cx="895941" cy="381061"/>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464580" y="3624108"/>
              <a:ext cx="3154565" cy="152297"/>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2464580" y="3776406"/>
              <a:ext cx="1343817" cy="19053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3808398" y="3776406"/>
              <a:ext cx="914805" cy="19053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4723203" y="3776406"/>
              <a:ext cx="895941" cy="19053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2464580" y="3966936"/>
              <a:ext cx="1343817" cy="17154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808398" y="3966936"/>
              <a:ext cx="914805" cy="17154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723203" y="3966936"/>
              <a:ext cx="895941" cy="17154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2464580" y="4138477"/>
              <a:ext cx="1343817" cy="181035"/>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3808398" y="4138477"/>
              <a:ext cx="914805" cy="181035"/>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4723203" y="4138477"/>
              <a:ext cx="895941" cy="181035"/>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464580" y="4319513"/>
              <a:ext cx="3154565" cy="180655"/>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2464580" y="4500169"/>
              <a:ext cx="1343817" cy="19053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3808398" y="4500169"/>
              <a:ext cx="914805" cy="19053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4723203" y="4500169"/>
              <a:ext cx="895941" cy="19053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2464580" y="4690699"/>
              <a:ext cx="1343817" cy="209558"/>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3808398" y="4690699"/>
              <a:ext cx="914805" cy="209558"/>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723203" y="4690699"/>
              <a:ext cx="895941" cy="209558"/>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2464580" y="4900258"/>
              <a:ext cx="1343817" cy="19053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3808398" y="4900258"/>
              <a:ext cx="914805" cy="19053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723203" y="4900258"/>
              <a:ext cx="895941" cy="19053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464580" y="5090788"/>
              <a:ext cx="3154565" cy="200025"/>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2464580" y="5290814"/>
              <a:ext cx="1343817" cy="19053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3808398" y="5290814"/>
              <a:ext cx="914805" cy="19053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723203" y="5290814"/>
              <a:ext cx="895941" cy="19053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2464580" y="5481345"/>
              <a:ext cx="1343817" cy="19053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3808398" y="5481345"/>
              <a:ext cx="914805" cy="19053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723203" y="5481345"/>
              <a:ext cx="895941" cy="19053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2464580" y="5671875"/>
              <a:ext cx="1343817" cy="19053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3808398" y="5671875"/>
              <a:ext cx="914805" cy="19053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4723203" y="5671875"/>
              <a:ext cx="895941" cy="19053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6165215" y="1481454"/>
              <a:ext cx="593089" cy="590550"/>
            </a:xfrm>
            <a:prstGeom prst="rect">
              <a:avLst/>
            </a:prstGeom>
          </p:spPr>
          <p:txBody>
            <a:bodyPr wrap="square" lIns="0" tIns="0" rIns="0" bIns="0" rtlCol="0">
              <a:noAutofit/>
            </a:bodyPr>
            <a:lstStyle/>
            <a:p>
              <a:pPr>
                <a:lnSpc>
                  <a:spcPts val="1000"/>
                </a:lnSpc>
              </a:pPr>
              <a:endParaRPr sz="1000"/>
            </a:p>
            <a:p>
              <a:pPr marL="195707">
                <a:lnSpc>
                  <a:spcPct val="101725"/>
                </a:lnSpc>
                <a:spcBef>
                  <a:spcPts val="2081"/>
                </a:spcBef>
              </a:pPr>
              <a:r>
                <a:rPr sz="1100" b="1" spc="4" dirty="0" smtClean="0">
                  <a:solidFill>
                    <a:srgbClr val="FF0000"/>
                  </a:solidFill>
                  <a:latin typeface="Calibri"/>
                  <a:cs typeface="Calibri"/>
                </a:rPr>
                <a:t>4</a:t>
              </a:r>
              <a:r>
                <a:rPr sz="1100" b="1" spc="-4" dirty="0" smtClean="0">
                  <a:solidFill>
                    <a:srgbClr val="FF0000"/>
                  </a:solidFill>
                  <a:latin typeface="Calibri"/>
                  <a:cs typeface="Calibri"/>
                </a:rPr>
                <a:t>/</a:t>
              </a:r>
              <a:r>
                <a:rPr sz="1100" b="1" spc="0" dirty="0" smtClean="0">
                  <a:solidFill>
                    <a:srgbClr val="FF0000"/>
                  </a:solidFill>
                  <a:latin typeface="Calibri"/>
                  <a:cs typeface="Calibri"/>
                </a:rPr>
                <a:t>4</a:t>
              </a:r>
              <a:endParaRPr sz="1100">
                <a:latin typeface="Calibri"/>
                <a:cs typeface="Calibri"/>
              </a:endParaRPr>
            </a:p>
          </p:txBody>
        </p:sp>
        <p:sp>
          <p:nvSpPr>
            <p:cNvPr id="7" name="object 7"/>
            <p:cNvSpPr txBox="1"/>
            <p:nvPr/>
          </p:nvSpPr>
          <p:spPr>
            <a:xfrm>
              <a:off x="1371854" y="1431290"/>
              <a:ext cx="5461508" cy="1410080"/>
            </a:xfrm>
            <a:prstGeom prst="rect">
              <a:avLst/>
            </a:prstGeom>
          </p:spPr>
          <p:txBody>
            <a:bodyPr wrap="square" lIns="0" tIns="0" rIns="0" bIns="0" rtlCol="0">
              <a:noAutofit/>
            </a:bodyPr>
            <a:lstStyle/>
            <a:p>
              <a:pPr>
                <a:lnSpc>
                  <a:spcPts val="750"/>
                </a:lnSpc>
                <a:spcBef>
                  <a:spcPts val="26"/>
                </a:spcBef>
              </a:pPr>
              <a:endParaRPr sz="750" dirty="0"/>
            </a:p>
            <a:p>
              <a:pPr marR="245859" algn="r">
                <a:lnSpc>
                  <a:spcPct val="101725"/>
                </a:lnSpc>
              </a:pPr>
              <a:r>
                <a:rPr sz="1100" b="1" spc="0" dirty="0" smtClean="0">
                  <a:latin typeface="Calibri"/>
                  <a:cs typeface="Calibri"/>
                </a:rPr>
                <a:t>REF.</a:t>
              </a:r>
              <a:endParaRPr sz="1100" dirty="0">
                <a:latin typeface="Calibri"/>
                <a:cs typeface="Calibri"/>
              </a:endParaRPr>
            </a:p>
            <a:p>
              <a:pPr marR="240681" algn="r">
                <a:lnSpc>
                  <a:spcPts val="2039"/>
                </a:lnSpc>
                <a:spcBef>
                  <a:spcPts val="102"/>
                </a:spcBef>
              </a:pPr>
              <a:r>
                <a:rPr sz="1800" b="1" spc="0" baseline="-7246" dirty="0" smtClean="0">
                  <a:latin typeface="Times New Roman"/>
                  <a:cs typeface="Times New Roman"/>
                </a:rPr>
                <a:t>CLÍNICA</a:t>
              </a:r>
              <a:r>
                <a:rPr sz="1800" b="1" spc="-4" baseline="-7246" dirty="0" smtClean="0">
                  <a:latin typeface="Times New Roman"/>
                  <a:cs typeface="Times New Roman"/>
                </a:rPr>
                <a:t> </a:t>
              </a:r>
              <a:r>
                <a:rPr sz="1800" b="1" spc="0" baseline="-7246" dirty="0" smtClean="0">
                  <a:latin typeface="Times New Roman"/>
                  <a:cs typeface="Times New Roman"/>
                </a:rPr>
                <a:t>DE </a:t>
              </a:r>
              <a:r>
                <a:rPr sz="1800" b="1" spc="4" baseline="-7246" dirty="0" smtClean="0">
                  <a:latin typeface="Times New Roman"/>
                  <a:cs typeface="Times New Roman"/>
                </a:rPr>
                <a:t>ES</a:t>
              </a:r>
              <a:r>
                <a:rPr sz="1800" b="1" spc="-14" baseline="-7246" dirty="0" smtClean="0">
                  <a:latin typeface="Times New Roman"/>
                  <a:cs typeface="Times New Roman"/>
                </a:rPr>
                <a:t>P</a:t>
              </a:r>
              <a:r>
                <a:rPr sz="1800" b="1" spc="0" baseline="-7246" dirty="0" smtClean="0">
                  <a:latin typeface="Times New Roman"/>
                  <a:cs typeface="Times New Roman"/>
                </a:rPr>
                <a:t>EC</a:t>
              </a:r>
              <a:r>
                <a:rPr sz="1800" b="1" spc="9" baseline="-7246" dirty="0" smtClean="0">
                  <a:latin typeface="Times New Roman"/>
                  <a:cs typeface="Times New Roman"/>
                </a:rPr>
                <a:t>I</a:t>
              </a:r>
              <a:r>
                <a:rPr sz="1800" b="1" spc="0" baseline="-7246" dirty="0" smtClean="0">
                  <a:latin typeface="Times New Roman"/>
                  <a:cs typeface="Times New Roman"/>
                </a:rPr>
                <a:t>ALIDA</a:t>
              </a:r>
              <a:r>
                <a:rPr sz="1800" b="1" spc="-4" baseline="-7246" dirty="0" smtClean="0">
                  <a:latin typeface="Times New Roman"/>
                  <a:cs typeface="Times New Roman"/>
                </a:rPr>
                <a:t>D</a:t>
              </a:r>
              <a:r>
                <a:rPr sz="1800" b="1" spc="0" baseline="-7246" dirty="0" smtClean="0">
                  <a:latin typeface="Times New Roman"/>
                  <a:cs typeface="Times New Roman"/>
                </a:rPr>
                <a:t>ES</a:t>
              </a:r>
              <a:r>
                <a:rPr sz="1800" b="1" spc="4" baseline="-7246" dirty="0" smtClean="0">
                  <a:latin typeface="Times New Roman"/>
                  <a:cs typeface="Times New Roman"/>
                </a:rPr>
                <a:t> S</a:t>
              </a:r>
              <a:r>
                <a:rPr sz="1800" b="1" spc="0" baseline="-7246" dirty="0" smtClean="0">
                  <a:latin typeface="Times New Roman"/>
                  <a:cs typeface="Times New Roman"/>
                </a:rPr>
                <a:t>UR                       </a:t>
              </a:r>
              <a:r>
                <a:rPr sz="1800" b="1" spc="19" baseline="-7246" dirty="0" smtClean="0">
                  <a:latin typeface="Times New Roman"/>
                  <a:cs typeface="Times New Roman"/>
                </a:rPr>
                <a:t> </a:t>
              </a:r>
              <a:r>
                <a:rPr sz="1650" b="1" spc="0" baseline="29789" dirty="0" smtClean="0">
                  <a:solidFill>
                    <a:srgbClr val="FF0000"/>
                  </a:solidFill>
                  <a:latin typeface="Calibri"/>
                  <a:cs typeface="Calibri"/>
                </a:rPr>
                <a:t>PP</a:t>
              </a:r>
              <a:r>
                <a:rPr sz="1650" b="1" spc="4" baseline="29789" dirty="0" smtClean="0">
                  <a:solidFill>
                    <a:srgbClr val="FF0000"/>
                  </a:solidFill>
                  <a:latin typeface="Calibri"/>
                  <a:cs typeface="Calibri"/>
                </a:rPr>
                <a:t>.7</a:t>
              </a:r>
              <a:endParaRPr sz="1100" dirty="0">
                <a:latin typeface="Calibri"/>
                <a:cs typeface="Calibri"/>
              </a:endParaRPr>
            </a:p>
            <a:p>
              <a:pPr marL="1552066" marR="1401292" algn="ctr">
                <a:lnSpc>
                  <a:spcPct val="95825"/>
                </a:lnSpc>
                <a:spcBef>
                  <a:spcPts val="1278"/>
                </a:spcBef>
              </a:pPr>
              <a:r>
                <a:rPr sz="1200" b="1" spc="-4" dirty="0" smtClean="0">
                  <a:latin typeface="Times New Roman"/>
                  <a:cs typeface="Times New Roman"/>
                </a:rPr>
                <a:t>M</a:t>
              </a:r>
              <a:r>
                <a:rPr sz="1200" b="1" spc="0" dirty="0" smtClean="0">
                  <a:latin typeface="Times New Roman"/>
                  <a:cs typeface="Times New Roman"/>
                </a:rPr>
                <a:t>ATRIZ</a:t>
              </a:r>
              <a:r>
                <a:rPr sz="1200" b="1" spc="-9" dirty="0" smtClean="0">
                  <a:latin typeface="Times New Roman"/>
                  <a:cs typeface="Times New Roman"/>
                </a:rPr>
                <a:t> </a:t>
              </a:r>
              <a:r>
                <a:rPr sz="1200" b="1" spc="0" dirty="0" smtClean="0">
                  <a:latin typeface="Times New Roman"/>
                  <a:cs typeface="Times New Roman"/>
                </a:rPr>
                <a:t>DE RIE</a:t>
              </a:r>
              <a:r>
                <a:rPr sz="1200" b="1" spc="4" dirty="0" smtClean="0">
                  <a:latin typeface="Times New Roman"/>
                  <a:cs typeface="Times New Roman"/>
                </a:rPr>
                <a:t>S</a:t>
              </a:r>
              <a:r>
                <a:rPr sz="1200" b="1" spc="0" dirty="0" smtClean="0">
                  <a:latin typeface="Times New Roman"/>
                  <a:cs typeface="Times New Roman"/>
                </a:rPr>
                <a:t>GO</a:t>
              </a:r>
              <a:r>
                <a:rPr sz="1200" b="1" spc="4" dirty="0" smtClean="0">
                  <a:latin typeface="Times New Roman"/>
                  <a:cs typeface="Times New Roman"/>
                </a:rPr>
                <a:t> </a:t>
              </a:r>
              <a:r>
                <a:rPr sz="1200" b="1" spc="0" dirty="0" smtClean="0">
                  <a:latin typeface="Times New Roman"/>
                  <a:cs typeface="Times New Roman"/>
                </a:rPr>
                <a:t>INH</a:t>
              </a:r>
              <a:r>
                <a:rPr sz="1200" b="1" spc="4" dirty="0" smtClean="0">
                  <a:latin typeface="Times New Roman"/>
                  <a:cs typeface="Times New Roman"/>
                </a:rPr>
                <a:t>E</a:t>
              </a:r>
              <a:r>
                <a:rPr sz="1200" b="1" spc="0" dirty="0" smtClean="0">
                  <a:latin typeface="Times New Roman"/>
                  <a:cs typeface="Times New Roman"/>
                </a:rPr>
                <a:t>RENTE</a:t>
              </a:r>
              <a:endParaRPr sz="1200" dirty="0">
                <a:latin typeface="Times New Roman"/>
                <a:cs typeface="Times New Roman"/>
              </a:endParaRPr>
            </a:p>
            <a:p>
              <a:pPr marL="1096010" marR="872845" algn="ctr">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6" name="object 6"/>
            <p:cNvSpPr txBox="1"/>
            <p:nvPr/>
          </p:nvSpPr>
          <p:spPr>
            <a:xfrm>
              <a:off x="1371854" y="2841371"/>
              <a:ext cx="5461508" cy="5784469"/>
            </a:xfrm>
            <a:prstGeom prst="rect">
              <a:avLst/>
            </a:prstGeom>
          </p:spPr>
          <p:txBody>
            <a:bodyPr wrap="square" lIns="0" tIns="0" rIns="0" bIns="0" rtlCol="0">
              <a:noAutofit/>
            </a:bodyPr>
            <a:lstStyle/>
            <a:p>
              <a:pPr>
                <a:lnSpc>
                  <a:spcPts val="1000"/>
                </a:lnSpc>
              </a:pPr>
              <a:endParaRPr sz="1000"/>
            </a:p>
            <a:p>
              <a:pPr marL="2517483" marR="1363424" indent="-1353423">
                <a:lnSpc>
                  <a:spcPct val="151515"/>
                </a:lnSpc>
                <a:spcBef>
                  <a:spcPts val="2616"/>
                </a:spcBef>
              </a:pPr>
              <a:r>
                <a:rPr sz="1100" b="1" spc="4" dirty="0" smtClean="0">
                  <a:latin typeface="Calibri"/>
                  <a:cs typeface="Calibri"/>
                </a:rPr>
                <a:t>C</a:t>
              </a:r>
              <a:r>
                <a:rPr sz="1100" b="1" spc="-9" dirty="0" smtClean="0">
                  <a:latin typeface="Calibri"/>
                  <a:cs typeface="Calibri"/>
                </a:rPr>
                <a:t>O</a:t>
              </a:r>
              <a:r>
                <a:rPr sz="1100" b="1" spc="9" dirty="0" smtClean="0">
                  <a:latin typeface="Calibri"/>
                  <a:cs typeface="Calibri"/>
                </a:rPr>
                <a:t>N</a:t>
              </a:r>
              <a:r>
                <a:rPr sz="1100" b="1" spc="4" dirty="0" smtClean="0">
                  <a:latin typeface="Calibri"/>
                  <a:cs typeface="Calibri"/>
                </a:rPr>
                <a:t>F</a:t>
              </a:r>
              <a:r>
                <a:rPr sz="1100" b="1" spc="0" dirty="0" smtClean="0">
                  <a:latin typeface="Calibri"/>
                  <a:cs typeface="Calibri"/>
                </a:rPr>
                <a:t>I</a:t>
              </a:r>
              <a:r>
                <a:rPr sz="1100" b="1" spc="-4" dirty="0" smtClean="0">
                  <a:latin typeface="Calibri"/>
                  <a:cs typeface="Calibri"/>
                </a:rPr>
                <a:t>A</a:t>
              </a:r>
              <a:r>
                <a:rPr sz="1100" b="1" spc="9" dirty="0" smtClean="0">
                  <a:latin typeface="Calibri"/>
                  <a:cs typeface="Calibri"/>
                </a:rPr>
                <a:t>N</a:t>
              </a:r>
              <a:r>
                <a:rPr sz="1100" b="1" spc="-14" dirty="0" smtClean="0">
                  <a:latin typeface="Calibri"/>
                  <a:cs typeface="Calibri"/>
                </a:rPr>
                <a:t>Z</a:t>
              </a:r>
              <a:r>
                <a:rPr sz="1100" b="1" spc="-4" dirty="0" smtClean="0">
                  <a:latin typeface="Calibri"/>
                  <a:cs typeface="Calibri"/>
                </a:rPr>
                <a:t>A</a:t>
              </a:r>
              <a:r>
                <a:rPr sz="1100" b="1" spc="-34" dirty="0" smtClean="0">
                  <a:latin typeface="Calibri"/>
                  <a:cs typeface="Calibri"/>
                </a:rPr>
                <a:t>/R</a:t>
              </a:r>
              <a:r>
                <a:rPr sz="1100" b="1" spc="0" dirty="0" smtClean="0">
                  <a:latin typeface="Calibri"/>
                  <a:cs typeface="Calibri"/>
                </a:rPr>
                <a:t>I</a:t>
              </a:r>
              <a:r>
                <a:rPr sz="1100" b="1" spc="-25" dirty="0" smtClean="0">
                  <a:latin typeface="Calibri"/>
                  <a:cs typeface="Calibri"/>
                </a:rPr>
                <a:t>E</a:t>
              </a:r>
              <a:r>
                <a:rPr sz="1100" b="1" spc="-4" dirty="0" smtClean="0">
                  <a:latin typeface="Calibri"/>
                  <a:cs typeface="Calibri"/>
                </a:rPr>
                <a:t>S</a:t>
              </a:r>
              <a:r>
                <a:rPr sz="1100" b="1" spc="29" dirty="0" smtClean="0">
                  <a:latin typeface="Calibri"/>
                  <a:cs typeface="Calibri"/>
                </a:rPr>
                <a:t>G</a:t>
              </a:r>
              <a:r>
                <a:rPr sz="1100" b="1" spc="0" dirty="0" smtClean="0">
                  <a:latin typeface="Calibri"/>
                  <a:cs typeface="Calibri"/>
                </a:rPr>
                <a:t>O        </a:t>
              </a:r>
              <a:r>
                <a:rPr sz="1100" b="1" spc="121" dirty="0" smtClean="0">
                  <a:latin typeface="Calibri"/>
                  <a:cs typeface="Calibri"/>
                </a:rPr>
                <a:t> </a:t>
              </a:r>
              <a:r>
                <a:rPr sz="1100" b="1" spc="-9" dirty="0" smtClean="0">
                  <a:latin typeface="Calibri"/>
                  <a:cs typeface="Calibri"/>
                </a:rPr>
                <a:t>M</a:t>
              </a:r>
              <a:r>
                <a:rPr sz="1100" b="1" spc="0" dirty="0" smtClean="0">
                  <a:latin typeface="Calibri"/>
                  <a:cs typeface="Calibri"/>
                </a:rPr>
                <a:t>Í</a:t>
              </a:r>
              <a:r>
                <a:rPr sz="1100" b="1" spc="9" dirty="0" smtClean="0">
                  <a:latin typeface="Calibri"/>
                  <a:cs typeface="Calibri"/>
                </a:rPr>
                <a:t>N</a:t>
              </a:r>
              <a:r>
                <a:rPr sz="1100" b="1" spc="0" dirty="0" smtClean="0">
                  <a:latin typeface="Calibri"/>
                  <a:cs typeface="Calibri"/>
                </a:rPr>
                <a:t>I</a:t>
              </a:r>
              <a:r>
                <a:rPr sz="1100" b="1" spc="-9" dirty="0" smtClean="0">
                  <a:latin typeface="Calibri"/>
                  <a:cs typeface="Calibri"/>
                </a:rPr>
                <a:t>M</a:t>
              </a:r>
              <a:r>
                <a:rPr sz="1100" b="1" spc="0" dirty="0" smtClean="0">
                  <a:latin typeface="Calibri"/>
                  <a:cs typeface="Calibri"/>
                </a:rPr>
                <a:t>O           </a:t>
              </a:r>
              <a:r>
                <a:rPr sz="1100" b="1" spc="9" dirty="0" smtClean="0">
                  <a:latin typeface="Calibri"/>
                  <a:cs typeface="Calibri"/>
                </a:rPr>
                <a:t> </a:t>
              </a:r>
              <a:r>
                <a:rPr sz="1100" b="1" spc="-9" dirty="0" smtClean="0">
                  <a:latin typeface="Calibri"/>
                  <a:cs typeface="Calibri"/>
                </a:rPr>
                <a:t>M</a:t>
              </a:r>
              <a:r>
                <a:rPr sz="1100" b="1" spc="-4" dirty="0" smtClean="0">
                  <a:latin typeface="Calibri"/>
                  <a:cs typeface="Calibri"/>
                </a:rPr>
                <a:t>Á</a:t>
              </a:r>
              <a:r>
                <a:rPr sz="1100" b="1" spc="-19" dirty="0" smtClean="0">
                  <a:latin typeface="Calibri"/>
                  <a:cs typeface="Calibri"/>
                </a:rPr>
                <a:t>X</a:t>
              </a:r>
              <a:r>
                <a:rPr sz="1100" b="1" spc="0" dirty="0" smtClean="0">
                  <a:latin typeface="Calibri"/>
                  <a:cs typeface="Calibri"/>
                </a:rPr>
                <a:t>I</a:t>
              </a:r>
              <a:r>
                <a:rPr sz="1100" b="1" spc="-9" dirty="0" smtClean="0">
                  <a:latin typeface="Calibri"/>
                  <a:cs typeface="Calibri"/>
                </a:rPr>
                <a:t>M</a:t>
              </a:r>
              <a:r>
                <a:rPr sz="1100" b="1" spc="0" dirty="0" smtClean="0">
                  <a:latin typeface="Calibri"/>
                  <a:cs typeface="Calibri"/>
                </a:rPr>
                <a:t>O </a:t>
              </a:r>
              <a:r>
                <a:rPr sz="1100" b="1" spc="-4" dirty="0" smtClean="0">
                  <a:latin typeface="Calibri"/>
                  <a:cs typeface="Calibri"/>
                </a:rPr>
                <a:t>A</a:t>
              </a:r>
              <a:r>
                <a:rPr sz="1100" b="1" spc="-25" dirty="0" smtClean="0">
                  <a:latin typeface="Calibri"/>
                  <a:cs typeface="Calibri"/>
                </a:rPr>
                <a:t>L</a:t>
              </a:r>
              <a:r>
                <a:rPr sz="1100" b="1" spc="-34" dirty="0" smtClean="0">
                  <a:latin typeface="Calibri"/>
                  <a:cs typeface="Calibri"/>
                </a:rPr>
                <a:t>T</a:t>
              </a:r>
              <a:r>
                <a:rPr sz="1100" b="1" spc="0" dirty="0" smtClean="0">
                  <a:latin typeface="Calibri"/>
                  <a:cs typeface="Calibri"/>
                </a:rPr>
                <a:t>O</a:t>
              </a:r>
              <a:endParaRPr sz="1100">
                <a:latin typeface="Calibri"/>
                <a:cs typeface="Calibri"/>
              </a:endParaRPr>
            </a:p>
            <a:p>
              <a:pPr marL="1103714" marR="1228573" indent="0" algn="ctr">
                <a:lnSpc>
                  <a:spcPct val="105997"/>
                </a:lnSpc>
              </a:pPr>
              <a:r>
                <a:rPr sz="1100" b="1" spc="-4" dirty="0" smtClean="0">
                  <a:latin typeface="Calibri"/>
                  <a:cs typeface="Calibri"/>
                </a:rPr>
                <a:t>A</a:t>
              </a:r>
              <a:r>
                <a:rPr sz="1100" b="1" spc="-25" dirty="0" smtClean="0">
                  <a:latin typeface="Calibri"/>
                  <a:cs typeface="Calibri"/>
                </a:rPr>
                <a:t>L</a:t>
              </a:r>
              <a:r>
                <a:rPr sz="1100" b="1" spc="-34" dirty="0" smtClean="0">
                  <a:latin typeface="Calibri"/>
                  <a:cs typeface="Calibri"/>
                </a:rPr>
                <a:t>T</a:t>
              </a:r>
              <a:r>
                <a:rPr sz="1100" b="1" spc="0" dirty="0" smtClean="0">
                  <a:latin typeface="Calibri"/>
                  <a:cs typeface="Calibri"/>
                </a:rPr>
                <a:t>O                                              </a:t>
              </a:r>
              <a:r>
                <a:rPr sz="1100" b="1" spc="138" dirty="0" smtClean="0">
                  <a:latin typeface="Calibri"/>
                  <a:cs typeface="Calibri"/>
                </a:rPr>
                <a:t> </a:t>
              </a:r>
              <a:r>
                <a:rPr sz="1100" spc="-44" dirty="0" smtClean="0">
                  <a:latin typeface="Calibri"/>
                  <a:cs typeface="Calibri"/>
                </a:rPr>
                <a:t>88</a:t>
              </a:r>
              <a:r>
                <a:rPr sz="1100" spc="14" dirty="0" smtClean="0">
                  <a:latin typeface="Calibri"/>
                  <a:cs typeface="Calibri"/>
                </a:rPr>
                <a:t>,</a:t>
              </a:r>
              <a:r>
                <a:rPr sz="1100" spc="-44" dirty="0" smtClean="0">
                  <a:latin typeface="Calibri"/>
                  <a:cs typeface="Calibri"/>
                </a:rPr>
                <a:t>89</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99</a:t>
              </a:r>
              <a:r>
                <a:rPr sz="1100" spc="14" dirty="0" smtClean="0">
                  <a:latin typeface="Calibri"/>
                  <a:cs typeface="Calibri"/>
                </a:rPr>
                <a:t>,</a:t>
              </a:r>
              <a:r>
                <a:rPr sz="1100" spc="-44" dirty="0" smtClean="0">
                  <a:latin typeface="Calibri"/>
                  <a:cs typeface="Calibri"/>
                </a:rPr>
                <a:t>99</a:t>
              </a:r>
              <a:r>
                <a:rPr sz="1100" spc="0" dirty="0" smtClean="0">
                  <a:latin typeface="Calibri"/>
                  <a:cs typeface="Calibri"/>
                </a:rPr>
                <a:t>% </a:t>
              </a:r>
              <a:r>
                <a:rPr sz="1100" b="1" spc="-9" dirty="0" smtClean="0">
                  <a:latin typeface="Calibri"/>
                  <a:cs typeface="Calibri"/>
                </a:rPr>
                <a:t>M</a:t>
              </a:r>
              <a:r>
                <a:rPr sz="1100" b="1" spc="-25" dirty="0" smtClean="0">
                  <a:latin typeface="Calibri"/>
                  <a:cs typeface="Calibri"/>
                </a:rPr>
                <a:t>E</a:t>
              </a:r>
              <a:r>
                <a:rPr sz="1100" b="1" spc="-34" dirty="0" smtClean="0">
                  <a:latin typeface="Calibri"/>
                  <a:cs typeface="Calibri"/>
                </a:rPr>
                <a:t>D</a:t>
              </a:r>
              <a:r>
                <a:rPr sz="1100" b="1" spc="0" dirty="0" smtClean="0">
                  <a:latin typeface="Calibri"/>
                  <a:cs typeface="Calibri"/>
                </a:rPr>
                <a:t>IO                                           </a:t>
              </a:r>
              <a:r>
                <a:rPr sz="1100" b="1" spc="69" dirty="0" smtClean="0">
                  <a:latin typeface="Calibri"/>
                  <a:cs typeface="Calibri"/>
                </a:rPr>
                <a:t> </a:t>
              </a:r>
              <a:r>
                <a:rPr sz="1100" spc="-44" dirty="0" smtClean="0">
                  <a:latin typeface="Calibri"/>
                  <a:cs typeface="Calibri"/>
                </a:rPr>
                <a:t>77</a:t>
              </a:r>
              <a:r>
                <a:rPr sz="1100" spc="14" dirty="0" smtClean="0">
                  <a:latin typeface="Calibri"/>
                  <a:cs typeface="Calibri"/>
                </a:rPr>
                <a:t>,</a:t>
              </a:r>
              <a:r>
                <a:rPr sz="1100" spc="-44" dirty="0" smtClean="0">
                  <a:latin typeface="Calibri"/>
                  <a:cs typeface="Calibri"/>
                </a:rPr>
                <a:t>78</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88</a:t>
              </a:r>
              <a:r>
                <a:rPr sz="1100" spc="14" dirty="0" smtClean="0">
                  <a:latin typeface="Calibri"/>
                  <a:cs typeface="Calibri"/>
                </a:rPr>
                <a:t>,</a:t>
              </a:r>
              <a:r>
                <a:rPr sz="1100" spc="-44" dirty="0" smtClean="0">
                  <a:latin typeface="Calibri"/>
                  <a:cs typeface="Calibri"/>
                </a:rPr>
                <a:t>88</a:t>
              </a:r>
              <a:r>
                <a:rPr sz="1100" spc="0" dirty="0" smtClean="0">
                  <a:latin typeface="Calibri"/>
                  <a:cs typeface="Calibri"/>
                </a:rPr>
                <a:t>% </a:t>
              </a:r>
              <a:r>
                <a:rPr sz="1100" b="1" spc="-29" dirty="0" smtClean="0">
                  <a:latin typeface="Calibri"/>
                  <a:cs typeface="Calibri"/>
                </a:rPr>
                <a:t>B</a:t>
              </a:r>
              <a:r>
                <a:rPr sz="1100" b="1" spc="-4" dirty="0" smtClean="0">
                  <a:latin typeface="Calibri"/>
                  <a:cs typeface="Calibri"/>
                </a:rPr>
                <a:t>A</a:t>
              </a:r>
              <a:r>
                <a:rPr sz="1100" b="1" spc="0" dirty="0" smtClean="0">
                  <a:latin typeface="Calibri"/>
                  <a:cs typeface="Calibri"/>
                </a:rPr>
                <a:t>JO                                              </a:t>
              </a:r>
              <a:r>
                <a:rPr sz="1100" b="1" spc="137" dirty="0" smtClean="0">
                  <a:latin typeface="Calibri"/>
                  <a:cs typeface="Calibri"/>
                </a:rPr>
                <a:t> </a:t>
              </a:r>
              <a:r>
                <a:rPr sz="1100" spc="-44" dirty="0" smtClean="0">
                  <a:latin typeface="Calibri"/>
                  <a:cs typeface="Calibri"/>
                </a:rPr>
                <a:t>66</a:t>
              </a:r>
              <a:r>
                <a:rPr sz="1100" spc="14" dirty="0" smtClean="0">
                  <a:latin typeface="Calibri"/>
                  <a:cs typeface="Calibri"/>
                </a:rPr>
                <a:t>,</a:t>
              </a:r>
              <a:r>
                <a:rPr sz="1100" spc="-44" dirty="0" smtClean="0">
                  <a:latin typeface="Calibri"/>
                  <a:cs typeface="Calibri"/>
                </a:rPr>
                <a:t>67</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77</a:t>
              </a:r>
              <a:r>
                <a:rPr sz="1100" spc="14" dirty="0" smtClean="0">
                  <a:latin typeface="Calibri"/>
                  <a:cs typeface="Calibri"/>
                </a:rPr>
                <a:t>,</a:t>
              </a:r>
              <a:r>
                <a:rPr sz="1100" spc="-44" dirty="0" smtClean="0">
                  <a:latin typeface="Calibri"/>
                  <a:cs typeface="Calibri"/>
                </a:rPr>
                <a:t>77</a:t>
              </a:r>
              <a:r>
                <a:rPr sz="1100" spc="0" dirty="0" smtClean="0">
                  <a:latin typeface="Calibri"/>
                  <a:cs typeface="Calibri"/>
                </a:rPr>
                <a:t>% </a:t>
              </a:r>
              <a:r>
                <a:rPr sz="1100" b="1" spc="-9" dirty="0" smtClean="0">
                  <a:latin typeface="Calibri"/>
                  <a:cs typeface="Calibri"/>
                </a:rPr>
                <a:t>M</a:t>
              </a:r>
              <a:r>
                <a:rPr sz="1100" b="1" spc="-25" dirty="0" smtClean="0">
                  <a:latin typeface="Calibri"/>
                  <a:cs typeface="Calibri"/>
                </a:rPr>
                <a:t>E</a:t>
              </a:r>
              <a:r>
                <a:rPr sz="1100" b="1" spc="-34" dirty="0" smtClean="0">
                  <a:latin typeface="Calibri"/>
                  <a:cs typeface="Calibri"/>
                </a:rPr>
                <a:t>D</a:t>
              </a:r>
              <a:r>
                <a:rPr sz="1100" b="1" spc="0" dirty="0" smtClean="0">
                  <a:latin typeface="Calibri"/>
                  <a:cs typeface="Calibri"/>
                </a:rPr>
                <a:t>IO</a:t>
              </a:r>
              <a:endParaRPr sz="1100">
                <a:latin typeface="Calibri"/>
                <a:cs typeface="Calibri"/>
              </a:endParaRPr>
            </a:p>
            <a:p>
              <a:pPr marL="1103714" marR="1228573" indent="0" algn="ctr">
                <a:lnSpc>
                  <a:spcPts val="1345"/>
                </a:lnSpc>
                <a:spcBef>
                  <a:spcPts val="100"/>
                </a:spcBef>
              </a:pPr>
              <a:r>
                <a:rPr sz="1100" b="1" spc="-4" dirty="0" smtClean="0">
                  <a:latin typeface="Calibri"/>
                  <a:cs typeface="Calibri"/>
                </a:rPr>
                <a:t>A</a:t>
              </a:r>
              <a:r>
                <a:rPr sz="1100" b="1" spc="-25" dirty="0" smtClean="0">
                  <a:latin typeface="Calibri"/>
                  <a:cs typeface="Calibri"/>
                </a:rPr>
                <a:t>L</a:t>
              </a:r>
              <a:r>
                <a:rPr sz="1100" b="1" spc="-34" dirty="0" smtClean="0">
                  <a:latin typeface="Calibri"/>
                  <a:cs typeface="Calibri"/>
                </a:rPr>
                <a:t>T</a:t>
              </a:r>
              <a:r>
                <a:rPr sz="1100" b="1" spc="0" dirty="0" smtClean="0">
                  <a:latin typeface="Calibri"/>
                  <a:cs typeface="Calibri"/>
                </a:rPr>
                <a:t>O                                              </a:t>
              </a:r>
              <a:r>
                <a:rPr sz="1100" b="1" spc="138" dirty="0" smtClean="0">
                  <a:latin typeface="Calibri"/>
                  <a:cs typeface="Calibri"/>
                </a:rPr>
                <a:t> </a:t>
              </a:r>
              <a:r>
                <a:rPr sz="1100" spc="-44" dirty="0" smtClean="0">
                  <a:latin typeface="Calibri"/>
                  <a:cs typeface="Calibri"/>
                </a:rPr>
                <a:t>55</a:t>
              </a:r>
              <a:r>
                <a:rPr sz="1100" spc="14" dirty="0" smtClean="0">
                  <a:latin typeface="Calibri"/>
                  <a:cs typeface="Calibri"/>
                </a:rPr>
                <a:t>,</a:t>
              </a:r>
              <a:r>
                <a:rPr sz="1100" spc="-44" dirty="0" smtClean="0">
                  <a:latin typeface="Calibri"/>
                  <a:cs typeface="Calibri"/>
                </a:rPr>
                <a:t>56</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66</a:t>
              </a:r>
              <a:r>
                <a:rPr sz="1100" spc="14" dirty="0" smtClean="0">
                  <a:latin typeface="Calibri"/>
                  <a:cs typeface="Calibri"/>
                </a:rPr>
                <a:t>,</a:t>
              </a:r>
              <a:r>
                <a:rPr sz="1100" spc="-44" dirty="0" smtClean="0">
                  <a:latin typeface="Calibri"/>
                  <a:cs typeface="Calibri"/>
                </a:rPr>
                <a:t>66</a:t>
              </a:r>
              <a:r>
                <a:rPr sz="1100" spc="0" dirty="0" smtClean="0">
                  <a:latin typeface="Calibri"/>
                  <a:cs typeface="Calibri"/>
                </a:rPr>
                <a:t>% </a:t>
              </a:r>
              <a:endParaRPr sz="1100">
                <a:latin typeface="Calibri"/>
                <a:cs typeface="Calibri"/>
              </a:endParaRPr>
            </a:p>
            <a:p>
              <a:pPr marL="1103714" marR="1228573" algn="ctr">
                <a:lnSpc>
                  <a:spcPts val="1345"/>
                </a:lnSpc>
                <a:spcBef>
                  <a:spcPts val="207"/>
                </a:spcBef>
              </a:pPr>
              <a:r>
                <a:rPr sz="1100" b="1" spc="-9" dirty="0" smtClean="0">
                  <a:latin typeface="Calibri"/>
                  <a:cs typeface="Calibri"/>
                </a:rPr>
                <a:t>M</a:t>
              </a:r>
              <a:r>
                <a:rPr sz="1100" b="1" spc="-25" dirty="0" smtClean="0">
                  <a:latin typeface="Calibri"/>
                  <a:cs typeface="Calibri"/>
                </a:rPr>
                <a:t>E</a:t>
              </a:r>
              <a:r>
                <a:rPr sz="1100" b="1" spc="-34" dirty="0" smtClean="0">
                  <a:latin typeface="Calibri"/>
                  <a:cs typeface="Calibri"/>
                </a:rPr>
                <a:t>D</a:t>
              </a:r>
              <a:r>
                <a:rPr sz="1100" b="1" spc="0" dirty="0" smtClean="0">
                  <a:latin typeface="Calibri"/>
                  <a:cs typeface="Calibri"/>
                </a:rPr>
                <a:t>IO                                           </a:t>
              </a:r>
              <a:r>
                <a:rPr sz="1100" b="1" spc="69" dirty="0" smtClean="0">
                  <a:latin typeface="Calibri"/>
                  <a:cs typeface="Calibri"/>
                </a:rPr>
                <a:t> </a:t>
              </a:r>
              <a:r>
                <a:rPr sz="1100" spc="-44" dirty="0" smtClean="0">
                  <a:latin typeface="Calibri"/>
                  <a:cs typeface="Calibri"/>
                </a:rPr>
                <a:t>44</a:t>
              </a:r>
              <a:r>
                <a:rPr sz="1100" spc="14" dirty="0" smtClean="0">
                  <a:latin typeface="Calibri"/>
                  <a:cs typeface="Calibri"/>
                </a:rPr>
                <a:t>,</a:t>
              </a:r>
              <a:r>
                <a:rPr sz="1100" spc="-44" dirty="0" smtClean="0">
                  <a:latin typeface="Calibri"/>
                  <a:cs typeface="Calibri"/>
                </a:rPr>
                <a:t>45</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55</a:t>
              </a:r>
              <a:r>
                <a:rPr sz="1100" spc="14" dirty="0" smtClean="0">
                  <a:latin typeface="Calibri"/>
                  <a:cs typeface="Calibri"/>
                </a:rPr>
                <a:t>,</a:t>
              </a:r>
              <a:r>
                <a:rPr sz="1100" spc="-44" dirty="0" smtClean="0">
                  <a:latin typeface="Calibri"/>
                  <a:cs typeface="Calibri"/>
                </a:rPr>
                <a:t>55</a:t>
              </a:r>
              <a:r>
                <a:rPr sz="1100" spc="0" dirty="0" smtClean="0">
                  <a:latin typeface="Calibri"/>
                  <a:cs typeface="Calibri"/>
                </a:rPr>
                <a:t>% </a:t>
              </a:r>
              <a:endParaRPr sz="1100">
                <a:latin typeface="Calibri"/>
                <a:cs typeface="Calibri"/>
              </a:endParaRPr>
            </a:p>
            <a:p>
              <a:pPr marL="1103714" marR="1228573" algn="ctr">
                <a:lnSpc>
                  <a:spcPts val="1345"/>
                </a:lnSpc>
                <a:spcBef>
                  <a:spcPts val="207"/>
                </a:spcBef>
              </a:pPr>
              <a:r>
                <a:rPr sz="1100" b="1" spc="-29" dirty="0" smtClean="0">
                  <a:latin typeface="Calibri"/>
                  <a:cs typeface="Calibri"/>
                </a:rPr>
                <a:t>B</a:t>
              </a:r>
              <a:r>
                <a:rPr sz="1100" b="1" spc="-4" dirty="0" smtClean="0">
                  <a:latin typeface="Calibri"/>
                  <a:cs typeface="Calibri"/>
                </a:rPr>
                <a:t>A</a:t>
              </a:r>
              <a:r>
                <a:rPr sz="1100" b="1" spc="0" dirty="0" smtClean="0">
                  <a:latin typeface="Calibri"/>
                  <a:cs typeface="Calibri"/>
                </a:rPr>
                <a:t>JO                                              </a:t>
              </a:r>
              <a:r>
                <a:rPr sz="1100" b="1" spc="137" dirty="0" smtClean="0">
                  <a:latin typeface="Calibri"/>
                  <a:cs typeface="Calibri"/>
                </a:rPr>
                <a:t> </a:t>
              </a:r>
              <a:r>
                <a:rPr sz="1100" spc="-44" dirty="0" smtClean="0">
                  <a:latin typeface="Calibri"/>
                  <a:cs typeface="Calibri"/>
                </a:rPr>
                <a:t>33</a:t>
              </a:r>
              <a:r>
                <a:rPr sz="1100" spc="14" dirty="0" smtClean="0">
                  <a:latin typeface="Calibri"/>
                  <a:cs typeface="Calibri"/>
                </a:rPr>
                <a:t>,</a:t>
              </a:r>
              <a:r>
                <a:rPr sz="1100" spc="-44" dirty="0" smtClean="0">
                  <a:latin typeface="Calibri"/>
                  <a:cs typeface="Calibri"/>
                </a:rPr>
                <a:t>34</a:t>
              </a:r>
              <a:r>
                <a:rPr sz="1100" spc="0" dirty="0" smtClean="0">
                  <a:latin typeface="Calibri"/>
                  <a:cs typeface="Calibri"/>
                </a:rPr>
                <a:t>%              </a:t>
              </a:r>
              <a:r>
                <a:rPr sz="1100" spc="185" dirty="0" smtClean="0">
                  <a:latin typeface="Calibri"/>
                  <a:cs typeface="Calibri"/>
                </a:rPr>
                <a:t> </a:t>
              </a:r>
              <a:r>
                <a:rPr sz="1100" spc="-44" dirty="0" smtClean="0">
                  <a:latin typeface="Calibri"/>
                  <a:cs typeface="Calibri"/>
                </a:rPr>
                <a:t>44</a:t>
              </a:r>
              <a:r>
                <a:rPr sz="1100" spc="14" dirty="0" smtClean="0">
                  <a:latin typeface="Calibri"/>
                  <a:cs typeface="Calibri"/>
                </a:rPr>
                <a:t>,</a:t>
              </a:r>
              <a:r>
                <a:rPr sz="1100" spc="-44" dirty="0" smtClean="0">
                  <a:latin typeface="Calibri"/>
                  <a:cs typeface="Calibri"/>
                </a:rPr>
                <a:t>44</a:t>
              </a:r>
              <a:r>
                <a:rPr sz="1100" spc="0" dirty="0" smtClean="0">
                  <a:latin typeface="Calibri"/>
                  <a:cs typeface="Calibri"/>
                </a:rPr>
                <a:t>% </a:t>
              </a:r>
              <a:endParaRPr sz="1100">
                <a:latin typeface="Calibri"/>
                <a:cs typeface="Calibri"/>
              </a:endParaRPr>
            </a:p>
            <a:p>
              <a:pPr marL="1103714" marR="1228573" algn="ctr">
                <a:lnSpc>
                  <a:spcPts val="1342"/>
                </a:lnSpc>
                <a:spcBef>
                  <a:spcPts val="207"/>
                </a:spcBef>
              </a:pPr>
              <a:r>
                <a:rPr sz="1100" b="1" spc="-29" dirty="0" smtClean="0">
                  <a:latin typeface="Calibri"/>
                  <a:cs typeface="Calibri"/>
                </a:rPr>
                <a:t>B</a:t>
              </a:r>
              <a:r>
                <a:rPr sz="1100" b="1" spc="-4" dirty="0" smtClean="0">
                  <a:latin typeface="Calibri"/>
                  <a:cs typeface="Calibri"/>
                </a:rPr>
                <a:t>A</a:t>
              </a:r>
              <a:r>
                <a:rPr sz="1100" b="1" spc="0" dirty="0" smtClean="0">
                  <a:latin typeface="Calibri"/>
                  <a:cs typeface="Calibri"/>
                </a:rPr>
                <a:t>JO</a:t>
              </a:r>
              <a:endParaRPr sz="1100">
                <a:latin typeface="Calibri"/>
                <a:cs typeface="Calibri"/>
              </a:endParaRPr>
            </a:p>
            <a:p>
              <a:pPr marL="1116504" marR="1215783" algn="just">
                <a:lnSpc>
                  <a:spcPts val="1345"/>
                </a:lnSpc>
                <a:spcBef>
                  <a:spcPts val="231"/>
                </a:spcBef>
              </a:pPr>
              <a:r>
                <a:rPr sz="1100" b="1" spc="-4" dirty="0" smtClean="0">
                  <a:latin typeface="Calibri"/>
                  <a:cs typeface="Calibri"/>
                </a:rPr>
                <a:t>A</a:t>
              </a:r>
              <a:r>
                <a:rPr sz="1100" b="1" spc="-25" dirty="0" smtClean="0">
                  <a:latin typeface="Calibri"/>
                  <a:cs typeface="Calibri"/>
                </a:rPr>
                <a:t>L</a:t>
              </a:r>
              <a:r>
                <a:rPr sz="1100" b="1" spc="-34" dirty="0" smtClean="0">
                  <a:latin typeface="Calibri"/>
                  <a:cs typeface="Calibri"/>
                </a:rPr>
                <a:t>T</a:t>
              </a:r>
              <a:r>
                <a:rPr sz="1100" b="1" spc="0" dirty="0" smtClean="0">
                  <a:latin typeface="Calibri"/>
                  <a:cs typeface="Calibri"/>
                </a:rPr>
                <a:t>O                                               </a:t>
              </a:r>
              <a:r>
                <a:rPr sz="1100" spc="-44" dirty="0" smtClean="0">
                  <a:latin typeface="Calibri"/>
                  <a:cs typeface="Calibri"/>
                </a:rPr>
                <a:t>22</a:t>
              </a:r>
              <a:r>
                <a:rPr sz="1100" spc="14" dirty="0" smtClean="0">
                  <a:latin typeface="Calibri"/>
                  <a:cs typeface="Calibri"/>
                </a:rPr>
                <a:t>,</a:t>
              </a:r>
              <a:r>
                <a:rPr sz="1100" spc="-44" dirty="0" smtClean="0">
                  <a:latin typeface="Calibri"/>
                  <a:cs typeface="Calibri"/>
                </a:rPr>
                <a:t>23</a:t>
              </a:r>
              <a:r>
                <a:rPr sz="1100" spc="0" dirty="0" smtClean="0">
                  <a:latin typeface="Calibri"/>
                  <a:cs typeface="Calibri"/>
                </a:rPr>
                <a:t>%              </a:t>
              </a:r>
              <a:r>
                <a:rPr sz="1100" spc="47" dirty="0" smtClean="0">
                  <a:latin typeface="Calibri"/>
                  <a:cs typeface="Calibri"/>
                </a:rPr>
                <a:t> </a:t>
              </a:r>
              <a:r>
                <a:rPr sz="1100" spc="-44" dirty="0" smtClean="0">
                  <a:latin typeface="Calibri"/>
                  <a:cs typeface="Calibri"/>
                </a:rPr>
                <a:t>33</a:t>
              </a:r>
              <a:r>
                <a:rPr sz="1100" spc="14" dirty="0" smtClean="0">
                  <a:latin typeface="Calibri"/>
                  <a:cs typeface="Calibri"/>
                </a:rPr>
                <a:t>,</a:t>
              </a:r>
              <a:r>
                <a:rPr sz="1100" spc="-44" dirty="0" smtClean="0">
                  <a:latin typeface="Calibri"/>
                  <a:cs typeface="Calibri"/>
                </a:rPr>
                <a:t>33</a:t>
              </a:r>
              <a:r>
                <a:rPr sz="1100" spc="0" dirty="0" smtClean="0">
                  <a:latin typeface="Calibri"/>
                  <a:cs typeface="Calibri"/>
                </a:rPr>
                <a:t>% </a:t>
              </a:r>
              <a:endParaRPr sz="1100">
                <a:latin typeface="Calibri"/>
                <a:cs typeface="Calibri"/>
              </a:endParaRPr>
            </a:p>
            <a:p>
              <a:pPr marL="1116504" marR="1215783" algn="just">
                <a:lnSpc>
                  <a:spcPts val="1345"/>
                </a:lnSpc>
                <a:spcBef>
                  <a:spcPts val="156"/>
                </a:spcBef>
              </a:pPr>
              <a:r>
                <a:rPr sz="1100" b="1" spc="-9" dirty="0" smtClean="0">
                  <a:latin typeface="Calibri"/>
                  <a:cs typeface="Calibri"/>
                </a:rPr>
                <a:t>M</a:t>
              </a:r>
              <a:r>
                <a:rPr sz="1100" b="1" spc="-25" dirty="0" smtClean="0">
                  <a:latin typeface="Calibri"/>
                  <a:cs typeface="Calibri"/>
                </a:rPr>
                <a:t>E</a:t>
              </a:r>
              <a:r>
                <a:rPr sz="1100" b="1" spc="-34" dirty="0" smtClean="0">
                  <a:latin typeface="Calibri"/>
                  <a:cs typeface="Calibri"/>
                </a:rPr>
                <a:t>D</a:t>
              </a:r>
              <a:r>
                <a:rPr sz="1100" b="1" spc="0" dirty="0" smtClean="0">
                  <a:latin typeface="Calibri"/>
                  <a:cs typeface="Calibri"/>
                </a:rPr>
                <a:t>IO                                            </a:t>
              </a:r>
              <a:r>
                <a:rPr sz="1100" spc="-44" dirty="0" smtClean="0">
                  <a:latin typeface="Calibri"/>
                  <a:cs typeface="Calibri"/>
                </a:rPr>
                <a:t>11</a:t>
              </a:r>
              <a:r>
                <a:rPr sz="1100" spc="14" dirty="0" smtClean="0">
                  <a:latin typeface="Calibri"/>
                  <a:cs typeface="Calibri"/>
                </a:rPr>
                <a:t>,</a:t>
              </a:r>
              <a:r>
                <a:rPr sz="1100" spc="-44" dirty="0" smtClean="0">
                  <a:latin typeface="Calibri"/>
                  <a:cs typeface="Calibri"/>
                </a:rPr>
                <a:t>12</a:t>
              </a:r>
              <a:r>
                <a:rPr sz="1100" spc="0" dirty="0" smtClean="0">
                  <a:latin typeface="Calibri"/>
                  <a:cs typeface="Calibri"/>
                </a:rPr>
                <a:t>%              </a:t>
              </a:r>
              <a:r>
                <a:rPr sz="1100" spc="116" dirty="0" smtClean="0">
                  <a:latin typeface="Calibri"/>
                  <a:cs typeface="Calibri"/>
                </a:rPr>
                <a:t> </a:t>
              </a:r>
              <a:r>
                <a:rPr sz="1100" spc="-44" dirty="0" smtClean="0">
                  <a:latin typeface="Calibri"/>
                  <a:cs typeface="Calibri"/>
                </a:rPr>
                <a:t>22</a:t>
              </a:r>
              <a:r>
                <a:rPr sz="1100" spc="14" dirty="0" smtClean="0">
                  <a:latin typeface="Calibri"/>
                  <a:cs typeface="Calibri"/>
                </a:rPr>
                <a:t>,</a:t>
              </a:r>
              <a:r>
                <a:rPr sz="1100" spc="-44" dirty="0" smtClean="0">
                  <a:latin typeface="Calibri"/>
                  <a:cs typeface="Calibri"/>
                </a:rPr>
                <a:t>22</a:t>
              </a:r>
              <a:r>
                <a:rPr sz="1100" spc="0" dirty="0" smtClean="0">
                  <a:latin typeface="Calibri"/>
                  <a:cs typeface="Calibri"/>
                </a:rPr>
                <a:t>% </a:t>
              </a:r>
              <a:endParaRPr sz="1100">
                <a:latin typeface="Calibri"/>
                <a:cs typeface="Calibri"/>
              </a:endParaRPr>
            </a:p>
            <a:p>
              <a:pPr marL="1116504" marR="1215783" algn="just">
                <a:lnSpc>
                  <a:spcPts val="1345"/>
                </a:lnSpc>
                <a:spcBef>
                  <a:spcPts val="156"/>
                </a:spcBef>
              </a:pPr>
              <a:r>
                <a:rPr sz="1100" b="1" spc="-29" dirty="0" smtClean="0">
                  <a:latin typeface="Calibri"/>
                  <a:cs typeface="Calibri"/>
                </a:rPr>
                <a:t>B</a:t>
              </a:r>
              <a:r>
                <a:rPr sz="1100" b="1" spc="-4" dirty="0" smtClean="0">
                  <a:latin typeface="Calibri"/>
                  <a:cs typeface="Calibri"/>
                </a:rPr>
                <a:t>A</a:t>
              </a:r>
              <a:r>
                <a:rPr sz="1100" b="1" spc="0" dirty="0" smtClean="0">
                  <a:latin typeface="Calibri"/>
                  <a:cs typeface="Calibri"/>
                </a:rPr>
                <a:t>JO                                                </a:t>
              </a:r>
              <a:r>
                <a:rPr sz="1100" b="1" spc="162" dirty="0" smtClean="0">
                  <a:latin typeface="Calibri"/>
                  <a:cs typeface="Calibri"/>
                </a:rPr>
                <a:t> </a:t>
              </a:r>
              <a:r>
                <a:rPr sz="1100" spc="-44" dirty="0" smtClean="0">
                  <a:latin typeface="Calibri"/>
                  <a:cs typeface="Calibri"/>
                </a:rPr>
                <a:t>0</a:t>
              </a:r>
              <a:r>
                <a:rPr sz="1100" spc="14" dirty="0" smtClean="0">
                  <a:latin typeface="Calibri"/>
                  <a:cs typeface="Calibri"/>
                </a:rPr>
                <a:t>,</a:t>
              </a:r>
              <a:r>
                <a:rPr sz="1100" spc="-44" dirty="0" smtClean="0">
                  <a:latin typeface="Calibri"/>
                  <a:cs typeface="Calibri"/>
                </a:rPr>
                <a:t>01</a:t>
              </a:r>
              <a:r>
                <a:rPr sz="1100" spc="0" dirty="0" smtClean="0">
                  <a:latin typeface="Calibri"/>
                  <a:cs typeface="Calibri"/>
                </a:rPr>
                <a:t>%              </a:t>
              </a:r>
              <a:r>
                <a:rPr sz="1100" spc="174" dirty="0" smtClean="0">
                  <a:latin typeface="Calibri"/>
                  <a:cs typeface="Calibri"/>
                </a:rPr>
                <a:t> </a:t>
              </a:r>
              <a:r>
                <a:rPr sz="1100" spc="-44" dirty="0" smtClean="0">
                  <a:latin typeface="Calibri"/>
                  <a:cs typeface="Calibri"/>
                </a:rPr>
                <a:t>11</a:t>
              </a:r>
              <a:r>
                <a:rPr sz="1100" spc="14" dirty="0" smtClean="0">
                  <a:latin typeface="Calibri"/>
                  <a:cs typeface="Calibri"/>
                </a:rPr>
                <a:t>,</a:t>
              </a:r>
              <a:r>
                <a:rPr sz="1100" spc="-44" dirty="0" smtClean="0">
                  <a:latin typeface="Calibri"/>
                  <a:cs typeface="Calibri"/>
                </a:rPr>
                <a:t>11</a:t>
              </a:r>
              <a:r>
                <a:rPr sz="1100" spc="0" dirty="0" smtClean="0">
                  <a:latin typeface="Calibri"/>
                  <a:cs typeface="Calibri"/>
                </a:rPr>
                <a:t>%</a:t>
              </a:r>
              <a:endParaRPr sz="1100">
                <a:latin typeface="Calibri"/>
                <a:cs typeface="Calibri"/>
              </a:endParaRPr>
            </a:p>
            <a:p>
              <a:pPr marL="55436" marR="58713" indent="-3073" algn="ctr">
                <a:lnSpc>
                  <a:spcPct val="95825"/>
                </a:lnSpc>
                <a:spcBef>
                  <a:spcPts val="517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spu</a:t>
              </a:r>
              <a:r>
                <a:rPr sz="1200" spc="-4" dirty="0" smtClean="0">
                  <a:latin typeface="Times New Roman"/>
                  <a:cs typeface="Times New Roman"/>
                </a:rPr>
                <a:t>é</a:t>
              </a:r>
              <a:r>
                <a:rPr sz="1200" spc="0" dirty="0" smtClean="0">
                  <a:latin typeface="Times New Roman"/>
                  <a:cs typeface="Times New Roman"/>
                </a:rPr>
                <a:t>s</a:t>
              </a:r>
              <a:r>
                <a:rPr sz="1200" spc="23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20" dirty="0" smtClean="0">
                  <a:latin typeface="Times New Roman"/>
                  <a:cs typeface="Times New Roman"/>
                </a:rPr>
                <a:t> </a:t>
              </a:r>
              <a:r>
                <a:rPr sz="1200" spc="9"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r</a:t>
              </a:r>
              <a:r>
                <a:rPr sz="1200" spc="2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lab</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do</a:t>
              </a:r>
              <a:r>
                <a:rPr sz="1200" spc="225" dirty="0" smtClean="0">
                  <a:latin typeface="Times New Roman"/>
                  <a:cs typeface="Times New Roman"/>
                </a:rPr>
                <a:t> </a:t>
              </a:r>
              <a:r>
                <a:rPr sz="1200" spc="0" dirty="0" smtClean="0">
                  <a:latin typeface="Times New Roman"/>
                  <a:cs typeface="Times New Roman"/>
                </a:rPr>
                <a:t>la</a:t>
              </a:r>
              <a:r>
                <a:rPr sz="1200" spc="234" dirty="0" smtClean="0">
                  <a:latin typeface="Times New Roman"/>
                  <a:cs typeface="Times New Roman"/>
                </a:rPr>
                <a:t> </a:t>
              </a:r>
              <a:r>
                <a:rPr sz="1200" spc="0" dirty="0" smtClean="0">
                  <a:latin typeface="Times New Roman"/>
                  <a:cs typeface="Times New Roman"/>
                </a:rPr>
                <a:t>mat</a:t>
              </a:r>
              <a:r>
                <a:rPr sz="1200" spc="-4" dirty="0" smtClean="0">
                  <a:latin typeface="Times New Roman"/>
                  <a:cs typeface="Times New Roman"/>
                </a:rPr>
                <a:t>r</a:t>
              </a:r>
              <a:r>
                <a:rPr sz="1200" spc="0" dirty="0" smtClean="0">
                  <a:latin typeface="Times New Roman"/>
                  <a:cs typeface="Times New Roman"/>
                </a:rPr>
                <a:t>iz</a:t>
              </a:r>
              <a:r>
                <a:rPr sz="1200" spc="23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240" dirty="0" smtClean="0">
                  <a:latin typeface="Times New Roman"/>
                  <a:cs typeface="Times New Roman"/>
                </a:rPr>
                <a:t> </a:t>
              </a:r>
              <a:r>
                <a:rPr sz="1200" spc="0" dirty="0" smtClean="0">
                  <a:latin typeface="Times New Roman"/>
                  <a:cs typeface="Times New Roman"/>
                </a:rPr>
                <a:t>inhe</a:t>
              </a:r>
              <a:r>
                <a:rPr sz="1200" spc="-4" dirty="0" smtClean="0">
                  <a:latin typeface="Times New Roman"/>
                  <a:cs typeface="Times New Roman"/>
                </a:rPr>
                <a:t>re</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r>
                <a:rPr sz="1200" spc="245" dirty="0" smtClean="0">
                  <a:latin typeface="Times New Roman"/>
                  <a:cs typeface="Times New Roman"/>
                </a:rPr>
                <a:t> </a:t>
              </a:r>
              <a:r>
                <a:rPr sz="1200" spc="0" dirty="0" smtClean="0">
                  <a:latin typeface="Times New Roman"/>
                  <a:cs typeface="Times New Roman"/>
                </a:rPr>
                <a:t>y</a:t>
              </a:r>
              <a:r>
                <a:rPr sz="1200" spc="205"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ndo</a:t>
              </a:r>
              <a:r>
                <a:rPr sz="1200" spc="23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a:t>
              </a:r>
              <a:r>
                <a:rPr sz="1200" spc="234" dirty="0" smtClean="0">
                  <a:latin typeface="Times New Roman"/>
                  <a:cs typeface="Times New Roman"/>
                </a:rPr>
                <a:t> </a:t>
              </a:r>
              <a:r>
                <a:rPr sz="1200" spc="0" dirty="0" smtClean="0">
                  <a:latin typeface="Times New Roman"/>
                  <a:cs typeface="Times New Roman"/>
                </a:rPr>
                <a:t>la n</a:t>
              </a:r>
              <a:r>
                <a:rPr sz="1200" spc="-4" dirty="0" smtClean="0">
                  <a:latin typeface="Times New Roman"/>
                  <a:cs typeface="Times New Roman"/>
                </a:rPr>
                <a:t>a</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le</a:t>
              </a:r>
              <a:r>
                <a:rPr sz="1200" spc="4" dirty="0" smtClean="0">
                  <a:latin typeface="Times New Roman"/>
                  <a:cs typeface="Times New Roman"/>
                </a:rPr>
                <a:t>z</a:t>
              </a:r>
              <a:r>
                <a:rPr sz="1200" spc="0" dirty="0" smtClean="0">
                  <a:latin typeface="Times New Roman"/>
                  <a:cs typeface="Times New Roman"/>
                </a:rPr>
                <a:t>a</a:t>
              </a:r>
              <a:r>
                <a:rPr sz="1200" spc="23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40"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io</a:t>
              </a:r>
              <a:r>
                <a:rPr sz="1200" spc="240" dirty="0" smtClean="0">
                  <a:latin typeface="Times New Roman"/>
                  <a:cs typeface="Times New Roman"/>
                </a:rPr>
                <a:t> </a:t>
              </a:r>
              <a:r>
                <a:rPr sz="1200" spc="0" dirty="0" smtClean="0">
                  <a:latin typeface="Times New Roman"/>
                  <a:cs typeface="Times New Roman"/>
                </a:rPr>
                <a:t>se</a:t>
              </a:r>
              <a:r>
                <a:rPr sz="1200" spc="23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a:t>
              </a:r>
              <a:r>
                <a:rPr sz="1200" spc="235" dirty="0" smtClean="0">
                  <a:latin typeface="Times New Roman"/>
                  <a:cs typeface="Times New Roman"/>
                </a:rPr>
                <a:t> </a:t>
              </a:r>
              <a:r>
                <a:rPr sz="1200" spc="0" dirty="0" smtClean="0">
                  <a:latin typeface="Times New Roman"/>
                  <a:cs typeface="Times New Roman"/>
                </a:rPr>
                <a:t>que</a:t>
              </a:r>
              <a:r>
                <a:rPr sz="1200" spc="24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39" dirty="0" smtClean="0">
                  <a:latin typeface="Times New Roman"/>
                  <a:cs typeface="Times New Roman"/>
                </a:rPr>
                <a:t> </a:t>
              </a:r>
              <a:r>
                <a:rPr sz="1200" spc="0" dirty="0" smtClean="0">
                  <a:latin typeface="Times New Roman"/>
                  <a:cs typeface="Times New Roman"/>
                </a:rPr>
                <a:t>Ries</a:t>
              </a:r>
              <a:r>
                <a:rPr sz="1200" spc="-14" dirty="0" smtClean="0">
                  <a:latin typeface="Times New Roman"/>
                  <a:cs typeface="Times New Roman"/>
                </a:rPr>
                <a:t>g</a:t>
              </a:r>
              <a:r>
                <a:rPr sz="1200" spc="0" dirty="0" smtClean="0">
                  <a:latin typeface="Times New Roman"/>
                  <a:cs typeface="Times New Roman"/>
                </a:rPr>
                <a:t>o</a:t>
              </a:r>
              <a:r>
                <a:rPr sz="1200" spc="250"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a:t>
              </a:r>
              <a:r>
                <a:rPr sz="1200" spc="9" dirty="0" smtClean="0">
                  <a:latin typeface="Times New Roman"/>
                  <a:cs typeface="Times New Roman"/>
                </a:rPr>
                <a:t>h</a:t>
              </a:r>
              <a:r>
                <a:rPr sz="1200" spc="1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a:t>
              </a:r>
              <a:r>
                <a:rPr sz="1200" spc="23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34"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a:t>
              </a:r>
              <a:r>
                <a:rPr sz="1200" spc="1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a:t>
              </a:r>
              <a:r>
                <a:rPr sz="1200" spc="2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2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a:p>
              <a:pPr marL="68579">
                <a:lnSpc>
                  <a:spcPct val="95825"/>
                </a:lnSpc>
              </a:pPr>
              <a:r>
                <a:rPr sz="1200" spc="0" dirty="0" smtClean="0">
                  <a:latin typeface="Times New Roman"/>
                  <a:cs typeface="Times New Roman"/>
                </a:rPr>
                <a:t>68.44%</a:t>
              </a:r>
              <a:r>
                <a:rPr sz="1200" spc="-4" dirty="0" smtClean="0">
                  <a:latin typeface="Times New Roman"/>
                  <a:cs typeface="Times New Roman"/>
                </a:rPr>
                <a:t> </a:t>
              </a:r>
              <a:r>
                <a:rPr sz="1200" spc="0" dirty="0" smtClean="0">
                  <a:latin typeface="Times New Roman"/>
                  <a:cs typeface="Times New Roman"/>
                </a:rPr>
                <a:t>(Ries</a:t>
              </a:r>
              <a:r>
                <a:rPr sz="1200" spc="-14" dirty="0" smtClean="0">
                  <a:latin typeface="Times New Roman"/>
                  <a:cs typeface="Times New Roman"/>
                </a:rPr>
                <a:t>g</a:t>
              </a:r>
              <a:r>
                <a:rPr sz="1200" spc="0" dirty="0" smtClean="0">
                  <a:latin typeface="Times New Roman"/>
                  <a:cs typeface="Times New Roman"/>
                </a:rPr>
                <a:t>o</a:t>
              </a:r>
              <a:r>
                <a:rPr sz="1200" spc="9" dirty="0" smtClean="0">
                  <a:latin typeface="Times New Roman"/>
                  <a:cs typeface="Times New Roman"/>
                </a:rPr>
                <a:t> </a:t>
              </a:r>
              <a:r>
                <a:rPr sz="1200" spc="0" dirty="0" smtClean="0">
                  <a:latin typeface="Times New Roman"/>
                  <a:cs typeface="Times New Roman"/>
                </a:rPr>
                <a:t>Alto</a:t>
              </a:r>
              <a:r>
                <a:rPr sz="1200" spc="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endParaRPr sz="1200">
                <a:latin typeface="Times New Roman"/>
                <a:cs typeface="Times New Roman"/>
              </a:endParaRPr>
            </a:p>
          </p:txBody>
        </p:sp>
        <p:sp>
          <p:nvSpPr>
            <p:cNvPr id="5" name="object 5"/>
            <p:cNvSpPr txBox="1"/>
            <p:nvPr/>
          </p:nvSpPr>
          <p:spPr>
            <a:xfrm>
              <a:off x="1371854" y="8625840"/>
              <a:ext cx="2950591"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322445" y="8625840"/>
              <a:ext cx="2510917" cy="181355"/>
            </a:xfrm>
            <a:prstGeom prst="rect">
              <a:avLst/>
            </a:prstGeom>
          </p:spPr>
          <p:txBody>
            <a:bodyPr wrap="square" lIns="0" tIns="0" rIns="0" bIns="0" rtlCol="0">
              <a:noAutofit/>
            </a:bodyPr>
            <a:lstStyle/>
            <a:p>
              <a:pPr marL="521715">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sp>
          <p:nvSpPr>
            <p:cNvPr id="3" name="object 3"/>
            <p:cNvSpPr txBox="1"/>
            <p:nvPr/>
          </p:nvSpPr>
          <p:spPr>
            <a:xfrm>
              <a:off x="1371854" y="8807195"/>
              <a:ext cx="2950591" cy="182880"/>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322445" y="8807195"/>
              <a:ext cx="2510917" cy="182880"/>
            </a:xfrm>
            <a:prstGeom prst="rect">
              <a:avLst/>
            </a:prstGeom>
          </p:spPr>
          <p:txBody>
            <a:bodyPr wrap="square" lIns="0" tIns="0" rIns="0" bIns="0" rtlCol="0">
              <a:noAutofit/>
            </a:bodyPr>
            <a:lstStyle/>
            <a:p>
              <a:pPr marL="514095">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2273426" y="1486279"/>
            <a:ext cx="5461508" cy="7557262"/>
            <a:chOff x="1371854" y="1428241"/>
            <a:chExt cx="5461508" cy="7557262"/>
          </a:xfrm>
        </p:grpSpPr>
        <p:sp>
          <p:nvSpPr>
            <p:cNvPr id="9" name="object 9"/>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 name="object 10"/>
            <p:cNvSpPr/>
            <p:nvPr/>
          </p:nvSpPr>
          <p:spPr>
            <a:xfrm>
              <a:off x="1374902" y="231520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371854" y="1428242"/>
              <a:ext cx="0" cy="7557261"/>
            </a:xfrm>
            <a:custGeom>
              <a:avLst/>
              <a:gdLst/>
              <a:ahLst/>
              <a:cxnLst/>
              <a:rect l="l" t="t" r="r" b="b"/>
              <a:pathLst>
                <a:path h="7557261">
                  <a:moveTo>
                    <a:pt x="0" y="0"/>
                  </a:moveTo>
                  <a:lnTo>
                    <a:pt x="0" y="7557261"/>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374902" y="898245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3" name="object 13"/>
            <p:cNvSpPr/>
            <p:nvPr/>
          </p:nvSpPr>
          <p:spPr>
            <a:xfrm>
              <a:off x="6833362" y="1428241"/>
              <a:ext cx="0" cy="7557262"/>
            </a:xfrm>
            <a:custGeom>
              <a:avLst/>
              <a:gdLst/>
              <a:ahLst/>
              <a:cxnLst/>
              <a:rect l="l" t="t" r="r" b="b"/>
              <a:pathLst>
                <a:path h="7557262">
                  <a:moveTo>
                    <a:pt x="0" y="0"/>
                  </a:moveTo>
                  <a:lnTo>
                    <a:pt x="0" y="7557262"/>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393190" y="1457325"/>
              <a:ext cx="904874" cy="40005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6163945" y="1454784"/>
              <a:ext cx="621665" cy="581025"/>
            </a:xfrm>
            <a:custGeom>
              <a:avLst/>
              <a:gdLst/>
              <a:ahLst/>
              <a:cxnLst/>
              <a:rect l="l" t="t" r="r" b="b"/>
              <a:pathLst>
                <a:path w="621665" h="581025">
                  <a:moveTo>
                    <a:pt x="0" y="581025"/>
                  </a:moveTo>
                  <a:lnTo>
                    <a:pt x="621665" y="581025"/>
                  </a:lnTo>
                  <a:lnTo>
                    <a:pt x="621665" y="0"/>
                  </a:lnTo>
                  <a:lnTo>
                    <a:pt x="0" y="0"/>
                  </a:lnTo>
                  <a:lnTo>
                    <a:pt x="0" y="581025"/>
                  </a:lnTo>
                  <a:close/>
                </a:path>
              </a:pathLst>
            </a:custGeom>
            <a:ln w="9525">
              <a:solidFill>
                <a:srgbClr val="000000"/>
              </a:solidFill>
            </a:ln>
          </p:spPr>
          <p:txBody>
            <a:bodyPr wrap="square" lIns="0" tIns="0" rIns="0" bIns="0" rtlCol="0">
              <a:noAutofit/>
            </a:bodyPr>
            <a:lstStyle/>
            <a:p>
              <a:endParaRPr/>
            </a:p>
          </p:txBody>
        </p:sp>
        <p:sp>
          <p:nvSpPr>
            <p:cNvPr id="16" name="object 16"/>
            <p:cNvSpPr/>
            <p:nvPr/>
          </p:nvSpPr>
          <p:spPr>
            <a:xfrm>
              <a:off x="6169152" y="1505712"/>
              <a:ext cx="612648" cy="480059"/>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6332982" y="1688338"/>
              <a:ext cx="305622"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PP</a:t>
              </a:r>
              <a:r>
                <a:rPr sz="1650" b="1" spc="4" baseline="2482" dirty="0" smtClean="0">
                  <a:solidFill>
                    <a:srgbClr val="FF0000"/>
                  </a:solidFill>
                  <a:latin typeface="Calibri"/>
                  <a:cs typeface="Calibri"/>
                </a:rPr>
                <a:t>.8</a:t>
              </a:r>
              <a:endParaRPr sz="1100">
                <a:latin typeface="Calibri"/>
                <a:cs typeface="Calibri"/>
              </a:endParaRPr>
            </a:p>
          </p:txBody>
        </p:sp>
        <p:sp>
          <p:nvSpPr>
            <p:cNvPr id="7" name="object 7"/>
            <p:cNvSpPr txBox="1"/>
            <p:nvPr/>
          </p:nvSpPr>
          <p:spPr>
            <a:xfrm>
              <a:off x="2513203" y="1966517"/>
              <a:ext cx="3351529"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IN</a:t>
              </a:r>
              <a:r>
                <a:rPr sz="1200" b="1" spc="-14" dirty="0" smtClean="0">
                  <a:latin typeface="Times New Roman"/>
                  <a:cs typeface="Times New Roman"/>
                </a:rPr>
                <a:t>F</a:t>
              </a:r>
              <a:r>
                <a:rPr sz="1200" b="1" spc="0" dirty="0" smtClean="0">
                  <a:latin typeface="Times New Roman"/>
                  <a:cs typeface="Times New Roman"/>
                </a:rPr>
                <a:t>O</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E DE </a:t>
              </a:r>
              <a:r>
                <a:rPr sz="1200" b="1" spc="-9" dirty="0" smtClean="0">
                  <a:latin typeface="Times New Roman"/>
                  <a:cs typeface="Times New Roman"/>
                </a:rPr>
                <a:t>P</a:t>
              </a:r>
              <a:r>
                <a:rPr sz="1200" b="1" spc="0" dirty="0" smtClean="0">
                  <a:latin typeface="Times New Roman"/>
                  <a:cs typeface="Times New Roman"/>
                </a:rPr>
                <a:t>L</a:t>
              </a:r>
              <a:r>
                <a:rPr sz="1200" b="1" spc="9" dirty="0" smtClean="0">
                  <a:latin typeface="Times New Roman"/>
                  <a:cs typeface="Times New Roman"/>
                </a:rPr>
                <a:t>A</a:t>
              </a:r>
              <a:r>
                <a:rPr sz="1200" b="1" spc="0" dirty="0" smtClean="0">
                  <a:latin typeface="Times New Roman"/>
                  <a:cs typeface="Times New Roman"/>
                </a:rPr>
                <a:t>NI</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9"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L</a:t>
              </a:r>
              <a:r>
                <a:rPr sz="1200" b="1" spc="0"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a:t>
              </a:r>
              <a:endParaRPr sz="1200">
                <a:latin typeface="Times New Roman"/>
                <a:cs typeface="Times New Roman"/>
              </a:endParaRPr>
            </a:p>
          </p:txBody>
        </p:sp>
        <p:sp>
          <p:nvSpPr>
            <p:cNvPr id="6" name="object 6"/>
            <p:cNvSpPr txBox="1"/>
            <p:nvPr/>
          </p:nvSpPr>
          <p:spPr>
            <a:xfrm>
              <a:off x="1371854" y="1431290"/>
              <a:ext cx="4792091" cy="604519"/>
            </a:xfrm>
            <a:prstGeom prst="rect">
              <a:avLst/>
            </a:prstGeom>
          </p:spPr>
          <p:txBody>
            <a:bodyPr wrap="square" lIns="0" tIns="0" rIns="0" bIns="0" rtlCol="0">
              <a:noAutofit/>
            </a:bodyPr>
            <a:lstStyle/>
            <a:p>
              <a:pPr>
                <a:lnSpc>
                  <a:spcPts val="1300"/>
                </a:lnSpc>
                <a:spcBef>
                  <a:spcPts val="99"/>
                </a:spcBef>
              </a:pPr>
              <a:endParaRPr sz="1300"/>
            </a:p>
            <a:p>
              <a:pPr marL="937259" marR="243029" indent="477393">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5" name="object 5"/>
            <p:cNvSpPr txBox="1"/>
            <p:nvPr/>
          </p:nvSpPr>
          <p:spPr>
            <a:xfrm>
              <a:off x="6163945" y="1431290"/>
              <a:ext cx="621665" cy="604519"/>
            </a:xfrm>
            <a:prstGeom prst="rect">
              <a:avLst/>
            </a:prstGeom>
          </p:spPr>
          <p:txBody>
            <a:bodyPr wrap="square" lIns="0" tIns="0" rIns="0" bIns="0" rtlCol="0">
              <a:noAutofit/>
            </a:bodyPr>
            <a:lstStyle/>
            <a:p>
              <a:pPr>
                <a:lnSpc>
                  <a:spcPts val="550"/>
                </a:lnSpc>
                <a:spcBef>
                  <a:spcPts val="22"/>
                </a:spcBef>
              </a:pPr>
              <a:endParaRPr sz="550"/>
            </a:p>
            <a:p>
              <a:pPr marL="163093" marR="162699" algn="ctr">
                <a:lnSpc>
                  <a:spcPct val="101725"/>
                </a:lnSpc>
              </a:pPr>
              <a:r>
                <a:rPr sz="1100" b="1" spc="0" dirty="0" smtClean="0">
                  <a:latin typeface="Calibri"/>
                  <a:cs typeface="Calibri"/>
                </a:rPr>
                <a:t>REF.</a:t>
              </a:r>
              <a:endParaRPr sz="1100">
                <a:latin typeface="Calibri"/>
                <a:cs typeface="Calibri"/>
              </a:endParaRPr>
            </a:p>
            <a:p>
              <a:pPr marL="182280" marR="180542" algn="ctr">
                <a:lnSpc>
                  <a:spcPct val="101725"/>
                </a:lnSpc>
                <a:spcBef>
                  <a:spcPts val="1345"/>
                </a:spcBef>
              </a:pP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4" name="object 4"/>
            <p:cNvSpPr txBox="1"/>
            <p:nvPr/>
          </p:nvSpPr>
          <p:spPr>
            <a:xfrm>
              <a:off x="6785610" y="1431290"/>
              <a:ext cx="47752" cy="60451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1371854" y="2035809"/>
              <a:ext cx="5461508" cy="279399"/>
            </a:xfrm>
            <a:prstGeom prst="rect">
              <a:avLst/>
            </a:prstGeom>
          </p:spPr>
          <p:txBody>
            <a:bodyPr wrap="square" lIns="0" tIns="0" rIns="0" bIns="0" rtlCol="0">
              <a:noAutofit/>
            </a:bodyPr>
            <a:lstStyle/>
            <a:p>
              <a:pPr>
                <a:lnSpc>
                  <a:spcPts val="750"/>
                </a:lnSpc>
                <a:spcBef>
                  <a:spcPts val="29"/>
                </a:spcBef>
              </a:pPr>
              <a:endParaRPr sz="750"/>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315209"/>
              <a:ext cx="5461508" cy="6667245"/>
            </a:xfrm>
            <a:prstGeom prst="rect">
              <a:avLst/>
            </a:prstGeom>
          </p:spPr>
          <p:txBody>
            <a:bodyPr wrap="square" lIns="0" tIns="0" rIns="0" bIns="0" rtlCol="0">
              <a:noAutofit/>
            </a:bodyPr>
            <a:lstStyle/>
            <a:p>
              <a:pPr>
                <a:lnSpc>
                  <a:spcPts val="700"/>
                </a:lnSpc>
                <a:spcBef>
                  <a:spcPts val="46"/>
                </a:spcBef>
              </a:pPr>
              <a:endParaRPr sz="700" dirty="0"/>
            </a:p>
            <a:p>
              <a:pPr marL="3463162">
                <a:lnSpc>
                  <a:spcPct val="95825"/>
                </a:lnSpc>
                <a:spcBef>
                  <a:spcPts val="2000"/>
                </a:spcBef>
              </a:pPr>
              <a:r>
                <a:rPr sz="1200" spc="0" dirty="0" smtClean="0">
                  <a:latin typeface="Times New Roman"/>
                  <a:cs typeface="Times New Roman"/>
                </a:rPr>
                <a:t>Quito, 17 de di</a:t>
              </a:r>
              <a:r>
                <a:rPr sz="1200" spc="-4" dirty="0" smtClean="0">
                  <a:latin typeface="Times New Roman"/>
                  <a:cs typeface="Times New Roman"/>
                </a:rPr>
                <a:t>c</a:t>
              </a:r>
              <a:r>
                <a:rPr sz="1200" spc="0" dirty="0" smtClean="0">
                  <a:latin typeface="Times New Roman"/>
                  <a:cs typeface="Times New Roman"/>
                </a:rPr>
                <a:t>iemb</a:t>
              </a:r>
              <a:r>
                <a:rPr sz="1200" spc="-4" dirty="0" smtClean="0">
                  <a:latin typeface="Times New Roman"/>
                  <a:cs typeface="Times New Roman"/>
                </a:rPr>
                <a:t>r</a:t>
              </a:r>
              <a:r>
                <a:rPr sz="1200" spc="0" dirty="0" smtClean="0">
                  <a:latin typeface="Times New Roman"/>
                  <a:cs typeface="Times New Roman"/>
                </a:rPr>
                <a:t>e</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2013</a:t>
              </a:r>
              <a:endParaRPr sz="1200" dirty="0">
                <a:latin typeface="Times New Roman"/>
                <a:cs typeface="Times New Roman"/>
              </a:endParaRPr>
            </a:p>
            <a:p>
              <a:pPr marL="68579" marR="153469" algn="just">
                <a:lnSpc>
                  <a:spcPct val="95825"/>
                </a:lnSpc>
                <a:spcBef>
                  <a:spcPts val="4140"/>
                </a:spcBef>
              </a:pPr>
              <a:r>
                <a:rPr sz="1200" spc="0" dirty="0" smtClean="0">
                  <a:latin typeface="Times New Roman"/>
                  <a:cs typeface="Times New Roman"/>
                </a:rPr>
                <a:t>De</a:t>
              </a:r>
              <a:r>
                <a:rPr sz="1200" spc="39" dirty="0" smtClean="0">
                  <a:latin typeface="Times New Roman"/>
                  <a:cs typeface="Times New Roman"/>
                </a:rPr>
                <a:t> </a:t>
              </a:r>
              <a:r>
                <a:rPr sz="1200" spc="0" dirty="0" smtClean="0">
                  <a:latin typeface="Times New Roman"/>
                  <a:cs typeface="Times New Roman"/>
                </a:rPr>
                <a:t>la</a:t>
              </a:r>
              <a:r>
                <a:rPr sz="1200" spc="54" dirty="0" smtClean="0">
                  <a:latin typeface="Times New Roman"/>
                  <a:cs typeface="Times New Roman"/>
                </a:rPr>
                <a:t> </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ta</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via</a:t>
              </a:r>
              <a:r>
                <a:rPr sz="1200" spc="54" dirty="0" smtClean="0">
                  <a:latin typeface="Times New Roman"/>
                  <a:cs typeface="Times New Roman"/>
                </a:rPr>
                <a:t> </a:t>
              </a:r>
              <a:r>
                <a:rPr sz="1200" spc="0" dirty="0" smtClean="0">
                  <a:latin typeface="Times New Roman"/>
                  <a:cs typeface="Times New Roman"/>
                </a:rPr>
                <a:t>a</a:t>
              </a:r>
              <a:r>
                <a:rPr sz="1200" spc="39" dirty="0" smtClean="0">
                  <a:latin typeface="Times New Roman"/>
                  <a:cs typeface="Times New Roman"/>
                </a:rPr>
                <a:t> </a:t>
              </a:r>
              <a:r>
                <a:rPr sz="1200" spc="0" dirty="0" smtClean="0">
                  <a:latin typeface="Times New Roman"/>
                  <a:cs typeface="Times New Roman"/>
                </a:rPr>
                <a:t>las</a:t>
              </a:r>
              <a:r>
                <a:rPr sz="1200" spc="54"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nstal</a:t>
              </a:r>
              <a:r>
                <a:rPr sz="1200" spc="-4" dirty="0" smtClean="0">
                  <a:latin typeface="Times New Roman"/>
                  <a:cs typeface="Times New Roman"/>
                </a:rPr>
                <a:t>ac</a:t>
              </a:r>
              <a:r>
                <a:rPr sz="1200" spc="0" dirty="0" smtClean="0">
                  <a:latin typeface="Times New Roman"/>
                  <a:cs typeface="Times New Roman"/>
                </a:rPr>
                <a:t>iones</a:t>
              </a:r>
              <a:r>
                <a:rPr sz="1200" spc="4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39" dirty="0" smtClean="0">
                  <a:latin typeface="Times New Roman"/>
                  <a:cs typeface="Times New Roman"/>
                </a:rPr>
                <a:t> </a:t>
              </a:r>
              <a:r>
                <a:rPr sz="1200" spc="0" dirty="0" smtClean="0">
                  <a:latin typeface="Times New Roman"/>
                  <a:cs typeface="Times New Roman"/>
                </a:rPr>
                <a:t>la</a:t>
              </a:r>
              <a:r>
                <a:rPr sz="1200" spc="75"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3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a:t>
              </a:r>
              <a:r>
                <a:rPr sz="1200" spc="5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64" dirty="0" smtClean="0">
                  <a:latin typeface="Times New Roman"/>
                  <a:cs typeface="Times New Roman"/>
                </a:rPr>
                <a:t> </a:t>
              </a:r>
              <a:r>
                <a:rPr sz="1200" spc="0" dirty="0" smtClean="0">
                  <a:latin typeface="Times New Roman"/>
                  <a:cs typeface="Times New Roman"/>
                </a:rPr>
                <a:t>Cía.</a:t>
              </a:r>
              <a:r>
                <a:rPr sz="1200" spc="54"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t</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 se ha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dido</a:t>
              </a:r>
              <a:r>
                <a:rPr sz="1200" spc="5" dirty="0" smtClean="0">
                  <a:latin typeface="Times New Roman"/>
                  <a:cs typeface="Times New Roman"/>
                </a:rPr>
                <a:t> </a:t>
              </a:r>
              <a:r>
                <a:rPr sz="1200" spc="0" dirty="0" smtClean="0">
                  <a:latin typeface="Times New Roman"/>
                  <a:cs typeface="Times New Roman"/>
                </a:rPr>
                <a:t>a</a:t>
              </a:r>
              <a:r>
                <a:rPr sz="1200" spc="1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stud</a:t>
              </a:r>
              <a:r>
                <a:rPr sz="1200" spc="4" dirty="0" smtClean="0">
                  <a:latin typeface="Times New Roman"/>
                  <a:cs typeface="Times New Roman"/>
                </a:rPr>
                <a:t>i</a:t>
              </a:r>
              <a:r>
                <a:rPr sz="1200" spc="0" dirty="0" smtClean="0">
                  <a:latin typeface="Times New Roman"/>
                  <a:cs typeface="Times New Roman"/>
                </a:rPr>
                <a:t>o</a:t>
              </a:r>
              <a:r>
                <a:rPr sz="1200" spc="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10" dirty="0" smtClean="0">
                  <a:latin typeface="Times New Roman"/>
                  <a:cs typeface="Times New Roman"/>
                </a:rPr>
                <a:t> </a:t>
              </a:r>
              <a:r>
                <a:rPr sz="1200" spc="0" dirty="0" smtClean="0">
                  <a:latin typeface="Times New Roman"/>
                  <a:cs typeface="Times New Roman"/>
                </a:rPr>
                <a:t>de los</a:t>
              </a:r>
              <a:r>
                <a:rPr sz="1200" spc="5"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F</a:t>
              </a:r>
              <a:r>
                <a:rPr sz="1200" spc="-4" dirty="0" smtClean="0">
                  <a:latin typeface="Times New Roman"/>
                  <a:cs typeface="Times New Roman"/>
                </a:rPr>
                <a:t>ac</a:t>
              </a:r>
              <a:r>
                <a:rPr sz="1200" spc="14" dirty="0" smtClean="0">
                  <a:latin typeface="Times New Roman"/>
                  <a:cs typeface="Times New Roman"/>
                </a:rPr>
                <a:t>t</a:t>
              </a:r>
              <a:r>
                <a:rPr sz="1200" spc="0" dirty="0" smtClean="0">
                  <a:latin typeface="Times New Roman"/>
                  <a:cs typeface="Times New Roman"/>
                </a:rPr>
                <a:t>ur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30"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5"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ursos</a:t>
              </a:r>
              <a:r>
                <a:rPr sz="1200" spc="20"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a:t>
              </a:r>
              <a:r>
                <a:rPr sz="1200" spc="9" dirty="0" smtClean="0">
                  <a:latin typeface="Times New Roman"/>
                  <a:cs typeface="Times New Roman"/>
                </a:rPr>
                <a:t>s</a:t>
              </a:r>
              <a:r>
                <a:rPr sz="1200" spc="0" dirty="0" smtClean="0">
                  <a:latin typeface="Times New Roman"/>
                  <a:cs typeface="Times New Roman"/>
                </a:rPr>
                <a:t>,</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5" dirty="0" smtClean="0">
                  <a:latin typeface="Times New Roman"/>
                  <a:cs typeface="Times New Roman"/>
                </a:rPr>
                <a:t> </a:t>
              </a:r>
              <a:r>
                <a:rPr sz="1200" spc="0" dirty="0" smtClean="0">
                  <a:latin typeface="Times New Roman"/>
                  <a:cs typeface="Times New Roman"/>
                </a:rPr>
                <a:t>objetivo</a:t>
              </a:r>
              <a:r>
                <a:rPr sz="1200" spc="25" dirty="0" smtClean="0">
                  <a:latin typeface="Times New Roman"/>
                  <a:cs typeface="Times New Roman"/>
                </a:rPr>
                <a:t> </a:t>
              </a:r>
              <a:r>
                <a:rPr sz="1200" spc="0" dirty="0" smtClean="0">
                  <a:latin typeface="Times New Roman"/>
                  <a:cs typeface="Times New Roman"/>
                </a:rPr>
                <a:t>de</a:t>
              </a:r>
              <a:r>
                <a:rPr sz="1200" spc="1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2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ac</a:t>
              </a:r>
              <a:r>
                <a:rPr sz="1200" spc="0" dirty="0" smtClean="0">
                  <a:latin typeface="Times New Roman"/>
                  <a:cs typeface="Times New Roman"/>
                </a:rPr>
                <a:t>ia</a:t>
              </a:r>
              <a:r>
                <a:rPr sz="1200" spc="4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nom</a:t>
              </a:r>
              <a:r>
                <a:rPr sz="1200" spc="4" dirty="0" smtClean="0">
                  <a:latin typeface="Times New Roman"/>
                  <a:cs typeface="Times New Roman"/>
                </a:rPr>
                <a:t>í</a:t>
              </a:r>
              <a:r>
                <a:rPr sz="1200" spc="0" dirty="0" smtClean="0">
                  <a:latin typeface="Times New Roman"/>
                  <a:cs typeface="Times New Roman"/>
                </a:rPr>
                <a:t>a</a:t>
              </a:r>
              <a:r>
                <a:rPr sz="1200" spc="1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0" dirty="0" smtClean="0">
                  <a:latin typeface="Times New Roman"/>
                  <a:cs typeface="Times New Roman"/>
                </a:rPr>
                <a:t> </a:t>
              </a:r>
              <a:r>
                <a:rPr sz="1200" spc="0" dirty="0" smtClean="0">
                  <a:latin typeface="Times New Roman"/>
                  <a:cs typeface="Times New Roman"/>
                </a:rPr>
                <a:t>que</a:t>
              </a:r>
              <a:r>
                <a:rPr sz="1200" spc="15" dirty="0" smtClean="0">
                  <a:latin typeface="Times New Roman"/>
                  <a:cs typeface="Times New Roman"/>
                </a:rPr>
                <a:t> </a:t>
              </a:r>
              <a:r>
                <a:rPr sz="1200" spc="0" dirty="0" smtClean="0">
                  <a:latin typeface="Times New Roman"/>
                  <a:cs typeface="Times New Roman"/>
                </a:rPr>
                <a:t>se</a:t>
              </a:r>
              <a:r>
                <a:rPr sz="1200" spc="2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a:t>
              </a:r>
              <a:r>
                <a:rPr sz="1200" spc="45" dirty="0" smtClean="0">
                  <a:latin typeface="Times New Roman"/>
                  <a:cs typeface="Times New Roman"/>
                </a:rPr>
                <a:t> </a:t>
              </a:r>
              <a:r>
                <a:rPr sz="1200" spc="0" dirty="0" smtClean="0">
                  <a:latin typeface="Times New Roman"/>
                  <a:cs typeface="Times New Roman"/>
                </a:rPr>
                <a:t>dichos</a:t>
              </a:r>
              <a:r>
                <a:rPr sz="1200" spc="20"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obt</a:t>
              </a:r>
              <a:r>
                <a:rPr sz="1200" spc="9" dirty="0" smtClean="0">
                  <a:latin typeface="Times New Roman"/>
                  <a:cs typeface="Times New Roman"/>
                </a:rPr>
                <a:t>e</a:t>
              </a:r>
              <a:r>
                <a:rPr sz="1200" spc="0" dirty="0" smtClean="0">
                  <a:latin typeface="Times New Roman"/>
                  <a:cs typeface="Times New Roman"/>
                </a:rPr>
                <a:t>niendo</a:t>
              </a:r>
              <a:r>
                <a:rPr sz="1200" spc="20" dirty="0" smtClean="0">
                  <a:latin typeface="Times New Roman"/>
                  <a:cs typeface="Times New Roman"/>
                </a:rPr>
                <a:t> </a:t>
              </a:r>
              <a:r>
                <a:rPr sz="1200" spc="0" dirty="0" smtClean="0">
                  <a:latin typeface="Times New Roman"/>
                  <a:cs typeface="Times New Roman"/>
                </a:rPr>
                <a:t>los si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 pr</a:t>
              </a:r>
              <a:r>
                <a:rPr sz="1200" spc="-4" dirty="0" smtClean="0">
                  <a:latin typeface="Times New Roman"/>
                  <a:cs typeface="Times New Roman"/>
                </a:rPr>
                <a:t>e</a:t>
              </a:r>
              <a:r>
                <a:rPr sz="1200" spc="1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ina</a:t>
              </a:r>
              <a:r>
                <a:rPr sz="1200" spc="-4" dirty="0" smtClean="0">
                  <a:latin typeface="Times New Roman"/>
                  <a:cs typeface="Times New Roman"/>
                </a:rPr>
                <a:t>re</a:t>
              </a:r>
              <a:r>
                <a:rPr sz="1200" spc="0" dirty="0" smtClean="0">
                  <a:latin typeface="Times New Roman"/>
                  <a:cs typeface="Times New Roman"/>
                </a:rPr>
                <a:t>s:</a:t>
              </a:r>
              <a:endParaRPr sz="1200" dirty="0">
                <a:latin typeface="Times New Roman"/>
                <a:cs typeface="Times New Roman"/>
              </a:endParaRPr>
            </a:p>
            <a:p>
              <a:pPr marL="68579" marR="3698545" algn="just">
                <a:lnSpc>
                  <a:spcPct val="95825"/>
                </a:lnSpc>
                <a:spcBef>
                  <a:spcPts val="2786"/>
                </a:spcBef>
              </a:pPr>
              <a:r>
                <a:rPr sz="1200" b="1" spc="-14" dirty="0" smtClean="0">
                  <a:latin typeface="Times New Roman"/>
                  <a:cs typeface="Times New Roman"/>
                </a:rPr>
                <a:t>P</a:t>
              </a:r>
              <a:r>
                <a:rPr sz="1200" b="1" spc="0" dirty="0" smtClean="0">
                  <a:latin typeface="Times New Roman"/>
                  <a:cs typeface="Times New Roman"/>
                </a:rPr>
                <a:t>la</a:t>
              </a:r>
              <a:r>
                <a:rPr sz="1200" b="1" spc="4" dirty="0" smtClean="0">
                  <a:latin typeface="Times New Roman"/>
                  <a:cs typeface="Times New Roman"/>
                </a:rPr>
                <a:t>n</a:t>
              </a:r>
              <a:r>
                <a:rPr sz="1200" b="1" spc="0" dirty="0" smtClean="0">
                  <a:latin typeface="Times New Roman"/>
                  <a:cs typeface="Times New Roman"/>
                </a:rPr>
                <a:t>i</a:t>
              </a:r>
              <a:r>
                <a:rPr sz="1200" b="1" spc="9"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0" dirty="0" smtClean="0">
                  <a:latin typeface="Times New Roman"/>
                  <a:cs typeface="Times New Roman"/>
                </a:rPr>
                <a:t>Est</a:t>
              </a:r>
              <a:r>
                <a:rPr sz="1200" b="1" spc="-4" dirty="0" smtClean="0">
                  <a:latin typeface="Times New Roman"/>
                  <a:cs typeface="Times New Roman"/>
                </a:rPr>
                <a:t>r</a:t>
              </a:r>
              <a:r>
                <a:rPr sz="1200" b="1" spc="0" dirty="0" smtClean="0">
                  <a:latin typeface="Times New Roman"/>
                  <a:cs typeface="Times New Roman"/>
                </a:rPr>
                <a:t>at</a:t>
              </a:r>
              <a:r>
                <a:rPr sz="1200" b="1" spc="-9" dirty="0" smtClean="0">
                  <a:latin typeface="Times New Roman"/>
                  <a:cs typeface="Times New Roman"/>
                </a:rPr>
                <a:t>é</a:t>
              </a:r>
              <a:r>
                <a:rPr sz="1200" b="1" spc="0" dirty="0" smtClean="0">
                  <a:latin typeface="Times New Roman"/>
                  <a:cs typeface="Times New Roman"/>
                </a:rPr>
                <a:t>gi</a:t>
              </a:r>
              <a:r>
                <a:rPr sz="1200" b="1" spc="9" dirty="0" smtClean="0">
                  <a:latin typeface="Times New Roman"/>
                  <a:cs typeface="Times New Roman"/>
                </a:rPr>
                <a:t>c</a:t>
              </a:r>
              <a:r>
                <a:rPr sz="1200" b="1" spc="0" dirty="0" smtClean="0">
                  <a:latin typeface="Times New Roman"/>
                  <a:cs typeface="Times New Roman"/>
                </a:rPr>
                <a:t>a:</a:t>
              </a:r>
              <a:endParaRPr sz="1200" dirty="0">
                <a:latin typeface="Times New Roman"/>
                <a:cs typeface="Times New Roman"/>
              </a:endParaRPr>
            </a:p>
            <a:p>
              <a:pPr marL="68579" marR="156771" algn="just">
                <a:lnSpc>
                  <a:spcPct val="95825"/>
                </a:lnSpc>
                <a:spcBef>
                  <a:spcPts val="1356"/>
                </a:spcBef>
              </a:pPr>
              <a:r>
                <a:rPr sz="1200" spc="-14" dirty="0" smtClean="0">
                  <a:latin typeface="Times New Roman"/>
                  <a:cs typeface="Times New Roman"/>
                </a:rPr>
                <a:t>L</a:t>
              </a:r>
              <a:r>
                <a:rPr sz="1200" spc="0" dirty="0" smtClean="0">
                  <a:latin typeface="Times New Roman"/>
                  <a:cs typeface="Times New Roman"/>
                </a:rPr>
                <a:t>a </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  pos</a:t>
              </a:r>
              <a:r>
                <a:rPr sz="1200" spc="4" dirty="0" smtClean="0">
                  <a:latin typeface="Times New Roman"/>
                  <a:cs typeface="Times New Roman"/>
                </a:rPr>
                <a:t>e</a:t>
              </a:r>
              <a:r>
                <a:rPr sz="1200" spc="0" dirty="0" smtClean="0">
                  <a:latin typeface="Times New Roman"/>
                  <a:cs typeface="Times New Roman"/>
                </a:rPr>
                <a:t>e  una </a:t>
              </a:r>
              <a:r>
                <a:rPr sz="1200" spc="9"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 </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  de </a:t>
              </a:r>
              <a:r>
                <a:rPr sz="1200" spc="9" dirty="0" smtClean="0">
                  <a:latin typeface="Times New Roman"/>
                  <a:cs typeface="Times New Roman"/>
                </a:rPr>
                <a:t> </a:t>
              </a:r>
              <a:r>
                <a:rPr sz="1200" spc="-4" dirty="0" smtClean="0">
                  <a:latin typeface="Times New Roman"/>
                  <a:cs typeface="Times New Roman"/>
                </a:rPr>
                <a:t>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9" dirty="0" smtClean="0">
                  <a:latin typeface="Times New Roman"/>
                  <a:cs typeface="Times New Roman"/>
                </a:rPr>
                <a:t> </a:t>
              </a:r>
              <a:r>
                <a:rPr sz="1200" spc="0" dirty="0" smtClean="0">
                  <a:latin typeface="Times New Roman"/>
                  <a:cs typeface="Times New Roman"/>
                </a:rPr>
                <a:t>a  sus </a:t>
              </a:r>
              <a:r>
                <a:rPr sz="1200" spc="20"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215" dirty="0" smtClean="0">
                  <a:latin typeface="Times New Roman"/>
                  <a:cs typeface="Times New Roman"/>
                </a:rPr>
                <a:t> </a:t>
              </a:r>
              <a:r>
                <a:rPr sz="1200" spc="0" dirty="0" smtClean="0">
                  <a:latin typeface="Times New Roman"/>
                  <a:cs typeface="Times New Roman"/>
                </a:rPr>
                <a:t>y</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a:t>
              </a:r>
              <a:r>
                <a:rPr sz="1200" spc="200" dirty="0" smtClean="0">
                  <a:latin typeface="Times New Roman"/>
                  <a:cs typeface="Times New Roman"/>
                </a:rPr>
                <a:t> </a:t>
              </a:r>
              <a:r>
                <a:rPr sz="1200" spc="0" dirty="0" smtClean="0">
                  <a:latin typeface="Times New Roman"/>
                  <a:cs typeface="Times New Roman"/>
                </a:rPr>
                <a:t>sin</a:t>
              </a:r>
              <a:r>
                <a:rPr sz="1200" spc="19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mba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205" dirty="0" smtClean="0">
                  <a:latin typeface="Times New Roman"/>
                  <a:cs typeface="Times New Roman"/>
                </a:rPr>
                <a:t> </a:t>
              </a:r>
              <a:r>
                <a:rPr sz="1200" spc="0" dirty="0" smtClean="0">
                  <a:latin typeface="Times New Roman"/>
                  <a:cs typeface="Times New Roman"/>
                </a:rPr>
                <a:t>los</a:t>
              </a:r>
              <a:r>
                <a:rPr sz="1200" spc="19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le</a:t>
              </a:r>
              <a:r>
                <a:rPr sz="1200" spc="-4" dirty="0" smtClean="0">
                  <a:latin typeface="Times New Roman"/>
                  <a:cs typeface="Times New Roman"/>
                </a:rPr>
                <a:t>a</a:t>
              </a:r>
              <a:r>
                <a:rPr sz="1200" spc="0" dirty="0" smtClean="0">
                  <a:latin typeface="Times New Roman"/>
                  <a:cs typeface="Times New Roman"/>
                </a:rPr>
                <a:t>dos</a:t>
              </a:r>
              <a:r>
                <a:rPr sz="1200" spc="190"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0" dirty="0" smtClean="0">
                  <a:latin typeface="Times New Roman"/>
                  <a:cs typeface="Times New Roman"/>
                </a:rPr>
                <a:t>la</a:t>
              </a:r>
              <a:r>
                <a:rPr sz="1200" spc="19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no</a:t>
              </a:r>
              <a:r>
                <a:rPr sz="1200" spc="190" dirty="0" smtClean="0">
                  <a:latin typeface="Times New Roman"/>
                  <a:cs typeface="Times New Roman"/>
                </a:rPr>
                <a:t> </a:t>
              </a:r>
              <a:r>
                <a:rPr sz="1200" spc="0" dirty="0" smtClean="0">
                  <a:latin typeface="Times New Roman"/>
                  <a:cs typeface="Times New Roman"/>
                </a:rPr>
                <a:t>siempre</a:t>
              </a:r>
              <a:r>
                <a:rPr sz="1200" spc="185" dirty="0" smtClean="0">
                  <a:latin typeface="Times New Roman"/>
                  <a:cs typeface="Times New Roman"/>
                </a:rPr>
                <a:t> </a:t>
              </a:r>
              <a:r>
                <a:rPr sz="1200" spc="0" dirty="0" smtClean="0">
                  <a:latin typeface="Times New Roman"/>
                  <a:cs typeface="Times New Roman"/>
                </a:rPr>
                <a:t>se ri</a:t>
              </a:r>
              <a:r>
                <a:rPr sz="1200" spc="-14"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94"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jan</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69"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ón</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a:t>
              </a:r>
              <a:r>
                <a:rPr sz="1200" spc="69" dirty="0" smtClean="0">
                  <a:latin typeface="Times New Roman"/>
                  <a:cs typeface="Times New Roman"/>
                </a:rPr>
                <a:t> </a:t>
              </a:r>
              <a:r>
                <a:rPr sz="1200" spc="0" dirty="0" smtClean="0">
                  <a:latin typeface="Times New Roman"/>
                  <a:cs typeface="Times New Roman"/>
                </a:rPr>
                <a:t>plan</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ido,</a:t>
              </a:r>
              <a:r>
                <a:rPr sz="1200" spc="75"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0" dirty="0" smtClean="0">
                  <a:latin typeface="Times New Roman"/>
                  <a:cs typeface="Times New Roman"/>
                </a:rPr>
                <a:t>m</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o</a:t>
              </a:r>
              <a:r>
                <a:rPr sz="1200" spc="0" dirty="0" smtClean="0">
                  <a:latin typeface="Times New Roman"/>
                  <a:cs typeface="Times New Roman"/>
                </a:rPr>
                <a:t>ría</a:t>
              </a:r>
              <a:r>
                <a:rPr sz="1200" spc="64" dirty="0" smtClean="0">
                  <a:latin typeface="Times New Roman"/>
                  <a:cs typeface="Times New Roman"/>
                </a:rPr>
                <a:t> </a:t>
              </a:r>
              <a:r>
                <a:rPr sz="1200" spc="0" dirty="0" smtClean="0">
                  <a:latin typeface="Times New Roman"/>
                  <a:cs typeface="Times New Roman"/>
                </a:rPr>
                <a:t>por</a:t>
              </a:r>
              <a:r>
                <a:rPr sz="1200" spc="6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de</a:t>
              </a:r>
              <a:r>
                <a:rPr sz="1200" spc="-4" dirty="0" smtClean="0">
                  <a:latin typeface="Times New Roman"/>
                  <a:cs typeface="Times New Roman"/>
                </a:rPr>
                <a:t> 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m</a:t>
              </a:r>
              <a:r>
                <a:rPr sz="1200" spc="0" dirty="0" smtClean="0">
                  <a:latin typeface="Times New Roman"/>
                  <a:cs typeface="Times New Roman"/>
                </a:rPr>
                <a:t>is</a:t>
              </a:r>
              <a:r>
                <a:rPr sz="1200" spc="4" dirty="0" smtClean="0">
                  <a:latin typeface="Times New Roman"/>
                  <a:cs typeface="Times New Roman"/>
                </a:rPr>
                <a:t>m</a:t>
              </a:r>
              <a:r>
                <a:rPr sz="1200" spc="0" dirty="0" smtClean="0">
                  <a:latin typeface="Times New Roman"/>
                  <a:cs typeface="Times New Roman"/>
                </a:rPr>
                <a:t>o.</a:t>
              </a:r>
              <a:endParaRPr sz="1200" dirty="0">
                <a:latin typeface="Times New Roman"/>
                <a:cs typeface="Times New Roman"/>
              </a:endParaRPr>
            </a:p>
            <a:p>
              <a:pPr marL="68579" marR="3961892" algn="just">
                <a:lnSpc>
                  <a:spcPct val="95825"/>
                </a:lnSpc>
                <a:spcBef>
                  <a:spcPts val="2784"/>
                </a:spcBef>
              </a:pPr>
              <a:r>
                <a:rPr sz="1200" b="1" spc="0" dirty="0" smtClean="0">
                  <a:latin typeface="Times New Roman"/>
                  <a:cs typeface="Times New Roman"/>
                </a:rPr>
                <a:t>Est</a:t>
              </a:r>
              <a:r>
                <a:rPr sz="1200" b="1" spc="-4" dirty="0" smtClean="0">
                  <a:latin typeface="Times New Roman"/>
                  <a:cs typeface="Times New Roman"/>
                </a:rPr>
                <a:t>r</a:t>
              </a:r>
              <a:r>
                <a:rPr sz="1200" b="1" spc="4" dirty="0" smtClean="0">
                  <a:latin typeface="Times New Roman"/>
                  <a:cs typeface="Times New Roman"/>
                </a:rPr>
                <a:t>u</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 Orgán</a:t>
              </a:r>
              <a:r>
                <a:rPr sz="1200" b="1" spc="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a:</a:t>
              </a:r>
              <a:endParaRPr sz="1200" dirty="0">
                <a:latin typeface="Times New Roman"/>
                <a:cs typeface="Times New Roman"/>
              </a:endParaRPr>
            </a:p>
            <a:p>
              <a:pPr marL="68579" marR="154866" algn="just">
                <a:lnSpc>
                  <a:spcPct val="95921"/>
                </a:lnSpc>
                <a:spcBef>
                  <a:spcPts val="1356"/>
                </a:spcBef>
              </a:pPr>
              <a:r>
                <a:rPr sz="1200" spc="-14" dirty="0" smtClean="0">
                  <a:latin typeface="Times New Roman"/>
                  <a:cs typeface="Times New Roman"/>
                </a:rPr>
                <a:t>L</a:t>
              </a:r>
              <a:r>
                <a:rPr sz="1200" spc="0" dirty="0" smtClean="0">
                  <a:latin typeface="Times New Roman"/>
                  <a:cs typeface="Times New Roman"/>
                </a:rPr>
                <a:t>os</a:t>
              </a:r>
              <a:r>
                <a:rPr sz="1200" spc="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mas</a:t>
              </a:r>
              <a:r>
                <a:rPr sz="1200" spc="4" dirty="0" smtClean="0">
                  <a:latin typeface="Times New Roman"/>
                  <a:cs typeface="Times New Roman"/>
                </a:rPr>
                <a:t> </a:t>
              </a:r>
              <a:r>
                <a:rPr sz="1200" spc="0" dirty="0" smtClean="0">
                  <a:latin typeface="Times New Roman"/>
                  <a:cs typeface="Times New Roman"/>
                </a:rPr>
                <a:t>no</a:t>
              </a:r>
              <a:r>
                <a:rPr sz="1200" spc="4" dirty="0" smtClean="0">
                  <a:latin typeface="Times New Roman"/>
                  <a:cs typeface="Times New Roman"/>
                </a:rPr>
                <a:t> </a:t>
              </a:r>
              <a:r>
                <a:rPr sz="1200" spc="0" dirty="0" smtClean="0">
                  <a:latin typeface="Times New Roman"/>
                  <a:cs typeface="Times New Roman"/>
                </a:rPr>
                <a:t>se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dos</a:t>
              </a:r>
              <a:r>
                <a:rPr sz="1200" spc="4" dirty="0" smtClean="0">
                  <a:latin typeface="Times New Roman"/>
                  <a:cs typeface="Times New Roman"/>
                </a:rPr>
                <a:t> </a:t>
              </a:r>
              <a:r>
                <a:rPr sz="1200" spc="0" dirty="0" smtClean="0">
                  <a:latin typeface="Times New Roman"/>
                  <a:cs typeface="Times New Roman"/>
                </a:rPr>
                <a:t>a la</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0" dirty="0" smtClean="0">
                  <a:latin typeface="Times New Roman"/>
                  <a:cs typeface="Times New Roman"/>
                </a:rPr>
                <a:t>de 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r>
                <a:rPr sz="1200" spc="14" dirty="0" smtClean="0">
                  <a:latin typeface="Times New Roman"/>
                  <a:cs typeface="Times New Roman"/>
                </a:rPr>
                <a:t> </a:t>
              </a:r>
              <a:r>
                <a:rPr sz="1200" spc="0" dirty="0" smtClean="0">
                  <a:latin typeface="Times New Roman"/>
                  <a:cs typeface="Times New Roman"/>
                </a:rPr>
                <a:t>no</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 mandos</a:t>
              </a:r>
              <a:r>
                <a:rPr sz="1200" spc="9" dirty="0" smtClean="0">
                  <a:latin typeface="Times New Roman"/>
                  <a:cs typeface="Times New Roman"/>
                </a:rPr>
                <a:t> </a:t>
              </a:r>
              <a:r>
                <a:rPr sz="1200" spc="0" dirty="0" smtClean="0">
                  <a:latin typeface="Times New Roman"/>
                  <a:cs typeface="Times New Roman"/>
                </a:rPr>
                <a:t>medios</a:t>
              </a:r>
              <a:r>
                <a:rPr sz="1200" spc="9" dirty="0" smtClean="0">
                  <a:latin typeface="Times New Roman"/>
                  <a:cs typeface="Times New Roman"/>
                </a:rPr>
                <a:t> </a:t>
              </a:r>
              <a:r>
                <a:rPr sz="1200" spc="0" dirty="0" smtClean="0">
                  <a:latin typeface="Times New Roman"/>
                  <a:cs typeface="Times New Roman"/>
                </a:rPr>
                <a:t>ni</a:t>
              </a:r>
              <a:r>
                <a:rPr sz="1200" spc="9" dirty="0" smtClean="0">
                  <a:latin typeface="Times New Roman"/>
                  <a:cs typeface="Times New Roman"/>
                </a:rPr>
                <a:t> </a:t>
              </a:r>
              <a:r>
                <a:rPr sz="1200" spc="0" dirty="0" smtClean="0">
                  <a:latin typeface="Times New Roman"/>
                  <a:cs typeface="Times New Roman"/>
                </a:rPr>
                <a:t>je</a:t>
              </a:r>
              <a:r>
                <a:rPr sz="1200" spc="-4" dirty="0" smtClean="0">
                  <a:latin typeface="Times New Roman"/>
                  <a:cs typeface="Times New Roman"/>
                </a:rPr>
                <a:t>fe</a:t>
              </a:r>
              <a:r>
                <a:rPr sz="1200" spc="0" dirty="0" smtClean="0">
                  <a:latin typeface="Times New Roman"/>
                  <a:cs typeface="Times New Roman"/>
                </a:rPr>
                <a:t>s de</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ontabil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 </a:t>
              </a:r>
              <a:r>
                <a:rPr sz="1200" spc="0" dirty="0" smtClean="0">
                  <a:latin typeface="Times New Roman"/>
                  <a:cs typeface="Times New Roman"/>
                </a:rPr>
                <a:t>ni</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a:t>
              </a:r>
              <a:r>
                <a:rPr sz="1200" spc="9" dirty="0" smtClean="0">
                  <a:latin typeface="Times New Roman"/>
                  <a:cs typeface="Times New Roman"/>
                </a:rPr>
                <a:t>s</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humanos,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tualidad</a:t>
              </a:r>
              <a:r>
                <a:rPr sz="1200" spc="4"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stos</a:t>
              </a:r>
              <a:r>
                <a:rPr sz="1200" spc="14" dirty="0" smtClean="0">
                  <a:latin typeface="Times New Roman"/>
                  <a:cs typeface="Times New Roman"/>
                </a:rPr>
                <a:t> </a:t>
              </a:r>
              <a:r>
                <a:rPr sz="1200" spc="0" dirty="0" smtClean="0">
                  <a:latin typeface="Times New Roman"/>
                  <a:cs typeface="Times New Roman"/>
                </a:rPr>
                <a:t>dos</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ntos</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9" dirty="0" smtClean="0">
                  <a:latin typeface="Times New Roman"/>
                  <a:cs typeface="Times New Roman"/>
                </a:rPr>
                <a:t> J</a:t>
              </a:r>
              <a:r>
                <a:rPr sz="1200" spc="-4" dirty="0" smtClean="0">
                  <a:latin typeface="Times New Roman"/>
                  <a:cs typeface="Times New Roman"/>
                </a:rPr>
                <a:t>e</a:t>
              </a:r>
              <a:r>
                <a:rPr sz="1200" spc="0" dirty="0" smtClean="0">
                  <a:latin typeface="Times New Roman"/>
                  <a:cs typeface="Times New Roman"/>
                </a:rPr>
                <a:t>fe de</a:t>
              </a:r>
              <a:r>
                <a:rPr sz="1200" spc="4" dirty="0" smtClean="0">
                  <a:latin typeface="Times New Roman"/>
                  <a:cs typeface="Times New Roman"/>
                </a:rPr>
                <a:t> </a:t>
              </a:r>
              <a:r>
                <a:rPr sz="1200" spc="0" dirty="0" smtClean="0">
                  <a:latin typeface="Times New Roman"/>
                  <a:cs typeface="Times New Roman"/>
                </a:rPr>
                <a:t>Con</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19"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ec</a:t>
              </a:r>
              <a:r>
                <a:rPr sz="1200" spc="0" dirty="0" smtClean="0">
                  <a:latin typeface="Times New Roman"/>
                  <a:cs typeface="Times New Roman"/>
                </a:rPr>
                <a:t>ursos </a:t>
              </a:r>
              <a:r>
                <a:rPr sz="1200" spc="-4" dirty="0" smtClean="0">
                  <a:latin typeface="Times New Roman"/>
                  <a:cs typeface="Times New Roman"/>
                </a:rPr>
                <a:t>H</a:t>
              </a:r>
              <a:r>
                <a:rPr sz="1200" spc="0" dirty="0" smtClean="0">
                  <a:latin typeface="Times New Roman"/>
                  <a:cs typeface="Times New Roman"/>
                </a:rPr>
                <a:t>umanos.</a:t>
              </a:r>
              <a:endParaRPr sz="1200" dirty="0">
                <a:latin typeface="Times New Roman"/>
                <a:cs typeface="Times New Roman"/>
              </a:endParaRPr>
            </a:p>
            <a:p>
              <a:pPr marL="68579" marR="2807462" algn="just">
                <a:lnSpc>
                  <a:spcPct val="95825"/>
                </a:lnSpc>
                <a:spcBef>
                  <a:spcPts val="2770"/>
                </a:spcBef>
              </a:pP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gl</a:t>
              </a:r>
              <a:r>
                <a:rPr sz="1200" b="1" spc="14" dirty="0" smtClean="0">
                  <a:latin typeface="Times New Roman"/>
                  <a:cs typeface="Times New Roman"/>
                </a:rPr>
                <a:t>a</a:t>
              </a:r>
              <a:r>
                <a:rPr sz="1200" b="1" spc="-14" dirty="0" smtClean="0">
                  <a:latin typeface="Times New Roman"/>
                  <a:cs typeface="Times New Roman"/>
                </a:rPr>
                <a:t>m</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tos y </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nu</a:t>
              </a:r>
              <a:r>
                <a:rPr sz="1200" b="1" spc="0" dirty="0" smtClean="0">
                  <a:latin typeface="Times New Roman"/>
                  <a:cs typeface="Times New Roman"/>
                </a:rPr>
                <a:t>ales de </a:t>
              </a:r>
              <a:r>
                <a:rPr sz="1200" b="1" spc="-14" dirty="0" smtClean="0">
                  <a:latin typeface="Times New Roman"/>
                  <a:cs typeface="Times New Roman"/>
                </a:rPr>
                <a:t>F</a:t>
              </a:r>
              <a:r>
                <a:rPr sz="1200" b="1" spc="4" dirty="0" smtClean="0">
                  <a:latin typeface="Times New Roman"/>
                  <a:cs typeface="Times New Roman"/>
                </a:rPr>
                <a:t>un</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dirty="0">
                <a:latin typeface="Times New Roman"/>
                <a:cs typeface="Times New Roman"/>
              </a:endParaRPr>
            </a:p>
            <a:p>
              <a:pPr marL="68579" marR="155526" algn="just">
                <a:lnSpc>
                  <a:spcPct val="95825"/>
                </a:lnSpc>
                <a:spcBef>
                  <a:spcPts val="1356"/>
                </a:spcBef>
              </a:pPr>
              <a:r>
                <a:rPr sz="1200" spc="-14" dirty="0" smtClean="0">
                  <a:latin typeface="Times New Roman"/>
                  <a:cs typeface="Times New Roman"/>
                </a:rPr>
                <a:t>L</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tallan</a:t>
              </a:r>
              <a:r>
                <a:rPr sz="1200" spc="19" dirty="0" smtClean="0">
                  <a:latin typeface="Times New Roman"/>
                  <a:cs typeface="Times New Roman"/>
                </a:rPr>
                <a:t> </a:t>
              </a:r>
              <a:r>
                <a:rPr sz="1200" spc="-4" dirty="0" smtClean="0">
                  <a:latin typeface="Times New Roman"/>
                  <a:cs typeface="Times New Roman"/>
                </a:rPr>
                <a:t>ca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no</a:t>
              </a:r>
              <a:r>
                <a:rPr sz="1200" spc="1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stos</a:t>
              </a:r>
              <a:r>
                <a:rPr sz="1200" spc="4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 ine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ntes,</a:t>
              </a:r>
              <a:r>
                <a:rPr sz="1200" spc="250"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a:t>
              </a:r>
              <a:r>
                <a:rPr sz="1200" spc="250" dirty="0" smtClean="0">
                  <a:latin typeface="Times New Roman"/>
                  <a:cs typeface="Times New Roman"/>
                </a:rPr>
                <a:t> </a:t>
              </a:r>
              <a:r>
                <a:rPr sz="1200" spc="0" dirty="0" smtClean="0">
                  <a:latin typeface="Times New Roman"/>
                  <a:cs typeface="Times New Roman"/>
                </a:rPr>
                <a:t>que</a:t>
              </a:r>
              <a:r>
                <a:rPr sz="1200" spc="245" dirty="0" smtClean="0">
                  <a:latin typeface="Times New Roman"/>
                  <a:cs typeface="Times New Roman"/>
                </a:rPr>
                <a:t> </a:t>
              </a:r>
              <a:r>
                <a:rPr sz="1200" spc="0" dirty="0" smtClean="0">
                  <a:latin typeface="Times New Roman"/>
                  <a:cs typeface="Times New Roman"/>
                </a:rPr>
                <a:t>no</a:t>
              </a:r>
              <a:r>
                <a:rPr sz="1200" spc="250" dirty="0" smtClean="0">
                  <a:latin typeface="Times New Roman"/>
                  <a:cs typeface="Times New Roman"/>
                </a:rPr>
                <a:t> </a:t>
              </a:r>
              <a:r>
                <a:rPr sz="1200" spc="0" dirty="0" smtClean="0">
                  <a:latin typeface="Times New Roman"/>
                  <a:cs typeface="Times New Roman"/>
                </a:rPr>
                <a:t>se</a:t>
              </a:r>
              <a:r>
                <a:rPr sz="1200" spc="24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n</a:t>
              </a:r>
              <a:r>
                <a:rPr sz="1200" spc="265" dirty="0" smtClean="0">
                  <a:latin typeface="Times New Roman"/>
                  <a:cs typeface="Times New Roman"/>
                </a:rPr>
                <a:t> </a:t>
              </a:r>
              <a:r>
                <a:rPr sz="1200" spc="0" dirty="0" smtClean="0">
                  <a:latin typeface="Times New Roman"/>
                  <a:cs typeface="Times New Roman"/>
                </a:rPr>
                <a:t>y</a:t>
              </a:r>
              <a:r>
                <a:rPr sz="1200" spc="2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4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250" dirty="0" smtClean="0">
                  <a:latin typeface="Times New Roman"/>
                  <a:cs typeface="Times New Roman"/>
                </a:rPr>
                <a:t> </a:t>
              </a:r>
              <a:r>
                <a:rPr sz="1200" spc="0" dirty="0" smtClean="0">
                  <a:latin typeface="Times New Roman"/>
                  <a:cs typeface="Times New Roman"/>
                </a:rPr>
                <a:t>man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a</a:t>
              </a:r>
              <a:r>
                <a:rPr sz="1200" spc="245" dirty="0" smtClean="0">
                  <a:latin typeface="Times New Roman"/>
                  <a:cs typeface="Times New Roman"/>
                </a:rPr>
                <a:t> </a:t>
              </a:r>
              <a:r>
                <a:rPr sz="1200" spc="0" dirty="0" smtClean="0">
                  <a:latin typeface="Times New Roman"/>
                  <a:cs typeface="Times New Roman"/>
                </a:rPr>
                <a:t>no</a:t>
              </a:r>
              <a:r>
                <a:rPr sz="1200" spc="250" dirty="0" smtClean="0">
                  <a:latin typeface="Times New Roman"/>
                  <a:cs typeface="Times New Roman"/>
                </a:rPr>
                <a:t> </a:t>
              </a:r>
              <a:r>
                <a:rPr sz="1200" spc="0" dirty="0" smtClean="0">
                  <a:latin typeface="Times New Roman"/>
                  <a:cs typeface="Times New Roman"/>
                </a:rPr>
                <a:t>son</a:t>
              </a:r>
              <a:r>
                <a:rPr sz="1200" spc="250"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dos</a:t>
              </a:r>
              <a:r>
                <a:rPr sz="1200" spc="2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4" dirty="0" smtClean="0">
                  <a:latin typeface="Times New Roman"/>
                  <a:cs typeface="Times New Roman"/>
                </a:rPr>
                <a:t> </a:t>
              </a:r>
              <a:r>
                <a:rPr sz="1200" spc="0" dirty="0" smtClean="0">
                  <a:latin typeface="Times New Roman"/>
                  <a:cs typeface="Times New Roman"/>
                </a:rPr>
                <a:t>una</a:t>
              </a:r>
              <a:r>
                <a:rPr sz="1200" spc="9"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ón</a:t>
              </a:r>
              <a:r>
                <a:rPr sz="1200" spc="4" dirty="0" smtClean="0">
                  <a:latin typeface="Times New Roman"/>
                  <a:cs typeface="Times New Roman"/>
                </a:rPr>
                <a:t> </a:t>
              </a:r>
              <a:r>
                <a:rPr sz="1200" spc="0" dirty="0" smtClean="0">
                  <a:latin typeface="Times New Roman"/>
                  <a:cs typeface="Times New Roman"/>
                </a:rPr>
                <a:t>a s</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uir</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m</a:t>
              </a:r>
              <a:r>
                <a:rPr sz="1200" spc="14"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ño</a:t>
              </a:r>
              <a:r>
                <a:rPr sz="1200" spc="4" dirty="0" smtClean="0">
                  <a:latin typeface="Times New Roman"/>
                  <a:cs typeface="Times New Roman"/>
                </a:rPr>
                <a:t> </a:t>
              </a:r>
              <a:r>
                <a:rPr sz="1200" spc="0" dirty="0" smtClean="0">
                  <a:latin typeface="Times New Roman"/>
                  <a:cs typeface="Times New Roman"/>
                </a:rPr>
                <a:t>de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 a</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0" dirty="0" smtClean="0">
                  <a:latin typeface="Times New Roman"/>
                  <a:cs typeface="Times New Roman"/>
                </a:rPr>
                <a:t>d</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s,</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stos manu</a:t>
              </a:r>
              <a:r>
                <a:rPr sz="1200" spc="-4" dirty="0" smtClean="0">
                  <a:latin typeface="Times New Roman"/>
                  <a:cs typeface="Times New Roman"/>
                </a:rPr>
                <a:t>a</a:t>
              </a:r>
              <a:r>
                <a:rPr sz="1200" spc="0" dirty="0" smtClean="0">
                  <a:latin typeface="Times New Roman"/>
                  <a:cs typeface="Times New Roman"/>
                </a:rPr>
                <a:t>les no mu</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n la</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endParaRPr sz="1200" dirty="0">
                <a:latin typeface="Times New Roman"/>
                <a:cs typeface="Times New Roman"/>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2253297" y="897889"/>
            <a:ext cx="5461508" cy="8255254"/>
            <a:chOff x="1371854" y="900937"/>
            <a:chExt cx="5461508" cy="8255254"/>
          </a:xfrm>
        </p:grpSpPr>
        <p:sp>
          <p:nvSpPr>
            <p:cNvPr id="7" name="object 7"/>
            <p:cNvSpPr/>
            <p:nvPr/>
          </p:nvSpPr>
          <p:spPr>
            <a:xfrm>
              <a:off x="1493520" y="7724648"/>
              <a:ext cx="1595755" cy="676275"/>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9" name="object 9"/>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 name="object 10"/>
            <p:cNvSpPr/>
            <p:nvPr/>
          </p:nvSpPr>
          <p:spPr>
            <a:xfrm>
              <a:off x="1371854" y="900937"/>
              <a:ext cx="0" cy="8255253"/>
            </a:xfrm>
            <a:custGeom>
              <a:avLst/>
              <a:gdLst/>
              <a:ahLst/>
              <a:cxnLst/>
              <a:rect l="l" t="t" r="r" b="b"/>
              <a:pathLst>
                <a:path h="8255253">
                  <a:moveTo>
                    <a:pt x="0" y="0"/>
                  </a:moveTo>
                  <a:lnTo>
                    <a:pt x="0" y="8255253"/>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374902" y="9153143"/>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6833362" y="900937"/>
              <a:ext cx="0" cy="8255254"/>
            </a:xfrm>
            <a:custGeom>
              <a:avLst/>
              <a:gdLst/>
              <a:ahLst/>
              <a:cxnLst/>
              <a:rect l="l" t="t" r="r" b="b"/>
              <a:pathLst>
                <a:path h="8255254">
                  <a:moveTo>
                    <a:pt x="0" y="0"/>
                  </a:moveTo>
                  <a:lnTo>
                    <a:pt x="0" y="8255254"/>
                  </a:lnTo>
                </a:path>
              </a:pathLst>
            </a:custGeom>
            <a:ln w="7366">
              <a:solidFill>
                <a:srgbClr val="000000"/>
              </a:solidFill>
            </a:ln>
          </p:spPr>
          <p:txBody>
            <a:bodyPr wrap="square" lIns="0" tIns="0" rIns="0" bIns="0" rtlCol="0">
              <a:noAutofit/>
            </a:bodyPr>
            <a:lstStyle/>
            <a:p>
              <a:endParaRPr/>
            </a:p>
          </p:txBody>
        </p:sp>
        <p:sp>
          <p:nvSpPr>
            <p:cNvPr id="13" name="object 13"/>
            <p:cNvSpPr/>
            <p:nvPr/>
          </p:nvSpPr>
          <p:spPr>
            <a:xfrm>
              <a:off x="1384300" y="923925"/>
              <a:ext cx="914400" cy="466725"/>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6146165" y="971550"/>
              <a:ext cx="631189" cy="609600"/>
            </a:xfrm>
            <a:custGeom>
              <a:avLst/>
              <a:gdLst/>
              <a:ahLst/>
              <a:cxnLst/>
              <a:rect l="l" t="t" r="r" b="b"/>
              <a:pathLst>
                <a:path w="631189" h="609600">
                  <a:moveTo>
                    <a:pt x="0" y="609600"/>
                  </a:moveTo>
                  <a:lnTo>
                    <a:pt x="631189" y="609600"/>
                  </a:lnTo>
                  <a:lnTo>
                    <a:pt x="631189" y="0"/>
                  </a:lnTo>
                  <a:lnTo>
                    <a:pt x="0" y="0"/>
                  </a:lnTo>
                  <a:lnTo>
                    <a:pt x="0" y="609600"/>
                  </a:lnTo>
                  <a:close/>
                </a:path>
              </a:pathLst>
            </a:custGeom>
            <a:ln w="9525">
              <a:solidFill>
                <a:srgbClr val="000000"/>
              </a:solidFill>
            </a:ln>
          </p:spPr>
          <p:txBody>
            <a:bodyPr wrap="square" lIns="0" tIns="0" rIns="0" bIns="0" rtlCol="0">
              <a:noAutofit/>
            </a:bodyPr>
            <a:lstStyle/>
            <a:p>
              <a:endParaRPr/>
            </a:p>
          </p:txBody>
        </p:sp>
        <p:sp>
          <p:nvSpPr>
            <p:cNvPr id="15" name="object 15"/>
            <p:cNvSpPr/>
            <p:nvPr/>
          </p:nvSpPr>
          <p:spPr>
            <a:xfrm>
              <a:off x="6150864" y="1021079"/>
              <a:ext cx="621791" cy="510540"/>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1555750" y="8372475"/>
              <a:ext cx="1485900" cy="0"/>
            </a:xfrm>
            <a:custGeom>
              <a:avLst/>
              <a:gdLst/>
              <a:ahLst/>
              <a:cxnLst/>
              <a:rect l="l" t="t" r="r" b="b"/>
              <a:pathLst>
                <a:path w="1485900">
                  <a:moveTo>
                    <a:pt x="0" y="0"/>
                  </a:moveTo>
                  <a:lnTo>
                    <a:pt x="1485900" y="0"/>
                  </a:lnTo>
                </a:path>
              </a:pathLst>
            </a:custGeom>
            <a:ln w="9525">
              <a:solidFill>
                <a:srgbClr val="000000"/>
              </a:solidFill>
            </a:ln>
          </p:spPr>
          <p:txBody>
            <a:bodyPr wrap="square" lIns="0" tIns="0" rIns="0" bIns="0" rtlCol="0">
              <a:noAutofit/>
            </a:bodyPr>
            <a:lstStyle/>
            <a:p>
              <a:endParaRPr/>
            </a:p>
          </p:txBody>
        </p:sp>
        <p:sp>
          <p:nvSpPr>
            <p:cNvPr id="6" name="object 6"/>
            <p:cNvSpPr txBox="1"/>
            <p:nvPr/>
          </p:nvSpPr>
          <p:spPr>
            <a:xfrm>
              <a:off x="229641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5" name="object 5"/>
            <p:cNvSpPr txBox="1"/>
            <p:nvPr/>
          </p:nvSpPr>
          <p:spPr>
            <a:xfrm>
              <a:off x="6146165" y="971550"/>
              <a:ext cx="631189" cy="609600"/>
            </a:xfrm>
            <a:prstGeom prst="rect">
              <a:avLst/>
            </a:prstGeom>
          </p:spPr>
          <p:txBody>
            <a:bodyPr wrap="square" lIns="0" tIns="0" rIns="0" bIns="0" rtlCol="0">
              <a:noAutofit/>
            </a:bodyPr>
            <a:lstStyle/>
            <a:p>
              <a:pPr>
                <a:lnSpc>
                  <a:spcPts val="700"/>
                </a:lnSpc>
                <a:spcBef>
                  <a:spcPts val="20"/>
                </a:spcBef>
              </a:pPr>
              <a:endParaRPr sz="700"/>
            </a:p>
            <a:p>
              <a:pPr marL="187325">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.8</a:t>
              </a:r>
              <a:endParaRPr sz="1100">
                <a:latin typeface="Calibri"/>
                <a:cs typeface="Calibri"/>
              </a:endParaRPr>
            </a:p>
          </p:txBody>
        </p:sp>
        <p:sp>
          <p:nvSpPr>
            <p:cNvPr id="4" name="object 4"/>
            <p:cNvSpPr txBox="1"/>
            <p:nvPr/>
          </p:nvSpPr>
          <p:spPr>
            <a:xfrm>
              <a:off x="1371854" y="903985"/>
              <a:ext cx="5461508" cy="1057656"/>
            </a:xfrm>
            <a:prstGeom prst="rect">
              <a:avLst/>
            </a:prstGeom>
          </p:spPr>
          <p:txBody>
            <a:bodyPr wrap="square" lIns="0" tIns="0" rIns="0" bIns="0" rtlCol="0">
              <a:noAutofit/>
            </a:bodyPr>
            <a:lstStyle/>
            <a:p>
              <a:pPr>
                <a:lnSpc>
                  <a:spcPts val="900"/>
                </a:lnSpc>
                <a:spcBef>
                  <a:spcPts val="10"/>
                </a:spcBef>
              </a:pPr>
              <a:endParaRPr sz="900"/>
            </a:p>
            <a:p>
              <a:pPr marL="1414652">
                <a:lnSpc>
                  <a:spcPts val="18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E</a:t>
              </a:r>
              <a:r>
                <a:rPr sz="1200" b="1" spc="4" dirty="0" smtClean="0">
                  <a:latin typeface="Times New Roman"/>
                  <a:cs typeface="Times New Roman"/>
                </a:rPr>
                <a:t>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54" dirty="0" smtClean="0">
                  <a:latin typeface="Times New Roman"/>
                  <a:cs typeface="Times New Roman"/>
                </a:rPr>
                <a:t> </a:t>
              </a:r>
              <a:r>
                <a:rPr sz="1650" b="1" spc="0" baseline="27306" dirty="0" smtClean="0">
                  <a:latin typeface="Calibri"/>
                  <a:cs typeface="Calibri"/>
                </a:rPr>
                <a:t>REF.</a:t>
              </a:r>
              <a:endParaRPr sz="1100">
                <a:latin typeface="Calibri"/>
                <a:cs typeface="Calibri"/>
              </a:endParaRPr>
            </a:p>
            <a:p>
              <a:pPr marL="1154048">
                <a:lnSpc>
                  <a:spcPts val="1938"/>
                </a:lnSpc>
                <a:spcBef>
                  <a:spcPts val="853"/>
                </a:spcBef>
              </a:pPr>
              <a:r>
                <a:rPr sz="1200" b="1" spc="0" dirty="0" smtClean="0">
                  <a:latin typeface="Times New Roman"/>
                  <a:cs typeface="Times New Roman"/>
                </a:rPr>
                <a:t>IN</a:t>
              </a:r>
              <a:r>
                <a:rPr sz="1200" b="1" spc="-14" dirty="0" smtClean="0">
                  <a:latin typeface="Times New Roman"/>
                  <a:cs typeface="Times New Roman"/>
                </a:rPr>
                <a:t>F</a:t>
              </a:r>
              <a:r>
                <a:rPr sz="1200" b="1" spc="0" dirty="0" smtClean="0">
                  <a:latin typeface="Times New Roman"/>
                  <a:cs typeface="Times New Roman"/>
                </a:rPr>
                <a:t>O</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E DE </a:t>
              </a:r>
              <a:r>
                <a:rPr sz="1200" b="1" spc="-9" dirty="0" smtClean="0">
                  <a:latin typeface="Times New Roman"/>
                  <a:cs typeface="Times New Roman"/>
                </a:rPr>
                <a:t>P</a:t>
              </a:r>
              <a:r>
                <a:rPr sz="1200" b="1" spc="0" dirty="0" smtClean="0">
                  <a:latin typeface="Times New Roman"/>
                  <a:cs typeface="Times New Roman"/>
                </a:rPr>
                <a:t>L</a:t>
              </a:r>
              <a:r>
                <a:rPr sz="1200" b="1" spc="9" dirty="0" smtClean="0">
                  <a:latin typeface="Times New Roman"/>
                  <a:cs typeface="Times New Roman"/>
                </a:rPr>
                <a:t>A</a:t>
              </a:r>
              <a:r>
                <a:rPr sz="1200" b="1" spc="0" dirty="0" smtClean="0">
                  <a:latin typeface="Times New Roman"/>
                  <a:cs typeface="Times New Roman"/>
                </a:rPr>
                <a:t>NI</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9"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L</a:t>
              </a:r>
              <a:r>
                <a:rPr sz="1200" b="1" spc="0"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R              </a:t>
              </a:r>
              <a:r>
                <a:rPr sz="1650" b="1" spc="4" baseline="29789" dirty="0" smtClean="0">
                  <a:solidFill>
                    <a:srgbClr val="FF0000"/>
                  </a:solidFill>
                  <a:latin typeface="Calibri"/>
                  <a:cs typeface="Calibri"/>
                </a:rPr>
                <a:t>2</a:t>
              </a:r>
              <a:r>
                <a:rPr sz="1650" b="1" spc="-4" baseline="29789" dirty="0" smtClean="0">
                  <a:solidFill>
                    <a:srgbClr val="FF0000"/>
                  </a:solidFill>
                  <a:latin typeface="Calibri"/>
                  <a:cs typeface="Calibri"/>
                </a:rPr>
                <a:t>/</a:t>
              </a:r>
              <a:r>
                <a:rPr sz="1650" b="1" spc="0" baseline="29789" dirty="0" smtClean="0">
                  <a:solidFill>
                    <a:srgbClr val="FF0000"/>
                  </a:solidFill>
                  <a:latin typeface="Calibri"/>
                  <a:cs typeface="Calibri"/>
                </a:rPr>
                <a:t>2</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3" name="object 3"/>
            <p:cNvSpPr txBox="1"/>
            <p:nvPr/>
          </p:nvSpPr>
          <p:spPr>
            <a:xfrm>
              <a:off x="1371854" y="1961642"/>
              <a:ext cx="5461508" cy="7191501"/>
            </a:xfrm>
            <a:prstGeom prst="rect">
              <a:avLst/>
            </a:prstGeom>
          </p:spPr>
          <p:txBody>
            <a:bodyPr wrap="square" lIns="0" tIns="0" rIns="0" bIns="0" rtlCol="0">
              <a:noAutofit/>
            </a:bodyPr>
            <a:lstStyle/>
            <a:p>
              <a:pPr>
                <a:lnSpc>
                  <a:spcPts val="1300"/>
                </a:lnSpc>
                <a:spcBef>
                  <a:spcPts val="87"/>
                </a:spcBef>
              </a:pPr>
              <a:endParaRPr sz="1300"/>
            </a:p>
            <a:p>
              <a:pPr marL="68579" marR="3711041" algn="just">
                <a:lnSpc>
                  <a:spcPct val="95825"/>
                </a:lnSpc>
              </a:pPr>
              <a:r>
                <a:rPr sz="1200" b="1" spc="4" dirty="0" smtClean="0">
                  <a:latin typeface="Times New Roman"/>
                  <a:cs typeface="Times New Roman"/>
                </a:rPr>
                <a:t>S</a:t>
              </a:r>
              <a:r>
                <a:rPr sz="1200" b="1" spc="0" dirty="0" smtClean="0">
                  <a:latin typeface="Times New Roman"/>
                  <a:cs typeface="Times New Roman"/>
                </a:rPr>
                <a:t>ist</a:t>
              </a:r>
              <a:r>
                <a:rPr sz="1200" b="1" spc="-4" dirty="0" smtClean="0">
                  <a:latin typeface="Times New Roman"/>
                  <a:cs typeface="Times New Roman"/>
                </a:rPr>
                <a:t>e</a:t>
              </a:r>
              <a:r>
                <a:rPr sz="1200" b="1" spc="-14" dirty="0" smtClean="0">
                  <a:latin typeface="Times New Roman"/>
                  <a:cs typeface="Times New Roman"/>
                </a:rPr>
                <a:t>m</a:t>
              </a:r>
              <a:r>
                <a:rPr sz="1200" b="1" spc="0" dirty="0" smtClean="0">
                  <a:latin typeface="Times New Roman"/>
                  <a:cs typeface="Times New Roman"/>
                </a:rPr>
                <a:t>as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I</a:t>
              </a:r>
              <a:r>
                <a:rPr sz="1200" b="1" spc="4" dirty="0" smtClean="0">
                  <a:latin typeface="Times New Roman"/>
                  <a:cs typeface="Times New Roman"/>
                </a:rPr>
                <a:t>nf</a:t>
              </a:r>
              <a:r>
                <a:rPr sz="1200" b="1" spc="0" dirty="0" smtClean="0">
                  <a:latin typeface="Times New Roman"/>
                  <a:cs typeface="Times New Roman"/>
                </a:rPr>
                <a:t>o</a:t>
              </a:r>
              <a:r>
                <a:rPr sz="1200" b="1" spc="4" dirty="0" smtClean="0">
                  <a:latin typeface="Times New Roman"/>
                  <a:cs typeface="Times New Roman"/>
                </a:rPr>
                <a:t>r</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a:t>
              </a:r>
              <a:r>
                <a:rPr sz="1200" b="1" spc="14" dirty="0" smtClean="0">
                  <a:latin typeface="Times New Roman"/>
                  <a:cs typeface="Times New Roman"/>
                </a:rPr>
                <a:t>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a:p>
              <a:pPr marL="68579" marR="153316" algn="just">
                <a:lnSpc>
                  <a:spcPct val="95921"/>
                </a:lnSpc>
                <a:spcBef>
                  <a:spcPts val="1356"/>
                </a:spcBef>
              </a:pPr>
              <a:r>
                <a:rPr sz="1200" spc="-14" dirty="0" smtClean="0">
                  <a:latin typeface="Times New Roman"/>
                  <a:cs typeface="Times New Roman"/>
                </a:rPr>
                <a:t>L</a:t>
              </a:r>
              <a:r>
                <a:rPr sz="1200" spc="0" dirty="0" smtClean="0">
                  <a:latin typeface="Times New Roman"/>
                  <a:cs typeface="Times New Roman"/>
                </a:rPr>
                <a:t>a</a:t>
              </a:r>
              <a:r>
                <a:rPr sz="1200" spc="1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pos</a:t>
              </a:r>
              <a:r>
                <a:rPr sz="1200" spc="-4" dirty="0" smtClean="0">
                  <a:latin typeface="Times New Roman"/>
                  <a:cs typeface="Times New Roman"/>
                </a:rPr>
                <a:t>e</a:t>
              </a:r>
              <a:r>
                <a:rPr sz="1200" spc="0" dirty="0" smtClean="0">
                  <a:latin typeface="Times New Roman"/>
                  <a:cs typeface="Times New Roman"/>
                </a:rPr>
                <a:t>e</a:t>
              </a:r>
              <a:r>
                <a:rPr sz="1200" spc="14" dirty="0" smtClean="0">
                  <a:latin typeface="Times New Roman"/>
                  <a:cs typeface="Times New Roman"/>
                </a:rPr>
                <a:t> </a:t>
              </a:r>
              <a:r>
                <a:rPr sz="1200" spc="0" dirty="0" smtClean="0">
                  <a:latin typeface="Times New Roman"/>
                  <a:cs typeface="Times New Roman"/>
                </a:rPr>
                <a:t>un</a:t>
              </a:r>
              <a:r>
                <a:rPr sz="1200" spc="9"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ma</a:t>
              </a:r>
              <a:r>
                <a:rPr sz="1200" spc="4"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mático</a:t>
              </a:r>
              <a:r>
                <a:rPr sz="1200" spc="4"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0" dirty="0" smtClean="0">
                  <a:latin typeface="Times New Roman"/>
                  <a:cs typeface="Times New Roman"/>
                </a:rPr>
                <a:t>te,</a:t>
              </a:r>
              <a:r>
                <a:rPr sz="1200" spc="4" dirty="0" smtClean="0">
                  <a:latin typeface="Times New Roman"/>
                  <a:cs typeface="Times New Roman"/>
                </a:rPr>
                <a:t> </a:t>
              </a:r>
              <a:r>
                <a:rPr sz="1200" spc="-4" dirty="0" smtClean="0">
                  <a:latin typeface="Times New Roman"/>
                  <a:cs typeface="Times New Roman"/>
                </a:rPr>
                <a:t>ca</a:t>
              </a:r>
              <a:r>
                <a:rPr sz="1200" spc="4"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29" dirty="0" smtClean="0">
                  <a:latin typeface="Times New Roman"/>
                  <a:cs typeface="Times New Roman"/>
                </a:rPr>
                <a:t>s</a:t>
              </a:r>
              <a:r>
                <a:rPr sz="1200" spc="0" dirty="0" smtClean="0">
                  <a:latin typeface="Times New Roman"/>
                  <a:cs typeface="Times New Roman"/>
                </a:rPr>
                <a:t>os</a:t>
              </a:r>
              <a:r>
                <a:rPr sz="1200" spc="19"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u</a:t>
              </a:r>
              <a:r>
                <a:rPr sz="1200" spc="0" dirty="0" smtClean="0">
                  <a:latin typeface="Times New Roman"/>
                  <a:cs typeface="Times New Roman"/>
                </a:rPr>
                <a:t>to</a:t>
              </a:r>
              <a:r>
                <a:rPr sz="1200" spc="4" dirty="0" smtClean="0">
                  <a:latin typeface="Times New Roman"/>
                  <a:cs typeface="Times New Roman"/>
                </a:rPr>
                <a:t>m</a:t>
              </a:r>
              <a:r>
                <a:rPr sz="1200" spc="-4" dirty="0" smtClean="0">
                  <a:latin typeface="Times New Roman"/>
                  <a:cs typeface="Times New Roman"/>
                </a:rPr>
                <a:t>á</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os de</a:t>
              </a:r>
              <a:r>
                <a:rPr sz="1200" spc="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stos</a:t>
              </a:r>
              <a:r>
                <a:rPr sz="1200" spc="4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os</a:t>
              </a:r>
              <a:r>
                <a:rPr sz="1200" spc="10"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ns</a:t>
              </a:r>
              <a:r>
                <a:rPr sz="1200" spc="-4" dirty="0" smtClean="0">
                  <a:latin typeface="Times New Roman"/>
                  <a:cs typeface="Times New Roman"/>
                </a:rPr>
                <a:t>acc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les,</a:t>
              </a:r>
              <a:r>
                <a:rPr sz="1200" spc="10" dirty="0" smtClean="0">
                  <a:latin typeface="Times New Roman"/>
                  <a:cs typeface="Times New Roman"/>
                </a:rPr>
                <a:t> </a:t>
              </a:r>
              <a:r>
                <a:rPr sz="1200" spc="0" dirty="0" smtClean="0">
                  <a:latin typeface="Times New Roman"/>
                  <a:cs typeface="Times New Roman"/>
                </a:rPr>
                <a:t>lo</a:t>
              </a:r>
              <a:r>
                <a:rPr sz="1200" spc="25" dirty="0" smtClean="0">
                  <a:latin typeface="Times New Roman"/>
                  <a:cs typeface="Times New Roman"/>
                </a:rPr>
                <a:t> </a:t>
              </a:r>
              <a:r>
                <a:rPr sz="1200" spc="0" dirty="0" smtClean="0">
                  <a:latin typeface="Times New Roman"/>
                  <a:cs typeface="Times New Roman"/>
                </a:rPr>
                <a:t>que</a:t>
              </a:r>
              <a:r>
                <a:rPr sz="1200" spc="5" dirty="0" smtClean="0">
                  <a:latin typeface="Times New Roman"/>
                  <a:cs typeface="Times New Roman"/>
                </a:rPr>
                <a:t> </a:t>
              </a:r>
              <a:r>
                <a:rPr sz="1200" spc="9" dirty="0" smtClean="0">
                  <a:latin typeface="Times New Roman"/>
                  <a:cs typeface="Times New Roman"/>
                </a:rPr>
                <a:t>o</a:t>
              </a:r>
              <a:r>
                <a:rPr sz="1200" spc="-4" dirty="0" smtClean="0">
                  <a:latin typeface="Times New Roman"/>
                  <a:cs typeface="Times New Roman"/>
                </a:rPr>
                <a:t>ca</a:t>
              </a:r>
              <a:r>
                <a:rPr sz="1200" spc="0" dirty="0" smtClean="0">
                  <a:latin typeface="Times New Roman"/>
                  <a:cs typeface="Times New Roman"/>
                </a:rPr>
                <a:t>siona</a:t>
              </a:r>
              <a:r>
                <a:rPr sz="1200" spc="20" dirty="0" smtClean="0">
                  <a:latin typeface="Times New Roman"/>
                  <a:cs typeface="Times New Roman"/>
                </a:rPr>
                <a:t> </a:t>
              </a:r>
              <a:r>
                <a:rPr sz="1200" spc="0" dirty="0" smtClean="0">
                  <a:latin typeface="Times New Roman"/>
                  <a:cs typeface="Times New Roman"/>
                </a:rPr>
                <a:t>que</a:t>
              </a:r>
              <a:r>
                <a:rPr sz="1200" spc="15" dirty="0" smtClean="0">
                  <a:latin typeface="Times New Roman"/>
                  <a:cs typeface="Times New Roman"/>
                </a:rPr>
                <a:t> </a:t>
              </a:r>
              <a:r>
                <a:rPr sz="1200" spc="0" dirty="0" smtClean="0">
                  <a:latin typeface="Times New Roman"/>
                  <a:cs typeface="Times New Roman"/>
                </a:rPr>
                <a:t>se</a:t>
              </a:r>
              <a:r>
                <a:rPr sz="1200" spc="20"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ce</a:t>
              </a:r>
              <a:r>
                <a:rPr sz="1200" spc="0" dirty="0" smtClean="0">
                  <a:latin typeface="Times New Roman"/>
                  <a:cs typeface="Times New Roman"/>
                </a:rPr>
                <a:t>n</a:t>
              </a:r>
              <a:r>
                <a:rPr sz="1200" spc="10" dirty="0" smtClean="0">
                  <a:latin typeface="Times New Roman"/>
                  <a:cs typeface="Times New Roman"/>
                </a:rPr>
                <a:t> </a:t>
              </a:r>
              <a:r>
                <a:rPr sz="1200" spc="0" dirty="0" smtClean="0">
                  <a:latin typeface="Times New Roman"/>
                  <a:cs typeface="Times New Roman"/>
                </a:rPr>
                <a:t>u</a:t>
              </a:r>
              <a:r>
                <a:rPr sz="1200" spc="9" dirty="0" smtClean="0">
                  <a:latin typeface="Times New Roman"/>
                  <a:cs typeface="Times New Roman"/>
                </a:rPr>
                <a:t>n</a:t>
              </a:r>
              <a:r>
                <a:rPr sz="1200" spc="0" dirty="0" smtClean="0">
                  <a:latin typeface="Times New Roman"/>
                  <a:cs typeface="Times New Roman"/>
                </a:rPr>
                <a:t>a </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0" dirty="0" smtClean="0">
                  <a:latin typeface="Times New Roman"/>
                  <a:cs typeface="Times New Roman"/>
                </a:rPr>
                <a:t>de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os</a:t>
              </a:r>
              <a:r>
                <a:rPr sz="1200" spc="4"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0" dirty="0" smtClean="0">
                  <a:latin typeface="Times New Roman"/>
                  <a:cs typeface="Times New Roman"/>
                </a:rPr>
                <a:t>les,</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ndo</a:t>
              </a:r>
              <a:r>
                <a:rPr sz="1200" spc="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9"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30" dirty="0" smtClean="0">
                  <a:latin typeface="Times New Roman"/>
                  <a:cs typeface="Times New Roman"/>
                </a:rPr>
                <a:t> </a:t>
              </a:r>
              <a:r>
                <a:rPr sz="1200" spc="0" dirty="0" smtClean="0">
                  <a:latin typeface="Times New Roman"/>
                  <a:cs typeface="Times New Roman"/>
                </a:rPr>
                <a:t>y 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p</a:t>
              </a:r>
              <a:r>
                <a:rPr sz="1200" spc="-4" dirty="0" smtClean="0">
                  <a:latin typeface="Times New Roman"/>
                  <a:cs typeface="Times New Roman"/>
                </a:rPr>
                <a:t>ec</a:t>
              </a:r>
              <a:r>
                <a:rPr sz="1200" spc="0" dirty="0" smtClean="0">
                  <a:latin typeface="Times New Roman"/>
                  <a:cs typeface="Times New Roman"/>
                </a:rPr>
                <a:t>ial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dep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 de Cont</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endParaRPr sz="1200">
                <a:latin typeface="Times New Roman"/>
                <a:cs typeface="Times New Roman"/>
              </a:endParaRPr>
            </a:p>
            <a:p>
              <a:pPr marL="68579" marR="156847" algn="just">
                <a:lnSpc>
                  <a:spcPct val="95825"/>
                </a:lnSpc>
                <a:spcBef>
                  <a:spcPts val="1378"/>
                </a:spcBef>
              </a:pPr>
              <a:r>
                <a:rPr sz="1200" spc="0" dirty="0" smtClean="0">
                  <a:latin typeface="Times New Roman"/>
                  <a:cs typeface="Times New Roman"/>
                </a:rPr>
                <a:t>El</a:t>
              </a:r>
              <a:r>
                <a:rPr sz="1200" spc="25"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a:t>
              </a:r>
              <a:r>
                <a:rPr sz="1200" spc="20" dirty="0" smtClean="0">
                  <a:latin typeface="Times New Roman"/>
                  <a:cs typeface="Times New Roman"/>
                </a:rPr>
                <a:t> </a:t>
              </a:r>
              <a:r>
                <a:rPr sz="1200" spc="0" dirty="0" smtClean="0">
                  <a:latin typeface="Times New Roman"/>
                  <a:cs typeface="Times New Roman"/>
                </a:rPr>
                <a:t>que</a:t>
              </a:r>
              <a:r>
                <a:rPr sz="1200" spc="20" dirty="0" smtClean="0">
                  <a:latin typeface="Times New Roman"/>
                  <a:cs typeface="Times New Roman"/>
                </a:rPr>
                <a:t> </a:t>
              </a:r>
              <a:r>
                <a:rPr sz="1200" spc="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ja</a:t>
              </a:r>
              <a:r>
                <a:rPr sz="1200" spc="20" dirty="0" smtClean="0">
                  <a:latin typeface="Times New Roman"/>
                  <a:cs typeface="Times New Roman"/>
                </a:rPr>
                <a:t> </a:t>
              </a:r>
              <a:r>
                <a:rPr sz="1200" spc="0" dirty="0" smtClean="0">
                  <a:latin typeface="Times New Roman"/>
                  <a:cs typeface="Times New Roman"/>
                </a:rPr>
                <a:t>la</a:t>
              </a:r>
              <a:r>
                <a:rPr sz="1200" spc="20"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iente</a:t>
              </a:r>
              <a:r>
                <a:rPr sz="1200" spc="29"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n</a:t>
              </a:r>
              <a:r>
                <a:rPr sz="1200" spc="0" dirty="0" smtClean="0">
                  <a:latin typeface="Times New Roman"/>
                  <a:cs typeface="Times New Roman"/>
                </a:rPr>
                <a:t>o</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e</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las</a:t>
              </a:r>
              <a:r>
                <a:rPr sz="1200" spc="25"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0" dirty="0" smtClean="0">
                  <a:latin typeface="Times New Roman"/>
                  <a:cs typeface="Times New Roman"/>
                </a:rPr>
                <a:t>si</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a</a:t>
              </a:r>
              <a:r>
                <a:rPr sz="1200" spc="-4" dirty="0" smtClean="0">
                  <a:latin typeface="Times New Roman"/>
                  <a:cs typeface="Times New Roman"/>
                </a:rPr>
                <a:t> e</a:t>
              </a:r>
              <a:r>
                <a:rPr sz="1200" spc="4" dirty="0" smtClean="0">
                  <a:latin typeface="Times New Roman"/>
                  <a:cs typeface="Times New Roman"/>
                </a:rPr>
                <a:t>r</a:t>
              </a:r>
              <a:r>
                <a:rPr sz="1200" spc="0" dirty="0" smtClean="0">
                  <a:latin typeface="Times New Roman"/>
                  <a:cs typeface="Times New Roman"/>
                </a:rPr>
                <a:t>ro</a:t>
              </a:r>
              <a:r>
                <a:rPr sz="1200" spc="-4" dirty="0" smtClean="0">
                  <a:latin typeface="Times New Roman"/>
                  <a:cs typeface="Times New Roman"/>
                </a:rPr>
                <a:t>re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re</a:t>
              </a:r>
              <a:r>
                <a:rPr sz="1200" spc="0" dirty="0" smtClean="0">
                  <a:latin typeface="Times New Roman"/>
                  <a:cs typeface="Times New Roman"/>
                </a:rPr>
                <a:t>menta</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t</a:t>
              </a:r>
              <a:r>
                <a:rPr sz="1200" spc="0" dirty="0" smtClean="0">
                  <a:latin typeface="Times New Roman"/>
                  <a:cs typeface="Times New Roman"/>
                </a:rPr>
                <a:t>iempos</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op</a:t>
              </a:r>
              <a:r>
                <a:rPr sz="1200" spc="-4" dirty="0" smtClean="0">
                  <a:latin typeface="Times New Roman"/>
                  <a:cs typeface="Times New Roman"/>
                </a:rPr>
                <a:t>e</a:t>
              </a:r>
              <a:r>
                <a:rPr sz="1200" spc="0" dirty="0" smtClean="0">
                  <a:latin typeface="Times New Roman"/>
                  <a:cs typeface="Times New Roman"/>
                </a:rPr>
                <a:t>ra</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a:p>
              <a:pPr marL="68579" marR="3643223" algn="just">
                <a:lnSpc>
                  <a:spcPct val="95825"/>
                </a:lnSpc>
                <a:spcBef>
                  <a:spcPts val="2784"/>
                </a:spcBef>
              </a:pPr>
              <a:r>
                <a:rPr sz="1200" b="1" spc="-4" dirty="0" smtClean="0">
                  <a:latin typeface="Times New Roman"/>
                  <a:cs typeface="Times New Roman"/>
                </a:rPr>
                <a:t>M</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ito</a:t>
              </a:r>
              <a:r>
                <a:rPr sz="1200" b="1" spc="-4" dirty="0" smtClean="0">
                  <a:latin typeface="Times New Roman"/>
                  <a:cs typeface="Times New Roman"/>
                </a:rPr>
                <a:t>re</a:t>
              </a:r>
              <a:r>
                <a:rPr sz="1200" b="1" spc="0" dirty="0" smtClean="0">
                  <a:latin typeface="Times New Roman"/>
                  <a:cs typeface="Times New Roman"/>
                </a:rPr>
                <a:t>o y </a:t>
              </a:r>
              <a:r>
                <a:rPr sz="1200" b="1" spc="9" dirty="0" smtClean="0">
                  <a:latin typeface="Times New Roman"/>
                  <a:cs typeface="Times New Roman"/>
                </a:rPr>
                <a:t>R</a:t>
              </a:r>
              <a:r>
                <a:rPr sz="1200" b="1" spc="-4" dirty="0" smtClean="0">
                  <a:latin typeface="Times New Roman"/>
                  <a:cs typeface="Times New Roman"/>
                </a:rPr>
                <a:t>e</a:t>
              </a:r>
              <a:r>
                <a:rPr sz="1200" b="1" spc="4" dirty="0" smtClean="0">
                  <a:latin typeface="Times New Roman"/>
                  <a:cs typeface="Times New Roman"/>
                </a:rPr>
                <a:t>nd</a:t>
              </a:r>
              <a:r>
                <a:rPr sz="1200" b="1" spc="0"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a:t>
              </a:r>
              <a:r>
                <a:rPr sz="1200" b="1" spc="14" dirty="0" smtClean="0">
                  <a:latin typeface="Times New Roman"/>
                  <a:cs typeface="Times New Roman"/>
                </a:rPr>
                <a:t>n</a:t>
              </a:r>
              <a:r>
                <a:rPr sz="1200" b="1" spc="0" dirty="0" smtClean="0">
                  <a:latin typeface="Times New Roman"/>
                  <a:cs typeface="Times New Roman"/>
                </a:rPr>
                <a:t>to:</a:t>
              </a:r>
              <a:endParaRPr sz="1200">
                <a:latin typeface="Times New Roman"/>
                <a:cs typeface="Times New Roman"/>
              </a:endParaRPr>
            </a:p>
            <a:p>
              <a:pPr marL="68579" marR="154002" algn="just">
                <a:lnSpc>
                  <a:spcPct val="95921"/>
                </a:lnSpc>
                <a:spcBef>
                  <a:spcPts val="1356"/>
                </a:spcBef>
              </a:pPr>
              <a:r>
                <a:rPr sz="1200" spc="0" dirty="0" smtClean="0">
                  <a:latin typeface="Times New Roman"/>
                  <a:cs typeface="Times New Roman"/>
                </a:rPr>
                <a:t>No pos</a:t>
              </a:r>
              <a:r>
                <a:rPr sz="1200" spc="-4" dirty="0" smtClean="0">
                  <a:latin typeface="Times New Roman"/>
                  <a:cs typeface="Times New Roman"/>
                </a:rPr>
                <a:t>e</a:t>
              </a:r>
              <a:r>
                <a:rPr sz="1200" spc="0" dirty="0" smtClean="0">
                  <a:latin typeface="Times New Roman"/>
                  <a:cs typeface="Times New Roman"/>
                </a:rPr>
                <a:t>e ind</a:t>
              </a:r>
              <a:r>
                <a:rPr sz="1200" spc="4" dirty="0" smtClean="0">
                  <a:latin typeface="Times New Roman"/>
                  <a:cs typeface="Times New Roman"/>
                </a:rPr>
                <a:t>ic</a:t>
              </a:r>
              <a:r>
                <a:rPr sz="1200" spc="-4" dirty="0" smtClean="0">
                  <a:latin typeface="Times New Roman"/>
                  <a:cs typeface="Times New Roman"/>
                </a:rPr>
                <a:t>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a:t>
              </a:r>
              <a:r>
                <a:rPr sz="1200" spc="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5" dirty="0" smtClean="0">
                  <a:latin typeface="Times New Roman"/>
                  <a:cs typeface="Times New Roman"/>
                </a:rPr>
                <a:t> </a:t>
              </a:r>
              <a:r>
                <a:rPr sz="1200" spc="0" dirty="0" smtClean="0">
                  <a:latin typeface="Times New Roman"/>
                  <a:cs typeface="Times New Roman"/>
                </a:rPr>
                <a:t>ni</a:t>
              </a:r>
              <a:r>
                <a:rPr sz="1200" spc="5" dirty="0" smtClean="0">
                  <a:latin typeface="Times New Roman"/>
                  <a:cs typeface="Times New Roman"/>
                </a:rPr>
                <a:t> </a:t>
              </a:r>
              <a:r>
                <a:rPr sz="1200" spc="0" dirty="0" smtClean="0">
                  <a:latin typeface="Times New Roman"/>
                  <a:cs typeface="Times New Roman"/>
                </a:rPr>
                <a:t>fi</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os</a:t>
              </a:r>
              <a:r>
                <a:rPr sz="1200" spc="5"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r su</a:t>
              </a:r>
              <a:r>
                <a:rPr sz="1200" spc="5"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quide</a:t>
              </a:r>
              <a:r>
                <a:rPr sz="1200" spc="4" dirty="0" smtClean="0">
                  <a:latin typeface="Times New Roman"/>
                  <a:cs typeface="Times New Roman"/>
                </a:rPr>
                <a:t>z</a:t>
              </a:r>
              <a:r>
                <a:rPr sz="1200" spc="0" dirty="0" smtClean="0">
                  <a:latin typeface="Times New Roman"/>
                  <a:cs typeface="Times New Roman"/>
                </a:rPr>
                <a:t>,</a:t>
              </a:r>
              <a:r>
                <a:rPr sz="1200" spc="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p</a:t>
              </a:r>
              <a:r>
                <a:rPr sz="1200" spc="-4" dirty="0" smtClean="0">
                  <a:latin typeface="Times New Roman"/>
                  <a:cs typeface="Times New Roman"/>
                </a:rPr>
                <a:t>a</a:t>
              </a:r>
              <a:r>
                <a:rPr sz="1200" spc="0" dirty="0" smtClean="0">
                  <a:latin typeface="Times New Roman"/>
                  <a:cs typeface="Times New Roman"/>
                </a:rPr>
                <a:t>trimonial, si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ac</a:t>
              </a:r>
              <a:r>
                <a:rPr sz="1200" spc="0" dirty="0" smtClean="0">
                  <a:latin typeface="Times New Roman"/>
                  <a:cs typeface="Times New Roman"/>
                </a:rPr>
                <a:t>ión fin</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de</a:t>
              </a:r>
              <a:r>
                <a:rPr sz="1200" spc="4" dirty="0" smtClean="0">
                  <a:latin typeface="Times New Roman"/>
                  <a:cs typeface="Times New Roman"/>
                </a:rPr>
                <a:t> </a:t>
              </a:r>
              <a:r>
                <a:rPr sz="1200" spc="0" dirty="0" smtClean="0">
                  <a:latin typeface="Times New Roman"/>
                  <a:cs typeface="Times New Roman"/>
                </a:rPr>
                <a:t>objetivos,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0" dirty="0" smtClean="0">
                  <a:latin typeface="Times New Roman"/>
                  <a:cs typeface="Times New Roman"/>
                </a:rPr>
                <a:t>ia,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tc. </a:t>
              </a:r>
              <a:r>
                <a:rPr sz="1200" spc="-14" dirty="0" smtClean="0">
                  <a:latin typeface="Times New Roman"/>
                  <a:cs typeface="Times New Roman"/>
                </a:rPr>
                <a:t>L</a:t>
              </a:r>
              <a:r>
                <a:rPr sz="1200" spc="0" dirty="0" smtClean="0">
                  <a:latin typeface="Times New Roman"/>
                  <a:cs typeface="Times New Roman"/>
                </a:rPr>
                <a:t>a</a:t>
              </a:r>
              <a:r>
                <a:rPr sz="1200" spc="1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de ind</a:t>
              </a:r>
              <a:r>
                <a:rPr sz="1200" spc="4" dirty="0" smtClean="0">
                  <a:latin typeface="Times New Roman"/>
                  <a:cs typeface="Times New Roman"/>
                </a:rPr>
                <a:t>ic</a:t>
              </a:r>
              <a:r>
                <a:rPr sz="1200" spc="-4" dirty="0" smtClean="0">
                  <a:latin typeface="Times New Roman"/>
                  <a:cs typeface="Times New Roman"/>
                </a:rPr>
                <a:t>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9" dirty="0" smtClean="0">
                  <a:latin typeface="Times New Roman"/>
                  <a:cs typeface="Times New Roman"/>
                </a:rPr>
                <a:t>n</a:t>
              </a:r>
              <a:r>
                <a:rPr sz="1200" spc="0" dirty="0" smtClean="0">
                  <a:latin typeface="Times New Roman"/>
                  <a:cs typeface="Times New Roman"/>
                </a:rPr>
                <a:t>o</a:t>
              </a:r>
              <a:r>
                <a:rPr sz="1200" spc="4" dirty="0" smtClean="0">
                  <a:latin typeface="Times New Roman"/>
                  <a:cs typeface="Times New Roman"/>
                </a:rPr>
                <a:t> </a:t>
              </a:r>
              <a:r>
                <a:rPr sz="1200" spc="0" dirty="0" smtClean="0">
                  <a:latin typeface="Times New Roman"/>
                  <a:cs typeface="Times New Roman"/>
                </a:rPr>
                <a:t>le</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rmite</a:t>
              </a:r>
              <a:r>
                <a:rPr sz="1200" spc="4" dirty="0" smtClean="0">
                  <a:latin typeface="Times New Roman"/>
                  <a:cs typeface="Times New Roman"/>
                </a:rPr>
                <a:t> </a:t>
              </a:r>
              <a:r>
                <a:rPr sz="1200" spc="0" dirty="0" smtClean="0">
                  <a:latin typeface="Times New Roman"/>
                  <a:cs typeface="Times New Roman"/>
                </a:rPr>
                <a:t>a la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a:t>
              </a:r>
              <a:r>
                <a:rPr sz="1200" spc="14" dirty="0" smtClean="0">
                  <a:latin typeface="Times New Roman"/>
                  <a:cs typeface="Times New Roman"/>
                </a:rPr>
                <a:t> </a:t>
              </a:r>
              <a:r>
                <a:rPr sz="1200" spc="0" dirty="0" smtClean="0">
                  <a:latin typeface="Times New Roman"/>
                  <a:cs typeface="Times New Roman"/>
                </a:rPr>
                <a:t>medir su</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0" dirty="0" smtClean="0">
                  <a:latin typeface="Times New Roman"/>
                  <a:cs typeface="Times New Roman"/>
                </a:rPr>
                <a:t>oluc</a:t>
              </a:r>
              <a:r>
                <a:rPr sz="1200" spc="34" dirty="0" smtClean="0">
                  <a:latin typeface="Times New Roman"/>
                  <a:cs typeface="Times New Roman"/>
                </a:rPr>
                <a:t>i</a:t>
              </a:r>
              <a:r>
                <a:rPr sz="1200" spc="0" dirty="0" smtClean="0">
                  <a:latin typeface="Times New Roman"/>
                  <a:cs typeface="Times New Roman"/>
                </a:rPr>
                <a:t>ón</a:t>
              </a:r>
              <a:r>
                <a:rPr sz="1200" spc="4" dirty="0" smtClean="0">
                  <a:latin typeface="Times New Roman"/>
                  <a:cs typeface="Times New Roman"/>
                </a:rPr>
                <a:t> </a:t>
              </a:r>
              <a:r>
                <a:rPr sz="1200" spc="0" dirty="0" smtClean="0">
                  <a:latin typeface="Times New Roman"/>
                  <a:cs typeface="Times New Roman"/>
                </a:rPr>
                <a:t>ni identifi</a:t>
              </a:r>
              <a:r>
                <a:rPr sz="1200" spc="-4" dirty="0" smtClean="0">
                  <a:latin typeface="Times New Roman"/>
                  <a:cs typeface="Times New Roman"/>
                </a:rPr>
                <a:t>ca</a:t>
              </a:r>
              <a:r>
                <a:rPr sz="1200" spc="0" dirty="0" smtClean="0">
                  <a:latin typeface="Times New Roman"/>
                  <a:cs typeface="Times New Roman"/>
                </a:rPr>
                <a:t>r sus d</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robl</a:t>
              </a:r>
              <a:r>
                <a:rPr sz="1200" spc="-4" dirty="0" smtClean="0">
                  <a:latin typeface="Times New Roman"/>
                  <a:cs typeface="Times New Roman"/>
                </a:rPr>
                <a:t>e</a:t>
              </a:r>
              <a:r>
                <a:rPr sz="1200" spc="0" dirty="0" smtClean="0">
                  <a:latin typeface="Times New Roman"/>
                  <a:cs typeface="Times New Roman"/>
                </a:rPr>
                <a:t>mas pot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les.</a:t>
              </a:r>
              <a:endParaRPr sz="1200">
                <a:latin typeface="Times New Roman"/>
                <a:cs typeface="Times New Roman"/>
              </a:endParaRPr>
            </a:p>
            <a:p>
              <a:pPr marL="68579" marR="155298" algn="just">
                <a:lnSpc>
                  <a:spcPct val="95825"/>
                </a:lnSpc>
                <a:spcBef>
                  <a:spcPts val="3358"/>
                </a:spcBef>
              </a:pPr>
              <a:r>
                <a:rPr sz="1200" spc="0" dirty="0" smtClean="0">
                  <a:latin typeface="Times New Roman"/>
                  <a:cs typeface="Times New Roman"/>
                </a:rPr>
                <a:t>En</a:t>
              </a:r>
              <a:r>
                <a:rPr sz="1200" spc="9"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se</a:t>
              </a:r>
              <a:r>
                <a:rPr sz="1200" spc="1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14"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29" dirty="0" smtClean="0">
                  <a:latin typeface="Times New Roman"/>
                  <a:cs typeface="Times New Roman"/>
                </a:rPr>
                <a:t> </a:t>
              </a:r>
              <a:r>
                <a:rPr sz="1200" spc="0" dirty="0" smtClean="0">
                  <a:latin typeface="Times New Roman"/>
                  <a:cs typeface="Times New Roman"/>
                </a:rPr>
                <a:t>y la</a:t>
              </a:r>
              <a:r>
                <a:rPr sz="1200" spc="9" dirty="0" smtClean="0">
                  <a:latin typeface="Times New Roman"/>
                  <a:cs typeface="Times New Roman"/>
                </a:rPr>
                <a:t> </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triz</a:t>
              </a:r>
              <a:r>
                <a:rPr sz="1200" spc="1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da</a:t>
              </a:r>
              <a:r>
                <a:rPr sz="1200" spc="1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rminó un</a:t>
              </a:r>
              <a:r>
                <a:rPr sz="1200" spc="4" dirty="0" smtClean="0">
                  <a:latin typeface="Times New Roman"/>
                  <a:cs typeface="Times New Roman"/>
                </a:rPr>
                <a:t> </a:t>
              </a:r>
              <a:r>
                <a:rPr sz="1200" spc="0" dirty="0" smtClean="0">
                  <a:latin typeface="Times New Roman"/>
                  <a:cs typeface="Times New Roman"/>
                </a:rPr>
                <a:t>Ries</a:t>
              </a:r>
              <a:r>
                <a:rPr sz="1200" spc="-14" dirty="0" smtClean="0">
                  <a:latin typeface="Times New Roman"/>
                  <a:cs typeface="Times New Roman"/>
                </a:rPr>
                <a:t>g</a:t>
              </a:r>
              <a:r>
                <a:rPr sz="1200" spc="0" dirty="0" smtClean="0">
                  <a:latin typeface="Times New Roman"/>
                  <a:cs typeface="Times New Roman"/>
                </a:rPr>
                <a:t>o</a:t>
              </a:r>
              <a:r>
                <a:rPr sz="1200" spc="29"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nh</a:t>
              </a:r>
              <a:r>
                <a:rPr sz="1200" spc="-4" dirty="0" smtClean="0">
                  <a:latin typeface="Times New Roman"/>
                  <a:cs typeface="Times New Roman"/>
                </a:rPr>
                <a:t>e</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nte Alto</a:t>
              </a:r>
              <a:r>
                <a:rPr sz="1200" spc="25" dirty="0" smtClean="0">
                  <a:latin typeface="Times New Roman"/>
                  <a:cs typeface="Times New Roman"/>
                </a:rPr>
                <a:t> </a:t>
              </a:r>
              <a:r>
                <a:rPr sz="1200" spc="0" dirty="0" smtClean="0">
                  <a:latin typeface="Times New Roman"/>
                  <a:cs typeface="Times New Roman"/>
                </a:rPr>
                <a:t>- B</a:t>
              </a:r>
              <a:r>
                <a:rPr sz="1200" spc="-4" dirty="0" smtClean="0">
                  <a:latin typeface="Times New Roman"/>
                  <a:cs typeface="Times New Roman"/>
                </a:rPr>
                <a:t>a</a:t>
              </a:r>
              <a:r>
                <a:rPr sz="1200" spc="0" dirty="0" smtClean="0">
                  <a:latin typeface="Times New Roman"/>
                  <a:cs typeface="Times New Roman"/>
                </a:rPr>
                <a:t>jo</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68.4</a:t>
              </a:r>
              <a:r>
                <a:rPr sz="1200" spc="14" dirty="0" smtClean="0">
                  <a:latin typeface="Times New Roman"/>
                  <a:cs typeface="Times New Roman"/>
                </a:rPr>
                <a:t>4</a:t>
              </a:r>
              <a:r>
                <a:rPr sz="1200" spc="0" dirty="0" smtClean="0">
                  <a:latin typeface="Times New Roman"/>
                  <a:cs typeface="Times New Roman"/>
                </a:rPr>
                <a:t>% </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sto</a:t>
              </a:r>
              <a:r>
                <a:rPr sz="1200" spc="2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a:t>
              </a:r>
              <a:r>
                <a:rPr sz="1200" spc="4" dirty="0" smtClean="0">
                  <a:latin typeface="Times New Roman"/>
                  <a:cs typeface="Times New Roman"/>
                </a:rPr>
                <a:t> </a:t>
              </a:r>
              <a:r>
                <a:rPr sz="1200" spc="0" dirty="0" smtClean="0">
                  <a:latin typeface="Times New Roman"/>
                  <a:cs typeface="Times New Roman"/>
                </a:rPr>
                <a:t>a la </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le</a:t>
              </a:r>
              <a:r>
                <a:rPr sz="1200" spc="4" dirty="0" smtClean="0">
                  <a:latin typeface="Times New Roman"/>
                  <a:cs typeface="Times New Roman"/>
                </a:rPr>
                <a:t>z</a:t>
              </a:r>
              <a:r>
                <a:rPr sz="1200" spc="0" dirty="0" smtClean="0">
                  <a:latin typeface="Times New Roman"/>
                  <a:cs typeface="Times New Roman"/>
                </a:rPr>
                <a:t>a </a:t>
              </a:r>
              <a:r>
                <a:rPr sz="1200" spc="9"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opia de 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79" dirty="0" smtClean="0">
                  <a:latin typeface="Times New Roman"/>
                  <a:cs typeface="Times New Roman"/>
                </a:rPr>
                <a:t> </a:t>
              </a:r>
              <a:r>
                <a:rPr sz="1200" spc="0" dirty="0" smtClean="0">
                  <a:latin typeface="Times New Roman"/>
                  <a:cs typeface="Times New Roman"/>
                </a:rPr>
                <a:t>y</a:t>
              </a:r>
              <a:r>
                <a:rPr sz="1200" spc="34" dirty="0" smtClean="0">
                  <a:latin typeface="Times New Roman"/>
                  <a:cs typeface="Times New Roman"/>
                </a:rPr>
                <a:t> </a:t>
              </a:r>
              <a:r>
                <a:rPr sz="1200" spc="0" dirty="0" smtClean="0">
                  <a:latin typeface="Times New Roman"/>
                  <a:cs typeface="Times New Roman"/>
                </a:rPr>
                <a:t>los</a:t>
              </a:r>
              <a:r>
                <a:rPr sz="1200" spc="64" dirty="0" smtClean="0">
                  <a:latin typeface="Times New Roman"/>
                  <a:cs typeface="Times New Roman"/>
                </a:rPr>
                <a:t> </a:t>
              </a:r>
              <a:r>
                <a:rPr sz="1200" spc="0" dirty="0" smtClean="0">
                  <a:latin typeface="Times New Roman"/>
                  <a:cs typeface="Times New Roman"/>
                </a:rPr>
                <a:t>dis</a:t>
              </a:r>
              <a:r>
                <a:rPr sz="1200" spc="4" dirty="0" smtClean="0">
                  <a:latin typeface="Times New Roman"/>
                  <a:cs typeface="Times New Roman"/>
                </a:rPr>
                <a:t>t</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os</a:t>
              </a:r>
              <a:r>
                <a:rPr sz="1200" spc="5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tor</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rnos</a:t>
              </a:r>
              <a:r>
                <a:rPr sz="1200" spc="79"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nos</a:t>
              </a:r>
              <a:r>
                <a:rPr sz="1200" spc="59" dirty="0" smtClean="0">
                  <a:latin typeface="Times New Roman"/>
                  <a:cs typeface="Times New Roman"/>
                </a:rPr>
                <a:t> </a:t>
              </a:r>
              <a:r>
                <a:rPr sz="1200" spc="0" dirty="0" smtClean="0">
                  <a:latin typeface="Times New Roman"/>
                  <a:cs typeface="Times New Roman"/>
                </a:rPr>
                <a:t>que</a:t>
              </a:r>
              <a:r>
                <a:rPr sz="1200" spc="54" dirty="0" smtClean="0">
                  <a:latin typeface="Times New Roman"/>
                  <a:cs typeface="Times New Roman"/>
                </a:rPr>
                <a:t> </a:t>
              </a:r>
              <a:r>
                <a:rPr sz="1200" spc="0" dirty="0" smtClean="0">
                  <a:latin typeface="Times New Roman"/>
                  <a:cs typeface="Times New Roman"/>
                </a:rPr>
                <a:t>la</a:t>
              </a:r>
              <a:r>
                <a:rPr sz="1200" spc="5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f</a:t>
              </a:r>
              <a:r>
                <a:rPr sz="1200" spc="-4" dirty="0" smtClean="0">
                  <a:latin typeface="Times New Roman"/>
                  <a:cs typeface="Times New Roman"/>
                </a:rPr>
                <a:t>ec</a:t>
              </a:r>
              <a:r>
                <a:rPr sz="1200" spc="0" dirty="0" smtClean="0">
                  <a:latin typeface="Times New Roman"/>
                  <a:cs typeface="Times New Roman"/>
                </a:rPr>
                <a:t>tan</a:t>
              </a:r>
              <a:r>
                <a:rPr sz="1200" spc="54"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t</a:t>
              </a:r>
              <a:r>
                <a:rPr sz="1200" spc="9" dirty="0" smtClean="0">
                  <a:latin typeface="Times New Roman"/>
                  <a:cs typeface="Times New Roman"/>
                </a:rPr>
                <a:t>a</a:t>
              </a:r>
              <a:r>
                <a:rPr sz="1200" spc="0" dirty="0" smtClean="0">
                  <a:latin typeface="Times New Roman"/>
                  <a:cs typeface="Times New Roman"/>
                </a:rPr>
                <a:t>mente</a:t>
              </a:r>
              <a:r>
                <a:rPr sz="1200" spc="5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rollo</a:t>
              </a:r>
              <a:r>
                <a:rPr sz="1200" spc="144"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sus</a:t>
              </a:r>
              <a:r>
                <a:rPr sz="1200" spc="14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15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a:t>
              </a:r>
              <a:r>
                <a:rPr sz="1200" spc="144" dirty="0" smtClean="0">
                  <a:latin typeface="Times New Roman"/>
                  <a:cs typeface="Times New Roman"/>
                </a:rPr>
                <a:t> </a:t>
              </a:r>
              <a:r>
                <a:rPr sz="1200" spc="0" dirty="0" smtClean="0">
                  <a:latin typeface="Times New Roman"/>
                  <a:cs typeface="Times New Roman"/>
                </a:rPr>
                <a:t>que</a:t>
              </a:r>
              <a:r>
                <a:rPr sz="1200" spc="15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14" dirty="0" smtClean="0">
                  <a:latin typeface="Times New Roman"/>
                  <a:cs typeface="Times New Roman"/>
                </a:rPr>
                <a:t>i</a:t>
              </a:r>
              <a:r>
                <a:rPr sz="1200" spc="0" dirty="0" smtClean="0">
                  <a:latin typeface="Times New Roman"/>
                  <a:cs typeface="Times New Roman"/>
                </a:rPr>
                <a:t>na</a:t>
              </a:r>
              <a:r>
                <a:rPr sz="1200" spc="139" dirty="0" smtClean="0">
                  <a:latin typeface="Times New Roman"/>
                  <a:cs typeface="Times New Roman"/>
                </a:rPr>
                <a:t> </a:t>
              </a:r>
              <a:r>
                <a:rPr sz="1200" spc="0" dirty="0" smtClean="0">
                  <a:latin typeface="Times New Roman"/>
                  <a:cs typeface="Times New Roman"/>
                </a:rPr>
                <a:t>que</a:t>
              </a:r>
              <a:r>
                <a:rPr sz="1200" spc="150" dirty="0" smtClean="0">
                  <a:latin typeface="Times New Roman"/>
                  <a:cs typeface="Times New Roman"/>
                </a:rPr>
                <a:t> </a:t>
              </a:r>
              <a:r>
                <a:rPr sz="1200" spc="1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e</a:t>
              </a:r>
              <a:r>
                <a:rPr sz="1200" spc="139" dirty="0" smtClean="0">
                  <a:latin typeface="Times New Roman"/>
                  <a:cs typeface="Times New Roman"/>
                </a:rPr>
                <a:t> </a:t>
              </a:r>
              <a:r>
                <a:rPr sz="1200" spc="0" dirty="0" smtClean="0">
                  <a:latin typeface="Times New Roman"/>
                  <a:cs typeface="Times New Roman"/>
                </a:rPr>
                <a:t>una</a:t>
              </a:r>
              <a:r>
                <a:rPr sz="1200" spc="139" dirty="0" smtClean="0">
                  <a:latin typeface="Times New Roman"/>
                  <a:cs typeface="Times New Roman"/>
                </a:rPr>
                <a:t> </a:t>
              </a:r>
              <a:r>
                <a:rPr sz="1200" spc="0" dirty="0" smtClean="0">
                  <a:latin typeface="Times New Roman"/>
                  <a:cs typeface="Times New Roman"/>
                </a:rPr>
                <a:t>probabi</a:t>
              </a:r>
              <a:r>
                <a:rPr sz="1200" spc="4" dirty="0" smtClean="0">
                  <a:latin typeface="Times New Roman"/>
                  <a:cs typeface="Times New Roman"/>
                </a:rPr>
                <a:t>l</a:t>
              </a:r>
              <a:r>
                <a:rPr sz="1200" spc="0" dirty="0" smtClean="0">
                  <a:latin typeface="Times New Roman"/>
                  <a:cs typeface="Times New Roman"/>
                </a:rPr>
                <a:t>idad</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a:p>
              <a:pPr marL="68579" marR="154924" algn="just">
                <a:lnSpc>
                  <a:spcPct val="104777"/>
                </a:lnSpc>
              </a:pPr>
              <a:r>
                <a:rPr sz="1200" spc="0" dirty="0" smtClean="0">
                  <a:latin typeface="Times New Roman"/>
                  <a:cs typeface="Times New Roman"/>
                </a:rPr>
                <a:t>68.44%</a:t>
              </a:r>
              <a:r>
                <a:rPr sz="1200" spc="125" dirty="0" smtClean="0">
                  <a:latin typeface="Times New Roman"/>
                  <a:cs typeface="Times New Roman"/>
                </a:rPr>
                <a:t> </a:t>
              </a:r>
              <a:r>
                <a:rPr sz="1200" spc="0" dirty="0" smtClean="0">
                  <a:latin typeface="Times New Roman"/>
                  <a:cs typeface="Times New Roman"/>
                </a:rPr>
                <a:t>que</a:t>
              </a:r>
              <a:r>
                <a:rPr sz="1200" spc="125" dirty="0" smtClean="0">
                  <a:latin typeface="Times New Roman"/>
                  <a:cs typeface="Times New Roman"/>
                </a:rPr>
                <a:t> </a:t>
              </a:r>
              <a:r>
                <a:rPr sz="1200" spc="0" dirty="0" smtClean="0">
                  <a:latin typeface="Times New Roman"/>
                  <a:cs typeface="Times New Roman"/>
                </a:rPr>
                <a:t>se</a:t>
              </a:r>
              <a:r>
                <a:rPr sz="1200" spc="12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e</a:t>
              </a:r>
              <a:r>
                <a:rPr sz="1200" spc="0" dirty="0" smtClean="0">
                  <a:latin typeface="Times New Roman"/>
                  <a:cs typeface="Times New Roman"/>
                </a:rPr>
                <a:t>n</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29"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o</a:t>
              </a:r>
              <a:r>
                <a:rPr sz="1200" spc="0" dirty="0" smtClean="0">
                  <a:latin typeface="Times New Roman"/>
                  <a:cs typeface="Times New Roman"/>
                </a:rPr>
                <a:t>s</a:t>
              </a:r>
              <a:r>
                <a:rPr sz="1200" spc="12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la</a:t>
              </a:r>
              <a:r>
                <a:rPr sz="1200" spc="129" dirty="0" smtClean="0">
                  <a:latin typeface="Times New Roman"/>
                  <a:cs typeface="Times New Roman"/>
                </a:rPr>
                <a:t> </a:t>
              </a:r>
              <a:r>
                <a:rPr sz="1200" spc="0" dirty="0" smtClean="0">
                  <a:latin typeface="Times New Roman"/>
                  <a:cs typeface="Times New Roman"/>
                </a:rPr>
                <a:t>C</a:t>
              </a:r>
              <a:r>
                <a:rPr sz="1200" spc="-9" dirty="0" smtClean="0">
                  <a:latin typeface="Times New Roman"/>
                  <a:cs typeface="Times New Roman"/>
                </a:rPr>
                <a:t>l</a:t>
              </a:r>
              <a:r>
                <a:rPr sz="1200" spc="0" dirty="0" smtClean="0">
                  <a:latin typeface="Times New Roman"/>
                  <a:cs typeface="Times New Roman"/>
                </a:rPr>
                <a:t>ín</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1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 d</a:t>
              </a:r>
              <a:r>
                <a:rPr sz="1200" spc="-4" dirty="0" smtClean="0">
                  <a:latin typeface="Times New Roman"/>
                  <a:cs typeface="Times New Roman"/>
                </a:rPr>
                <a:t>e</a:t>
              </a:r>
              <a:r>
                <a:rPr sz="1200" spc="0" dirty="0" smtClean="0">
                  <a:latin typeface="Times New Roman"/>
                  <a:cs typeface="Times New Roman"/>
                </a:rPr>
                <a:t>l </a:t>
              </a:r>
              <a:r>
                <a:rPr sz="1200" spc="-9" dirty="0" smtClean="0">
                  <a:latin typeface="Times New Roman"/>
                  <a:cs typeface="Times New Roman"/>
                </a:rPr>
                <a:t>g</a:t>
              </a:r>
              <a:r>
                <a:rPr sz="1200" spc="0" dirty="0" smtClean="0">
                  <a:latin typeface="Times New Roman"/>
                  <a:cs typeface="Times New Roman"/>
                </a:rPr>
                <a:t>iro </a:t>
              </a:r>
              <a:r>
                <a:rPr sz="1200" spc="9" dirty="0" smtClean="0">
                  <a:latin typeface="Times New Roman"/>
                  <a:cs typeface="Times New Roman"/>
                </a:rPr>
                <a:t>p</a:t>
              </a:r>
              <a:r>
                <a:rPr sz="1200" spc="0" dirty="0" smtClean="0">
                  <a:latin typeface="Times New Roman"/>
                  <a:cs typeface="Times New Roman"/>
                </a:rPr>
                <a:t>ropio de</a:t>
              </a:r>
              <a:r>
                <a:rPr sz="1200" spc="-4"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 n</a:t>
              </a:r>
              <a:r>
                <a:rPr sz="1200" spc="4" dirty="0" smtClean="0">
                  <a:latin typeface="Times New Roman"/>
                  <a:cs typeface="Times New Roman"/>
                </a:rPr>
                <a:t>e</a:t>
              </a:r>
              <a:r>
                <a:rPr sz="1200" spc="0" dirty="0" smtClean="0">
                  <a:latin typeface="Times New Roman"/>
                  <a:cs typeface="Times New Roman"/>
                </a:rPr>
                <a:t>go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o</a:t>
              </a:r>
              <a:r>
                <a:rPr sz="1200" spc="0" dirty="0" smtClean="0">
                  <a:latin typeface="Calibri"/>
                  <a:cs typeface="Calibri"/>
                </a:rPr>
                <a:t>.</a:t>
              </a:r>
              <a:endParaRPr sz="1200">
                <a:latin typeface="Calibri"/>
                <a:cs typeface="Calibri"/>
              </a:endParaRPr>
            </a:p>
            <a:p>
              <a:pPr marL="68579" marR="2134847">
                <a:lnSpc>
                  <a:spcPts val="1379"/>
                </a:lnSpc>
                <a:spcBef>
                  <a:spcPts val="3361"/>
                </a:spcBef>
              </a:pPr>
              <a:r>
                <a:rPr sz="1200" spc="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rti</a:t>
              </a:r>
              <a:r>
                <a:rPr sz="1200" spc="-4" dirty="0" smtClean="0">
                  <a:latin typeface="Times New Roman"/>
                  <a:cs typeface="Times New Roman"/>
                </a:rPr>
                <a:t>c</a:t>
              </a:r>
              <a:r>
                <a:rPr sz="1200" spc="0" dirty="0" smtClean="0">
                  <a:latin typeface="Times New Roman"/>
                  <a:cs typeface="Times New Roman"/>
                </a:rPr>
                <a:t>ular</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le</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omun</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 p</a:t>
              </a:r>
              <a:r>
                <a:rPr sz="1200" spc="-4" dirty="0" smtClean="0">
                  <a:latin typeface="Times New Roman"/>
                  <a:cs typeface="Times New Roman"/>
                </a:rPr>
                <a:t>a</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los fi</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p</a:t>
              </a:r>
              <a:r>
                <a:rPr sz="1200" spc="-4" dirty="0" smtClean="0">
                  <a:latin typeface="Times New Roman"/>
                  <a:cs typeface="Times New Roman"/>
                </a:rPr>
                <a:t>e</a:t>
              </a:r>
              <a:r>
                <a:rPr sz="1200" spc="0" dirty="0" smtClean="0">
                  <a:latin typeface="Times New Roman"/>
                  <a:cs typeface="Times New Roman"/>
                </a:rPr>
                <a:t>rtin</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tes. </a:t>
              </a:r>
              <a:endParaRPr sz="1200">
                <a:latin typeface="Times New Roman"/>
                <a:cs typeface="Times New Roman"/>
              </a:endParaRPr>
            </a:p>
            <a:p>
              <a:pPr marL="68579" marR="2134847">
                <a:lnSpc>
                  <a:spcPts val="1379"/>
                </a:lnSpc>
                <a:spcBef>
                  <a:spcPts val="1379"/>
                </a:spcBef>
              </a:pPr>
              <a:r>
                <a:rPr sz="1200" spc="0" dirty="0" smtClean="0">
                  <a:latin typeface="Times New Roman"/>
                  <a:cs typeface="Times New Roman"/>
                </a:rPr>
                <a:t>At</a:t>
              </a:r>
              <a:r>
                <a:rPr sz="1200" spc="-4" dirty="0" smtClean="0">
                  <a:latin typeface="Times New Roman"/>
                  <a:cs typeface="Times New Roman"/>
                </a:rPr>
                <a:t>e</a:t>
              </a:r>
              <a:r>
                <a:rPr sz="1200" spc="0" dirty="0" smtClean="0">
                  <a:latin typeface="Times New Roman"/>
                  <a:cs typeface="Times New Roman"/>
                </a:rPr>
                <a:t>ntam</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a:p>
              <a:pPr marL="68579" marR="4120314" algn="just">
                <a:lnSpc>
                  <a:spcPct val="95825"/>
                </a:lnSpc>
                <a:spcBef>
                  <a:spcPts val="6953"/>
                </a:spcBef>
              </a:pP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a:p>
              <a:pPr marL="68579" marR="4611725" algn="just">
                <a:lnSpc>
                  <a:spcPct val="95825"/>
                </a:lnSpc>
              </a:pP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endParaRPr sz="1200">
                <a:latin typeface="Times New Roman"/>
                <a:cs typeface="Times New Roman"/>
              </a:endParaRPr>
            </a:p>
            <a:p>
              <a:pPr marL="68579" marR="3393897" algn="just">
                <a:lnSpc>
                  <a:spcPct val="95825"/>
                </a:lnSpc>
              </a:pPr>
              <a:r>
                <a:rPr sz="1200" spc="0" dirty="0" smtClean="0">
                  <a:latin typeface="Times New Roman"/>
                  <a:cs typeface="Times New Roman"/>
                </a:rPr>
                <a:t>V &amp;</a:t>
              </a:r>
              <a:r>
                <a:rPr sz="1200" spc="-9" dirty="0" smtClean="0">
                  <a:latin typeface="Times New Roman"/>
                  <a:cs typeface="Times New Roman"/>
                </a:rPr>
                <a:t> </a:t>
              </a:r>
              <a:r>
                <a:rPr sz="1200" spc="0" dirty="0" smtClean="0">
                  <a:latin typeface="Times New Roman"/>
                  <a:cs typeface="Times New Roman"/>
                </a:rPr>
                <a:t>J </a:t>
              </a:r>
              <a:r>
                <a:rPr sz="1200" spc="9" dirty="0" smtClean="0">
                  <a:latin typeface="Times New Roman"/>
                  <a:cs typeface="Times New Roman"/>
                </a:rPr>
                <a:t> 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a:t>
              </a:r>
              <a:r>
                <a:rPr sz="1200" spc="-4"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a:t>
              </a:r>
              <a:endParaRPr sz="1200">
                <a:latin typeface="Times New Roman"/>
                <a:cs typeface="Times New Roman"/>
              </a:endParaRPr>
            </a:p>
            <a:p>
              <a:pPr marL="68579" marR="1955393" algn="just">
                <a:lnSpc>
                  <a:spcPct val="95825"/>
                </a:lnSpc>
              </a:pPr>
              <a:r>
                <a:rPr sz="1200" spc="0" dirty="0" smtClean="0">
                  <a:latin typeface="Times New Roman"/>
                  <a:cs typeface="Times New Roman"/>
                </a:rPr>
                <a:t>A</a:t>
              </a:r>
              <a:r>
                <a:rPr sz="1200" spc="-4" dirty="0" smtClean="0">
                  <a:latin typeface="Times New Roman"/>
                  <a:cs typeface="Times New Roman"/>
                </a:rPr>
                <a:t>U</a:t>
              </a:r>
              <a:r>
                <a:rPr sz="1200" spc="9"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O</a:t>
              </a:r>
              <a:r>
                <a:rPr sz="1200" spc="0" dirty="0" smtClean="0">
                  <a:latin typeface="Times New Roman"/>
                  <a:cs typeface="Times New Roman"/>
                </a:rPr>
                <a:t>RES Y CO</a:t>
              </a:r>
              <a:r>
                <a:rPr sz="1200" spc="-4" dirty="0" smtClean="0">
                  <a:latin typeface="Times New Roman"/>
                  <a:cs typeface="Times New Roman"/>
                </a:rPr>
                <a:t>N</a:t>
              </a:r>
              <a:r>
                <a:rPr sz="1200" spc="14" dirty="0" smtClean="0">
                  <a:latin typeface="Times New Roman"/>
                  <a:cs typeface="Times New Roman"/>
                </a:rPr>
                <a:t>S</a:t>
              </a:r>
              <a:r>
                <a:rPr sz="1200" spc="9" dirty="0" smtClean="0">
                  <a:latin typeface="Times New Roman"/>
                  <a:cs typeface="Times New Roman"/>
                </a:rPr>
                <a:t>U</a:t>
              </a:r>
              <a:r>
                <a:rPr sz="1200" spc="-25" dirty="0" smtClean="0">
                  <a:latin typeface="Times New Roman"/>
                  <a:cs typeface="Times New Roman"/>
                </a:rPr>
                <a:t>L</a:t>
              </a:r>
              <a:r>
                <a:rPr sz="1200" spc="9" dirty="0" smtClean="0">
                  <a:latin typeface="Times New Roman"/>
                  <a:cs typeface="Times New Roman"/>
                </a:rPr>
                <a:t>T</a:t>
              </a:r>
              <a:r>
                <a:rPr sz="1200" spc="0" dirty="0" smtClean="0">
                  <a:latin typeface="Times New Roman"/>
                  <a:cs typeface="Times New Roman"/>
                </a:rPr>
                <a:t>ORES</a:t>
              </a:r>
              <a:r>
                <a:rPr sz="1200" spc="4" dirty="0" smtClean="0">
                  <a:latin typeface="Times New Roman"/>
                  <a:cs typeface="Times New Roman"/>
                </a:rPr>
                <a:t> </a:t>
              </a:r>
              <a:r>
                <a:rPr sz="1200" spc="0" dirty="0" smtClean="0">
                  <a:latin typeface="Times New Roman"/>
                  <a:cs typeface="Times New Roman"/>
                </a:rPr>
                <a:t>EM</a:t>
              </a:r>
              <a:r>
                <a:rPr sz="1200" spc="4" dirty="0" smtClean="0">
                  <a:latin typeface="Times New Roman"/>
                  <a:cs typeface="Times New Roman"/>
                </a:rPr>
                <a:t>P</a:t>
              </a:r>
              <a:r>
                <a:rPr sz="1200" spc="0" dirty="0" smtClean="0">
                  <a:latin typeface="Times New Roman"/>
                  <a:cs typeface="Times New Roman"/>
                </a:rPr>
                <a:t>RESA</a:t>
              </a:r>
              <a:r>
                <a:rPr sz="1200" spc="-9" dirty="0" smtClean="0">
                  <a:latin typeface="Times New Roman"/>
                  <a:cs typeface="Times New Roman"/>
                </a:rPr>
                <a:t>R</a:t>
              </a:r>
              <a:r>
                <a:rPr sz="1200" spc="-14" dirty="0" smtClean="0">
                  <a:latin typeface="Times New Roman"/>
                  <a:cs typeface="Times New Roman"/>
                </a:rPr>
                <a:t>I</a:t>
              </a:r>
              <a:r>
                <a:rPr sz="1200" spc="19"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ES</a:t>
              </a:r>
              <a:endParaRPr sz="1200">
                <a:latin typeface="Times New Roman"/>
                <a:cs typeface="Times New Roman"/>
              </a:endParaRPr>
            </a:p>
          </p:txBody>
        </p:sp>
        <p:sp>
          <p:nvSpPr>
            <p:cNvPr id="2" name="object 2"/>
            <p:cNvSpPr txBox="1"/>
            <p:nvPr/>
          </p:nvSpPr>
          <p:spPr>
            <a:xfrm>
              <a:off x="1555750" y="8232775"/>
              <a:ext cx="1485900" cy="152400"/>
            </a:xfrm>
            <a:prstGeom prst="rect">
              <a:avLst/>
            </a:prstGeom>
          </p:spPr>
          <p:txBody>
            <a:bodyPr wrap="square" lIns="0" tIns="0" rIns="0" bIns="0" rtlCol="0">
              <a:noAutofit/>
            </a:bodyPr>
            <a:lstStyle/>
            <a:p>
              <a:pPr marL="25400">
                <a:lnSpc>
                  <a:spcPts val="1000"/>
                </a:lnSpc>
              </a:pPr>
              <a:endParaRPr sz="100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2214625" y="1488948"/>
            <a:ext cx="5461508" cy="7557262"/>
            <a:chOff x="1371854" y="1428241"/>
            <a:chExt cx="5461508" cy="7557262"/>
          </a:xfrm>
        </p:grpSpPr>
        <p:sp>
          <p:nvSpPr>
            <p:cNvPr id="6" name="object 6"/>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7" name="object 7"/>
            <p:cNvSpPr/>
            <p:nvPr/>
          </p:nvSpPr>
          <p:spPr>
            <a:xfrm>
              <a:off x="1374902" y="249047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8" name="object 8"/>
            <p:cNvSpPr/>
            <p:nvPr/>
          </p:nvSpPr>
          <p:spPr>
            <a:xfrm>
              <a:off x="1371854" y="1428242"/>
              <a:ext cx="0" cy="7557261"/>
            </a:xfrm>
            <a:custGeom>
              <a:avLst/>
              <a:gdLst/>
              <a:ahLst/>
              <a:cxnLst/>
              <a:rect l="l" t="t" r="r" b="b"/>
              <a:pathLst>
                <a:path h="7557261">
                  <a:moveTo>
                    <a:pt x="0" y="0"/>
                  </a:moveTo>
                  <a:lnTo>
                    <a:pt x="0" y="7557261"/>
                  </a:lnTo>
                </a:path>
              </a:pathLst>
            </a:custGeom>
            <a:ln w="7366">
              <a:solidFill>
                <a:srgbClr val="000000"/>
              </a:solidFill>
            </a:ln>
          </p:spPr>
          <p:txBody>
            <a:bodyPr wrap="square" lIns="0" tIns="0" rIns="0" bIns="0" rtlCol="0">
              <a:noAutofit/>
            </a:bodyPr>
            <a:lstStyle/>
            <a:p>
              <a:endParaRPr/>
            </a:p>
          </p:txBody>
        </p:sp>
        <p:sp>
          <p:nvSpPr>
            <p:cNvPr id="9" name="object 9"/>
            <p:cNvSpPr/>
            <p:nvPr/>
          </p:nvSpPr>
          <p:spPr>
            <a:xfrm>
              <a:off x="1374902" y="898245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 name="object 10"/>
            <p:cNvSpPr/>
            <p:nvPr/>
          </p:nvSpPr>
          <p:spPr>
            <a:xfrm>
              <a:off x="6833362" y="1428241"/>
              <a:ext cx="0" cy="7557262"/>
            </a:xfrm>
            <a:custGeom>
              <a:avLst/>
              <a:gdLst/>
              <a:ahLst/>
              <a:cxnLst/>
              <a:rect l="l" t="t" r="r" b="b"/>
              <a:pathLst>
                <a:path h="7557262">
                  <a:moveTo>
                    <a:pt x="0" y="0"/>
                  </a:moveTo>
                  <a:lnTo>
                    <a:pt x="0" y="7557262"/>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383665" y="1466850"/>
              <a:ext cx="857249" cy="447675"/>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6174740" y="1476375"/>
              <a:ext cx="593089" cy="581025"/>
            </a:xfrm>
            <a:custGeom>
              <a:avLst/>
              <a:gdLst/>
              <a:ahLst/>
              <a:cxnLst/>
              <a:rect l="l" t="t" r="r" b="b"/>
              <a:pathLst>
                <a:path w="593089" h="581025">
                  <a:moveTo>
                    <a:pt x="0" y="581025"/>
                  </a:moveTo>
                  <a:lnTo>
                    <a:pt x="593089" y="581025"/>
                  </a:lnTo>
                  <a:lnTo>
                    <a:pt x="593089" y="0"/>
                  </a:lnTo>
                  <a:lnTo>
                    <a:pt x="0" y="0"/>
                  </a:lnTo>
                  <a:lnTo>
                    <a:pt x="0" y="581025"/>
                  </a:lnTo>
                  <a:close/>
                </a:path>
              </a:pathLst>
            </a:custGeom>
            <a:ln w="9524">
              <a:solidFill>
                <a:srgbClr val="000000"/>
              </a:solidFill>
            </a:ln>
          </p:spPr>
          <p:txBody>
            <a:bodyPr wrap="square" lIns="0" tIns="0" rIns="0" bIns="0" rtlCol="0">
              <a:noAutofit/>
            </a:bodyPr>
            <a:lstStyle/>
            <a:p>
              <a:endParaRPr/>
            </a:p>
          </p:txBody>
        </p:sp>
        <p:sp>
          <p:nvSpPr>
            <p:cNvPr id="13" name="object 13"/>
            <p:cNvSpPr/>
            <p:nvPr/>
          </p:nvSpPr>
          <p:spPr>
            <a:xfrm>
              <a:off x="6179820" y="1527048"/>
              <a:ext cx="583692" cy="480059"/>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2296414" y="1791257"/>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 name="object 4"/>
            <p:cNvSpPr txBox="1"/>
            <p:nvPr/>
          </p:nvSpPr>
          <p:spPr>
            <a:xfrm>
              <a:off x="6174740" y="1476375"/>
              <a:ext cx="593089" cy="581025"/>
            </a:xfrm>
            <a:prstGeom prst="rect">
              <a:avLst/>
            </a:prstGeom>
          </p:spPr>
          <p:txBody>
            <a:bodyPr wrap="square" lIns="0" tIns="0" rIns="0" bIns="0" rtlCol="0">
              <a:noAutofit/>
            </a:bodyPr>
            <a:lstStyle/>
            <a:p>
              <a:pPr>
                <a:lnSpc>
                  <a:spcPts val="700"/>
                </a:lnSpc>
                <a:spcBef>
                  <a:spcPts val="29"/>
                </a:spcBef>
              </a:pPr>
              <a:endParaRPr sz="700"/>
            </a:p>
            <a:p>
              <a:pPr marL="169418">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3" name="object 3"/>
            <p:cNvSpPr txBox="1"/>
            <p:nvPr/>
          </p:nvSpPr>
          <p:spPr>
            <a:xfrm>
              <a:off x="1371854" y="1431290"/>
              <a:ext cx="5461508" cy="1059179"/>
            </a:xfrm>
            <a:prstGeom prst="rect">
              <a:avLst/>
            </a:prstGeom>
          </p:spPr>
          <p:txBody>
            <a:bodyPr wrap="square" lIns="0" tIns="0" rIns="0" bIns="0" rtlCol="0">
              <a:noAutofit/>
            </a:bodyPr>
            <a:lstStyle/>
            <a:p>
              <a:pPr>
                <a:lnSpc>
                  <a:spcPts val="700"/>
                </a:lnSpc>
                <a:spcBef>
                  <a:spcPts val="22"/>
                </a:spcBef>
              </a:pPr>
              <a:endParaRPr sz="700"/>
            </a:p>
            <a:p>
              <a:pPr marL="1414652">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E</a:t>
              </a:r>
              <a:r>
                <a:rPr sz="1200" b="1" spc="4" dirty="0" smtClean="0">
                  <a:latin typeface="Times New Roman"/>
                  <a:cs typeface="Times New Roman"/>
                </a:rPr>
                <a:t>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39"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666113">
                <a:lnSpc>
                  <a:spcPts val="2138"/>
                </a:lnSpc>
                <a:spcBef>
                  <a:spcPts val="65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190" dirty="0" smtClean="0">
                  <a:latin typeface="Times New Roman"/>
                  <a:cs typeface="Times New Roman"/>
                </a:rPr>
                <a:t> </a:t>
              </a:r>
              <a:r>
                <a:rPr sz="1650" b="1" spc="4" baseline="39718" dirty="0" smtClean="0">
                  <a:solidFill>
                    <a:srgbClr val="FF0000"/>
                  </a:solidFill>
                  <a:latin typeface="Calibri"/>
                  <a:cs typeface="Calibri"/>
                </a:rPr>
                <a:t>1</a:t>
              </a:r>
              <a:r>
                <a:rPr sz="1650" b="1" spc="-4" baseline="39718" dirty="0" smtClean="0">
                  <a:solidFill>
                    <a:srgbClr val="FF0000"/>
                  </a:solidFill>
                  <a:latin typeface="Calibri"/>
                  <a:cs typeface="Calibri"/>
                </a:rPr>
                <a:t>/</a:t>
              </a:r>
              <a:r>
                <a:rPr sz="1650" b="1" spc="0" baseline="39718"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490469"/>
              <a:ext cx="5461508" cy="6491985"/>
            </a:xfrm>
            <a:prstGeom prst="rect">
              <a:avLst/>
            </a:prstGeom>
          </p:spPr>
          <p:txBody>
            <a:bodyPr wrap="square" lIns="0" tIns="0" rIns="0" bIns="0" rtlCol="0">
              <a:noAutofit/>
            </a:bodyPr>
            <a:lstStyle/>
            <a:p>
              <a:pPr>
                <a:lnSpc>
                  <a:spcPts val="1300"/>
                </a:lnSpc>
                <a:spcBef>
                  <a:spcPts val="90"/>
                </a:spcBef>
              </a:pPr>
              <a:endParaRPr sz="1300"/>
            </a:p>
            <a:p>
              <a:pPr marL="248411">
                <a:lnSpc>
                  <a:spcPct val="95825"/>
                </a:lnSpc>
              </a:pPr>
              <a:r>
                <a:rPr sz="1200" b="1" spc="0" dirty="0" smtClean="0">
                  <a:latin typeface="Times New Roman"/>
                  <a:cs typeface="Times New Roman"/>
                </a:rPr>
                <a:t>a)</a:t>
              </a:r>
              <a:r>
                <a:rPr sz="1200" b="1" spc="114" dirty="0" smtClean="0">
                  <a:latin typeface="Times New Roman"/>
                  <a:cs typeface="Times New Roman"/>
                </a:rPr>
                <a:t> </a:t>
              </a:r>
              <a:r>
                <a:rPr sz="1200" b="1" spc="-4" dirty="0" smtClean="0">
                  <a:latin typeface="Times New Roman"/>
                  <a:cs typeface="Times New Roman"/>
                </a:rPr>
                <a:t>M</a:t>
              </a:r>
              <a:r>
                <a:rPr sz="1200" b="1" spc="0" dirty="0" smtClean="0">
                  <a:latin typeface="Times New Roman"/>
                  <a:cs typeface="Times New Roman"/>
                </a:rPr>
                <a:t>otivo de</a:t>
              </a:r>
              <a:r>
                <a:rPr sz="1200" b="1" spc="-4" dirty="0" smtClean="0">
                  <a:latin typeface="Times New Roman"/>
                  <a:cs typeface="Times New Roman"/>
                </a:rPr>
                <a:t> </a:t>
              </a:r>
              <a:r>
                <a:rPr sz="1200" b="1" spc="0" dirty="0" smtClean="0">
                  <a:latin typeface="Times New Roman"/>
                  <a:cs typeface="Times New Roman"/>
                </a:rPr>
                <a:t>la A</a:t>
              </a:r>
              <a:r>
                <a:rPr sz="1200" b="1" spc="4" dirty="0" smtClean="0">
                  <a:latin typeface="Times New Roman"/>
                  <a:cs typeface="Times New Roman"/>
                </a:rPr>
                <a:t>ud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a:t>
              </a:r>
              <a:endParaRPr sz="1200">
                <a:latin typeface="Times New Roman"/>
                <a:cs typeface="Times New Roman"/>
              </a:endParaRPr>
            </a:p>
            <a:p>
              <a:pPr marL="68579" marR="155323" algn="just">
                <a:lnSpc>
                  <a:spcPct val="95825"/>
                </a:lnSpc>
                <a:spcBef>
                  <a:spcPts val="1356"/>
                </a:spcBef>
              </a:pPr>
              <a:r>
                <a:rPr sz="1200" spc="0" dirty="0" smtClean="0">
                  <a:latin typeface="Times New Roman"/>
                  <a:cs typeface="Times New Roman"/>
                </a:rPr>
                <a:t>El</a:t>
              </a:r>
              <a:r>
                <a:rPr sz="1200" spc="4" dirty="0" smtClean="0">
                  <a:latin typeface="Times New Roman"/>
                  <a:cs typeface="Times New Roman"/>
                </a:rPr>
                <a:t> </a:t>
              </a:r>
              <a:r>
                <a:rPr sz="1200" spc="0" dirty="0" smtClean="0">
                  <a:latin typeface="Times New Roman"/>
                  <a:cs typeface="Times New Roman"/>
                </a:rPr>
                <a:t>mo</a:t>
              </a:r>
              <a:r>
                <a:rPr sz="1200" spc="4" dirty="0" smtClean="0">
                  <a:latin typeface="Times New Roman"/>
                  <a:cs typeface="Times New Roman"/>
                </a:rPr>
                <a:t>t</a:t>
              </a:r>
              <a:r>
                <a:rPr sz="1200" spc="0" dirty="0" smtClean="0">
                  <a:latin typeface="Times New Roman"/>
                  <a:cs typeface="Times New Roman"/>
                </a:rPr>
                <a:t>ivo</a:t>
              </a:r>
              <a:r>
                <a:rPr sz="1200" spc="4" dirty="0" smtClean="0">
                  <a:latin typeface="Times New Roman"/>
                  <a:cs typeface="Times New Roman"/>
                </a:rPr>
                <a:t> </a:t>
              </a:r>
              <a:r>
                <a:rPr sz="1200" spc="0" dirty="0" smtClean="0">
                  <a:latin typeface="Times New Roman"/>
                  <a:cs typeface="Times New Roman"/>
                </a:rPr>
                <a:t>prin</a:t>
              </a:r>
              <a:r>
                <a:rPr sz="1200" spc="-4" dirty="0" smtClean="0">
                  <a:latin typeface="Times New Roman"/>
                  <a:cs typeface="Times New Roman"/>
                </a:rPr>
                <a:t>c</a:t>
              </a:r>
              <a:r>
                <a:rPr sz="1200" spc="0" dirty="0" smtClean="0">
                  <a:latin typeface="Times New Roman"/>
                  <a:cs typeface="Times New Roman"/>
                </a:rPr>
                <a:t>ipal</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a:t>
              </a:r>
              <a:r>
                <a:rPr sz="1200" spc="4"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20" dirty="0" smtClean="0">
                  <a:latin typeface="Times New Roman"/>
                  <a:cs typeface="Times New Roman"/>
                </a:rPr>
                <a:t> </a:t>
              </a:r>
              <a:r>
                <a:rPr sz="1200" spc="0" dirty="0" smtClean="0">
                  <a:latin typeface="Times New Roman"/>
                  <a:cs typeface="Times New Roman"/>
                </a:rPr>
                <a:t>de Auditoría </a:t>
              </a:r>
              <a:r>
                <a:rPr sz="1200" spc="9" dirty="0" smtClean="0">
                  <a:latin typeface="Times New Roman"/>
                  <a:cs typeface="Times New Roman"/>
                </a:rPr>
                <a:t>d</a:t>
              </a:r>
              <a:r>
                <a:rPr sz="1200" spc="0" dirty="0" smtClean="0">
                  <a:latin typeface="Times New Roman"/>
                  <a:cs typeface="Times New Roman"/>
                </a:rPr>
                <a:t>e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4" dirty="0" smtClean="0">
                  <a:latin typeface="Times New Roman"/>
                  <a:cs typeface="Times New Roman"/>
                </a:rPr>
                <a:t> </a:t>
              </a:r>
              <a:r>
                <a:rPr sz="1200" spc="0" dirty="0" smtClean="0">
                  <a:latin typeface="Times New Roman"/>
                  <a:cs typeface="Times New Roman"/>
                </a:rPr>
                <a:t>a los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9"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50"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a:t>
              </a:r>
              <a:r>
                <a:rPr sz="1200" spc="-4" dirty="0" smtClean="0">
                  <a:latin typeface="Times New Roman"/>
                  <a:cs typeface="Times New Roman"/>
                </a:rPr>
                <a:t>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34" dirty="0" smtClean="0">
                  <a:latin typeface="Times New Roman"/>
                  <a:cs typeface="Times New Roman"/>
                </a:rPr>
                <a:t> </a:t>
              </a:r>
              <a:r>
                <a:rPr sz="1200" spc="0" dirty="0" smtClean="0">
                  <a:latin typeface="Times New Roman"/>
                  <a:cs typeface="Times New Roman"/>
                </a:rPr>
                <a:t>y </a:t>
              </a:r>
              <a:r>
                <a:rPr sz="1200" spc="1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a:t>
              </a:r>
              <a:r>
                <a:rPr sz="1200" spc="34" dirty="0" smtClean="0">
                  <a:latin typeface="Times New Roman"/>
                  <a:cs typeface="Times New Roman"/>
                </a:rPr>
                <a:t> </a:t>
              </a:r>
              <a:r>
                <a:rPr sz="1200" spc="9" dirty="0" smtClean="0">
                  <a:latin typeface="Times New Roman"/>
                  <a:cs typeface="Times New Roman"/>
                </a:rPr>
                <a:t>H</a:t>
              </a:r>
              <a:r>
                <a:rPr sz="1200" spc="0" dirty="0" smtClean="0">
                  <a:latin typeface="Times New Roman"/>
                  <a:cs typeface="Times New Roman"/>
                </a:rPr>
                <a:t>umanos,</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l</a:t>
              </a:r>
              <a:r>
                <a:rPr sz="1200" spc="255"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luar</a:t>
              </a:r>
              <a:r>
                <a:rPr sz="1200" spc="245" dirty="0" smtClean="0">
                  <a:latin typeface="Times New Roman"/>
                  <a:cs typeface="Times New Roman"/>
                </a:rPr>
                <a:t> </a:t>
              </a:r>
              <a:r>
                <a:rPr sz="1200" spc="0" dirty="0" smtClean="0">
                  <a:latin typeface="Times New Roman"/>
                  <a:cs typeface="Times New Roman"/>
                </a:rPr>
                <a:t>los</a:t>
              </a:r>
              <a:r>
                <a:rPr sz="1200" spc="255"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r>
                <a:rPr sz="1200" spc="250"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270" dirty="0" smtClean="0">
                  <a:latin typeface="Times New Roman"/>
                  <a:cs typeface="Times New Roman"/>
                </a:rPr>
                <a:t> </a:t>
              </a:r>
              <a:r>
                <a:rPr sz="1200" spc="0" dirty="0" smtClean="0">
                  <a:latin typeface="Times New Roman"/>
                  <a:cs typeface="Times New Roman"/>
                </a:rPr>
                <a:t>y</a:t>
              </a:r>
              <a:r>
                <a:rPr sz="1200" spc="225" dirty="0" smtClean="0">
                  <a:latin typeface="Times New Roman"/>
                  <a:cs typeface="Times New Roman"/>
                </a:rPr>
                <a:t> </a:t>
              </a:r>
              <a:r>
                <a:rPr sz="1200" spc="9"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5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250"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0" dirty="0" smtClean="0">
                  <a:latin typeface="Times New Roman"/>
                  <a:cs typeface="Times New Roman"/>
                </a:rPr>
                <a:t>los</a:t>
              </a:r>
              <a:r>
                <a:rPr sz="1200" spc="25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255" dirty="0" smtClean="0">
                  <a:latin typeface="Times New Roman"/>
                  <a:cs typeface="Times New Roman"/>
                </a:rPr>
                <a:t> </a:t>
              </a:r>
              <a:r>
                <a:rPr sz="1200" spc="0" dirty="0" smtClean="0">
                  <a:latin typeface="Times New Roman"/>
                  <a:cs typeface="Times New Roman"/>
                </a:rPr>
                <a:t>de dichos</a:t>
              </a:r>
              <a:r>
                <a:rPr sz="1200" spc="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50"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de</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34" dirty="0" smtClean="0">
                  <a:latin typeface="Times New Roman"/>
                  <a:cs typeface="Times New Roman"/>
                </a:rPr>
                <a:t> </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ma</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fe</a:t>
              </a:r>
              <a:r>
                <a:rPr sz="1200" spc="-4" dirty="0" smtClean="0">
                  <a:latin typeface="Times New Roman"/>
                  <a:cs typeface="Times New Roman"/>
                </a:rPr>
                <a:t>c</a:t>
              </a:r>
              <a:r>
                <a:rPr sz="1200" spc="0" dirty="0" smtClean="0">
                  <a:latin typeface="Times New Roman"/>
                  <a:cs typeface="Times New Roman"/>
                </a:rPr>
                <a:t>tuar</a:t>
              </a:r>
              <a:r>
                <a:rPr sz="1200" spc="29" dirty="0" smtClean="0">
                  <a:latin typeface="Times New Roman"/>
                  <a:cs typeface="Times New Roman"/>
                </a:rPr>
                <a:t> </a:t>
              </a:r>
              <a:r>
                <a:rPr sz="1200" spc="0" dirty="0" smtClean="0">
                  <a:latin typeface="Times New Roman"/>
                  <a:cs typeface="Times New Roman"/>
                </a:rPr>
                <a:t>ju</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ios</a:t>
              </a:r>
              <a:r>
                <a:rPr sz="1200" spc="39" dirty="0" smtClean="0">
                  <a:latin typeface="Times New Roman"/>
                  <a:cs typeface="Times New Roman"/>
                </a:rPr>
                <a:t> </a:t>
              </a:r>
              <a:r>
                <a:rPr sz="1200" spc="0" dirty="0" smtClean="0">
                  <a:latin typeface="Times New Roman"/>
                  <a:cs typeface="Times New Roman"/>
                </a:rPr>
                <a:t>de</a:t>
              </a:r>
              <a:r>
                <a:rPr sz="1200" spc="34"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a:t>
              </a:r>
              <a:r>
                <a:rPr sz="1200" spc="5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r>
                <a:rPr sz="1200" spc="39" dirty="0" smtClean="0">
                  <a:latin typeface="Times New Roman"/>
                  <a:cs typeface="Times New Roman"/>
                </a:rPr>
                <a:t> </a:t>
              </a:r>
              <a:r>
                <a:rPr sz="1200" spc="0" dirty="0" smtClean="0">
                  <a:latin typeface="Times New Roman"/>
                  <a:cs typeface="Times New Roman"/>
                </a:rPr>
                <a:t>que p</a:t>
              </a:r>
              <a:r>
                <a:rPr sz="1200" spc="-4" dirty="0" smtClean="0">
                  <a:latin typeface="Times New Roman"/>
                  <a:cs typeface="Times New Roman"/>
                </a:rPr>
                <a:t>e</a:t>
              </a:r>
              <a:r>
                <a:rPr sz="1200" spc="0" dirty="0" smtClean="0">
                  <a:latin typeface="Times New Roman"/>
                  <a:cs typeface="Times New Roman"/>
                </a:rPr>
                <a:t>rmitan</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mpeño</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stos</a:t>
              </a:r>
              <a:r>
                <a:rPr sz="1200" spc="7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ec</a:t>
              </a:r>
              <a:r>
                <a:rPr sz="1200" spc="0" dirty="0" smtClean="0">
                  <a:latin typeface="Times New Roman"/>
                  <a:cs typeface="Times New Roman"/>
                </a:rPr>
                <a:t>to</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a:t>
              </a:r>
              <a:r>
                <a:rPr sz="1200" spc="89" dirty="0" smtClean="0">
                  <a:latin typeface="Times New Roman"/>
                  <a:cs typeface="Times New Roman"/>
                </a:rPr>
                <a:t> </a:t>
              </a:r>
              <a:r>
                <a:rPr sz="1200" spc="0" dirty="0" smtClean="0">
                  <a:latin typeface="Times New Roman"/>
                  <a:cs typeface="Times New Roman"/>
                </a:rPr>
                <a:t>y</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r si </a:t>
              </a:r>
              <a:r>
                <a:rPr sz="1200" spc="4"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e</a:t>
              </a:r>
              <a:r>
                <a:rPr sz="1200" spc="0" dirty="0" smtClean="0">
                  <a:latin typeface="Times New Roman"/>
                  <a:cs typeface="Times New Roman"/>
                </a:rPr>
                <a:t>stán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iendo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 los objetivos 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a:t>
              </a:r>
              <a:r>
                <a:rPr sz="1200" spc="0" dirty="0" smtClean="0">
                  <a:latin typeface="Times New Roman"/>
                  <a:cs typeface="Times New Roman"/>
                </a:rPr>
                <a:t>dos.</a:t>
              </a:r>
              <a:endParaRPr sz="1200">
                <a:latin typeface="Times New Roman"/>
                <a:cs typeface="Times New Roman"/>
              </a:endParaRPr>
            </a:p>
            <a:p>
              <a:pPr marL="68579" marR="3369134" indent="179831">
                <a:lnSpc>
                  <a:spcPct val="190972"/>
                </a:lnSpc>
                <a:spcBef>
                  <a:spcPts val="352"/>
                </a:spcBef>
              </a:pPr>
              <a:r>
                <a:rPr sz="1200" b="1" spc="4" dirty="0" smtClean="0">
                  <a:latin typeface="Times New Roman"/>
                  <a:cs typeface="Times New Roman"/>
                </a:rPr>
                <a:t>b</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 de</a:t>
              </a:r>
              <a:r>
                <a:rPr sz="1200" b="1" spc="-4" dirty="0" smtClean="0">
                  <a:latin typeface="Times New Roman"/>
                  <a:cs typeface="Times New Roman"/>
                </a:rPr>
                <a:t> </a:t>
              </a:r>
              <a:r>
                <a:rPr sz="1200" b="1" spc="0" dirty="0" smtClean="0">
                  <a:latin typeface="Times New Roman"/>
                  <a:cs typeface="Times New Roman"/>
                </a:rPr>
                <a:t>la A</a:t>
              </a:r>
              <a:r>
                <a:rPr sz="1200" b="1" spc="4" dirty="0" smtClean="0">
                  <a:latin typeface="Times New Roman"/>
                  <a:cs typeface="Times New Roman"/>
                </a:rPr>
                <a:t>ud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 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ne</a:t>
              </a:r>
              <a:r>
                <a:rPr sz="1200" b="1" spc="-4" dirty="0" smtClean="0">
                  <a:latin typeface="Times New Roman"/>
                  <a:cs typeface="Times New Roman"/>
                </a:rPr>
                <a:t>r</a:t>
              </a:r>
              <a:r>
                <a:rPr sz="1200" b="1" spc="0" dirty="0" smtClean="0">
                  <a:latin typeface="Times New Roman"/>
                  <a:cs typeface="Times New Roman"/>
                </a:rPr>
                <a:t>al</a:t>
              </a:r>
              <a:endParaRPr sz="1200">
                <a:latin typeface="Times New Roman"/>
                <a:cs typeface="Times New Roman"/>
              </a:endParaRPr>
            </a:p>
            <a:p>
              <a:pPr marL="68579" marR="156438" algn="just">
                <a:lnSpc>
                  <a:spcPts val="1355"/>
                </a:lnSpc>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roll</a:t>
              </a:r>
              <a:r>
                <a:rPr sz="1200" spc="-4" dirty="0" smtClean="0">
                  <a:latin typeface="Times New Roman"/>
                  <a:cs typeface="Times New Roman"/>
                </a:rPr>
                <a:t>a</a:t>
              </a:r>
              <a:r>
                <a:rPr sz="1200" spc="0" dirty="0" smtClean="0">
                  <a:latin typeface="Times New Roman"/>
                  <a:cs typeface="Times New Roman"/>
                </a:rPr>
                <a:t>r </a:t>
              </a:r>
              <a:r>
                <a:rPr sz="1200" spc="165" dirty="0" smtClean="0">
                  <a:latin typeface="Times New Roman"/>
                  <a:cs typeface="Times New Roman"/>
                </a:rPr>
                <a:t> </a:t>
              </a:r>
              <a:r>
                <a:rPr sz="1200" spc="0" dirty="0" smtClean="0">
                  <a:latin typeface="Times New Roman"/>
                  <a:cs typeface="Times New Roman"/>
                </a:rPr>
                <a:t>una </a:t>
              </a:r>
              <a:r>
                <a:rPr sz="1200" spc="160" dirty="0" smtClean="0">
                  <a:latin typeface="Times New Roman"/>
                  <a:cs typeface="Times New Roman"/>
                </a:rPr>
                <a:t> </a:t>
              </a:r>
              <a:r>
                <a:rPr sz="1200" spc="0" dirty="0" smtClean="0">
                  <a:latin typeface="Times New Roman"/>
                  <a:cs typeface="Times New Roman"/>
                </a:rPr>
                <a:t>Audit</a:t>
              </a:r>
              <a:r>
                <a:rPr sz="1200" spc="14" dirty="0" smtClean="0">
                  <a:latin typeface="Times New Roman"/>
                  <a:cs typeface="Times New Roman"/>
                </a:rPr>
                <a:t>o</a:t>
              </a:r>
              <a:r>
                <a:rPr sz="1200" spc="0" dirty="0" smtClean="0">
                  <a:latin typeface="Times New Roman"/>
                  <a:cs typeface="Times New Roman"/>
                </a:rPr>
                <a:t>ría </a:t>
              </a:r>
              <a:r>
                <a:rPr sz="1200" spc="160" dirty="0" smtClean="0">
                  <a:latin typeface="Times New Roman"/>
                  <a:cs typeface="Times New Roman"/>
                </a:rPr>
                <a:t> </a:t>
              </a:r>
              <a:r>
                <a:rPr sz="1200" spc="0" dirty="0" smtClean="0">
                  <a:latin typeface="Times New Roman"/>
                  <a:cs typeface="Times New Roman"/>
                </a:rPr>
                <a:t>de </a:t>
              </a:r>
              <a:r>
                <a:rPr sz="1200" spc="160"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 </a:t>
              </a:r>
              <a:r>
                <a:rPr sz="1200" spc="16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16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 </a:t>
              </a:r>
              <a:r>
                <a:rPr sz="1200" spc="18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17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a:t>
              </a:r>
              <a:r>
                <a:rPr sz="1200" spc="9" dirty="0" smtClean="0">
                  <a:latin typeface="Times New Roman"/>
                  <a:cs typeface="Times New Roman"/>
                </a:rPr>
                <a:t>e</a:t>
              </a:r>
              <a:r>
                <a:rPr sz="1200" spc="0" dirty="0" smtClean="0">
                  <a:latin typeface="Times New Roman"/>
                  <a:cs typeface="Times New Roman"/>
                </a:rPr>
                <a:t>nto </a:t>
              </a:r>
              <a:r>
                <a:rPr sz="1200" spc="170" dirty="0" smtClean="0">
                  <a:latin typeface="Times New Roman"/>
                  <a:cs typeface="Times New Roman"/>
                </a:rPr>
                <a:t> </a:t>
              </a:r>
              <a:r>
                <a:rPr sz="1200" spc="0" dirty="0" smtClean="0">
                  <a:latin typeface="Times New Roman"/>
                  <a:cs typeface="Times New Roman"/>
                </a:rPr>
                <a:t>de </a:t>
              </a:r>
              <a:r>
                <a:rPr sz="1200" spc="160"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a:p>
              <a:pPr marL="68579" marR="155780" algn="just">
                <a:lnSpc>
                  <a:spcPct val="95825"/>
                </a:lnSpc>
              </a:pP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a:t>
              </a:r>
              <a:r>
                <a:rPr sz="1200" spc="34"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onom</a:t>
              </a:r>
              <a:r>
                <a:rPr sz="1200" spc="4" dirty="0" smtClean="0">
                  <a:latin typeface="Times New Roman"/>
                  <a:cs typeface="Times New Roman"/>
                </a:rPr>
                <a:t>í</a:t>
              </a:r>
              <a:r>
                <a:rPr sz="1200" spc="0" dirty="0" smtClean="0">
                  <a:latin typeface="Times New Roman"/>
                  <a:cs typeface="Times New Roman"/>
                </a:rPr>
                <a:t>a</a:t>
              </a:r>
              <a:r>
                <a:rPr sz="1200" spc="9" dirty="0" smtClean="0">
                  <a:latin typeface="Times New Roman"/>
                  <a:cs typeface="Times New Roman"/>
                </a:rPr>
                <a:t> </a:t>
              </a:r>
              <a:r>
                <a:rPr sz="1200" spc="0" dirty="0" smtClean="0">
                  <a:latin typeface="Times New Roman"/>
                  <a:cs typeface="Times New Roman"/>
                </a:rPr>
                <a:t>de</a:t>
              </a:r>
              <a:r>
                <a:rPr sz="1200" spc="9" dirty="0" smtClean="0">
                  <a:latin typeface="Times New Roman"/>
                  <a:cs typeface="Times New Roman"/>
                </a:rPr>
                <a:t> </a:t>
              </a:r>
              <a:r>
                <a:rPr sz="1200" spc="0" dirty="0" smtClean="0">
                  <a:latin typeface="Times New Roman"/>
                  <a:cs typeface="Times New Roman"/>
                </a:rPr>
                <a:t>los</a:t>
              </a:r>
              <a:r>
                <a:rPr sz="1200" spc="15"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que</a:t>
              </a:r>
              <a:r>
                <a:rPr sz="1200" spc="9" dirty="0" smtClean="0">
                  <a:latin typeface="Times New Roman"/>
                  <a:cs typeface="Times New Roman"/>
                </a:rPr>
                <a:t> </a:t>
              </a:r>
              <a:r>
                <a:rPr sz="1200" spc="0" dirty="0" smtClean="0">
                  <a:latin typeface="Times New Roman"/>
                  <a:cs typeface="Times New Roman"/>
                </a:rPr>
                <a:t>se</a:t>
              </a:r>
              <a:r>
                <a:rPr sz="1200" spc="20"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 dirty="0" smtClean="0">
                  <a:latin typeface="Times New Roman"/>
                  <a:cs typeface="Times New Roman"/>
                </a:rPr>
                <a:t> </a:t>
              </a:r>
              <a:r>
                <a:rPr sz="1200" spc="0" dirty="0" smtClean="0">
                  <a:latin typeface="Times New Roman"/>
                  <a:cs typeface="Times New Roman"/>
                </a:rPr>
                <a:t>la</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iendo</a:t>
              </a:r>
              <a:r>
                <a:rPr sz="1200" spc="10" dirty="0" smtClean="0">
                  <a:latin typeface="Times New Roman"/>
                  <a:cs typeface="Times New Roman"/>
                </a:rPr>
                <a:t> </a:t>
              </a:r>
              <a:r>
                <a:rPr sz="1200" spc="0" dirty="0" smtClean="0">
                  <a:latin typeface="Times New Roman"/>
                  <a:cs typeface="Times New Roman"/>
                </a:rPr>
                <a:t>sus</a:t>
              </a:r>
              <a:r>
                <a:rPr sz="1200" spc="15"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r>
                <a:rPr sz="1200" spc="1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3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1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objetivos</a:t>
              </a:r>
              <a:r>
                <a:rPr sz="1200" spc="15" dirty="0" smtClean="0">
                  <a:latin typeface="Times New Roman"/>
                  <a:cs typeface="Times New Roman"/>
                </a:rPr>
                <a:t> </a:t>
              </a:r>
              <a:r>
                <a:rPr sz="1200" spc="0" dirty="0" smtClean="0">
                  <a:latin typeface="Times New Roman"/>
                  <a:cs typeface="Times New Roman"/>
                </a:rPr>
                <a:t>ins</a:t>
              </a:r>
              <a:r>
                <a:rPr sz="1200" spc="-4" dirty="0" smtClean="0">
                  <a:latin typeface="Times New Roman"/>
                  <a:cs typeface="Times New Roman"/>
                </a:rPr>
                <a:t>t</a:t>
              </a:r>
              <a:r>
                <a:rPr sz="1200" spc="-9" dirty="0" smtClean="0">
                  <a:latin typeface="Times New Roman"/>
                  <a:cs typeface="Times New Roman"/>
                </a:rPr>
                <a:t>i</a:t>
              </a:r>
              <a:r>
                <a:rPr sz="1200" spc="0" dirty="0" smtClean="0">
                  <a:latin typeface="Times New Roman"/>
                  <a:cs typeface="Times New Roman"/>
                </a:rPr>
                <a:t>tucion</a:t>
              </a:r>
              <a:r>
                <a:rPr sz="1200" spc="-4" dirty="0" smtClean="0">
                  <a:latin typeface="Times New Roman"/>
                  <a:cs typeface="Times New Roman"/>
                </a:rPr>
                <a:t>a</a:t>
              </a:r>
              <a:r>
                <a:rPr sz="1200" spc="0" dirty="0" smtClean="0">
                  <a:latin typeface="Times New Roman"/>
                  <a:cs typeface="Times New Roman"/>
                </a:rPr>
                <a:t>les, </a:t>
              </a:r>
              <a:r>
                <a:rPr sz="1200" spc="-4" dirty="0" smtClean="0">
                  <a:latin typeface="Times New Roman"/>
                  <a:cs typeface="Times New Roman"/>
                </a:rPr>
                <a:t>c</a:t>
              </a:r>
              <a:r>
                <a:rPr sz="1200" spc="0" dirty="0" smtClean="0">
                  <a:latin typeface="Times New Roman"/>
                  <a:cs typeface="Times New Roman"/>
                </a:rPr>
                <a:t>on la </a:t>
              </a:r>
              <a:r>
                <a:rPr sz="1200" spc="-4" dirty="0" smtClean="0">
                  <a:latin typeface="Times New Roman"/>
                  <a:cs typeface="Times New Roman"/>
                </a:rPr>
                <a:t>f</a:t>
              </a:r>
              <a:r>
                <a:rPr sz="1200" spc="0" dirty="0" smtClean="0">
                  <a:latin typeface="Times New Roman"/>
                  <a:cs typeface="Times New Roman"/>
                </a:rPr>
                <a:t>inalidad</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los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m</a:t>
              </a:r>
              <a:r>
                <a:rPr sz="1200" spc="19" dirty="0" smtClean="0">
                  <a:latin typeface="Times New Roman"/>
                  <a:cs typeface="Times New Roman"/>
                </a:rPr>
                <a:t>a</a:t>
              </a:r>
              <a:r>
                <a:rPr sz="1200" spc="-25" dirty="0" smtClean="0">
                  <a:latin typeface="Times New Roman"/>
                  <a:cs typeface="Times New Roman"/>
                </a:rPr>
                <a:t>y</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pro</a:t>
              </a:r>
              <a:r>
                <a:rPr sz="1200" spc="-4" dirty="0" smtClean="0">
                  <a:latin typeface="Times New Roman"/>
                  <a:cs typeface="Times New Roman"/>
                </a:rPr>
                <a:t>b</a:t>
              </a:r>
              <a:r>
                <a:rPr sz="1200" spc="0" dirty="0" smtClean="0">
                  <a:latin typeface="Times New Roman"/>
                  <a:cs typeface="Times New Roman"/>
                </a:rPr>
                <a:t>lem</a:t>
              </a:r>
              <a:r>
                <a:rPr sz="1200" spc="-4" dirty="0" smtClean="0">
                  <a:latin typeface="Times New Roman"/>
                  <a:cs typeface="Times New Roman"/>
                </a:rPr>
                <a:t>a</a:t>
              </a:r>
              <a:r>
                <a:rPr sz="1200" spc="0" dirty="0" smtClean="0">
                  <a:latin typeface="Times New Roman"/>
                  <a:cs typeface="Times New Roman"/>
                </a:rPr>
                <a:t>s</a:t>
              </a:r>
              <a:r>
                <a:rPr sz="1200" spc="3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 que</a:t>
              </a:r>
              <a:r>
                <a:rPr sz="1200" spc="2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a:t>
              </a:r>
              <a:r>
                <a:rPr sz="1200" spc="25" dirty="0" smtClean="0">
                  <a:latin typeface="Times New Roman"/>
                  <a:cs typeface="Times New Roman"/>
                </a:rPr>
                <a:t> </a:t>
              </a:r>
              <a:r>
                <a:rPr sz="1200" spc="0" dirty="0" smtClean="0">
                  <a:latin typeface="Times New Roman"/>
                  <a:cs typeface="Times New Roman"/>
                </a:rPr>
                <a:t>dis</a:t>
              </a:r>
              <a:r>
                <a:rPr sz="1200" spc="4" dirty="0" smtClean="0">
                  <a:latin typeface="Times New Roman"/>
                  <a:cs typeface="Times New Roman"/>
                </a:rPr>
                <a:t>m</a:t>
              </a:r>
              <a:r>
                <a:rPr sz="1200" spc="0" dirty="0" smtClean="0">
                  <a:latin typeface="Times New Roman"/>
                  <a:cs typeface="Times New Roman"/>
                </a:rPr>
                <a:t>inución</a:t>
              </a:r>
              <a:r>
                <a:rPr sz="1200" spc="34"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ios</a:t>
              </a:r>
              <a:r>
                <a:rPr sz="1200" spc="25" dirty="0" smtClean="0">
                  <a:latin typeface="Times New Roman"/>
                  <a:cs typeface="Times New Roman"/>
                </a:rPr>
                <a:t> </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onóm</a:t>
              </a:r>
              <a:r>
                <a:rPr sz="1200" spc="4" dirty="0" smtClean="0">
                  <a:latin typeface="Times New Roman"/>
                  <a:cs typeface="Times New Roman"/>
                </a:rPr>
                <a:t>ic</a:t>
              </a:r>
              <a:r>
                <a:rPr sz="1200" spc="0" dirty="0" smtClean="0">
                  <a:latin typeface="Times New Roman"/>
                  <a:cs typeface="Times New Roman"/>
                </a:rPr>
                <a:t>os</a:t>
              </a:r>
              <a:r>
                <a:rPr sz="1200" spc="34" dirty="0" smtClean="0">
                  <a:latin typeface="Times New Roman"/>
                  <a:cs typeface="Times New Roman"/>
                </a:rPr>
                <a:t> </a:t>
              </a:r>
              <a:r>
                <a:rPr sz="1200" spc="0" dirty="0" smtClean="0">
                  <a:latin typeface="Times New Roman"/>
                  <a:cs typeface="Times New Roman"/>
                </a:rPr>
                <a:t>y huma</a:t>
              </a:r>
              <a:r>
                <a:rPr sz="1200" spc="9" dirty="0" smtClean="0">
                  <a:latin typeface="Times New Roman"/>
                  <a:cs typeface="Times New Roman"/>
                </a:rPr>
                <a:t>n</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la</a:t>
              </a:r>
              <a:r>
                <a:rPr sz="1200" spc="20" dirty="0" smtClean="0">
                  <a:latin typeface="Times New Roman"/>
                  <a:cs typeface="Times New Roman"/>
                </a:rPr>
                <a:t> </a:t>
              </a:r>
              <a:r>
                <a:rPr sz="1200" spc="0" dirty="0" smtClean="0">
                  <a:latin typeface="Times New Roman"/>
                  <a:cs typeface="Times New Roman"/>
                </a:rPr>
                <a:t>in</a:t>
              </a:r>
              <a:r>
                <a:rPr sz="1200" spc="14" dirty="0" smtClean="0">
                  <a:latin typeface="Times New Roman"/>
                  <a:cs typeface="Times New Roman"/>
                </a:rPr>
                <a:t>s</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tución;</a:t>
              </a:r>
              <a:r>
                <a:rPr sz="1200" spc="25" dirty="0" smtClean="0">
                  <a:latin typeface="Times New Roman"/>
                  <a:cs typeface="Times New Roman"/>
                </a:rPr>
                <a:t> </a:t>
              </a:r>
              <a:r>
                <a:rPr sz="1200" spc="0" dirty="0" smtClean="0">
                  <a:latin typeface="Times New Roman"/>
                  <a:cs typeface="Times New Roman"/>
                </a:rPr>
                <a:t>a 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40" dirty="0" smtClean="0">
                  <a:latin typeface="Times New Roman"/>
                  <a:cs typeface="Times New Roman"/>
                </a:rPr>
                <a:t> </a:t>
              </a:r>
              <a:r>
                <a:rPr sz="1200" spc="0" dirty="0" smtClean="0">
                  <a:latin typeface="Times New Roman"/>
                  <a:cs typeface="Times New Roman"/>
                </a:rPr>
                <a:t>de</a:t>
              </a:r>
              <a:r>
                <a:rPr sz="1200" spc="30" dirty="0" smtClean="0">
                  <a:latin typeface="Times New Roman"/>
                  <a:cs typeface="Times New Roman"/>
                </a:rPr>
                <a:t> </a:t>
              </a:r>
              <a:r>
                <a:rPr sz="1200" spc="0" dirty="0" smtClean="0">
                  <a:latin typeface="Times New Roman"/>
                  <a:cs typeface="Times New Roman"/>
                </a:rPr>
                <a:t>la</a:t>
              </a:r>
              <a:r>
                <a:rPr sz="1200" spc="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40" dirty="0" smtClean="0">
                  <a:latin typeface="Times New Roman"/>
                  <a:cs typeface="Times New Roman"/>
                </a:rPr>
                <a:t> </a:t>
              </a:r>
              <a:r>
                <a:rPr sz="1200" spc="0" dirty="0" smtClean="0">
                  <a:latin typeface="Times New Roman"/>
                  <a:cs typeface="Times New Roman"/>
                </a:rPr>
                <a:t>de</a:t>
              </a:r>
              <a:r>
                <a:rPr sz="1200" spc="3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40"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45"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p</a:t>
              </a:r>
              <a:r>
                <a:rPr sz="1200" spc="0" dirty="0" smtClean="0">
                  <a:latin typeface="Times New Roman"/>
                  <a:cs typeface="Times New Roman"/>
                </a:rPr>
                <a:t>ru</a:t>
              </a:r>
              <a:r>
                <a:rPr sz="1200" spc="-9"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a:t>
              </a:r>
              <a:r>
                <a:rPr sz="1200" spc="40" dirty="0" smtClean="0">
                  <a:latin typeface="Times New Roman"/>
                  <a:cs typeface="Times New Roman"/>
                </a:rPr>
                <a:t> </a:t>
              </a:r>
              <a:r>
                <a:rPr sz="1200" spc="0" dirty="0" smtClean="0">
                  <a:latin typeface="Times New Roman"/>
                  <a:cs typeface="Times New Roman"/>
                </a:rPr>
                <a:t>de</a:t>
              </a:r>
              <a:r>
                <a:rPr sz="1200" spc="3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3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a:t>
              </a:r>
              <a:r>
                <a:rPr sz="1200" spc="0" dirty="0" smtClean="0">
                  <a:latin typeface="Times New Roman"/>
                  <a:cs typeface="Times New Roman"/>
                </a:rPr>
                <a:t>ndo 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ndo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a:p>
              <a:pPr marL="68579" marR="3985209" algn="just">
                <a:lnSpc>
                  <a:spcPct val="95825"/>
                </a:lnSpc>
                <a:spcBef>
                  <a:spcPts val="1404"/>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 Es</a:t>
              </a:r>
              <a:r>
                <a:rPr sz="1200" b="1" spc="4" dirty="0" smtClean="0">
                  <a:latin typeface="Times New Roman"/>
                  <a:cs typeface="Times New Roman"/>
                </a:rPr>
                <a:t>p</a:t>
              </a:r>
              <a:r>
                <a:rPr sz="1200" b="1" spc="-4" dirty="0" smtClean="0">
                  <a:latin typeface="Times New Roman"/>
                  <a:cs typeface="Times New Roman"/>
                </a:rPr>
                <a:t>ec</a:t>
              </a:r>
              <a:r>
                <a:rPr sz="1200" b="1" spc="0" dirty="0" smtClean="0">
                  <a:latin typeface="Times New Roman"/>
                  <a:cs typeface="Times New Roman"/>
                </a:rPr>
                <a:t>í</a:t>
              </a:r>
              <a:r>
                <a:rPr sz="1200" b="1" spc="9" dirty="0" smtClean="0">
                  <a:latin typeface="Times New Roman"/>
                  <a:cs typeface="Times New Roman"/>
                </a:rPr>
                <a:t>f</a:t>
              </a:r>
              <a:r>
                <a:rPr sz="1200" b="1" spc="0" dirty="0" smtClean="0">
                  <a:latin typeface="Times New Roman"/>
                  <a:cs typeface="Times New Roman"/>
                </a:rPr>
                <a:t>icos</a:t>
              </a:r>
              <a:endParaRPr sz="1200">
                <a:latin typeface="Times New Roman"/>
                <a:cs typeface="Times New Roman"/>
              </a:endParaRPr>
            </a:p>
            <a:p>
              <a:pPr marL="525779" marR="154713" indent="-228600" algn="just">
                <a:lnSpc>
                  <a:spcPct val="95825"/>
                </a:lnSpc>
                <a:spcBef>
                  <a:spcPts val="1359"/>
                </a:spcBef>
                <a:tabLst>
                  <a:tab pos="520700" algn="l"/>
                </a:tabLst>
              </a:pPr>
              <a:r>
                <a:rPr sz="1200" spc="0" dirty="0" smtClean="0">
                  <a:latin typeface="Wingdings"/>
                  <a:cs typeface="Wingdings"/>
                </a:rPr>
                <a:t></a:t>
              </a:r>
              <a:r>
                <a:rPr sz="1200" spc="0" dirty="0" smtClean="0">
                  <a:latin typeface="Times New Roman"/>
                  <a:cs typeface="Times New Roman"/>
                </a:rPr>
                <a:t>	Cono</a:t>
              </a:r>
              <a:r>
                <a:rPr sz="1200" spc="-4" dirty="0" smtClean="0">
                  <a:latin typeface="Times New Roman"/>
                  <a:cs typeface="Times New Roman"/>
                </a:rPr>
                <a:t>ce</a:t>
              </a:r>
              <a:r>
                <a:rPr sz="1200" spc="0" dirty="0" smtClean="0">
                  <a:latin typeface="Times New Roman"/>
                  <a:cs typeface="Times New Roman"/>
                </a:rPr>
                <a:t>r </a:t>
              </a:r>
              <a:r>
                <a:rPr sz="1200" spc="54"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tos </a:t>
              </a:r>
              <a:r>
                <a:rPr sz="1200" spc="5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 </a:t>
              </a:r>
              <a:r>
                <a:rPr sz="1200" spc="59" dirty="0" smtClean="0">
                  <a:latin typeface="Times New Roman"/>
                  <a:cs typeface="Times New Roman"/>
                </a:rPr>
                <a:t> </a:t>
              </a:r>
              <a:r>
                <a:rPr sz="1200" spc="0" dirty="0" smtClean="0">
                  <a:latin typeface="Times New Roman"/>
                  <a:cs typeface="Times New Roman"/>
                </a:rPr>
                <a:t>de </a:t>
              </a:r>
              <a:r>
                <a:rPr sz="1200" spc="54" dirty="0" smtClean="0">
                  <a:latin typeface="Times New Roman"/>
                  <a:cs typeface="Times New Roman"/>
                </a:rPr>
                <a:t> </a:t>
              </a:r>
              <a:r>
                <a:rPr sz="1200" spc="0" dirty="0" smtClean="0">
                  <a:latin typeface="Times New Roman"/>
                  <a:cs typeface="Times New Roman"/>
                </a:rPr>
                <a:t>la </a:t>
              </a:r>
              <a:r>
                <a:rPr sz="1200" spc="5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 </a:t>
              </a:r>
              <a:r>
                <a:rPr sz="1200" spc="79" dirty="0" smtClean="0">
                  <a:latin typeface="Times New Roman"/>
                  <a:cs typeface="Times New Roman"/>
                </a:rPr>
                <a:t> </a:t>
              </a:r>
              <a:r>
                <a:rPr sz="1200" spc="0" dirty="0" smtClean="0">
                  <a:latin typeface="Times New Roman"/>
                  <a:cs typeface="Times New Roman"/>
                </a:rPr>
                <a:t>y </a:t>
              </a:r>
              <a:r>
                <a:rPr sz="1200" spc="25" dirty="0" smtClean="0">
                  <a:latin typeface="Times New Roman"/>
                  <a:cs typeface="Times New Roman"/>
                </a:rPr>
                <a:t> </a:t>
              </a:r>
              <a:r>
                <a:rPr sz="1200" spc="0" dirty="0" smtClean="0">
                  <a:latin typeface="Times New Roman"/>
                  <a:cs typeface="Times New Roman"/>
                </a:rPr>
                <a:t>su </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9"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tura </a:t>
              </a:r>
              <a:r>
                <a:rPr sz="1200" spc="5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á</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 fun</a:t>
              </a:r>
              <a:r>
                <a:rPr sz="1200" spc="-9" dirty="0" smtClean="0">
                  <a:latin typeface="Times New Roman"/>
                  <a:cs typeface="Times New Roman"/>
                </a:rPr>
                <a:t>c</a:t>
              </a:r>
              <a:r>
                <a:rPr sz="1200" spc="0" dirty="0" smtClean="0">
                  <a:latin typeface="Times New Roman"/>
                  <a:cs typeface="Times New Roman"/>
                </a:rPr>
                <a:t>ional</a:t>
              </a:r>
              <a:r>
                <a:rPr sz="1200" spc="34"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d</a:t>
              </a:r>
              <a:r>
                <a:rPr sz="1200" spc="0" dirty="0" smtClean="0">
                  <a:latin typeface="Times New Roman"/>
                  <a:cs typeface="Times New Roman"/>
                </a:rPr>
                <a:t>e</a:t>
              </a:r>
              <a:r>
                <a:rPr sz="1200" spc="1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25" dirty="0" smtClean="0">
                  <a:latin typeface="Times New Roman"/>
                  <a:cs typeface="Times New Roman"/>
                </a:rPr>
                <a:t> </a:t>
              </a:r>
              <a:r>
                <a:rPr sz="1200" spc="0" dirty="0" smtClean="0">
                  <a:latin typeface="Times New Roman"/>
                  <a:cs typeface="Times New Roman"/>
                </a:rPr>
                <a:t>fund</a:t>
              </a:r>
              <a:r>
                <a:rPr sz="1200" spc="-9" dirty="0" smtClean="0">
                  <a:latin typeface="Times New Roman"/>
                  <a:cs typeface="Times New Roman"/>
                </a:rPr>
                <a:t>a</a:t>
              </a:r>
              <a:r>
                <a:rPr sz="1200" spc="0" dirty="0" smtClean="0">
                  <a:latin typeface="Times New Roman"/>
                  <a:cs typeface="Times New Roman"/>
                </a:rPr>
                <a:t>mento</a:t>
              </a:r>
              <a:r>
                <a:rPr sz="1200" spc="2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ece</a:t>
              </a:r>
              <a:r>
                <a:rPr sz="1200" spc="0" dirty="0" smtClean="0">
                  <a:latin typeface="Times New Roman"/>
                  <a:cs typeface="Times New Roman"/>
                </a:rPr>
                <a:t>r</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lan</a:t>
              </a:r>
              <a:r>
                <a:rPr sz="1200" spc="20" dirty="0" smtClean="0">
                  <a:latin typeface="Times New Roman"/>
                  <a:cs typeface="Times New Roman"/>
                </a:rPr>
                <a:t> </a:t>
              </a:r>
              <a:r>
                <a:rPr sz="1200" spc="0" dirty="0" smtClean="0">
                  <a:latin typeface="Times New Roman"/>
                  <a:cs typeface="Times New Roman"/>
                </a:rPr>
                <a:t>Glob</a:t>
              </a:r>
              <a:r>
                <a:rPr sz="1200" spc="-4"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de Auditoría</a:t>
              </a:r>
              <a:r>
                <a:rPr sz="1200" spc="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t>
              </a:r>
              <a:r>
                <a:rPr sz="1200" spc="9" dirty="0" smtClean="0">
                  <a:latin typeface="Times New Roman"/>
                  <a:cs typeface="Times New Roman"/>
                </a:rPr>
                <a:t>a</a:t>
              </a:r>
              <a:r>
                <a:rPr sz="1200" spc="0" dirty="0" smtClean="0">
                  <a:latin typeface="Times New Roman"/>
                  <a:cs typeface="Times New Roman"/>
                </a:rPr>
                <a:t>r </a:t>
              </a:r>
              <a:r>
                <a:rPr sz="1200" spc="-9" dirty="0" smtClean="0">
                  <a:latin typeface="Times New Roman"/>
                  <a:cs typeface="Times New Roman"/>
                </a:rPr>
                <a:t>e</a:t>
              </a:r>
              <a:r>
                <a:rPr sz="1200" spc="0" dirty="0" smtClean="0">
                  <a:latin typeface="Times New Roman"/>
                  <a:cs typeface="Times New Roman"/>
                </a:rPr>
                <a:t>l c</a:t>
              </a:r>
              <a:r>
                <a:rPr sz="1200" spc="9" dirty="0" smtClean="0">
                  <a:latin typeface="Times New Roman"/>
                  <a:cs typeface="Times New Roman"/>
                </a:rPr>
                <a:t>o</a:t>
              </a:r>
              <a:r>
                <a:rPr sz="1200" spc="0" dirty="0" smtClean="0">
                  <a:latin typeface="Times New Roman"/>
                  <a:cs typeface="Times New Roman"/>
                </a:rPr>
                <a:t>ntrol inte</a:t>
              </a:r>
              <a:r>
                <a:rPr sz="1200" spc="-4" dirty="0" smtClean="0">
                  <a:latin typeface="Times New Roman"/>
                  <a:cs typeface="Times New Roman"/>
                </a:rPr>
                <a:t>r</a:t>
              </a:r>
              <a:r>
                <a:rPr sz="1200" spc="0" dirty="0" smtClean="0">
                  <a:latin typeface="Times New Roman"/>
                  <a:cs typeface="Times New Roman"/>
                </a:rPr>
                <a:t>no.</a:t>
              </a:r>
              <a:endParaRPr sz="1200">
                <a:latin typeface="Times New Roman"/>
                <a:cs typeface="Times New Roman"/>
              </a:endParaRPr>
            </a:p>
            <a:p>
              <a:pPr marL="525779" marR="154104" indent="-228600" algn="just">
                <a:lnSpc>
                  <a:spcPct val="95633"/>
                </a:lnSpc>
                <a:tabLst>
                  <a:tab pos="520700" algn="l"/>
                </a:tabLst>
              </a:pPr>
              <a:r>
                <a:rPr sz="1200" spc="0" dirty="0" smtClean="0">
                  <a:latin typeface="Wingdings"/>
                  <a:cs typeface="Wingdings"/>
                </a:rPr>
                <a:t></a:t>
              </a:r>
              <a:r>
                <a:rPr sz="1200" spc="0" dirty="0" smtClean="0">
                  <a:latin typeface="Times New Roman"/>
                  <a:cs typeface="Times New Roman"/>
                </a:rPr>
                <a:t>	Aplic</a:t>
              </a:r>
              <a:r>
                <a:rPr sz="1200" spc="-4" dirty="0" smtClean="0">
                  <a:latin typeface="Times New Roman"/>
                  <a:cs typeface="Times New Roman"/>
                </a:rPr>
                <a:t>a</a:t>
              </a:r>
              <a:r>
                <a:rPr sz="1200" spc="0" dirty="0" smtClean="0">
                  <a:latin typeface="Times New Roman"/>
                  <a:cs typeface="Times New Roman"/>
                </a:rPr>
                <a:t>r </a:t>
              </a:r>
              <a:r>
                <a:rPr sz="1200" spc="79" dirty="0" smtClean="0">
                  <a:latin typeface="Times New Roman"/>
                  <a:cs typeface="Times New Roman"/>
                </a:rPr>
                <a:t> </a:t>
              </a:r>
              <a:r>
                <a:rPr sz="1200" spc="0" dirty="0" smtClean="0">
                  <a:latin typeface="Times New Roman"/>
                  <a:cs typeface="Times New Roman"/>
                </a:rPr>
                <a:t>los </a:t>
              </a:r>
              <a:r>
                <a:rPr sz="1200" spc="8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a:t>
              </a:r>
              <a:r>
                <a:rPr sz="1200" spc="9" dirty="0" smtClean="0">
                  <a:latin typeface="Times New Roman"/>
                  <a:cs typeface="Times New Roman"/>
                </a:rPr>
                <a:t>e</a:t>
              </a:r>
              <a:r>
                <a:rPr sz="1200" spc="0" dirty="0" smtClean="0">
                  <a:latin typeface="Times New Roman"/>
                  <a:cs typeface="Times New Roman"/>
                </a:rPr>
                <a:t>ntos </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idos </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94"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rog</a:t>
              </a:r>
              <a:r>
                <a:rPr sz="1200" spc="-4" dirty="0" smtClean="0">
                  <a:latin typeface="Times New Roman"/>
                  <a:cs typeface="Times New Roman"/>
                </a:rPr>
                <a:t>ra</a:t>
              </a:r>
              <a:r>
                <a:rPr sz="1200" spc="0" dirty="0" smtClean="0">
                  <a:latin typeface="Times New Roman"/>
                  <a:cs typeface="Times New Roman"/>
                </a:rPr>
                <a:t>ma </a:t>
              </a:r>
              <a:r>
                <a:rPr sz="1200" spc="7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79" dirty="0" smtClean="0">
                  <a:latin typeface="Times New Roman"/>
                  <a:cs typeface="Times New Roman"/>
                </a:rPr>
                <a:t> </a:t>
              </a:r>
              <a:r>
                <a:rPr sz="1200" spc="0" dirty="0" smtClean="0">
                  <a:latin typeface="Times New Roman"/>
                  <a:cs typeface="Times New Roman"/>
                </a:rPr>
                <a:t>Auditor</a:t>
              </a:r>
              <a:r>
                <a:rPr sz="1200" spc="9" dirty="0" smtClean="0">
                  <a:latin typeface="Times New Roman"/>
                  <a:cs typeface="Times New Roman"/>
                </a:rPr>
                <a:t>í</a:t>
              </a:r>
              <a:r>
                <a:rPr sz="1200" spc="0" dirty="0" smtClean="0">
                  <a:latin typeface="Times New Roman"/>
                  <a:cs typeface="Times New Roman"/>
                </a:rPr>
                <a:t>a </a:t>
              </a:r>
              <a:r>
                <a:rPr sz="1200" spc="10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20" dirty="0" smtClean="0">
                  <a:latin typeface="Times New Roman"/>
                  <a:cs typeface="Times New Roman"/>
                </a:rPr>
                <a:t> </a:t>
              </a:r>
              <a:r>
                <a:rPr sz="1200" spc="0" dirty="0" smtClean="0">
                  <a:latin typeface="Times New Roman"/>
                  <a:cs typeface="Times New Roman"/>
                </a:rPr>
                <a:t>los</a:t>
              </a:r>
              <a:r>
                <a:rPr sz="1200" spc="2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los</a:t>
              </a:r>
              <a:r>
                <a:rPr sz="1200" spc="2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25"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tur</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40"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a:t>
              </a:r>
              <a:r>
                <a:rPr sz="1200" spc="-4" dirty="0" smtClean="0">
                  <a:latin typeface="Times New Roman"/>
                  <a:cs typeface="Times New Roman"/>
                </a:rPr>
                <a:t>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 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34"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ec</a:t>
              </a:r>
              <a:r>
                <a:rPr sz="1200" spc="0" dirty="0" smtClean="0">
                  <a:latin typeface="Times New Roman"/>
                  <a:cs typeface="Times New Roman"/>
                </a:rPr>
                <a:t>ursos</a:t>
              </a:r>
              <a:r>
                <a:rPr sz="1200" spc="34" dirty="0" smtClean="0">
                  <a:latin typeface="Times New Roman"/>
                  <a:cs typeface="Times New Roman"/>
                </a:rPr>
                <a:t> </a:t>
              </a:r>
              <a:r>
                <a:rPr sz="1200" spc="9" dirty="0" smtClean="0">
                  <a:latin typeface="Times New Roman"/>
                  <a:cs typeface="Times New Roman"/>
                </a:rPr>
                <a:t>H</a:t>
              </a:r>
              <a:r>
                <a:rPr sz="1200" spc="0" dirty="0" smtClean="0">
                  <a:latin typeface="Times New Roman"/>
                  <a:cs typeface="Times New Roman"/>
                </a:rPr>
                <a:t>umanos,</a:t>
              </a:r>
              <a:r>
                <a:rPr sz="1200" spc="19" dirty="0" smtClean="0">
                  <a:latin typeface="Times New Roman"/>
                  <a:cs typeface="Times New Roman"/>
                </a:rPr>
                <a:t> </a:t>
              </a:r>
              <a:r>
                <a:rPr sz="1200" spc="0" dirty="0" smtClean="0">
                  <a:latin typeface="Times New Roman"/>
                  <a:cs typeface="Times New Roman"/>
                </a:rPr>
                <a:t>jun</a:t>
              </a:r>
              <a:r>
                <a:rPr sz="1200" spc="4" dirty="0" smtClean="0">
                  <a:latin typeface="Times New Roman"/>
                  <a:cs typeface="Times New Roman"/>
                </a:rPr>
                <a:t>t</a:t>
              </a:r>
              <a:r>
                <a:rPr sz="1200" spc="0" dirty="0" smtClean="0">
                  <a:latin typeface="Times New Roman"/>
                  <a:cs typeface="Times New Roman"/>
                </a:rPr>
                <a:t>o</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sus</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rimi</a:t>
              </a:r>
              <a:r>
                <a:rPr sz="1200" spc="-4" dirty="0" smtClean="0">
                  <a:latin typeface="Times New Roman"/>
                  <a:cs typeface="Times New Roman"/>
                </a:rPr>
                <a:t>e</a:t>
              </a:r>
              <a:r>
                <a:rPr sz="1200" spc="0" dirty="0" smtClean="0">
                  <a:latin typeface="Times New Roman"/>
                  <a:cs typeface="Times New Roman"/>
                </a:rPr>
                <a:t>ntos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 do</a:t>
              </a:r>
              <a:r>
                <a:rPr sz="1200" spc="-4" dirty="0" smtClean="0">
                  <a:latin typeface="Times New Roman"/>
                  <a:cs typeface="Times New Roman"/>
                </a:rPr>
                <a:t>c</a:t>
              </a:r>
              <a:r>
                <a:rPr sz="1200" spc="0" dirty="0" smtClean="0">
                  <a:latin typeface="Times New Roman"/>
                  <a:cs typeface="Times New Roman"/>
                </a:rPr>
                <a:t>umentos, </a:t>
              </a:r>
              <a:r>
                <a:rPr sz="1200" spc="4" dirty="0" smtClean="0">
                  <a:latin typeface="Times New Roman"/>
                  <a:cs typeface="Times New Roman"/>
                </a:rPr>
                <a:t> </a:t>
              </a:r>
              <a:r>
                <a:rPr sz="1200" spc="0" dirty="0" smtClean="0">
                  <a:latin typeface="Times New Roman"/>
                  <a:cs typeface="Times New Roman"/>
                </a:rPr>
                <a:t>pol</a:t>
              </a:r>
              <a:r>
                <a:rPr sz="1200" spc="4" dirty="0" smtClean="0">
                  <a:latin typeface="Times New Roman"/>
                  <a:cs typeface="Times New Roman"/>
                </a:rPr>
                <a:t>í</a:t>
              </a:r>
              <a:r>
                <a:rPr sz="1200" spc="0" dirty="0" smtClean="0">
                  <a:latin typeface="Times New Roman"/>
                  <a:cs typeface="Times New Roman"/>
                </a:rPr>
                <a:t>t</a:t>
              </a:r>
              <a:r>
                <a:rPr sz="1200" spc="9"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 </a:t>
              </a:r>
              <a:r>
                <a:rPr sz="1200" spc="20" dirty="0" smtClean="0">
                  <a:latin typeface="Times New Roman"/>
                  <a:cs typeface="Times New Roman"/>
                </a:rPr>
                <a:t> </a:t>
              </a:r>
              <a:r>
                <a:rPr sz="1200" spc="0" dirty="0" smtClean="0">
                  <a:latin typeface="Times New Roman"/>
                  <a:cs typeface="Times New Roman"/>
                </a:rPr>
                <a:t>y</a:t>
              </a:r>
              <a:r>
                <a:rPr sz="1200" spc="28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eg</a:t>
              </a:r>
              <a:r>
                <a:rPr sz="1200" spc="0" dirty="0" smtClean="0">
                  <a:latin typeface="Times New Roman"/>
                  <a:cs typeface="Times New Roman"/>
                </a:rPr>
                <a:t>la</a:t>
              </a:r>
              <a:r>
                <a:rPr sz="1200" spc="9"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ntos, </a:t>
              </a:r>
              <a:r>
                <a:rPr sz="1200" spc="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 </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4" dirty="0" smtClean="0">
                  <a:latin typeface="Times New Roman"/>
                  <a:cs typeface="Times New Roman"/>
                </a:rPr>
                <a:t>e</a:t>
              </a:r>
              <a:r>
                <a:rPr sz="1200" spc="0" dirty="0" smtClean="0">
                  <a:latin typeface="Times New Roman"/>
                  <a:cs typeface="Times New Roman"/>
                </a:rPr>
                <a:t>r  ind</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 </a:t>
              </a:r>
              <a:r>
                <a:rPr sz="1200" spc="29" dirty="0" smtClean="0">
                  <a:latin typeface="Times New Roman"/>
                  <a:cs typeface="Times New Roman"/>
                </a:rPr>
                <a:t> </a:t>
              </a:r>
              <a:r>
                <a:rPr sz="1200" spc="0" dirty="0" smtClean="0">
                  <a:latin typeface="Times New Roman"/>
                  <a:cs typeface="Times New Roman"/>
                </a:rPr>
                <a:t>y 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a:t>
              </a:r>
              <a:endParaRPr sz="1200">
                <a:latin typeface="Times New Roman"/>
                <a:cs typeface="Times New Roman"/>
              </a:endParaRPr>
            </a:p>
            <a:p>
              <a:pPr marL="525779" marR="152351" indent="-228600" algn="just">
                <a:lnSpc>
                  <a:spcPct val="95921"/>
                </a:lnSpc>
                <a:tabLst>
                  <a:tab pos="520700" algn="l"/>
                </a:tabLst>
              </a:pPr>
              <a:r>
                <a:rPr sz="1200" spc="0" dirty="0" smtClean="0">
                  <a:latin typeface="Wingdings"/>
                  <a:cs typeface="Wingdings"/>
                </a:rPr>
                <a:t></a:t>
              </a:r>
              <a:r>
                <a:rPr sz="1200" spc="0" dirty="0" smtClean="0">
                  <a:latin typeface="Times New Roman"/>
                  <a:cs typeface="Times New Roman"/>
                </a:rPr>
                <a:t>	Ev</a:t>
              </a:r>
              <a:r>
                <a:rPr sz="1200" spc="-4" dirty="0" smtClean="0">
                  <a:latin typeface="Times New Roman"/>
                  <a:cs typeface="Times New Roman"/>
                </a:rPr>
                <a:t>a</a:t>
              </a:r>
              <a:r>
                <a:rPr sz="1200" spc="0" dirty="0" smtClean="0">
                  <a:latin typeface="Times New Roman"/>
                  <a:cs typeface="Times New Roman"/>
                </a:rPr>
                <a:t>luar  </a:t>
              </a:r>
              <a:r>
                <a:rPr sz="1200" spc="24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2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t>
              </a:r>
              <a:r>
                <a:rPr sz="1200" spc="250" dirty="0" smtClean="0">
                  <a:latin typeface="Times New Roman"/>
                  <a:cs typeface="Times New Roman"/>
                </a:rPr>
                <a:t> </a:t>
              </a:r>
              <a:r>
                <a:rPr sz="1200" spc="-4" dirty="0" smtClean="0">
                  <a:latin typeface="Times New Roman"/>
                  <a:cs typeface="Times New Roman"/>
                </a:rPr>
                <a:t>e</a:t>
              </a:r>
              <a:r>
                <a:rPr sz="1200" spc="4" dirty="0" smtClean="0">
                  <a:latin typeface="Times New Roman"/>
                  <a:cs typeface="Times New Roman"/>
                </a:rPr>
                <a:t>f</a:t>
              </a:r>
              <a:r>
                <a:rPr sz="1200" spc="0" dirty="0" smtClean="0">
                  <a:latin typeface="Times New Roman"/>
                  <a:cs typeface="Times New Roman"/>
                </a:rPr>
                <a:t>ici</a:t>
              </a:r>
              <a:r>
                <a:rPr sz="1200" spc="-4" dirty="0" smtClean="0">
                  <a:latin typeface="Times New Roman"/>
                  <a:cs typeface="Times New Roman"/>
                </a:rPr>
                <a:t>e</a:t>
              </a:r>
              <a:r>
                <a:rPr sz="1200" spc="0" dirty="0" smtClean="0">
                  <a:latin typeface="Times New Roman"/>
                  <a:cs typeface="Times New Roman"/>
                </a:rPr>
                <a:t>nte  </a:t>
              </a:r>
              <a:r>
                <a:rPr sz="1200" spc="250" dirty="0" smtClean="0">
                  <a:latin typeface="Times New Roman"/>
                  <a:cs typeface="Times New Roman"/>
                </a:rPr>
                <a:t> </a:t>
              </a:r>
              <a:r>
                <a:rPr sz="1200" spc="0" dirty="0" smtClean="0">
                  <a:latin typeface="Times New Roman"/>
                  <a:cs typeface="Times New Roman"/>
                </a:rPr>
                <a:t>de  </a:t>
              </a:r>
              <a:r>
                <a:rPr sz="1200" spc="245" dirty="0" smtClean="0">
                  <a:latin typeface="Times New Roman"/>
                  <a:cs typeface="Times New Roman"/>
                </a:rPr>
                <a:t> </a:t>
              </a:r>
              <a:r>
                <a:rPr sz="1200" spc="0" dirty="0" smtClean="0">
                  <a:latin typeface="Times New Roman"/>
                  <a:cs typeface="Times New Roman"/>
                </a:rPr>
                <a:t>las  </a:t>
              </a:r>
              <a:r>
                <a:rPr sz="1200" spc="260" dirty="0" smtClean="0">
                  <a:latin typeface="Times New Roman"/>
                  <a:cs typeface="Times New Roman"/>
                </a:rPr>
                <a:t> </a:t>
              </a:r>
              <a:r>
                <a:rPr sz="1200" spc="0" dirty="0" smtClean="0">
                  <a:latin typeface="Times New Roman"/>
                  <a:cs typeface="Times New Roman"/>
                </a:rPr>
                <a:t>disposicion</a:t>
              </a:r>
              <a:r>
                <a:rPr sz="1200" spc="-4" dirty="0" smtClean="0">
                  <a:latin typeface="Times New Roman"/>
                  <a:cs typeface="Times New Roman"/>
                </a:rPr>
                <a:t>e</a:t>
              </a:r>
              <a:r>
                <a:rPr sz="1200" spc="0" dirty="0" smtClean="0">
                  <a:latin typeface="Times New Roman"/>
                  <a:cs typeface="Times New Roman"/>
                </a:rPr>
                <a:t>s  </a:t>
              </a:r>
              <a:r>
                <a:rPr sz="1200" spc="250" dirty="0" smtClean="0">
                  <a:latin typeface="Times New Roman"/>
                  <a:cs typeface="Times New Roman"/>
                </a:rPr>
                <a:t> </a:t>
              </a:r>
              <a:r>
                <a:rPr sz="1200" spc="0" dirty="0" smtClean="0">
                  <a:latin typeface="Times New Roman"/>
                  <a:cs typeface="Times New Roman"/>
                </a:rPr>
                <a:t>le</a:t>
              </a:r>
              <a:r>
                <a:rPr sz="1200" spc="-14"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les  </a:t>
              </a:r>
              <a:r>
                <a:rPr sz="1200" spc="270" dirty="0" smtClean="0">
                  <a:latin typeface="Times New Roman"/>
                  <a:cs typeface="Times New Roman"/>
                </a:rPr>
                <a:t> </a:t>
              </a:r>
              <a:r>
                <a:rPr sz="1200" spc="0" dirty="0" smtClean="0">
                  <a:latin typeface="Times New Roman"/>
                  <a:cs typeface="Times New Roman"/>
                </a:rPr>
                <a:t>y re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ic</a:t>
              </a:r>
              <a:r>
                <a:rPr sz="1200" spc="-4" dirty="0" smtClean="0">
                  <a:latin typeface="Times New Roman"/>
                  <a:cs typeface="Times New Roman"/>
                </a:rPr>
                <a:t>a</a:t>
              </a:r>
              <a:r>
                <a:rPr sz="1200" spc="0" dirty="0" smtClean="0">
                  <a:latin typeface="Times New Roman"/>
                  <a:cs typeface="Times New Roman"/>
                </a:rPr>
                <a:t>bl</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sí</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4" dirty="0" smtClean="0">
                  <a:latin typeface="Times New Roman"/>
                  <a:cs typeface="Times New Roman"/>
                </a:rPr>
                <a:t> </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mb</a:t>
              </a:r>
              <a:r>
                <a:rPr sz="1200" spc="4" dirty="0" smtClean="0">
                  <a:latin typeface="Times New Roman"/>
                  <a:cs typeface="Times New Roman"/>
                </a:rPr>
                <a:t>i</a:t>
              </a:r>
              <a:r>
                <a:rPr sz="1200" spc="-4" dirty="0" smtClean="0">
                  <a:latin typeface="Times New Roman"/>
                  <a:cs typeface="Times New Roman"/>
                </a:rPr>
                <a:t>é</a:t>
              </a:r>
              <a:r>
                <a:rPr sz="1200" spc="0" dirty="0" smtClean="0">
                  <a:latin typeface="Times New Roman"/>
                  <a:cs typeface="Times New Roman"/>
                </a:rPr>
                <a:t>n</a:t>
              </a:r>
              <a:r>
                <a:rPr sz="1200" spc="14" dirty="0" smtClean="0">
                  <a:latin typeface="Times New Roman"/>
                  <a:cs typeface="Times New Roman"/>
                </a:rPr>
                <a:t> </a:t>
              </a:r>
              <a:r>
                <a:rPr sz="1200" spc="0" dirty="0" smtClean="0">
                  <a:latin typeface="Times New Roman"/>
                  <a:cs typeface="Times New Roman"/>
                </a:rPr>
                <a:t>de los</a:t>
              </a:r>
              <a:r>
                <a:rPr sz="1200" spc="9" dirty="0" smtClean="0">
                  <a:latin typeface="Times New Roman"/>
                  <a:cs typeface="Times New Roman"/>
                </a:rPr>
                <a:t> </a:t>
              </a:r>
              <a:r>
                <a:rPr sz="1200" spc="0" dirty="0" smtClean="0">
                  <a:latin typeface="Times New Roman"/>
                  <a:cs typeface="Times New Roman"/>
                </a:rPr>
                <a:t>pla</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0" dirty="0" smtClean="0">
                  <a:latin typeface="Times New Roman"/>
                  <a:cs typeface="Times New Roman"/>
                </a:rPr>
                <a:t>norm</a:t>
              </a:r>
              <a:r>
                <a:rPr sz="1200" spc="-4" dirty="0" smtClean="0">
                  <a:latin typeface="Times New Roman"/>
                  <a:cs typeface="Times New Roman"/>
                </a:rPr>
                <a:t>a</a:t>
              </a:r>
              <a:r>
                <a:rPr sz="1200" spc="0" dirty="0" smtClean="0">
                  <a:latin typeface="Times New Roman"/>
                  <a:cs typeface="Times New Roman"/>
                </a:rPr>
                <a:t>s</a:t>
              </a:r>
              <a:r>
                <a:rPr sz="1200" spc="29" dirty="0" smtClean="0">
                  <a:latin typeface="Times New Roman"/>
                  <a:cs typeface="Times New Roman"/>
                </a:rPr>
                <a:t> </a:t>
              </a:r>
              <a:r>
                <a:rPr sz="1200" spc="0" dirty="0" smtClean="0">
                  <a:latin typeface="Times New Roman"/>
                  <a:cs typeface="Times New Roman"/>
                </a:rPr>
                <a:t>y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r>
                <a:rPr sz="1200" spc="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14" dirty="0" smtClean="0">
                  <a:latin typeface="Times New Roman"/>
                  <a:cs typeface="Times New Roman"/>
                </a:rPr>
                <a:t>i</a:t>
              </a:r>
              <a:r>
                <a:rPr sz="1200" spc="0" dirty="0" smtClean="0">
                  <a:latin typeface="Times New Roman"/>
                  <a:cs typeface="Times New Roman"/>
                </a:rPr>
                <a:t>dos,</a:t>
              </a:r>
              <a:r>
                <a:rPr sz="1200" spc="1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roll</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0"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a:t>
              </a:r>
              <a:r>
                <a:rPr sz="1200" spc="4" dirty="0" smtClean="0">
                  <a:latin typeface="Times New Roman"/>
                  <a:cs typeface="Times New Roman"/>
                </a:rPr>
                <a:t> </a:t>
              </a:r>
              <a:r>
                <a:rPr sz="1200" spc="0" dirty="0" smtClean="0">
                  <a:latin typeface="Times New Roman"/>
                  <a:cs typeface="Times New Roman"/>
                </a:rPr>
                <a:t>de Auditoría</a:t>
              </a:r>
              <a:r>
                <a:rPr sz="1200" spc="4" dirty="0" smtClean="0">
                  <a:latin typeface="Times New Roman"/>
                  <a:cs typeface="Times New Roman"/>
                </a:rPr>
                <a:t> </a:t>
              </a:r>
              <a:r>
                <a:rPr sz="1200" spc="0" dirty="0" smtClean="0">
                  <a:latin typeface="Times New Roman"/>
                  <a:cs typeface="Times New Roman"/>
                </a:rPr>
                <a:t>de 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 </a:t>
              </a:r>
              <a:r>
                <a:rPr sz="1200" spc="-4" dirty="0" smtClean="0">
                  <a:latin typeface="Times New Roman"/>
                  <a:cs typeface="Times New Roman"/>
                </a:rPr>
                <a:t>c</a:t>
              </a:r>
              <a:r>
                <a:rPr sz="1200" spc="0" dirty="0" smtClean="0">
                  <a:latin typeface="Times New Roman"/>
                  <a:cs typeface="Times New Roman"/>
                </a:rPr>
                <a:t>on las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lus</a:t>
              </a:r>
              <a:r>
                <a:rPr sz="1200" spc="1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nd</a:t>
              </a:r>
              <a:r>
                <a:rPr sz="1200" spc="-4" dirty="0" smtClean="0">
                  <a:latin typeface="Times New Roman"/>
                  <a:cs typeface="Times New Roman"/>
                </a:rPr>
                <a:t>ac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p</a:t>
              </a:r>
              <a:r>
                <a:rPr sz="1200" spc="-4" dirty="0" smtClean="0">
                  <a:latin typeface="Times New Roman"/>
                  <a:cs typeface="Times New Roman"/>
                </a:rPr>
                <a:t>e</a:t>
              </a:r>
              <a:r>
                <a:rPr sz="1200" spc="0" dirty="0" smtClean="0">
                  <a:latin typeface="Times New Roman"/>
                  <a:cs typeface="Times New Roman"/>
                </a:rPr>
                <a:t>rtin</a:t>
              </a:r>
              <a:r>
                <a:rPr sz="1200" spc="-4" dirty="0" smtClean="0">
                  <a:latin typeface="Times New Roman"/>
                  <a:cs typeface="Times New Roman"/>
                </a:rPr>
                <a:t>e</a:t>
              </a:r>
              <a:r>
                <a:rPr sz="1200" spc="0" dirty="0" smtClean="0">
                  <a:latin typeface="Times New Roman"/>
                  <a:cs typeface="Times New Roman"/>
                </a:rPr>
                <a:t>ntes.</a:t>
              </a:r>
              <a:endParaRPr sz="1200">
                <a:latin typeface="Times New Roman"/>
                <a:cs typeface="Times New Roman"/>
              </a:endParaRPr>
            </a:p>
            <a:p>
              <a:pPr marL="525779" marR="156771" indent="-228600" algn="just">
                <a:lnSpc>
                  <a:spcPts val="1380"/>
                </a:lnSpc>
                <a:spcBef>
                  <a:spcPts val="84"/>
                </a:spcBef>
                <a:tabLst>
                  <a:tab pos="520700" algn="l"/>
                </a:tabLst>
              </a:pPr>
              <a:r>
                <a:rPr sz="1200" spc="0" dirty="0" smtClean="0">
                  <a:latin typeface="Wingdings"/>
                  <a:cs typeface="Wingdings"/>
                </a:rPr>
                <a:t></a:t>
              </a:r>
              <a:r>
                <a:rPr sz="1200" spc="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up</a:t>
              </a:r>
              <a:r>
                <a:rPr sz="1200" spc="-4" dirty="0" smtClean="0">
                  <a:latin typeface="Times New Roman"/>
                  <a:cs typeface="Times New Roman"/>
                </a:rPr>
                <a:t>e</a:t>
              </a:r>
              <a:r>
                <a:rPr sz="1200" spc="0" dirty="0" smtClean="0">
                  <a:latin typeface="Times New Roman"/>
                  <a:cs typeface="Times New Roman"/>
                </a:rPr>
                <a:t>rvis</a:t>
              </a:r>
              <a:r>
                <a:rPr sz="1200" spc="-4" dirty="0" smtClean="0">
                  <a:latin typeface="Times New Roman"/>
                  <a:cs typeface="Times New Roman"/>
                </a:rPr>
                <a:t>a</a:t>
              </a:r>
              <a:r>
                <a:rPr sz="1200" spc="0" dirty="0" smtClean="0">
                  <a:latin typeface="Times New Roman"/>
                  <a:cs typeface="Times New Roman"/>
                </a:rPr>
                <a:t>r</a:t>
              </a:r>
              <a:r>
                <a:rPr sz="1200" spc="1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54"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o</a:t>
              </a:r>
              <a:r>
                <a:rPr sz="1200" spc="0" dirty="0" smtClean="0">
                  <a:latin typeface="Times New Roman"/>
                  <a:cs typeface="Times New Roman"/>
                </a:rPr>
                <a:t>ni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o</a:t>
              </a:r>
              <a:r>
                <a:rPr sz="1200" spc="16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las</a:t>
              </a:r>
              <a:r>
                <a:rPr sz="1200" spc="15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iones</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idas</a:t>
              </a:r>
              <a:r>
                <a:rPr sz="1200" spc="190" dirty="0" smtClean="0">
                  <a:latin typeface="Times New Roman"/>
                  <a:cs typeface="Times New Roman"/>
                </a:rPr>
                <a:t> </a:t>
              </a:r>
              <a:r>
                <a:rPr sz="1200" spc="0" dirty="0" smtClean="0">
                  <a:latin typeface="Times New Roman"/>
                  <a:cs typeface="Times New Roman"/>
                </a:rPr>
                <a:t>y</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4" dirty="0" smtClean="0">
                  <a:latin typeface="Times New Roman"/>
                  <a:cs typeface="Times New Roman"/>
                </a:rPr>
                <a:t>a</a:t>
              </a:r>
              <a:r>
                <a:rPr sz="1200" spc="0" dirty="0" smtClean="0">
                  <a:latin typeface="Times New Roman"/>
                  <a:cs typeface="Times New Roman"/>
                </a:rPr>
                <a:t>r</a:t>
              </a:r>
              <a:r>
                <a:rPr sz="1200" spc="1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de</a:t>
              </a:r>
              <a:r>
                <a:rPr sz="1200" spc="-4" dirty="0" smtClean="0">
                  <a:latin typeface="Times New Roman"/>
                  <a:cs typeface="Times New Roman"/>
                </a:rPr>
                <a:t> </a:t>
              </a:r>
              <a:r>
                <a:rPr sz="1200" spc="0" dirty="0" smtClean="0">
                  <a:latin typeface="Times New Roman"/>
                  <a:cs typeface="Times New Roman"/>
                </a:rPr>
                <a:t>las mi</a:t>
              </a:r>
              <a:r>
                <a:rPr sz="1200" spc="-9" dirty="0" smtClean="0">
                  <a:latin typeface="Times New Roman"/>
                  <a:cs typeface="Times New Roman"/>
                </a:rPr>
                <a:t>s</a:t>
              </a:r>
              <a:r>
                <a:rPr sz="1200" spc="0" dirty="0" smtClean="0">
                  <a:latin typeface="Times New Roman"/>
                  <a:cs typeface="Times New Roman"/>
                </a:rPr>
                <a:t>mas de</a:t>
              </a:r>
              <a:r>
                <a:rPr sz="1200" spc="-4" dirty="0" smtClean="0">
                  <a:latin typeface="Times New Roman"/>
                  <a:cs typeface="Times New Roman"/>
                </a:rPr>
                <a:t> 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ron</a:t>
              </a:r>
              <a:r>
                <a:rPr sz="1200" spc="4" dirty="0" smtClean="0">
                  <a:latin typeface="Times New Roman"/>
                  <a:cs typeface="Times New Roman"/>
                </a:rPr>
                <a:t>o</a:t>
              </a:r>
              <a:r>
                <a:rPr sz="1200" spc="0" dirty="0" smtClean="0">
                  <a:latin typeface="Times New Roman"/>
                  <a:cs typeface="Times New Roman"/>
                </a:rPr>
                <a:t>gr</a:t>
              </a:r>
              <a:r>
                <a:rPr sz="1200" spc="-9" dirty="0" smtClean="0">
                  <a:latin typeface="Times New Roman"/>
                  <a:cs typeface="Times New Roman"/>
                </a:rPr>
                <a:t>a</a:t>
              </a:r>
              <a:r>
                <a:rPr sz="1200" spc="0" dirty="0" smtClean="0">
                  <a:latin typeface="Times New Roman"/>
                  <a:cs typeface="Times New Roman"/>
                </a:rPr>
                <a:t>ma.</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2264536" y="1045338"/>
            <a:ext cx="5461508" cy="8256778"/>
            <a:chOff x="1371854" y="900937"/>
            <a:chExt cx="5461508" cy="8256778"/>
          </a:xfrm>
        </p:grpSpPr>
        <p:sp>
          <p:nvSpPr>
            <p:cNvPr id="6" name="object 6"/>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7" name="object 7"/>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8" name="object 8"/>
            <p:cNvSpPr/>
            <p:nvPr/>
          </p:nvSpPr>
          <p:spPr>
            <a:xfrm>
              <a:off x="1371854" y="900937"/>
              <a:ext cx="0" cy="8256778"/>
            </a:xfrm>
            <a:custGeom>
              <a:avLst/>
              <a:gdLst/>
              <a:ahLst/>
              <a:cxnLst/>
              <a:rect l="l" t="t" r="r" b="b"/>
              <a:pathLst>
                <a:path h="8256778">
                  <a:moveTo>
                    <a:pt x="0" y="0"/>
                  </a:moveTo>
                  <a:lnTo>
                    <a:pt x="0" y="8256778"/>
                  </a:lnTo>
                </a:path>
              </a:pathLst>
            </a:custGeom>
            <a:ln w="7366">
              <a:solidFill>
                <a:srgbClr val="000000"/>
              </a:solidFill>
            </a:ln>
          </p:spPr>
          <p:txBody>
            <a:bodyPr wrap="square" lIns="0" tIns="0" rIns="0" bIns="0" rtlCol="0">
              <a:noAutofit/>
            </a:bodyPr>
            <a:lstStyle/>
            <a:p>
              <a:endParaRPr/>
            </a:p>
          </p:txBody>
        </p:sp>
        <p:sp>
          <p:nvSpPr>
            <p:cNvPr id="9" name="object 9"/>
            <p:cNvSpPr/>
            <p:nvPr/>
          </p:nvSpPr>
          <p:spPr>
            <a:xfrm>
              <a:off x="1374902" y="9154668"/>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0" name="object 10"/>
            <p:cNvSpPr/>
            <p:nvPr/>
          </p:nvSpPr>
          <p:spPr>
            <a:xfrm>
              <a:off x="6833362" y="900937"/>
              <a:ext cx="0" cy="8256778"/>
            </a:xfrm>
            <a:custGeom>
              <a:avLst/>
              <a:gdLst/>
              <a:ahLst/>
              <a:cxnLst/>
              <a:rect l="l" t="t" r="r" b="b"/>
              <a:pathLst>
                <a:path h="8256778">
                  <a:moveTo>
                    <a:pt x="0" y="0"/>
                  </a:moveTo>
                  <a:lnTo>
                    <a:pt x="0" y="8256778"/>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402715" y="952500"/>
              <a:ext cx="838199" cy="409575"/>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6127750" y="955675"/>
              <a:ext cx="602615" cy="581025"/>
            </a:xfrm>
            <a:custGeom>
              <a:avLst/>
              <a:gdLst/>
              <a:ahLst/>
              <a:cxnLst/>
              <a:rect l="l" t="t" r="r" b="b"/>
              <a:pathLst>
                <a:path w="602615" h="581025">
                  <a:moveTo>
                    <a:pt x="0" y="581025"/>
                  </a:moveTo>
                  <a:lnTo>
                    <a:pt x="602615" y="581025"/>
                  </a:lnTo>
                  <a:lnTo>
                    <a:pt x="602615" y="0"/>
                  </a:lnTo>
                  <a:lnTo>
                    <a:pt x="0" y="0"/>
                  </a:lnTo>
                  <a:lnTo>
                    <a:pt x="0" y="581025"/>
                  </a:lnTo>
                  <a:close/>
                </a:path>
              </a:pathLst>
            </a:custGeom>
            <a:ln w="9525">
              <a:solidFill>
                <a:srgbClr val="000000"/>
              </a:solidFill>
            </a:ln>
          </p:spPr>
          <p:txBody>
            <a:bodyPr wrap="square" lIns="0" tIns="0" rIns="0" bIns="0" rtlCol="0">
              <a:noAutofit/>
            </a:bodyPr>
            <a:lstStyle/>
            <a:p>
              <a:endParaRPr/>
            </a:p>
          </p:txBody>
        </p:sp>
        <p:sp>
          <p:nvSpPr>
            <p:cNvPr id="13" name="object 13"/>
            <p:cNvSpPr/>
            <p:nvPr/>
          </p:nvSpPr>
          <p:spPr>
            <a:xfrm>
              <a:off x="6132576" y="1005840"/>
              <a:ext cx="592835" cy="480059"/>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p:nvPr/>
          </p:nvSpPr>
          <p:spPr>
            <a:xfrm>
              <a:off x="229641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 name="object 4"/>
            <p:cNvSpPr txBox="1"/>
            <p:nvPr/>
          </p:nvSpPr>
          <p:spPr>
            <a:xfrm>
              <a:off x="6127750" y="955675"/>
              <a:ext cx="602615" cy="581025"/>
            </a:xfrm>
            <a:prstGeom prst="rect">
              <a:avLst/>
            </a:prstGeom>
          </p:spPr>
          <p:txBody>
            <a:bodyPr wrap="square" lIns="0" tIns="0" rIns="0" bIns="0" rtlCol="0">
              <a:noAutofit/>
            </a:bodyPr>
            <a:lstStyle/>
            <a:p>
              <a:pPr>
                <a:lnSpc>
                  <a:spcPts val="700"/>
                </a:lnSpc>
                <a:spcBef>
                  <a:spcPts val="25"/>
                </a:spcBef>
              </a:pPr>
              <a:endParaRPr sz="700"/>
            </a:p>
            <a:p>
              <a:pPr marL="173736">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3" name="object 3"/>
            <p:cNvSpPr txBox="1"/>
            <p:nvPr/>
          </p:nvSpPr>
          <p:spPr>
            <a:xfrm>
              <a:off x="1371854" y="903985"/>
              <a:ext cx="5461508" cy="1057656"/>
            </a:xfrm>
            <a:prstGeom prst="rect">
              <a:avLst/>
            </a:prstGeom>
          </p:spPr>
          <p:txBody>
            <a:bodyPr wrap="square" lIns="0" tIns="0" rIns="0" bIns="0" rtlCol="0">
              <a:noAutofit/>
            </a:bodyPr>
            <a:lstStyle/>
            <a:p>
              <a:pPr>
                <a:lnSpc>
                  <a:spcPts val="800"/>
                </a:lnSpc>
                <a:spcBef>
                  <a:spcPts val="10"/>
                </a:spcBef>
              </a:pPr>
              <a:endParaRPr sz="800"/>
            </a:p>
            <a:p>
              <a:pPr marL="1414652">
                <a:lnSpc>
                  <a:spcPts val="19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04" dirty="0" smtClean="0">
                  <a:latin typeface="Times New Roman"/>
                  <a:cs typeface="Times New Roman"/>
                </a:rPr>
                <a:t> </a:t>
              </a:r>
              <a:r>
                <a:rPr sz="1650" b="1" spc="0" baseline="32271" dirty="0" smtClean="0">
                  <a:latin typeface="Calibri"/>
                  <a:cs typeface="Calibri"/>
                </a:rPr>
                <a:t>REF.</a:t>
              </a:r>
              <a:endParaRPr sz="1100">
                <a:latin typeface="Calibri"/>
                <a:cs typeface="Calibri"/>
              </a:endParaRPr>
            </a:p>
            <a:p>
              <a:pPr marL="1666113">
                <a:lnSpc>
                  <a:spcPts val="2088"/>
                </a:lnSpc>
                <a:spcBef>
                  <a:spcPts val="70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165" dirty="0" smtClean="0">
                  <a:latin typeface="Times New Roman"/>
                  <a:cs typeface="Times New Roman"/>
                </a:rPr>
                <a:t> </a:t>
              </a:r>
              <a:r>
                <a:rPr sz="1650" b="1" spc="4" baseline="37236" dirty="0" smtClean="0">
                  <a:solidFill>
                    <a:srgbClr val="FF0000"/>
                  </a:solidFill>
                  <a:latin typeface="Calibri"/>
                  <a:cs typeface="Calibri"/>
                </a:rPr>
                <a:t>2</a:t>
              </a:r>
              <a:r>
                <a:rPr sz="1650" b="1" spc="-4" baseline="37236" dirty="0" smtClean="0">
                  <a:solidFill>
                    <a:srgbClr val="FF0000"/>
                  </a:solidFill>
                  <a:latin typeface="Calibri"/>
                  <a:cs typeface="Calibri"/>
                </a:rPr>
                <a:t>/</a:t>
              </a:r>
              <a:r>
                <a:rPr sz="1650" b="1" spc="0" baseline="37236"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1961642"/>
              <a:ext cx="5461508" cy="7193026"/>
            </a:xfrm>
            <a:prstGeom prst="rect">
              <a:avLst/>
            </a:prstGeom>
          </p:spPr>
          <p:txBody>
            <a:bodyPr wrap="square" lIns="0" tIns="0" rIns="0" bIns="0" rtlCol="0">
              <a:noAutofit/>
            </a:bodyPr>
            <a:lstStyle/>
            <a:p>
              <a:pPr>
                <a:lnSpc>
                  <a:spcPts val="1300"/>
                </a:lnSpc>
                <a:spcBef>
                  <a:spcPts val="87"/>
                </a:spcBef>
              </a:pPr>
              <a:endParaRPr sz="1300"/>
            </a:p>
            <a:p>
              <a:pPr marL="248411">
                <a:lnSpc>
                  <a:spcPct val="95825"/>
                </a:lnSpc>
              </a:pPr>
              <a:r>
                <a:rPr sz="1200" b="1" spc="-4" dirty="0" smtClean="0">
                  <a:latin typeface="Times New Roman"/>
                  <a:cs typeface="Times New Roman"/>
                </a:rPr>
                <a:t>c</a:t>
              </a:r>
              <a:r>
                <a:rPr sz="1200" b="1" spc="0" dirty="0" smtClean="0">
                  <a:latin typeface="Times New Roman"/>
                  <a:cs typeface="Times New Roman"/>
                </a:rPr>
                <a:t>)</a:t>
              </a:r>
              <a:r>
                <a:rPr sz="1200" b="1" spc="190" dirty="0" smtClean="0">
                  <a:latin typeface="Times New Roman"/>
                  <a:cs typeface="Times New Roman"/>
                </a:rPr>
                <a:t> </a:t>
              </a:r>
              <a:r>
                <a:rPr sz="1200" b="1" spc="0" dirty="0" smtClean="0">
                  <a:latin typeface="Times New Roman"/>
                  <a:cs typeface="Times New Roman"/>
                </a:rPr>
                <a:t>Al</a:t>
              </a:r>
              <a:r>
                <a:rPr sz="1200" b="1" spc="-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A</a:t>
              </a:r>
              <a:r>
                <a:rPr sz="1200" b="1" spc="4" dirty="0" smtClean="0">
                  <a:latin typeface="Times New Roman"/>
                  <a:cs typeface="Times New Roman"/>
                </a:rPr>
                <a:t>ud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a:t>
              </a:r>
              <a:endParaRPr sz="1200">
                <a:latin typeface="Times New Roman"/>
                <a:cs typeface="Times New Roman"/>
              </a:endParaRPr>
            </a:p>
            <a:p>
              <a:pPr marL="68579" marR="152859" algn="just">
                <a:lnSpc>
                  <a:spcPct val="95921"/>
                </a:lnSpc>
                <a:spcBef>
                  <a:spcPts val="1356"/>
                </a:spcBef>
              </a:pPr>
              <a:r>
                <a:rPr sz="1200" spc="-14" dirty="0" smtClean="0">
                  <a:latin typeface="Times New Roman"/>
                  <a:cs typeface="Times New Roman"/>
                </a:rPr>
                <a:t>L</a:t>
              </a:r>
              <a:r>
                <a:rPr sz="1200" spc="0" dirty="0" smtClean="0">
                  <a:latin typeface="Times New Roman"/>
                  <a:cs typeface="Times New Roman"/>
                </a:rPr>
                <a:t>a</a:t>
              </a:r>
              <a:r>
                <a:rPr sz="1200" spc="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20"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rna</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4" dirty="0" smtClean="0">
                  <a:latin typeface="Times New Roman"/>
                  <a:cs typeface="Times New Roman"/>
                </a:rPr>
                <a:t>r</a:t>
              </a:r>
              <a:r>
                <a:rPr sz="1200" spc="0" dirty="0" smtClean="0">
                  <a:latin typeface="Times New Roman"/>
                  <a:cs typeface="Times New Roman"/>
                </a:rPr>
                <a:t>á</a:t>
              </a:r>
              <a:r>
                <a:rPr sz="1200" spc="9"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cc</a:t>
              </a:r>
              <a:r>
                <a:rPr sz="1200" spc="0" dirty="0" smtClean="0">
                  <a:latin typeface="Times New Roman"/>
                  <a:cs typeface="Times New Roman"/>
                </a:rPr>
                <a:t>iona</a:t>
              </a:r>
              <a:r>
                <a:rPr sz="1200" spc="9" dirty="0" smtClean="0">
                  <a:latin typeface="Times New Roman"/>
                  <a:cs typeface="Times New Roman"/>
                </a:rPr>
                <a:t>d</a:t>
              </a:r>
              <a:r>
                <a:rPr sz="1200" spc="0" dirty="0" smtClean="0">
                  <a:latin typeface="Times New Roman"/>
                  <a:cs typeface="Times New Roman"/>
                </a:rPr>
                <a:t>a</a:t>
              </a:r>
              <a:r>
                <a:rPr sz="1200" spc="10" dirty="0" smtClean="0">
                  <a:latin typeface="Times New Roman"/>
                  <a:cs typeface="Times New Roman"/>
                </a:rPr>
                <a:t> </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la</a:t>
              </a:r>
              <a:r>
                <a:rPr sz="1200" spc="1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u</a:t>
              </a:r>
              <a:r>
                <a:rPr sz="1200" spc="1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15"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a:t>
              </a:r>
              <a:r>
                <a:rPr sz="1200" spc="40" dirty="0" smtClean="0">
                  <a:latin typeface="Times New Roman"/>
                  <a:cs typeface="Times New Roman"/>
                </a:rPr>
                <a:t> </a:t>
              </a:r>
              <a:r>
                <a:rPr sz="1200" spc="0" dirty="0" smtClean="0">
                  <a:latin typeface="Times New Roman"/>
                  <a:cs typeface="Times New Roman"/>
                </a:rPr>
                <a:t>y 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1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los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o</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a</a:t>
              </a:r>
              <a:r>
                <a:rPr sz="1200" spc="9" dirty="0" smtClean="0">
                  <a:latin typeface="Times New Roman"/>
                  <a:cs typeface="Times New Roman"/>
                </a:rPr>
                <a:t>u</a:t>
              </a:r>
              <a:r>
                <a:rPr sz="1200" spc="0"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ión</a:t>
              </a:r>
              <a:r>
                <a:rPr sz="1200" spc="5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3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ursos</a:t>
              </a:r>
              <a:r>
                <a:rPr sz="1200" spc="19" dirty="0" smtClean="0">
                  <a:latin typeface="Times New Roman"/>
                  <a:cs typeface="Times New Roman"/>
                </a:rPr>
                <a:t> </a:t>
              </a:r>
              <a:r>
                <a:rPr sz="1200" spc="0" dirty="0" smtClean="0">
                  <a:latin typeface="Times New Roman"/>
                  <a:cs typeface="Times New Roman"/>
                </a:rPr>
                <a:t>H</a:t>
              </a:r>
              <a:r>
                <a:rPr sz="1200" spc="9" dirty="0" smtClean="0">
                  <a:latin typeface="Times New Roman"/>
                  <a:cs typeface="Times New Roman"/>
                </a:rPr>
                <a:t>u</a:t>
              </a:r>
              <a:r>
                <a:rPr sz="1200" spc="0" dirty="0" smtClean="0">
                  <a:latin typeface="Times New Roman"/>
                  <a:cs typeface="Times New Roman"/>
                </a:rPr>
                <a:t>manos,</a:t>
              </a:r>
              <a:r>
                <a:rPr sz="1200" spc="19" dirty="0" smtClean="0">
                  <a:latin typeface="Times New Roman"/>
                  <a:cs typeface="Times New Roman"/>
                </a:rPr>
                <a:t> </a:t>
              </a:r>
              <a:r>
                <a:rPr sz="1200" spc="0" dirty="0" smtClean="0">
                  <a:latin typeface="Times New Roman"/>
                  <a:cs typeface="Times New Roman"/>
                </a:rPr>
                <a:t>la m</a:t>
              </a:r>
              <a:r>
                <a:rPr sz="1200" spc="4" dirty="0" smtClean="0">
                  <a:latin typeface="Times New Roman"/>
                  <a:cs typeface="Times New Roman"/>
                </a:rPr>
                <a:t>i</a:t>
              </a:r>
              <a:r>
                <a:rPr sz="1200" spc="0" dirty="0" smtClean="0">
                  <a:latin typeface="Times New Roman"/>
                  <a:cs typeface="Times New Roman"/>
                </a:rPr>
                <a:t>sma</a:t>
              </a:r>
              <a:r>
                <a:rPr sz="1200" spc="4" dirty="0" smtClean="0">
                  <a:latin typeface="Times New Roman"/>
                  <a:cs typeface="Times New Roman"/>
                </a:rPr>
                <a:t> </a:t>
              </a:r>
              <a:r>
                <a:rPr sz="1200" spc="0" dirty="0" smtClean="0">
                  <a:latin typeface="Times New Roman"/>
                  <a:cs typeface="Times New Roman"/>
                </a:rPr>
                <a:t>que se l</a:t>
              </a:r>
              <a:r>
                <a:rPr sz="1200" spc="4" dirty="0" smtClean="0">
                  <a:latin typeface="Times New Roman"/>
                  <a:cs typeface="Times New Roman"/>
                </a:rPr>
                <a:t>l</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rá</a:t>
              </a:r>
              <a:r>
                <a:rPr sz="1200" spc="4" dirty="0" smtClean="0">
                  <a:latin typeface="Times New Roman"/>
                  <a:cs typeface="Times New Roman"/>
                </a:rPr>
                <a:t> </a:t>
              </a:r>
              <a:r>
                <a:rPr sz="1200" spc="0" dirty="0" smtClean="0">
                  <a:latin typeface="Times New Roman"/>
                  <a:cs typeface="Times New Roman"/>
                </a:rPr>
                <a:t>a</a:t>
              </a:r>
              <a:r>
                <a:rPr sz="1200" spc="9"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bo</a:t>
              </a:r>
              <a:r>
                <a:rPr sz="1200" spc="4" dirty="0" smtClean="0">
                  <a:latin typeface="Times New Roman"/>
                  <a:cs typeface="Times New Roman"/>
                </a:rPr>
                <a:t> </a:t>
              </a:r>
              <a:r>
                <a:rPr sz="1200" spc="0" dirty="0" smtClean="0">
                  <a:latin typeface="Times New Roman"/>
                  <a:cs typeface="Times New Roman"/>
                </a:rPr>
                <a:t>a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rtir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día</a:t>
              </a:r>
              <a:r>
                <a:rPr sz="1200" spc="25" dirty="0" smtClean="0">
                  <a:latin typeface="Times New Roman"/>
                  <a:cs typeface="Times New Roman"/>
                </a:rPr>
                <a:t> </a:t>
              </a:r>
              <a:r>
                <a:rPr sz="1200" spc="0" dirty="0" smtClean="0">
                  <a:latin typeface="Times New Roman"/>
                  <a:cs typeface="Times New Roman"/>
                </a:rPr>
                <a:t>16</a:t>
              </a:r>
              <a:r>
                <a:rPr sz="1200" spc="14" dirty="0" smtClean="0">
                  <a:latin typeface="Times New Roman"/>
                  <a:cs typeface="Times New Roman"/>
                </a:rPr>
                <a:t> </a:t>
              </a:r>
              <a:r>
                <a:rPr sz="1200" spc="0" dirty="0" smtClean="0">
                  <a:latin typeface="Times New Roman"/>
                  <a:cs typeface="Times New Roman"/>
                </a:rPr>
                <a:t>de</a:t>
              </a:r>
              <a:r>
                <a:rPr sz="1200" spc="9"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9" dirty="0" smtClean="0">
                  <a:latin typeface="Times New Roman"/>
                  <a:cs typeface="Times New Roman"/>
                </a:rPr>
                <a:t> </a:t>
              </a:r>
              <a:r>
                <a:rPr sz="1200" spc="0" dirty="0" smtClean="0">
                  <a:latin typeface="Times New Roman"/>
                  <a:cs typeface="Times New Roman"/>
                </a:rPr>
                <a:t>de 2013</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39" dirty="0" smtClean="0">
                  <a:latin typeface="Times New Roman"/>
                  <a:cs typeface="Times New Roman"/>
                </a:rPr>
                <a:t> </a:t>
              </a:r>
              <a:r>
                <a:rPr sz="1200" spc="9" dirty="0" smtClean="0">
                  <a:latin typeface="Times New Roman"/>
                  <a:cs typeface="Times New Roman"/>
                </a:rPr>
                <a:t>1</a:t>
              </a:r>
              <a:r>
                <a:rPr sz="1200" spc="0" dirty="0" smtClean="0">
                  <a:latin typeface="Times New Roman"/>
                  <a:cs typeface="Times New Roman"/>
                </a:rPr>
                <a:t>5</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 de</a:t>
              </a:r>
              <a:r>
                <a:rPr sz="1200" spc="-4" dirty="0" smtClean="0">
                  <a:latin typeface="Times New Roman"/>
                  <a:cs typeface="Times New Roman"/>
                </a:rPr>
                <a:t> </a:t>
              </a:r>
              <a:r>
                <a:rPr sz="1200" spc="0" dirty="0" smtClean="0">
                  <a:latin typeface="Times New Roman"/>
                  <a:cs typeface="Times New Roman"/>
                </a:rPr>
                <a:t>2014, por</a:t>
              </a:r>
              <a:r>
                <a:rPr sz="1200" spc="-4" dirty="0" smtClean="0">
                  <a:latin typeface="Times New Roman"/>
                  <a:cs typeface="Times New Roman"/>
                </a:rPr>
                <a:t> </a:t>
              </a:r>
              <a:r>
                <a:rPr sz="1200" spc="0" dirty="0" smtClean="0">
                  <a:latin typeface="Times New Roman"/>
                  <a:cs typeface="Times New Roman"/>
                </a:rPr>
                <a:t>un p</a:t>
              </a:r>
              <a:r>
                <a:rPr sz="1200" spc="-4" dirty="0" smtClean="0">
                  <a:latin typeface="Times New Roman"/>
                  <a:cs typeface="Times New Roman"/>
                </a:rPr>
                <a:t>e</a:t>
              </a:r>
              <a:r>
                <a:rPr sz="1200" spc="0" dirty="0" smtClean="0">
                  <a:latin typeface="Times New Roman"/>
                  <a:cs typeface="Times New Roman"/>
                </a:rPr>
                <a:t>ríodo</a:t>
              </a:r>
              <a:r>
                <a:rPr sz="1200" spc="9" dirty="0" smtClean="0">
                  <a:latin typeface="Times New Roman"/>
                  <a:cs typeface="Times New Roman"/>
                </a:rPr>
                <a:t> </a:t>
              </a:r>
              <a:r>
                <a:rPr sz="1200" spc="0" dirty="0" smtClean="0">
                  <a:latin typeface="Times New Roman"/>
                  <a:cs typeface="Times New Roman"/>
                </a:rPr>
                <a:t>de 160 ho</a:t>
              </a:r>
              <a:r>
                <a:rPr sz="1200" spc="-4" dirty="0" smtClean="0">
                  <a:latin typeface="Times New Roman"/>
                  <a:cs typeface="Times New Roman"/>
                </a:rPr>
                <a:t>ra</a:t>
              </a:r>
              <a:r>
                <a:rPr sz="1200" spc="0" dirty="0" smtClean="0">
                  <a:latin typeface="Times New Roman"/>
                  <a:cs typeface="Times New Roman"/>
                </a:rPr>
                <a:t>s.</a:t>
              </a:r>
              <a:endParaRPr sz="1200">
                <a:latin typeface="Times New Roman"/>
                <a:cs typeface="Times New Roman"/>
              </a:endParaRPr>
            </a:p>
            <a:p>
              <a:pPr marL="68579" marR="153545" algn="just">
                <a:lnSpc>
                  <a:spcPts val="1380"/>
                </a:lnSpc>
                <a:spcBef>
                  <a:spcPts val="84"/>
                </a:spcBef>
              </a:pPr>
              <a:r>
                <a:rPr sz="1200" spc="0" dirty="0" smtClean="0">
                  <a:latin typeface="Times New Roman"/>
                  <a:cs typeface="Times New Roman"/>
                </a:rPr>
                <a:t>Esta</a:t>
              </a:r>
              <a:r>
                <a:rPr sz="1200" spc="5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5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5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á</a:t>
              </a:r>
              <a:r>
                <a:rPr sz="1200" spc="5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5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ríodo</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a:t>
              </a:r>
              <a:r>
                <a:rPr sz="1200" spc="1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ndi</a:t>
              </a:r>
              <a:r>
                <a:rPr sz="1200" spc="14" dirty="0" smtClean="0">
                  <a:latin typeface="Times New Roman"/>
                  <a:cs typeface="Times New Roman"/>
                </a:rPr>
                <a:t>d</a:t>
              </a:r>
              <a:r>
                <a:rPr sz="1200" spc="0" dirty="0" smtClean="0">
                  <a:latin typeface="Times New Roman"/>
                  <a:cs typeface="Times New Roman"/>
                </a:rPr>
                <a:t>o</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9" dirty="0" smtClean="0">
                  <a:latin typeface="Times New Roman"/>
                  <a:cs typeface="Times New Roman"/>
                </a:rPr>
                <a:t> </a:t>
              </a:r>
              <a:r>
                <a:rPr sz="1200" spc="0" dirty="0" smtClean="0">
                  <a:latin typeface="Times New Roman"/>
                  <a:cs typeface="Times New Roman"/>
                </a:rPr>
                <a:t>1</a:t>
              </a:r>
              <a:r>
                <a:rPr sz="1200" spc="5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a:t>
              </a:r>
              <a:r>
                <a:rPr sz="1200" spc="64"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2012</a:t>
              </a:r>
              <a:r>
                <a:rPr sz="1200" spc="6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59" dirty="0" smtClean="0">
                  <a:latin typeface="Times New Roman"/>
                  <a:cs typeface="Times New Roman"/>
                </a:rPr>
                <a:t> </a:t>
              </a:r>
              <a:r>
                <a:rPr sz="1200" spc="0" dirty="0" smtClean="0">
                  <a:latin typeface="Times New Roman"/>
                  <a:cs typeface="Times New Roman"/>
                </a:rPr>
                <a:t>31 de</a:t>
              </a:r>
              <a:r>
                <a:rPr sz="1200" spc="-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2012.</a:t>
              </a:r>
              <a:endParaRPr sz="1200">
                <a:latin typeface="Times New Roman"/>
                <a:cs typeface="Times New Roman"/>
              </a:endParaRPr>
            </a:p>
            <a:p>
              <a:pPr marL="248411">
                <a:lnSpc>
                  <a:spcPct val="95825"/>
                </a:lnSpc>
                <a:spcBef>
                  <a:spcPts val="1318"/>
                </a:spcBef>
              </a:pPr>
              <a:r>
                <a:rPr sz="1200" b="1" spc="4" dirty="0" smtClean="0">
                  <a:latin typeface="Times New Roman"/>
                  <a:cs typeface="Times New Roman"/>
                </a:rPr>
                <a:t>d</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Base L</a:t>
              </a:r>
              <a:r>
                <a:rPr sz="1200" b="1" spc="-4" dirty="0" smtClean="0">
                  <a:latin typeface="Times New Roman"/>
                  <a:cs typeface="Times New Roman"/>
                </a:rPr>
                <a:t>e</a:t>
              </a:r>
              <a:r>
                <a:rPr sz="1200" b="1" spc="0" dirty="0" smtClean="0">
                  <a:latin typeface="Times New Roman"/>
                  <a:cs typeface="Times New Roman"/>
                </a:rPr>
                <a:t>gal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Co</a:t>
              </a:r>
              <a:r>
                <a:rPr sz="1200" b="1" spc="-14" dirty="0" smtClean="0">
                  <a:latin typeface="Times New Roman"/>
                  <a:cs typeface="Times New Roman"/>
                </a:rPr>
                <a:t>m</a:t>
              </a:r>
              <a:r>
                <a:rPr sz="1200" b="1" spc="1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ñ</a:t>
              </a:r>
              <a:r>
                <a:rPr sz="1200" b="1" spc="0" dirty="0" smtClean="0">
                  <a:latin typeface="Times New Roman"/>
                  <a:cs typeface="Times New Roman"/>
                </a:rPr>
                <a:t>ía:</a:t>
              </a:r>
              <a:endParaRPr sz="1200">
                <a:latin typeface="Times New Roman"/>
                <a:cs typeface="Times New Roman"/>
              </a:endParaRPr>
            </a:p>
            <a:p>
              <a:pPr marL="297179">
                <a:lnSpc>
                  <a:spcPct val="95825"/>
                </a:lnSpc>
                <a:spcBef>
                  <a:spcPts val="1356"/>
                </a:spcBef>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ts. 32, 358</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s</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la Cons</a:t>
              </a:r>
              <a:r>
                <a:rPr sz="1200" spc="4" dirty="0" smtClean="0">
                  <a:latin typeface="Times New Roman"/>
                  <a:cs typeface="Times New Roman"/>
                </a:rPr>
                <a:t>t</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 de la</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públ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endParaRPr sz="1200">
                <a:latin typeface="Times New Roman"/>
                <a:cs typeface="Times New Roman"/>
              </a:endParaRPr>
            </a:p>
            <a:p>
              <a:pPr marL="525779" marR="152021" indent="-228600" algn="just">
                <a:lnSpc>
                  <a:spcPct val="95921"/>
                </a:lnSpc>
                <a:tabLst>
                  <a:tab pos="520700" algn="l"/>
                </a:tabLst>
              </a:pPr>
              <a:r>
                <a:rPr sz="1200" spc="0" dirty="0" smtClean="0">
                  <a:latin typeface="Wingdings"/>
                  <a:cs typeface="Wingdings"/>
                </a:rPr>
                <a:t></a:t>
              </a:r>
              <a:r>
                <a:rPr sz="1200" spc="0" dirty="0" smtClean="0">
                  <a:latin typeface="Times New Roman"/>
                  <a:cs typeface="Times New Roman"/>
                </a:rPr>
                <a:t>	</a:t>
              </a:r>
              <a:r>
                <a:rPr sz="1200" spc="-14" dirty="0" smtClean="0">
                  <a:latin typeface="Times New Roman"/>
                  <a:cs typeface="Times New Roman"/>
                </a:rPr>
                <a:t>L</a:t>
              </a:r>
              <a:r>
                <a:rPr sz="1200" spc="19" dirty="0" smtClean="0">
                  <a:latin typeface="Times New Roman"/>
                  <a:cs typeface="Times New Roman"/>
                </a:rPr>
                <a:t>e</a:t>
              </a:r>
              <a:r>
                <a:rPr sz="1200" spc="0" dirty="0" smtClean="0">
                  <a:latin typeface="Times New Roman"/>
                  <a:cs typeface="Times New Roman"/>
                </a:rPr>
                <a:t>y</a:t>
              </a:r>
              <a:r>
                <a:rPr sz="1200" spc="27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á</a:t>
              </a:r>
              <a:r>
                <a:rPr sz="1200" spc="0" dirty="0" smtClean="0">
                  <a:latin typeface="Times New Roman"/>
                  <a:cs typeface="Times New Roman"/>
                </a:rPr>
                <a:t>nica</a:t>
              </a:r>
              <a:r>
                <a:rPr sz="1200" spc="28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80"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25" dirty="0" smtClean="0">
                  <a:latin typeface="Times New Roman"/>
                  <a:cs typeface="Times New Roman"/>
                </a:rPr>
                <a:t>L</a:t>
              </a:r>
              <a:r>
                <a:rPr sz="1200" spc="0" dirty="0" smtClean="0">
                  <a:latin typeface="Times New Roman"/>
                  <a:cs typeface="Times New Roman"/>
                </a:rPr>
                <a:t>ibro</a:t>
              </a:r>
              <a:r>
                <a:rPr sz="1200" spc="285" dirty="0" smtClean="0">
                  <a:latin typeface="Times New Roman"/>
                  <a:cs typeface="Times New Roman"/>
                </a:rPr>
                <a:t> </a:t>
              </a:r>
              <a:r>
                <a:rPr sz="1200" spc="0" dirty="0" smtClean="0">
                  <a:latin typeface="Times New Roman"/>
                  <a:cs typeface="Times New Roman"/>
                </a:rPr>
                <a:t>Cu</a:t>
              </a:r>
              <a:r>
                <a:rPr sz="1200" spc="4" dirty="0" smtClean="0">
                  <a:latin typeface="Times New Roman"/>
                  <a:cs typeface="Times New Roman"/>
                </a:rPr>
                <a:t>a</a:t>
              </a:r>
              <a:r>
                <a:rPr sz="1200" spc="0" dirty="0" smtClean="0">
                  <a:latin typeface="Times New Roman"/>
                  <a:cs typeface="Times New Roman"/>
                </a:rPr>
                <a:t>rto</a:t>
              </a:r>
              <a:r>
                <a:rPr sz="1200" spc="285" dirty="0" smtClean="0">
                  <a:latin typeface="Times New Roman"/>
                  <a:cs typeface="Times New Roman"/>
                </a:rPr>
                <a:t> </a:t>
              </a:r>
              <a:r>
                <a:rPr sz="1200" spc="0" dirty="0" smtClean="0">
                  <a:latin typeface="Times New Roman"/>
                  <a:cs typeface="Times New Roman"/>
                </a:rPr>
                <a:t>De</a:t>
              </a:r>
              <a:r>
                <a:rPr sz="1200" spc="280"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  y</a:t>
              </a:r>
              <a:r>
                <a:rPr sz="1200" spc="265"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a:t>
              </a:r>
              <a:r>
                <a:rPr sz="1200" spc="4" dirty="0" smtClean="0">
                  <a:latin typeface="Times New Roman"/>
                  <a:cs typeface="Times New Roman"/>
                </a:rPr>
                <a:t>o</a:t>
              </a:r>
              <a:r>
                <a:rPr sz="1200" spc="0" dirty="0" smtClean="0">
                  <a:latin typeface="Times New Roman"/>
                  <a:cs typeface="Times New Roman"/>
                </a:rPr>
                <a:t>f</a:t>
              </a:r>
              <a:r>
                <a:rPr sz="1200" spc="-9" dirty="0" smtClean="0">
                  <a:latin typeface="Times New Roman"/>
                  <a:cs typeface="Times New Roman"/>
                </a:rPr>
                <a:t>e</a:t>
              </a:r>
              <a:r>
                <a:rPr sz="1200" spc="0" dirty="0" smtClean="0">
                  <a:latin typeface="Times New Roman"/>
                  <a:cs typeface="Times New Roman"/>
                </a:rPr>
                <a:t>siones  de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Títu</a:t>
              </a:r>
              <a:r>
                <a:rPr sz="1200" spc="4" dirty="0" smtClean="0">
                  <a:latin typeface="Times New Roman"/>
                  <a:cs typeface="Times New Roman"/>
                </a:rPr>
                <a:t>l</a:t>
              </a:r>
              <a:r>
                <a:rPr sz="1200" spc="0" dirty="0" smtClean="0">
                  <a:latin typeface="Times New Roman"/>
                  <a:cs typeface="Times New Roman"/>
                </a:rPr>
                <a:t>o  único,</a:t>
              </a:r>
              <a:r>
                <a:rPr sz="1200" spc="295" dirty="0" smtClean="0">
                  <a:latin typeface="Times New Roman"/>
                  <a:cs typeface="Times New Roman"/>
                </a:rPr>
                <a:t> </a:t>
              </a:r>
              <a:r>
                <a:rPr sz="1200" spc="0" dirty="0" smtClean="0">
                  <a:latin typeface="Times New Roman"/>
                  <a:cs typeface="Times New Roman"/>
                </a:rPr>
                <a:t>C</a:t>
              </a:r>
              <a:r>
                <a:rPr sz="1200" spc="-14" dirty="0" smtClean="0">
                  <a:latin typeface="Times New Roman"/>
                  <a:cs typeface="Times New Roman"/>
                </a:rPr>
                <a:t>a</a:t>
              </a:r>
              <a:r>
                <a:rPr sz="1200" spc="0" dirty="0" smtClean="0">
                  <a:latin typeface="Times New Roman"/>
                  <a:cs typeface="Times New Roman"/>
                </a:rPr>
                <a:t>pí</a:t>
              </a:r>
              <a:r>
                <a:rPr sz="1200" spc="4" dirty="0" smtClean="0">
                  <a:latin typeface="Times New Roman"/>
                  <a:cs typeface="Times New Roman"/>
                </a:rPr>
                <a:t>t</a:t>
              </a:r>
              <a:r>
                <a:rPr sz="1200" spc="0" dirty="0" smtClean="0">
                  <a:latin typeface="Times New Roman"/>
                  <a:cs typeface="Times New Roman"/>
                </a:rPr>
                <a:t>ulo  1  De</a:t>
              </a:r>
              <a:r>
                <a:rPr sz="1200" spc="290" dirty="0" smtClean="0">
                  <a:latin typeface="Times New Roman"/>
                  <a:cs typeface="Times New Roman"/>
                </a:rPr>
                <a:t> </a:t>
              </a:r>
              <a:r>
                <a:rPr sz="1200" spc="0" dirty="0" smtClean="0">
                  <a:latin typeface="Times New Roman"/>
                  <a:cs typeface="Times New Roman"/>
                </a:rPr>
                <a:t>los  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  de</a:t>
              </a:r>
              <a:r>
                <a:rPr sz="1200" spc="29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14" dirty="0" smtClean="0">
                  <a:latin typeface="Times New Roman"/>
                  <a:cs typeface="Times New Roman"/>
                </a:rPr>
                <a:t> </a:t>
              </a:r>
              <a:r>
                <a:rPr sz="1200" spc="-25" dirty="0" smtClean="0">
                  <a:latin typeface="Times New Roman"/>
                  <a:cs typeface="Times New Roman"/>
                </a:rPr>
                <a:t>L</a:t>
              </a:r>
              <a:r>
                <a:rPr sz="1200" spc="19" dirty="0" smtClean="0">
                  <a:latin typeface="Times New Roman"/>
                  <a:cs typeface="Times New Roman"/>
                </a:rPr>
                <a:t>e</a:t>
              </a:r>
              <a:r>
                <a:rPr sz="1200" spc="0" dirty="0" smtClean="0">
                  <a:latin typeface="Times New Roman"/>
                  <a:cs typeface="Times New Roman"/>
                </a:rPr>
                <a:t>y</a:t>
              </a:r>
              <a:r>
                <a:rPr sz="1200" spc="275" dirty="0" smtClean="0">
                  <a:latin typeface="Times New Roman"/>
                  <a:cs typeface="Times New Roman"/>
                </a:rPr>
                <a:t> </a:t>
              </a:r>
              <a:r>
                <a:rPr sz="1200" spc="0" dirty="0" smtClean="0">
                  <a:latin typeface="Times New Roman"/>
                  <a:cs typeface="Times New Roman"/>
                </a:rPr>
                <a:t>200</a:t>
              </a:r>
              <a:r>
                <a:rPr sz="1200" spc="39" dirty="0" smtClean="0">
                  <a:latin typeface="Times New Roman"/>
                  <a:cs typeface="Times New Roman"/>
                </a:rPr>
                <a:t>6</a:t>
              </a:r>
              <a:r>
                <a:rPr sz="1200" spc="9" dirty="0" smtClean="0">
                  <a:latin typeface="Times New Roman"/>
                  <a:cs typeface="Times New Roman"/>
                </a:rPr>
                <a:t>-</a:t>
              </a:r>
              <a:r>
                <a:rPr sz="1200" spc="0" dirty="0" smtClean="0">
                  <a:latin typeface="Times New Roman"/>
                  <a:cs typeface="Times New Roman"/>
                </a:rPr>
                <a:t>67, publ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da</a:t>
              </a:r>
              <a:r>
                <a:rPr sz="1200" spc="-4" dirty="0" smtClean="0">
                  <a:latin typeface="Times New Roman"/>
                  <a:cs typeface="Times New Roman"/>
                </a:rPr>
                <a:t> e</a:t>
              </a:r>
              <a:r>
                <a:rPr sz="1200" spc="0" dirty="0" smtClean="0">
                  <a:latin typeface="Times New Roman"/>
                  <a:cs typeface="Times New Roman"/>
                </a:rPr>
                <a:t>n 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 </a:t>
              </a:r>
              <a:r>
                <a:rPr sz="1200" spc="4" dirty="0" smtClean="0">
                  <a:latin typeface="Times New Roman"/>
                  <a:cs typeface="Times New Roman"/>
                </a:rPr>
                <a:t>Of</a:t>
              </a:r>
              <a:r>
                <a:rPr sz="1200" spc="0" dirty="0" smtClean="0">
                  <a:latin typeface="Times New Roman"/>
                  <a:cs typeface="Times New Roman"/>
                </a:rPr>
                <a:t>ici</a:t>
              </a:r>
              <a:r>
                <a:rPr sz="1200" spc="4" dirty="0" smtClean="0">
                  <a:latin typeface="Times New Roman"/>
                  <a:cs typeface="Times New Roman"/>
                </a:rPr>
                <a:t>a</a:t>
              </a:r>
              <a:r>
                <a:rPr sz="1200" spc="0" dirty="0" smtClean="0">
                  <a:latin typeface="Times New Roman"/>
                  <a:cs typeface="Times New Roman"/>
                </a:rPr>
                <a:t>l 423 del 22 de</a:t>
              </a:r>
              <a:r>
                <a:rPr sz="1200" spc="-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2006.</a:t>
              </a:r>
              <a:endParaRPr sz="1200">
                <a:latin typeface="Times New Roman"/>
                <a:cs typeface="Times New Roman"/>
              </a:endParaRPr>
            </a:p>
            <a:p>
              <a:pPr marL="297179">
                <a:lnSpc>
                  <a:spcPts val="1380"/>
                </a:lnSpc>
                <a:spcBef>
                  <a:spcPts val="69"/>
                </a:spcBef>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14" dirty="0" smtClean="0">
                  <a:latin typeface="Times New Roman"/>
                  <a:cs typeface="Times New Roman"/>
                </a:rPr>
                <a:t>L</a:t>
              </a:r>
              <a:r>
                <a:rPr sz="1200" spc="19" dirty="0" smtClean="0">
                  <a:latin typeface="Times New Roman"/>
                  <a:cs typeface="Times New Roman"/>
                </a:rPr>
                <a:t>e</a:t>
              </a:r>
              <a:r>
                <a:rPr sz="1200" spc="0" dirty="0" smtClean="0">
                  <a:latin typeface="Times New Roman"/>
                  <a:cs typeface="Times New Roman"/>
                </a:rPr>
                <a:t>y</a:t>
              </a:r>
              <a:r>
                <a:rPr sz="1200" spc="250"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re</a:t>
              </a:r>
              <a:r>
                <a:rPr sz="1200" spc="-4" dirty="0" smtClean="0">
                  <a:latin typeface="Times New Roman"/>
                  <a:cs typeface="Times New Roman"/>
                </a:rPr>
                <a:t>c</a:t>
              </a:r>
              <a:r>
                <a:rPr sz="1200" spc="0" dirty="0" smtClean="0">
                  <a:latin typeface="Times New Roman"/>
                  <a:cs typeface="Times New Roman"/>
                </a:rPr>
                <a:t>hos</a:t>
              </a:r>
              <a:r>
                <a:rPr sz="1200" spc="290" dirty="0" smtClean="0">
                  <a:latin typeface="Times New Roman"/>
                  <a:cs typeface="Times New Roman"/>
                </a:rPr>
                <a:t> </a:t>
              </a:r>
              <a:r>
                <a:rPr sz="1200" spc="0" dirty="0" smtClean="0">
                  <a:latin typeface="Times New Roman"/>
                  <a:cs typeface="Times New Roman"/>
                </a:rPr>
                <a:t>y</a:t>
              </a:r>
              <a:r>
                <a:rPr sz="1200" spc="250" dirty="0" smtClean="0">
                  <a:latin typeface="Times New Roman"/>
                  <a:cs typeface="Times New Roman"/>
                </a:rPr>
                <a:t> </a:t>
              </a:r>
              <a:r>
                <a:rPr sz="1200" spc="0" dirty="0" smtClean="0">
                  <a:latin typeface="Times New Roman"/>
                  <a:cs typeface="Times New Roman"/>
                </a:rPr>
                <a:t>A</a:t>
              </a:r>
              <a:r>
                <a:rPr sz="1200" spc="9" dirty="0" smtClean="0">
                  <a:latin typeface="Times New Roman"/>
                  <a:cs typeface="Times New Roman"/>
                </a:rPr>
                <a:t>m</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ro</a:t>
              </a:r>
              <a:r>
                <a:rPr sz="1200" spc="27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75" dirty="0" smtClean="0">
                  <a:latin typeface="Times New Roman"/>
                  <a:cs typeface="Times New Roman"/>
                </a:rPr>
                <a:t> </a:t>
              </a:r>
              <a:r>
                <a:rPr sz="1200" spc="4"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ient</a:t>
              </a:r>
              <a:r>
                <a:rPr sz="1200" spc="-4" dirty="0" smtClean="0">
                  <a:latin typeface="Times New Roman"/>
                  <a:cs typeface="Times New Roman"/>
                </a:rPr>
                <a:t>e</a:t>
              </a:r>
              <a:r>
                <a:rPr sz="1200" spc="0" dirty="0" smtClean="0">
                  <a:latin typeface="Times New Roman"/>
                  <a:cs typeface="Times New Roman"/>
                </a:rPr>
                <a:t>,</a:t>
              </a:r>
              <a:r>
                <a:rPr sz="1200" spc="275" dirty="0" smtClean="0">
                  <a:latin typeface="Times New Roman"/>
                  <a:cs typeface="Times New Roman"/>
                </a:rPr>
                <a:t> </a:t>
              </a:r>
              <a:r>
                <a:rPr sz="1200" spc="0" dirty="0" smtClean="0">
                  <a:latin typeface="Times New Roman"/>
                  <a:cs typeface="Times New Roman"/>
                </a:rPr>
                <a:t>publ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da</a:t>
              </a:r>
              <a:r>
                <a:rPr sz="1200" spc="2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75"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uplem</a:t>
              </a:r>
              <a:r>
                <a:rPr sz="1200" spc="-4" dirty="0" smtClean="0">
                  <a:latin typeface="Times New Roman"/>
                  <a:cs typeface="Times New Roman"/>
                </a:rPr>
                <a:t>e</a:t>
              </a:r>
              <a:r>
                <a:rPr sz="1200" spc="0" dirty="0" smtClean="0">
                  <a:latin typeface="Times New Roman"/>
                  <a:cs typeface="Times New Roman"/>
                </a:rPr>
                <a:t>nto</a:t>
              </a:r>
              <a:r>
                <a:rPr sz="1200" spc="2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a:p>
              <a:pPr marL="525779">
                <a:lnSpc>
                  <a:spcPct val="95825"/>
                </a:lnSpc>
              </a:pP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 </a:t>
              </a:r>
              <a:r>
                <a:rPr sz="1200" spc="-4" dirty="0" smtClean="0">
                  <a:latin typeface="Times New Roman"/>
                  <a:cs typeface="Times New Roman"/>
                </a:rPr>
                <a:t>O</a:t>
              </a:r>
              <a:r>
                <a:rPr sz="1200" spc="0" dirty="0" smtClean="0">
                  <a:latin typeface="Times New Roman"/>
                  <a:cs typeface="Times New Roman"/>
                </a:rPr>
                <a:t>f</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ial No. 626</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3 de</a:t>
              </a:r>
              <a:r>
                <a:rPr sz="1200" spc="-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ro 1</a:t>
              </a:r>
              <a:r>
                <a:rPr sz="1200" spc="4" dirty="0" smtClean="0">
                  <a:latin typeface="Times New Roman"/>
                  <a:cs typeface="Times New Roman"/>
                </a:rPr>
                <a:t>9</a:t>
              </a:r>
              <a:r>
                <a:rPr sz="1200" spc="0" dirty="0" smtClean="0">
                  <a:latin typeface="Times New Roman"/>
                  <a:cs typeface="Times New Roman"/>
                </a:rPr>
                <a:t>95</a:t>
              </a:r>
              <a:endParaRPr sz="1200">
                <a:latin typeface="Times New Roman"/>
                <a:cs typeface="Times New Roman"/>
              </a:endParaRPr>
            </a:p>
            <a:p>
              <a:pPr marL="525779" marR="153088" indent="-228600" algn="just">
                <a:lnSpc>
                  <a:spcPct val="95825"/>
                </a:lnSpc>
                <a:tabLst>
                  <a:tab pos="520700" algn="l"/>
                </a:tabLst>
              </a:pPr>
              <a:r>
                <a:rPr sz="1200" spc="0" dirty="0" smtClean="0">
                  <a:latin typeface="Wingdings"/>
                  <a:cs typeface="Wingdings"/>
                </a:rPr>
                <a:t></a:t>
              </a:r>
              <a:r>
                <a:rPr sz="1200" spc="0" dirty="0" smtClean="0">
                  <a:latin typeface="Times New Roman"/>
                  <a:cs typeface="Times New Roman"/>
                </a:rPr>
                <a:t>	Códi</a:t>
              </a:r>
              <a:r>
                <a:rPr sz="1200" spc="-9" dirty="0" smtClean="0">
                  <a:latin typeface="Times New Roman"/>
                  <a:cs typeface="Times New Roman"/>
                </a:rPr>
                <a:t>g</a:t>
              </a:r>
              <a:r>
                <a:rPr sz="1200" spc="0" dirty="0" smtClean="0">
                  <a:latin typeface="Times New Roman"/>
                  <a:cs typeface="Times New Roman"/>
                </a:rPr>
                <a:t>o</a:t>
              </a:r>
              <a:r>
                <a:rPr sz="1200" spc="84"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0" dirty="0" smtClean="0">
                  <a:latin typeface="Times New Roman"/>
                  <a:cs typeface="Times New Roman"/>
                </a:rPr>
                <a:t>Ética</a:t>
              </a:r>
              <a:r>
                <a:rPr sz="1200" spc="75"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é</a:t>
              </a:r>
              <a:r>
                <a:rPr sz="1200" spc="0" dirty="0" smtClean="0">
                  <a:latin typeface="Times New Roman"/>
                  <a:cs typeface="Times New Roman"/>
                </a:rPr>
                <a:t>d</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do</a:t>
              </a:r>
              <a:r>
                <a:rPr sz="1200" spc="84" dirty="0" smtClean="0">
                  <a:latin typeface="Times New Roman"/>
                  <a:cs typeface="Times New Roman"/>
                </a:rPr>
                <a:t> </a:t>
              </a:r>
              <a:r>
                <a:rPr sz="1200" spc="0" dirty="0" smtClean="0">
                  <a:latin typeface="Times New Roman"/>
                  <a:cs typeface="Times New Roman"/>
                </a:rPr>
                <a:t>a</a:t>
              </a:r>
              <a:r>
                <a:rPr sz="1200" spc="7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79" dirty="0" smtClean="0">
                  <a:latin typeface="Times New Roman"/>
                  <a:cs typeface="Times New Roman"/>
                </a:rPr>
                <a:t> </a:t>
              </a:r>
              <a:r>
                <a:rPr sz="1200" spc="0" dirty="0" smtClean="0">
                  <a:latin typeface="Times New Roman"/>
                  <a:cs typeface="Times New Roman"/>
                </a:rPr>
                <a:t>Min</a:t>
              </a:r>
              <a:r>
                <a:rPr sz="1200" spc="4" dirty="0" smtClean="0">
                  <a:latin typeface="Times New Roman"/>
                  <a:cs typeface="Times New Roman"/>
                </a:rPr>
                <a:t>i</a:t>
              </a:r>
              <a:r>
                <a:rPr sz="1200" spc="0" dirty="0" smtClean="0">
                  <a:latin typeface="Times New Roman"/>
                  <a:cs typeface="Times New Roman"/>
                </a:rPr>
                <a:t>ste</a:t>
              </a:r>
              <a:r>
                <a:rPr sz="1200" spc="-4" dirty="0" smtClean="0">
                  <a:latin typeface="Times New Roman"/>
                  <a:cs typeface="Times New Roman"/>
                </a:rPr>
                <a:t>r</a:t>
              </a:r>
              <a:r>
                <a:rPr sz="1200" spc="0" dirty="0" smtClean="0">
                  <a:latin typeface="Times New Roman"/>
                  <a:cs typeface="Times New Roman"/>
                </a:rPr>
                <a:t>ial</a:t>
              </a:r>
              <a:r>
                <a:rPr sz="1200" spc="84" dirty="0" smtClean="0">
                  <a:latin typeface="Times New Roman"/>
                  <a:cs typeface="Times New Roman"/>
                </a:rPr>
                <a:t> </a:t>
              </a:r>
              <a:r>
                <a:rPr sz="1200" spc="0" dirty="0" smtClean="0">
                  <a:latin typeface="Times New Roman"/>
                  <a:cs typeface="Times New Roman"/>
                </a:rPr>
                <a:t>N.</a:t>
              </a:r>
              <a:r>
                <a:rPr sz="1200" spc="79" dirty="0" smtClean="0">
                  <a:latin typeface="Times New Roman"/>
                  <a:cs typeface="Times New Roman"/>
                </a:rPr>
                <a:t> </a:t>
              </a:r>
              <a:r>
                <a:rPr sz="1200" spc="0" dirty="0" smtClean="0">
                  <a:latin typeface="Times New Roman"/>
                  <a:cs typeface="Times New Roman"/>
                </a:rPr>
                <a:t>146</a:t>
              </a:r>
              <a:r>
                <a:rPr sz="1200" spc="9" dirty="0" smtClean="0">
                  <a:latin typeface="Times New Roman"/>
                  <a:cs typeface="Times New Roman"/>
                </a:rPr>
                <a:t>6</a:t>
              </a:r>
              <a:r>
                <a:rPr sz="1200" spc="29" dirty="0" smtClean="0">
                  <a:latin typeface="Times New Roman"/>
                  <a:cs typeface="Times New Roman"/>
                </a:rPr>
                <a:t>0</a:t>
              </a:r>
              <a:r>
                <a:rPr sz="1200" spc="0" dirty="0" smtClean="0">
                  <a:latin typeface="Times New Roman"/>
                  <a:cs typeface="Times New Roman"/>
                </a:rPr>
                <a:t>- A, public</a:t>
              </a:r>
              <a:r>
                <a:rPr sz="1200" spc="-4" dirty="0" smtClean="0">
                  <a:latin typeface="Times New Roman"/>
                  <a:cs typeface="Times New Roman"/>
                </a:rPr>
                <a:t>a</a:t>
              </a:r>
              <a:r>
                <a:rPr sz="1200" spc="0" dirty="0" smtClean="0">
                  <a:latin typeface="Times New Roman"/>
                  <a:cs typeface="Times New Roman"/>
                </a:rPr>
                <a:t>do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14" dirty="0" smtClean="0">
                  <a:latin typeface="Times New Roman"/>
                  <a:cs typeface="Times New Roman"/>
                </a:rPr>
                <a:t>t</a:t>
              </a:r>
              <a:r>
                <a:rPr sz="1200" spc="0" dirty="0" smtClean="0">
                  <a:latin typeface="Times New Roman"/>
                  <a:cs typeface="Times New Roman"/>
                </a:rPr>
                <a:t>ro </a:t>
              </a:r>
              <a:r>
                <a:rPr sz="1200" spc="-4" dirty="0" smtClean="0">
                  <a:latin typeface="Times New Roman"/>
                  <a:cs typeface="Times New Roman"/>
                </a:rPr>
                <a:t>O</a:t>
              </a:r>
              <a:r>
                <a:rPr sz="1200" spc="0" dirty="0" smtClean="0">
                  <a:latin typeface="Times New Roman"/>
                  <a:cs typeface="Times New Roman"/>
                </a:rPr>
                <a:t>fi</a:t>
              </a:r>
              <a:r>
                <a:rPr sz="1200" spc="-4" dirty="0" smtClean="0">
                  <a:latin typeface="Times New Roman"/>
                  <a:cs typeface="Times New Roman"/>
                </a:rPr>
                <a:t>c</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 No. 5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fe</a:t>
              </a:r>
              <a:r>
                <a:rPr sz="1200" spc="-4" dirty="0" smtClean="0">
                  <a:latin typeface="Times New Roman"/>
                  <a:cs typeface="Times New Roman"/>
                </a:rPr>
                <a:t>c</a:t>
              </a:r>
              <a:r>
                <a:rPr sz="1200" spc="0" dirty="0" smtClean="0">
                  <a:latin typeface="Times New Roman"/>
                  <a:cs typeface="Times New Roman"/>
                </a:rPr>
                <a:t>ha</a:t>
              </a:r>
              <a:r>
                <a:rPr sz="1200" spc="4" dirty="0" smtClean="0">
                  <a:latin typeface="Times New Roman"/>
                  <a:cs typeface="Times New Roman"/>
                </a:rPr>
                <a:t> </a:t>
              </a:r>
              <a:r>
                <a:rPr sz="1200" spc="0" dirty="0" smtClean="0">
                  <a:latin typeface="Times New Roman"/>
                  <a:cs typeface="Times New Roman"/>
                </a:rPr>
                <a:t>17 de</a:t>
              </a:r>
              <a:r>
                <a:rPr sz="1200" spc="-4"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osto de</a:t>
              </a:r>
              <a:r>
                <a:rPr sz="1200" spc="-4" dirty="0" smtClean="0">
                  <a:latin typeface="Times New Roman"/>
                  <a:cs typeface="Times New Roman"/>
                </a:rPr>
                <a:t> </a:t>
              </a:r>
              <a:r>
                <a:rPr sz="1200" spc="0" dirty="0" smtClean="0">
                  <a:latin typeface="Times New Roman"/>
                  <a:cs typeface="Times New Roman"/>
                </a:rPr>
                <a:t>1992</a:t>
              </a:r>
              <a:endParaRPr sz="1200">
                <a:latin typeface="Times New Roman"/>
                <a:cs typeface="Times New Roman"/>
              </a:endParaRPr>
            </a:p>
            <a:p>
              <a:pPr marL="521207" marR="155628" indent="-225551" algn="just">
                <a:lnSpc>
                  <a:spcPct val="95825"/>
                </a:lnSpc>
                <a:tabLst>
                  <a:tab pos="520700" algn="l"/>
                </a:tabLst>
              </a:pPr>
              <a:r>
                <a:rPr sz="1200" spc="0" dirty="0" smtClean="0">
                  <a:latin typeface="Wingdings"/>
                  <a:cs typeface="Wingdings"/>
                </a:rPr>
                <a:t></a:t>
              </a:r>
              <a:r>
                <a:rPr sz="1200" spc="0" dirty="0" smtClean="0">
                  <a:latin typeface="Times New Roman"/>
                  <a:cs typeface="Times New Roman"/>
                </a:rPr>
                <a:t>	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 </a:t>
              </a:r>
              <a:r>
                <a:rPr sz="1200" spc="25" dirty="0" smtClean="0">
                  <a:latin typeface="Times New Roman"/>
                  <a:cs typeface="Times New Roman"/>
                </a:rPr>
                <a:t> </a:t>
              </a:r>
              <a:r>
                <a:rPr sz="1200" spc="0" dirty="0" smtClean="0">
                  <a:latin typeface="Times New Roman"/>
                  <a:cs typeface="Times New Roman"/>
                </a:rPr>
                <a:t>de </a:t>
              </a:r>
              <a:r>
                <a:rPr sz="1200" spc="19" dirty="0" smtClean="0">
                  <a:latin typeface="Times New Roman"/>
                  <a:cs typeface="Times New Roman"/>
                </a:rPr>
                <a:t> </a:t>
              </a:r>
              <a:r>
                <a:rPr sz="1200" spc="4" dirty="0" smtClean="0">
                  <a:latin typeface="Times New Roman"/>
                  <a:cs typeface="Times New Roman"/>
                </a:rPr>
                <a:t>Se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o</a:t>
              </a:r>
              <a:r>
                <a:rPr sz="1200" spc="0" dirty="0" smtClean="0">
                  <a:latin typeface="Times New Roman"/>
                  <a:cs typeface="Times New Roman"/>
                </a:rPr>
                <a:t>s </a:t>
              </a:r>
              <a:r>
                <a:rPr sz="1200" spc="25" dirty="0" smtClean="0">
                  <a:latin typeface="Times New Roman"/>
                  <a:cs typeface="Times New Roman"/>
                </a:rPr>
                <a:t> </a:t>
              </a:r>
              <a:r>
                <a:rPr sz="1200" spc="0" dirty="0" smtClean="0">
                  <a:latin typeface="Times New Roman"/>
                  <a:cs typeface="Times New Roman"/>
                </a:rPr>
                <a:t>de </a:t>
              </a:r>
              <a:r>
                <a:rPr sz="1200" spc="19"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25"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riv</a:t>
              </a:r>
              <a:r>
                <a:rPr sz="1200" spc="-4" dirty="0" smtClean="0">
                  <a:latin typeface="Times New Roman"/>
                  <a:cs typeface="Times New Roman"/>
                </a:rPr>
                <a:t>a</a:t>
              </a:r>
              <a:r>
                <a:rPr sz="1200" spc="0" dirty="0" smtClean="0">
                  <a:latin typeface="Times New Roman"/>
                  <a:cs typeface="Times New Roman"/>
                </a:rPr>
                <a:t>dos: </a:t>
              </a:r>
              <a:r>
                <a:rPr sz="1200" spc="2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19" dirty="0" smtClean="0">
                  <a:latin typeface="Times New Roman"/>
                  <a:cs typeface="Times New Roman"/>
                </a:rPr>
                <a:t> </a:t>
              </a:r>
              <a:r>
                <a:rPr sz="1200" spc="0" dirty="0" smtClean="0">
                  <a:latin typeface="Times New Roman"/>
                  <a:cs typeface="Times New Roman"/>
                </a:rPr>
                <a:t>Min</a:t>
              </a:r>
              <a:r>
                <a:rPr sz="1200" spc="4" dirty="0" smtClean="0">
                  <a:latin typeface="Times New Roman"/>
                  <a:cs typeface="Times New Roman"/>
                </a:rPr>
                <a:t>i</a:t>
              </a:r>
              <a:r>
                <a:rPr sz="1200" spc="0" dirty="0" smtClean="0">
                  <a:latin typeface="Times New Roman"/>
                  <a:cs typeface="Times New Roman"/>
                </a:rPr>
                <a:t>ste</a:t>
              </a:r>
              <a:r>
                <a:rPr sz="1200" spc="-4" dirty="0" smtClean="0">
                  <a:latin typeface="Times New Roman"/>
                  <a:cs typeface="Times New Roman"/>
                </a:rPr>
                <a:t>r</a:t>
              </a:r>
              <a:r>
                <a:rPr sz="1200" spc="0" dirty="0" smtClean="0">
                  <a:latin typeface="Times New Roman"/>
                  <a:cs typeface="Times New Roman"/>
                </a:rPr>
                <a:t>ial </a:t>
              </a:r>
              <a:r>
                <a:rPr sz="1200" spc="25" dirty="0" smtClean="0">
                  <a:latin typeface="Times New Roman"/>
                  <a:cs typeface="Times New Roman"/>
                </a:rPr>
                <a:t> </a:t>
              </a:r>
              <a:r>
                <a:rPr sz="1200" spc="0" dirty="0" smtClean="0">
                  <a:latin typeface="Times New Roman"/>
                  <a:cs typeface="Times New Roman"/>
                </a:rPr>
                <a:t>120</a:t>
              </a:r>
              <a:r>
                <a:rPr sz="1200" spc="9" dirty="0" smtClean="0">
                  <a:latin typeface="Times New Roman"/>
                  <a:cs typeface="Times New Roman"/>
                </a:rPr>
                <a:t>0</a:t>
              </a:r>
              <a:r>
                <a:rPr sz="1200" spc="0" dirty="0" smtClean="0">
                  <a:latin typeface="Times New Roman"/>
                  <a:cs typeface="Times New Roman"/>
                </a:rPr>
                <a:t>5, publ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a:t>
              </a:r>
              <a:r>
                <a:rPr sz="1200" spc="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f</a:t>
              </a:r>
              <a:r>
                <a:rPr sz="1200" spc="0" dirty="0" smtClean="0">
                  <a:latin typeface="Times New Roman"/>
                  <a:cs typeface="Times New Roman"/>
                </a:rPr>
                <a:t>ici</a:t>
              </a:r>
              <a:r>
                <a:rPr sz="1200" spc="-4" dirty="0" smtClean="0">
                  <a:latin typeface="Times New Roman"/>
                  <a:cs typeface="Times New Roman"/>
                </a:rPr>
                <a:t>a</a:t>
              </a:r>
              <a:r>
                <a:rPr sz="1200" spc="0" dirty="0" smtClean="0">
                  <a:latin typeface="Times New Roman"/>
                  <a:cs typeface="Times New Roman"/>
                </a:rPr>
                <a:t>l 882 del 26 de</a:t>
              </a:r>
              <a:r>
                <a:rPr sz="1200" spc="-4" dirty="0" smtClean="0">
                  <a:latin typeface="Times New Roman"/>
                  <a:cs typeface="Times New Roman"/>
                </a:rPr>
                <a:t> </a:t>
              </a:r>
              <a:r>
                <a:rPr sz="1200" spc="0" dirty="0" smtClean="0">
                  <a:latin typeface="Times New Roman"/>
                  <a:cs typeface="Times New Roman"/>
                </a:rPr>
                <a:t>ju</a:t>
              </a:r>
              <a:r>
                <a:rPr sz="1200" spc="4"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o de</a:t>
              </a:r>
              <a:r>
                <a:rPr sz="1200" spc="-4" dirty="0" smtClean="0">
                  <a:latin typeface="Times New Roman"/>
                  <a:cs typeface="Times New Roman"/>
                </a:rPr>
                <a:t> </a:t>
              </a:r>
              <a:r>
                <a:rPr sz="1200" spc="0" dirty="0" smtClean="0">
                  <a:latin typeface="Times New Roman"/>
                  <a:cs typeface="Times New Roman"/>
                </a:rPr>
                <a:t>1979</a:t>
              </a:r>
              <a:endParaRPr sz="1200">
                <a:latin typeface="Times New Roman"/>
                <a:cs typeface="Times New Roman"/>
              </a:endParaRPr>
            </a:p>
            <a:p>
              <a:pPr marL="521207" marR="155704" indent="-225551" algn="just">
                <a:lnSpc>
                  <a:spcPct val="95825"/>
                </a:lnSpc>
                <a:tabLst>
                  <a:tab pos="520700" algn="l"/>
                </a:tabLst>
              </a:pPr>
              <a:r>
                <a:rPr sz="1200" spc="0" dirty="0" smtClean="0">
                  <a:latin typeface="Wingdings"/>
                  <a:cs typeface="Wingdings"/>
                </a:rPr>
                <a:t></a:t>
              </a:r>
              <a:r>
                <a:rPr sz="1200" spc="0" dirty="0" smtClean="0">
                  <a:latin typeface="Times New Roman"/>
                  <a:cs typeface="Times New Roman"/>
                </a:rPr>
                <a:t>	M</a:t>
              </a:r>
              <a:r>
                <a:rPr sz="1200" spc="-4" dirty="0" smtClean="0">
                  <a:latin typeface="Times New Roman"/>
                  <a:cs typeface="Times New Roman"/>
                </a:rPr>
                <a:t>a</a:t>
              </a:r>
              <a:r>
                <a:rPr sz="1200" spc="0" dirty="0" smtClean="0">
                  <a:latin typeface="Times New Roman"/>
                  <a:cs typeface="Times New Roman"/>
                </a:rPr>
                <a:t>nu</a:t>
              </a:r>
              <a:r>
                <a:rPr sz="1200" spc="-4" dirty="0" smtClean="0">
                  <a:latin typeface="Times New Roman"/>
                  <a:cs typeface="Times New Roman"/>
                </a:rPr>
                <a:t>a</a:t>
              </a:r>
              <a:r>
                <a:rPr sz="1200" spc="0" dirty="0" smtClean="0">
                  <a:latin typeface="Times New Roman"/>
                  <a:cs typeface="Times New Roman"/>
                </a:rPr>
                <a:t>l</a:t>
              </a:r>
              <a:r>
                <a:rPr sz="1200" spc="27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270" dirty="0" smtClean="0">
                  <a:latin typeface="Times New Roman"/>
                  <a:cs typeface="Times New Roman"/>
                </a:rPr>
                <a:t> </a:t>
              </a:r>
              <a:r>
                <a:rPr sz="1200" spc="0" dirty="0" smtClean="0">
                  <a:latin typeface="Times New Roman"/>
                  <a:cs typeface="Times New Roman"/>
                </a:rPr>
                <a:t>Apli</a:t>
              </a:r>
              <a:r>
                <a:rPr sz="1200" spc="9" dirty="0" smtClean="0">
                  <a:latin typeface="Times New Roman"/>
                  <a:cs typeface="Times New Roman"/>
                </a:rPr>
                <a:t>c</a:t>
              </a:r>
              <a:r>
                <a:rPr sz="1200" spc="-4" dirty="0" smtClean="0">
                  <a:latin typeface="Times New Roman"/>
                  <a:cs typeface="Times New Roman"/>
                </a:rPr>
                <a:t>ac</a:t>
              </a:r>
              <a:r>
                <a:rPr sz="1200" spc="0" dirty="0" smtClean="0">
                  <a:latin typeface="Times New Roman"/>
                  <a:cs typeface="Times New Roman"/>
                </a:rPr>
                <a:t>ión</a:t>
              </a:r>
              <a:r>
                <a:rPr sz="1200" spc="29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7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a:t>
              </a:r>
              <a:r>
                <a:rPr sz="1200" spc="27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70" dirty="0" smtClean="0">
                  <a:latin typeface="Times New Roman"/>
                  <a:cs typeface="Times New Roman"/>
                </a:rPr>
                <a:t> </a:t>
              </a:r>
              <a:r>
                <a:rPr sz="1200" spc="4" dirty="0" smtClean="0">
                  <a:latin typeface="Times New Roman"/>
                  <a:cs typeface="Times New Roman"/>
                </a:rPr>
                <a:t>Se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280"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275"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riv</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os: 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Min</a:t>
              </a:r>
              <a:r>
                <a:rPr sz="1200" spc="4" dirty="0" smtClean="0">
                  <a:latin typeface="Times New Roman"/>
                  <a:cs typeface="Times New Roman"/>
                </a:rPr>
                <a:t>i</a:t>
              </a:r>
              <a:r>
                <a:rPr sz="1200" spc="0" dirty="0" smtClean="0">
                  <a:latin typeface="Times New Roman"/>
                  <a:cs typeface="Times New Roman"/>
                </a:rPr>
                <a:t>sterial</a:t>
              </a:r>
              <a:r>
                <a:rPr sz="1200" spc="4" dirty="0" smtClean="0">
                  <a:latin typeface="Times New Roman"/>
                  <a:cs typeface="Times New Roman"/>
                </a:rPr>
                <a:t> </a:t>
              </a:r>
              <a:r>
                <a:rPr sz="1200" spc="0" dirty="0" smtClean="0">
                  <a:latin typeface="Times New Roman"/>
                  <a:cs typeface="Times New Roman"/>
                </a:rPr>
                <a:t>20</a:t>
              </a:r>
              <a:r>
                <a:rPr sz="1200" spc="9" dirty="0" smtClean="0">
                  <a:latin typeface="Times New Roman"/>
                  <a:cs typeface="Times New Roman"/>
                </a:rPr>
                <a:t>2</a:t>
              </a:r>
              <a:r>
                <a:rPr sz="1200" spc="0" dirty="0" smtClean="0">
                  <a:latin typeface="Times New Roman"/>
                  <a:cs typeface="Times New Roman"/>
                </a:rPr>
                <a:t>3,</a:t>
              </a:r>
              <a:r>
                <a:rPr sz="1200" spc="4" dirty="0" smtClean="0">
                  <a:latin typeface="Times New Roman"/>
                  <a:cs typeface="Times New Roman"/>
                </a:rPr>
                <a:t> </a:t>
              </a:r>
              <a:r>
                <a:rPr sz="1200" spc="0" dirty="0" smtClean="0">
                  <a:latin typeface="Times New Roman"/>
                  <a:cs typeface="Times New Roman"/>
                </a:rPr>
                <a:t>publ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14" dirty="0" smtClean="0">
                  <a:latin typeface="Times New Roman"/>
                  <a:cs typeface="Times New Roman"/>
                </a:rPr>
                <a:t>i</a:t>
              </a:r>
              <a:r>
                <a:rPr sz="1200" spc="0" dirty="0" smtClean="0">
                  <a:latin typeface="Times New Roman"/>
                  <a:cs typeface="Times New Roman"/>
                </a:rPr>
                <a:t>stro</a:t>
              </a:r>
              <a:r>
                <a:rPr sz="1200" spc="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f</a:t>
              </a:r>
              <a:r>
                <a:rPr sz="1200" spc="0" dirty="0" smtClean="0">
                  <a:latin typeface="Times New Roman"/>
                  <a:cs typeface="Times New Roman"/>
                </a:rPr>
                <a:t>ici</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188</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11</a:t>
              </a:r>
              <a:r>
                <a:rPr sz="1200" spc="4" dirty="0" smtClean="0">
                  <a:latin typeface="Times New Roman"/>
                  <a:cs typeface="Times New Roman"/>
                </a:rPr>
                <a:t> </a:t>
              </a:r>
              <a:r>
                <a:rPr sz="1200" spc="0" dirty="0" smtClean="0">
                  <a:latin typeface="Times New Roman"/>
                  <a:cs typeface="Times New Roman"/>
                </a:rPr>
                <a:t>de m</a:t>
              </a:r>
              <a:r>
                <a:rPr sz="1200" spc="9" dirty="0" smtClean="0">
                  <a:latin typeface="Times New Roman"/>
                  <a:cs typeface="Times New Roman"/>
                </a:rPr>
                <a:t>a</a:t>
              </a:r>
              <a:r>
                <a:rPr sz="1200" spc="-25" dirty="0" smtClean="0">
                  <a:latin typeface="Times New Roman"/>
                  <a:cs typeface="Times New Roman"/>
                </a:rPr>
                <a:t>y</a:t>
              </a:r>
              <a:r>
                <a:rPr sz="1200" spc="0" dirty="0" smtClean="0">
                  <a:latin typeface="Times New Roman"/>
                  <a:cs typeface="Times New Roman"/>
                </a:rPr>
                <a:t>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1989.</a:t>
              </a:r>
              <a:endParaRPr sz="1200">
                <a:latin typeface="Times New Roman"/>
                <a:cs typeface="Times New Roman"/>
              </a:endParaRPr>
            </a:p>
            <a:p>
              <a:pPr marL="295656">
                <a:lnSpc>
                  <a:spcPct val="95825"/>
                </a:lnSpc>
              </a:pPr>
              <a:r>
                <a:rPr sz="1200" spc="0" dirty="0" smtClean="0">
                  <a:latin typeface="Wingdings"/>
                  <a:cs typeface="Wingdings"/>
                </a:rPr>
                <a:t></a:t>
              </a:r>
              <a:r>
                <a:rPr sz="1200" spc="0" dirty="0" smtClean="0">
                  <a:latin typeface="Times New Roman"/>
                  <a:cs typeface="Times New Roman"/>
                </a:rPr>
                <a:t>   </a:t>
              </a:r>
              <a:r>
                <a:rPr sz="1200" spc="25" dirty="0" smtClean="0">
                  <a:latin typeface="Times New Roman"/>
                  <a:cs typeface="Times New Roman"/>
                </a:rPr>
                <a:t> </a:t>
              </a:r>
              <a:r>
                <a:rPr sz="1200" spc="0" dirty="0" smtClean="0">
                  <a:latin typeface="Times New Roman"/>
                  <a:cs typeface="Times New Roman"/>
                </a:rPr>
                <a:t>Ap</a:t>
              </a:r>
              <a:r>
                <a:rPr sz="1200" spc="-4" dirty="0" smtClean="0">
                  <a:latin typeface="Times New Roman"/>
                  <a:cs typeface="Times New Roman"/>
                </a:rPr>
                <a:t>r</a:t>
              </a:r>
              <a:r>
                <a:rPr sz="1200" spc="0" dirty="0" smtClean="0">
                  <a:latin typeface="Times New Roman"/>
                  <a:cs typeface="Times New Roman"/>
                </a:rPr>
                <a:t>ob</a:t>
              </a:r>
              <a:r>
                <a:rPr sz="1200" spc="-4" dirty="0" smtClean="0">
                  <a:latin typeface="Times New Roman"/>
                  <a:cs typeface="Times New Roman"/>
                </a:rPr>
                <a:t>ac</a:t>
              </a:r>
              <a:r>
                <a:rPr sz="1200" spc="0" dirty="0" smtClean="0">
                  <a:latin typeface="Times New Roman"/>
                  <a:cs typeface="Times New Roman"/>
                </a:rPr>
                <a:t>ión </a:t>
              </a:r>
              <a:r>
                <a:rPr sz="1200" spc="195" dirty="0" smtClean="0">
                  <a:latin typeface="Times New Roman"/>
                  <a:cs typeface="Times New Roman"/>
                </a:rPr>
                <a:t> </a:t>
              </a:r>
              <a:r>
                <a:rPr sz="1200" spc="0" dirty="0" smtClean="0">
                  <a:latin typeface="Times New Roman"/>
                  <a:cs typeface="Times New Roman"/>
                </a:rPr>
                <a:t>p</a:t>
              </a:r>
              <a:r>
                <a:rPr sz="1200" spc="9" dirty="0" smtClean="0">
                  <a:latin typeface="Times New Roman"/>
                  <a:cs typeface="Times New Roman"/>
                </a:rPr>
                <a:t>o</a:t>
              </a:r>
              <a:r>
                <a:rPr sz="1200" spc="0" dirty="0" smtClean="0">
                  <a:latin typeface="Times New Roman"/>
                  <a:cs typeface="Times New Roman"/>
                </a:rPr>
                <a:t>r </a:t>
              </a:r>
              <a:r>
                <a:rPr sz="1200" spc="18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 </a:t>
              </a:r>
              <a:r>
                <a:rPr sz="1200" spc="195" dirty="0" smtClean="0">
                  <a:latin typeface="Times New Roman"/>
                  <a:cs typeface="Times New Roman"/>
                </a:rPr>
                <a:t> </a:t>
              </a:r>
              <a:r>
                <a:rPr sz="1200" spc="0" dirty="0" smtClean="0">
                  <a:latin typeface="Times New Roman"/>
                  <a:cs typeface="Times New Roman"/>
                </a:rPr>
                <a:t>de </a:t>
              </a:r>
              <a:r>
                <a:rPr sz="1200" spc="185" dirty="0" smtClean="0">
                  <a:latin typeface="Times New Roman"/>
                  <a:cs typeface="Times New Roman"/>
                </a:rPr>
                <a:t> </a:t>
              </a:r>
              <a:r>
                <a:rPr sz="1200" spc="0" dirty="0" smtClean="0">
                  <a:latin typeface="Times New Roman"/>
                  <a:cs typeface="Times New Roman"/>
                </a:rPr>
                <a:t>los </a:t>
              </a:r>
              <a:r>
                <a:rPr sz="1200" spc="195" dirty="0" smtClean="0">
                  <a:latin typeface="Times New Roman"/>
                  <a:cs typeface="Times New Roman"/>
                </a:rPr>
                <a:t> </a:t>
              </a:r>
              <a:r>
                <a:rPr sz="1200" spc="0" dirty="0" smtClean="0">
                  <a:latin typeface="Times New Roman"/>
                  <a:cs typeface="Times New Roman"/>
                </a:rPr>
                <a:t>Dire</a:t>
              </a:r>
              <a:r>
                <a:rPr sz="1200" spc="-4" dirty="0" smtClean="0">
                  <a:latin typeface="Times New Roman"/>
                  <a:cs typeface="Times New Roman"/>
                </a:rPr>
                <a:t>c</a:t>
              </a:r>
              <a:r>
                <a:rPr sz="1200" spc="0" dirty="0" smtClean="0">
                  <a:latin typeface="Times New Roman"/>
                  <a:cs typeface="Times New Roman"/>
                </a:rPr>
                <a:t>tor</a:t>
              </a:r>
              <a:r>
                <a:rPr sz="1200" spc="-4" dirty="0" smtClean="0">
                  <a:latin typeface="Times New Roman"/>
                  <a:cs typeface="Times New Roman"/>
                </a:rPr>
                <a:t>e</a:t>
              </a:r>
              <a:r>
                <a:rPr sz="1200" spc="0" dirty="0" smtClean="0">
                  <a:latin typeface="Times New Roman"/>
                  <a:cs typeface="Times New Roman"/>
                </a:rPr>
                <a:t>s </a:t>
              </a:r>
              <a:r>
                <a:rPr sz="1200" spc="190"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ro</a:t>
              </a:r>
              <a:r>
                <a:rPr sz="1200" spc="4" dirty="0" smtClean="0">
                  <a:latin typeface="Times New Roman"/>
                  <a:cs typeface="Times New Roman"/>
                </a:rPr>
                <a:t>v</a:t>
              </a:r>
              <a:r>
                <a:rPr sz="1200" spc="0" dirty="0" smtClean="0">
                  <a:latin typeface="Times New Roman"/>
                  <a:cs typeface="Times New Roman"/>
                </a:rPr>
                <a:t>inci</a:t>
              </a:r>
              <a:r>
                <a:rPr sz="1200" spc="-4" dirty="0" smtClean="0">
                  <a:latin typeface="Times New Roman"/>
                  <a:cs typeface="Times New Roman"/>
                </a:rPr>
                <a:t>a</a:t>
              </a:r>
              <a:r>
                <a:rPr sz="1200" spc="0" dirty="0" smtClean="0">
                  <a:latin typeface="Times New Roman"/>
                  <a:cs typeface="Times New Roman"/>
                </a:rPr>
                <a:t>les </a:t>
              </a:r>
              <a:r>
                <a:rPr sz="1200" spc="190" dirty="0" smtClean="0">
                  <a:latin typeface="Times New Roman"/>
                  <a:cs typeface="Times New Roman"/>
                </a:rPr>
                <a:t> </a:t>
              </a:r>
              <a:r>
                <a:rPr sz="1200" spc="0" dirty="0" smtClean="0">
                  <a:latin typeface="Times New Roman"/>
                  <a:cs typeface="Times New Roman"/>
                </a:rPr>
                <a:t>de </a:t>
              </a:r>
              <a:r>
                <a:rPr sz="1200" spc="185"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19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8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os</a:t>
              </a:r>
              <a:endParaRPr sz="1200">
                <a:latin typeface="Times New Roman"/>
                <a:cs typeface="Times New Roman"/>
              </a:endParaRPr>
            </a:p>
            <a:p>
              <a:pPr marL="521207">
                <a:lnSpc>
                  <a:spcPct val="95825"/>
                </a:lnSpc>
              </a:pP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ntos </a:t>
              </a:r>
              <a:r>
                <a:rPr sz="1200" spc="39"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nt</a:t>
              </a:r>
              <a:r>
                <a:rPr sz="1200" spc="9" dirty="0" smtClean="0">
                  <a:latin typeface="Times New Roman"/>
                  <a:cs typeface="Times New Roman"/>
                </a:rPr>
                <a:t>e</a:t>
              </a:r>
              <a:r>
                <a:rPr sz="1200" spc="0" dirty="0" smtClean="0">
                  <a:latin typeface="Times New Roman"/>
                  <a:cs typeface="Times New Roman"/>
                </a:rPr>
                <a:t>rnos </a:t>
              </a:r>
              <a:r>
                <a:rPr sz="1200" spc="19" dirty="0" smtClean="0">
                  <a:latin typeface="Times New Roman"/>
                  <a:cs typeface="Times New Roman"/>
                </a:rPr>
                <a:t> </a:t>
              </a:r>
              <a:r>
                <a:rPr sz="1200" spc="0" dirty="0" smtClean="0">
                  <a:latin typeface="Times New Roman"/>
                  <a:cs typeface="Times New Roman"/>
                </a:rPr>
                <a:t>de </a:t>
              </a:r>
              <a:r>
                <a:rPr sz="1200" spc="19" dirty="0" smtClean="0">
                  <a:latin typeface="Times New Roman"/>
                  <a:cs typeface="Times New Roman"/>
                </a:rPr>
                <a:t> </a:t>
              </a:r>
              <a:r>
                <a:rPr sz="1200" spc="0" dirty="0" smtClean="0">
                  <a:latin typeface="Times New Roman"/>
                  <a:cs typeface="Times New Roman"/>
                </a:rPr>
                <a:t>Establ</a:t>
              </a:r>
              <a:r>
                <a:rPr sz="1200" spc="-4" dirty="0" smtClean="0">
                  <a:latin typeface="Times New Roman"/>
                  <a:cs typeface="Times New Roman"/>
                </a:rPr>
                <a:t>ec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ientos </a:t>
              </a:r>
              <a:r>
                <a:rPr sz="1200" spc="25" dirty="0" smtClean="0">
                  <a:latin typeface="Times New Roman"/>
                  <a:cs typeface="Times New Roman"/>
                </a:rPr>
                <a:t> </a:t>
              </a:r>
              <a:r>
                <a:rPr sz="1200" spc="0" dirty="0" smtClean="0">
                  <a:latin typeface="Times New Roman"/>
                  <a:cs typeface="Times New Roman"/>
                </a:rPr>
                <a:t>de </a:t>
              </a:r>
              <a:r>
                <a:rPr sz="1200" spc="19"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2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19" dirty="0" smtClean="0">
                  <a:latin typeface="Times New Roman"/>
                  <a:cs typeface="Times New Roman"/>
                </a:rPr>
                <a:t> </a:t>
              </a:r>
              <a:r>
                <a:rPr sz="1200" spc="0" dirty="0" smtClean="0">
                  <a:latin typeface="Times New Roman"/>
                  <a:cs typeface="Times New Roman"/>
                </a:rPr>
                <a:t>Min</a:t>
              </a:r>
              <a:r>
                <a:rPr sz="1200" spc="4" dirty="0" smtClean="0">
                  <a:latin typeface="Times New Roman"/>
                  <a:cs typeface="Times New Roman"/>
                </a:rPr>
                <a:t>i</a:t>
              </a:r>
              <a:r>
                <a:rPr sz="1200" spc="0" dirty="0" smtClean="0">
                  <a:latin typeface="Times New Roman"/>
                  <a:cs typeface="Times New Roman"/>
                </a:rPr>
                <a:t>ste</a:t>
              </a:r>
              <a:r>
                <a:rPr sz="1200" spc="-4" dirty="0" smtClean="0">
                  <a:latin typeface="Times New Roman"/>
                  <a:cs typeface="Times New Roman"/>
                </a:rPr>
                <a:t>r</a:t>
              </a:r>
              <a:r>
                <a:rPr sz="1200" spc="0" dirty="0" smtClean="0">
                  <a:latin typeface="Times New Roman"/>
                  <a:cs typeface="Times New Roman"/>
                </a:rPr>
                <a:t>ial</a:t>
              </a:r>
              <a:endParaRPr sz="1200">
                <a:latin typeface="Times New Roman"/>
                <a:cs typeface="Times New Roman"/>
              </a:endParaRPr>
            </a:p>
            <a:p>
              <a:pPr marL="521207">
                <a:lnSpc>
                  <a:spcPct val="95825"/>
                </a:lnSpc>
              </a:pPr>
              <a:r>
                <a:rPr sz="1200" spc="0" dirty="0" smtClean="0">
                  <a:latin typeface="Times New Roman"/>
                  <a:cs typeface="Times New Roman"/>
                </a:rPr>
                <a:t>1771, publ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 </a:t>
              </a:r>
              <a:r>
                <a:rPr sz="1200" spc="-4" dirty="0" smtClean="0">
                  <a:latin typeface="Times New Roman"/>
                  <a:cs typeface="Times New Roman"/>
                </a:rPr>
                <a:t>O</a:t>
              </a:r>
              <a:r>
                <a:rPr sz="1200" spc="0" dirty="0" smtClean="0">
                  <a:latin typeface="Times New Roman"/>
                  <a:cs typeface="Times New Roman"/>
                </a:rPr>
                <a:t>f</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ial 330 d</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1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1999.</a:t>
              </a:r>
              <a:endParaRPr sz="1200">
                <a:latin typeface="Times New Roman"/>
                <a:cs typeface="Times New Roman"/>
              </a:endParaRPr>
            </a:p>
            <a:p>
              <a:pPr marL="521207" marR="157914" indent="-225551" algn="just">
                <a:lnSpc>
                  <a:spcPct val="95825"/>
                </a:lnSpc>
                <a:tabLst>
                  <a:tab pos="520700" algn="l"/>
                </a:tabLst>
              </a:pPr>
              <a:r>
                <a:rPr sz="1200" spc="0" dirty="0" smtClean="0">
                  <a:latin typeface="Wingdings"/>
                  <a:cs typeface="Wingdings"/>
                </a:rPr>
                <a:t></a:t>
              </a:r>
              <a:r>
                <a:rPr sz="1200" spc="0" dirty="0" smtClean="0">
                  <a:latin typeface="Times New Roman"/>
                  <a:cs typeface="Times New Roman"/>
                </a:rPr>
                <a:t>	D</a:t>
              </a:r>
              <a:r>
                <a:rPr sz="1200" spc="-4" dirty="0" smtClean="0">
                  <a:latin typeface="Times New Roman"/>
                  <a:cs typeface="Times New Roman"/>
                </a:rPr>
                <a:t>a</a:t>
              </a:r>
              <a:r>
                <a:rPr sz="1200" spc="0" dirty="0" smtClean="0">
                  <a:latin typeface="Times New Roman"/>
                  <a:cs typeface="Times New Roman"/>
                </a:rPr>
                <a:t>tos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insc</a:t>
              </a:r>
              <a:r>
                <a:rPr sz="1200" spc="-4" dirty="0" smtClean="0">
                  <a:latin typeface="Times New Roman"/>
                  <a:cs typeface="Times New Roman"/>
                </a:rPr>
                <a:t>r</a:t>
              </a:r>
              <a:r>
                <a:rPr sz="1200" spc="0" dirty="0" smtClean="0">
                  <a:latin typeface="Times New Roman"/>
                  <a:cs typeface="Times New Roman"/>
                </a:rPr>
                <a:t>ipción</a:t>
              </a:r>
              <a:r>
                <a:rPr sz="1200" spc="44"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onsti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nte</a:t>
              </a:r>
              <a:r>
                <a:rPr sz="1200" spc="1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nis</a:t>
              </a:r>
              <a:r>
                <a:rPr sz="1200" spc="4" dirty="0" smtClean="0">
                  <a:latin typeface="Times New Roman"/>
                  <a:cs typeface="Times New Roman"/>
                </a:rPr>
                <a:t>m</a:t>
              </a:r>
              <a:r>
                <a:rPr sz="1200" spc="0" dirty="0" smtClean="0">
                  <a:latin typeface="Times New Roman"/>
                  <a:cs typeface="Times New Roman"/>
                </a:rPr>
                <a:t>os</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ompet</a:t>
              </a:r>
              <a:r>
                <a:rPr sz="1200" spc="-4" dirty="0" smtClean="0">
                  <a:latin typeface="Times New Roman"/>
                  <a:cs typeface="Times New Roman"/>
                </a:rPr>
                <a:t>e</a:t>
              </a:r>
              <a:r>
                <a:rPr sz="1200" spc="0" dirty="0" smtClean="0">
                  <a:latin typeface="Times New Roman"/>
                  <a:cs typeface="Times New Roman"/>
                </a:rPr>
                <a:t>ntes</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so </a:t>
              </a:r>
              <a:r>
                <a:rPr sz="1200" spc="59" dirty="0" smtClean="0">
                  <a:latin typeface="Times New Roman"/>
                  <a:cs typeface="Times New Roman"/>
                </a:rPr>
                <a:t> </a:t>
              </a:r>
              <a:r>
                <a:rPr sz="1200" spc="0" dirty="0" smtClean="0">
                  <a:latin typeface="Times New Roman"/>
                  <a:cs typeface="Times New Roman"/>
                </a:rPr>
                <a:t>de tr</a:t>
              </a:r>
              <a:r>
                <a:rPr sz="1200" spc="-4" dirty="0" smtClean="0">
                  <a:latin typeface="Times New Roman"/>
                  <a:cs typeface="Times New Roman"/>
                </a:rPr>
                <a:t>a</a:t>
              </a:r>
              <a:r>
                <a:rPr sz="1200" spc="0" dirty="0" smtClean="0">
                  <a:latin typeface="Times New Roman"/>
                  <a:cs typeface="Times New Roman"/>
                </a:rPr>
                <a:t>ta</a:t>
              </a:r>
              <a:r>
                <a:rPr sz="1200" spc="-4" dirty="0" smtClean="0">
                  <a:latin typeface="Times New Roman"/>
                  <a:cs typeface="Times New Roman"/>
                </a:rPr>
                <a:t>r</a:t>
              </a:r>
              <a:r>
                <a:rPr sz="1200" spc="0" dirty="0" smtClean="0">
                  <a:latin typeface="Times New Roman"/>
                  <a:cs typeface="Times New Roman"/>
                </a:rPr>
                <a:t>se</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s juríd</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endParaRPr sz="1200">
                <a:latin typeface="Times New Roman"/>
                <a:cs typeface="Times New Roman"/>
              </a:endParaRPr>
            </a:p>
            <a:p>
              <a:pPr marL="521207" marR="155755" indent="-225551" algn="just">
                <a:lnSpc>
                  <a:spcPct val="95825"/>
                </a:lnSpc>
                <a:tabLst>
                  <a:tab pos="520700" algn="l"/>
                </a:tabLst>
              </a:pPr>
              <a:r>
                <a:rPr sz="1200" spc="0" dirty="0" smtClean="0">
                  <a:latin typeface="Wingdings"/>
                  <a:cs typeface="Wingdings"/>
                </a:rPr>
                <a:t></a:t>
              </a:r>
              <a:r>
                <a:rPr sz="1200" spc="0" dirty="0" smtClean="0">
                  <a:latin typeface="Times New Roman"/>
                  <a:cs typeface="Times New Roman"/>
                </a:rPr>
                <a:t>	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a:t>
              </a:r>
              <a:r>
                <a:rPr sz="1200" spc="18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8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jo</a:t>
              </a:r>
              <a:r>
                <a:rPr sz="1200" spc="180" dirty="0" smtClean="0">
                  <a:latin typeface="Times New Roman"/>
                  <a:cs typeface="Times New Roman"/>
                </a:rPr>
                <a:t> </a:t>
              </a:r>
              <a:r>
                <a:rPr sz="1200" spc="0" dirty="0" smtClean="0">
                  <a:latin typeface="Times New Roman"/>
                  <a:cs typeface="Times New Roman"/>
                </a:rPr>
                <a:t>de</a:t>
              </a:r>
              <a:r>
                <a:rPr sz="1200" spc="1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ec</a:t>
              </a:r>
              <a:r>
                <a:rPr sz="1200" spc="0" dirty="0" smtClean="0">
                  <a:latin typeface="Times New Roman"/>
                  <a:cs typeface="Times New Roman"/>
                </a:rPr>
                <a:t>hos</a:t>
              </a:r>
              <a:r>
                <a:rPr sz="1200" spc="18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80" dirty="0" smtClean="0">
                  <a:latin typeface="Times New Roman"/>
                  <a:cs typeface="Times New Roman"/>
                </a:rPr>
                <a:t> </a:t>
              </a:r>
              <a:r>
                <a:rPr sz="1200" spc="0" dirty="0" smtClean="0">
                  <a:latin typeface="Times New Roman"/>
                  <a:cs typeface="Times New Roman"/>
                </a:rPr>
                <a:t>los</a:t>
              </a:r>
              <a:r>
                <a:rPr sz="1200" spc="180" dirty="0" smtClean="0">
                  <a:latin typeface="Times New Roman"/>
                  <a:cs typeface="Times New Roman"/>
                </a:rPr>
                <a:t> </a:t>
              </a:r>
              <a:r>
                <a:rPr sz="1200" spc="0" dirty="0" smtClean="0">
                  <a:latin typeface="Times New Roman"/>
                  <a:cs typeface="Times New Roman"/>
                </a:rPr>
                <a:t>Establ</a:t>
              </a:r>
              <a:r>
                <a:rPr sz="1200" spc="-4" dirty="0" smtClean="0">
                  <a:latin typeface="Times New Roman"/>
                  <a:cs typeface="Times New Roman"/>
                </a:rPr>
                <a:t>ec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ientos</a:t>
              </a:r>
              <a:r>
                <a:rPr sz="1200" spc="180" dirty="0" smtClean="0">
                  <a:latin typeface="Times New Roman"/>
                  <a:cs typeface="Times New Roman"/>
                </a:rPr>
                <a:t> </a:t>
              </a:r>
              <a:r>
                <a:rPr sz="1200" spc="0" dirty="0" smtClean="0">
                  <a:latin typeface="Times New Roman"/>
                  <a:cs typeface="Times New Roman"/>
                </a:rPr>
                <a:t>de</a:t>
              </a:r>
              <a:r>
                <a:rPr sz="1200" spc="175" dirty="0" smtClean="0">
                  <a:latin typeface="Times New Roman"/>
                  <a:cs typeface="Times New Roman"/>
                </a:rPr>
                <a:t> </a:t>
              </a:r>
              <a:r>
                <a:rPr sz="1200" spc="4" dirty="0" smtClean="0">
                  <a:latin typeface="Times New Roman"/>
                  <a:cs typeface="Times New Roman"/>
                </a:rPr>
                <a:t>S</a:t>
              </a:r>
              <a:r>
                <a:rPr sz="1200" spc="-14" dirty="0" smtClean="0">
                  <a:latin typeface="Times New Roman"/>
                  <a:cs typeface="Times New Roman"/>
                </a:rPr>
                <a:t>a</a:t>
              </a:r>
              <a:r>
                <a:rPr sz="1200" spc="0" dirty="0" smtClean="0">
                  <a:latin typeface="Times New Roman"/>
                  <a:cs typeface="Times New Roman"/>
                </a:rPr>
                <a:t>lud d</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o</a:t>
              </a:r>
              <a:r>
                <a:rPr sz="1200" spc="0" dirty="0" smtClean="0">
                  <a:latin typeface="Times New Roman"/>
                  <a:cs typeface="Times New Roman"/>
                </a:rPr>
                <a:t>r. </a:t>
              </a:r>
              <a:r>
                <a:rPr sz="1200" spc="4" dirty="0" smtClean="0">
                  <a:latin typeface="Times New Roman"/>
                  <a:cs typeface="Times New Roman"/>
                </a:rPr>
                <a:t>P</a:t>
              </a:r>
              <a:r>
                <a:rPr sz="1200" spc="0" dirty="0" smtClean="0">
                  <a:latin typeface="Times New Roman"/>
                  <a:cs typeface="Times New Roman"/>
                </a:rPr>
                <a:t>ubl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a:t>
              </a:r>
              <a:r>
                <a:rPr sz="1200" spc="1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or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S</a:t>
              </a:r>
              <a:r>
                <a:rPr sz="1200" spc="0" dirty="0" smtClean="0">
                  <a:latin typeface="Times New Roman"/>
                  <a:cs typeface="Times New Roman"/>
                </a:rPr>
                <a:t>.P</a:t>
              </a:r>
              <a:r>
                <a:rPr sz="1200" spc="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tr</a:t>
              </a:r>
              <a:r>
                <a:rPr sz="1200" spc="0" dirty="0" smtClean="0">
                  <a:latin typeface="Times New Roman"/>
                  <a:cs typeface="Times New Roman"/>
                </a:rPr>
                <a:t>o</a:t>
              </a:r>
              <a:r>
                <a:rPr sz="1200" spc="30" dirty="0" smtClean="0">
                  <a:latin typeface="Times New Roman"/>
                  <a:cs typeface="Times New Roman"/>
                </a:rPr>
                <a:t> </a:t>
              </a:r>
              <a:r>
                <a:rPr sz="1200" spc="0" dirty="0" smtClean="0">
                  <a:latin typeface="Times New Roman"/>
                  <a:cs typeface="Times New Roman"/>
                </a:rPr>
                <a:t>ofi</a:t>
              </a:r>
              <a:r>
                <a:rPr sz="1200" spc="-4" dirty="0" smtClean="0">
                  <a:latin typeface="Times New Roman"/>
                  <a:cs typeface="Times New Roman"/>
                </a:rPr>
                <a:t>c</a:t>
              </a:r>
              <a:r>
                <a:rPr sz="1200" spc="0" dirty="0" smtClean="0">
                  <a:latin typeface="Times New Roman"/>
                  <a:cs typeface="Times New Roman"/>
                </a:rPr>
                <a:t>ial</a:t>
              </a:r>
              <a:r>
                <a:rPr sz="1200" spc="15" dirty="0" smtClean="0">
                  <a:latin typeface="Times New Roman"/>
                  <a:cs typeface="Times New Roman"/>
                </a:rPr>
                <a:t> </a:t>
              </a:r>
              <a:r>
                <a:rPr sz="1200" spc="0" dirty="0" smtClean="0">
                  <a:latin typeface="Times New Roman"/>
                  <a:cs typeface="Times New Roman"/>
                </a:rPr>
                <a:t>No. 106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10</a:t>
              </a:r>
              <a:r>
                <a:rPr sz="1200" spc="1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 de</a:t>
              </a:r>
              <a:r>
                <a:rPr sz="1200" spc="-9" dirty="0" smtClean="0">
                  <a:latin typeface="Times New Roman"/>
                  <a:cs typeface="Times New Roman"/>
                </a:rPr>
                <a:t> </a:t>
              </a:r>
              <a:r>
                <a:rPr sz="1200" spc="0" dirty="0" smtClean="0">
                  <a:latin typeface="Times New Roman"/>
                  <a:cs typeface="Times New Roman"/>
                </a:rPr>
                <a:t>199</a:t>
              </a:r>
              <a:r>
                <a:rPr sz="1200" spc="9" dirty="0" smtClean="0">
                  <a:latin typeface="Times New Roman"/>
                  <a:cs typeface="Times New Roman"/>
                </a:rPr>
                <a:t>7</a:t>
              </a:r>
              <a:r>
                <a:rPr sz="1200" spc="0" dirty="0" smtClean="0">
                  <a:latin typeface="Times New Roman"/>
                  <a:cs typeface="Times New Roman"/>
                </a:rPr>
                <a:t>.</a:t>
              </a:r>
              <a:endParaRPr sz="1200">
                <a:latin typeface="Times New Roman"/>
                <a:cs typeface="Times New Roman"/>
              </a:endParaRPr>
            </a:p>
            <a:p>
              <a:pPr marL="68579" marR="3361362" indent="179831">
                <a:lnSpc>
                  <a:spcPct val="190972"/>
                </a:lnSpc>
                <a:spcBef>
                  <a:spcPts val="352"/>
                </a:spcBef>
              </a:pPr>
              <a:r>
                <a:rPr sz="1200" b="1" spc="-4" dirty="0" smtClean="0">
                  <a:latin typeface="Times New Roman"/>
                  <a:cs typeface="Times New Roman"/>
                </a:rPr>
                <a:t>e</a:t>
              </a:r>
              <a:r>
                <a:rPr sz="1200" b="1" spc="0" dirty="0" smtClean="0">
                  <a:latin typeface="Times New Roman"/>
                  <a:cs typeface="Times New Roman"/>
                </a:rPr>
                <a:t>)</a:t>
              </a:r>
              <a:r>
                <a:rPr sz="1200" b="1" spc="190"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p</a:t>
              </a:r>
              <a:r>
                <a:rPr sz="1200" b="1" spc="-4" dirty="0" smtClean="0">
                  <a:latin typeface="Times New Roman"/>
                  <a:cs typeface="Times New Roman"/>
                </a:rPr>
                <a:t>re</a:t>
              </a:r>
              <a:r>
                <a:rPr sz="1200" b="1" spc="9" dirty="0" smtClean="0">
                  <a:latin typeface="Times New Roman"/>
                  <a:cs typeface="Times New Roman"/>
                </a:rPr>
                <a:t>s</a:t>
              </a:r>
              <a:r>
                <a:rPr sz="1200" b="1" spc="0" dirty="0" smtClean="0">
                  <a:latin typeface="Times New Roman"/>
                  <a:cs typeface="Times New Roman"/>
                </a:rPr>
                <a:t>a: 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ne</a:t>
              </a:r>
              <a:r>
                <a:rPr sz="1200" b="1" spc="-4" dirty="0" smtClean="0">
                  <a:latin typeface="Times New Roman"/>
                  <a:cs typeface="Times New Roman"/>
                </a:rPr>
                <a:t>r</a:t>
              </a:r>
              <a:r>
                <a:rPr sz="1200" b="1" spc="0" dirty="0" smtClean="0">
                  <a:latin typeface="Times New Roman"/>
                  <a:cs typeface="Times New Roman"/>
                </a:rPr>
                <a:t>al</a:t>
              </a:r>
              <a:endParaRPr sz="1200">
                <a:latin typeface="Times New Roman"/>
                <a:cs typeface="Times New Roman"/>
              </a:endParaRPr>
            </a:p>
            <a:p>
              <a:pPr marL="68579" marR="159359" algn="just">
                <a:lnSpc>
                  <a:spcPts val="1360"/>
                </a:lnSpc>
              </a:pPr>
              <a:r>
                <a:rPr sz="1200" spc="-9" dirty="0" smtClean="0">
                  <a:latin typeface="Times New Roman"/>
                  <a:cs typeface="Times New Roman"/>
                </a:rPr>
                <a:t>B</a:t>
              </a:r>
              <a:r>
                <a:rPr sz="1200" spc="0" dirty="0" smtClean="0">
                  <a:latin typeface="Times New Roman"/>
                  <a:cs typeface="Times New Roman"/>
                </a:rPr>
                <a:t>rind</a:t>
              </a:r>
              <a:r>
                <a:rPr sz="1200" spc="-4" dirty="0" smtClean="0">
                  <a:latin typeface="Times New Roman"/>
                  <a:cs typeface="Times New Roman"/>
                </a:rPr>
                <a:t>a</a:t>
              </a:r>
              <a:r>
                <a:rPr sz="1200" spc="0" dirty="0" smtClean="0">
                  <a:latin typeface="Times New Roman"/>
                  <a:cs typeface="Times New Roman"/>
                </a:rPr>
                <a:t>r </a:t>
              </a:r>
              <a:r>
                <a:rPr sz="1200" spc="28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ios </a:t>
              </a:r>
              <a:r>
                <a:rPr sz="1200" spc="280" dirty="0" smtClean="0">
                  <a:latin typeface="Times New Roman"/>
                  <a:cs typeface="Times New Roman"/>
                </a:rPr>
                <a:t> </a:t>
              </a:r>
              <a:r>
                <a:rPr sz="1200" spc="0" dirty="0" smtClean="0">
                  <a:latin typeface="Times New Roman"/>
                  <a:cs typeface="Times New Roman"/>
                </a:rPr>
                <a:t>méd</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os </a:t>
              </a:r>
              <a:r>
                <a:rPr sz="1200" spc="2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dos </a:t>
              </a:r>
              <a:r>
                <a:rPr sz="1200" spc="2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285" dirty="0" smtClean="0">
                  <a:latin typeface="Times New Roman"/>
                  <a:cs typeface="Times New Roman"/>
                </a:rPr>
                <a:t> </a:t>
              </a:r>
              <a:r>
                <a:rPr sz="1200" spc="0" dirty="0" smtClean="0">
                  <a:latin typeface="Times New Roman"/>
                  <a:cs typeface="Times New Roman"/>
                </a:rPr>
                <a:t>pro</a:t>
              </a:r>
              <a:r>
                <a:rPr sz="1200" spc="-4" dirty="0" smtClean="0">
                  <a:latin typeface="Times New Roman"/>
                  <a:cs typeface="Times New Roman"/>
                </a:rPr>
                <a:t>fe</a:t>
              </a:r>
              <a:r>
                <a:rPr sz="1200" spc="0" dirty="0" smtClean="0">
                  <a:latin typeface="Times New Roman"/>
                  <a:cs typeface="Times New Roman"/>
                </a:rPr>
                <a:t>sionalismo, </a:t>
              </a:r>
              <a:r>
                <a:rPr sz="1200" spc="280" dirty="0" smtClean="0">
                  <a:latin typeface="Times New Roman"/>
                  <a:cs typeface="Times New Roman"/>
                </a:rPr>
                <a:t> </a:t>
              </a:r>
              <a:r>
                <a:rPr sz="1200" spc="-4" dirty="0" smtClean="0">
                  <a:latin typeface="Times New Roman"/>
                  <a:cs typeface="Times New Roman"/>
                </a:rPr>
                <a:t>é</a:t>
              </a:r>
              <a:r>
                <a:rPr sz="1200" spc="0" dirty="0" smtClean="0">
                  <a:latin typeface="Times New Roman"/>
                  <a:cs typeface="Times New Roman"/>
                </a:rPr>
                <a:t>t</a:t>
              </a:r>
              <a:r>
                <a:rPr sz="1200" spc="4" dirty="0" smtClean="0">
                  <a:latin typeface="Times New Roman"/>
                  <a:cs typeface="Times New Roman"/>
                </a:rPr>
                <a:t>ica</a:t>
              </a:r>
              <a:r>
                <a:rPr sz="1200" spc="0" dirty="0" smtClean="0">
                  <a:latin typeface="Times New Roman"/>
                  <a:cs typeface="Times New Roman"/>
                </a:rPr>
                <a:t>, </a:t>
              </a:r>
              <a:r>
                <a:rPr sz="1200" spc="27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e</a:t>
              </a:r>
              <a:r>
                <a:rPr sz="1200" spc="4" dirty="0" smtClean="0">
                  <a:latin typeface="Times New Roman"/>
                  <a:cs typeface="Times New Roman"/>
                </a:rPr>
                <a:t>z</a:t>
              </a:r>
              <a:r>
                <a:rPr sz="1200" spc="0" dirty="0" smtClean="0">
                  <a:latin typeface="Times New Roman"/>
                  <a:cs typeface="Times New Roman"/>
                </a:rPr>
                <a:t>,</a:t>
              </a:r>
              <a:endParaRPr sz="1200">
                <a:latin typeface="Times New Roman"/>
                <a:cs typeface="Times New Roman"/>
              </a:endParaRPr>
            </a:p>
            <a:p>
              <a:pPr marL="68579" marR="155171" algn="just">
                <a:lnSpc>
                  <a:spcPct val="95825"/>
                </a:lnSpc>
              </a:pP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3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e</a:t>
              </a:r>
              <a:r>
                <a:rPr sz="1200" spc="4"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ia</a:t>
              </a:r>
              <a:r>
                <a:rPr sz="1200" spc="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tor</a:t>
              </a:r>
              <a:r>
                <a:rPr sz="1200" spc="9" dirty="0" smtClean="0">
                  <a:latin typeface="Times New Roman"/>
                  <a:cs typeface="Times New Roman"/>
                </a:rPr>
                <a:t> </a:t>
              </a:r>
              <a:r>
                <a:rPr sz="1200" spc="0" dirty="0" smtClean="0">
                  <a:latin typeface="Times New Roman"/>
                  <a:cs typeface="Times New Roman"/>
                </a:rPr>
                <a:t>sur</a:t>
              </a:r>
              <a:r>
                <a:rPr sz="1200" spc="20"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iudad</a:t>
              </a:r>
              <a:r>
                <a:rPr sz="1200" spc="20"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Quito,</a:t>
              </a:r>
              <a:r>
                <a:rPr sz="1200" spc="25" dirty="0" smtClean="0">
                  <a:latin typeface="Times New Roman"/>
                  <a:cs typeface="Times New Roman"/>
                </a:rPr>
                <a:t> </a:t>
              </a:r>
              <a:r>
                <a:rPr sz="1200" spc="0" dirty="0" smtClean="0">
                  <a:latin typeface="Times New Roman"/>
                  <a:cs typeface="Times New Roman"/>
                </a:rPr>
                <a:t>a</a:t>
              </a:r>
              <a:r>
                <a:rPr sz="1200" spc="9" dirty="0" smtClean="0">
                  <a:latin typeface="Times New Roman"/>
                  <a:cs typeface="Times New Roman"/>
                </a:rPr>
                <a:t> </a:t>
              </a:r>
              <a:r>
                <a:rPr sz="1200" spc="0" dirty="0" smtClean="0">
                  <a:latin typeface="Times New Roman"/>
                  <a:cs typeface="Times New Roman"/>
                </a:rPr>
                <a:t>pre</a:t>
              </a:r>
              <a:r>
                <a:rPr sz="1200" spc="-4" dirty="0" smtClean="0">
                  <a:latin typeface="Times New Roman"/>
                  <a:cs typeface="Times New Roman"/>
                </a:rPr>
                <a:t>c</a:t>
              </a:r>
              <a:r>
                <a:rPr sz="1200" spc="0" dirty="0" smtClean="0">
                  <a:latin typeface="Times New Roman"/>
                  <a:cs typeface="Times New Roman"/>
                </a:rPr>
                <a:t>ios </a:t>
              </a:r>
              <a:r>
                <a:rPr sz="1200" spc="-4" dirty="0" smtClean="0">
                  <a:latin typeface="Times New Roman"/>
                  <a:cs typeface="Times New Roman"/>
                </a:rPr>
                <a:t>c</a:t>
              </a:r>
              <a:r>
                <a:rPr sz="1200" spc="0" dirty="0" smtClean="0">
                  <a:latin typeface="Times New Roman"/>
                  <a:cs typeface="Times New Roman"/>
                </a:rPr>
                <a:t>ompeti</a:t>
              </a:r>
              <a:r>
                <a:rPr sz="1200" spc="4" dirty="0" smtClean="0">
                  <a:latin typeface="Times New Roman"/>
                  <a:cs typeface="Times New Roman"/>
                </a:rPr>
                <a:t>t</a:t>
              </a:r>
              <a:r>
                <a:rPr sz="1200" spc="0" dirty="0" smtClean="0">
                  <a:latin typeface="Times New Roman"/>
                  <a:cs typeface="Times New Roman"/>
                </a:rPr>
                <a:t>ivos, </a:t>
              </a:r>
              <a:r>
                <a:rPr sz="1200" spc="10"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d</a:t>
              </a:r>
              <a:r>
                <a:rPr sz="1200" spc="0" dirty="0" smtClean="0">
                  <a:latin typeface="Times New Roman"/>
                  <a:cs typeface="Times New Roman"/>
                </a:rPr>
                <a:t>o </a:t>
              </a:r>
              <a:r>
                <a:rPr sz="1200" spc="4" dirty="0" smtClean="0">
                  <a:latin typeface="Times New Roman"/>
                  <a:cs typeface="Times New Roman"/>
                </a:rPr>
                <a:t> </a:t>
              </a:r>
              <a:r>
                <a:rPr sz="1200" spc="0" dirty="0" smtClean="0">
                  <a:latin typeface="Times New Roman"/>
                  <a:cs typeface="Times New Roman"/>
                </a:rPr>
                <a:t>a  los </a:t>
              </a:r>
              <a:r>
                <a:rPr sz="1200" spc="10" dirty="0" smtClean="0">
                  <a:latin typeface="Times New Roman"/>
                  <a:cs typeface="Times New Roman"/>
                </a:rPr>
                <a:t> </a:t>
              </a:r>
              <a:r>
                <a:rPr sz="1200" spc="0" dirty="0" smtClean="0">
                  <a:latin typeface="Times New Roman"/>
                  <a:cs typeface="Times New Roman"/>
                </a:rPr>
                <a:t>mand</a:t>
              </a:r>
              <a:r>
                <a:rPr sz="1200" spc="-4" dirty="0" smtClean="0">
                  <a:latin typeface="Times New Roman"/>
                  <a:cs typeface="Times New Roman"/>
                </a:rPr>
                <a:t>a</a:t>
              </a:r>
              <a:r>
                <a:rPr sz="1200" spc="0" dirty="0" smtClean="0">
                  <a:latin typeface="Times New Roman"/>
                  <a:cs typeface="Times New Roman"/>
                </a:rPr>
                <a:t>tos </a:t>
              </a:r>
              <a:r>
                <a:rPr sz="1200" spc="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 </a:t>
              </a:r>
              <a:r>
                <a:rPr sz="1200" spc="-9" dirty="0" smtClean="0">
                  <a:latin typeface="Times New Roman"/>
                  <a:cs typeface="Times New Roman"/>
                </a:rPr>
                <a:t>l</a:t>
              </a:r>
              <a:r>
                <a:rPr sz="1200" spc="0" dirty="0" smtClean="0">
                  <a:latin typeface="Times New Roman"/>
                  <a:cs typeface="Times New Roman"/>
                </a:rPr>
                <a:t>a  nu</a:t>
              </a:r>
              <a:r>
                <a:rPr sz="1200" spc="-4" dirty="0" smtClean="0">
                  <a:latin typeface="Times New Roman"/>
                  <a:cs typeface="Times New Roman"/>
                </a:rPr>
                <a:t>e</a:t>
              </a:r>
              <a:r>
                <a:rPr sz="1200" spc="0" dirty="0" smtClean="0">
                  <a:latin typeface="Times New Roman"/>
                  <a:cs typeface="Times New Roman"/>
                </a:rPr>
                <a:t>va  Consti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 </a:t>
              </a:r>
              <a:r>
                <a:rPr sz="1200" spc="1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10" dirty="0" smtClean="0">
                  <a:latin typeface="Times New Roman"/>
                  <a:cs typeface="Times New Roman"/>
                </a:rPr>
                <a:t> </a:t>
              </a:r>
              <a:r>
                <a:rPr sz="1200" spc="0" dirty="0" smtClean="0">
                  <a:latin typeface="Times New Roman"/>
                  <a:cs typeface="Times New Roman"/>
                </a:rPr>
                <a:t>Estado vi</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2272182" y="891796"/>
            <a:ext cx="5461508" cy="8168386"/>
            <a:chOff x="1371854" y="900937"/>
            <a:chExt cx="5461508" cy="8168386"/>
          </a:xfrm>
        </p:grpSpPr>
        <p:sp>
          <p:nvSpPr>
            <p:cNvPr id="9" name="object 9"/>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 name="object 10"/>
            <p:cNvSpPr/>
            <p:nvPr/>
          </p:nvSpPr>
          <p:spPr>
            <a:xfrm>
              <a:off x="1374902" y="213690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371854" y="900937"/>
              <a:ext cx="0" cy="8168386"/>
            </a:xfrm>
            <a:custGeom>
              <a:avLst/>
              <a:gdLst/>
              <a:ahLst/>
              <a:cxnLst/>
              <a:rect l="l" t="t" r="r" b="b"/>
              <a:pathLst>
                <a:path h="8168386">
                  <a:moveTo>
                    <a:pt x="0" y="0"/>
                  </a:moveTo>
                  <a:lnTo>
                    <a:pt x="0" y="8168386"/>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374902" y="9066276"/>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3" name="object 13"/>
            <p:cNvSpPr/>
            <p:nvPr/>
          </p:nvSpPr>
          <p:spPr>
            <a:xfrm>
              <a:off x="6833362" y="900937"/>
              <a:ext cx="0" cy="8168386"/>
            </a:xfrm>
            <a:custGeom>
              <a:avLst/>
              <a:gdLst/>
              <a:ahLst/>
              <a:cxnLst/>
              <a:rect l="l" t="t" r="r" b="b"/>
              <a:pathLst>
                <a:path h="8168386">
                  <a:moveTo>
                    <a:pt x="0" y="0"/>
                  </a:moveTo>
                  <a:lnTo>
                    <a:pt x="0" y="8168386"/>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393190" y="942975"/>
              <a:ext cx="885824" cy="40005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6146165" y="933450"/>
              <a:ext cx="638175" cy="571500"/>
            </a:xfrm>
            <a:custGeom>
              <a:avLst/>
              <a:gdLst/>
              <a:ahLst/>
              <a:cxnLst/>
              <a:rect l="l" t="t" r="r" b="b"/>
              <a:pathLst>
                <a:path w="638175" h="571500">
                  <a:moveTo>
                    <a:pt x="0" y="571500"/>
                  </a:moveTo>
                  <a:lnTo>
                    <a:pt x="638175" y="571500"/>
                  </a:lnTo>
                  <a:lnTo>
                    <a:pt x="638175" y="0"/>
                  </a:lnTo>
                  <a:lnTo>
                    <a:pt x="0" y="0"/>
                  </a:lnTo>
                  <a:lnTo>
                    <a:pt x="0" y="571500"/>
                  </a:lnTo>
                  <a:close/>
                </a:path>
              </a:pathLst>
            </a:custGeom>
            <a:ln w="9525">
              <a:solidFill>
                <a:srgbClr val="000000"/>
              </a:solidFill>
            </a:ln>
          </p:spPr>
          <p:txBody>
            <a:bodyPr wrap="square" lIns="0" tIns="0" rIns="0" bIns="0" rtlCol="0">
              <a:noAutofit/>
            </a:bodyPr>
            <a:lstStyle/>
            <a:p>
              <a:endParaRPr/>
            </a:p>
          </p:txBody>
        </p:sp>
        <p:sp>
          <p:nvSpPr>
            <p:cNvPr id="16" name="object 16"/>
            <p:cNvSpPr/>
            <p:nvPr/>
          </p:nvSpPr>
          <p:spPr>
            <a:xfrm>
              <a:off x="6150864" y="982979"/>
              <a:ext cx="629412" cy="47244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6325362" y="1167129"/>
              <a:ext cx="305622"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PP</a:t>
              </a:r>
              <a:r>
                <a:rPr sz="1650" b="1" spc="4" baseline="2482" dirty="0" smtClean="0">
                  <a:solidFill>
                    <a:srgbClr val="FF0000"/>
                  </a:solidFill>
                  <a:latin typeface="Calibri"/>
                  <a:cs typeface="Calibri"/>
                </a:rPr>
                <a:t>.9</a:t>
              </a:r>
              <a:endParaRPr sz="1100">
                <a:latin typeface="Calibri"/>
                <a:cs typeface="Calibri"/>
              </a:endParaRPr>
            </a:p>
          </p:txBody>
        </p:sp>
        <p:sp>
          <p:nvSpPr>
            <p:cNvPr id="7" name="object 7"/>
            <p:cNvSpPr txBox="1"/>
            <p:nvPr/>
          </p:nvSpPr>
          <p:spPr>
            <a:xfrm>
              <a:off x="3025267" y="1437689"/>
              <a:ext cx="2329078"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a:t>
              </a:r>
              <a:endParaRPr sz="1200">
                <a:latin typeface="Times New Roman"/>
                <a:cs typeface="Times New Roman"/>
              </a:endParaRPr>
            </a:p>
          </p:txBody>
        </p:sp>
        <p:sp>
          <p:nvSpPr>
            <p:cNvPr id="6" name="object 6"/>
            <p:cNvSpPr txBox="1"/>
            <p:nvPr/>
          </p:nvSpPr>
          <p:spPr>
            <a:xfrm>
              <a:off x="1371854" y="903985"/>
              <a:ext cx="4774310" cy="600964"/>
            </a:xfrm>
            <a:prstGeom prst="rect">
              <a:avLst/>
            </a:prstGeom>
          </p:spPr>
          <p:txBody>
            <a:bodyPr wrap="square" lIns="0" tIns="0" rIns="0" bIns="0" rtlCol="0">
              <a:noAutofit/>
            </a:bodyPr>
            <a:lstStyle/>
            <a:p>
              <a:pPr>
                <a:lnSpc>
                  <a:spcPts val="1300"/>
                </a:lnSpc>
                <a:spcBef>
                  <a:spcPts val="87"/>
                </a:spcBef>
              </a:pPr>
              <a:endParaRPr sz="1300"/>
            </a:p>
            <a:p>
              <a:pPr marL="937259" marR="225249" indent="477393">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5" name="object 5"/>
            <p:cNvSpPr txBox="1"/>
            <p:nvPr/>
          </p:nvSpPr>
          <p:spPr>
            <a:xfrm>
              <a:off x="6146165" y="903985"/>
              <a:ext cx="638175" cy="600964"/>
            </a:xfrm>
            <a:prstGeom prst="rect">
              <a:avLst/>
            </a:prstGeom>
          </p:spPr>
          <p:txBody>
            <a:bodyPr wrap="square" lIns="0" tIns="0" rIns="0" bIns="0" rtlCol="0">
              <a:noAutofit/>
            </a:bodyPr>
            <a:lstStyle/>
            <a:p>
              <a:pPr>
                <a:lnSpc>
                  <a:spcPts val="600"/>
                </a:lnSpc>
                <a:spcBef>
                  <a:spcPts val="8"/>
                </a:spcBef>
              </a:pPr>
              <a:endParaRPr sz="600"/>
            </a:p>
            <a:p>
              <a:pPr marL="173253" marR="169049" algn="ctr">
                <a:lnSpc>
                  <a:spcPct val="101725"/>
                </a:lnSpc>
              </a:pPr>
              <a:r>
                <a:rPr sz="1100" b="1" spc="0" dirty="0" smtClean="0">
                  <a:latin typeface="Calibri"/>
                  <a:cs typeface="Calibri"/>
                </a:rPr>
                <a:t>REF.</a:t>
              </a:r>
              <a:endParaRPr sz="1100">
                <a:latin typeface="Calibri"/>
                <a:cs typeface="Calibri"/>
              </a:endParaRPr>
            </a:p>
            <a:p>
              <a:pPr marL="190344" marR="187845" algn="ctr">
                <a:lnSpc>
                  <a:spcPct val="101725"/>
                </a:lnSpc>
                <a:spcBef>
                  <a:spcPts val="1357"/>
                </a:spcBef>
              </a:pPr>
              <a:r>
                <a:rPr sz="1100" b="1" spc="4" dirty="0" smtClean="0">
                  <a:solidFill>
                    <a:srgbClr val="FF0000"/>
                  </a:solidFill>
                  <a:latin typeface="Calibri"/>
                  <a:cs typeface="Calibri"/>
                </a:rPr>
                <a:t>3</a:t>
              </a:r>
              <a:r>
                <a:rPr sz="1100" b="1" spc="-4" dirty="0" smtClean="0">
                  <a:solidFill>
                    <a:srgbClr val="FF0000"/>
                  </a:solidFill>
                  <a:latin typeface="Calibri"/>
                  <a:cs typeface="Calibri"/>
                </a:rPr>
                <a:t>/</a:t>
              </a:r>
              <a:r>
                <a:rPr sz="1100" b="1" spc="0" dirty="0" smtClean="0">
                  <a:solidFill>
                    <a:srgbClr val="FF0000"/>
                  </a:solidFill>
                  <a:latin typeface="Calibri"/>
                  <a:cs typeface="Calibri"/>
                </a:rPr>
                <a:t>7</a:t>
              </a:r>
              <a:endParaRPr sz="1100">
                <a:latin typeface="Calibri"/>
                <a:cs typeface="Calibri"/>
              </a:endParaRPr>
            </a:p>
          </p:txBody>
        </p:sp>
        <p:sp>
          <p:nvSpPr>
            <p:cNvPr id="4" name="object 4"/>
            <p:cNvSpPr txBox="1"/>
            <p:nvPr/>
          </p:nvSpPr>
          <p:spPr>
            <a:xfrm>
              <a:off x="6784340" y="903985"/>
              <a:ext cx="49022" cy="600964"/>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1371854" y="1504950"/>
              <a:ext cx="5461508" cy="631951"/>
            </a:xfrm>
            <a:prstGeom prst="rect">
              <a:avLst/>
            </a:prstGeom>
          </p:spPr>
          <p:txBody>
            <a:bodyPr wrap="square" lIns="0" tIns="0" rIns="0" bIns="0" rtlCol="0">
              <a:noAutofit/>
            </a:bodyPr>
            <a:lstStyle/>
            <a:p>
              <a:pPr>
                <a:lnSpc>
                  <a:spcPts val="750"/>
                </a:lnSpc>
                <a:spcBef>
                  <a:spcPts val="45"/>
                </a:spcBef>
              </a:pPr>
              <a:endParaRPr sz="750"/>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136902"/>
              <a:ext cx="5461508" cy="6929374"/>
            </a:xfrm>
            <a:prstGeom prst="rect">
              <a:avLst/>
            </a:prstGeom>
          </p:spPr>
          <p:txBody>
            <a:bodyPr wrap="square" lIns="0" tIns="0" rIns="0" bIns="0" rtlCol="0">
              <a:noAutofit/>
            </a:bodyPr>
            <a:lstStyle/>
            <a:p>
              <a:pPr>
                <a:lnSpc>
                  <a:spcPts val="1000"/>
                </a:lnSpc>
              </a:pPr>
              <a:endParaRPr sz="1000"/>
            </a:p>
            <a:p>
              <a:pPr marL="68579">
                <a:lnSpc>
                  <a:spcPct val="95825"/>
                </a:lnSpc>
                <a:spcBef>
                  <a:spcPts val="1083"/>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 Es</a:t>
              </a:r>
              <a:r>
                <a:rPr sz="1200" b="1" spc="4" dirty="0" smtClean="0">
                  <a:latin typeface="Times New Roman"/>
                  <a:cs typeface="Times New Roman"/>
                </a:rPr>
                <a:t>p</a:t>
              </a:r>
              <a:r>
                <a:rPr sz="1200" b="1" spc="-4" dirty="0" smtClean="0">
                  <a:latin typeface="Times New Roman"/>
                  <a:cs typeface="Times New Roman"/>
                </a:rPr>
                <a:t>ec</a:t>
              </a:r>
              <a:r>
                <a:rPr sz="1200" b="1" spc="0" dirty="0" smtClean="0">
                  <a:latin typeface="Times New Roman"/>
                  <a:cs typeface="Times New Roman"/>
                </a:rPr>
                <a:t>í</a:t>
              </a:r>
              <a:r>
                <a:rPr sz="1200" b="1" spc="9" dirty="0" smtClean="0">
                  <a:latin typeface="Times New Roman"/>
                  <a:cs typeface="Times New Roman"/>
                </a:rPr>
                <a:t>f</a:t>
              </a:r>
              <a:r>
                <a:rPr sz="1200" b="1" spc="0" dirty="0" smtClean="0">
                  <a:latin typeface="Times New Roman"/>
                  <a:cs typeface="Times New Roman"/>
                </a:rPr>
                <a:t>icos</a:t>
              </a:r>
              <a:endParaRPr sz="1200">
                <a:latin typeface="Times New Roman"/>
                <a:cs typeface="Times New Roman"/>
              </a:endParaRPr>
            </a:p>
            <a:p>
              <a:pPr marL="361188" marR="153621" indent="-181356" algn="just">
                <a:lnSpc>
                  <a:spcPct val="95825"/>
                </a:lnSpc>
                <a:spcBef>
                  <a:spcPts val="1359"/>
                </a:spcBef>
              </a:pPr>
              <a:r>
                <a:rPr sz="1200" spc="0" dirty="0" smtClean="0">
                  <a:latin typeface="Times New Roman"/>
                  <a:cs typeface="Times New Roman"/>
                </a:rPr>
                <a:t>1.</a:t>
              </a:r>
              <a:r>
                <a:rPr sz="1200" spc="14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nten</a:t>
              </a:r>
              <a:r>
                <a:rPr sz="1200" spc="-4" dirty="0" smtClean="0">
                  <a:latin typeface="Times New Roman"/>
                  <a:cs typeface="Times New Roman"/>
                </a:rPr>
                <a:t>e</a:t>
              </a:r>
              <a:r>
                <a:rPr sz="1200" spc="0" dirty="0" smtClean="0">
                  <a:latin typeface="Times New Roman"/>
                  <a:cs typeface="Times New Roman"/>
                </a:rPr>
                <a:t>r,</a:t>
              </a:r>
              <a:r>
                <a:rPr sz="1200" spc="15" dirty="0" smtClean="0">
                  <a:latin typeface="Times New Roman"/>
                  <a:cs typeface="Times New Roman"/>
                </a:rPr>
                <a:t> </a:t>
              </a:r>
              <a:r>
                <a:rPr sz="1200" spc="0" dirty="0" smtClean="0">
                  <a:latin typeface="Times New Roman"/>
                  <a:cs typeface="Times New Roman"/>
                </a:rPr>
                <a:t>mejo</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2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ndir</a:t>
              </a:r>
              <a:r>
                <a:rPr sz="1200" spc="15" dirty="0" smtClean="0">
                  <a:latin typeface="Times New Roman"/>
                  <a:cs typeface="Times New Roman"/>
                </a:rPr>
                <a:t> </a:t>
              </a:r>
              <a:r>
                <a:rPr sz="1200" spc="0" dirty="0" smtClean="0">
                  <a:latin typeface="Times New Roman"/>
                  <a:cs typeface="Times New Roman"/>
                </a:rPr>
                <a:t>la</a:t>
              </a:r>
              <a:r>
                <a:rPr sz="1200" spc="15" dirty="0" smtClean="0">
                  <a:latin typeface="Times New Roman"/>
                  <a:cs typeface="Times New Roman"/>
                </a:rPr>
                <a:t> </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0"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la</a:t>
              </a:r>
              <a:r>
                <a:rPr sz="1200" spc="15"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nst</a:t>
              </a:r>
              <a:r>
                <a:rPr sz="1200" spc="4" dirty="0" smtClean="0">
                  <a:latin typeface="Times New Roman"/>
                  <a:cs typeface="Times New Roman"/>
                </a:rPr>
                <a:t>i</a:t>
              </a:r>
              <a:r>
                <a:rPr sz="1200" spc="0" dirty="0" smtClean="0">
                  <a:latin typeface="Times New Roman"/>
                  <a:cs typeface="Times New Roman"/>
                </a:rPr>
                <a:t>tución</a:t>
              </a:r>
              <a:r>
                <a:rPr sz="1200" spc="1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fi</a:t>
              </a:r>
              <a:r>
                <a:rPr sz="1200" spc="-4" dirty="0" smtClean="0">
                  <a:latin typeface="Times New Roman"/>
                  <a:cs typeface="Times New Roman"/>
                </a:rPr>
                <a:t>ca</a:t>
              </a:r>
              <a:r>
                <a:rPr sz="1200" spc="0" dirty="0" smtClean="0">
                  <a:latin typeface="Times New Roman"/>
                  <a:cs typeface="Times New Roman"/>
                </a:rPr>
                <a:t>rse </a:t>
              </a:r>
              <a:r>
                <a:rPr sz="1200" spc="-4" dirty="0" smtClean="0">
                  <a:latin typeface="Times New Roman"/>
                  <a:cs typeface="Times New Roman"/>
                </a:rPr>
                <a:t>c</a:t>
              </a:r>
              <a:r>
                <a:rPr sz="1200" spc="0" dirty="0" smtClean="0">
                  <a:latin typeface="Times New Roman"/>
                  <a:cs typeface="Times New Roman"/>
                </a:rPr>
                <a:t>omo</a:t>
              </a:r>
              <a:r>
                <a:rPr sz="1200" spc="15" dirty="0" smtClean="0">
                  <a:latin typeface="Times New Roman"/>
                  <a:cs typeface="Times New Roman"/>
                </a:rPr>
                <a:t> </a:t>
              </a:r>
              <a:r>
                <a:rPr sz="1200" spc="0" dirty="0" smtClean="0">
                  <a:latin typeface="Times New Roman"/>
                  <a:cs typeface="Times New Roman"/>
                </a:rPr>
                <a:t>un</a:t>
              </a:r>
              <a:r>
                <a:rPr sz="1200" spc="9" dirty="0" smtClean="0">
                  <a:latin typeface="Times New Roman"/>
                  <a:cs typeface="Times New Roman"/>
                </a:rPr>
                <a:t> </a:t>
              </a:r>
              <a:r>
                <a:rPr sz="1200" spc="0" dirty="0" smtClean="0">
                  <a:latin typeface="Times New Roman"/>
                  <a:cs typeface="Times New Roman"/>
                </a:rPr>
                <a:t>pro</a:t>
              </a:r>
              <a:r>
                <a:rPr sz="1200" spc="4" dirty="0" smtClean="0">
                  <a:latin typeface="Times New Roman"/>
                  <a:cs typeface="Times New Roman"/>
                </a:rPr>
                <a:t>v</a:t>
              </a:r>
              <a:r>
                <a:rPr sz="1200" spc="-4" dirty="0" smtClean="0">
                  <a:latin typeface="Times New Roman"/>
                  <a:cs typeface="Times New Roman"/>
                </a:rPr>
                <a:t>ee</a:t>
              </a:r>
              <a:r>
                <a:rPr sz="1200" spc="0" dirty="0" smtClean="0">
                  <a:latin typeface="Times New Roman"/>
                  <a:cs typeface="Times New Roman"/>
                </a:rPr>
                <a:t>dor</a:t>
              </a:r>
              <a:r>
                <a:rPr sz="1200" spc="20"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1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rio,</a:t>
              </a:r>
              <a:r>
                <a:rPr sz="1200" spc="9" dirty="0" smtClean="0">
                  <a:latin typeface="Times New Roman"/>
                  <a:cs typeface="Times New Roman"/>
                </a:rPr>
                <a:t> p</a:t>
              </a:r>
              <a:r>
                <a:rPr sz="1200" spc="0" dirty="0" smtClean="0">
                  <a:latin typeface="Times New Roman"/>
                  <a:cs typeface="Times New Roman"/>
                </a:rPr>
                <a:t>ro</a:t>
              </a:r>
              <a:r>
                <a:rPr sz="1200" spc="-4" dirty="0" smtClean="0">
                  <a:latin typeface="Times New Roman"/>
                  <a:cs typeface="Times New Roman"/>
                </a:rPr>
                <a:t>fe</a:t>
              </a:r>
              <a:r>
                <a:rPr sz="1200" spc="0" dirty="0" smtClean="0">
                  <a:latin typeface="Times New Roman"/>
                  <a:cs typeface="Times New Roman"/>
                </a:rPr>
                <a:t>sional,</a:t>
              </a:r>
              <a:r>
                <a:rPr sz="1200" spc="25" dirty="0" smtClean="0">
                  <a:latin typeface="Times New Roman"/>
                  <a:cs typeface="Times New Roman"/>
                </a:rPr>
                <a:t> </a:t>
              </a:r>
              <a:r>
                <a:rPr sz="1200" spc="-4" dirty="0" smtClean="0">
                  <a:latin typeface="Times New Roman"/>
                  <a:cs typeface="Times New Roman"/>
                </a:rPr>
                <a:t>é</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a:t>
              </a:r>
              <a:r>
                <a:rPr sz="1200" spc="34" dirty="0" smtClean="0">
                  <a:latin typeface="Times New Roman"/>
                  <a:cs typeface="Times New Roman"/>
                </a:rPr>
                <a:t> </a:t>
              </a:r>
              <a:r>
                <a:rPr sz="1200" spc="0" dirty="0" smtClean="0">
                  <a:latin typeface="Times New Roman"/>
                  <a:cs typeface="Times New Roman"/>
                </a:rPr>
                <a:t>y de</a:t>
              </a:r>
              <a:r>
                <a:rPr sz="1200" spc="4"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a</a:t>
              </a:r>
              <a:r>
                <a:rPr sz="1200" spc="15" dirty="0" smtClean="0">
                  <a:latin typeface="Times New Roman"/>
                  <a:cs typeface="Times New Roman"/>
                </a:rPr>
                <a:t> </a:t>
              </a:r>
              <a:r>
                <a:rPr sz="1200" spc="0" dirty="0" smtClean="0">
                  <a:latin typeface="Times New Roman"/>
                  <a:cs typeface="Times New Roman"/>
                </a:rPr>
                <a:t>tr</a:t>
              </a:r>
              <a:r>
                <a:rPr sz="1200" spc="14" dirty="0" smtClean="0">
                  <a:latin typeface="Times New Roman"/>
                  <a:cs typeface="Times New Roman"/>
                </a:rPr>
                <a:t>a</a:t>
              </a:r>
              <a:r>
                <a:rPr sz="1200" spc="-25" dirty="0" smtClean="0">
                  <a:latin typeface="Times New Roman"/>
                  <a:cs typeface="Times New Roman"/>
                </a:rPr>
                <a:t>y</a:t>
              </a:r>
              <a:r>
                <a:rPr sz="1200" spc="1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toria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osa</a:t>
              </a:r>
              <a:r>
                <a:rPr sz="1200" spc="-4" dirty="0" smtClean="0">
                  <a:latin typeface="Times New Roman"/>
                  <a:cs typeface="Times New Roman"/>
                </a:rPr>
                <a:t> 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sur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u</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a:t>
              </a:r>
              <a:r>
                <a:rPr sz="1200" spc="-4" dirty="0" smtClean="0">
                  <a:latin typeface="Times New Roman"/>
                  <a:cs typeface="Times New Roman"/>
                </a:rPr>
                <a:t> </a:t>
              </a:r>
              <a:r>
                <a:rPr sz="1200" spc="0" dirty="0" smtClean="0">
                  <a:latin typeface="Times New Roman"/>
                  <a:cs typeface="Times New Roman"/>
                </a:rPr>
                <a:t>Quito dentro de</a:t>
              </a:r>
              <a:r>
                <a:rPr sz="1200" spc="-9"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o</a:t>
              </a:r>
              <a:r>
                <a:rPr sz="1200" spc="0" dirty="0" smtClean="0">
                  <a:latin typeface="Times New Roman"/>
                  <a:cs typeface="Times New Roman"/>
                </a:rPr>
                <a:t>s pró</a:t>
              </a:r>
              <a:r>
                <a:rPr sz="1200" spc="9" dirty="0" smtClean="0">
                  <a:latin typeface="Times New Roman"/>
                  <a:cs typeface="Times New Roman"/>
                </a:rPr>
                <a:t>x</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os 5 </a:t>
              </a:r>
              <a:r>
                <a:rPr sz="1200" spc="-4" dirty="0" smtClean="0">
                  <a:latin typeface="Times New Roman"/>
                  <a:cs typeface="Times New Roman"/>
                </a:rPr>
                <a:t>a</a:t>
              </a:r>
              <a:r>
                <a:rPr sz="1200" spc="0" dirty="0" smtClean="0">
                  <a:latin typeface="Times New Roman"/>
                  <a:cs typeface="Times New Roman"/>
                </a:rPr>
                <a:t>ños.</a:t>
              </a:r>
              <a:endParaRPr sz="1200">
                <a:latin typeface="Times New Roman"/>
                <a:cs typeface="Times New Roman"/>
              </a:endParaRPr>
            </a:p>
            <a:p>
              <a:pPr marL="361188" marR="152935" indent="-181356" algn="just">
                <a:lnSpc>
                  <a:spcPct val="95825"/>
                </a:lnSpc>
                <a:spcBef>
                  <a:spcPts val="1380"/>
                </a:spcBef>
              </a:pPr>
              <a:r>
                <a:rPr sz="1200" spc="0" dirty="0" smtClean="0">
                  <a:latin typeface="Times New Roman"/>
                  <a:cs typeface="Times New Roman"/>
                </a:rPr>
                <a:t>2.</a:t>
              </a:r>
              <a:r>
                <a:rPr sz="1200" spc="230"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star</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4" dirty="0" smtClean="0">
                  <a:latin typeface="Times New Roman"/>
                  <a:cs typeface="Times New Roman"/>
                </a:rPr>
                <a:t> </a:t>
              </a:r>
              <a:r>
                <a:rPr sz="1200" spc="0" dirty="0" smtClean="0">
                  <a:latin typeface="Times New Roman"/>
                  <a:cs typeface="Times New Roman"/>
                </a:rPr>
                <a:t>médi</a:t>
              </a:r>
              <a:r>
                <a:rPr sz="1200" spc="-4" dirty="0" smtClean="0">
                  <a:latin typeface="Times New Roman"/>
                  <a:cs typeface="Times New Roman"/>
                </a:rPr>
                <a:t>c</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c</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9"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nósticos</a:t>
              </a:r>
              <a:r>
                <a:rPr sz="1200" spc="9"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dos</a:t>
              </a:r>
              <a:r>
                <a:rPr sz="1200" spc="34" dirty="0" smtClean="0">
                  <a:latin typeface="Times New Roman"/>
                  <a:cs typeface="Times New Roman"/>
                </a:rPr>
                <a:t> </a:t>
              </a:r>
              <a:r>
                <a:rPr sz="1200" spc="0" dirty="0" smtClean="0">
                  <a:latin typeface="Times New Roman"/>
                  <a:cs typeface="Times New Roman"/>
                </a:rPr>
                <a:t>y oportun</a:t>
              </a:r>
              <a:r>
                <a:rPr sz="1200" spc="9" dirty="0" smtClean="0">
                  <a:latin typeface="Times New Roman"/>
                  <a:cs typeface="Times New Roman"/>
                </a:rPr>
                <a:t>o</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q</a:t>
              </a:r>
              <a:r>
                <a:rPr sz="1200" spc="29" dirty="0" smtClean="0">
                  <a:latin typeface="Times New Roman"/>
                  <a:cs typeface="Times New Roman"/>
                </a:rPr>
                <a:t>u</a:t>
              </a:r>
              <a:r>
                <a:rPr sz="1200" spc="0" dirty="0" smtClean="0">
                  <a:latin typeface="Times New Roman"/>
                  <a:cs typeface="Times New Roman"/>
                </a:rPr>
                <a:t>e p</a:t>
              </a:r>
              <a:r>
                <a:rPr sz="1200" spc="-4" dirty="0" smtClean="0">
                  <a:latin typeface="Times New Roman"/>
                  <a:cs typeface="Times New Roman"/>
                </a:rPr>
                <a:t>e</a:t>
              </a:r>
              <a:r>
                <a:rPr sz="1200" spc="0" dirty="0" smtClean="0">
                  <a:latin typeface="Times New Roman"/>
                  <a:cs typeface="Times New Roman"/>
                </a:rPr>
                <a:t>rmitan p</a:t>
              </a:r>
              <a:r>
                <a:rPr sz="1200" spc="-4" dirty="0" smtClean="0">
                  <a:latin typeface="Times New Roman"/>
                  <a:cs typeface="Times New Roman"/>
                </a:rPr>
                <a:t>r</a:t>
              </a:r>
              <a:r>
                <a:rPr sz="1200" spc="0" dirty="0" smtClean="0">
                  <a:latin typeface="Times New Roman"/>
                  <a:cs typeface="Times New Roman"/>
                </a:rPr>
                <a:t>omover</a:t>
              </a:r>
              <a:r>
                <a:rPr sz="1200" spc="-4" dirty="0" smtClean="0">
                  <a:latin typeface="Times New Roman"/>
                  <a:cs typeface="Times New Roman"/>
                </a:rPr>
                <a:t> </a:t>
              </a:r>
              <a:r>
                <a:rPr sz="1200" spc="0" dirty="0" smtClean="0">
                  <a:latin typeface="Times New Roman"/>
                  <a:cs typeface="Times New Roman"/>
                </a:rPr>
                <a:t>la </a:t>
              </a:r>
              <a:r>
                <a:rPr sz="1200" spc="9" dirty="0" smtClean="0">
                  <a:latin typeface="Times New Roman"/>
                  <a:cs typeface="Times New Roman"/>
                </a:rPr>
                <a:t>s</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ud de</a:t>
              </a:r>
              <a:r>
                <a:rPr sz="1200" spc="-4" dirty="0" smtClean="0">
                  <a:latin typeface="Times New Roman"/>
                  <a:cs typeface="Times New Roman"/>
                </a:rPr>
                <a:t> </a:t>
              </a:r>
              <a:r>
                <a:rPr sz="1200" spc="0" dirty="0" smtClean="0">
                  <a:latin typeface="Times New Roman"/>
                  <a:cs typeface="Times New Roman"/>
                </a:rPr>
                <a:t>la pobl</a:t>
              </a:r>
              <a:r>
                <a:rPr sz="1200" spc="-4" dirty="0" smtClean="0">
                  <a:latin typeface="Times New Roman"/>
                  <a:cs typeface="Times New Roman"/>
                </a:rPr>
                <a:t>ac</a:t>
              </a:r>
              <a:r>
                <a:rPr sz="1200" spc="0" dirty="0" smtClean="0">
                  <a:latin typeface="Times New Roman"/>
                  <a:cs typeface="Times New Roman"/>
                </a:rPr>
                <a:t>ión del s</a:t>
              </a:r>
              <a:r>
                <a:rPr sz="1200" spc="9" dirty="0" smtClean="0">
                  <a:latin typeface="Times New Roman"/>
                  <a:cs typeface="Times New Roman"/>
                </a:rPr>
                <a:t>u</a:t>
              </a:r>
              <a:r>
                <a:rPr sz="1200" spc="0" dirty="0" smtClean="0">
                  <a:latin typeface="Times New Roman"/>
                  <a:cs typeface="Times New Roman"/>
                </a:rPr>
                <a:t>r de</a:t>
              </a:r>
              <a:r>
                <a:rPr sz="1200" spc="-9"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t>
              </a:r>
              <a:r>
                <a:rPr sz="1200" spc="0" dirty="0" smtClean="0">
                  <a:latin typeface="Times New Roman"/>
                  <a:cs typeface="Times New Roman"/>
                </a:rPr>
                <a:t>iudad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Quito.</a:t>
              </a:r>
              <a:endParaRPr sz="1200">
                <a:latin typeface="Times New Roman"/>
                <a:cs typeface="Times New Roman"/>
              </a:endParaRPr>
            </a:p>
            <a:p>
              <a:pPr marL="361188" marR="156237" indent="-181356" algn="just">
                <a:lnSpc>
                  <a:spcPct val="95825"/>
                </a:lnSpc>
                <a:spcBef>
                  <a:spcPts val="1368"/>
                </a:spcBef>
              </a:pPr>
              <a:r>
                <a:rPr sz="1200" spc="0" dirty="0" smtClean="0">
                  <a:latin typeface="Times New Roman"/>
                  <a:cs typeface="Times New Roman"/>
                </a:rPr>
                <a:t>3.</a:t>
              </a:r>
              <a:r>
                <a:rPr sz="1200" spc="230" dirty="0" smtClean="0">
                  <a:latin typeface="Times New Roman"/>
                  <a:cs typeface="Times New Roman"/>
                </a:rPr>
                <a:t> </a:t>
              </a:r>
              <a:r>
                <a:rPr sz="1200" spc="0" dirty="0" smtClean="0">
                  <a:latin typeface="Times New Roman"/>
                  <a:cs typeface="Times New Roman"/>
                </a:rPr>
                <a:t>Establ</a:t>
              </a:r>
              <a:r>
                <a:rPr sz="1200" spc="-4" dirty="0" smtClean="0">
                  <a:latin typeface="Times New Roman"/>
                  <a:cs typeface="Times New Roman"/>
                </a:rPr>
                <a:t>ece</a:t>
              </a:r>
              <a:r>
                <a:rPr sz="1200" spc="0" dirty="0" smtClean="0">
                  <a:latin typeface="Times New Roman"/>
                  <a:cs typeface="Times New Roman"/>
                </a:rPr>
                <a:t>r</a:t>
              </a:r>
              <a:r>
                <a:rPr sz="1200" spc="160" dirty="0" smtClean="0">
                  <a:latin typeface="Times New Roman"/>
                  <a:cs typeface="Times New Roman"/>
                </a:rPr>
                <a:t> </a:t>
              </a:r>
              <a:r>
                <a:rPr sz="1200" spc="0" dirty="0" smtClean="0">
                  <a:latin typeface="Times New Roman"/>
                  <a:cs typeface="Times New Roman"/>
                </a:rPr>
                <a:t>y</a:t>
              </a:r>
              <a:r>
                <a:rPr sz="1200" spc="104" dirty="0" smtClean="0">
                  <a:latin typeface="Times New Roman"/>
                  <a:cs typeface="Times New Roman"/>
                </a:rPr>
                <a:t> </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ta</a:t>
              </a:r>
              <a:r>
                <a:rPr sz="1200" spc="9" dirty="0" smtClean="0">
                  <a:latin typeface="Times New Roman"/>
                  <a:cs typeface="Times New Roman"/>
                </a:rPr>
                <a:t>l</a:t>
              </a:r>
              <a:r>
                <a:rPr sz="1200" spc="-4" dirty="0" smtClean="0">
                  <a:latin typeface="Times New Roman"/>
                  <a:cs typeface="Times New Roman"/>
                </a:rPr>
                <a:t>ec</a:t>
              </a:r>
              <a:r>
                <a:rPr sz="1200" spc="4" dirty="0" smtClean="0">
                  <a:latin typeface="Times New Roman"/>
                  <a:cs typeface="Times New Roman"/>
                </a:rPr>
                <a:t>e</a:t>
              </a:r>
              <a:r>
                <a:rPr sz="1200" spc="0" dirty="0" smtClean="0">
                  <a:latin typeface="Times New Roman"/>
                  <a:cs typeface="Times New Roman"/>
                </a:rPr>
                <a:t>r</a:t>
              </a:r>
              <a:r>
                <a:rPr sz="1200" spc="1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ive</a:t>
              </a:r>
              <a:r>
                <a:rPr sz="1200" spc="-4" dirty="0" smtClean="0">
                  <a:latin typeface="Times New Roman"/>
                  <a:cs typeface="Times New Roman"/>
                </a:rPr>
                <a:t>r</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s</a:t>
              </a:r>
              <a:r>
                <a:rPr sz="1200" spc="1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1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29"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f</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ntes</a:t>
              </a:r>
              <a:r>
                <a:rPr sz="1200" spc="139"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tor</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ec</a:t>
              </a:r>
              <a:r>
                <a:rPr sz="1200" spc="0" dirty="0" smtClean="0">
                  <a:latin typeface="Times New Roman"/>
                  <a:cs typeface="Times New Roman"/>
                </a:rPr>
                <a:t>tor</a:t>
              </a:r>
              <a:r>
                <a:rPr sz="1200" spc="4" dirty="0" smtClean="0">
                  <a:latin typeface="Times New Roman"/>
                  <a:cs typeface="Times New Roman"/>
                </a:rPr>
                <a:t> </a:t>
              </a:r>
              <a:r>
                <a:rPr sz="1200" spc="0" dirty="0" smtClean="0">
                  <a:latin typeface="Times New Roman"/>
                  <a:cs typeface="Times New Roman"/>
                </a:rPr>
                <a:t>de </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10" dirty="0" smtClean="0">
                  <a:latin typeface="Times New Roman"/>
                  <a:cs typeface="Times New Roman"/>
                </a:rPr>
                <a:t> </a:t>
              </a:r>
              <a:r>
                <a:rPr sz="1200" spc="0" dirty="0" smtClean="0">
                  <a:latin typeface="Times New Roman"/>
                  <a:cs typeface="Times New Roman"/>
                </a:rPr>
                <a:t>loc</a:t>
              </a:r>
              <a:r>
                <a:rPr sz="1200" spc="-4" dirty="0" smtClean="0">
                  <a:latin typeface="Times New Roman"/>
                  <a:cs typeface="Times New Roman"/>
                </a:rPr>
                <a:t>a</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mejo</a:t>
              </a:r>
              <a:r>
                <a:rPr sz="1200" spc="-4" dirty="0" smtClean="0">
                  <a:latin typeface="Times New Roman"/>
                  <a:cs typeface="Times New Roman"/>
                </a:rPr>
                <a:t>ra</a:t>
              </a:r>
              <a:r>
                <a:rPr sz="1200" spc="0" dirty="0" smtClean="0">
                  <a:latin typeface="Times New Roman"/>
                  <a:cs typeface="Times New Roman"/>
                </a:rPr>
                <a:t>r</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10" dirty="0" smtClean="0">
                  <a:latin typeface="Times New Roman"/>
                  <a:cs typeface="Times New Roman"/>
                </a:rPr>
                <a:t> </a:t>
              </a:r>
              <a:r>
                <a:rPr sz="1200" spc="0" dirty="0" smtClean="0">
                  <a:latin typeface="Times New Roman"/>
                  <a:cs typeface="Times New Roman"/>
                </a:rPr>
                <a:t>de r</a:t>
              </a:r>
              <a:r>
                <a:rPr sz="1200" spc="-9" dirty="0" smtClean="0">
                  <a:latin typeface="Times New Roman"/>
                  <a:cs typeface="Times New Roman"/>
                </a:rPr>
                <a:t>e</a:t>
              </a:r>
              <a:r>
                <a:rPr sz="1200" spc="0" dirty="0" smtClean="0">
                  <a:latin typeface="Times New Roman"/>
                  <a:cs typeface="Times New Roman"/>
                </a:rPr>
                <a:t>spu</a:t>
              </a:r>
              <a:r>
                <a:rPr sz="1200" spc="-4" dirty="0" smtClean="0">
                  <a:latin typeface="Times New Roman"/>
                  <a:cs typeface="Times New Roman"/>
                </a:rPr>
                <a:t>e</a:t>
              </a:r>
              <a:r>
                <a:rPr sz="1200" spc="0" dirty="0" smtClean="0">
                  <a:latin typeface="Times New Roman"/>
                  <a:cs typeface="Times New Roman"/>
                </a:rPr>
                <a:t>sta</a:t>
              </a:r>
              <a:r>
                <a:rPr sz="1200" spc="4" dirty="0" smtClean="0">
                  <a:latin typeface="Times New Roman"/>
                  <a:cs typeface="Times New Roman"/>
                </a:rPr>
                <a:t> </a:t>
              </a:r>
              <a:r>
                <a:rPr sz="1200" spc="0" dirty="0" smtClean="0">
                  <a:latin typeface="Times New Roman"/>
                  <a:cs typeface="Times New Roman"/>
                </a:rPr>
                <a:t>de n</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stros 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endParaRPr sz="1200">
                <a:latin typeface="Times New Roman"/>
                <a:cs typeface="Times New Roman"/>
              </a:endParaRPr>
            </a:p>
            <a:p>
              <a:pPr marL="361188" marR="154866" indent="-181356" algn="just">
                <a:lnSpc>
                  <a:spcPct val="95825"/>
                </a:lnSpc>
                <a:spcBef>
                  <a:spcPts val="1382"/>
                </a:spcBef>
              </a:pPr>
              <a:r>
                <a:rPr sz="1200" spc="0" dirty="0" smtClean="0">
                  <a:latin typeface="Times New Roman"/>
                  <a:cs typeface="Times New Roman"/>
                </a:rPr>
                <a:t>4.</a:t>
              </a:r>
              <a:r>
                <a:rPr sz="1200" spc="1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jor</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 de </a:t>
              </a:r>
              <a:r>
                <a:rPr sz="1200" spc="4" dirty="0" smtClean="0">
                  <a:latin typeface="Times New Roman"/>
                  <a:cs typeface="Times New Roman"/>
                </a:rPr>
                <a:t>c</a:t>
              </a:r>
              <a:r>
                <a:rPr sz="1200" spc="0" dirty="0" smtClean="0">
                  <a:latin typeface="Times New Roman"/>
                  <a:cs typeface="Times New Roman"/>
                </a:rPr>
                <a:t>ontrol</a:t>
              </a:r>
              <a:r>
                <a:rPr sz="1200" spc="10"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t>
              </a:r>
              <a:r>
                <a:rPr sz="1200" spc="0" dirty="0" smtClean="0">
                  <a:latin typeface="Times New Roman"/>
                  <a:cs typeface="Times New Roman"/>
                </a:rPr>
                <a:t>ostos</a:t>
              </a:r>
              <a:r>
                <a:rPr sz="1200" spc="10" dirty="0" smtClean="0">
                  <a:latin typeface="Times New Roman"/>
                  <a:cs typeface="Times New Roman"/>
                </a:rPr>
                <a:t> </a:t>
              </a:r>
              <a:r>
                <a:rPr sz="1200" spc="0" dirty="0" smtClean="0">
                  <a:latin typeface="Times New Roman"/>
                  <a:cs typeface="Times New Roman"/>
                </a:rPr>
                <a:t>op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pod</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una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 </a:t>
              </a:r>
              <a:r>
                <a:rPr sz="1200" spc="9" dirty="0" smtClean="0">
                  <a:latin typeface="Times New Roman"/>
                  <a:cs typeface="Times New Roman"/>
                </a:rPr>
                <a:t>d</a:t>
              </a:r>
              <a:r>
                <a:rPr sz="1200" spc="0" dirty="0" smtClean="0">
                  <a:latin typeface="Times New Roman"/>
                  <a:cs typeface="Times New Roman"/>
                </a:rPr>
                <a:t>e </a:t>
              </a:r>
              <a:r>
                <a:rPr sz="1200" spc="-4" dirty="0" smtClean="0">
                  <a:latin typeface="Times New Roman"/>
                  <a:cs typeface="Times New Roman"/>
                </a:rPr>
                <a:t>c</a:t>
              </a:r>
              <a:r>
                <a:rPr sz="1200" spc="0" dirty="0" smtClean="0">
                  <a:latin typeface="Times New Roman"/>
                  <a:cs typeface="Times New Roman"/>
                </a:rPr>
                <a:t>ostos</a:t>
              </a:r>
              <a:r>
                <a:rPr sz="1200" spc="20"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mpeti</a:t>
              </a:r>
              <a:r>
                <a:rPr sz="1200" spc="4" dirty="0" smtClean="0">
                  <a:latin typeface="Times New Roman"/>
                  <a:cs typeface="Times New Roman"/>
                </a:rPr>
                <a:t>t</a:t>
              </a:r>
              <a:r>
                <a:rPr sz="1200" spc="0" dirty="0" smtClean="0">
                  <a:latin typeface="Times New Roman"/>
                  <a:cs typeface="Times New Roman"/>
                </a:rPr>
                <a:t>iva</a:t>
              </a:r>
              <a:r>
                <a:rPr sz="1200" spc="4" dirty="0" smtClean="0">
                  <a:latin typeface="Times New Roman"/>
                  <a:cs typeface="Times New Roman"/>
                </a:rPr>
                <a:t> </a:t>
              </a:r>
              <a:r>
                <a:rPr sz="1200" spc="0" dirty="0" smtClean="0">
                  <a:latin typeface="Times New Roman"/>
                  <a:cs typeface="Times New Roman"/>
                </a:rPr>
                <a:t>que p</a:t>
              </a:r>
              <a:r>
                <a:rPr sz="1200" spc="-4" dirty="0" smtClean="0">
                  <a:latin typeface="Times New Roman"/>
                  <a:cs typeface="Times New Roman"/>
                </a:rPr>
                <a:t>e</a:t>
              </a:r>
              <a:r>
                <a:rPr sz="1200" spc="0" dirty="0" smtClean="0">
                  <a:latin typeface="Times New Roman"/>
                  <a:cs typeface="Times New Roman"/>
                </a:rPr>
                <a:t>rmita</a:t>
              </a:r>
              <a:r>
                <a:rPr sz="1200" spc="4" dirty="0" smtClean="0">
                  <a:latin typeface="Times New Roman"/>
                  <a:cs typeface="Times New Roman"/>
                </a:rPr>
                <a:t> </a:t>
              </a:r>
              <a:r>
                <a:rPr sz="1200" spc="0" dirty="0" smtClean="0">
                  <a:latin typeface="Times New Roman"/>
                  <a:cs typeface="Times New Roman"/>
                </a:rPr>
                <a:t>a</a:t>
              </a:r>
              <a:r>
                <a:rPr sz="1200" spc="15" dirty="0" smtClean="0">
                  <a:latin typeface="Times New Roman"/>
                  <a:cs typeface="Times New Roman"/>
                </a:rPr>
                <a:t> </a:t>
              </a:r>
              <a:r>
                <a:rPr sz="1200" spc="0" dirty="0" smtClean="0">
                  <a:latin typeface="Times New Roman"/>
                  <a:cs typeface="Times New Roman"/>
                </a:rPr>
                <a:t>su</a:t>
              </a:r>
              <a:r>
                <a:rPr sz="1200" spc="9"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z</a:t>
              </a:r>
              <a:r>
                <a:rPr sz="1200" spc="15"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un</a:t>
              </a:r>
              <a:r>
                <a:rPr sz="1200" spc="20"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 </a:t>
              </a:r>
              <a:r>
                <a:rPr sz="1200" spc="0" dirty="0" smtClean="0">
                  <a:latin typeface="Times New Roman"/>
                  <a:cs typeface="Times New Roman"/>
                </a:rPr>
                <a:t>de pr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ios comp</a:t>
              </a:r>
              <a:r>
                <a:rPr sz="1200" spc="-4" dirty="0" smtClean="0">
                  <a:latin typeface="Times New Roman"/>
                  <a:cs typeface="Times New Roman"/>
                </a:rPr>
                <a:t>e</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a:t>
              </a:r>
              <a:endParaRPr sz="1200">
                <a:latin typeface="Times New Roman"/>
                <a:cs typeface="Times New Roman"/>
              </a:endParaRPr>
            </a:p>
            <a:p>
              <a:pPr marL="144779" marR="1668350" indent="103631">
                <a:lnSpc>
                  <a:spcPts val="1379"/>
                </a:lnSpc>
                <a:spcBef>
                  <a:spcPts val="1404"/>
                </a:spcBef>
              </a:pPr>
              <a:r>
                <a:rPr sz="1200" b="1" spc="9" dirty="0" smtClean="0">
                  <a:latin typeface="Times New Roman"/>
                  <a:cs typeface="Times New Roman"/>
                </a:rPr>
                <a:t>f</a:t>
              </a:r>
              <a:r>
                <a:rPr sz="1200" b="1" spc="0" dirty="0" smtClean="0">
                  <a:latin typeface="Times New Roman"/>
                  <a:cs typeface="Times New Roman"/>
                </a:rPr>
                <a:t>) </a:t>
              </a:r>
              <a:r>
                <a:rPr sz="1200" b="1" spc="9"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las U</a:t>
              </a:r>
              <a:r>
                <a:rPr sz="1200" b="1" spc="4" dirty="0" smtClean="0">
                  <a:latin typeface="Times New Roman"/>
                  <a:cs typeface="Times New Roman"/>
                </a:rPr>
                <a:t>n</a:t>
              </a:r>
              <a:r>
                <a:rPr sz="1200" b="1" spc="0" dirty="0" smtClean="0">
                  <a:latin typeface="Times New Roman"/>
                  <a:cs typeface="Times New Roman"/>
                </a:rPr>
                <a:t>i</a:t>
              </a:r>
              <a:r>
                <a:rPr sz="1200" b="1" spc="4" dirty="0" smtClean="0">
                  <a:latin typeface="Times New Roman"/>
                  <a:cs typeface="Times New Roman"/>
                </a:rPr>
                <a:t>d</a:t>
              </a:r>
              <a:r>
                <a:rPr sz="1200" b="1" spc="0" dirty="0" smtClean="0">
                  <a:latin typeface="Times New Roman"/>
                  <a:cs typeface="Times New Roman"/>
                </a:rPr>
                <a:t>a</a:t>
              </a:r>
              <a:r>
                <a:rPr sz="1200" b="1" spc="-4" dirty="0" smtClean="0">
                  <a:latin typeface="Times New Roman"/>
                  <a:cs typeface="Times New Roman"/>
                </a:rPr>
                <a:t>de</a:t>
              </a:r>
              <a:r>
                <a:rPr sz="1200" b="1" spc="0" dirty="0" smtClean="0">
                  <a:latin typeface="Times New Roman"/>
                  <a:cs typeface="Times New Roman"/>
                </a:rPr>
                <a:t>s, Á</a:t>
              </a:r>
              <a:r>
                <a:rPr sz="1200" b="1" spc="-4" dirty="0" smtClean="0">
                  <a:latin typeface="Times New Roman"/>
                  <a:cs typeface="Times New Roman"/>
                </a:rPr>
                <a:t>re</a:t>
              </a:r>
              <a:r>
                <a:rPr sz="1200" b="1" spc="0" dirty="0" smtClean="0">
                  <a:latin typeface="Times New Roman"/>
                  <a:cs typeface="Times New Roman"/>
                </a:rPr>
                <a:t>as o </a:t>
              </a:r>
              <a:r>
                <a:rPr sz="1200" b="1" spc="9"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4" dirty="0" smtClean="0">
                  <a:latin typeface="Times New Roman"/>
                  <a:cs typeface="Times New Roman"/>
                </a:rPr>
                <a:t>a</a:t>
              </a:r>
              <a:r>
                <a:rPr sz="1200" b="1" spc="-4" dirty="0" smtClean="0">
                  <a:latin typeface="Times New Roman"/>
                  <a:cs typeface="Times New Roman"/>
                </a:rPr>
                <a:t>me</a:t>
              </a:r>
              <a:r>
                <a:rPr sz="1200" b="1" spc="4" dirty="0" smtClean="0">
                  <a:latin typeface="Times New Roman"/>
                  <a:cs typeface="Times New Roman"/>
                </a:rPr>
                <a:t>n</a:t>
              </a:r>
              <a:r>
                <a:rPr sz="1200" b="1" spc="0" dirty="0" smtClean="0">
                  <a:latin typeface="Times New Roman"/>
                  <a:cs typeface="Times New Roman"/>
                </a:rPr>
                <a:t>tos: </a:t>
              </a:r>
              <a:endParaRPr sz="1200">
                <a:latin typeface="Times New Roman"/>
                <a:cs typeface="Times New Roman"/>
              </a:endParaRPr>
            </a:p>
            <a:p>
              <a:pPr marL="144779" marR="1668350">
                <a:lnSpc>
                  <a:spcPts val="1379"/>
                </a:lnSpc>
                <a:spcBef>
                  <a:spcPts val="1379"/>
                </a:spcBef>
              </a:pPr>
              <a:r>
                <a:rPr sz="1200" b="1" spc="0" dirty="0" smtClean="0">
                  <a:latin typeface="Times New Roman"/>
                  <a:cs typeface="Times New Roman"/>
                </a:rPr>
                <a:t>Á</a:t>
              </a:r>
              <a:r>
                <a:rPr sz="1200" b="1" spc="-4" dirty="0" smtClean="0">
                  <a:latin typeface="Times New Roman"/>
                  <a:cs typeface="Times New Roman"/>
                </a:rPr>
                <a:t>re</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9" dirty="0" smtClean="0">
                  <a:latin typeface="Times New Roman"/>
                  <a:cs typeface="Times New Roman"/>
                </a:rPr>
                <a:t>R</a:t>
              </a:r>
              <a:r>
                <a:rPr sz="1200" b="1" spc="-4" dirty="0" smtClean="0">
                  <a:latin typeface="Times New Roman"/>
                  <a:cs typeface="Times New Roman"/>
                </a:rPr>
                <a:t>ec</a:t>
              </a:r>
              <a:r>
                <a:rPr sz="1200" b="1" spc="0" dirty="0" smtClean="0">
                  <a:latin typeface="Times New Roman"/>
                  <a:cs typeface="Times New Roman"/>
                </a:rPr>
                <a:t>a</a:t>
              </a:r>
              <a:r>
                <a:rPr sz="1200" b="1" spc="4" dirty="0" smtClean="0">
                  <a:latin typeface="Times New Roman"/>
                  <a:cs typeface="Times New Roman"/>
                </a:rPr>
                <a:t>ud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a:p>
              <a:pPr marL="525779" marR="45443" indent="-228600">
                <a:lnSpc>
                  <a:spcPct val="95825"/>
                </a:lnSpc>
                <a:spcBef>
                  <a:spcPts val="1404"/>
                </a:spcBef>
                <a:tabLst>
                  <a:tab pos="520700" algn="l"/>
                </a:tabLst>
              </a:pPr>
              <a:r>
                <a:rPr sz="1200" spc="0" dirty="0" smtClean="0">
                  <a:latin typeface="Wingdings"/>
                  <a:cs typeface="Wingdings"/>
                </a:rPr>
                <a:t></a:t>
              </a:r>
              <a:r>
                <a:rPr sz="1200" spc="0" dirty="0" smtClean="0">
                  <a:latin typeface="Times New Roman"/>
                  <a:cs typeface="Times New Roman"/>
                </a:rPr>
                <a:t>	Coordin</a:t>
              </a:r>
              <a:r>
                <a:rPr sz="1200" spc="-4" dirty="0" smtClean="0">
                  <a:latin typeface="Times New Roman"/>
                  <a:cs typeface="Times New Roman"/>
                </a:rPr>
                <a:t>a</a:t>
              </a:r>
              <a:r>
                <a:rPr sz="1200" spc="0" dirty="0" smtClean="0">
                  <a:latin typeface="Times New Roman"/>
                  <a:cs typeface="Times New Roman"/>
                </a:rPr>
                <a:t>r</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c</a:t>
              </a:r>
              <a:r>
                <a:rPr sz="1200" spc="4" dirty="0" smtClean="0">
                  <a:latin typeface="Times New Roman"/>
                  <a:cs typeface="Times New Roman"/>
                </a:rPr>
                <a:t>ar</a:t>
              </a:r>
              <a:r>
                <a:rPr sz="1200" spc="-9" dirty="0" smtClean="0">
                  <a:latin typeface="Times New Roman"/>
                  <a:cs typeface="Times New Roman"/>
                </a:rPr>
                <a:t>g</a:t>
              </a:r>
              <a:r>
                <a:rPr sz="1200" spc="0" dirty="0" smtClean="0">
                  <a:latin typeface="Times New Roman"/>
                  <a:cs typeface="Times New Roman"/>
                </a:rPr>
                <a:t>o</a:t>
              </a:r>
              <a:r>
                <a:rPr sz="1200" spc="2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34"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stados</a:t>
              </a:r>
              <a:r>
                <a:rPr sz="1200" spc="25" dirty="0" smtClean="0">
                  <a:latin typeface="Times New Roman"/>
                  <a:cs typeface="Times New Roman"/>
                </a:rPr>
                <a:t> </a:t>
              </a:r>
              <a:r>
                <a:rPr sz="1200" spc="0" dirty="0" smtClean="0">
                  <a:latin typeface="Times New Roman"/>
                  <a:cs typeface="Times New Roman"/>
                </a:rPr>
                <a:t>a</a:t>
              </a:r>
              <a:r>
                <a:rPr sz="1200" spc="1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ien</a:t>
              </a:r>
              <a:r>
                <a:rPr sz="1200" spc="9" dirty="0" smtClean="0">
                  <a:latin typeface="Times New Roman"/>
                  <a:cs typeface="Times New Roman"/>
                </a:rPr>
                <a:t>t</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las </a:t>
              </a:r>
              <a:r>
                <a:rPr sz="1200" spc="4" dirty="0" smtClean="0">
                  <a:latin typeface="Times New Roman"/>
                  <a:cs typeface="Times New Roman"/>
                </a:rPr>
                <a:t>á</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a:p>
              <a:pPr marL="525779" marR="47119" indent="-228600">
                <a:lnSpc>
                  <a:spcPct val="95825"/>
                </a:lnSpc>
                <a:tabLst>
                  <a:tab pos="520700" algn="l"/>
                </a:tabLst>
              </a:pPr>
              <a:r>
                <a:rPr sz="1200" spc="0" dirty="0" smtClean="0">
                  <a:latin typeface="Wingdings"/>
                  <a:cs typeface="Wingdings"/>
                </a:rPr>
                <a:t></a:t>
              </a:r>
              <a:r>
                <a:rPr sz="1200" spc="0" dirty="0" smtClean="0">
                  <a:latin typeface="Times New Roman"/>
                  <a:cs typeface="Times New Roman"/>
                </a:rPr>
                <a:t>	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235"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25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man</a:t>
              </a:r>
              <a:r>
                <a:rPr sz="1200" spc="4" dirty="0" smtClean="0">
                  <a:latin typeface="Times New Roman"/>
                  <a:cs typeface="Times New Roman"/>
                </a:rPr>
                <a:t>e</a:t>
              </a:r>
              <a:r>
                <a:rPr sz="1200" spc="0" dirty="0" smtClean="0">
                  <a:latin typeface="Times New Roman"/>
                  <a:cs typeface="Times New Roman"/>
                </a:rPr>
                <a:t>ra</a:t>
              </a:r>
              <a:r>
                <a:rPr sz="1200" spc="24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9" dirty="0" smtClean="0">
                  <a:latin typeface="Times New Roman"/>
                  <a:cs typeface="Times New Roman"/>
                </a:rPr>
                <a:t>t</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y</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40" dirty="0" smtClean="0">
                  <a:latin typeface="Times New Roman"/>
                  <a:cs typeface="Times New Roman"/>
                </a:rPr>
                <a:t> </a:t>
              </a:r>
              <a:r>
                <a:rPr sz="1200" spc="0" dirty="0" smtClean="0">
                  <a:latin typeface="Times New Roman"/>
                  <a:cs typeface="Times New Roman"/>
                </a:rPr>
                <a:t>los</a:t>
              </a:r>
              <a:r>
                <a:rPr sz="1200" spc="240"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a:t>
              </a:r>
              <a:r>
                <a:rPr sz="1200" spc="-4" dirty="0" smtClean="0">
                  <a:latin typeface="Times New Roman"/>
                  <a:cs typeface="Times New Roman"/>
                </a:rPr>
                <a:t>e</a:t>
              </a:r>
              <a:r>
                <a:rPr sz="1200" spc="0" dirty="0" smtClean="0">
                  <a:latin typeface="Times New Roman"/>
                  <a:cs typeface="Times New Roman"/>
                </a:rPr>
                <a:t>s</a:t>
              </a:r>
              <a:r>
                <a:rPr sz="1200" spc="25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ac</a:t>
              </a:r>
              <a:r>
                <a:rPr sz="1200" spc="0" dirty="0" smtClean="0">
                  <a:latin typeface="Times New Roman"/>
                  <a:cs typeface="Times New Roman"/>
                </a:rPr>
                <a:t>tos</a:t>
              </a:r>
              <a:r>
                <a:rPr sz="1200" spc="255" dirty="0" smtClean="0">
                  <a:latin typeface="Times New Roman"/>
                  <a:cs typeface="Times New Roman"/>
                </a:rPr>
                <a:t> </a:t>
              </a:r>
              <a:r>
                <a:rPr sz="1200" spc="0" dirty="0" smtClean="0">
                  <a:latin typeface="Times New Roman"/>
                  <a:cs typeface="Times New Roman"/>
                </a:rPr>
                <a:t>a</a:t>
              </a:r>
              <a:r>
                <a:rPr sz="1200" spc="235" dirty="0" smtClean="0">
                  <a:latin typeface="Times New Roman"/>
                  <a:cs typeface="Times New Roman"/>
                </a:rPr>
                <a:t> </a:t>
              </a:r>
              <a:r>
                <a:rPr sz="1200" spc="0" dirty="0" smtClean="0">
                  <a:latin typeface="Times New Roman"/>
                  <a:cs typeface="Times New Roman"/>
                </a:rPr>
                <a:t>los p</a:t>
              </a:r>
              <a:r>
                <a:rPr sz="1200" spc="-4" dirty="0" smtClean="0">
                  <a:latin typeface="Times New Roman"/>
                  <a:cs typeface="Times New Roman"/>
                </a:rPr>
                <a:t>ac</a:t>
              </a:r>
              <a:r>
                <a:rPr sz="1200" spc="0" dirty="0" smtClean="0">
                  <a:latin typeface="Times New Roman"/>
                  <a:cs typeface="Times New Roman"/>
                </a:rPr>
                <a:t>ient</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297179">
                <a:lnSpc>
                  <a:spcPct val="95825"/>
                </a:lnSpc>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a:t>
              </a:r>
              <a:r>
                <a:rPr sz="1200" spc="0" dirty="0" smtClean="0">
                  <a:latin typeface="Times New Roman"/>
                  <a:cs typeface="Times New Roman"/>
                </a:rPr>
                <a:t>r </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ldos de</a:t>
              </a:r>
              <a:r>
                <a:rPr sz="1200" spc="-4" dirty="0" smtClean="0">
                  <a:latin typeface="Times New Roman"/>
                  <a:cs typeface="Times New Roman"/>
                </a:rPr>
                <a:t> 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ndo h</a:t>
              </a:r>
              <a:r>
                <a:rPr sz="1200" spc="-4" dirty="0" smtClean="0">
                  <a:latin typeface="Times New Roman"/>
                  <a:cs typeface="Times New Roman"/>
                </a:rPr>
                <a:t>a</a:t>
              </a:r>
              <a:r>
                <a:rPr sz="1200" spc="0" dirty="0" smtClean="0">
                  <a:latin typeface="Times New Roman"/>
                  <a:cs typeface="Times New Roman"/>
                </a:rPr>
                <a:t>n sido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ce</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dos.</a:t>
              </a:r>
              <a:endParaRPr sz="1200">
                <a:latin typeface="Times New Roman"/>
                <a:cs typeface="Times New Roman"/>
              </a:endParaRPr>
            </a:p>
            <a:p>
              <a:pPr marL="297179">
                <a:lnSpc>
                  <a:spcPct val="95825"/>
                </a:lnSpc>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0" dirty="0" smtClean="0">
                  <a:latin typeface="Times New Roman"/>
                  <a:cs typeface="Times New Roman"/>
                </a:rPr>
                <a:t>Control</a:t>
              </a:r>
              <a:r>
                <a:rPr sz="1200" spc="-4" dirty="0" smtClean="0">
                  <a:latin typeface="Times New Roman"/>
                  <a:cs typeface="Times New Roman"/>
                </a:rPr>
                <a:t>a</a:t>
              </a:r>
              <a:r>
                <a:rPr sz="1200" spc="0" dirty="0" smtClean="0">
                  <a:latin typeface="Times New Roman"/>
                  <a:cs typeface="Times New Roman"/>
                </a:rPr>
                <a:t>r s</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ial</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umentos físi</a:t>
              </a:r>
              <a:r>
                <a:rPr sz="1200" spc="-4" dirty="0" smtClean="0">
                  <a:latin typeface="Times New Roman"/>
                  <a:cs typeface="Times New Roman"/>
                </a:rPr>
                <a:t>c</a:t>
              </a:r>
              <a:r>
                <a:rPr sz="1200" spc="0" dirty="0" smtClean="0">
                  <a:latin typeface="Times New Roman"/>
                  <a:cs typeface="Times New Roman"/>
                </a:rPr>
                <a:t>os de</a:t>
              </a:r>
              <a:r>
                <a:rPr sz="1200" spc="-4" dirty="0" smtClean="0">
                  <a:latin typeface="Times New Roman"/>
                  <a:cs typeface="Times New Roman"/>
                </a:rPr>
                <a:t> </a:t>
              </a:r>
              <a:r>
                <a:rPr sz="1200" spc="0" dirty="0" smtClean="0">
                  <a:latin typeface="Times New Roman"/>
                  <a:cs typeface="Times New Roman"/>
                </a:rPr>
                <a:t>fa</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s de</a:t>
              </a:r>
              <a:r>
                <a:rPr sz="1200" spc="-4" dirty="0" smtClean="0">
                  <a:latin typeface="Times New Roman"/>
                  <a:cs typeface="Times New Roman"/>
                </a:rPr>
                <a:t> </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nta.</a:t>
              </a:r>
              <a:endParaRPr sz="1200">
                <a:latin typeface="Times New Roman"/>
                <a:cs typeface="Times New Roman"/>
              </a:endParaRPr>
            </a:p>
            <a:p>
              <a:pPr marL="297179">
                <a:lnSpc>
                  <a:spcPct val="95825"/>
                </a:lnSpc>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0" dirty="0" smtClean="0">
                  <a:latin typeface="Times New Roman"/>
                  <a:cs typeface="Times New Roman"/>
                </a:rPr>
                <a:t>Aplic</a:t>
              </a:r>
              <a:r>
                <a:rPr sz="1200" spc="-4" dirty="0" smtClean="0">
                  <a:latin typeface="Times New Roman"/>
                  <a:cs typeface="Times New Roman"/>
                </a:rPr>
                <a:t>a</a:t>
              </a:r>
              <a:r>
                <a:rPr sz="1200" spc="0" dirty="0" smtClean="0">
                  <a:latin typeface="Times New Roman"/>
                  <a:cs typeface="Times New Roman"/>
                </a:rPr>
                <a:t>r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iones</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las</a:t>
              </a:r>
              <a:r>
                <a:rPr sz="1200" spc="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tas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c</a:t>
              </a:r>
              <a:r>
                <a:rPr sz="1200" spc="0" dirty="0" smtClean="0">
                  <a:latin typeface="Times New Roman"/>
                  <a:cs typeface="Times New Roman"/>
                </a:rPr>
                <a:t>l</a:t>
              </a:r>
              <a:r>
                <a:rPr sz="1200" spc="4" dirty="0" smtClean="0">
                  <a:latin typeface="Times New Roman"/>
                  <a:cs typeface="Times New Roman"/>
                </a:rPr>
                <a:t>ie</a:t>
              </a:r>
              <a:r>
                <a:rPr sz="1200" spc="0" dirty="0" smtClean="0">
                  <a:latin typeface="Times New Roman"/>
                  <a:cs typeface="Times New Roman"/>
                </a:rPr>
                <a:t>ntes </a:t>
              </a:r>
              <a:r>
                <a:rPr sz="1200" spc="-4" dirty="0" smtClean="0">
                  <a:latin typeface="Times New Roman"/>
                  <a:cs typeface="Times New Roman"/>
                </a:rPr>
                <a:t>a</a:t>
              </a:r>
              <a:r>
                <a:rPr sz="1200" spc="0" dirty="0" smtClean="0">
                  <a:latin typeface="Times New Roman"/>
                  <a:cs typeface="Times New Roman"/>
                </a:rPr>
                <a:t>fe</a:t>
              </a:r>
              <a:r>
                <a:rPr sz="1200" spc="-4" dirty="0" smtClean="0">
                  <a:latin typeface="Times New Roman"/>
                  <a:cs typeface="Times New Roman"/>
                </a:rPr>
                <a:t>c</a:t>
              </a:r>
              <a:r>
                <a:rPr sz="1200" spc="0" dirty="0" smtClean="0">
                  <a:latin typeface="Times New Roman"/>
                  <a:cs typeface="Times New Roman"/>
                </a:rPr>
                <a:t>tando a</a:t>
              </a:r>
              <a:r>
                <a:rPr sz="1200" spc="-4" dirty="0" smtClean="0">
                  <a:latin typeface="Times New Roman"/>
                  <a:cs typeface="Times New Roman"/>
                </a:rPr>
                <a:t> </a:t>
              </a:r>
              <a:r>
                <a:rPr sz="1200" spc="0" dirty="0" smtClean="0">
                  <a:latin typeface="Times New Roman"/>
                  <a:cs typeface="Times New Roman"/>
                </a:rPr>
                <a:t>sus s</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d</a:t>
              </a:r>
              <a:r>
                <a:rPr sz="1200" spc="0" dirty="0" smtClean="0">
                  <a:latin typeface="Times New Roman"/>
                  <a:cs typeface="Times New Roman"/>
                </a:rPr>
                <a:t>os.</a:t>
              </a:r>
              <a:endParaRPr sz="1200">
                <a:latin typeface="Times New Roman"/>
                <a:cs typeface="Times New Roman"/>
              </a:endParaRPr>
            </a:p>
            <a:p>
              <a:pPr marL="182879">
                <a:lnSpc>
                  <a:spcPct val="95825"/>
                </a:lnSpc>
                <a:spcBef>
                  <a:spcPts val="1404"/>
                </a:spcBef>
              </a:pPr>
              <a:r>
                <a:rPr sz="1200" b="1" spc="0" dirty="0" smtClean="0">
                  <a:latin typeface="Times New Roman"/>
                  <a:cs typeface="Times New Roman"/>
                </a:rPr>
                <a:t>Á</a:t>
              </a:r>
              <a:r>
                <a:rPr sz="1200" b="1" spc="-4" dirty="0" smtClean="0">
                  <a:latin typeface="Times New Roman"/>
                  <a:cs typeface="Times New Roman"/>
                </a:rPr>
                <a:t>re</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Contabi</a:t>
              </a:r>
              <a:r>
                <a:rPr sz="1200" b="1" spc="4" dirty="0" smtClean="0">
                  <a:latin typeface="Times New Roman"/>
                  <a:cs typeface="Times New Roman"/>
                </a:rPr>
                <a:t>l</a:t>
              </a:r>
              <a:r>
                <a:rPr sz="1200" b="1" spc="0" dirty="0" smtClean="0">
                  <a:latin typeface="Times New Roman"/>
                  <a:cs typeface="Times New Roman"/>
                </a:rPr>
                <a:t>i</a:t>
              </a:r>
              <a:r>
                <a:rPr sz="1200" b="1" spc="4" dirty="0" smtClean="0">
                  <a:latin typeface="Times New Roman"/>
                  <a:cs typeface="Times New Roman"/>
                </a:rPr>
                <a:t>d</a:t>
              </a:r>
              <a:r>
                <a:rPr sz="1200" b="1" spc="0" dirty="0" smtClean="0">
                  <a:latin typeface="Times New Roman"/>
                  <a:cs typeface="Times New Roman"/>
                </a:rPr>
                <a:t>ad</a:t>
              </a:r>
              <a:endParaRPr sz="1200">
                <a:latin typeface="Times New Roman"/>
                <a:cs typeface="Times New Roman"/>
              </a:endParaRPr>
            </a:p>
            <a:p>
              <a:pPr marL="525779" marR="46967" indent="-228600">
                <a:lnSpc>
                  <a:spcPct val="95825"/>
                </a:lnSpc>
                <a:spcBef>
                  <a:spcPts val="1356"/>
                </a:spcBef>
                <a:tabLst>
                  <a:tab pos="520700" algn="l"/>
                </a:tabLst>
              </a:pPr>
              <a:r>
                <a:rPr sz="1200" spc="0" dirty="0" smtClean="0">
                  <a:latin typeface="Wingdings"/>
                  <a:cs typeface="Wingdings"/>
                </a:rPr>
                <a:t></a:t>
              </a:r>
              <a:r>
                <a:rPr sz="1200" spc="0" dirty="0" smtClean="0">
                  <a:latin typeface="Times New Roman"/>
                  <a:cs typeface="Times New Roman"/>
                </a:rPr>
                <a:t>	V</a:t>
              </a:r>
              <a:r>
                <a:rPr sz="1200" spc="-4" dirty="0" smtClean="0">
                  <a:latin typeface="Times New Roman"/>
                  <a:cs typeface="Times New Roman"/>
                </a:rPr>
                <a:t>e</a:t>
              </a:r>
              <a:r>
                <a:rPr sz="1200" spc="0" dirty="0" smtClean="0">
                  <a:latin typeface="Times New Roman"/>
                  <a:cs typeface="Times New Roman"/>
                </a:rPr>
                <a:t>ri</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a:t>
              </a:r>
              <a:r>
                <a:rPr sz="1200" spc="79"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a:t>
              </a:r>
              <a:r>
                <a:rPr sz="1200" spc="59" dirty="0" smtClean="0">
                  <a:latin typeface="Times New Roman"/>
                  <a:cs typeface="Times New Roman"/>
                </a:rPr>
                <a:t> </a:t>
              </a:r>
              <a:r>
                <a:rPr sz="1200" spc="0" dirty="0" smtClean="0">
                  <a:latin typeface="Times New Roman"/>
                  <a:cs typeface="Times New Roman"/>
                </a:rPr>
                <a:t>que</a:t>
              </a:r>
              <a:r>
                <a:rPr sz="1200" spc="5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os</a:t>
              </a:r>
              <a:r>
                <a:rPr sz="1200" spc="59" dirty="0" smtClean="0">
                  <a:latin typeface="Times New Roman"/>
                  <a:cs typeface="Times New Roman"/>
                </a:rPr>
                <a:t> </a:t>
              </a:r>
              <a:r>
                <a:rPr sz="1200" spc="0"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ros,</a:t>
              </a:r>
              <a:r>
                <a:rPr sz="1200" spc="5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a:t>
              </a:r>
              <a:r>
                <a:rPr sz="1200" spc="9" dirty="0" smtClean="0">
                  <a:latin typeface="Times New Roman"/>
                  <a:cs typeface="Times New Roman"/>
                </a:rPr>
                <a:t>n</a:t>
              </a:r>
              <a:r>
                <a:rPr sz="1200" spc="-4" dirty="0" smtClean="0">
                  <a:latin typeface="Times New Roman"/>
                  <a:cs typeface="Times New Roman"/>
                </a:rPr>
                <a:t>ce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y</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5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0" dirty="0" smtClean="0">
                  <a:latin typeface="Times New Roman"/>
                  <a:cs typeface="Times New Roman"/>
                </a:rPr>
                <a:t>fin</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ste de</a:t>
              </a:r>
              <a:r>
                <a:rPr sz="1200" spc="-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los prin</a:t>
              </a:r>
              <a:r>
                <a:rPr sz="1200" spc="-4" dirty="0" smtClean="0">
                  <a:latin typeface="Times New Roman"/>
                  <a:cs typeface="Times New Roman"/>
                </a:rPr>
                <a:t>c</a:t>
              </a:r>
              <a:r>
                <a:rPr sz="1200" spc="0" dirty="0" smtClean="0">
                  <a:latin typeface="Times New Roman"/>
                  <a:cs typeface="Times New Roman"/>
                </a:rPr>
                <a:t>ip</a:t>
              </a:r>
              <a:r>
                <a:rPr sz="1200" spc="4" dirty="0" smtClean="0">
                  <a:latin typeface="Times New Roman"/>
                  <a:cs typeface="Times New Roman"/>
                </a:rPr>
                <a:t>i</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norm</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9" dirty="0" smtClean="0">
                  <a:latin typeface="Times New Roman"/>
                  <a:cs typeface="Times New Roman"/>
                </a:rPr>
                <a:t>a</a:t>
              </a:r>
              <a:r>
                <a:rPr sz="1200" spc="0" dirty="0" smtClean="0">
                  <a:latin typeface="Times New Roman"/>
                  <a:cs typeface="Times New Roman"/>
                </a:rPr>
                <a:t>bles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idas.</a:t>
              </a:r>
              <a:endParaRPr sz="1200">
                <a:latin typeface="Times New Roman"/>
                <a:cs typeface="Times New Roman"/>
              </a:endParaRPr>
            </a:p>
            <a:p>
              <a:pPr marL="297179">
                <a:lnSpc>
                  <a:spcPct val="95825"/>
                </a:lnSpc>
              </a:pPr>
              <a:r>
                <a:rPr sz="1200" spc="0" dirty="0" smtClean="0">
                  <a:latin typeface="Wingdings"/>
                  <a:cs typeface="Wingdings"/>
                </a:rPr>
                <a:t></a:t>
              </a:r>
              <a:r>
                <a:rPr sz="1200" spc="0" dirty="0" smtClean="0">
                  <a:latin typeface="Times New Roman"/>
                  <a:cs typeface="Times New Roman"/>
                </a:rPr>
                <a:t>   </a:t>
              </a:r>
              <a:r>
                <a:rPr sz="1200" spc="50" dirty="0" smtClean="0">
                  <a:latin typeface="Times New Roman"/>
                  <a:cs typeface="Times New Roman"/>
                </a:rPr>
                <a:t> </a:t>
              </a:r>
              <a:r>
                <a:rPr sz="1200" spc="0" dirty="0" smtClean="0">
                  <a:latin typeface="Times New Roman"/>
                  <a:cs typeface="Times New Roman"/>
                </a:rPr>
                <a:t>Controlar</a:t>
              </a:r>
              <a:r>
                <a:rPr sz="1200" spc="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mon</a:t>
              </a:r>
              <a:r>
                <a:rPr sz="1200" spc="4" dirty="0" smtClean="0">
                  <a:latin typeface="Times New Roman"/>
                  <a:cs typeface="Times New Roman"/>
                </a:rPr>
                <a:t>i</a:t>
              </a:r>
              <a:r>
                <a:rPr sz="1200" spc="0" dirty="0" smtClean="0">
                  <a:latin typeface="Times New Roman"/>
                  <a:cs typeface="Times New Roman"/>
                </a:rPr>
                <a:t>tor</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r const</a:t>
              </a:r>
              <a:r>
                <a:rPr sz="1200" spc="-4" dirty="0" smtClean="0">
                  <a:latin typeface="Times New Roman"/>
                  <a:cs typeface="Times New Roman"/>
                </a:rPr>
                <a:t>a</a:t>
              </a:r>
              <a:r>
                <a:rPr sz="1200" spc="0" dirty="0" smtClean="0">
                  <a:latin typeface="Times New Roman"/>
                  <a:cs typeface="Times New Roman"/>
                </a:rPr>
                <a:t>ntem</a:t>
              </a:r>
              <a:r>
                <a:rPr sz="1200" spc="-4" dirty="0" smtClean="0">
                  <a:latin typeface="Times New Roman"/>
                  <a:cs typeface="Times New Roman"/>
                </a:rPr>
                <a:t>e</a:t>
              </a:r>
              <a:r>
                <a:rPr sz="1200" spc="0" dirty="0" smtClean="0">
                  <a:latin typeface="Times New Roman"/>
                  <a:cs typeface="Times New Roman"/>
                </a:rPr>
                <a:t>nte l</a:t>
              </a:r>
              <a:r>
                <a:rPr sz="1200" spc="-4" dirty="0" smtClean="0">
                  <a:latin typeface="Times New Roman"/>
                  <a:cs typeface="Times New Roman"/>
                </a:rPr>
                <a:t>a</a:t>
              </a:r>
              <a:r>
                <a:rPr sz="1200" spc="0" dirty="0" smtClean="0">
                  <a:latin typeface="Times New Roman"/>
                  <a:cs typeface="Times New Roman"/>
                </a:rPr>
                <a:t>s op</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ros </a:t>
              </a:r>
              <a:r>
                <a:rPr sz="1200" spc="-4" dirty="0" smtClean="0">
                  <a:latin typeface="Times New Roman"/>
                  <a:cs typeface="Times New Roman"/>
                </a:rPr>
                <a:t>c</a:t>
              </a:r>
              <a:r>
                <a:rPr sz="1200" spc="0" dirty="0" smtClean="0">
                  <a:latin typeface="Times New Roman"/>
                  <a:cs typeface="Times New Roman"/>
                </a:rPr>
                <a:t>ontabl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525779" marR="45138" indent="-228600">
                <a:lnSpc>
                  <a:spcPct val="95825"/>
                </a:lnSpc>
                <a:tabLst>
                  <a:tab pos="520700" algn="l"/>
                </a:tabLst>
              </a:pPr>
              <a:r>
                <a:rPr sz="1200" spc="0" dirty="0" smtClean="0">
                  <a:latin typeface="Wingdings"/>
                  <a:cs typeface="Wingdings"/>
                </a:rPr>
                <a:t></a:t>
              </a:r>
              <a:r>
                <a:rPr sz="1200" spc="0" dirty="0" smtClean="0">
                  <a:latin typeface="Times New Roman"/>
                  <a:cs typeface="Times New Roman"/>
                </a:rPr>
                <a:t>	El</a:t>
              </a:r>
              <a:r>
                <a:rPr sz="1200" spc="-4" dirty="0" smtClean="0">
                  <a:latin typeface="Times New Roman"/>
                  <a:cs typeface="Times New Roman"/>
                </a:rPr>
                <a:t>a</a:t>
              </a:r>
              <a:r>
                <a:rPr sz="1200" spc="0" dirty="0" smtClean="0">
                  <a:latin typeface="Times New Roman"/>
                  <a:cs typeface="Times New Roman"/>
                </a:rPr>
                <a:t>bor</a:t>
              </a:r>
              <a:r>
                <a:rPr sz="1200" spc="-9" dirty="0" smtClean="0">
                  <a:latin typeface="Times New Roman"/>
                  <a:cs typeface="Times New Roman"/>
                </a:rPr>
                <a:t>a</a:t>
              </a:r>
              <a:r>
                <a:rPr sz="1200" spc="0" dirty="0" smtClean="0">
                  <a:latin typeface="Times New Roman"/>
                  <a:cs typeface="Times New Roman"/>
                </a:rPr>
                <a:t>r</a:t>
              </a:r>
              <a:r>
                <a:rPr sz="1200" spc="13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lan</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que</a:t>
              </a:r>
              <a:r>
                <a:rPr sz="1200" spc="1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a:t>
              </a:r>
              <a:r>
                <a:rPr sz="1200" spc="1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44" dirty="0" smtClean="0">
                  <a:latin typeface="Times New Roman"/>
                  <a:cs typeface="Times New Roman"/>
                </a:rPr>
                <a:t> </a:t>
              </a:r>
              <a:r>
                <a:rPr sz="1200" spc="0" dirty="0" smtClean="0">
                  <a:latin typeface="Times New Roman"/>
                  <a:cs typeface="Times New Roman"/>
                </a:rPr>
                <a:t>lo</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do</a:t>
              </a:r>
              <a:r>
                <a:rPr sz="1200" spc="144" dirty="0" smtClean="0">
                  <a:latin typeface="Times New Roman"/>
                  <a:cs typeface="Times New Roman"/>
                </a:rPr>
                <a:t> </a:t>
              </a:r>
              <a:r>
                <a:rPr sz="1200" spc="0" dirty="0" smtClean="0">
                  <a:latin typeface="Times New Roman"/>
                  <a:cs typeface="Times New Roman"/>
                </a:rPr>
                <a:t>por</a:t>
              </a:r>
              <a:r>
                <a:rPr sz="1200" spc="13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nis</a:t>
              </a:r>
              <a:r>
                <a:rPr sz="1200" spc="4" dirty="0" smtClean="0">
                  <a:latin typeface="Times New Roman"/>
                  <a:cs typeface="Times New Roman"/>
                </a:rPr>
                <a:t>m</a:t>
              </a:r>
              <a:r>
                <a:rPr sz="1200" spc="0" dirty="0" smtClean="0">
                  <a:latin typeface="Times New Roman"/>
                  <a:cs typeface="Times New Roman"/>
                </a:rPr>
                <a:t>os</a:t>
              </a:r>
              <a:r>
                <a:rPr sz="1200" spc="144"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 </a:t>
              </a:r>
              <a:r>
                <a:rPr sz="1200" spc="-4" dirty="0" smtClean="0">
                  <a:latin typeface="Times New Roman"/>
                  <a:cs typeface="Times New Roman"/>
                </a:rPr>
                <a:t>c</a:t>
              </a:r>
              <a:r>
                <a:rPr sz="1200" spc="0" dirty="0" smtClean="0">
                  <a:latin typeface="Times New Roman"/>
                  <a:cs typeface="Times New Roman"/>
                </a:rPr>
                <a:t>omo </a:t>
              </a:r>
              <a:r>
                <a:rPr sz="1200" spc="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up</a:t>
              </a:r>
              <a:r>
                <a:rPr sz="1200" spc="-4" dirty="0" smtClean="0">
                  <a:latin typeface="Times New Roman"/>
                  <a:cs typeface="Times New Roman"/>
                </a:rPr>
                <a:t>e</a:t>
              </a:r>
              <a:r>
                <a:rPr sz="1200" spc="0" dirty="0" smtClean="0">
                  <a:latin typeface="Times New Roman"/>
                  <a:cs typeface="Times New Roman"/>
                </a:rPr>
                <a:t>rint</a:t>
              </a:r>
              <a:r>
                <a:rPr sz="1200" spc="-4" dirty="0" smtClean="0">
                  <a:latin typeface="Times New Roman"/>
                  <a:cs typeface="Times New Roman"/>
                </a:rPr>
                <a:t>e</a:t>
              </a:r>
              <a:r>
                <a:rPr sz="1200" spc="0" dirty="0" smtClean="0">
                  <a:latin typeface="Times New Roman"/>
                  <a:cs typeface="Times New Roman"/>
                </a:rPr>
                <a:t>nd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Compañí</a:t>
              </a:r>
              <a:r>
                <a:rPr sz="1200" spc="-4" dirty="0" smtClean="0">
                  <a:latin typeface="Times New Roman"/>
                  <a:cs typeface="Times New Roman"/>
                </a:rPr>
                <a:t>a</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v</a:t>
              </a:r>
              <a:r>
                <a:rPr sz="1200" spc="0" dirty="0" smtClean="0">
                  <a:latin typeface="Times New Roman"/>
                  <a:cs typeface="Times New Roman"/>
                </a:rPr>
                <a:t>icio de</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ntas</a:t>
              </a:r>
              <a:r>
                <a:rPr sz="1200" spc="9"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nte</a:t>
              </a:r>
              <a:r>
                <a:rPr sz="1200" spc="-4" dirty="0" smtClean="0">
                  <a:latin typeface="Times New Roman"/>
                  <a:cs typeface="Times New Roman"/>
                </a:rPr>
                <a:t>r</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a:p>
              <a:pPr marL="525779" marR="46052" indent="-228600">
                <a:lnSpc>
                  <a:spcPct val="95825"/>
                </a:lnSpc>
                <a:tabLst>
                  <a:tab pos="520700" algn="l"/>
                </a:tabLst>
              </a:pPr>
              <a:r>
                <a:rPr sz="1200" spc="0" dirty="0" smtClean="0">
                  <a:latin typeface="Wingdings"/>
                  <a:cs typeface="Wingdings"/>
                </a:rPr>
                <a:t></a:t>
              </a:r>
              <a:r>
                <a:rPr sz="1200" spc="0" dirty="0" smtClean="0">
                  <a:latin typeface="Times New Roman"/>
                  <a:cs typeface="Times New Roman"/>
                </a:rPr>
                <a:t>	M</a:t>
              </a:r>
              <a:r>
                <a:rPr sz="1200" spc="-4" dirty="0" smtClean="0">
                  <a:latin typeface="Times New Roman"/>
                  <a:cs typeface="Times New Roman"/>
                </a:rPr>
                <a:t>a</a:t>
              </a:r>
              <a:r>
                <a:rPr sz="1200" spc="0" dirty="0" smtClean="0">
                  <a:latin typeface="Times New Roman"/>
                  <a:cs typeface="Times New Roman"/>
                </a:rPr>
                <a:t>nten</a:t>
              </a:r>
              <a:r>
                <a:rPr sz="1200" spc="-4" dirty="0" smtClean="0">
                  <a:latin typeface="Times New Roman"/>
                  <a:cs typeface="Times New Roman"/>
                </a:rPr>
                <a:t>e</a:t>
              </a:r>
              <a:r>
                <a:rPr sz="1200" spc="0" dirty="0" smtClean="0">
                  <a:latin typeface="Times New Roman"/>
                  <a:cs typeface="Times New Roman"/>
                </a:rPr>
                <a:t>r</a:t>
              </a:r>
              <a:r>
                <a:rPr sz="1200" spc="19"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da</a:t>
              </a:r>
              <a:r>
                <a:rPr sz="1200" spc="29"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rec</a:t>
              </a:r>
              <a:r>
                <a:rPr sz="1200" spc="14" dirty="0" smtClean="0">
                  <a:latin typeface="Times New Roman"/>
                  <a:cs typeface="Times New Roman"/>
                </a:rPr>
                <a:t>t</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34" dirty="0" smtClean="0">
                  <a:latin typeface="Times New Roman"/>
                  <a:cs typeface="Times New Roman"/>
                </a:rPr>
                <a:t> </a:t>
              </a:r>
              <a:r>
                <a:rPr sz="1200" spc="0" dirty="0" smtClean="0">
                  <a:latin typeface="Times New Roman"/>
                  <a:cs typeface="Times New Roman"/>
                </a:rPr>
                <a:t>los</a:t>
              </a:r>
              <a:r>
                <a:rPr sz="1200" spc="25" dirty="0" smtClean="0">
                  <a:latin typeface="Times New Roman"/>
                  <a:cs typeface="Times New Roman"/>
                </a:rPr>
                <a:t> </a:t>
              </a:r>
              <a:r>
                <a:rPr sz="1200" spc="0" dirty="0" smtClean="0">
                  <a:latin typeface="Times New Roman"/>
                  <a:cs typeface="Times New Roman"/>
                </a:rPr>
                <a:t>Estados</a:t>
              </a:r>
              <a:r>
                <a:rPr sz="1200" spc="19"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inan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os</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su 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ec</a:t>
              </a:r>
              <a:r>
                <a:rPr sz="1200" spc="1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m</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60 Grupo"/>
          <p:cNvGrpSpPr/>
          <p:nvPr/>
        </p:nvGrpSpPr>
        <p:grpSpPr>
          <a:xfrm>
            <a:off x="2132329" y="894841"/>
            <a:ext cx="5461508" cy="8212582"/>
            <a:chOff x="1371854" y="900937"/>
            <a:chExt cx="5461508" cy="8212582"/>
          </a:xfrm>
        </p:grpSpPr>
        <p:sp>
          <p:nvSpPr>
            <p:cNvPr id="53" name="object 53"/>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1374902" y="213690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5" name="object 55"/>
            <p:cNvSpPr/>
            <p:nvPr/>
          </p:nvSpPr>
          <p:spPr>
            <a:xfrm>
              <a:off x="1371854" y="900937"/>
              <a:ext cx="0" cy="8212581"/>
            </a:xfrm>
            <a:custGeom>
              <a:avLst/>
              <a:gdLst/>
              <a:ahLst/>
              <a:cxnLst/>
              <a:rect l="l" t="t" r="r" b="b"/>
              <a:pathLst>
                <a:path h="8212581">
                  <a:moveTo>
                    <a:pt x="0" y="0"/>
                  </a:moveTo>
                  <a:lnTo>
                    <a:pt x="0" y="8212581"/>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1374902" y="911047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7" name="object 57"/>
            <p:cNvSpPr/>
            <p:nvPr/>
          </p:nvSpPr>
          <p:spPr>
            <a:xfrm>
              <a:off x="6833362" y="900937"/>
              <a:ext cx="0" cy="8212582"/>
            </a:xfrm>
            <a:custGeom>
              <a:avLst/>
              <a:gdLst/>
              <a:ahLst/>
              <a:cxnLst/>
              <a:rect l="l" t="t" r="r" b="b"/>
              <a:pathLst>
                <a:path h="8212582">
                  <a:moveTo>
                    <a:pt x="0" y="0"/>
                  </a:moveTo>
                  <a:lnTo>
                    <a:pt x="0" y="8212582"/>
                  </a:lnTo>
                </a:path>
              </a:pathLst>
            </a:custGeom>
            <a:ln w="7366">
              <a:solidFill>
                <a:srgbClr val="000000"/>
              </a:solidFill>
            </a:ln>
          </p:spPr>
          <p:txBody>
            <a:bodyPr wrap="square" lIns="0" tIns="0" rIns="0" bIns="0" rtlCol="0">
              <a:noAutofit/>
            </a:bodyPr>
            <a:lstStyle/>
            <a:p>
              <a:endParaRPr/>
            </a:p>
          </p:txBody>
        </p:sp>
        <p:sp>
          <p:nvSpPr>
            <p:cNvPr id="58" name="object 58"/>
            <p:cNvSpPr/>
            <p:nvPr/>
          </p:nvSpPr>
          <p:spPr>
            <a:xfrm>
              <a:off x="1402715" y="942975"/>
              <a:ext cx="866774" cy="371475"/>
            </a:xfrm>
            <a:prstGeom prst="rect">
              <a:avLst/>
            </a:prstGeom>
            <a:blipFill>
              <a:blip r:embed="rId2" cstate="print"/>
              <a:stretch>
                <a:fillRect/>
              </a:stretch>
            </a:blipFill>
          </p:spPr>
          <p:txBody>
            <a:bodyPr wrap="square" lIns="0" tIns="0" rIns="0" bIns="0" rtlCol="0">
              <a:noAutofit/>
            </a:bodyPr>
            <a:lstStyle/>
            <a:p>
              <a:endParaRPr/>
            </a:p>
          </p:txBody>
        </p:sp>
        <p:sp>
          <p:nvSpPr>
            <p:cNvPr id="59" name="object 59"/>
            <p:cNvSpPr/>
            <p:nvPr/>
          </p:nvSpPr>
          <p:spPr>
            <a:xfrm>
              <a:off x="6160135" y="942340"/>
              <a:ext cx="621664" cy="619125"/>
            </a:xfrm>
            <a:custGeom>
              <a:avLst/>
              <a:gdLst/>
              <a:ahLst/>
              <a:cxnLst/>
              <a:rect l="l" t="t" r="r" b="b"/>
              <a:pathLst>
                <a:path w="621664" h="619125">
                  <a:moveTo>
                    <a:pt x="0" y="619125"/>
                  </a:moveTo>
                  <a:lnTo>
                    <a:pt x="621664" y="619125"/>
                  </a:lnTo>
                  <a:lnTo>
                    <a:pt x="621664" y="0"/>
                  </a:lnTo>
                  <a:lnTo>
                    <a:pt x="0" y="0"/>
                  </a:lnTo>
                  <a:lnTo>
                    <a:pt x="0" y="619125"/>
                  </a:lnTo>
                  <a:close/>
                </a:path>
              </a:pathLst>
            </a:custGeom>
            <a:ln w="9525">
              <a:solidFill>
                <a:srgbClr val="000000"/>
              </a:solidFill>
            </a:ln>
          </p:spPr>
          <p:txBody>
            <a:bodyPr wrap="square" lIns="0" tIns="0" rIns="0" bIns="0" rtlCol="0">
              <a:noAutofit/>
            </a:bodyPr>
            <a:lstStyle/>
            <a:p>
              <a:endParaRPr/>
            </a:p>
          </p:txBody>
        </p:sp>
        <p:sp>
          <p:nvSpPr>
            <p:cNvPr id="60" name="object 60"/>
            <p:cNvSpPr/>
            <p:nvPr/>
          </p:nvSpPr>
          <p:spPr>
            <a:xfrm>
              <a:off x="6164580" y="992124"/>
              <a:ext cx="612648" cy="519683"/>
            </a:xfrm>
            <a:prstGeom prst="rect">
              <a:avLst/>
            </a:prstGeom>
            <a:blipFill>
              <a:blip r:embed="rId3" cstate="print"/>
              <a:stretch>
                <a:fillRect/>
              </a:stretch>
            </a:blipFill>
          </p:spPr>
          <p:txBody>
            <a:bodyPr wrap="square" lIns="0" tIns="0" rIns="0" bIns="0" rtlCol="0">
              <a:noAutofit/>
            </a:bodyPr>
            <a:lstStyle/>
            <a:p>
              <a:endParaRPr/>
            </a:p>
          </p:txBody>
        </p:sp>
        <p:sp>
          <p:nvSpPr>
            <p:cNvPr id="46" name="object 46"/>
            <p:cNvSpPr/>
            <p:nvPr/>
          </p:nvSpPr>
          <p:spPr>
            <a:xfrm>
              <a:off x="1470914" y="6972046"/>
              <a:ext cx="987551" cy="0"/>
            </a:xfrm>
            <a:custGeom>
              <a:avLst/>
              <a:gdLst/>
              <a:ahLst/>
              <a:cxnLst/>
              <a:rect l="l" t="t" r="r" b="b"/>
              <a:pathLst>
                <a:path w="987551">
                  <a:moveTo>
                    <a:pt x="0" y="0"/>
                  </a:moveTo>
                  <a:lnTo>
                    <a:pt x="987551" y="0"/>
                  </a:lnTo>
                </a:path>
              </a:pathLst>
            </a:custGeom>
            <a:ln w="13461">
              <a:solidFill>
                <a:srgbClr val="4F81BC"/>
              </a:solidFill>
            </a:ln>
          </p:spPr>
          <p:txBody>
            <a:bodyPr wrap="square" lIns="0" tIns="0" rIns="0" bIns="0" rtlCol="0">
              <a:noAutofit/>
            </a:bodyPr>
            <a:lstStyle/>
            <a:p>
              <a:endParaRPr/>
            </a:p>
          </p:txBody>
        </p:sp>
        <p:sp>
          <p:nvSpPr>
            <p:cNvPr id="47" name="object 47"/>
            <p:cNvSpPr/>
            <p:nvPr/>
          </p:nvSpPr>
          <p:spPr>
            <a:xfrm>
              <a:off x="2458466" y="6972046"/>
              <a:ext cx="12192" cy="0"/>
            </a:xfrm>
            <a:custGeom>
              <a:avLst/>
              <a:gdLst/>
              <a:ahLst/>
              <a:cxnLst/>
              <a:rect l="l" t="t" r="r" b="b"/>
              <a:pathLst>
                <a:path w="12192">
                  <a:moveTo>
                    <a:pt x="0" y="0"/>
                  </a:moveTo>
                  <a:lnTo>
                    <a:pt x="12192" y="0"/>
                  </a:lnTo>
                </a:path>
              </a:pathLst>
            </a:custGeom>
            <a:ln w="13461">
              <a:solidFill>
                <a:srgbClr val="4F81BC"/>
              </a:solidFill>
            </a:ln>
          </p:spPr>
          <p:txBody>
            <a:bodyPr wrap="square" lIns="0" tIns="0" rIns="0" bIns="0" rtlCol="0">
              <a:noAutofit/>
            </a:bodyPr>
            <a:lstStyle/>
            <a:p>
              <a:endParaRPr/>
            </a:p>
          </p:txBody>
        </p:sp>
        <p:sp>
          <p:nvSpPr>
            <p:cNvPr id="48" name="object 48"/>
            <p:cNvSpPr/>
            <p:nvPr/>
          </p:nvSpPr>
          <p:spPr>
            <a:xfrm>
              <a:off x="2470658" y="6972046"/>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49" name="object 49"/>
            <p:cNvSpPr/>
            <p:nvPr/>
          </p:nvSpPr>
          <p:spPr>
            <a:xfrm>
              <a:off x="3883787" y="6972046"/>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50" name="object 50"/>
            <p:cNvSpPr/>
            <p:nvPr/>
          </p:nvSpPr>
          <p:spPr>
            <a:xfrm>
              <a:off x="3895979" y="6972046"/>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51" name="object 51"/>
            <p:cNvSpPr/>
            <p:nvPr/>
          </p:nvSpPr>
          <p:spPr>
            <a:xfrm>
              <a:off x="5308981" y="6972046"/>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52" name="object 52"/>
            <p:cNvSpPr/>
            <p:nvPr/>
          </p:nvSpPr>
          <p:spPr>
            <a:xfrm>
              <a:off x="5321173" y="6972046"/>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27" name="object 27"/>
            <p:cNvSpPr/>
            <p:nvPr/>
          </p:nvSpPr>
          <p:spPr>
            <a:xfrm>
              <a:off x="1470914" y="7340854"/>
              <a:ext cx="68580" cy="350519"/>
            </a:xfrm>
            <a:custGeom>
              <a:avLst/>
              <a:gdLst/>
              <a:ahLst/>
              <a:cxnLst/>
              <a:rect l="l" t="t" r="r" b="b"/>
              <a:pathLst>
                <a:path w="68580" h="350520">
                  <a:moveTo>
                    <a:pt x="0" y="350520"/>
                  </a:moveTo>
                  <a:lnTo>
                    <a:pt x="68580" y="350520"/>
                  </a:lnTo>
                  <a:lnTo>
                    <a:pt x="68580" y="0"/>
                  </a:lnTo>
                  <a:lnTo>
                    <a:pt x="0" y="0"/>
                  </a:lnTo>
                  <a:lnTo>
                    <a:pt x="0" y="350520"/>
                  </a:lnTo>
                  <a:close/>
                </a:path>
              </a:pathLst>
            </a:custGeom>
            <a:solidFill>
              <a:srgbClr val="D2DFED"/>
            </a:solidFill>
          </p:spPr>
          <p:txBody>
            <a:bodyPr wrap="square" lIns="0" tIns="0" rIns="0" bIns="0" rtlCol="0">
              <a:noAutofit/>
            </a:bodyPr>
            <a:lstStyle/>
            <a:p>
              <a:endParaRPr/>
            </a:p>
          </p:txBody>
        </p:sp>
        <p:sp>
          <p:nvSpPr>
            <p:cNvPr id="28" name="object 28"/>
            <p:cNvSpPr/>
            <p:nvPr/>
          </p:nvSpPr>
          <p:spPr>
            <a:xfrm>
              <a:off x="2388362" y="7340854"/>
              <a:ext cx="70104" cy="350519"/>
            </a:xfrm>
            <a:custGeom>
              <a:avLst/>
              <a:gdLst/>
              <a:ahLst/>
              <a:cxnLst/>
              <a:rect l="l" t="t" r="r" b="b"/>
              <a:pathLst>
                <a:path w="70104" h="350520">
                  <a:moveTo>
                    <a:pt x="0" y="350520"/>
                  </a:moveTo>
                  <a:lnTo>
                    <a:pt x="70104" y="350520"/>
                  </a:lnTo>
                  <a:lnTo>
                    <a:pt x="70104" y="0"/>
                  </a:lnTo>
                  <a:lnTo>
                    <a:pt x="0" y="0"/>
                  </a:lnTo>
                  <a:lnTo>
                    <a:pt x="0" y="350520"/>
                  </a:lnTo>
                  <a:close/>
                </a:path>
              </a:pathLst>
            </a:custGeom>
            <a:solidFill>
              <a:srgbClr val="D2DFED"/>
            </a:solidFill>
          </p:spPr>
          <p:txBody>
            <a:bodyPr wrap="square" lIns="0" tIns="0" rIns="0" bIns="0" rtlCol="0">
              <a:noAutofit/>
            </a:bodyPr>
            <a:lstStyle/>
            <a:p>
              <a:endParaRPr/>
            </a:p>
          </p:txBody>
        </p:sp>
        <p:sp>
          <p:nvSpPr>
            <p:cNvPr id="29" name="object 29"/>
            <p:cNvSpPr/>
            <p:nvPr/>
          </p:nvSpPr>
          <p:spPr>
            <a:xfrm>
              <a:off x="1539494" y="7340854"/>
              <a:ext cx="848868" cy="350519"/>
            </a:xfrm>
            <a:custGeom>
              <a:avLst/>
              <a:gdLst/>
              <a:ahLst/>
              <a:cxnLst/>
              <a:rect l="l" t="t" r="r" b="b"/>
              <a:pathLst>
                <a:path w="848868" h="350520">
                  <a:moveTo>
                    <a:pt x="0" y="350520"/>
                  </a:moveTo>
                  <a:lnTo>
                    <a:pt x="848868" y="350520"/>
                  </a:lnTo>
                  <a:lnTo>
                    <a:pt x="848868" y="0"/>
                  </a:lnTo>
                  <a:lnTo>
                    <a:pt x="0" y="0"/>
                  </a:lnTo>
                  <a:lnTo>
                    <a:pt x="0" y="350520"/>
                  </a:lnTo>
                  <a:close/>
                </a:path>
              </a:pathLst>
            </a:custGeom>
            <a:solidFill>
              <a:srgbClr val="D2DFED"/>
            </a:solidFill>
          </p:spPr>
          <p:txBody>
            <a:bodyPr wrap="square" lIns="0" tIns="0" rIns="0" bIns="0" rtlCol="0">
              <a:noAutofit/>
            </a:bodyPr>
            <a:lstStyle/>
            <a:p>
              <a:endParaRPr/>
            </a:p>
          </p:txBody>
        </p:sp>
        <p:sp>
          <p:nvSpPr>
            <p:cNvPr id="30" name="object 30"/>
            <p:cNvSpPr/>
            <p:nvPr/>
          </p:nvSpPr>
          <p:spPr>
            <a:xfrm>
              <a:off x="2458466" y="7340854"/>
              <a:ext cx="67360" cy="350519"/>
            </a:xfrm>
            <a:custGeom>
              <a:avLst/>
              <a:gdLst/>
              <a:ahLst/>
              <a:cxnLst/>
              <a:rect l="l" t="t" r="r" b="b"/>
              <a:pathLst>
                <a:path w="67360" h="350520">
                  <a:moveTo>
                    <a:pt x="0" y="350520"/>
                  </a:moveTo>
                  <a:lnTo>
                    <a:pt x="67360" y="350520"/>
                  </a:lnTo>
                  <a:lnTo>
                    <a:pt x="67360" y="0"/>
                  </a:lnTo>
                  <a:lnTo>
                    <a:pt x="0" y="0"/>
                  </a:lnTo>
                  <a:lnTo>
                    <a:pt x="0" y="350520"/>
                  </a:lnTo>
                  <a:close/>
                </a:path>
              </a:pathLst>
            </a:custGeom>
            <a:solidFill>
              <a:srgbClr val="D2DFED"/>
            </a:solidFill>
          </p:spPr>
          <p:txBody>
            <a:bodyPr wrap="square" lIns="0" tIns="0" rIns="0" bIns="0" rtlCol="0">
              <a:noAutofit/>
            </a:bodyPr>
            <a:lstStyle/>
            <a:p>
              <a:endParaRPr/>
            </a:p>
          </p:txBody>
        </p:sp>
        <p:sp>
          <p:nvSpPr>
            <p:cNvPr id="31" name="object 31"/>
            <p:cNvSpPr/>
            <p:nvPr/>
          </p:nvSpPr>
          <p:spPr>
            <a:xfrm>
              <a:off x="3813683" y="7340854"/>
              <a:ext cx="68579" cy="350519"/>
            </a:xfrm>
            <a:custGeom>
              <a:avLst/>
              <a:gdLst/>
              <a:ahLst/>
              <a:cxnLst/>
              <a:rect l="l" t="t" r="r" b="b"/>
              <a:pathLst>
                <a:path w="68579" h="350520">
                  <a:moveTo>
                    <a:pt x="0" y="350520"/>
                  </a:moveTo>
                  <a:lnTo>
                    <a:pt x="68579" y="350520"/>
                  </a:lnTo>
                  <a:lnTo>
                    <a:pt x="685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2" name="object 32"/>
            <p:cNvSpPr/>
            <p:nvPr/>
          </p:nvSpPr>
          <p:spPr>
            <a:xfrm>
              <a:off x="2525903" y="7340854"/>
              <a:ext cx="1287779" cy="350519"/>
            </a:xfrm>
            <a:custGeom>
              <a:avLst/>
              <a:gdLst/>
              <a:ahLst/>
              <a:cxnLst/>
              <a:rect l="l" t="t" r="r" b="b"/>
              <a:pathLst>
                <a:path w="1287779" h="350520">
                  <a:moveTo>
                    <a:pt x="0" y="350520"/>
                  </a:moveTo>
                  <a:lnTo>
                    <a:pt x="1287779" y="350520"/>
                  </a:lnTo>
                  <a:lnTo>
                    <a:pt x="12877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3" name="object 33"/>
            <p:cNvSpPr/>
            <p:nvPr/>
          </p:nvSpPr>
          <p:spPr>
            <a:xfrm>
              <a:off x="3882263" y="7340854"/>
              <a:ext cx="68579" cy="350519"/>
            </a:xfrm>
            <a:custGeom>
              <a:avLst/>
              <a:gdLst/>
              <a:ahLst/>
              <a:cxnLst/>
              <a:rect l="l" t="t" r="r" b="b"/>
              <a:pathLst>
                <a:path w="68579" h="350520">
                  <a:moveTo>
                    <a:pt x="0" y="350520"/>
                  </a:moveTo>
                  <a:lnTo>
                    <a:pt x="68579" y="350520"/>
                  </a:lnTo>
                  <a:lnTo>
                    <a:pt x="685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4" name="object 34"/>
            <p:cNvSpPr/>
            <p:nvPr/>
          </p:nvSpPr>
          <p:spPr>
            <a:xfrm>
              <a:off x="5240401" y="7340854"/>
              <a:ext cx="68579" cy="350519"/>
            </a:xfrm>
            <a:custGeom>
              <a:avLst/>
              <a:gdLst/>
              <a:ahLst/>
              <a:cxnLst/>
              <a:rect l="l" t="t" r="r" b="b"/>
              <a:pathLst>
                <a:path w="68579" h="350520">
                  <a:moveTo>
                    <a:pt x="0" y="350520"/>
                  </a:moveTo>
                  <a:lnTo>
                    <a:pt x="68579" y="350520"/>
                  </a:lnTo>
                  <a:lnTo>
                    <a:pt x="685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5" name="object 35"/>
            <p:cNvSpPr/>
            <p:nvPr/>
          </p:nvSpPr>
          <p:spPr>
            <a:xfrm>
              <a:off x="3950842" y="7340854"/>
              <a:ext cx="1289558" cy="350519"/>
            </a:xfrm>
            <a:custGeom>
              <a:avLst/>
              <a:gdLst/>
              <a:ahLst/>
              <a:cxnLst/>
              <a:rect l="l" t="t" r="r" b="b"/>
              <a:pathLst>
                <a:path w="1289558" h="350520">
                  <a:moveTo>
                    <a:pt x="0" y="350520"/>
                  </a:moveTo>
                  <a:lnTo>
                    <a:pt x="1289558" y="350520"/>
                  </a:lnTo>
                  <a:lnTo>
                    <a:pt x="1289558" y="0"/>
                  </a:lnTo>
                  <a:lnTo>
                    <a:pt x="0" y="0"/>
                  </a:lnTo>
                  <a:lnTo>
                    <a:pt x="0" y="350520"/>
                  </a:lnTo>
                  <a:close/>
                </a:path>
              </a:pathLst>
            </a:custGeom>
            <a:solidFill>
              <a:srgbClr val="D2DFED"/>
            </a:solidFill>
          </p:spPr>
          <p:txBody>
            <a:bodyPr wrap="square" lIns="0" tIns="0" rIns="0" bIns="0" rtlCol="0">
              <a:noAutofit/>
            </a:bodyPr>
            <a:lstStyle/>
            <a:p>
              <a:endParaRPr/>
            </a:p>
          </p:txBody>
        </p:sp>
        <p:sp>
          <p:nvSpPr>
            <p:cNvPr id="36" name="object 36"/>
            <p:cNvSpPr/>
            <p:nvPr/>
          </p:nvSpPr>
          <p:spPr>
            <a:xfrm>
              <a:off x="5308981" y="7340854"/>
              <a:ext cx="68579" cy="350519"/>
            </a:xfrm>
            <a:custGeom>
              <a:avLst/>
              <a:gdLst/>
              <a:ahLst/>
              <a:cxnLst/>
              <a:rect l="l" t="t" r="r" b="b"/>
              <a:pathLst>
                <a:path w="68579" h="350520">
                  <a:moveTo>
                    <a:pt x="0" y="350520"/>
                  </a:moveTo>
                  <a:lnTo>
                    <a:pt x="68579" y="350520"/>
                  </a:lnTo>
                  <a:lnTo>
                    <a:pt x="685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7" name="object 37"/>
            <p:cNvSpPr/>
            <p:nvPr/>
          </p:nvSpPr>
          <p:spPr>
            <a:xfrm>
              <a:off x="6665722" y="7340854"/>
              <a:ext cx="68579" cy="350519"/>
            </a:xfrm>
            <a:custGeom>
              <a:avLst/>
              <a:gdLst/>
              <a:ahLst/>
              <a:cxnLst/>
              <a:rect l="l" t="t" r="r" b="b"/>
              <a:pathLst>
                <a:path w="68579" h="350520">
                  <a:moveTo>
                    <a:pt x="0" y="350520"/>
                  </a:moveTo>
                  <a:lnTo>
                    <a:pt x="68579" y="350520"/>
                  </a:lnTo>
                  <a:lnTo>
                    <a:pt x="68579" y="0"/>
                  </a:lnTo>
                  <a:lnTo>
                    <a:pt x="0" y="0"/>
                  </a:lnTo>
                  <a:lnTo>
                    <a:pt x="0" y="350520"/>
                  </a:lnTo>
                  <a:close/>
                </a:path>
              </a:pathLst>
            </a:custGeom>
            <a:solidFill>
              <a:srgbClr val="D2DFED"/>
            </a:solidFill>
          </p:spPr>
          <p:txBody>
            <a:bodyPr wrap="square" lIns="0" tIns="0" rIns="0" bIns="0" rtlCol="0">
              <a:noAutofit/>
            </a:bodyPr>
            <a:lstStyle/>
            <a:p>
              <a:endParaRPr/>
            </a:p>
          </p:txBody>
        </p:sp>
        <p:sp>
          <p:nvSpPr>
            <p:cNvPr id="38" name="object 38"/>
            <p:cNvSpPr/>
            <p:nvPr/>
          </p:nvSpPr>
          <p:spPr>
            <a:xfrm>
              <a:off x="5377561" y="7340854"/>
              <a:ext cx="1288034" cy="350519"/>
            </a:xfrm>
            <a:custGeom>
              <a:avLst/>
              <a:gdLst/>
              <a:ahLst/>
              <a:cxnLst/>
              <a:rect l="l" t="t" r="r" b="b"/>
              <a:pathLst>
                <a:path w="1288034" h="350520">
                  <a:moveTo>
                    <a:pt x="0" y="350520"/>
                  </a:moveTo>
                  <a:lnTo>
                    <a:pt x="1288034" y="350520"/>
                  </a:lnTo>
                  <a:lnTo>
                    <a:pt x="1288034" y="0"/>
                  </a:lnTo>
                  <a:lnTo>
                    <a:pt x="0" y="0"/>
                  </a:lnTo>
                  <a:lnTo>
                    <a:pt x="0" y="350520"/>
                  </a:lnTo>
                  <a:close/>
                </a:path>
              </a:pathLst>
            </a:custGeom>
            <a:solidFill>
              <a:srgbClr val="D2DFED"/>
            </a:solidFill>
          </p:spPr>
          <p:txBody>
            <a:bodyPr wrap="square" lIns="0" tIns="0" rIns="0" bIns="0" rtlCol="0">
              <a:noAutofit/>
            </a:bodyPr>
            <a:lstStyle/>
            <a:p>
              <a:endParaRPr/>
            </a:p>
          </p:txBody>
        </p:sp>
        <p:sp>
          <p:nvSpPr>
            <p:cNvPr id="39" name="object 39"/>
            <p:cNvSpPr/>
            <p:nvPr/>
          </p:nvSpPr>
          <p:spPr>
            <a:xfrm>
              <a:off x="1470914" y="7334758"/>
              <a:ext cx="987551" cy="0"/>
            </a:xfrm>
            <a:custGeom>
              <a:avLst/>
              <a:gdLst/>
              <a:ahLst/>
              <a:cxnLst/>
              <a:rect l="l" t="t" r="r" b="b"/>
              <a:pathLst>
                <a:path w="987551">
                  <a:moveTo>
                    <a:pt x="0" y="0"/>
                  </a:moveTo>
                  <a:lnTo>
                    <a:pt x="987551" y="0"/>
                  </a:lnTo>
                </a:path>
              </a:pathLst>
            </a:custGeom>
            <a:ln w="13461">
              <a:solidFill>
                <a:srgbClr val="4F81BC"/>
              </a:solidFill>
            </a:ln>
          </p:spPr>
          <p:txBody>
            <a:bodyPr wrap="square" lIns="0" tIns="0" rIns="0" bIns="0" rtlCol="0">
              <a:noAutofit/>
            </a:bodyPr>
            <a:lstStyle/>
            <a:p>
              <a:endParaRPr/>
            </a:p>
          </p:txBody>
        </p:sp>
        <p:sp>
          <p:nvSpPr>
            <p:cNvPr id="40" name="object 40"/>
            <p:cNvSpPr/>
            <p:nvPr/>
          </p:nvSpPr>
          <p:spPr>
            <a:xfrm>
              <a:off x="2458466" y="7334758"/>
              <a:ext cx="12192" cy="0"/>
            </a:xfrm>
            <a:custGeom>
              <a:avLst/>
              <a:gdLst/>
              <a:ahLst/>
              <a:cxnLst/>
              <a:rect l="l" t="t" r="r" b="b"/>
              <a:pathLst>
                <a:path w="12192">
                  <a:moveTo>
                    <a:pt x="0" y="0"/>
                  </a:moveTo>
                  <a:lnTo>
                    <a:pt x="12192" y="0"/>
                  </a:lnTo>
                </a:path>
              </a:pathLst>
            </a:custGeom>
            <a:ln w="13461">
              <a:solidFill>
                <a:srgbClr val="4F81BC"/>
              </a:solidFill>
            </a:ln>
          </p:spPr>
          <p:txBody>
            <a:bodyPr wrap="square" lIns="0" tIns="0" rIns="0" bIns="0" rtlCol="0">
              <a:noAutofit/>
            </a:bodyPr>
            <a:lstStyle/>
            <a:p>
              <a:endParaRPr/>
            </a:p>
          </p:txBody>
        </p:sp>
        <p:sp>
          <p:nvSpPr>
            <p:cNvPr id="41" name="object 41"/>
            <p:cNvSpPr/>
            <p:nvPr/>
          </p:nvSpPr>
          <p:spPr>
            <a:xfrm>
              <a:off x="2470658" y="7334758"/>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42" name="object 42"/>
            <p:cNvSpPr/>
            <p:nvPr/>
          </p:nvSpPr>
          <p:spPr>
            <a:xfrm>
              <a:off x="3883787" y="7334758"/>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43" name="object 43"/>
            <p:cNvSpPr/>
            <p:nvPr/>
          </p:nvSpPr>
          <p:spPr>
            <a:xfrm>
              <a:off x="3895979" y="7334758"/>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44" name="object 44"/>
            <p:cNvSpPr/>
            <p:nvPr/>
          </p:nvSpPr>
          <p:spPr>
            <a:xfrm>
              <a:off x="5308981" y="7334758"/>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45" name="object 45"/>
            <p:cNvSpPr/>
            <p:nvPr/>
          </p:nvSpPr>
          <p:spPr>
            <a:xfrm>
              <a:off x="5321173" y="7334758"/>
              <a:ext cx="1413002" cy="0"/>
            </a:xfrm>
            <a:custGeom>
              <a:avLst/>
              <a:gdLst/>
              <a:ahLst/>
              <a:cxnLst/>
              <a:rect l="l" t="t" r="r" b="b"/>
              <a:pathLst>
                <a:path w="1413002">
                  <a:moveTo>
                    <a:pt x="0" y="0"/>
                  </a:moveTo>
                  <a:lnTo>
                    <a:pt x="1413002" y="0"/>
                  </a:lnTo>
                </a:path>
              </a:pathLst>
            </a:custGeom>
            <a:ln w="13461">
              <a:solidFill>
                <a:srgbClr val="4F81BC"/>
              </a:solidFill>
            </a:ln>
          </p:spPr>
          <p:txBody>
            <a:bodyPr wrap="square" lIns="0" tIns="0" rIns="0" bIns="0" rtlCol="0">
              <a:noAutofit/>
            </a:bodyPr>
            <a:lstStyle/>
            <a:p>
              <a:endParaRPr/>
            </a:p>
          </p:txBody>
        </p:sp>
        <p:sp>
          <p:nvSpPr>
            <p:cNvPr id="8" name="object 8"/>
            <p:cNvSpPr/>
            <p:nvPr/>
          </p:nvSpPr>
          <p:spPr>
            <a:xfrm>
              <a:off x="1470914" y="8041894"/>
              <a:ext cx="68580" cy="350519"/>
            </a:xfrm>
            <a:custGeom>
              <a:avLst/>
              <a:gdLst/>
              <a:ahLst/>
              <a:cxnLst/>
              <a:rect l="l" t="t" r="r" b="b"/>
              <a:pathLst>
                <a:path w="68580" h="350520">
                  <a:moveTo>
                    <a:pt x="0" y="350519"/>
                  </a:moveTo>
                  <a:lnTo>
                    <a:pt x="68580" y="350519"/>
                  </a:lnTo>
                  <a:lnTo>
                    <a:pt x="68580" y="0"/>
                  </a:lnTo>
                  <a:lnTo>
                    <a:pt x="0" y="0"/>
                  </a:lnTo>
                  <a:lnTo>
                    <a:pt x="0" y="350519"/>
                  </a:lnTo>
                  <a:close/>
                </a:path>
              </a:pathLst>
            </a:custGeom>
            <a:solidFill>
              <a:srgbClr val="D2DFED"/>
            </a:solidFill>
          </p:spPr>
          <p:txBody>
            <a:bodyPr wrap="square" lIns="0" tIns="0" rIns="0" bIns="0" rtlCol="0">
              <a:noAutofit/>
            </a:bodyPr>
            <a:lstStyle/>
            <a:p>
              <a:endParaRPr/>
            </a:p>
          </p:txBody>
        </p:sp>
        <p:sp>
          <p:nvSpPr>
            <p:cNvPr id="9" name="object 9"/>
            <p:cNvSpPr/>
            <p:nvPr/>
          </p:nvSpPr>
          <p:spPr>
            <a:xfrm>
              <a:off x="2388362" y="8041894"/>
              <a:ext cx="70104" cy="350519"/>
            </a:xfrm>
            <a:custGeom>
              <a:avLst/>
              <a:gdLst/>
              <a:ahLst/>
              <a:cxnLst/>
              <a:rect l="l" t="t" r="r" b="b"/>
              <a:pathLst>
                <a:path w="70104" h="350520">
                  <a:moveTo>
                    <a:pt x="0" y="350519"/>
                  </a:moveTo>
                  <a:lnTo>
                    <a:pt x="70104" y="350519"/>
                  </a:lnTo>
                  <a:lnTo>
                    <a:pt x="70104" y="0"/>
                  </a:lnTo>
                  <a:lnTo>
                    <a:pt x="0" y="0"/>
                  </a:lnTo>
                  <a:lnTo>
                    <a:pt x="0" y="350519"/>
                  </a:lnTo>
                  <a:close/>
                </a:path>
              </a:pathLst>
            </a:custGeom>
            <a:solidFill>
              <a:srgbClr val="D2DFED"/>
            </a:solidFill>
          </p:spPr>
          <p:txBody>
            <a:bodyPr wrap="square" lIns="0" tIns="0" rIns="0" bIns="0" rtlCol="0">
              <a:noAutofit/>
            </a:bodyPr>
            <a:lstStyle/>
            <a:p>
              <a:endParaRPr/>
            </a:p>
          </p:txBody>
        </p:sp>
        <p:sp>
          <p:nvSpPr>
            <p:cNvPr id="10" name="object 10"/>
            <p:cNvSpPr/>
            <p:nvPr/>
          </p:nvSpPr>
          <p:spPr>
            <a:xfrm>
              <a:off x="1539494" y="8041894"/>
              <a:ext cx="848868" cy="350519"/>
            </a:xfrm>
            <a:custGeom>
              <a:avLst/>
              <a:gdLst/>
              <a:ahLst/>
              <a:cxnLst/>
              <a:rect l="l" t="t" r="r" b="b"/>
              <a:pathLst>
                <a:path w="848868" h="350520">
                  <a:moveTo>
                    <a:pt x="0" y="350519"/>
                  </a:moveTo>
                  <a:lnTo>
                    <a:pt x="848868" y="350519"/>
                  </a:lnTo>
                  <a:lnTo>
                    <a:pt x="848868" y="0"/>
                  </a:lnTo>
                  <a:lnTo>
                    <a:pt x="0" y="0"/>
                  </a:lnTo>
                  <a:lnTo>
                    <a:pt x="0" y="350519"/>
                  </a:lnTo>
                  <a:close/>
                </a:path>
              </a:pathLst>
            </a:custGeom>
            <a:solidFill>
              <a:srgbClr val="D2DFED"/>
            </a:solidFill>
          </p:spPr>
          <p:txBody>
            <a:bodyPr wrap="square" lIns="0" tIns="0" rIns="0" bIns="0" rtlCol="0">
              <a:noAutofit/>
            </a:bodyPr>
            <a:lstStyle/>
            <a:p>
              <a:endParaRPr/>
            </a:p>
          </p:txBody>
        </p:sp>
        <p:sp>
          <p:nvSpPr>
            <p:cNvPr id="11" name="object 11"/>
            <p:cNvSpPr/>
            <p:nvPr/>
          </p:nvSpPr>
          <p:spPr>
            <a:xfrm>
              <a:off x="2458466" y="8041894"/>
              <a:ext cx="67360" cy="350519"/>
            </a:xfrm>
            <a:custGeom>
              <a:avLst/>
              <a:gdLst/>
              <a:ahLst/>
              <a:cxnLst/>
              <a:rect l="l" t="t" r="r" b="b"/>
              <a:pathLst>
                <a:path w="67360" h="350520">
                  <a:moveTo>
                    <a:pt x="0" y="350519"/>
                  </a:moveTo>
                  <a:lnTo>
                    <a:pt x="67360" y="350519"/>
                  </a:lnTo>
                  <a:lnTo>
                    <a:pt x="67360" y="0"/>
                  </a:lnTo>
                  <a:lnTo>
                    <a:pt x="0" y="0"/>
                  </a:lnTo>
                  <a:lnTo>
                    <a:pt x="0" y="350519"/>
                  </a:lnTo>
                  <a:close/>
                </a:path>
              </a:pathLst>
            </a:custGeom>
            <a:solidFill>
              <a:srgbClr val="D2DFED"/>
            </a:solidFill>
          </p:spPr>
          <p:txBody>
            <a:bodyPr wrap="square" lIns="0" tIns="0" rIns="0" bIns="0" rtlCol="0">
              <a:noAutofit/>
            </a:bodyPr>
            <a:lstStyle/>
            <a:p>
              <a:endParaRPr/>
            </a:p>
          </p:txBody>
        </p:sp>
        <p:sp>
          <p:nvSpPr>
            <p:cNvPr id="12" name="object 12"/>
            <p:cNvSpPr/>
            <p:nvPr/>
          </p:nvSpPr>
          <p:spPr>
            <a:xfrm>
              <a:off x="3813683" y="8041894"/>
              <a:ext cx="68579" cy="350519"/>
            </a:xfrm>
            <a:custGeom>
              <a:avLst/>
              <a:gdLst/>
              <a:ahLst/>
              <a:cxnLst/>
              <a:rect l="l" t="t" r="r" b="b"/>
              <a:pathLst>
                <a:path w="68579" h="350520">
                  <a:moveTo>
                    <a:pt x="0" y="350519"/>
                  </a:moveTo>
                  <a:lnTo>
                    <a:pt x="68579" y="350519"/>
                  </a:lnTo>
                  <a:lnTo>
                    <a:pt x="685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3" name="object 13"/>
            <p:cNvSpPr/>
            <p:nvPr/>
          </p:nvSpPr>
          <p:spPr>
            <a:xfrm>
              <a:off x="2525903" y="8041894"/>
              <a:ext cx="1287779" cy="350519"/>
            </a:xfrm>
            <a:custGeom>
              <a:avLst/>
              <a:gdLst/>
              <a:ahLst/>
              <a:cxnLst/>
              <a:rect l="l" t="t" r="r" b="b"/>
              <a:pathLst>
                <a:path w="1287779" h="350520">
                  <a:moveTo>
                    <a:pt x="0" y="350519"/>
                  </a:moveTo>
                  <a:lnTo>
                    <a:pt x="1287779" y="350519"/>
                  </a:lnTo>
                  <a:lnTo>
                    <a:pt x="12877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4" name="object 14"/>
            <p:cNvSpPr/>
            <p:nvPr/>
          </p:nvSpPr>
          <p:spPr>
            <a:xfrm>
              <a:off x="3882263" y="8041894"/>
              <a:ext cx="68579" cy="350519"/>
            </a:xfrm>
            <a:custGeom>
              <a:avLst/>
              <a:gdLst/>
              <a:ahLst/>
              <a:cxnLst/>
              <a:rect l="l" t="t" r="r" b="b"/>
              <a:pathLst>
                <a:path w="68579" h="350520">
                  <a:moveTo>
                    <a:pt x="0" y="350519"/>
                  </a:moveTo>
                  <a:lnTo>
                    <a:pt x="68579" y="350519"/>
                  </a:lnTo>
                  <a:lnTo>
                    <a:pt x="685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5" name="object 15"/>
            <p:cNvSpPr/>
            <p:nvPr/>
          </p:nvSpPr>
          <p:spPr>
            <a:xfrm>
              <a:off x="5240401" y="8041894"/>
              <a:ext cx="68579" cy="350519"/>
            </a:xfrm>
            <a:custGeom>
              <a:avLst/>
              <a:gdLst/>
              <a:ahLst/>
              <a:cxnLst/>
              <a:rect l="l" t="t" r="r" b="b"/>
              <a:pathLst>
                <a:path w="68579" h="350520">
                  <a:moveTo>
                    <a:pt x="0" y="350519"/>
                  </a:moveTo>
                  <a:lnTo>
                    <a:pt x="68579" y="350519"/>
                  </a:lnTo>
                  <a:lnTo>
                    <a:pt x="685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6" name="object 16"/>
            <p:cNvSpPr/>
            <p:nvPr/>
          </p:nvSpPr>
          <p:spPr>
            <a:xfrm>
              <a:off x="3950842" y="8041894"/>
              <a:ext cx="1289558" cy="350519"/>
            </a:xfrm>
            <a:custGeom>
              <a:avLst/>
              <a:gdLst/>
              <a:ahLst/>
              <a:cxnLst/>
              <a:rect l="l" t="t" r="r" b="b"/>
              <a:pathLst>
                <a:path w="1289558" h="350520">
                  <a:moveTo>
                    <a:pt x="0" y="350519"/>
                  </a:moveTo>
                  <a:lnTo>
                    <a:pt x="1289558" y="350519"/>
                  </a:lnTo>
                  <a:lnTo>
                    <a:pt x="1289558" y="0"/>
                  </a:lnTo>
                  <a:lnTo>
                    <a:pt x="0" y="0"/>
                  </a:lnTo>
                  <a:lnTo>
                    <a:pt x="0" y="350519"/>
                  </a:lnTo>
                  <a:close/>
                </a:path>
              </a:pathLst>
            </a:custGeom>
            <a:solidFill>
              <a:srgbClr val="D2DFED"/>
            </a:solidFill>
          </p:spPr>
          <p:txBody>
            <a:bodyPr wrap="square" lIns="0" tIns="0" rIns="0" bIns="0" rtlCol="0">
              <a:noAutofit/>
            </a:bodyPr>
            <a:lstStyle/>
            <a:p>
              <a:endParaRPr/>
            </a:p>
          </p:txBody>
        </p:sp>
        <p:sp>
          <p:nvSpPr>
            <p:cNvPr id="17" name="object 17"/>
            <p:cNvSpPr/>
            <p:nvPr/>
          </p:nvSpPr>
          <p:spPr>
            <a:xfrm>
              <a:off x="5308981" y="8041894"/>
              <a:ext cx="68579" cy="350519"/>
            </a:xfrm>
            <a:custGeom>
              <a:avLst/>
              <a:gdLst/>
              <a:ahLst/>
              <a:cxnLst/>
              <a:rect l="l" t="t" r="r" b="b"/>
              <a:pathLst>
                <a:path w="68579" h="350520">
                  <a:moveTo>
                    <a:pt x="0" y="350519"/>
                  </a:moveTo>
                  <a:lnTo>
                    <a:pt x="68579" y="350519"/>
                  </a:lnTo>
                  <a:lnTo>
                    <a:pt x="685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8" name="object 18"/>
            <p:cNvSpPr/>
            <p:nvPr/>
          </p:nvSpPr>
          <p:spPr>
            <a:xfrm>
              <a:off x="6665722" y="8041894"/>
              <a:ext cx="68579" cy="350519"/>
            </a:xfrm>
            <a:custGeom>
              <a:avLst/>
              <a:gdLst/>
              <a:ahLst/>
              <a:cxnLst/>
              <a:rect l="l" t="t" r="r" b="b"/>
              <a:pathLst>
                <a:path w="68579" h="350520">
                  <a:moveTo>
                    <a:pt x="0" y="350519"/>
                  </a:moveTo>
                  <a:lnTo>
                    <a:pt x="68579" y="350519"/>
                  </a:lnTo>
                  <a:lnTo>
                    <a:pt x="68579" y="0"/>
                  </a:lnTo>
                  <a:lnTo>
                    <a:pt x="0" y="0"/>
                  </a:lnTo>
                  <a:lnTo>
                    <a:pt x="0" y="350519"/>
                  </a:lnTo>
                  <a:close/>
                </a:path>
              </a:pathLst>
            </a:custGeom>
            <a:solidFill>
              <a:srgbClr val="D2DFED"/>
            </a:solidFill>
          </p:spPr>
          <p:txBody>
            <a:bodyPr wrap="square" lIns="0" tIns="0" rIns="0" bIns="0" rtlCol="0">
              <a:noAutofit/>
            </a:bodyPr>
            <a:lstStyle/>
            <a:p>
              <a:endParaRPr/>
            </a:p>
          </p:txBody>
        </p:sp>
        <p:sp>
          <p:nvSpPr>
            <p:cNvPr id="19" name="object 19"/>
            <p:cNvSpPr/>
            <p:nvPr/>
          </p:nvSpPr>
          <p:spPr>
            <a:xfrm>
              <a:off x="5377561" y="8041894"/>
              <a:ext cx="1288034" cy="350519"/>
            </a:xfrm>
            <a:custGeom>
              <a:avLst/>
              <a:gdLst/>
              <a:ahLst/>
              <a:cxnLst/>
              <a:rect l="l" t="t" r="r" b="b"/>
              <a:pathLst>
                <a:path w="1288034" h="350520">
                  <a:moveTo>
                    <a:pt x="0" y="350519"/>
                  </a:moveTo>
                  <a:lnTo>
                    <a:pt x="1288034" y="350519"/>
                  </a:lnTo>
                  <a:lnTo>
                    <a:pt x="1288034" y="0"/>
                  </a:lnTo>
                  <a:lnTo>
                    <a:pt x="0" y="0"/>
                  </a:lnTo>
                  <a:lnTo>
                    <a:pt x="0" y="350519"/>
                  </a:lnTo>
                  <a:close/>
                </a:path>
              </a:pathLst>
            </a:custGeom>
            <a:solidFill>
              <a:srgbClr val="D2DFED"/>
            </a:solidFill>
          </p:spPr>
          <p:txBody>
            <a:bodyPr wrap="square" lIns="0" tIns="0" rIns="0" bIns="0" rtlCol="0">
              <a:noAutofit/>
            </a:bodyPr>
            <a:lstStyle/>
            <a:p>
              <a:endParaRPr/>
            </a:p>
          </p:txBody>
        </p:sp>
        <p:sp>
          <p:nvSpPr>
            <p:cNvPr id="20" name="object 20"/>
            <p:cNvSpPr/>
            <p:nvPr/>
          </p:nvSpPr>
          <p:spPr>
            <a:xfrm>
              <a:off x="1461770" y="8400034"/>
              <a:ext cx="996695" cy="0"/>
            </a:xfrm>
            <a:custGeom>
              <a:avLst/>
              <a:gdLst/>
              <a:ahLst/>
              <a:cxnLst/>
              <a:rect l="l" t="t" r="r" b="b"/>
              <a:pathLst>
                <a:path w="996695">
                  <a:moveTo>
                    <a:pt x="0" y="0"/>
                  </a:moveTo>
                  <a:lnTo>
                    <a:pt x="996695" y="0"/>
                  </a:lnTo>
                </a:path>
              </a:pathLst>
            </a:custGeom>
            <a:ln w="13461">
              <a:solidFill>
                <a:srgbClr val="4F81BC"/>
              </a:solidFill>
            </a:ln>
          </p:spPr>
          <p:txBody>
            <a:bodyPr wrap="square" lIns="0" tIns="0" rIns="0" bIns="0" rtlCol="0">
              <a:noAutofit/>
            </a:bodyPr>
            <a:lstStyle/>
            <a:p>
              <a:endParaRPr/>
            </a:p>
          </p:txBody>
        </p:sp>
        <p:sp>
          <p:nvSpPr>
            <p:cNvPr id="21" name="object 21"/>
            <p:cNvSpPr/>
            <p:nvPr/>
          </p:nvSpPr>
          <p:spPr>
            <a:xfrm>
              <a:off x="2449322" y="8400034"/>
              <a:ext cx="12192" cy="0"/>
            </a:xfrm>
            <a:custGeom>
              <a:avLst/>
              <a:gdLst/>
              <a:ahLst/>
              <a:cxnLst/>
              <a:rect l="l" t="t" r="r" b="b"/>
              <a:pathLst>
                <a:path w="12192">
                  <a:moveTo>
                    <a:pt x="0" y="0"/>
                  </a:moveTo>
                  <a:lnTo>
                    <a:pt x="12192" y="0"/>
                  </a:lnTo>
                </a:path>
              </a:pathLst>
            </a:custGeom>
            <a:ln w="13461">
              <a:solidFill>
                <a:srgbClr val="4F81BC"/>
              </a:solidFill>
            </a:ln>
          </p:spPr>
          <p:txBody>
            <a:bodyPr wrap="square" lIns="0" tIns="0" rIns="0" bIns="0" rtlCol="0">
              <a:noAutofit/>
            </a:bodyPr>
            <a:lstStyle/>
            <a:p>
              <a:endParaRPr/>
            </a:p>
          </p:txBody>
        </p:sp>
        <p:sp>
          <p:nvSpPr>
            <p:cNvPr id="22" name="object 22"/>
            <p:cNvSpPr/>
            <p:nvPr/>
          </p:nvSpPr>
          <p:spPr>
            <a:xfrm>
              <a:off x="2461514" y="8400034"/>
              <a:ext cx="1422146" cy="0"/>
            </a:xfrm>
            <a:custGeom>
              <a:avLst/>
              <a:gdLst/>
              <a:ahLst/>
              <a:cxnLst/>
              <a:rect l="l" t="t" r="r" b="b"/>
              <a:pathLst>
                <a:path w="1422146">
                  <a:moveTo>
                    <a:pt x="0" y="0"/>
                  </a:moveTo>
                  <a:lnTo>
                    <a:pt x="1422146" y="0"/>
                  </a:lnTo>
                </a:path>
              </a:pathLst>
            </a:custGeom>
            <a:ln w="13461">
              <a:solidFill>
                <a:srgbClr val="4F81BC"/>
              </a:solidFill>
            </a:ln>
          </p:spPr>
          <p:txBody>
            <a:bodyPr wrap="square" lIns="0" tIns="0" rIns="0" bIns="0" rtlCol="0">
              <a:noAutofit/>
            </a:bodyPr>
            <a:lstStyle/>
            <a:p>
              <a:endParaRPr/>
            </a:p>
          </p:txBody>
        </p:sp>
        <p:sp>
          <p:nvSpPr>
            <p:cNvPr id="23" name="object 23"/>
            <p:cNvSpPr/>
            <p:nvPr/>
          </p:nvSpPr>
          <p:spPr>
            <a:xfrm>
              <a:off x="3874642" y="8400034"/>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24" name="object 24"/>
            <p:cNvSpPr/>
            <p:nvPr/>
          </p:nvSpPr>
          <p:spPr>
            <a:xfrm>
              <a:off x="3886835" y="8400034"/>
              <a:ext cx="1422146" cy="0"/>
            </a:xfrm>
            <a:custGeom>
              <a:avLst/>
              <a:gdLst/>
              <a:ahLst/>
              <a:cxnLst/>
              <a:rect l="l" t="t" r="r" b="b"/>
              <a:pathLst>
                <a:path w="1422146">
                  <a:moveTo>
                    <a:pt x="0" y="0"/>
                  </a:moveTo>
                  <a:lnTo>
                    <a:pt x="1422146" y="0"/>
                  </a:lnTo>
                </a:path>
              </a:pathLst>
            </a:custGeom>
            <a:ln w="13461">
              <a:solidFill>
                <a:srgbClr val="4F81BC"/>
              </a:solidFill>
            </a:ln>
          </p:spPr>
          <p:txBody>
            <a:bodyPr wrap="square" lIns="0" tIns="0" rIns="0" bIns="0" rtlCol="0">
              <a:noAutofit/>
            </a:bodyPr>
            <a:lstStyle/>
            <a:p>
              <a:endParaRPr/>
            </a:p>
          </p:txBody>
        </p:sp>
        <p:sp>
          <p:nvSpPr>
            <p:cNvPr id="25" name="object 25"/>
            <p:cNvSpPr/>
            <p:nvPr/>
          </p:nvSpPr>
          <p:spPr>
            <a:xfrm>
              <a:off x="5299837" y="8400034"/>
              <a:ext cx="12191" cy="0"/>
            </a:xfrm>
            <a:custGeom>
              <a:avLst/>
              <a:gdLst/>
              <a:ahLst/>
              <a:cxnLst/>
              <a:rect l="l" t="t" r="r" b="b"/>
              <a:pathLst>
                <a:path w="12191">
                  <a:moveTo>
                    <a:pt x="0" y="0"/>
                  </a:moveTo>
                  <a:lnTo>
                    <a:pt x="12191" y="0"/>
                  </a:lnTo>
                </a:path>
              </a:pathLst>
            </a:custGeom>
            <a:ln w="13461">
              <a:solidFill>
                <a:srgbClr val="4F81BC"/>
              </a:solidFill>
            </a:ln>
          </p:spPr>
          <p:txBody>
            <a:bodyPr wrap="square" lIns="0" tIns="0" rIns="0" bIns="0" rtlCol="0">
              <a:noAutofit/>
            </a:bodyPr>
            <a:lstStyle/>
            <a:p>
              <a:endParaRPr/>
            </a:p>
          </p:txBody>
        </p:sp>
        <p:sp>
          <p:nvSpPr>
            <p:cNvPr id="26" name="object 26"/>
            <p:cNvSpPr/>
            <p:nvPr/>
          </p:nvSpPr>
          <p:spPr>
            <a:xfrm>
              <a:off x="5312029" y="8400034"/>
              <a:ext cx="1422146" cy="0"/>
            </a:xfrm>
            <a:custGeom>
              <a:avLst/>
              <a:gdLst/>
              <a:ahLst/>
              <a:cxnLst/>
              <a:rect l="l" t="t" r="r" b="b"/>
              <a:pathLst>
                <a:path w="1422146">
                  <a:moveTo>
                    <a:pt x="0" y="0"/>
                  </a:moveTo>
                  <a:lnTo>
                    <a:pt x="1422146" y="0"/>
                  </a:lnTo>
                </a:path>
              </a:pathLst>
            </a:custGeom>
            <a:ln w="13461">
              <a:solidFill>
                <a:srgbClr val="4F81BC"/>
              </a:solidFill>
            </a:ln>
          </p:spPr>
          <p:txBody>
            <a:bodyPr wrap="square" lIns="0" tIns="0" rIns="0" bIns="0" rtlCol="0">
              <a:noAutofit/>
            </a:bodyPr>
            <a:lstStyle/>
            <a:p>
              <a:endParaRPr/>
            </a:p>
          </p:txBody>
        </p:sp>
        <p:sp>
          <p:nvSpPr>
            <p:cNvPr id="7" name="object 7"/>
            <p:cNvSpPr txBox="1"/>
            <p:nvPr/>
          </p:nvSpPr>
          <p:spPr>
            <a:xfrm>
              <a:off x="229641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6" name="object 6"/>
            <p:cNvSpPr txBox="1"/>
            <p:nvPr/>
          </p:nvSpPr>
          <p:spPr>
            <a:xfrm>
              <a:off x="1470914" y="8041894"/>
              <a:ext cx="5263388" cy="35052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470914" y="7340854"/>
              <a:ext cx="5263388" cy="35052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160135" y="942340"/>
              <a:ext cx="621664" cy="619125"/>
            </a:xfrm>
            <a:prstGeom prst="rect">
              <a:avLst/>
            </a:prstGeom>
          </p:spPr>
          <p:txBody>
            <a:bodyPr wrap="square" lIns="0" tIns="0" rIns="0" bIns="0" rtlCol="0">
              <a:noAutofit/>
            </a:bodyPr>
            <a:lstStyle/>
            <a:p>
              <a:pPr>
                <a:lnSpc>
                  <a:spcPts val="700"/>
                </a:lnSpc>
                <a:spcBef>
                  <a:spcPts val="22"/>
                </a:spcBef>
              </a:pPr>
              <a:endParaRPr sz="700"/>
            </a:p>
            <a:p>
              <a:pPr marL="182499">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3" name="object 3"/>
            <p:cNvSpPr txBox="1"/>
            <p:nvPr/>
          </p:nvSpPr>
          <p:spPr>
            <a:xfrm>
              <a:off x="1371854" y="903985"/>
              <a:ext cx="5461508" cy="1232916"/>
            </a:xfrm>
            <a:prstGeom prst="rect">
              <a:avLst/>
            </a:prstGeom>
          </p:spPr>
          <p:txBody>
            <a:bodyPr wrap="square" lIns="0" tIns="0" rIns="0" bIns="0" rtlCol="0">
              <a:noAutofit/>
            </a:bodyPr>
            <a:lstStyle/>
            <a:p>
              <a:pPr>
                <a:lnSpc>
                  <a:spcPts val="650"/>
                </a:lnSpc>
                <a:spcBef>
                  <a:spcPts val="10"/>
                </a:spcBef>
              </a:pPr>
              <a:endParaRPr sz="650"/>
            </a:p>
            <a:p>
              <a:pPr marL="1414652">
                <a:lnSpc>
                  <a:spcPts val="213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29" dirty="0" smtClean="0">
                  <a:latin typeface="Times New Roman"/>
                  <a:cs typeface="Times New Roman"/>
                </a:rPr>
                <a:t> </a:t>
              </a:r>
              <a:r>
                <a:rPr sz="1650" b="1" spc="0" baseline="39718" dirty="0" smtClean="0">
                  <a:latin typeface="Calibri"/>
                  <a:cs typeface="Calibri"/>
                </a:rPr>
                <a:t>REF.</a:t>
              </a:r>
              <a:endParaRPr sz="1100">
                <a:latin typeface="Calibri"/>
                <a:cs typeface="Calibri"/>
              </a:endParaRPr>
            </a:p>
            <a:p>
              <a:pPr marL="1666113">
                <a:lnSpc>
                  <a:spcPts val="2188"/>
                </a:lnSpc>
                <a:spcBef>
                  <a:spcPts val="60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190" dirty="0" smtClean="0">
                  <a:latin typeface="Times New Roman"/>
                  <a:cs typeface="Times New Roman"/>
                </a:rPr>
                <a:t> </a:t>
              </a:r>
              <a:r>
                <a:rPr sz="1650" b="1" spc="4" baseline="42201" dirty="0" smtClean="0">
                  <a:solidFill>
                    <a:srgbClr val="FF0000"/>
                  </a:solidFill>
                  <a:latin typeface="Calibri"/>
                  <a:cs typeface="Calibri"/>
                </a:rPr>
                <a:t>4</a:t>
              </a:r>
              <a:r>
                <a:rPr sz="1650" b="1" spc="-4" baseline="42201" dirty="0" smtClean="0">
                  <a:solidFill>
                    <a:srgbClr val="FF0000"/>
                  </a:solidFill>
                  <a:latin typeface="Calibri"/>
                  <a:cs typeface="Calibri"/>
                </a:rPr>
                <a:t>/</a:t>
              </a:r>
              <a:r>
                <a:rPr sz="1650" b="1" spc="0" baseline="42201"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136902"/>
              <a:ext cx="5461508" cy="6973569"/>
            </a:xfrm>
            <a:prstGeom prst="rect">
              <a:avLst/>
            </a:prstGeom>
          </p:spPr>
          <p:txBody>
            <a:bodyPr wrap="square" lIns="0" tIns="0" rIns="0" bIns="0" rtlCol="0">
              <a:noAutofit/>
            </a:bodyPr>
            <a:lstStyle/>
            <a:p>
              <a:pPr>
                <a:lnSpc>
                  <a:spcPts val="1000"/>
                </a:lnSpc>
              </a:pPr>
              <a:endParaRPr sz="1000"/>
            </a:p>
            <a:p>
              <a:pPr marL="182879">
                <a:lnSpc>
                  <a:spcPct val="95825"/>
                </a:lnSpc>
                <a:spcBef>
                  <a:spcPts val="1083"/>
                </a:spcBef>
              </a:pPr>
              <a:r>
                <a:rPr sz="1200" b="1" spc="0" dirty="0" smtClean="0">
                  <a:latin typeface="Times New Roman"/>
                  <a:cs typeface="Times New Roman"/>
                </a:rPr>
                <a:t>Á</a:t>
              </a:r>
              <a:r>
                <a:rPr sz="1200" b="1" spc="-4" dirty="0" smtClean="0">
                  <a:latin typeface="Times New Roman"/>
                  <a:cs typeface="Times New Roman"/>
                </a:rPr>
                <a:t>re</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9" dirty="0" smtClean="0">
                  <a:latin typeface="Times New Roman"/>
                  <a:cs typeface="Times New Roman"/>
                </a:rPr>
                <a:t>R</a:t>
              </a:r>
              <a:r>
                <a:rPr sz="1200" b="1" spc="-4" dirty="0" smtClean="0">
                  <a:latin typeface="Times New Roman"/>
                  <a:cs typeface="Times New Roman"/>
                </a:rPr>
                <a:t>ec</a:t>
              </a:r>
              <a:r>
                <a:rPr sz="1200" b="1" spc="4" dirty="0" smtClean="0">
                  <a:latin typeface="Times New Roman"/>
                  <a:cs typeface="Times New Roman"/>
                </a:rPr>
                <a:t>u</a:t>
              </a:r>
              <a:r>
                <a:rPr sz="1200" b="1" spc="-4" dirty="0" smtClean="0">
                  <a:latin typeface="Times New Roman"/>
                  <a:cs typeface="Times New Roman"/>
                </a:rPr>
                <a:t>r</a:t>
              </a:r>
              <a:r>
                <a:rPr sz="1200" b="1" spc="0" dirty="0" smtClean="0">
                  <a:latin typeface="Times New Roman"/>
                  <a:cs typeface="Times New Roman"/>
                </a:rPr>
                <a:t>sos </a:t>
              </a:r>
              <a:r>
                <a:rPr sz="1200" b="1" spc="4" dirty="0" smtClean="0">
                  <a:latin typeface="Times New Roman"/>
                  <a:cs typeface="Times New Roman"/>
                </a:rPr>
                <a:t>Hu</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os</a:t>
              </a:r>
              <a:endParaRPr sz="1200">
                <a:latin typeface="Times New Roman"/>
                <a:cs typeface="Times New Roman"/>
              </a:endParaRPr>
            </a:p>
            <a:p>
              <a:pPr marL="525779" marR="157761" indent="-228600">
                <a:lnSpc>
                  <a:spcPct val="95825"/>
                </a:lnSpc>
                <a:spcBef>
                  <a:spcPts val="2739"/>
                </a:spcBef>
                <a:tabLst>
                  <a:tab pos="520700" algn="l"/>
                </a:tabLst>
              </a:pPr>
              <a:r>
                <a:rPr sz="1200" spc="0" dirty="0" smtClean="0">
                  <a:latin typeface="Wingdings"/>
                  <a:cs typeface="Wingdings"/>
                </a:rPr>
                <a:t></a:t>
              </a:r>
              <a:r>
                <a:rPr sz="1200" spc="0" dirty="0" smtClean="0">
                  <a:latin typeface="Times New Roman"/>
                  <a:cs typeface="Times New Roman"/>
                </a:rPr>
                <a:t>	M</a:t>
              </a:r>
              <a:r>
                <a:rPr sz="1200" spc="-4" dirty="0" smtClean="0">
                  <a:latin typeface="Times New Roman"/>
                  <a:cs typeface="Times New Roman"/>
                </a:rPr>
                <a:t>a</a:t>
              </a:r>
              <a:r>
                <a:rPr sz="1200" spc="0" dirty="0" smtClean="0">
                  <a:latin typeface="Times New Roman"/>
                  <a:cs typeface="Times New Roman"/>
                </a:rPr>
                <a:t>nten</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un plan</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4" dirty="0" smtClean="0">
                  <a:latin typeface="Times New Roman"/>
                  <a:cs typeface="Times New Roman"/>
                </a:rPr>
                <a:t>i</a:t>
              </a:r>
              <a:r>
                <a:rPr sz="1200" spc="0" dirty="0" smtClean="0">
                  <a:latin typeface="Times New Roman"/>
                  <a:cs typeface="Times New Roman"/>
                </a:rPr>
                <a:t>nua</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4" dirty="0" smtClean="0">
                  <a:latin typeface="Times New Roman"/>
                  <a:cs typeface="Times New Roman"/>
                </a:rPr>
                <a:t>e</a:t>
              </a:r>
              <a:r>
                <a:rPr sz="1200" spc="0" dirty="0" smtClean="0">
                  <a:latin typeface="Times New Roman"/>
                  <a:cs typeface="Times New Roman"/>
                </a:rPr>
                <a:t>l pe</a:t>
              </a:r>
              <a:r>
                <a:rPr sz="1200" spc="-4" dirty="0" smtClean="0">
                  <a:latin typeface="Times New Roman"/>
                  <a:cs typeface="Times New Roman"/>
                </a:rPr>
                <a:t>r</a:t>
              </a:r>
              <a:r>
                <a:rPr sz="1200" spc="0" dirty="0" smtClean="0">
                  <a:latin typeface="Times New Roman"/>
                  <a:cs typeface="Times New Roman"/>
                </a:rPr>
                <a:t>son</a:t>
              </a:r>
              <a:r>
                <a:rPr sz="1200" spc="-4" dirty="0" smtClean="0">
                  <a:latin typeface="Times New Roman"/>
                  <a:cs typeface="Times New Roman"/>
                </a:rPr>
                <a:t>a</a:t>
              </a:r>
              <a:r>
                <a:rPr sz="1200" spc="0" dirty="0" smtClean="0">
                  <a:latin typeface="Times New Roman"/>
                  <a:cs typeface="Times New Roman"/>
                </a:rPr>
                <a:t>l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da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ialidad</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un p</a:t>
              </a:r>
              <a:r>
                <a:rPr sz="1200" spc="-4" dirty="0" smtClean="0">
                  <a:latin typeface="Times New Roman"/>
                  <a:cs typeface="Times New Roman"/>
                </a:rPr>
                <a:t>re</a:t>
              </a:r>
              <a:r>
                <a:rPr sz="1200" spc="9" dirty="0" smtClean="0">
                  <a:latin typeface="Times New Roman"/>
                  <a:cs typeface="Times New Roman"/>
                </a:rPr>
                <a:t>s</a:t>
              </a:r>
              <a:r>
                <a:rPr sz="1200" spc="0" dirty="0" smtClean="0">
                  <a:latin typeface="Times New Roman"/>
                  <a:cs typeface="Times New Roman"/>
                </a:rPr>
                <a:t>upu</a:t>
              </a:r>
              <a:r>
                <a:rPr sz="1200" spc="-4" dirty="0" smtClean="0">
                  <a:latin typeface="Times New Roman"/>
                  <a:cs typeface="Times New Roman"/>
                </a:rPr>
                <a:t>e</a:t>
              </a:r>
              <a:r>
                <a:rPr sz="1200" spc="0" dirty="0" smtClean="0">
                  <a:latin typeface="Times New Roman"/>
                  <a:cs typeface="Times New Roman"/>
                </a:rPr>
                <a:t>sto ap</a:t>
              </a:r>
              <a:r>
                <a:rPr sz="1200" spc="-4" dirty="0" smtClean="0">
                  <a:latin typeface="Times New Roman"/>
                  <a:cs typeface="Times New Roman"/>
                </a:rPr>
                <a:t>r</a:t>
              </a:r>
              <a:r>
                <a:rPr sz="1200" spc="0" dirty="0" smtClean="0">
                  <a:latin typeface="Times New Roman"/>
                  <a:cs typeface="Times New Roman"/>
                </a:rPr>
                <a:t>ob</a:t>
              </a:r>
              <a:r>
                <a:rPr sz="1200" spc="-4" dirty="0" smtClean="0">
                  <a:latin typeface="Times New Roman"/>
                  <a:cs typeface="Times New Roman"/>
                </a:rPr>
                <a:t>a</a:t>
              </a:r>
              <a:r>
                <a:rPr sz="1200" spc="0" dirty="0" smtClean="0">
                  <a:latin typeface="Times New Roman"/>
                  <a:cs typeface="Times New Roman"/>
                </a:rPr>
                <a:t>do </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a:t>
              </a:r>
              <a:r>
                <a:rPr sz="1200" spc="9" dirty="0" smtClean="0">
                  <a:latin typeface="Times New Roman"/>
                  <a:cs typeface="Times New Roman"/>
                </a:rPr>
                <a:t>a</a:t>
              </a:r>
              <a:r>
                <a:rPr sz="1200" spc="0" dirty="0" smtClean="0">
                  <a:latin typeface="Times New Roman"/>
                  <a:cs typeface="Times New Roman"/>
                </a:rPr>
                <a:t>ment</a:t>
              </a:r>
              <a:r>
                <a:rPr sz="1200" spc="-4" dirty="0" smtClean="0">
                  <a:latin typeface="Times New Roman"/>
                  <a:cs typeface="Times New Roman"/>
                </a:rPr>
                <a:t>e</a:t>
              </a:r>
              <a:r>
                <a:rPr sz="1200" spc="0" dirty="0" smtClean="0">
                  <a:latin typeface="Times New Roman"/>
                  <a:cs typeface="Times New Roman"/>
                </a:rPr>
                <a:t>.</a:t>
              </a:r>
              <a:endParaRPr sz="1200">
                <a:latin typeface="Times New Roman"/>
                <a:cs typeface="Times New Roman"/>
              </a:endParaRPr>
            </a:p>
            <a:p>
              <a:pPr marL="525779" marR="157304" indent="-228600">
                <a:lnSpc>
                  <a:spcPct val="95825"/>
                </a:lnSpc>
                <a:tabLst>
                  <a:tab pos="520700" algn="l"/>
                </a:tabLst>
              </a:pPr>
              <a:r>
                <a:rPr sz="1200" spc="0" dirty="0" smtClean="0">
                  <a:latin typeface="Wingdings"/>
                  <a:cs typeface="Wingdings"/>
                </a:rPr>
                <a:t></a:t>
              </a:r>
              <a:r>
                <a:rPr sz="1200" spc="0" dirty="0" smtClean="0">
                  <a:latin typeface="Times New Roman"/>
                  <a:cs typeface="Times New Roman"/>
                </a:rPr>
                <a:t>	Mot</a:t>
              </a:r>
              <a:r>
                <a:rPr sz="1200" spc="4" dirty="0" smtClean="0">
                  <a:latin typeface="Times New Roman"/>
                  <a:cs typeface="Times New Roman"/>
                </a:rPr>
                <a:t>i</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a:t>
              </a:r>
              <a:r>
                <a:rPr sz="1200" spc="1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1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29"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vos</a:t>
              </a:r>
              <a:r>
                <a:rPr sz="1200" spc="119" dirty="0" smtClean="0">
                  <a:latin typeface="Times New Roman"/>
                  <a:cs typeface="Times New Roman"/>
                </a:rPr>
                <a:t> </a:t>
              </a:r>
              <a:r>
                <a:rPr sz="1200" spc="0" dirty="0" smtClean="0">
                  <a:latin typeface="Times New Roman"/>
                  <a:cs typeface="Times New Roman"/>
                </a:rPr>
                <a:t>por</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objetivos</a:t>
              </a:r>
              <a:r>
                <a:rPr sz="1200" spc="119"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t>
              </a:r>
              <a:r>
                <a:rPr sz="1200" spc="0" dirty="0" smtClean="0">
                  <a:latin typeface="Times New Roman"/>
                  <a:cs typeface="Times New Roman"/>
                </a:rPr>
                <a:t>ompañí</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a:p>
              <a:pPr marL="525779" marR="155171" indent="-228600">
                <a:lnSpc>
                  <a:spcPct val="95825"/>
                </a:lnSpc>
                <a:tabLst>
                  <a:tab pos="520700" algn="l"/>
                </a:tabLst>
              </a:pPr>
              <a:r>
                <a:rPr sz="1200" spc="0" dirty="0" smtClean="0">
                  <a:latin typeface="Wingdings"/>
                  <a:cs typeface="Wingdings"/>
                </a:rPr>
                <a:t></a:t>
              </a:r>
              <a:r>
                <a:rPr sz="1200" spc="0" dirty="0" smtClean="0">
                  <a:latin typeface="Times New Roman"/>
                  <a:cs typeface="Times New Roman"/>
                </a:rPr>
                <a:t>	El</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a:t>
              </a:r>
              <a:r>
                <a:rPr sz="1200" spc="19"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0" dirty="0" smtClean="0">
                  <a:latin typeface="Times New Roman"/>
                  <a:cs typeface="Times New Roman"/>
                </a:rPr>
                <a:t>prod</a:t>
              </a:r>
              <a:r>
                <a:rPr sz="1200" spc="-4" dirty="0" smtClean="0">
                  <a:latin typeface="Times New Roman"/>
                  <a:cs typeface="Times New Roman"/>
                </a:rPr>
                <a:t>uc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19"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promov</a:t>
              </a:r>
              <a:r>
                <a:rPr sz="1200" spc="4" dirty="0" smtClean="0">
                  <a:latin typeface="Times New Roman"/>
                  <a:cs typeface="Times New Roman"/>
                </a:rPr>
                <a:t>e</a:t>
              </a:r>
              <a:r>
                <a:rPr sz="1200" spc="0" dirty="0" smtClean="0">
                  <a:latin typeface="Times New Roman"/>
                  <a:cs typeface="Times New Roman"/>
                </a:rPr>
                <a:t>r</a:t>
              </a:r>
              <a:r>
                <a:rPr sz="1200" spc="19" dirty="0" smtClean="0">
                  <a:latin typeface="Times New Roman"/>
                  <a:cs typeface="Times New Roman"/>
                </a:rPr>
                <a:t> </a:t>
              </a:r>
              <a:r>
                <a:rPr sz="1200" spc="0" dirty="0" smtClean="0">
                  <a:latin typeface="Times New Roman"/>
                  <a:cs typeface="Times New Roman"/>
                </a:rPr>
                <a:t>la</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a:t>
              </a:r>
              <a:r>
                <a:rPr sz="1200" spc="29" dirty="0" smtClean="0">
                  <a:latin typeface="Times New Roman"/>
                  <a:cs typeface="Times New Roman"/>
                </a:rPr>
                <a:t> </a:t>
              </a:r>
              <a:r>
                <a:rPr sz="1200" spc="0" dirty="0" smtClean="0">
                  <a:latin typeface="Times New Roman"/>
                  <a:cs typeface="Times New Roman"/>
                </a:rPr>
                <a:t>de la di</a:t>
              </a:r>
              <a:r>
                <a:rPr sz="1200" spc="-4" dirty="0" smtClean="0">
                  <a:latin typeface="Times New Roman"/>
                  <a:cs typeface="Times New Roman"/>
                </a:rPr>
                <a:t>recc</a:t>
              </a:r>
              <a:r>
                <a:rPr sz="1200" spc="0" dirty="0" smtClean="0">
                  <a:latin typeface="Times New Roman"/>
                  <a:cs typeface="Times New Roman"/>
                </a:rPr>
                <a:t>ión.</a:t>
              </a:r>
              <a:endParaRPr sz="1200">
                <a:latin typeface="Times New Roman"/>
                <a:cs typeface="Times New Roman"/>
              </a:endParaRPr>
            </a:p>
            <a:p>
              <a:pPr marL="525779" marR="152326" indent="-228600">
                <a:lnSpc>
                  <a:spcPts val="1380"/>
                </a:lnSpc>
                <a:spcBef>
                  <a:spcPts val="74"/>
                </a:spcBef>
                <a:tabLst>
                  <a:tab pos="520700" algn="l"/>
                </a:tabLst>
              </a:pPr>
              <a:r>
                <a:rPr sz="1200" spc="0" dirty="0" smtClean="0">
                  <a:latin typeface="Wingdings"/>
                  <a:cs typeface="Wingdings"/>
                </a:rPr>
                <a:t></a:t>
              </a:r>
              <a:r>
                <a:rPr sz="1200" spc="0" dirty="0" smtClean="0">
                  <a:latin typeface="Times New Roman"/>
                  <a:cs typeface="Times New Roman"/>
                </a:rPr>
                <a:t>	R</a:t>
              </a:r>
              <a:r>
                <a:rPr sz="1200" spc="-4" dirty="0" smtClean="0">
                  <a:latin typeface="Times New Roman"/>
                  <a:cs typeface="Times New Roman"/>
                </a:rPr>
                <a:t>e</a:t>
              </a:r>
              <a:r>
                <a:rPr sz="1200" spc="0" dirty="0" smtClean="0">
                  <a:latin typeface="Times New Roman"/>
                  <a:cs typeface="Times New Roman"/>
                </a:rPr>
                <a:t>solver</a:t>
              </a:r>
              <a:r>
                <a:rPr sz="1200" spc="1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z</a:t>
              </a:r>
              <a:r>
                <a:rPr sz="1200" spc="0" dirty="0" smtClean="0">
                  <a:latin typeface="Times New Roman"/>
                  <a:cs typeface="Times New Roman"/>
                </a:rPr>
                <a:t>mente</a:t>
              </a:r>
              <a:r>
                <a:rPr sz="1200" spc="100" dirty="0" smtClean="0">
                  <a:latin typeface="Times New Roman"/>
                  <a:cs typeface="Times New Roman"/>
                </a:rPr>
                <a:t> </a:t>
              </a:r>
              <a:r>
                <a:rPr sz="1200" spc="0" dirty="0" smtClean="0">
                  <a:latin typeface="Times New Roman"/>
                  <a:cs typeface="Times New Roman"/>
                </a:rPr>
                <a:t>los</a:t>
              </a:r>
              <a:r>
                <a:rPr sz="1200" spc="109" dirty="0" smtClean="0">
                  <a:latin typeface="Times New Roman"/>
                  <a:cs typeface="Times New Roman"/>
                </a:rPr>
                <a:t> </a:t>
              </a:r>
              <a:r>
                <a:rPr sz="1200" spc="0" dirty="0" smtClean="0">
                  <a:latin typeface="Times New Roman"/>
                  <a:cs typeface="Times New Roman"/>
                </a:rPr>
                <a:t>probl</a:t>
              </a:r>
              <a:r>
                <a:rPr sz="1200" spc="-4" dirty="0" smtClean="0">
                  <a:latin typeface="Times New Roman"/>
                  <a:cs typeface="Times New Roman"/>
                </a:rPr>
                <a:t>e</a:t>
              </a:r>
              <a:r>
                <a:rPr sz="1200" spc="0" dirty="0" smtClean="0">
                  <a:latin typeface="Times New Roman"/>
                  <a:cs typeface="Times New Roman"/>
                </a:rPr>
                <a:t>mas,</a:t>
              </a:r>
              <a:r>
                <a:rPr sz="1200" spc="10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ntes,</a:t>
              </a:r>
              <a:r>
                <a:rPr sz="1200" spc="104" dirty="0" smtClean="0">
                  <a:latin typeface="Times New Roman"/>
                  <a:cs typeface="Times New Roman"/>
                </a:rPr>
                <a:t> </a:t>
              </a:r>
              <a:r>
                <a:rPr sz="1200" spc="0" dirty="0" smtClean="0">
                  <a:latin typeface="Times New Roman"/>
                  <a:cs typeface="Times New Roman"/>
                </a:rPr>
                <a:t>dur</a:t>
              </a:r>
              <a:r>
                <a:rPr sz="1200" spc="-9" dirty="0" smtClean="0">
                  <a:latin typeface="Times New Roman"/>
                  <a:cs typeface="Times New Roman"/>
                </a:rPr>
                <a:t>a</a:t>
              </a:r>
              <a:r>
                <a:rPr sz="1200" spc="9" dirty="0" smtClean="0">
                  <a:latin typeface="Times New Roman"/>
                  <a:cs typeface="Times New Roman"/>
                </a:rPr>
                <a:t>n</a:t>
              </a:r>
              <a:r>
                <a:rPr sz="1200" spc="0" dirty="0" smtClean="0">
                  <a:latin typeface="Times New Roman"/>
                  <a:cs typeface="Times New Roman"/>
                </a:rPr>
                <a:t>te</a:t>
              </a:r>
              <a:r>
                <a:rPr sz="1200" spc="114"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sp</a:t>
              </a:r>
              <a:r>
                <a:rPr sz="1200" spc="9" dirty="0" smtClean="0">
                  <a:latin typeface="Times New Roman"/>
                  <a:cs typeface="Times New Roman"/>
                </a:rPr>
                <a:t>u</a:t>
              </a:r>
              <a:r>
                <a:rPr sz="1200" spc="-4" dirty="0" smtClean="0">
                  <a:latin typeface="Times New Roman"/>
                  <a:cs typeface="Times New Roman"/>
                </a:rPr>
                <a:t>é</a:t>
              </a:r>
              <a:r>
                <a:rPr sz="1200" spc="0" dirty="0" smtClean="0">
                  <a:latin typeface="Times New Roman"/>
                  <a:cs typeface="Times New Roman"/>
                </a:rPr>
                <a:t>s</a:t>
              </a:r>
              <a:r>
                <a:rPr sz="1200" spc="109"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29"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ón labo</a:t>
              </a:r>
              <a:r>
                <a:rPr sz="1200" spc="-4" dirty="0" smtClean="0">
                  <a:latin typeface="Times New Roman"/>
                  <a:cs typeface="Times New Roman"/>
                </a:rPr>
                <a:t>ra</a:t>
              </a:r>
              <a:r>
                <a:rPr sz="1200" spc="0" dirty="0" smtClean="0">
                  <a:latin typeface="Times New Roman"/>
                  <a:cs typeface="Times New Roman"/>
                </a:rPr>
                <a:t>l.</a:t>
              </a:r>
              <a:endParaRPr sz="1200">
                <a:latin typeface="Times New Roman"/>
                <a:cs typeface="Times New Roman"/>
              </a:endParaRPr>
            </a:p>
            <a:p>
              <a:pPr marL="525779" marR="157914" indent="-228600">
                <a:lnSpc>
                  <a:spcPts val="1380"/>
                </a:lnSpc>
                <a:tabLst>
                  <a:tab pos="520700" algn="l"/>
                </a:tabLst>
              </a:pPr>
              <a:r>
                <a:rPr sz="1200" spc="0" dirty="0" smtClean="0">
                  <a:latin typeface="Wingdings"/>
                  <a:cs typeface="Wingdings"/>
                </a:rPr>
                <a:t></a:t>
              </a:r>
              <a:r>
                <a:rPr sz="1200" spc="0" dirty="0" smtClean="0">
                  <a:latin typeface="Times New Roman"/>
                  <a:cs typeface="Times New Roman"/>
                </a:rPr>
                <a:t>	Cump</a:t>
              </a:r>
              <a:r>
                <a:rPr sz="1200" spc="4" dirty="0" smtClean="0">
                  <a:latin typeface="Times New Roman"/>
                  <a:cs typeface="Times New Roman"/>
                </a:rPr>
                <a:t>l</a:t>
              </a:r>
              <a:r>
                <a:rPr sz="1200" spc="0" dirty="0" smtClean="0">
                  <a:latin typeface="Times New Roman"/>
                  <a:cs typeface="Times New Roman"/>
                </a:rPr>
                <a:t>ir</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a:t>
              </a:r>
              <a:r>
                <a:rPr sz="1200" spc="14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ión</a:t>
              </a:r>
              <a:r>
                <a:rPr sz="1200" spc="13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a:t>
              </a:r>
              <a:r>
                <a:rPr sz="1200" spc="12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3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rlo</a:t>
              </a:r>
              <a:r>
                <a:rPr sz="1200" spc="12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ma</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 que</a:t>
              </a:r>
              <a:r>
                <a:rPr sz="1200" spc="-4" dirty="0" smtClean="0">
                  <a:latin typeface="Times New Roman"/>
                  <a:cs typeface="Times New Roman"/>
                </a:rPr>
                <a:t> ca</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va</a:t>
              </a:r>
              <a:r>
                <a:rPr sz="1200" spc="-4" dirty="0" smtClean="0">
                  <a:latin typeface="Times New Roman"/>
                  <a:cs typeface="Times New Roman"/>
                </a:rPr>
                <a:t> </a:t>
              </a:r>
              <a:r>
                <a:rPr sz="1200" spc="0" dirty="0" smtClean="0">
                  <a:latin typeface="Times New Roman"/>
                  <a:cs typeface="Times New Roman"/>
                </a:rPr>
                <a:t>i</a:t>
              </a:r>
              <a:r>
                <a:rPr sz="1200" spc="1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orpo</a:t>
              </a:r>
              <a:r>
                <a:rPr sz="1200" spc="4"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a la</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ompañía</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 m</a:t>
              </a:r>
              <a:r>
                <a:rPr sz="1200" spc="-4" dirty="0" smtClean="0">
                  <a:latin typeface="Times New Roman"/>
                  <a:cs typeface="Times New Roman"/>
                </a:rPr>
                <a:t>á</a:t>
              </a:r>
              <a:r>
                <a:rPr sz="1200" spc="0" dirty="0" smtClean="0">
                  <a:latin typeface="Times New Roman"/>
                  <a:cs typeface="Times New Roman"/>
                </a:rPr>
                <a:t>s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a:p>
              <a:pPr marL="248411">
                <a:lnSpc>
                  <a:spcPct val="95825"/>
                </a:lnSpc>
                <a:spcBef>
                  <a:spcPts val="2700"/>
                </a:spcBef>
              </a:pPr>
              <a:r>
                <a:rPr sz="1200" b="1" spc="0" dirty="0" smtClean="0">
                  <a:latin typeface="Times New Roman"/>
                  <a:cs typeface="Times New Roman"/>
                </a:rPr>
                <a:t>g)</a:t>
              </a:r>
              <a:r>
                <a:rPr sz="1200" b="1" spc="114" dirty="0" smtClean="0">
                  <a:latin typeface="Times New Roman"/>
                  <a:cs typeface="Times New Roman"/>
                </a:rPr>
                <a:t> </a:t>
              </a:r>
              <a:r>
                <a:rPr sz="1200" b="1" spc="0" dirty="0" smtClean="0">
                  <a:latin typeface="Times New Roman"/>
                  <a:cs typeface="Times New Roman"/>
                </a:rPr>
                <a:t>Dist</a:t>
              </a:r>
              <a:r>
                <a:rPr sz="1200" b="1" spc="-4" dirty="0" smtClean="0">
                  <a:latin typeface="Times New Roman"/>
                  <a:cs typeface="Times New Roman"/>
                </a:rPr>
                <a:t>r</a:t>
              </a:r>
              <a:r>
                <a:rPr sz="1200" b="1" spc="0" dirty="0" smtClean="0">
                  <a:latin typeface="Times New Roman"/>
                  <a:cs typeface="Times New Roman"/>
                </a:rPr>
                <a:t>i</a:t>
              </a:r>
              <a:r>
                <a:rPr sz="1200" b="1" spc="4" dirty="0" smtClean="0">
                  <a:latin typeface="Times New Roman"/>
                  <a:cs typeface="Times New Roman"/>
                </a:rPr>
                <a:t>bu</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4" dirty="0" smtClean="0">
                  <a:latin typeface="Times New Roman"/>
                  <a:cs typeface="Times New Roman"/>
                </a:rPr>
                <a:t>e</a:t>
              </a:r>
              <a:r>
                <a:rPr sz="1200" b="1" spc="0" dirty="0" smtClean="0">
                  <a:latin typeface="Times New Roman"/>
                  <a:cs typeface="Times New Roman"/>
                </a:rPr>
                <a:t>l </a:t>
              </a:r>
              <a:r>
                <a:rPr sz="1200" b="1" spc="4" dirty="0" smtClean="0">
                  <a:latin typeface="Times New Roman"/>
                  <a:cs typeface="Times New Roman"/>
                </a:rPr>
                <a:t>T</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b</a:t>
              </a:r>
              <a:r>
                <a:rPr sz="1200" b="1" spc="0" dirty="0" smtClean="0">
                  <a:latin typeface="Times New Roman"/>
                  <a:cs typeface="Times New Roman"/>
                </a:rPr>
                <a:t>a</a:t>
              </a:r>
              <a:r>
                <a:rPr sz="1200" b="1" spc="-14" dirty="0" smtClean="0">
                  <a:latin typeface="Times New Roman"/>
                  <a:cs typeface="Times New Roman"/>
                </a:rPr>
                <a:t>j</a:t>
              </a:r>
              <a:r>
                <a:rPr sz="1200" b="1" spc="0" dirty="0" smtClean="0">
                  <a:latin typeface="Times New Roman"/>
                  <a:cs typeface="Times New Roman"/>
                </a:rPr>
                <a:t>o y Tie</a:t>
              </a:r>
              <a:r>
                <a:rPr sz="1200" b="1" spc="-19" dirty="0" smtClean="0">
                  <a:latin typeface="Times New Roman"/>
                  <a:cs typeface="Times New Roman"/>
                </a:rPr>
                <a:t>m</a:t>
              </a:r>
              <a:r>
                <a:rPr sz="1200" b="1" spc="4" dirty="0" smtClean="0">
                  <a:latin typeface="Times New Roman"/>
                  <a:cs typeface="Times New Roman"/>
                </a:rPr>
                <a:t>p</a:t>
              </a:r>
              <a:r>
                <a:rPr sz="1200" b="1" spc="0" dirty="0" smtClean="0">
                  <a:latin typeface="Times New Roman"/>
                  <a:cs typeface="Times New Roman"/>
                </a:rPr>
                <a:t>o Est</a:t>
              </a:r>
              <a:r>
                <a:rPr sz="1200" b="1" spc="9"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a:p>
              <a:pPr marL="1562735" marR="1565427" algn="ctr">
                <a:lnSpc>
                  <a:spcPct val="95825"/>
                </a:lnSpc>
                <a:spcBef>
                  <a:spcPts val="4140"/>
                </a:spcBef>
              </a:pPr>
              <a:r>
                <a:rPr sz="1200" b="1" spc="0" dirty="0" smtClean="0">
                  <a:latin typeface="Times New Roman"/>
                  <a:cs typeface="Times New Roman"/>
                </a:rPr>
                <a:t>Dist</a:t>
              </a:r>
              <a:r>
                <a:rPr sz="1200" b="1" spc="-4" dirty="0" smtClean="0">
                  <a:latin typeface="Times New Roman"/>
                  <a:cs typeface="Times New Roman"/>
                </a:rPr>
                <a:t>r</a:t>
              </a:r>
              <a:r>
                <a:rPr sz="1200" b="1" spc="0" dirty="0" smtClean="0">
                  <a:latin typeface="Times New Roman"/>
                  <a:cs typeface="Times New Roman"/>
                </a:rPr>
                <a:t>i</a:t>
              </a:r>
              <a:r>
                <a:rPr sz="1200" b="1" spc="4" dirty="0" smtClean="0">
                  <a:latin typeface="Times New Roman"/>
                  <a:cs typeface="Times New Roman"/>
                </a:rPr>
                <a:t>bu</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4" dirty="0" smtClean="0">
                  <a:latin typeface="Times New Roman"/>
                  <a:cs typeface="Times New Roman"/>
                </a:rPr>
                <a:t>e</a:t>
              </a:r>
              <a:r>
                <a:rPr sz="1200" b="1" spc="0" dirty="0" smtClean="0">
                  <a:latin typeface="Times New Roman"/>
                  <a:cs typeface="Times New Roman"/>
                </a:rPr>
                <a:t>l eq</a:t>
              </a:r>
              <a:r>
                <a:rPr sz="1200" b="1" spc="4" dirty="0" smtClean="0">
                  <a:latin typeface="Times New Roman"/>
                  <a:cs typeface="Times New Roman"/>
                </a:rPr>
                <a:t>u</a:t>
              </a:r>
              <a:r>
                <a:rPr sz="1200" b="1" spc="-9" dirty="0" smtClean="0">
                  <a:latin typeface="Times New Roman"/>
                  <a:cs typeface="Times New Roman"/>
                </a:rPr>
                <a:t>i</a:t>
              </a:r>
              <a:r>
                <a:rPr sz="1200" b="1" spc="4" dirty="0" smtClean="0">
                  <a:latin typeface="Times New Roman"/>
                  <a:cs typeface="Times New Roman"/>
                </a:rPr>
                <a:t>p</a:t>
              </a:r>
              <a:r>
                <a:rPr sz="1200" b="1" spc="0" dirty="0" smtClean="0">
                  <a:latin typeface="Times New Roman"/>
                  <a:cs typeface="Times New Roman"/>
                </a:rPr>
                <a:t>o</a:t>
              </a:r>
              <a:r>
                <a:rPr sz="1200" b="1" spc="-9"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T</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b</a:t>
              </a:r>
              <a:r>
                <a:rPr sz="1200" b="1" spc="0" dirty="0" smtClean="0">
                  <a:latin typeface="Times New Roman"/>
                  <a:cs typeface="Times New Roman"/>
                </a:rPr>
                <a:t>ajo</a:t>
              </a:r>
              <a:endParaRPr sz="1200">
                <a:latin typeface="Times New Roman"/>
                <a:cs typeface="Times New Roman"/>
              </a:endParaRPr>
            </a:p>
            <a:p>
              <a:pPr marL="68579" marR="152961" algn="just">
                <a:lnSpc>
                  <a:spcPct val="95921"/>
                </a:lnSpc>
                <a:spcBef>
                  <a:spcPts val="2760"/>
                </a:spcBef>
              </a:pPr>
              <a:r>
                <a:rPr sz="1200" spc="-14" dirty="0" smtClean="0">
                  <a:latin typeface="Times New Roman"/>
                  <a:cs typeface="Times New Roman"/>
                </a:rPr>
                <a:t>L</a:t>
              </a:r>
              <a:r>
                <a:rPr sz="1200" spc="0" dirty="0" smtClean="0">
                  <a:latin typeface="Times New Roman"/>
                  <a:cs typeface="Times New Roman"/>
                </a:rPr>
                <a:t>a</a:t>
              </a:r>
              <a:r>
                <a:rPr sz="1200" spc="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5" dirty="0" smtClean="0">
                  <a:latin typeface="Times New Roman"/>
                  <a:cs typeface="Times New Roman"/>
                </a:rPr>
                <a:t> </a:t>
              </a:r>
              <a:r>
                <a:rPr sz="1200" spc="4" dirty="0" smtClean="0">
                  <a:latin typeface="Times New Roman"/>
                  <a:cs typeface="Times New Roman"/>
                </a:rPr>
                <a:t>l</a:t>
              </a:r>
              <a:r>
                <a:rPr sz="1200" spc="0" dirty="0" smtClean="0">
                  <a:latin typeface="Times New Roman"/>
                  <a:cs typeface="Times New Roman"/>
                </a:rPr>
                <a:t>os</a:t>
              </a:r>
              <a:r>
                <a:rPr sz="1200" spc="1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15" dirty="0" smtClean="0">
                  <a:latin typeface="Times New Roman"/>
                  <a:cs typeface="Times New Roman"/>
                </a:rPr>
                <a:t> </a:t>
              </a:r>
              <a:r>
                <a:rPr sz="1200" spc="0" dirty="0" smtClean="0">
                  <a:latin typeface="Times New Roman"/>
                  <a:cs typeface="Times New Roman"/>
                </a:rPr>
                <a:t>de</a:t>
              </a:r>
              <a:r>
                <a:rPr sz="1200" spc="9"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a:t>
              </a:r>
              <a:r>
                <a:rPr sz="1200" spc="0" dirty="0" smtClean="0">
                  <a:latin typeface="Times New Roman"/>
                  <a:cs typeface="Times New Roman"/>
                </a:rPr>
                <a:t>u</a:t>
              </a:r>
              <a:r>
                <a:rPr sz="1200" spc="9" dirty="0" smtClean="0">
                  <a:latin typeface="Times New Roman"/>
                  <a:cs typeface="Times New Roman"/>
                </a:rPr>
                <a:t>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15" dirty="0" smtClean="0">
                  <a:latin typeface="Times New Roman"/>
                  <a:cs typeface="Times New Roman"/>
                </a:rPr>
                <a:t> </a:t>
              </a:r>
              <a:r>
                <a:rPr sz="1200" spc="0" dirty="0" smtClean="0">
                  <a:latin typeface="Times New Roman"/>
                  <a:cs typeface="Times New Roman"/>
                </a:rPr>
                <a:t>Con</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20" dirty="0" smtClean="0">
                  <a:latin typeface="Times New Roman"/>
                  <a:cs typeface="Times New Roman"/>
                </a:rPr>
                <a:t> </a:t>
              </a:r>
              <a:r>
                <a:rPr sz="1200" spc="0" dirty="0" smtClean="0">
                  <a:latin typeface="Times New Roman"/>
                  <a:cs typeface="Times New Roman"/>
                </a:rPr>
                <a:t>y R</a:t>
              </a:r>
              <a:r>
                <a:rPr sz="1200" spc="-4" dirty="0" smtClean="0">
                  <a:latin typeface="Times New Roman"/>
                  <a:cs typeface="Times New Roman"/>
                </a:rPr>
                <a:t>ec</a:t>
              </a:r>
              <a:r>
                <a:rPr sz="1200" spc="0" dirty="0" smtClean="0">
                  <a:latin typeface="Times New Roman"/>
                  <a:cs typeface="Times New Roman"/>
                </a:rPr>
                <a:t>ursos</a:t>
              </a:r>
              <a:r>
                <a:rPr sz="1200" spc="4"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r>
                <a:rPr sz="1200" spc="10" dirty="0" smtClean="0">
                  <a:latin typeface="Times New Roman"/>
                  <a:cs typeface="Times New Roman"/>
                </a:rPr>
                <a:t> </a:t>
              </a:r>
              <a:r>
                <a:rPr sz="1200" spc="0" dirty="0" smtClean="0">
                  <a:latin typeface="Times New Roman"/>
                  <a:cs typeface="Times New Roman"/>
                </a:rPr>
                <a:t>de la</a:t>
              </a:r>
              <a:r>
                <a:rPr sz="1200" spc="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de Esp</a:t>
              </a:r>
              <a:r>
                <a:rPr sz="1200" spc="-4" dirty="0" smtClean="0">
                  <a:latin typeface="Times New Roman"/>
                  <a:cs typeface="Times New Roman"/>
                </a:rPr>
                <a:t>ec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4" dirty="0" smtClean="0">
                  <a:latin typeface="Times New Roman"/>
                  <a:cs typeface="Times New Roman"/>
                </a:rPr>
                <a:t> </a:t>
              </a:r>
              <a:r>
                <a:rPr sz="1200" spc="0" dirty="0" smtClean="0">
                  <a:latin typeface="Times New Roman"/>
                  <a:cs typeface="Times New Roman"/>
                </a:rPr>
                <a:t>Cía.</a:t>
              </a:r>
              <a:r>
                <a:rPr sz="1200" spc="4"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tda.</a:t>
              </a:r>
              <a:r>
                <a:rPr sz="1200" spc="25"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e</a:t>
              </a:r>
              <a:r>
                <a:rPr sz="1200" spc="0" dirty="0" smtClean="0">
                  <a:latin typeface="Times New Roman"/>
                  <a:cs typeface="Times New Roman"/>
                </a:rPr>
                <a:t>quipo de t</a:t>
              </a:r>
              <a:r>
                <a:rPr sz="1200" spc="-4" dirty="0" smtClean="0">
                  <a:latin typeface="Times New Roman"/>
                  <a:cs typeface="Times New Roman"/>
                </a:rPr>
                <a:t>ra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endParaRPr sz="1200">
                <a:latin typeface="Times New Roman"/>
                <a:cs typeface="Times New Roman"/>
              </a:endParaRPr>
            </a:p>
            <a:p>
              <a:pPr marL="245363">
                <a:lnSpc>
                  <a:spcPct val="95825"/>
                </a:lnSpc>
                <a:spcBef>
                  <a:spcPts val="1522"/>
                </a:spcBef>
              </a:pPr>
              <a:r>
                <a:rPr sz="1200" b="1" spc="0" dirty="0" smtClean="0">
                  <a:latin typeface="Times New Roman"/>
                  <a:cs typeface="Times New Roman"/>
                </a:rPr>
                <a:t>N</a:t>
              </a:r>
              <a:r>
                <a:rPr sz="1200" b="1" spc="-4" dirty="0" smtClean="0">
                  <a:latin typeface="Times New Roman"/>
                  <a:cs typeface="Times New Roman"/>
                </a:rPr>
                <a:t>ÚM</a:t>
              </a:r>
              <a:r>
                <a:rPr sz="1200" b="1" spc="0" dirty="0" smtClean="0">
                  <a:latin typeface="Times New Roman"/>
                  <a:cs typeface="Times New Roman"/>
                </a:rPr>
                <a:t>ERO            </a:t>
              </a:r>
              <a:r>
                <a:rPr sz="1200" b="1" spc="160" dirty="0" smtClean="0">
                  <a:latin typeface="Times New Roman"/>
                  <a:cs typeface="Times New Roman"/>
                </a:rPr>
                <a:t> </a:t>
              </a: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a:t>
              </a:r>
              <a:r>
                <a:rPr sz="1200" b="1" spc="290" dirty="0" smtClean="0">
                  <a:latin typeface="Times New Roman"/>
                  <a:cs typeface="Times New Roman"/>
                </a:rPr>
                <a:t> </a:t>
              </a: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0" dirty="0" smtClean="0">
                  <a:latin typeface="Times New Roman"/>
                  <a:cs typeface="Times New Roman"/>
                </a:rPr>
                <a:t>O                     </a:t>
              </a:r>
              <a:r>
                <a:rPr sz="1200" b="1" spc="220" dirty="0" smtClean="0">
                  <a:latin typeface="Times New Roman"/>
                  <a:cs typeface="Times New Roman"/>
                </a:rPr>
                <a:t> </a:t>
              </a:r>
              <a:r>
                <a:rPr sz="1200" b="1" spc="4" dirty="0" smtClean="0">
                  <a:latin typeface="Times New Roman"/>
                  <a:cs typeface="Times New Roman"/>
                </a:rPr>
                <a:t>S</a:t>
              </a:r>
              <a:r>
                <a:rPr sz="1200" b="1" spc="0" dirty="0" smtClean="0">
                  <a:latin typeface="Times New Roman"/>
                  <a:cs typeface="Times New Roman"/>
                </a:rPr>
                <a:t>I</a:t>
              </a:r>
              <a:r>
                <a:rPr sz="1200" b="1" spc="-9" dirty="0" smtClean="0">
                  <a:latin typeface="Times New Roman"/>
                  <a:cs typeface="Times New Roman"/>
                </a:rPr>
                <a:t>G</a:t>
              </a:r>
              <a:r>
                <a:rPr sz="1200" b="1" spc="0" dirty="0" smtClean="0">
                  <a:latin typeface="Times New Roman"/>
                  <a:cs typeface="Times New Roman"/>
                </a:rPr>
                <a:t>LAS</a:t>
              </a:r>
              <a:endParaRPr sz="1200">
                <a:latin typeface="Times New Roman"/>
                <a:cs typeface="Times New Roman"/>
              </a:endParaRPr>
            </a:p>
            <a:p>
              <a:pPr marL="530605" marR="640715" algn="ctr">
                <a:lnSpc>
                  <a:spcPct val="95825"/>
                </a:lnSpc>
                <a:spcBef>
                  <a:spcPts val="1452"/>
                </a:spcBef>
              </a:pPr>
              <a:r>
                <a:rPr sz="1200" spc="0" dirty="0" smtClean="0">
                  <a:latin typeface="Times New Roman"/>
                  <a:cs typeface="Times New Roman"/>
                </a:rPr>
                <a:t>1             </a:t>
              </a:r>
              <a:r>
                <a:rPr sz="1200" spc="75" dirty="0" smtClean="0">
                  <a:latin typeface="Times New Roman"/>
                  <a:cs typeface="Times New Roman"/>
                </a:rPr>
                <a:t> </a:t>
              </a: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          </a:t>
              </a:r>
              <a:r>
                <a:rPr sz="1200" spc="39" dirty="0" smtClean="0">
                  <a:latin typeface="Times New Roman"/>
                  <a:cs typeface="Times New Roman"/>
                </a:rPr>
                <a:t> </a:t>
              </a: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                      </a:t>
              </a:r>
              <a:r>
                <a:rPr sz="1200" spc="17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554735">
                <a:lnSpc>
                  <a:spcPct val="95825"/>
                </a:lnSpc>
                <a:spcBef>
                  <a:spcPts val="1380"/>
                </a:spcBef>
              </a:pPr>
              <a:r>
                <a:rPr sz="1200" spc="0" dirty="0" smtClean="0">
                  <a:latin typeface="Times New Roman"/>
                  <a:cs typeface="Times New Roman"/>
                </a:rPr>
                <a:t>2                 </a:t>
              </a:r>
              <a:r>
                <a:rPr sz="1200" spc="75"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st</a:t>
              </a:r>
              <a:r>
                <a:rPr sz="1200" spc="4" dirty="0" smtClean="0">
                  <a:latin typeface="Times New Roman"/>
                  <a:cs typeface="Times New Roman"/>
                </a:rPr>
                <a:t>i</a:t>
              </a:r>
              <a:r>
                <a:rPr sz="1200" spc="-4" dirty="0" smtClean="0">
                  <a:latin typeface="Times New Roman"/>
                  <a:cs typeface="Times New Roman"/>
                </a:rPr>
                <a:t>á</a:t>
              </a:r>
              <a:r>
                <a:rPr sz="1200" spc="0" dirty="0" smtClean="0">
                  <a:latin typeface="Times New Roman"/>
                  <a:cs typeface="Times New Roman"/>
                </a:rPr>
                <a:t>n </a:t>
              </a:r>
              <a:r>
                <a:rPr sz="1200" spc="4" dirty="0" smtClean="0">
                  <a:latin typeface="Times New Roman"/>
                  <a:cs typeface="Times New Roman"/>
                </a:rPr>
                <a:t>P</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            </a:t>
              </a:r>
              <a:r>
                <a:rPr sz="1200" spc="14" dirty="0" smtClean="0">
                  <a:latin typeface="Times New Roman"/>
                  <a:cs typeface="Times New Roman"/>
                </a:rPr>
                <a:t> </a:t>
              </a:r>
              <a:r>
                <a:rPr sz="1200" spc="0" dirty="0" smtClean="0">
                  <a:latin typeface="Times New Roman"/>
                  <a:cs typeface="Times New Roman"/>
                </a:rPr>
                <a:t>Auditor S</a:t>
              </a:r>
              <a:r>
                <a:rPr sz="1200" spc="-4" dirty="0" smtClean="0">
                  <a:latin typeface="Times New Roman"/>
                  <a:cs typeface="Times New Roman"/>
                </a:rPr>
                <a:t>é</a:t>
              </a:r>
              <a:r>
                <a:rPr sz="1200" spc="0" dirty="0" smtClean="0">
                  <a:latin typeface="Times New Roman"/>
                  <a:cs typeface="Times New Roman"/>
                </a:rPr>
                <a:t>nior                     </a:t>
              </a:r>
              <a:r>
                <a:rPr sz="1200" spc="84"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a:p>
              <a:pPr marL="530605" marR="654431" algn="ctr">
                <a:lnSpc>
                  <a:spcPct val="95825"/>
                </a:lnSpc>
                <a:spcBef>
                  <a:spcPts val="1380"/>
                </a:spcBef>
              </a:pPr>
              <a:r>
                <a:rPr sz="1200" spc="0" dirty="0" smtClean="0">
                  <a:latin typeface="Times New Roman"/>
                  <a:cs typeface="Times New Roman"/>
                </a:rPr>
                <a:t>3                </a:t>
              </a:r>
              <a:r>
                <a:rPr sz="1200" spc="265" dirty="0" smtClean="0">
                  <a:latin typeface="Times New Roman"/>
                  <a:cs typeface="Times New Roman"/>
                </a:rPr>
                <a:t> </a:t>
              </a:r>
              <a:r>
                <a:rPr sz="1200" spc="0" dirty="0" smtClean="0">
                  <a:latin typeface="Times New Roman"/>
                  <a:cs typeface="Times New Roman"/>
                </a:rPr>
                <a:t>Este</a:t>
              </a:r>
              <a:r>
                <a:rPr sz="1200" spc="-4" dirty="0" smtClean="0">
                  <a:latin typeface="Times New Roman"/>
                  <a:cs typeface="Times New Roman"/>
                </a:rPr>
                <a:t>fa</a:t>
              </a:r>
              <a:r>
                <a:rPr sz="1200" spc="0" dirty="0" smtClean="0">
                  <a:latin typeface="Times New Roman"/>
                  <a:cs typeface="Times New Roman"/>
                </a:rPr>
                <a:t>nía</a:t>
              </a:r>
              <a:r>
                <a:rPr sz="1200" spc="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b</a:t>
              </a:r>
              <a:r>
                <a:rPr sz="1200" spc="0" dirty="0" smtClean="0">
                  <a:latin typeface="Times New Roman"/>
                  <a:cs typeface="Times New Roman"/>
                </a:rPr>
                <a:t>a             Auditor </a:t>
              </a:r>
              <a:r>
                <a:rPr sz="1200" spc="9" dirty="0" smtClean="0">
                  <a:latin typeface="Times New Roman"/>
                  <a:cs typeface="Times New Roman"/>
                </a:rPr>
                <a:t>J</a:t>
              </a:r>
              <a:r>
                <a:rPr sz="1200" spc="0" dirty="0" smtClean="0">
                  <a:latin typeface="Times New Roman"/>
                  <a:cs typeface="Times New Roman"/>
                </a:rPr>
                <a:t>unior                     </a:t>
              </a:r>
              <a:r>
                <a:rPr sz="1200" spc="39" dirty="0" smtClean="0">
                  <a:latin typeface="Times New Roman"/>
                  <a:cs typeface="Times New Roman"/>
                </a:rPr>
                <a:t> </a:t>
              </a: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593507" y="3429853"/>
            <a:ext cx="4184233" cy="4450864"/>
          </a:xfrm>
        </p:spPr>
        <p:txBody>
          <a:bodyPr/>
          <a:lstStyle/>
          <a:p>
            <a:pPr>
              <a:buAutoNum type="alphaLcParenR"/>
            </a:pPr>
            <a:r>
              <a:rPr lang="es-EC" dirty="0" smtClean="0"/>
              <a:t>Razón social</a:t>
            </a:r>
          </a:p>
          <a:p>
            <a:pPr>
              <a:buAutoNum type="alphaLcParenR"/>
            </a:pPr>
            <a:r>
              <a:rPr lang="es-EC" dirty="0" smtClean="0"/>
              <a:t>Tipo de organización</a:t>
            </a:r>
          </a:p>
          <a:p>
            <a:pPr>
              <a:buAutoNum type="alphaLcParenR"/>
            </a:pPr>
            <a:r>
              <a:rPr lang="es-EC" dirty="0" smtClean="0"/>
              <a:t>Sector de la  </a:t>
            </a:r>
            <a:r>
              <a:rPr lang="es-EC" dirty="0"/>
              <a:t>industria de la que forma parte </a:t>
            </a:r>
          </a:p>
        </p:txBody>
      </p:sp>
      <p:sp>
        <p:nvSpPr>
          <p:cNvPr id="3" name="2 Marcador de contenido"/>
          <p:cNvSpPr>
            <a:spLocks noGrp="1"/>
          </p:cNvSpPr>
          <p:nvPr>
            <p:ph sz="quarter" idx="14"/>
          </p:nvPr>
        </p:nvSpPr>
        <p:spPr>
          <a:xfrm>
            <a:off x="4953000" y="2346960"/>
            <a:ext cx="4672466" cy="7406640"/>
          </a:xfrm>
        </p:spPr>
        <p:txBody>
          <a:bodyPr>
            <a:normAutofit fontScale="55000" lnSpcReduction="20000"/>
          </a:bodyPr>
          <a:lstStyle/>
          <a:p>
            <a:pPr marL="0" indent="0">
              <a:buNone/>
            </a:pPr>
            <a:r>
              <a:rPr lang="es-EC" sz="4500" b="1" dirty="0" smtClean="0">
                <a:solidFill>
                  <a:schemeClr val="tx2"/>
                </a:solidFill>
              </a:rPr>
              <a:t>d)</a:t>
            </a:r>
            <a:r>
              <a:rPr lang="es-EC" sz="10000" b="1" dirty="0" smtClean="0">
                <a:solidFill>
                  <a:schemeClr val="tx2"/>
                </a:solidFill>
              </a:rPr>
              <a:t> </a:t>
            </a:r>
            <a:r>
              <a:rPr lang="es-EC" sz="4300" b="1" dirty="0" smtClean="0"/>
              <a:t>Portafolio </a:t>
            </a:r>
            <a:r>
              <a:rPr lang="es-EC" sz="4300" b="1" dirty="0"/>
              <a:t>de producto o </a:t>
            </a:r>
            <a:r>
              <a:rPr lang="es-EC" sz="4300" b="1" dirty="0" smtClean="0"/>
              <a:t>servicios</a:t>
            </a:r>
          </a:p>
          <a:p>
            <a:pPr marL="0" indent="0">
              <a:buNone/>
            </a:pPr>
            <a:r>
              <a:rPr lang="es-EC" sz="4300" b="1" dirty="0" smtClean="0">
                <a:solidFill>
                  <a:schemeClr val="tx2"/>
                </a:solidFill>
              </a:rPr>
              <a:t>g</a:t>
            </a:r>
            <a:r>
              <a:rPr lang="es-EC" sz="4300" b="1" dirty="0">
                <a:solidFill>
                  <a:schemeClr val="tx2"/>
                </a:solidFill>
              </a:rPr>
              <a:t>)</a:t>
            </a:r>
            <a:r>
              <a:rPr lang="es-EC" sz="4300" b="1" dirty="0"/>
              <a:t> Estructura orgánica</a:t>
            </a:r>
          </a:p>
          <a:p>
            <a:pPr lvl="0"/>
            <a:endParaRPr lang="es-EC" sz="4300" b="1" dirty="0"/>
          </a:p>
          <a:p>
            <a:pPr marL="0" indent="0">
              <a:buNone/>
            </a:pPr>
            <a:r>
              <a:rPr lang="es-EC" sz="4300" b="1" u="sng" dirty="0"/>
              <a:t>Director Médico</a:t>
            </a:r>
            <a:r>
              <a:rPr lang="es-EC" sz="4300" dirty="0"/>
              <a:t>:    Quien preside su </a:t>
            </a:r>
            <a:r>
              <a:rPr lang="es-EC" sz="4300" dirty="0" smtClean="0"/>
              <a:t>organización</a:t>
            </a:r>
            <a:endParaRPr lang="es-EC" sz="4300" dirty="0"/>
          </a:p>
          <a:p>
            <a:pPr lvl="0"/>
            <a:endParaRPr lang="es-EC" sz="4300" dirty="0"/>
          </a:p>
          <a:p>
            <a:pPr marL="0" indent="0">
              <a:buNone/>
            </a:pPr>
            <a:r>
              <a:rPr lang="es-EC" sz="4300" dirty="0" smtClean="0"/>
              <a:t>De </a:t>
            </a:r>
            <a:r>
              <a:rPr lang="es-EC" sz="4300" dirty="0"/>
              <a:t>la Dirección Médica se desprenden los siguientes Servicios:</a:t>
            </a:r>
          </a:p>
          <a:p>
            <a:endParaRPr lang="es-EC" sz="4300" dirty="0"/>
          </a:p>
          <a:p>
            <a:pPr lvl="0"/>
            <a:r>
              <a:rPr lang="es-EC" sz="4300" b="1" u="sng" dirty="0"/>
              <a:t>Servicios </a:t>
            </a:r>
            <a:r>
              <a:rPr lang="es-EC" sz="4300" b="1" u="sng" dirty="0" smtClean="0"/>
              <a:t>Médicos</a:t>
            </a:r>
            <a:endParaRPr lang="es-EC" sz="4300" dirty="0"/>
          </a:p>
          <a:p>
            <a:pPr lvl="0"/>
            <a:r>
              <a:rPr lang="es-EC" sz="4300" b="1" u="sng" dirty="0"/>
              <a:t>Servicios Técnicos  de </a:t>
            </a:r>
            <a:r>
              <a:rPr lang="es-EC" sz="4300" b="1" u="sng" dirty="0" smtClean="0"/>
              <a:t>Apoyo</a:t>
            </a:r>
          </a:p>
          <a:p>
            <a:pPr lvl="0"/>
            <a:r>
              <a:rPr lang="es-EC" sz="4300" b="1" u="sng" dirty="0" smtClean="0"/>
              <a:t>Servicios </a:t>
            </a:r>
            <a:r>
              <a:rPr lang="es-EC" sz="4300" b="1" u="sng" dirty="0"/>
              <a:t>de </a:t>
            </a:r>
            <a:r>
              <a:rPr lang="es-EC" sz="4300" b="1" u="sng" dirty="0" smtClean="0"/>
              <a:t>Diagnóstico</a:t>
            </a:r>
            <a:endParaRPr lang="es-EC" sz="4300" dirty="0" smtClean="0"/>
          </a:p>
          <a:p>
            <a:pPr lvl="0"/>
            <a:r>
              <a:rPr lang="es-EC" sz="4300" b="1" u="sng" dirty="0" smtClean="0"/>
              <a:t>Servicios Administrativos</a:t>
            </a:r>
            <a:endParaRPr lang="es-EC" dirty="0"/>
          </a:p>
          <a:p>
            <a:pPr marL="0" indent="0">
              <a:buNone/>
            </a:pPr>
            <a:endParaRPr lang="es-EC" dirty="0"/>
          </a:p>
        </p:txBody>
      </p:sp>
      <p:sp>
        <p:nvSpPr>
          <p:cNvPr id="4" name="3 Título"/>
          <p:cNvSpPr>
            <a:spLocks noGrp="1"/>
          </p:cNvSpPr>
          <p:nvPr>
            <p:ph type="title"/>
          </p:nvPr>
        </p:nvSpPr>
        <p:spPr>
          <a:xfrm>
            <a:off x="514298" y="-40163"/>
            <a:ext cx="8717280" cy="1676400"/>
          </a:xfrm>
        </p:spPr>
        <p:txBody>
          <a:bodyPr/>
          <a:lstStyle/>
          <a:p>
            <a:r>
              <a:rPr lang="es-EC" dirty="0" smtClean="0"/>
              <a:t> </a:t>
            </a:r>
            <a:r>
              <a:rPr lang="es-EC" cap="none" dirty="0" smtClean="0"/>
              <a:t>Identificación de la organización</a:t>
            </a:r>
            <a:endParaRPr lang="es-EC"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569389" y="5874094"/>
            <a:ext cx="2350888" cy="2457978"/>
          </a:xfrm>
          <a:prstGeom prst="rect">
            <a:avLst/>
          </a:prstGeom>
          <a:ln>
            <a:noFill/>
          </a:ln>
          <a:effectLst>
            <a:softEdge rad="112500"/>
          </a:effectLst>
        </p:spPr>
      </p:pic>
    </p:spTree>
    <p:extLst>
      <p:ext uri="{BB962C8B-B14F-4D97-AF65-F5344CB8AC3E}">
        <p14:creationId xmlns:p14="http://schemas.microsoft.com/office/powerpoint/2010/main" val="3990996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74 Grupo"/>
          <p:cNvGrpSpPr/>
          <p:nvPr/>
        </p:nvGrpSpPr>
        <p:grpSpPr>
          <a:xfrm>
            <a:off x="2300350" y="877949"/>
            <a:ext cx="5461508" cy="8236966"/>
            <a:chOff x="1371854" y="900937"/>
            <a:chExt cx="5461508" cy="8236966"/>
          </a:xfrm>
        </p:grpSpPr>
        <p:sp>
          <p:nvSpPr>
            <p:cNvPr id="67" name="object 67"/>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1374902" y="213690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1371854" y="900937"/>
              <a:ext cx="0" cy="8236965"/>
            </a:xfrm>
            <a:custGeom>
              <a:avLst/>
              <a:gdLst/>
              <a:ahLst/>
              <a:cxnLst/>
              <a:rect l="l" t="t" r="r" b="b"/>
              <a:pathLst>
                <a:path h="8236965">
                  <a:moveTo>
                    <a:pt x="0" y="0"/>
                  </a:moveTo>
                  <a:lnTo>
                    <a:pt x="0" y="8236965"/>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374902" y="913485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6833362" y="900937"/>
              <a:ext cx="0" cy="8236966"/>
            </a:xfrm>
            <a:custGeom>
              <a:avLst/>
              <a:gdLst/>
              <a:ahLst/>
              <a:cxnLst/>
              <a:rect l="l" t="t" r="r" b="b"/>
              <a:pathLst>
                <a:path h="8236966">
                  <a:moveTo>
                    <a:pt x="0" y="0"/>
                  </a:moveTo>
                  <a:lnTo>
                    <a:pt x="0" y="8236966"/>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1402715" y="933450"/>
              <a:ext cx="866774" cy="438150"/>
            </a:xfrm>
            <a:prstGeom prst="rect">
              <a:avLst/>
            </a:prstGeom>
            <a:blipFill>
              <a:blip r:embed="rId2" cstate="print"/>
              <a:stretch>
                <a:fillRect/>
              </a:stretch>
            </a:blipFill>
          </p:spPr>
          <p:txBody>
            <a:bodyPr wrap="square" lIns="0" tIns="0" rIns="0" bIns="0" rtlCol="0">
              <a:noAutofit/>
            </a:bodyPr>
            <a:lstStyle/>
            <a:p>
              <a:endParaRPr/>
            </a:p>
          </p:txBody>
        </p:sp>
        <p:sp>
          <p:nvSpPr>
            <p:cNvPr id="73" name="object 73"/>
            <p:cNvSpPr/>
            <p:nvPr/>
          </p:nvSpPr>
          <p:spPr>
            <a:xfrm>
              <a:off x="6155690" y="942975"/>
              <a:ext cx="631189" cy="600075"/>
            </a:xfrm>
            <a:custGeom>
              <a:avLst/>
              <a:gdLst/>
              <a:ahLst/>
              <a:cxnLst/>
              <a:rect l="l" t="t" r="r" b="b"/>
              <a:pathLst>
                <a:path w="631189" h="600075">
                  <a:moveTo>
                    <a:pt x="0" y="600075"/>
                  </a:moveTo>
                  <a:lnTo>
                    <a:pt x="631189" y="600075"/>
                  </a:lnTo>
                  <a:lnTo>
                    <a:pt x="631189" y="0"/>
                  </a:lnTo>
                  <a:lnTo>
                    <a:pt x="0" y="0"/>
                  </a:lnTo>
                  <a:lnTo>
                    <a:pt x="0" y="600075"/>
                  </a:lnTo>
                  <a:close/>
                </a:path>
              </a:pathLst>
            </a:custGeom>
            <a:ln w="9525">
              <a:solidFill>
                <a:srgbClr val="000000"/>
              </a:solidFill>
            </a:ln>
          </p:spPr>
          <p:txBody>
            <a:bodyPr wrap="square" lIns="0" tIns="0" rIns="0" bIns="0" rtlCol="0">
              <a:noAutofit/>
            </a:bodyPr>
            <a:lstStyle/>
            <a:p>
              <a:endParaRPr/>
            </a:p>
          </p:txBody>
        </p:sp>
        <p:sp>
          <p:nvSpPr>
            <p:cNvPr id="74" name="object 74"/>
            <p:cNvSpPr/>
            <p:nvPr/>
          </p:nvSpPr>
          <p:spPr>
            <a:xfrm>
              <a:off x="6160008" y="993648"/>
              <a:ext cx="621791" cy="499872"/>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1457198" y="3809110"/>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3597275" y="3809110"/>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5054473" y="3809110"/>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36" name="object 36"/>
            <p:cNvSpPr/>
            <p:nvPr/>
          </p:nvSpPr>
          <p:spPr>
            <a:xfrm>
              <a:off x="1457198" y="4165726"/>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3597275" y="4165726"/>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38" name="object 38"/>
            <p:cNvSpPr/>
            <p:nvPr/>
          </p:nvSpPr>
          <p:spPr>
            <a:xfrm>
              <a:off x="5054473" y="4165726"/>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39" name="object 39"/>
            <p:cNvSpPr/>
            <p:nvPr/>
          </p:nvSpPr>
          <p:spPr>
            <a:xfrm>
              <a:off x="1457198" y="4522342"/>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3597275" y="4522342"/>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5054473" y="4522342"/>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42" name="object 42"/>
            <p:cNvSpPr/>
            <p:nvPr/>
          </p:nvSpPr>
          <p:spPr>
            <a:xfrm>
              <a:off x="1457198" y="4879212"/>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43" name="object 43"/>
            <p:cNvSpPr/>
            <p:nvPr/>
          </p:nvSpPr>
          <p:spPr>
            <a:xfrm>
              <a:off x="3597275" y="4879212"/>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44" name="object 44"/>
            <p:cNvSpPr/>
            <p:nvPr/>
          </p:nvSpPr>
          <p:spPr>
            <a:xfrm>
              <a:off x="5054473" y="4879212"/>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45" name="object 45"/>
            <p:cNvSpPr/>
            <p:nvPr/>
          </p:nvSpPr>
          <p:spPr>
            <a:xfrm>
              <a:off x="1457198" y="5235829"/>
              <a:ext cx="2133854" cy="0"/>
            </a:xfrm>
            <a:custGeom>
              <a:avLst/>
              <a:gdLst/>
              <a:ahLst/>
              <a:cxnLst/>
              <a:rect l="l" t="t" r="r" b="b"/>
              <a:pathLst>
                <a:path w="2133854">
                  <a:moveTo>
                    <a:pt x="0" y="0"/>
                  </a:moveTo>
                  <a:lnTo>
                    <a:pt x="2133854" y="0"/>
                  </a:lnTo>
                </a:path>
              </a:pathLst>
            </a:custGeom>
            <a:ln w="7365">
              <a:solidFill>
                <a:srgbClr val="000000"/>
              </a:solidFill>
            </a:ln>
          </p:spPr>
          <p:txBody>
            <a:bodyPr wrap="square" lIns="0" tIns="0" rIns="0" bIns="0" rtlCol="0">
              <a:noAutofit/>
            </a:bodyPr>
            <a:lstStyle/>
            <a:p>
              <a:endParaRPr/>
            </a:p>
          </p:txBody>
        </p:sp>
        <p:sp>
          <p:nvSpPr>
            <p:cNvPr id="46" name="object 46"/>
            <p:cNvSpPr/>
            <p:nvPr/>
          </p:nvSpPr>
          <p:spPr>
            <a:xfrm>
              <a:off x="3597275" y="5235829"/>
              <a:ext cx="1451102" cy="0"/>
            </a:xfrm>
            <a:custGeom>
              <a:avLst/>
              <a:gdLst/>
              <a:ahLst/>
              <a:cxnLst/>
              <a:rect l="l" t="t" r="r" b="b"/>
              <a:pathLst>
                <a:path w="1451102">
                  <a:moveTo>
                    <a:pt x="0" y="0"/>
                  </a:moveTo>
                  <a:lnTo>
                    <a:pt x="1451102" y="0"/>
                  </a:lnTo>
                </a:path>
              </a:pathLst>
            </a:custGeom>
            <a:ln w="7365">
              <a:solidFill>
                <a:srgbClr val="000000"/>
              </a:solidFill>
            </a:ln>
          </p:spPr>
          <p:txBody>
            <a:bodyPr wrap="square" lIns="0" tIns="0" rIns="0" bIns="0" rtlCol="0">
              <a:noAutofit/>
            </a:bodyPr>
            <a:lstStyle/>
            <a:p>
              <a:endParaRPr/>
            </a:p>
          </p:txBody>
        </p:sp>
        <p:sp>
          <p:nvSpPr>
            <p:cNvPr id="47" name="object 47"/>
            <p:cNvSpPr/>
            <p:nvPr/>
          </p:nvSpPr>
          <p:spPr>
            <a:xfrm>
              <a:off x="5054473" y="5235829"/>
              <a:ext cx="1694942" cy="0"/>
            </a:xfrm>
            <a:custGeom>
              <a:avLst/>
              <a:gdLst/>
              <a:ahLst/>
              <a:cxnLst/>
              <a:rect l="l" t="t" r="r" b="b"/>
              <a:pathLst>
                <a:path w="1694942">
                  <a:moveTo>
                    <a:pt x="0" y="0"/>
                  </a:moveTo>
                  <a:lnTo>
                    <a:pt x="1694942" y="0"/>
                  </a:lnTo>
                </a:path>
              </a:pathLst>
            </a:custGeom>
            <a:ln w="7365">
              <a:solidFill>
                <a:srgbClr val="000000"/>
              </a:solidFill>
            </a:ln>
          </p:spPr>
          <p:txBody>
            <a:bodyPr wrap="square" lIns="0" tIns="0" rIns="0" bIns="0" rtlCol="0">
              <a:noAutofit/>
            </a:bodyPr>
            <a:lstStyle/>
            <a:p>
              <a:endParaRPr/>
            </a:p>
          </p:txBody>
        </p:sp>
        <p:sp>
          <p:nvSpPr>
            <p:cNvPr id="48" name="object 48"/>
            <p:cNvSpPr/>
            <p:nvPr/>
          </p:nvSpPr>
          <p:spPr>
            <a:xfrm>
              <a:off x="1457198" y="5592444"/>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49" name="object 49"/>
            <p:cNvSpPr/>
            <p:nvPr/>
          </p:nvSpPr>
          <p:spPr>
            <a:xfrm>
              <a:off x="3597275" y="5592444"/>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5054473" y="5592444"/>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51" name="object 51"/>
            <p:cNvSpPr/>
            <p:nvPr/>
          </p:nvSpPr>
          <p:spPr>
            <a:xfrm>
              <a:off x="1457198" y="6299580"/>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3597275" y="6299580"/>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5054473" y="6299580"/>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1457198" y="6658101"/>
              <a:ext cx="2133854" cy="0"/>
            </a:xfrm>
            <a:custGeom>
              <a:avLst/>
              <a:gdLst/>
              <a:ahLst/>
              <a:cxnLst/>
              <a:rect l="l" t="t" r="r" b="b"/>
              <a:pathLst>
                <a:path w="2133854">
                  <a:moveTo>
                    <a:pt x="0" y="0"/>
                  </a:moveTo>
                  <a:lnTo>
                    <a:pt x="2133854" y="0"/>
                  </a:lnTo>
                </a:path>
              </a:pathLst>
            </a:custGeom>
            <a:ln w="7366">
              <a:solidFill>
                <a:srgbClr val="000000"/>
              </a:solidFill>
            </a:ln>
          </p:spPr>
          <p:txBody>
            <a:bodyPr wrap="square" lIns="0" tIns="0" rIns="0" bIns="0" rtlCol="0">
              <a:noAutofit/>
            </a:bodyPr>
            <a:lstStyle/>
            <a:p>
              <a:endParaRPr/>
            </a:p>
          </p:txBody>
        </p:sp>
        <p:sp>
          <p:nvSpPr>
            <p:cNvPr id="55" name="object 55"/>
            <p:cNvSpPr/>
            <p:nvPr/>
          </p:nvSpPr>
          <p:spPr>
            <a:xfrm>
              <a:off x="3597275" y="6658101"/>
              <a:ext cx="1451102" cy="0"/>
            </a:xfrm>
            <a:custGeom>
              <a:avLst/>
              <a:gdLst/>
              <a:ahLst/>
              <a:cxnLst/>
              <a:rect l="l" t="t" r="r" b="b"/>
              <a:pathLst>
                <a:path w="1451102">
                  <a:moveTo>
                    <a:pt x="0" y="0"/>
                  </a:moveTo>
                  <a:lnTo>
                    <a:pt x="1451102" y="0"/>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5054473" y="6658101"/>
              <a:ext cx="1694942" cy="0"/>
            </a:xfrm>
            <a:custGeom>
              <a:avLst/>
              <a:gdLst/>
              <a:ahLst/>
              <a:cxnLst/>
              <a:rect l="l" t="t" r="r" b="b"/>
              <a:pathLst>
                <a:path w="1694942">
                  <a:moveTo>
                    <a:pt x="0" y="0"/>
                  </a:moveTo>
                  <a:lnTo>
                    <a:pt x="1694942" y="0"/>
                  </a:lnTo>
                </a:path>
              </a:pathLst>
            </a:custGeom>
            <a:ln w="7366">
              <a:solidFill>
                <a:srgbClr val="000000"/>
              </a:solidFill>
            </a:ln>
          </p:spPr>
          <p:txBody>
            <a:bodyPr wrap="square" lIns="0" tIns="0" rIns="0" bIns="0" rtlCol="0">
              <a:noAutofit/>
            </a:bodyPr>
            <a:lstStyle/>
            <a:p>
              <a:endParaRPr/>
            </a:p>
          </p:txBody>
        </p:sp>
        <p:sp>
          <p:nvSpPr>
            <p:cNvPr id="57" name="object 57"/>
            <p:cNvSpPr/>
            <p:nvPr/>
          </p:nvSpPr>
          <p:spPr>
            <a:xfrm>
              <a:off x="1457198" y="7014718"/>
              <a:ext cx="2133854" cy="0"/>
            </a:xfrm>
            <a:custGeom>
              <a:avLst/>
              <a:gdLst/>
              <a:ahLst/>
              <a:cxnLst/>
              <a:rect l="l" t="t" r="r" b="b"/>
              <a:pathLst>
                <a:path w="2133854">
                  <a:moveTo>
                    <a:pt x="0" y="0"/>
                  </a:moveTo>
                  <a:lnTo>
                    <a:pt x="2133854" y="0"/>
                  </a:lnTo>
                </a:path>
              </a:pathLst>
            </a:custGeom>
            <a:ln w="7365">
              <a:solidFill>
                <a:srgbClr val="000000"/>
              </a:solidFill>
            </a:ln>
          </p:spPr>
          <p:txBody>
            <a:bodyPr wrap="square" lIns="0" tIns="0" rIns="0" bIns="0" rtlCol="0">
              <a:noAutofit/>
            </a:bodyPr>
            <a:lstStyle/>
            <a:p>
              <a:endParaRPr/>
            </a:p>
          </p:txBody>
        </p:sp>
        <p:sp>
          <p:nvSpPr>
            <p:cNvPr id="58" name="object 58"/>
            <p:cNvSpPr/>
            <p:nvPr/>
          </p:nvSpPr>
          <p:spPr>
            <a:xfrm>
              <a:off x="3597275" y="7014718"/>
              <a:ext cx="1451102" cy="0"/>
            </a:xfrm>
            <a:custGeom>
              <a:avLst/>
              <a:gdLst/>
              <a:ahLst/>
              <a:cxnLst/>
              <a:rect l="l" t="t" r="r" b="b"/>
              <a:pathLst>
                <a:path w="1451102">
                  <a:moveTo>
                    <a:pt x="0" y="0"/>
                  </a:moveTo>
                  <a:lnTo>
                    <a:pt x="1451102" y="0"/>
                  </a:lnTo>
                </a:path>
              </a:pathLst>
            </a:custGeom>
            <a:ln w="7365">
              <a:solidFill>
                <a:srgbClr val="000000"/>
              </a:solidFill>
            </a:ln>
          </p:spPr>
          <p:txBody>
            <a:bodyPr wrap="square" lIns="0" tIns="0" rIns="0" bIns="0" rtlCol="0">
              <a:noAutofit/>
            </a:bodyPr>
            <a:lstStyle/>
            <a:p>
              <a:endParaRPr/>
            </a:p>
          </p:txBody>
        </p:sp>
        <p:sp>
          <p:nvSpPr>
            <p:cNvPr id="59" name="object 59"/>
            <p:cNvSpPr/>
            <p:nvPr/>
          </p:nvSpPr>
          <p:spPr>
            <a:xfrm>
              <a:off x="5054473" y="7014718"/>
              <a:ext cx="1694942" cy="0"/>
            </a:xfrm>
            <a:custGeom>
              <a:avLst/>
              <a:gdLst/>
              <a:ahLst/>
              <a:cxnLst/>
              <a:rect l="l" t="t" r="r" b="b"/>
              <a:pathLst>
                <a:path w="1694942">
                  <a:moveTo>
                    <a:pt x="0" y="0"/>
                  </a:moveTo>
                  <a:lnTo>
                    <a:pt x="1694942" y="0"/>
                  </a:lnTo>
                </a:path>
              </a:pathLst>
            </a:custGeom>
            <a:ln w="7365">
              <a:solidFill>
                <a:srgbClr val="000000"/>
              </a:solidFill>
            </a:ln>
          </p:spPr>
          <p:txBody>
            <a:bodyPr wrap="square" lIns="0" tIns="0" rIns="0" bIns="0" rtlCol="0">
              <a:noAutofit/>
            </a:bodyPr>
            <a:lstStyle/>
            <a:p>
              <a:endParaRPr/>
            </a:p>
          </p:txBody>
        </p:sp>
        <p:sp>
          <p:nvSpPr>
            <p:cNvPr id="60" name="object 60"/>
            <p:cNvSpPr/>
            <p:nvPr/>
          </p:nvSpPr>
          <p:spPr>
            <a:xfrm>
              <a:off x="1454150" y="3806062"/>
              <a:ext cx="0" cy="3568319"/>
            </a:xfrm>
            <a:custGeom>
              <a:avLst/>
              <a:gdLst/>
              <a:ahLst/>
              <a:cxnLst/>
              <a:rect l="l" t="t" r="r" b="b"/>
              <a:pathLst>
                <a:path h="3568319">
                  <a:moveTo>
                    <a:pt x="0" y="0"/>
                  </a:moveTo>
                  <a:lnTo>
                    <a:pt x="0" y="3568319"/>
                  </a:lnTo>
                </a:path>
              </a:pathLst>
            </a:custGeom>
            <a:ln w="7366">
              <a:solidFill>
                <a:srgbClr val="000000"/>
              </a:solidFill>
            </a:ln>
          </p:spPr>
          <p:txBody>
            <a:bodyPr wrap="square" lIns="0" tIns="0" rIns="0" bIns="0" rtlCol="0">
              <a:noAutofit/>
            </a:bodyPr>
            <a:lstStyle/>
            <a:p>
              <a:endParaRPr/>
            </a:p>
          </p:txBody>
        </p:sp>
        <p:sp>
          <p:nvSpPr>
            <p:cNvPr id="61" name="object 61"/>
            <p:cNvSpPr/>
            <p:nvPr/>
          </p:nvSpPr>
          <p:spPr>
            <a:xfrm>
              <a:off x="1457198" y="7371334"/>
              <a:ext cx="2133854" cy="0"/>
            </a:xfrm>
            <a:custGeom>
              <a:avLst/>
              <a:gdLst/>
              <a:ahLst/>
              <a:cxnLst/>
              <a:rect l="l" t="t" r="r" b="b"/>
              <a:pathLst>
                <a:path w="2133854">
                  <a:moveTo>
                    <a:pt x="0" y="0"/>
                  </a:moveTo>
                  <a:lnTo>
                    <a:pt x="2133854" y="0"/>
                  </a:lnTo>
                </a:path>
              </a:pathLst>
            </a:custGeom>
            <a:ln w="7365">
              <a:solidFill>
                <a:srgbClr val="000000"/>
              </a:solidFill>
            </a:ln>
          </p:spPr>
          <p:txBody>
            <a:bodyPr wrap="square" lIns="0" tIns="0" rIns="0" bIns="0" rtlCol="0">
              <a:noAutofit/>
            </a:bodyPr>
            <a:lstStyle/>
            <a:p>
              <a:endParaRPr/>
            </a:p>
          </p:txBody>
        </p:sp>
        <p:sp>
          <p:nvSpPr>
            <p:cNvPr id="62" name="object 62"/>
            <p:cNvSpPr/>
            <p:nvPr/>
          </p:nvSpPr>
          <p:spPr>
            <a:xfrm>
              <a:off x="3594227" y="3806062"/>
              <a:ext cx="0" cy="3568319"/>
            </a:xfrm>
            <a:custGeom>
              <a:avLst/>
              <a:gdLst/>
              <a:ahLst/>
              <a:cxnLst/>
              <a:rect l="l" t="t" r="r" b="b"/>
              <a:pathLst>
                <a:path h="3568319">
                  <a:moveTo>
                    <a:pt x="0" y="0"/>
                  </a:moveTo>
                  <a:lnTo>
                    <a:pt x="0" y="3568319"/>
                  </a:lnTo>
                </a:path>
              </a:pathLst>
            </a:custGeom>
            <a:ln w="7366">
              <a:solidFill>
                <a:srgbClr val="000000"/>
              </a:solidFill>
            </a:ln>
          </p:spPr>
          <p:txBody>
            <a:bodyPr wrap="square" lIns="0" tIns="0" rIns="0" bIns="0" rtlCol="0">
              <a:noAutofit/>
            </a:bodyPr>
            <a:lstStyle/>
            <a:p>
              <a:endParaRPr/>
            </a:p>
          </p:txBody>
        </p:sp>
        <p:sp>
          <p:nvSpPr>
            <p:cNvPr id="63" name="object 63"/>
            <p:cNvSpPr/>
            <p:nvPr/>
          </p:nvSpPr>
          <p:spPr>
            <a:xfrm>
              <a:off x="3597275" y="7371334"/>
              <a:ext cx="1451102" cy="0"/>
            </a:xfrm>
            <a:custGeom>
              <a:avLst/>
              <a:gdLst/>
              <a:ahLst/>
              <a:cxnLst/>
              <a:rect l="l" t="t" r="r" b="b"/>
              <a:pathLst>
                <a:path w="1451102">
                  <a:moveTo>
                    <a:pt x="0" y="0"/>
                  </a:moveTo>
                  <a:lnTo>
                    <a:pt x="1451102" y="0"/>
                  </a:lnTo>
                </a:path>
              </a:pathLst>
            </a:custGeom>
            <a:ln w="7365">
              <a:solidFill>
                <a:srgbClr val="000000"/>
              </a:solidFill>
            </a:ln>
          </p:spPr>
          <p:txBody>
            <a:bodyPr wrap="square" lIns="0" tIns="0" rIns="0" bIns="0" rtlCol="0">
              <a:noAutofit/>
            </a:bodyPr>
            <a:lstStyle/>
            <a:p>
              <a:endParaRPr/>
            </a:p>
          </p:txBody>
        </p:sp>
        <p:sp>
          <p:nvSpPr>
            <p:cNvPr id="64" name="object 64"/>
            <p:cNvSpPr/>
            <p:nvPr/>
          </p:nvSpPr>
          <p:spPr>
            <a:xfrm>
              <a:off x="5051425" y="3806062"/>
              <a:ext cx="0" cy="3568319"/>
            </a:xfrm>
            <a:custGeom>
              <a:avLst/>
              <a:gdLst/>
              <a:ahLst/>
              <a:cxnLst/>
              <a:rect l="l" t="t" r="r" b="b"/>
              <a:pathLst>
                <a:path h="3568319">
                  <a:moveTo>
                    <a:pt x="0" y="0"/>
                  </a:moveTo>
                  <a:lnTo>
                    <a:pt x="0" y="3568319"/>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5054473" y="7371334"/>
              <a:ext cx="1694942" cy="0"/>
            </a:xfrm>
            <a:custGeom>
              <a:avLst/>
              <a:gdLst/>
              <a:ahLst/>
              <a:cxnLst/>
              <a:rect l="l" t="t" r="r" b="b"/>
              <a:pathLst>
                <a:path w="1694942">
                  <a:moveTo>
                    <a:pt x="0" y="0"/>
                  </a:moveTo>
                  <a:lnTo>
                    <a:pt x="1694942" y="0"/>
                  </a:lnTo>
                </a:path>
              </a:pathLst>
            </a:custGeom>
            <a:ln w="7365">
              <a:solidFill>
                <a:srgbClr val="000000"/>
              </a:solidFill>
            </a:ln>
          </p:spPr>
          <p:txBody>
            <a:bodyPr wrap="square" lIns="0" tIns="0" rIns="0" bIns="0" rtlCol="0">
              <a:noAutofit/>
            </a:bodyPr>
            <a:lstStyle/>
            <a:p>
              <a:endParaRPr/>
            </a:p>
          </p:txBody>
        </p:sp>
        <p:sp>
          <p:nvSpPr>
            <p:cNvPr id="66" name="object 66"/>
            <p:cNvSpPr/>
            <p:nvPr/>
          </p:nvSpPr>
          <p:spPr>
            <a:xfrm>
              <a:off x="6752589" y="3806063"/>
              <a:ext cx="0" cy="3568318"/>
            </a:xfrm>
            <a:custGeom>
              <a:avLst/>
              <a:gdLst/>
              <a:ahLst/>
              <a:cxnLst/>
              <a:rect l="l" t="t" r="r" b="b"/>
              <a:pathLst>
                <a:path h="3568318">
                  <a:moveTo>
                    <a:pt x="0" y="0"/>
                  </a:moveTo>
                  <a:lnTo>
                    <a:pt x="0" y="3568318"/>
                  </a:lnTo>
                </a:path>
              </a:pathLst>
            </a:custGeom>
            <a:ln w="7365">
              <a:solidFill>
                <a:srgbClr val="000000"/>
              </a:solidFill>
            </a:ln>
          </p:spPr>
          <p:txBody>
            <a:bodyPr wrap="square" lIns="0" tIns="0" rIns="0" bIns="0" rtlCol="0">
              <a:noAutofit/>
            </a:bodyPr>
            <a:lstStyle/>
            <a:p>
              <a:endParaRPr/>
            </a:p>
          </p:txBody>
        </p:sp>
        <p:sp>
          <p:nvSpPr>
            <p:cNvPr id="32" name="object 32"/>
            <p:cNvSpPr txBox="1"/>
            <p:nvPr/>
          </p:nvSpPr>
          <p:spPr>
            <a:xfrm>
              <a:off x="229641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31" name="object 31"/>
            <p:cNvSpPr txBox="1"/>
            <p:nvPr/>
          </p:nvSpPr>
          <p:spPr>
            <a:xfrm>
              <a:off x="1454150" y="3809110"/>
              <a:ext cx="2140077" cy="356615"/>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3594227" y="3809110"/>
              <a:ext cx="1457198" cy="356615"/>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5051425" y="3809110"/>
              <a:ext cx="1701164" cy="356615"/>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1454150" y="4165726"/>
              <a:ext cx="2140077" cy="356615"/>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3594227" y="4165726"/>
              <a:ext cx="1457198" cy="356615"/>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5051425" y="4165726"/>
              <a:ext cx="1701164" cy="356615"/>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454150" y="4522342"/>
              <a:ext cx="2140077" cy="35687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3594227" y="4522342"/>
              <a:ext cx="1457198" cy="35687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5051425" y="4522342"/>
              <a:ext cx="1701164" cy="35687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454150" y="4879212"/>
              <a:ext cx="2140077" cy="356616"/>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3594227" y="4879212"/>
              <a:ext cx="1457198" cy="356616"/>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5051425" y="4879212"/>
              <a:ext cx="1701164" cy="356616"/>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454150" y="5235829"/>
              <a:ext cx="2140077" cy="356615"/>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3594227" y="5235829"/>
              <a:ext cx="1457198" cy="356615"/>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5051425" y="5235829"/>
              <a:ext cx="1701164" cy="356615"/>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454150" y="5592444"/>
              <a:ext cx="2140077" cy="707136"/>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3594227" y="5592444"/>
              <a:ext cx="1457198" cy="707136"/>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5051425" y="5592444"/>
              <a:ext cx="1701164" cy="707136"/>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1454150" y="6299580"/>
              <a:ext cx="2140077" cy="35852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3594227" y="6299580"/>
              <a:ext cx="1457198" cy="35852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5051425" y="6299580"/>
              <a:ext cx="1701164" cy="35852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454150" y="6658101"/>
              <a:ext cx="2140077" cy="356616"/>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3594227" y="6658101"/>
              <a:ext cx="1457198" cy="356616"/>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051425" y="6658101"/>
              <a:ext cx="1701164" cy="356616"/>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454150" y="7014718"/>
              <a:ext cx="2140077" cy="3566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594227" y="7014718"/>
              <a:ext cx="1457198" cy="356615"/>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051425" y="7014718"/>
              <a:ext cx="1701164" cy="356615"/>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155690" y="942975"/>
              <a:ext cx="631189" cy="600075"/>
            </a:xfrm>
            <a:prstGeom prst="rect">
              <a:avLst/>
            </a:prstGeom>
          </p:spPr>
          <p:txBody>
            <a:bodyPr wrap="square" lIns="0" tIns="0" rIns="0" bIns="0" rtlCol="0">
              <a:noAutofit/>
            </a:bodyPr>
            <a:lstStyle/>
            <a:p>
              <a:pPr>
                <a:lnSpc>
                  <a:spcPts val="700"/>
                </a:lnSpc>
                <a:spcBef>
                  <a:spcPts val="29"/>
                </a:spcBef>
              </a:pPr>
              <a:endParaRPr sz="700"/>
            </a:p>
            <a:p>
              <a:pPr marL="186944">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3" name="object 3"/>
            <p:cNvSpPr txBox="1"/>
            <p:nvPr/>
          </p:nvSpPr>
          <p:spPr>
            <a:xfrm>
              <a:off x="1371854" y="903985"/>
              <a:ext cx="5461508" cy="1232916"/>
            </a:xfrm>
            <a:prstGeom prst="rect">
              <a:avLst/>
            </a:prstGeom>
          </p:spPr>
          <p:txBody>
            <a:bodyPr wrap="square" lIns="0" tIns="0" rIns="0" bIns="0" rtlCol="0">
              <a:noAutofit/>
            </a:bodyPr>
            <a:lstStyle/>
            <a:p>
              <a:pPr>
                <a:lnSpc>
                  <a:spcPts val="700"/>
                </a:lnSpc>
                <a:spcBef>
                  <a:spcPts val="10"/>
                </a:spcBef>
              </a:pPr>
              <a:endParaRPr sz="700"/>
            </a:p>
            <a:p>
              <a:pPr marL="1414652">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29"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666113">
                <a:lnSpc>
                  <a:spcPts val="2188"/>
                </a:lnSpc>
                <a:spcBef>
                  <a:spcPts val="60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190" dirty="0" smtClean="0">
                  <a:latin typeface="Times New Roman"/>
                  <a:cs typeface="Times New Roman"/>
                </a:rPr>
                <a:t> </a:t>
              </a:r>
              <a:r>
                <a:rPr sz="1650" b="1" spc="4" baseline="42201" dirty="0" smtClean="0">
                  <a:solidFill>
                    <a:srgbClr val="FF0000"/>
                  </a:solidFill>
                  <a:latin typeface="Calibri"/>
                  <a:cs typeface="Calibri"/>
                </a:rPr>
                <a:t>5</a:t>
              </a:r>
              <a:r>
                <a:rPr sz="1650" b="1" spc="-4" baseline="42201" dirty="0" smtClean="0">
                  <a:solidFill>
                    <a:srgbClr val="FF0000"/>
                  </a:solidFill>
                  <a:latin typeface="Calibri"/>
                  <a:cs typeface="Calibri"/>
                </a:rPr>
                <a:t>/</a:t>
              </a:r>
              <a:r>
                <a:rPr sz="1650" b="1" spc="0" baseline="42201"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136902"/>
              <a:ext cx="5461508" cy="6997953"/>
            </a:xfrm>
            <a:prstGeom prst="rect">
              <a:avLst/>
            </a:prstGeom>
          </p:spPr>
          <p:txBody>
            <a:bodyPr wrap="square" lIns="0" tIns="0" rIns="0" bIns="0" rtlCol="0">
              <a:noAutofit/>
            </a:bodyPr>
            <a:lstStyle/>
            <a:p>
              <a:pPr>
                <a:lnSpc>
                  <a:spcPts val="1000"/>
                </a:lnSpc>
              </a:pPr>
              <a:endParaRPr sz="1000"/>
            </a:p>
            <a:p>
              <a:pPr marL="1213738" marR="1217346" algn="ctr">
                <a:lnSpc>
                  <a:spcPct val="95825"/>
                </a:lnSpc>
                <a:spcBef>
                  <a:spcPts val="2463"/>
                </a:spcBef>
              </a:pPr>
              <a:r>
                <a:rPr sz="1200" b="1" spc="0" dirty="0" smtClean="0">
                  <a:latin typeface="Times New Roman"/>
                  <a:cs typeface="Times New Roman"/>
                </a:rPr>
                <a:t>Dist</a:t>
              </a:r>
              <a:r>
                <a:rPr sz="1200" b="1" spc="-4" dirty="0" smtClean="0">
                  <a:latin typeface="Times New Roman"/>
                  <a:cs typeface="Times New Roman"/>
                </a:rPr>
                <a:t>r</a:t>
              </a:r>
              <a:r>
                <a:rPr sz="1200" b="1" spc="0" dirty="0" smtClean="0">
                  <a:latin typeface="Times New Roman"/>
                  <a:cs typeface="Times New Roman"/>
                </a:rPr>
                <a:t>i</a:t>
              </a:r>
              <a:r>
                <a:rPr sz="1200" b="1" spc="4" dirty="0" smtClean="0">
                  <a:latin typeface="Times New Roman"/>
                  <a:cs typeface="Times New Roman"/>
                </a:rPr>
                <a:t>bu</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4" dirty="0" smtClean="0">
                  <a:latin typeface="Times New Roman"/>
                  <a:cs typeface="Times New Roman"/>
                </a:rPr>
                <a:t>e</a:t>
              </a:r>
              <a:r>
                <a:rPr sz="1200" b="1" spc="0" dirty="0" smtClean="0">
                  <a:latin typeface="Times New Roman"/>
                  <a:cs typeface="Times New Roman"/>
                </a:rPr>
                <a:t>l </a:t>
              </a:r>
              <a:r>
                <a:rPr sz="1200" b="1" spc="4" dirty="0" smtClean="0">
                  <a:latin typeface="Times New Roman"/>
                  <a:cs typeface="Times New Roman"/>
                </a:rPr>
                <a:t>T</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b</a:t>
              </a:r>
              <a:r>
                <a:rPr sz="1200" b="1" spc="0" dirty="0" smtClean="0">
                  <a:latin typeface="Times New Roman"/>
                  <a:cs typeface="Times New Roman"/>
                </a:rPr>
                <a:t>a</a:t>
              </a:r>
              <a:r>
                <a:rPr sz="1200" b="1" spc="-14" dirty="0" smtClean="0">
                  <a:latin typeface="Times New Roman"/>
                  <a:cs typeface="Times New Roman"/>
                </a:rPr>
                <a:t>j</a:t>
              </a:r>
              <a:r>
                <a:rPr sz="1200" b="1" spc="0" dirty="0" smtClean="0">
                  <a:latin typeface="Times New Roman"/>
                  <a:cs typeface="Times New Roman"/>
                </a:rPr>
                <a:t>o y Tie</a:t>
              </a:r>
              <a:r>
                <a:rPr sz="1200" b="1" spc="-19" dirty="0" smtClean="0">
                  <a:latin typeface="Times New Roman"/>
                  <a:cs typeface="Times New Roman"/>
                </a:rPr>
                <a:t>m</a:t>
              </a:r>
              <a:r>
                <a:rPr sz="1200" b="1" spc="4" dirty="0" smtClean="0">
                  <a:latin typeface="Times New Roman"/>
                  <a:cs typeface="Times New Roman"/>
                </a:rPr>
                <a:t>p</a:t>
              </a:r>
              <a:r>
                <a:rPr sz="1200" b="1" spc="0" dirty="0" smtClean="0">
                  <a:latin typeface="Times New Roman"/>
                  <a:cs typeface="Times New Roman"/>
                </a:rPr>
                <a:t>o Est</a:t>
              </a:r>
              <a:r>
                <a:rPr sz="1200" b="1" spc="9"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os</a:t>
              </a:r>
              <a:endParaRPr sz="1200">
                <a:latin typeface="Times New Roman"/>
                <a:cs typeface="Times New Roman"/>
              </a:endParaRPr>
            </a:p>
            <a:p>
              <a:pPr marL="68579" marR="155552" algn="just">
                <a:lnSpc>
                  <a:spcPct val="95825"/>
                </a:lnSpc>
                <a:spcBef>
                  <a:spcPts val="1359"/>
                </a:spcBef>
              </a:pPr>
              <a:r>
                <a:rPr sz="1200" spc="0" dirty="0" smtClean="0">
                  <a:latin typeface="Times New Roman"/>
                  <a:cs typeface="Times New Roman"/>
                </a:rPr>
                <a:t>El</a:t>
              </a:r>
              <a:r>
                <a:rPr sz="1200" spc="4"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Auditoría</a:t>
              </a:r>
              <a:r>
                <a:rPr sz="1200" spc="14" dirty="0" smtClean="0">
                  <a:latin typeface="Times New Roman"/>
                  <a:cs typeface="Times New Roman"/>
                </a:rPr>
                <a:t> </a:t>
              </a:r>
              <a:r>
                <a:rPr sz="1200" spc="0" dirty="0" smtClean="0">
                  <a:latin typeface="Times New Roman"/>
                  <a:cs typeface="Times New Roman"/>
                </a:rPr>
                <a:t>de</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9" dirty="0" smtClean="0">
                  <a:latin typeface="Times New Roman"/>
                  <a:cs typeface="Times New Roman"/>
                </a:rPr>
                <a:t>ó</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a los</a:t>
              </a:r>
              <a:r>
                <a:rPr sz="1200" spc="9" dirty="0" smtClean="0">
                  <a:latin typeface="Times New Roman"/>
                  <a:cs typeface="Times New Roman"/>
                </a:rPr>
                <a:t> 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ste</a:t>
              </a:r>
              <a:r>
                <a:rPr sz="1200" spc="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5"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 ha</a:t>
              </a:r>
              <a:r>
                <a:rPr sz="1200" spc="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mado </a:t>
              </a:r>
              <a:r>
                <a:rPr sz="1200" spc="-4" dirty="0" smtClean="0">
                  <a:latin typeface="Times New Roman"/>
                  <a:cs typeface="Times New Roman"/>
                </a:rPr>
                <a:t>e</a:t>
              </a:r>
              <a:r>
                <a:rPr sz="1200" spc="0" dirty="0" smtClean="0">
                  <a:latin typeface="Times New Roman"/>
                  <a:cs typeface="Times New Roman"/>
                </a:rPr>
                <a:t>n</a:t>
              </a:r>
              <a:r>
                <a:rPr sz="1200" spc="20" dirty="0" smtClean="0">
                  <a:latin typeface="Times New Roman"/>
                  <a:cs typeface="Times New Roman"/>
                </a:rPr>
                <a:t> </a:t>
              </a:r>
              <a:r>
                <a:rPr sz="1200" spc="0" dirty="0" smtClean="0">
                  <a:latin typeface="Times New Roman"/>
                  <a:cs typeface="Times New Roman"/>
                </a:rPr>
                <a:t>160</a:t>
              </a:r>
              <a:r>
                <a:rPr sz="1200" spc="5" dirty="0" smtClean="0">
                  <a:latin typeface="Times New Roman"/>
                  <a:cs typeface="Times New Roman"/>
                </a:rPr>
                <a:t> </a:t>
              </a:r>
              <a:r>
                <a:rPr sz="1200" spc="0" dirty="0" smtClean="0">
                  <a:latin typeface="Times New Roman"/>
                  <a:cs typeface="Times New Roman"/>
                </a:rPr>
                <a:t>h</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s</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días</a:t>
              </a:r>
              <a:r>
                <a:rPr sz="1200" spc="5"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á</a:t>
              </a:r>
              <a:r>
                <a:rPr sz="1200" spc="0" dirty="0" smtClean="0">
                  <a:latin typeface="Times New Roman"/>
                  <a:cs typeface="Times New Roman"/>
                </a:rPr>
                <a:t>bi</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r>
                <a:rPr sz="1200" spc="5" dirty="0" smtClean="0">
                  <a:latin typeface="Times New Roman"/>
                  <a:cs typeface="Times New Roman"/>
                </a:rPr>
                <a:t> </a:t>
              </a:r>
              <a:r>
                <a:rPr sz="1200" spc="0" dirty="0" smtClean="0">
                  <a:latin typeface="Times New Roman"/>
                  <a:cs typeface="Times New Roman"/>
                </a:rPr>
                <a:t>dis</a:t>
              </a:r>
              <a:r>
                <a:rPr sz="1200" spc="4" dirty="0" smtClean="0">
                  <a:latin typeface="Times New Roman"/>
                  <a:cs typeface="Times New Roman"/>
                </a:rPr>
                <a:t>t</a:t>
              </a:r>
              <a:r>
                <a:rPr sz="1200" spc="0" dirty="0" smtClean="0">
                  <a:latin typeface="Times New Roman"/>
                  <a:cs typeface="Times New Roman"/>
                </a:rPr>
                <a:t>ribu</a:t>
              </a:r>
              <a:r>
                <a:rPr sz="1200" spc="9" dirty="0" smtClean="0">
                  <a:latin typeface="Times New Roman"/>
                  <a:cs typeface="Times New Roman"/>
                </a:rPr>
                <a:t>i</a:t>
              </a:r>
              <a:r>
                <a:rPr sz="1200" spc="0" dirty="0" smtClean="0">
                  <a:latin typeface="Times New Roman"/>
                  <a:cs typeface="Times New Roman"/>
                </a:rPr>
                <a:t>dos</a:t>
              </a:r>
              <a:r>
                <a:rPr sz="1200" spc="5" dirty="0" smtClean="0">
                  <a:latin typeface="Times New Roman"/>
                  <a:cs typeface="Times New Roman"/>
                </a:rPr>
                <a:t> </a:t>
              </a:r>
              <a:r>
                <a:rPr sz="1200" spc="0" dirty="0" smtClean="0">
                  <a:latin typeface="Times New Roman"/>
                  <a:cs typeface="Times New Roman"/>
                </a:rPr>
                <a:t>de la si</a:t>
              </a:r>
              <a:r>
                <a:rPr sz="1200" spc="-9" dirty="0" smtClean="0">
                  <a:latin typeface="Times New Roman"/>
                  <a:cs typeface="Times New Roman"/>
                </a:rPr>
                <a:t>g</a:t>
              </a:r>
              <a:r>
                <a:rPr sz="1200" spc="0" dirty="0" smtClean="0">
                  <a:latin typeface="Times New Roman"/>
                  <a:cs typeface="Times New Roman"/>
                </a:rPr>
                <a:t>uiente</a:t>
              </a:r>
              <a:r>
                <a:rPr sz="1200" spc="-4" dirty="0" smtClean="0">
                  <a:latin typeface="Times New Roman"/>
                  <a:cs typeface="Times New Roman"/>
                </a:rPr>
                <a:t> </a:t>
              </a:r>
              <a:r>
                <a:rPr sz="1200" spc="0" dirty="0" smtClean="0">
                  <a:latin typeface="Times New Roman"/>
                  <a:cs typeface="Times New Roman"/>
                </a:rPr>
                <a:t>ma</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a</a:t>
              </a:r>
              <a:r>
                <a:rPr sz="1100" spc="0" dirty="0" smtClean="0">
                  <a:latin typeface="Arial"/>
                  <a:cs typeface="Arial"/>
                </a:rPr>
                <a:t>:</a:t>
              </a:r>
              <a:endParaRPr sz="1100">
                <a:latin typeface="Arial"/>
                <a:cs typeface="Arial"/>
              </a:endParaRPr>
            </a:p>
            <a:p>
              <a:pPr marL="728471" marR="304650" indent="-402336">
                <a:lnSpc>
                  <a:spcPts val="1379"/>
                </a:lnSpc>
                <a:spcBef>
                  <a:spcPts val="2832"/>
                </a:spcBef>
              </a:pPr>
              <a:r>
                <a:rPr sz="1200" b="1" spc="-14" dirty="0" smtClean="0">
                  <a:latin typeface="Times New Roman"/>
                  <a:cs typeface="Times New Roman"/>
                </a:rPr>
                <a:t>F</a:t>
              </a:r>
              <a:r>
                <a:rPr sz="1200" b="1" spc="0" dirty="0" smtClean="0">
                  <a:latin typeface="Times New Roman"/>
                  <a:cs typeface="Times New Roman"/>
                </a:rPr>
                <a:t>AS</a:t>
              </a:r>
              <a:r>
                <a:rPr sz="1200" b="1" spc="4" dirty="0" smtClean="0">
                  <a:latin typeface="Times New Roman"/>
                  <a:cs typeface="Times New Roman"/>
                </a:rPr>
                <a:t>E</a:t>
              </a:r>
              <a:r>
                <a:rPr sz="1200" b="1" spc="0" dirty="0" smtClean="0">
                  <a:latin typeface="Times New Roman"/>
                  <a:cs typeface="Times New Roman"/>
                </a:rPr>
                <a:t>S</a:t>
              </a:r>
              <a:r>
                <a:rPr sz="1200" b="1" spc="4" dirty="0" smtClean="0">
                  <a:latin typeface="Times New Roman"/>
                  <a:cs typeface="Times New Roman"/>
                </a:rPr>
                <a:t> </a:t>
              </a:r>
              <a:r>
                <a:rPr sz="1200" b="1" spc="0" dirty="0" smtClean="0">
                  <a:latin typeface="Times New Roman"/>
                  <a:cs typeface="Times New Roman"/>
                </a:rPr>
                <a:t>DE A</a:t>
              </a:r>
              <a:r>
                <a:rPr sz="1200" b="1" spc="-4" dirty="0" smtClean="0">
                  <a:latin typeface="Times New Roman"/>
                  <a:cs typeface="Times New Roman"/>
                </a:rPr>
                <a:t>U</a:t>
              </a:r>
              <a:r>
                <a:rPr sz="1200" b="1" spc="0" dirty="0" smtClean="0">
                  <a:latin typeface="Times New Roman"/>
                  <a:cs typeface="Times New Roman"/>
                </a:rPr>
                <a:t>DIT</a:t>
              </a:r>
              <a:r>
                <a:rPr sz="1200" b="1" spc="4" dirty="0" smtClean="0">
                  <a:latin typeface="Times New Roman"/>
                  <a:cs typeface="Times New Roman"/>
                </a:rPr>
                <a:t>O</a:t>
              </a:r>
              <a:r>
                <a:rPr sz="1200" b="1" spc="0" dirty="0" smtClean="0">
                  <a:latin typeface="Times New Roman"/>
                  <a:cs typeface="Times New Roman"/>
                </a:rPr>
                <a:t>RÍA                 </a:t>
              </a:r>
              <a:r>
                <a:rPr sz="1200" b="1" spc="124" dirty="0" smtClean="0">
                  <a:latin typeface="Times New Roman"/>
                  <a:cs typeface="Times New Roman"/>
                </a:rPr>
                <a:t> </a:t>
              </a:r>
              <a:r>
                <a:rPr sz="1200" b="1" spc="0" dirty="0" smtClean="0">
                  <a:latin typeface="Times New Roman"/>
                  <a:cs typeface="Times New Roman"/>
                </a:rPr>
                <a:t>H</a:t>
              </a:r>
              <a:r>
                <a:rPr sz="1200" b="1" spc="4" dirty="0" smtClean="0">
                  <a:latin typeface="Times New Roman"/>
                  <a:cs typeface="Times New Roman"/>
                </a:rPr>
                <a:t>O</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S                 </a:t>
              </a:r>
              <a:r>
                <a:rPr sz="1200" b="1" spc="175" dirty="0" smtClean="0">
                  <a:latin typeface="Times New Roman"/>
                  <a:cs typeface="Times New Roman"/>
                </a:rPr>
                <a:t> </a:t>
              </a:r>
              <a:r>
                <a:rPr sz="1200" b="1" spc="0" dirty="0" smtClean="0">
                  <a:latin typeface="Times New Roman"/>
                  <a:cs typeface="Times New Roman"/>
                </a:rPr>
                <a:t>RE</a:t>
              </a:r>
              <a:r>
                <a:rPr sz="1200" b="1" spc="4" dirty="0" smtClean="0">
                  <a:latin typeface="Times New Roman"/>
                  <a:cs typeface="Times New Roman"/>
                </a:rPr>
                <a:t>S</a:t>
              </a:r>
              <a:r>
                <a:rPr sz="1200" b="1" spc="-14" dirty="0" smtClean="0">
                  <a:latin typeface="Times New Roman"/>
                  <a:cs typeface="Times New Roman"/>
                </a:rPr>
                <a:t>P</a:t>
              </a:r>
              <a:r>
                <a:rPr sz="1200" b="1" spc="0" dirty="0" smtClean="0">
                  <a:latin typeface="Times New Roman"/>
                  <a:cs typeface="Times New Roman"/>
                </a:rPr>
                <a:t>ON</a:t>
              </a:r>
              <a:r>
                <a:rPr sz="1200" b="1" spc="4" dirty="0" smtClean="0">
                  <a:latin typeface="Times New Roman"/>
                  <a:cs typeface="Times New Roman"/>
                </a:rPr>
                <a:t>S</a:t>
              </a:r>
              <a:r>
                <a:rPr sz="1200" b="1" spc="0" dirty="0" smtClean="0">
                  <a:latin typeface="Times New Roman"/>
                  <a:cs typeface="Times New Roman"/>
                </a:rPr>
                <a:t>AB</a:t>
              </a:r>
              <a:r>
                <a:rPr sz="1200" b="1" spc="4" dirty="0" smtClean="0">
                  <a:latin typeface="Times New Roman"/>
                  <a:cs typeface="Times New Roman"/>
                </a:rPr>
                <a:t>L</a:t>
              </a:r>
              <a:r>
                <a:rPr sz="1200" b="1" spc="0" dirty="0" smtClean="0">
                  <a:latin typeface="Times New Roman"/>
                  <a:cs typeface="Times New Roman"/>
                </a:rPr>
                <a:t>ES </a:t>
              </a:r>
              <a:endParaRPr sz="1200">
                <a:latin typeface="Times New Roman"/>
                <a:cs typeface="Times New Roman"/>
              </a:endParaRPr>
            </a:p>
            <a:p>
              <a:pPr marL="728471" marR="304650">
                <a:lnSpc>
                  <a:spcPts val="1384"/>
                </a:lnSpc>
                <a:spcBef>
                  <a:spcPts val="1428"/>
                </a:spcBef>
              </a:pPr>
              <a:r>
                <a:rPr sz="1200" b="1" spc="-14" dirty="0" smtClean="0">
                  <a:latin typeface="Times New Roman"/>
                  <a:cs typeface="Times New Roman"/>
                </a:rPr>
                <a:t>P</a:t>
              </a:r>
              <a:r>
                <a:rPr sz="1200" b="1" spc="0" dirty="0" smtClean="0">
                  <a:latin typeface="Times New Roman"/>
                  <a:cs typeface="Times New Roman"/>
                </a:rPr>
                <a:t>la</a:t>
              </a:r>
              <a:r>
                <a:rPr sz="1200" b="1" spc="4" dirty="0" smtClean="0">
                  <a:latin typeface="Times New Roman"/>
                  <a:cs typeface="Times New Roman"/>
                </a:rPr>
                <a:t>n</a:t>
              </a:r>
              <a:r>
                <a:rPr sz="1200" b="1" spc="0" dirty="0" smtClean="0">
                  <a:latin typeface="Times New Roman"/>
                  <a:cs typeface="Times New Roman"/>
                </a:rPr>
                <a:t>i</a:t>
              </a:r>
              <a:r>
                <a:rPr sz="1200" b="1" spc="9"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                                 </a:t>
              </a:r>
              <a:r>
                <a:rPr sz="1200" b="1" spc="25" dirty="0" smtClean="0">
                  <a:latin typeface="Times New Roman"/>
                  <a:cs typeface="Times New Roman"/>
                </a:rPr>
                <a:t> </a:t>
              </a:r>
              <a:r>
                <a:rPr sz="1200" spc="0" dirty="0" smtClean="0">
                  <a:latin typeface="Times New Roman"/>
                  <a:cs typeface="Times New Roman"/>
                </a:rPr>
                <a:t>12                                  </a:t>
              </a:r>
              <a:r>
                <a:rPr sz="1200" spc="17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184403">
                <a:lnSpc>
                  <a:spcPct val="95825"/>
                </a:lnSpc>
                <a:spcBef>
                  <a:spcPts val="1487"/>
                </a:spcBef>
              </a:pPr>
              <a:r>
                <a:rPr sz="1200" b="1" spc="0" dirty="0" smtClean="0">
                  <a:latin typeface="Times New Roman"/>
                  <a:cs typeface="Times New Roman"/>
                </a:rPr>
                <a:t>Eval</a:t>
              </a:r>
              <a:r>
                <a:rPr sz="1200" b="1" spc="4" dirty="0" smtClean="0">
                  <a:latin typeface="Times New Roman"/>
                  <a:cs typeface="Times New Roman"/>
                </a:rPr>
                <a:t>u</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c</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t</a:t>
              </a:r>
              <a:r>
                <a:rPr sz="1200" b="1" spc="-9" dirty="0" smtClean="0">
                  <a:latin typeface="Times New Roman"/>
                  <a:cs typeface="Times New Roman"/>
                </a:rPr>
                <a:t>r</a:t>
              </a:r>
              <a:r>
                <a:rPr sz="1200" b="1" spc="0" dirty="0" smtClean="0">
                  <a:latin typeface="Times New Roman"/>
                  <a:cs typeface="Times New Roman"/>
                </a:rPr>
                <a:t>ol </a:t>
              </a:r>
              <a:r>
                <a:rPr sz="1200" b="1" spc="-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t</a:t>
              </a:r>
              <a:r>
                <a:rPr sz="1200" b="1" spc="-9" dirty="0" smtClean="0">
                  <a:latin typeface="Times New Roman"/>
                  <a:cs typeface="Times New Roman"/>
                </a:rPr>
                <a:t>e</a:t>
              </a:r>
              <a:r>
                <a:rPr sz="1200" b="1" spc="-4" dirty="0" smtClean="0">
                  <a:latin typeface="Times New Roman"/>
                  <a:cs typeface="Times New Roman"/>
                </a:rPr>
                <a:t>r</a:t>
              </a:r>
              <a:r>
                <a:rPr sz="1200" b="1" spc="4" dirty="0" smtClean="0">
                  <a:latin typeface="Times New Roman"/>
                  <a:cs typeface="Times New Roman"/>
                </a:rPr>
                <a:t>n</a:t>
              </a:r>
              <a:r>
                <a:rPr sz="1200" b="1" spc="0" dirty="0" smtClean="0">
                  <a:latin typeface="Times New Roman"/>
                  <a:cs typeface="Times New Roman"/>
                </a:rPr>
                <a:t>o                  </a:t>
              </a:r>
              <a:r>
                <a:rPr sz="1200" b="1" spc="255" dirty="0" smtClean="0">
                  <a:latin typeface="Times New Roman"/>
                  <a:cs typeface="Times New Roman"/>
                </a:rPr>
                <a:t> </a:t>
              </a:r>
              <a:r>
                <a:rPr sz="1200" spc="0" dirty="0" smtClean="0">
                  <a:latin typeface="Times New Roman"/>
                  <a:cs typeface="Times New Roman"/>
                </a:rPr>
                <a:t>16                                  </a:t>
              </a:r>
              <a:r>
                <a:rPr sz="1200" spc="16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469456" marR="759397" algn="ctr">
                <a:lnSpc>
                  <a:spcPct val="95825"/>
                </a:lnSpc>
                <a:spcBef>
                  <a:spcPts val="1428"/>
                </a:spcBef>
              </a:pPr>
              <a:r>
                <a:rPr sz="1200" b="1" spc="-4" dirty="0" smtClean="0">
                  <a:latin typeface="Times New Roman"/>
                  <a:cs typeface="Times New Roman"/>
                </a:rPr>
                <a:t>Me</a:t>
              </a:r>
              <a:r>
                <a:rPr sz="1200" b="1" spc="4" dirty="0" smtClean="0">
                  <a:latin typeface="Times New Roman"/>
                  <a:cs typeface="Times New Roman"/>
                </a:rPr>
                <a:t>d</a:t>
              </a:r>
              <a:r>
                <a:rPr sz="1200" b="1" spc="0" dirty="0" smtClean="0">
                  <a:latin typeface="Times New Roman"/>
                  <a:cs typeface="Times New Roman"/>
                </a:rPr>
                <a:t>ición</a:t>
              </a:r>
              <a:r>
                <a:rPr sz="1200" b="1" spc="4" dirty="0" smtClean="0">
                  <a:latin typeface="Times New Roman"/>
                  <a:cs typeface="Times New Roman"/>
                </a:rPr>
                <a:t> d</a:t>
              </a:r>
              <a:r>
                <a:rPr sz="1200" b="1" spc="-4" dirty="0" smtClean="0">
                  <a:latin typeface="Times New Roman"/>
                  <a:cs typeface="Times New Roman"/>
                </a:rPr>
                <a:t>e</a:t>
              </a:r>
              <a:r>
                <a:rPr sz="1200" b="1" spc="0" dirty="0" smtClean="0">
                  <a:latin typeface="Times New Roman"/>
                  <a:cs typeface="Times New Roman"/>
                </a:rPr>
                <a:t>l Riesgo                           </a:t>
              </a:r>
              <a:r>
                <a:rPr sz="1200" b="1" spc="295" dirty="0" smtClean="0">
                  <a:latin typeface="Times New Roman"/>
                  <a:cs typeface="Times New Roman"/>
                </a:rPr>
                <a:t> </a:t>
              </a:r>
              <a:r>
                <a:rPr sz="1200" spc="0" dirty="0" smtClean="0">
                  <a:latin typeface="Times New Roman"/>
                  <a:cs typeface="Times New Roman"/>
                </a:rPr>
                <a:t>6                                   </a:t>
              </a:r>
              <a:r>
                <a:rPr sz="1200" spc="17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365785" marR="760882" algn="ctr">
                <a:lnSpc>
                  <a:spcPct val="95825"/>
                </a:lnSpc>
                <a:spcBef>
                  <a:spcPts val="1428"/>
                </a:spcBef>
              </a:pPr>
              <a:r>
                <a:rPr sz="1200" b="1" spc="-14" dirty="0" smtClean="0">
                  <a:latin typeface="Times New Roman"/>
                  <a:cs typeface="Times New Roman"/>
                </a:rPr>
                <a:t>P</a:t>
              </a:r>
              <a:r>
                <a:rPr sz="1200" b="1" spc="-4" dirty="0" smtClean="0">
                  <a:latin typeface="Times New Roman"/>
                  <a:cs typeface="Times New Roman"/>
                </a:rPr>
                <a:t>r</a:t>
              </a:r>
              <a:r>
                <a:rPr sz="1200" b="1" spc="0" dirty="0" smtClean="0">
                  <a:latin typeface="Times New Roman"/>
                  <a:cs typeface="Times New Roman"/>
                </a:rPr>
                <a:t>o</a:t>
              </a:r>
              <a:r>
                <a:rPr sz="1200" b="1" spc="9" dirty="0" smtClean="0">
                  <a:latin typeface="Times New Roman"/>
                  <a:cs typeface="Times New Roman"/>
                </a:rPr>
                <a:t>g</a:t>
              </a:r>
              <a:r>
                <a:rPr sz="1200" b="1" spc="-4" dirty="0" smtClean="0">
                  <a:latin typeface="Times New Roman"/>
                  <a:cs typeface="Times New Roman"/>
                </a:rPr>
                <a:t>r</a:t>
              </a:r>
              <a:r>
                <a:rPr sz="1200" b="1" spc="9" dirty="0" smtClean="0">
                  <a:latin typeface="Times New Roman"/>
                  <a:cs typeface="Times New Roman"/>
                </a:rPr>
                <a:t>a</a:t>
              </a:r>
              <a:r>
                <a:rPr sz="1200" b="1" spc="-1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Au</a:t>
              </a:r>
              <a:r>
                <a:rPr sz="1200" b="1" spc="4" dirty="0" smtClean="0">
                  <a:latin typeface="Times New Roman"/>
                  <a:cs typeface="Times New Roman"/>
                </a:rPr>
                <a:t>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                         </a:t>
              </a:r>
              <a:r>
                <a:rPr sz="1200" b="1" spc="69" dirty="0" smtClean="0">
                  <a:latin typeface="Times New Roman"/>
                  <a:cs typeface="Times New Roman"/>
                </a:rPr>
                <a:t> </a:t>
              </a:r>
              <a:r>
                <a:rPr sz="1200" spc="0" dirty="0" smtClean="0">
                  <a:latin typeface="Times New Roman"/>
                  <a:cs typeface="Times New Roman"/>
                </a:rPr>
                <a:t>8                                   </a:t>
              </a:r>
              <a:r>
                <a:rPr sz="1200" spc="17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R="533933" algn="r">
                <a:lnSpc>
                  <a:spcPct val="95825"/>
                </a:lnSpc>
                <a:spcBef>
                  <a:spcPts val="1404"/>
                </a:spcBef>
              </a:pPr>
              <a:r>
                <a:rPr sz="1200" spc="0" dirty="0" smtClean="0">
                  <a:latin typeface="Times New Roman"/>
                  <a:cs typeface="Times New Roman"/>
                </a:rPr>
                <a:t>E</a:t>
              </a:r>
              <a:r>
                <a:rPr sz="1200" spc="-4" dirty="0" smtClean="0">
                  <a:latin typeface="Times New Roman"/>
                  <a:cs typeface="Times New Roman"/>
                </a:rPr>
                <a:t>Q</a:t>
              </a:r>
              <a:r>
                <a:rPr sz="1200" spc="9" dirty="0" smtClean="0">
                  <a:latin typeface="Times New Roman"/>
                  <a:cs typeface="Times New Roman"/>
                </a:rPr>
                <a:t>U</a:t>
              </a:r>
              <a:r>
                <a:rPr sz="1200" spc="-29" dirty="0" smtClean="0">
                  <a:latin typeface="Times New Roman"/>
                  <a:cs typeface="Times New Roman"/>
                </a:rPr>
                <a:t>I</a:t>
              </a:r>
              <a:r>
                <a:rPr sz="1200" spc="14" dirty="0" smtClean="0">
                  <a:latin typeface="Times New Roman"/>
                  <a:cs typeface="Times New Roman"/>
                </a:rPr>
                <a:t>P</a:t>
              </a:r>
              <a:r>
                <a:rPr sz="1200" spc="0" dirty="0" smtClean="0">
                  <a:latin typeface="Times New Roman"/>
                  <a:cs typeface="Times New Roman"/>
                </a:rPr>
                <a:t>O </a:t>
              </a:r>
              <a:r>
                <a:rPr sz="1200" spc="-4"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a:p>
              <a:pPr marL="190499">
                <a:lnSpc>
                  <a:spcPct val="95825"/>
                </a:lnSpc>
                <a:spcBef>
                  <a:spcPts val="25"/>
                </a:spcBef>
              </a:pPr>
              <a:r>
                <a:rPr sz="1200" b="1" spc="0" dirty="0" smtClean="0">
                  <a:latin typeface="Times New Roman"/>
                  <a:cs typeface="Times New Roman"/>
                </a:rPr>
                <a:t>Ap</a:t>
              </a:r>
              <a:r>
                <a:rPr sz="1200" b="1" spc="4" dirty="0" smtClean="0">
                  <a:latin typeface="Times New Roman"/>
                  <a:cs typeface="Times New Roman"/>
                </a:rPr>
                <a:t>l</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p</a:t>
              </a:r>
              <a:r>
                <a:rPr sz="1200" b="1" spc="-4" dirty="0" smtClean="0">
                  <a:latin typeface="Times New Roman"/>
                  <a:cs typeface="Times New Roman"/>
                </a:rPr>
                <a:t>r</a:t>
              </a:r>
              <a:r>
                <a:rPr sz="1200" b="1" spc="0" dirty="0" smtClean="0">
                  <a:latin typeface="Times New Roman"/>
                  <a:cs typeface="Times New Roman"/>
                </a:rPr>
                <a:t>o</a:t>
              </a:r>
              <a:r>
                <a:rPr sz="1200" b="1" spc="-4" dirty="0" smtClean="0">
                  <a:latin typeface="Times New Roman"/>
                  <a:cs typeface="Times New Roman"/>
                </a:rPr>
                <a:t>ce</a:t>
              </a:r>
              <a:r>
                <a:rPr sz="1200" b="1" spc="4" dirty="0" smtClean="0">
                  <a:latin typeface="Times New Roman"/>
                  <a:cs typeface="Times New Roman"/>
                </a:rPr>
                <a:t>d</a:t>
              </a:r>
              <a:r>
                <a:rPr sz="1200" b="1" spc="0" dirty="0" smtClean="0">
                  <a:latin typeface="Times New Roman"/>
                  <a:cs typeface="Times New Roman"/>
                </a:rPr>
                <a:t>imi</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tos</a:t>
              </a:r>
              <a:endParaRPr sz="1200">
                <a:latin typeface="Times New Roman"/>
                <a:cs typeface="Times New Roman"/>
              </a:endParaRPr>
            </a:p>
            <a:p>
              <a:pPr marL="378016" marR="486601" algn="ctr">
                <a:lnSpc>
                  <a:spcPct val="95825"/>
                </a:lnSpc>
              </a:pPr>
              <a:r>
                <a:rPr sz="1200" b="1" spc="0" dirty="0" smtClean="0">
                  <a:latin typeface="Times New Roman"/>
                  <a:cs typeface="Times New Roman"/>
                </a:rPr>
                <a:t>y t</a:t>
              </a:r>
              <a:r>
                <a:rPr sz="1200" b="1" spc="-9" dirty="0" smtClean="0">
                  <a:latin typeface="Times New Roman"/>
                  <a:cs typeface="Times New Roman"/>
                </a:rPr>
                <a:t>é</a:t>
              </a:r>
              <a:r>
                <a:rPr sz="1200" b="1" spc="-4" dirty="0" smtClean="0">
                  <a:latin typeface="Times New Roman"/>
                  <a:cs typeface="Times New Roman"/>
                </a:rPr>
                <a:t>c</a:t>
              </a:r>
              <a:r>
                <a:rPr sz="1200" b="1" spc="4" dirty="0" smtClean="0">
                  <a:latin typeface="Times New Roman"/>
                  <a:cs typeface="Times New Roman"/>
                </a:rPr>
                <a:t>n</a:t>
              </a:r>
              <a:r>
                <a:rPr sz="1200" b="1" spc="0" dirty="0" smtClean="0">
                  <a:latin typeface="Times New Roman"/>
                  <a:cs typeface="Times New Roman"/>
                </a:rPr>
                <a:t>icas de</a:t>
              </a:r>
              <a:r>
                <a:rPr sz="1200" b="1" spc="-4" dirty="0" smtClean="0">
                  <a:latin typeface="Times New Roman"/>
                  <a:cs typeface="Times New Roman"/>
                </a:rPr>
                <a:t> </a:t>
              </a:r>
              <a:r>
                <a:rPr sz="1200" b="1" spc="0" dirty="0" smtClean="0">
                  <a:latin typeface="Times New Roman"/>
                  <a:cs typeface="Times New Roman"/>
                </a:rPr>
                <a:t>Au</a:t>
              </a:r>
              <a:r>
                <a:rPr sz="1200" b="1" spc="4" dirty="0" smtClean="0">
                  <a:latin typeface="Times New Roman"/>
                  <a:cs typeface="Times New Roman"/>
                </a:rPr>
                <a:t>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                       </a:t>
              </a:r>
              <a:r>
                <a:rPr sz="1200" b="1" spc="190" dirty="0" smtClean="0">
                  <a:latin typeface="Times New Roman"/>
                  <a:cs typeface="Times New Roman"/>
                </a:rPr>
                <a:t> </a:t>
              </a:r>
              <a:r>
                <a:rPr sz="1200" spc="0" dirty="0" smtClean="0">
                  <a:latin typeface="Times New Roman"/>
                  <a:cs typeface="Times New Roman"/>
                </a:rPr>
                <a:t>110                          </a:t>
              </a:r>
              <a:r>
                <a:rPr sz="1200" spc="10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U</a:t>
              </a:r>
              <a:r>
                <a:rPr sz="1200" spc="9"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O</a:t>
              </a:r>
              <a:r>
                <a:rPr sz="1200" spc="14" dirty="0" smtClean="0">
                  <a:latin typeface="Times New Roman"/>
                  <a:cs typeface="Times New Roman"/>
                </a:rPr>
                <a:t>R</a:t>
              </a:r>
              <a:r>
                <a:rPr sz="1200" spc="-14" dirty="0" smtClean="0">
                  <a:latin typeface="Times New Roman"/>
                  <a:cs typeface="Times New Roman"/>
                </a:rPr>
                <a:t>Í</a:t>
              </a:r>
              <a:r>
                <a:rPr sz="1200" spc="0" dirty="0" smtClean="0">
                  <a:latin typeface="Times New Roman"/>
                  <a:cs typeface="Times New Roman"/>
                </a:rPr>
                <a:t>A</a:t>
              </a:r>
              <a:endParaRPr sz="1200">
                <a:latin typeface="Times New Roman"/>
                <a:cs typeface="Times New Roman"/>
              </a:endParaRPr>
            </a:p>
            <a:p>
              <a:pPr marL="211835">
                <a:lnSpc>
                  <a:spcPct val="95825"/>
                </a:lnSpc>
                <a:spcBef>
                  <a:spcPts val="1440"/>
                </a:spcBef>
              </a:pPr>
              <a:r>
                <a:rPr sz="1200" b="1" spc="0" dirty="0" smtClean="0">
                  <a:latin typeface="Times New Roman"/>
                  <a:cs typeface="Times New Roman"/>
                </a:rPr>
                <a:t>C</a:t>
              </a:r>
              <a:r>
                <a:rPr sz="1200" b="1" spc="9" dirty="0" smtClean="0">
                  <a:latin typeface="Times New Roman"/>
                  <a:cs typeface="Times New Roman"/>
                </a:rPr>
                <a:t>o</a:t>
              </a:r>
              <a:r>
                <a:rPr sz="1200" b="1" spc="-14" dirty="0" smtClean="0">
                  <a:latin typeface="Times New Roman"/>
                  <a:cs typeface="Times New Roman"/>
                </a:rPr>
                <a:t>m</a:t>
              </a:r>
              <a:r>
                <a:rPr sz="1200" b="1" spc="4" dirty="0" smtClean="0">
                  <a:latin typeface="Times New Roman"/>
                  <a:cs typeface="Times New Roman"/>
                </a:rPr>
                <a:t>un</a:t>
              </a:r>
              <a:r>
                <a:rPr sz="1200" b="1" spc="0" dirty="0" smtClean="0">
                  <a:latin typeface="Times New Roman"/>
                  <a:cs typeface="Times New Roman"/>
                </a:rPr>
                <a:t>ica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s</a:t>
              </a:r>
              <a:r>
                <a:rPr sz="1200" b="1" spc="4" dirty="0" smtClean="0">
                  <a:latin typeface="Times New Roman"/>
                  <a:cs typeface="Times New Roman"/>
                </a:rPr>
                <a:t>u</a:t>
              </a:r>
              <a:r>
                <a:rPr sz="1200" b="1" spc="0" dirty="0" smtClean="0">
                  <a:latin typeface="Times New Roman"/>
                  <a:cs typeface="Times New Roman"/>
                </a:rPr>
                <a:t>ltados                    </a:t>
              </a:r>
              <a:r>
                <a:rPr sz="1200" b="1" spc="160" dirty="0" smtClean="0">
                  <a:latin typeface="Times New Roman"/>
                  <a:cs typeface="Times New Roman"/>
                </a:rPr>
                <a:t> </a:t>
              </a:r>
              <a:r>
                <a:rPr sz="1200" spc="0" dirty="0" smtClean="0">
                  <a:latin typeface="Times New Roman"/>
                  <a:cs typeface="Times New Roman"/>
                </a:rPr>
                <a:t>8                                   </a:t>
              </a:r>
              <a:r>
                <a:rPr sz="1200" spc="17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306349" marR="760882" algn="ctr">
                <a:lnSpc>
                  <a:spcPct val="95825"/>
                </a:lnSpc>
                <a:spcBef>
                  <a:spcPts val="1431"/>
                </a:spcBef>
              </a:pPr>
              <a:r>
                <a:rPr sz="1200" b="1" spc="4" dirty="0" smtClean="0">
                  <a:latin typeface="Times New Roman"/>
                  <a:cs typeface="Times New Roman"/>
                </a:rPr>
                <a:t>S</a:t>
              </a:r>
              <a:r>
                <a:rPr sz="1200" b="1" spc="-4" dirty="0" smtClean="0">
                  <a:latin typeface="Times New Roman"/>
                  <a:cs typeface="Times New Roman"/>
                </a:rPr>
                <a:t>e</a:t>
              </a:r>
              <a:r>
                <a:rPr sz="1200" b="1" spc="0" dirty="0" smtClean="0">
                  <a:latin typeface="Times New Roman"/>
                  <a:cs typeface="Times New Roman"/>
                </a:rPr>
                <a:t>g</a:t>
              </a:r>
              <a:r>
                <a:rPr sz="1200" b="1" spc="4" dirty="0" smtClean="0">
                  <a:latin typeface="Times New Roman"/>
                  <a:cs typeface="Times New Roman"/>
                </a:rPr>
                <a:t>u</a:t>
              </a:r>
              <a:r>
                <a:rPr sz="1200" b="1" spc="0"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iento y </a:t>
              </a:r>
              <a:r>
                <a:rPr sz="1200" b="1" spc="-4" dirty="0" smtClean="0">
                  <a:latin typeface="Times New Roman"/>
                  <a:cs typeface="Times New Roman"/>
                </a:rPr>
                <a:t>M</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ito</a:t>
              </a:r>
              <a:r>
                <a:rPr sz="1200" b="1" spc="4"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o                       </a:t>
              </a:r>
              <a:r>
                <a:rPr sz="1200" b="1" spc="200" dirty="0" smtClean="0">
                  <a:latin typeface="Times New Roman"/>
                  <a:cs typeface="Times New Roman"/>
                </a:rPr>
                <a:t> </a:t>
              </a:r>
              <a:r>
                <a:rPr sz="1200" spc="0" dirty="0" smtClean="0">
                  <a:latin typeface="Times New Roman"/>
                  <a:cs typeface="Times New Roman"/>
                </a:rPr>
                <a:t>0                                   </a:t>
              </a:r>
              <a:r>
                <a:rPr sz="1200" spc="16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a:p>
              <a:pPr marL="885444">
                <a:lnSpc>
                  <a:spcPct val="95825"/>
                </a:lnSpc>
                <a:spcBef>
                  <a:spcPts val="1428"/>
                </a:spcBef>
              </a:pPr>
              <a:r>
                <a:rPr sz="1200" b="1" spc="0" dirty="0" smtClean="0">
                  <a:latin typeface="Times New Roman"/>
                  <a:cs typeface="Times New Roman"/>
                </a:rPr>
                <a:t>TO</a:t>
              </a:r>
              <a:r>
                <a:rPr sz="1200" b="1" spc="4" dirty="0" smtClean="0">
                  <a:latin typeface="Times New Roman"/>
                  <a:cs typeface="Times New Roman"/>
                </a:rPr>
                <a:t>T</a:t>
              </a:r>
              <a:r>
                <a:rPr sz="1200" b="1" spc="0" dirty="0" smtClean="0">
                  <a:latin typeface="Times New Roman"/>
                  <a:cs typeface="Times New Roman"/>
                </a:rPr>
                <a:t>AL                                    </a:t>
              </a:r>
              <a:r>
                <a:rPr sz="1200" b="1" spc="44" dirty="0" smtClean="0">
                  <a:latin typeface="Times New Roman"/>
                  <a:cs typeface="Times New Roman"/>
                </a:rPr>
                <a:t> </a:t>
              </a:r>
              <a:r>
                <a:rPr sz="1200" spc="0" dirty="0" smtClean="0">
                  <a:latin typeface="Times New Roman"/>
                  <a:cs typeface="Times New Roman"/>
                </a:rPr>
                <a:t>160</a:t>
              </a:r>
              <a:endParaRPr sz="1200">
                <a:latin typeface="Times New Roman"/>
                <a:cs typeface="Times New Roman"/>
              </a:endParaRPr>
            </a:p>
            <a:p>
              <a:pPr marL="248411">
                <a:lnSpc>
                  <a:spcPct val="95825"/>
                </a:lnSpc>
                <a:spcBef>
                  <a:spcPts val="2808"/>
                </a:spcBef>
              </a:pPr>
              <a:r>
                <a:rPr sz="1200" b="1" spc="4" dirty="0" smtClean="0">
                  <a:latin typeface="Times New Roman"/>
                  <a:cs typeface="Times New Roman"/>
                </a:rPr>
                <a:t>h</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E</a:t>
              </a:r>
              <a:r>
                <a:rPr sz="1200" b="1" spc="4" dirty="0" smtClean="0">
                  <a:latin typeface="Times New Roman"/>
                  <a:cs typeface="Times New Roman"/>
                </a:rPr>
                <a:t>qu</a:t>
              </a:r>
              <a:r>
                <a:rPr sz="1200" b="1" spc="-9" dirty="0" smtClean="0">
                  <a:latin typeface="Times New Roman"/>
                  <a:cs typeface="Times New Roman"/>
                </a:rPr>
                <a:t>i</a:t>
              </a:r>
              <a:r>
                <a:rPr sz="1200" b="1" spc="4" dirty="0" smtClean="0">
                  <a:latin typeface="Times New Roman"/>
                  <a:cs typeface="Times New Roman"/>
                </a:rPr>
                <a:t>p</a:t>
              </a:r>
              <a:r>
                <a:rPr sz="1200" b="1" spc="0" dirty="0" smtClean="0">
                  <a:latin typeface="Times New Roman"/>
                  <a:cs typeface="Times New Roman"/>
                </a:rPr>
                <a:t>os y </a:t>
              </a:r>
              <a:r>
                <a:rPr sz="1200" b="1" spc="-4" dirty="0" smtClean="0">
                  <a:latin typeface="Times New Roman"/>
                  <a:cs typeface="Times New Roman"/>
                </a:rPr>
                <a:t>M</a:t>
              </a:r>
              <a:r>
                <a:rPr sz="1200" b="1" spc="0" dirty="0" smtClean="0">
                  <a:latin typeface="Times New Roman"/>
                  <a:cs typeface="Times New Roman"/>
                </a:rPr>
                <a:t>at</a:t>
              </a:r>
              <a:r>
                <a:rPr sz="1200" b="1" spc="-9"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ia</a:t>
              </a:r>
              <a:r>
                <a:rPr sz="1200" b="1" spc="4" dirty="0" smtClean="0">
                  <a:latin typeface="Times New Roman"/>
                  <a:cs typeface="Times New Roman"/>
                </a:rPr>
                <a:t>l</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a:p>
              <a:pPr marL="68579" marR="155933" algn="just">
                <a:lnSpc>
                  <a:spcPct val="95825"/>
                </a:lnSpc>
                <a:spcBef>
                  <a:spcPts val="2760"/>
                </a:spcBef>
              </a:pPr>
              <a:r>
                <a:rPr sz="1200" spc="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205"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 </a:t>
              </a:r>
              <a:r>
                <a:rPr sz="1200" spc="210" dirty="0" smtClean="0">
                  <a:latin typeface="Times New Roman"/>
                  <a:cs typeface="Times New Roman"/>
                </a:rPr>
                <a:t> </a:t>
              </a:r>
              <a:r>
                <a:rPr sz="1200" spc="0" dirty="0" smtClean="0">
                  <a:latin typeface="Times New Roman"/>
                  <a:cs typeface="Times New Roman"/>
                </a:rPr>
                <a:t>la </a:t>
              </a:r>
              <a:r>
                <a:rPr sz="1200" spc="21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va </a:t>
              </a:r>
              <a:r>
                <a:rPr sz="1200" spc="2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 </a:t>
              </a:r>
              <a:r>
                <a:rPr sz="1200" spc="210"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a:t>
              </a:r>
              <a:r>
                <a:rPr sz="1200" spc="-9" dirty="0" smtClean="0">
                  <a:latin typeface="Times New Roman"/>
                  <a:cs typeface="Times New Roman"/>
                </a:rPr>
                <a:t>a</a:t>
              </a:r>
              <a:r>
                <a:rPr sz="1200" spc="0" dirty="0" smtClean="0">
                  <a:latin typeface="Times New Roman"/>
                  <a:cs typeface="Times New Roman"/>
                </a:rPr>
                <a:t>, </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 </a:t>
              </a:r>
              <a:r>
                <a:rPr sz="1200" spc="215"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 </a:t>
              </a:r>
              <a:r>
                <a:rPr sz="1200" spc="215" dirty="0" smtClean="0">
                  <a:latin typeface="Times New Roman"/>
                  <a:cs typeface="Times New Roman"/>
                </a:rPr>
                <a:t> </a:t>
              </a:r>
              <a:r>
                <a:rPr sz="1200" spc="0" dirty="0" smtClean="0">
                  <a:latin typeface="Times New Roman"/>
                  <a:cs typeface="Times New Roman"/>
                </a:rPr>
                <a:t>que </a:t>
              </a:r>
              <a:r>
                <a:rPr sz="1200" spc="210" dirty="0" smtClean="0">
                  <a:latin typeface="Times New Roman"/>
                  <a:cs typeface="Times New Roman"/>
                </a:rPr>
                <a:t> </a:t>
              </a:r>
              <a:r>
                <a:rPr sz="1200" spc="0" dirty="0" smtClean="0">
                  <a:latin typeface="Times New Roman"/>
                  <a:cs typeface="Times New Roman"/>
                </a:rPr>
                <a:t>la </a:t>
              </a:r>
              <a:r>
                <a:rPr sz="1200" spc="210"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í</a:t>
              </a:r>
              <a:r>
                <a:rPr sz="1200" spc="0" dirty="0" smtClean="0">
                  <a:latin typeface="Times New Roman"/>
                  <a:cs typeface="Times New Roman"/>
                </a:rPr>
                <a:t>nica </a:t>
              </a:r>
              <a:r>
                <a:rPr sz="1200" spc="21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68579" marR="563677" algn="just">
                <a:lnSpc>
                  <a:spcPct val="95825"/>
                </a:lnSpc>
              </a:pPr>
              <a:r>
                <a:rPr sz="1200" spc="0" dirty="0" smtClean="0">
                  <a:latin typeface="Times New Roman"/>
                  <a:cs typeface="Times New Roman"/>
                </a:rPr>
                <a:t>Esp</a:t>
              </a:r>
              <a:r>
                <a:rPr sz="1200" spc="-4" dirty="0" smtClean="0">
                  <a:latin typeface="Times New Roman"/>
                  <a:cs typeface="Times New Roman"/>
                </a:rPr>
                <a:t>ec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ur Cía.</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tda., </a:t>
              </a:r>
              <a:r>
                <a:rPr sz="1200" spc="9" dirty="0" smtClean="0">
                  <a:latin typeface="Times New Roman"/>
                  <a:cs typeface="Times New Roman"/>
                </a:rPr>
                <a:t>p</a:t>
              </a:r>
              <a:r>
                <a:rPr sz="1200" spc="0" dirty="0" smtClean="0">
                  <a:latin typeface="Times New Roman"/>
                  <a:cs typeface="Times New Roman"/>
                </a:rPr>
                <a:t>ropo</a:t>
              </a:r>
              <a:r>
                <a:rPr sz="1200" spc="-4" dirty="0" smtClean="0">
                  <a:latin typeface="Times New Roman"/>
                  <a:cs typeface="Times New Roman"/>
                </a:rPr>
                <a:t>rc</a:t>
              </a:r>
              <a:r>
                <a:rPr sz="1200" spc="0" dirty="0" smtClean="0">
                  <a:latin typeface="Times New Roman"/>
                  <a:cs typeface="Times New Roman"/>
                </a:rPr>
                <a:t>ione los s</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quipos</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ial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58 Grupo"/>
          <p:cNvGrpSpPr/>
          <p:nvPr/>
        </p:nvGrpSpPr>
        <p:grpSpPr>
          <a:xfrm>
            <a:off x="2334702" y="791766"/>
            <a:ext cx="5461508" cy="8189722"/>
            <a:chOff x="1371854" y="900937"/>
            <a:chExt cx="5461508" cy="8189722"/>
          </a:xfrm>
        </p:grpSpPr>
        <p:sp>
          <p:nvSpPr>
            <p:cNvPr id="51" name="object 51"/>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1374902" y="213690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1371854" y="900937"/>
              <a:ext cx="0" cy="8189722"/>
            </a:xfrm>
            <a:custGeom>
              <a:avLst/>
              <a:gdLst/>
              <a:ahLst/>
              <a:cxnLst/>
              <a:rect l="l" t="t" r="r" b="b"/>
              <a:pathLst>
                <a:path h="8189722">
                  <a:moveTo>
                    <a:pt x="0" y="0"/>
                  </a:moveTo>
                  <a:lnTo>
                    <a:pt x="0" y="8189722"/>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1374902" y="9087612"/>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55" name="object 55"/>
            <p:cNvSpPr/>
            <p:nvPr/>
          </p:nvSpPr>
          <p:spPr>
            <a:xfrm>
              <a:off x="6833362" y="900937"/>
              <a:ext cx="0" cy="8189722"/>
            </a:xfrm>
            <a:custGeom>
              <a:avLst/>
              <a:gdLst/>
              <a:ahLst/>
              <a:cxnLst/>
              <a:rect l="l" t="t" r="r" b="b"/>
              <a:pathLst>
                <a:path h="8189722">
                  <a:moveTo>
                    <a:pt x="0" y="0"/>
                  </a:moveTo>
                  <a:lnTo>
                    <a:pt x="0" y="8189722"/>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1403350" y="933450"/>
              <a:ext cx="857250" cy="447675"/>
            </a:xfrm>
            <a:prstGeom prst="rect">
              <a:avLst/>
            </a:prstGeom>
            <a:blipFill>
              <a:blip r:embed="rId2" cstate="print"/>
              <a:stretch>
                <a:fillRect/>
              </a:stretch>
            </a:blipFill>
          </p:spPr>
          <p:txBody>
            <a:bodyPr wrap="square" lIns="0" tIns="0" rIns="0" bIns="0" rtlCol="0">
              <a:noAutofit/>
            </a:bodyPr>
            <a:lstStyle/>
            <a:p>
              <a:endParaRPr/>
            </a:p>
          </p:txBody>
        </p:sp>
        <p:sp>
          <p:nvSpPr>
            <p:cNvPr id="57" name="object 57"/>
            <p:cNvSpPr/>
            <p:nvPr/>
          </p:nvSpPr>
          <p:spPr>
            <a:xfrm>
              <a:off x="6130290" y="942975"/>
              <a:ext cx="640714" cy="590550"/>
            </a:xfrm>
            <a:custGeom>
              <a:avLst/>
              <a:gdLst/>
              <a:ahLst/>
              <a:cxnLst/>
              <a:rect l="l" t="t" r="r" b="b"/>
              <a:pathLst>
                <a:path w="640714" h="590550">
                  <a:moveTo>
                    <a:pt x="0" y="590550"/>
                  </a:moveTo>
                  <a:lnTo>
                    <a:pt x="640714" y="590550"/>
                  </a:lnTo>
                  <a:lnTo>
                    <a:pt x="640714" y="0"/>
                  </a:lnTo>
                  <a:lnTo>
                    <a:pt x="0" y="0"/>
                  </a:lnTo>
                  <a:lnTo>
                    <a:pt x="0" y="590550"/>
                  </a:lnTo>
                  <a:close/>
                </a:path>
              </a:pathLst>
            </a:custGeom>
            <a:ln w="9524">
              <a:solidFill>
                <a:srgbClr val="000000"/>
              </a:solidFill>
            </a:ln>
          </p:spPr>
          <p:txBody>
            <a:bodyPr wrap="square" lIns="0" tIns="0" rIns="0" bIns="0" rtlCol="0">
              <a:noAutofit/>
            </a:bodyPr>
            <a:lstStyle/>
            <a:p>
              <a:endParaRPr/>
            </a:p>
          </p:txBody>
        </p:sp>
        <p:sp>
          <p:nvSpPr>
            <p:cNvPr id="58" name="object 58"/>
            <p:cNvSpPr/>
            <p:nvPr/>
          </p:nvSpPr>
          <p:spPr>
            <a:xfrm>
              <a:off x="6134100" y="993648"/>
              <a:ext cx="632459" cy="489203"/>
            </a:xfrm>
            <a:prstGeom prst="rect">
              <a:avLst/>
            </a:prstGeom>
            <a:blipFill>
              <a:blip r:embed="rId3" cstate="print"/>
              <a:stretch>
                <a:fillRect/>
              </a:stretch>
            </a:blipFill>
          </p:spPr>
          <p:txBody>
            <a:bodyPr wrap="square" lIns="0" tIns="0" rIns="0" bIns="0" rtlCol="0">
              <a:noAutofit/>
            </a:bodyPr>
            <a:lstStyle/>
            <a:p>
              <a:endParaRPr/>
            </a:p>
          </p:txBody>
        </p:sp>
        <p:sp>
          <p:nvSpPr>
            <p:cNvPr id="26" name="object 26"/>
            <p:cNvSpPr/>
            <p:nvPr/>
          </p:nvSpPr>
          <p:spPr>
            <a:xfrm>
              <a:off x="1993645" y="2581909"/>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27" name="object 27"/>
            <p:cNvSpPr/>
            <p:nvPr/>
          </p:nvSpPr>
          <p:spPr>
            <a:xfrm>
              <a:off x="4052951" y="2581909"/>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28" name="object 28"/>
            <p:cNvSpPr/>
            <p:nvPr/>
          </p:nvSpPr>
          <p:spPr>
            <a:xfrm>
              <a:off x="1993645" y="3031871"/>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29" name="object 29"/>
            <p:cNvSpPr/>
            <p:nvPr/>
          </p:nvSpPr>
          <p:spPr>
            <a:xfrm>
              <a:off x="4052951" y="3031871"/>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1993645" y="3482974"/>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31" name="object 31"/>
            <p:cNvSpPr/>
            <p:nvPr/>
          </p:nvSpPr>
          <p:spPr>
            <a:xfrm>
              <a:off x="4052951" y="3482974"/>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32" name="object 32"/>
            <p:cNvSpPr/>
            <p:nvPr/>
          </p:nvSpPr>
          <p:spPr>
            <a:xfrm>
              <a:off x="1993645" y="3932554"/>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4052951" y="3932554"/>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1993645" y="4383659"/>
              <a:ext cx="2053082" cy="0"/>
            </a:xfrm>
            <a:custGeom>
              <a:avLst/>
              <a:gdLst/>
              <a:ahLst/>
              <a:cxnLst/>
              <a:rect l="l" t="t" r="r" b="b"/>
              <a:pathLst>
                <a:path w="2053082">
                  <a:moveTo>
                    <a:pt x="0" y="0"/>
                  </a:moveTo>
                  <a:lnTo>
                    <a:pt x="2053082" y="0"/>
                  </a:lnTo>
                </a:path>
              </a:pathLst>
            </a:custGeom>
            <a:ln w="7365">
              <a:solidFill>
                <a:srgbClr val="000000"/>
              </a:solidFill>
            </a:ln>
          </p:spPr>
          <p:txBody>
            <a:bodyPr wrap="square" lIns="0" tIns="0" rIns="0" bIns="0" rtlCol="0">
              <a:noAutofit/>
            </a:bodyPr>
            <a:lstStyle/>
            <a:p>
              <a:endParaRPr/>
            </a:p>
          </p:txBody>
        </p:sp>
        <p:sp>
          <p:nvSpPr>
            <p:cNvPr id="35" name="object 35"/>
            <p:cNvSpPr/>
            <p:nvPr/>
          </p:nvSpPr>
          <p:spPr>
            <a:xfrm>
              <a:off x="4052951" y="4383659"/>
              <a:ext cx="2158619" cy="0"/>
            </a:xfrm>
            <a:custGeom>
              <a:avLst/>
              <a:gdLst/>
              <a:ahLst/>
              <a:cxnLst/>
              <a:rect l="l" t="t" r="r" b="b"/>
              <a:pathLst>
                <a:path w="2158619">
                  <a:moveTo>
                    <a:pt x="0" y="0"/>
                  </a:moveTo>
                  <a:lnTo>
                    <a:pt x="2158619" y="0"/>
                  </a:lnTo>
                </a:path>
              </a:pathLst>
            </a:custGeom>
            <a:ln w="7365">
              <a:solidFill>
                <a:srgbClr val="000000"/>
              </a:solidFill>
            </a:ln>
          </p:spPr>
          <p:txBody>
            <a:bodyPr wrap="square" lIns="0" tIns="0" rIns="0" bIns="0" rtlCol="0">
              <a:noAutofit/>
            </a:bodyPr>
            <a:lstStyle/>
            <a:p>
              <a:endParaRPr/>
            </a:p>
          </p:txBody>
        </p:sp>
        <p:sp>
          <p:nvSpPr>
            <p:cNvPr id="36" name="object 36"/>
            <p:cNvSpPr/>
            <p:nvPr/>
          </p:nvSpPr>
          <p:spPr>
            <a:xfrm>
              <a:off x="1993645" y="4835017"/>
              <a:ext cx="2053082" cy="0"/>
            </a:xfrm>
            <a:custGeom>
              <a:avLst/>
              <a:gdLst/>
              <a:ahLst/>
              <a:cxnLst/>
              <a:rect l="l" t="t" r="r" b="b"/>
              <a:pathLst>
                <a:path w="2053082">
                  <a:moveTo>
                    <a:pt x="0" y="0"/>
                  </a:moveTo>
                  <a:lnTo>
                    <a:pt x="2053082" y="0"/>
                  </a:lnTo>
                </a:path>
              </a:pathLst>
            </a:custGeom>
            <a:ln w="7365">
              <a:solidFill>
                <a:srgbClr val="000000"/>
              </a:solidFill>
            </a:ln>
          </p:spPr>
          <p:txBody>
            <a:bodyPr wrap="square" lIns="0" tIns="0" rIns="0" bIns="0" rtlCol="0">
              <a:noAutofit/>
            </a:bodyPr>
            <a:lstStyle/>
            <a:p>
              <a:endParaRPr/>
            </a:p>
          </p:txBody>
        </p:sp>
        <p:sp>
          <p:nvSpPr>
            <p:cNvPr id="37" name="object 37"/>
            <p:cNvSpPr/>
            <p:nvPr/>
          </p:nvSpPr>
          <p:spPr>
            <a:xfrm>
              <a:off x="4052951" y="4835017"/>
              <a:ext cx="2158619" cy="0"/>
            </a:xfrm>
            <a:custGeom>
              <a:avLst/>
              <a:gdLst/>
              <a:ahLst/>
              <a:cxnLst/>
              <a:rect l="l" t="t" r="r" b="b"/>
              <a:pathLst>
                <a:path w="2158619">
                  <a:moveTo>
                    <a:pt x="0" y="0"/>
                  </a:moveTo>
                  <a:lnTo>
                    <a:pt x="2158619" y="0"/>
                  </a:lnTo>
                </a:path>
              </a:pathLst>
            </a:custGeom>
            <a:ln w="7365">
              <a:solidFill>
                <a:srgbClr val="000000"/>
              </a:solidFill>
            </a:ln>
          </p:spPr>
          <p:txBody>
            <a:bodyPr wrap="square" lIns="0" tIns="0" rIns="0" bIns="0" rtlCol="0">
              <a:noAutofit/>
            </a:bodyPr>
            <a:lstStyle/>
            <a:p>
              <a:endParaRPr/>
            </a:p>
          </p:txBody>
        </p:sp>
        <p:sp>
          <p:nvSpPr>
            <p:cNvPr id="38" name="object 38"/>
            <p:cNvSpPr/>
            <p:nvPr/>
          </p:nvSpPr>
          <p:spPr>
            <a:xfrm>
              <a:off x="1993645" y="5525388"/>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39" name="object 39"/>
            <p:cNvSpPr/>
            <p:nvPr/>
          </p:nvSpPr>
          <p:spPr>
            <a:xfrm>
              <a:off x="4052951" y="5525388"/>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1993645" y="5976492"/>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4052951" y="5976492"/>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42" name="object 42"/>
            <p:cNvSpPr/>
            <p:nvPr/>
          </p:nvSpPr>
          <p:spPr>
            <a:xfrm>
              <a:off x="1993645" y="6427597"/>
              <a:ext cx="2053082" cy="0"/>
            </a:xfrm>
            <a:custGeom>
              <a:avLst/>
              <a:gdLst/>
              <a:ahLst/>
              <a:cxnLst/>
              <a:rect l="l" t="t" r="r" b="b"/>
              <a:pathLst>
                <a:path w="2053082">
                  <a:moveTo>
                    <a:pt x="0" y="0"/>
                  </a:moveTo>
                  <a:lnTo>
                    <a:pt x="2053082" y="0"/>
                  </a:lnTo>
                </a:path>
              </a:pathLst>
            </a:custGeom>
            <a:ln w="7365">
              <a:solidFill>
                <a:srgbClr val="000000"/>
              </a:solidFill>
            </a:ln>
          </p:spPr>
          <p:txBody>
            <a:bodyPr wrap="square" lIns="0" tIns="0" rIns="0" bIns="0" rtlCol="0">
              <a:noAutofit/>
            </a:bodyPr>
            <a:lstStyle/>
            <a:p>
              <a:endParaRPr/>
            </a:p>
          </p:txBody>
        </p:sp>
        <p:sp>
          <p:nvSpPr>
            <p:cNvPr id="43" name="object 43"/>
            <p:cNvSpPr/>
            <p:nvPr/>
          </p:nvSpPr>
          <p:spPr>
            <a:xfrm>
              <a:off x="4052951" y="6427597"/>
              <a:ext cx="2158619" cy="0"/>
            </a:xfrm>
            <a:custGeom>
              <a:avLst/>
              <a:gdLst/>
              <a:ahLst/>
              <a:cxnLst/>
              <a:rect l="l" t="t" r="r" b="b"/>
              <a:pathLst>
                <a:path w="2158619">
                  <a:moveTo>
                    <a:pt x="0" y="0"/>
                  </a:moveTo>
                  <a:lnTo>
                    <a:pt x="2158619" y="0"/>
                  </a:lnTo>
                </a:path>
              </a:pathLst>
            </a:custGeom>
            <a:ln w="7365">
              <a:solidFill>
                <a:srgbClr val="000000"/>
              </a:solidFill>
            </a:ln>
          </p:spPr>
          <p:txBody>
            <a:bodyPr wrap="square" lIns="0" tIns="0" rIns="0" bIns="0" rtlCol="0">
              <a:noAutofit/>
            </a:bodyPr>
            <a:lstStyle/>
            <a:p>
              <a:endParaRPr/>
            </a:p>
          </p:txBody>
        </p:sp>
        <p:sp>
          <p:nvSpPr>
            <p:cNvPr id="44" name="object 44"/>
            <p:cNvSpPr/>
            <p:nvPr/>
          </p:nvSpPr>
          <p:spPr>
            <a:xfrm>
              <a:off x="1993645" y="6877558"/>
              <a:ext cx="2053082" cy="0"/>
            </a:xfrm>
            <a:custGeom>
              <a:avLst/>
              <a:gdLst/>
              <a:ahLst/>
              <a:cxnLst/>
              <a:rect l="l" t="t" r="r" b="b"/>
              <a:pathLst>
                <a:path w="2053082">
                  <a:moveTo>
                    <a:pt x="0" y="0"/>
                  </a:moveTo>
                  <a:lnTo>
                    <a:pt x="2053082" y="0"/>
                  </a:lnTo>
                </a:path>
              </a:pathLst>
            </a:custGeom>
            <a:ln w="7365">
              <a:solidFill>
                <a:srgbClr val="000000"/>
              </a:solidFill>
            </a:ln>
          </p:spPr>
          <p:txBody>
            <a:bodyPr wrap="square" lIns="0" tIns="0" rIns="0" bIns="0" rtlCol="0">
              <a:noAutofit/>
            </a:bodyPr>
            <a:lstStyle/>
            <a:p>
              <a:endParaRPr/>
            </a:p>
          </p:txBody>
        </p:sp>
        <p:sp>
          <p:nvSpPr>
            <p:cNvPr id="45" name="object 45"/>
            <p:cNvSpPr/>
            <p:nvPr/>
          </p:nvSpPr>
          <p:spPr>
            <a:xfrm>
              <a:off x="4052951" y="6877558"/>
              <a:ext cx="2158619" cy="0"/>
            </a:xfrm>
            <a:custGeom>
              <a:avLst/>
              <a:gdLst/>
              <a:ahLst/>
              <a:cxnLst/>
              <a:rect l="l" t="t" r="r" b="b"/>
              <a:pathLst>
                <a:path w="2158619">
                  <a:moveTo>
                    <a:pt x="0" y="0"/>
                  </a:moveTo>
                  <a:lnTo>
                    <a:pt x="2158619" y="0"/>
                  </a:lnTo>
                </a:path>
              </a:pathLst>
            </a:custGeom>
            <a:ln w="7365">
              <a:solidFill>
                <a:srgbClr val="000000"/>
              </a:solidFill>
            </a:ln>
          </p:spPr>
          <p:txBody>
            <a:bodyPr wrap="square" lIns="0" tIns="0" rIns="0" bIns="0" rtlCol="0">
              <a:noAutofit/>
            </a:bodyPr>
            <a:lstStyle/>
            <a:p>
              <a:endParaRPr/>
            </a:p>
          </p:txBody>
        </p:sp>
        <p:sp>
          <p:nvSpPr>
            <p:cNvPr id="46" name="object 46"/>
            <p:cNvSpPr/>
            <p:nvPr/>
          </p:nvSpPr>
          <p:spPr>
            <a:xfrm>
              <a:off x="1990598" y="2578861"/>
              <a:ext cx="0" cy="4752847"/>
            </a:xfrm>
            <a:custGeom>
              <a:avLst/>
              <a:gdLst/>
              <a:ahLst/>
              <a:cxnLst/>
              <a:rect l="l" t="t" r="r" b="b"/>
              <a:pathLst>
                <a:path h="4752847">
                  <a:moveTo>
                    <a:pt x="0" y="0"/>
                  </a:moveTo>
                  <a:lnTo>
                    <a:pt x="0" y="4752847"/>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1993645" y="7328661"/>
              <a:ext cx="2053082" cy="0"/>
            </a:xfrm>
            <a:custGeom>
              <a:avLst/>
              <a:gdLst/>
              <a:ahLst/>
              <a:cxnLst/>
              <a:rect l="l" t="t" r="r" b="b"/>
              <a:pathLst>
                <a:path w="2053082">
                  <a:moveTo>
                    <a:pt x="0" y="0"/>
                  </a:moveTo>
                  <a:lnTo>
                    <a:pt x="2053082" y="0"/>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4049902" y="2578862"/>
              <a:ext cx="0" cy="4752847"/>
            </a:xfrm>
            <a:custGeom>
              <a:avLst/>
              <a:gdLst/>
              <a:ahLst/>
              <a:cxnLst/>
              <a:rect l="l" t="t" r="r" b="b"/>
              <a:pathLst>
                <a:path h="4752847">
                  <a:moveTo>
                    <a:pt x="0" y="0"/>
                  </a:moveTo>
                  <a:lnTo>
                    <a:pt x="0" y="4752847"/>
                  </a:lnTo>
                </a:path>
              </a:pathLst>
            </a:custGeom>
            <a:ln w="7365">
              <a:solidFill>
                <a:srgbClr val="000000"/>
              </a:solidFill>
            </a:ln>
          </p:spPr>
          <p:txBody>
            <a:bodyPr wrap="square" lIns="0" tIns="0" rIns="0" bIns="0" rtlCol="0">
              <a:noAutofit/>
            </a:bodyPr>
            <a:lstStyle/>
            <a:p>
              <a:endParaRPr/>
            </a:p>
          </p:txBody>
        </p:sp>
        <p:sp>
          <p:nvSpPr>
            <p:cNvPr id="49" name="object 49"/>
            <p:cNvSpPr/>
            <p:nvPr/>
          </p:nvSpPr>
          <p:spPr>
            <a:xfrm>
              <a:off x="4052951" y="7328661"/>
              <a:ext cx="2158619" cy="0"/>
            </a:xfrm>
            <a:custGeom>
              <a:avLst/>
              <a:gdLst/>
              <a:ahLst/>
              <a:cxnLst/>
              <a:rect l="l" t="t" r="r" b="b"/>
              <a:pathLst>
                <a:path w="2158619">
                  <a:moveTo>
                    <a:pt x="0" y="0"/>
                  </a:moveTo>
                  <a:lnTo>
                    <a:pt x="2158619" y="0"/>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6214618" y="2578861"/>
              <a:ext cx="0" cy="4752847"/>
            </a:xfrm>
            <a:custGeom>
              <a:avLst/>
              <a:gdLst/>
              <a:ahLst/>
              <a:cxnLst/>
              <a:rect l="l" t="t" r="r" b="b"/>
              <a:pathLst>
                <a:path h="4752847">
                  <a:moveTo>
                    <a:pt x="0" y="0"/>
                  </a:moveTo>
                  <a:lnTo>
                    <a:pt x="0" y="4752847"/>
                  </a:lnTo>
                </a:path>
              </a:pathLst>
            </a:custGeom>
            <a:ln w="7366">
              <a:solidFill>
                <a:srgbClr val="000000"/>
              </a:solidFill>
            </a:ln>
          </p:spPr>
          <p:txBody>
            <a:bodyPr wrap="square" lIns="0" tIns="0" rIns="0" bIns="0" rtlCol="0">
              <a:noAutofit/>
            </a:bodyPr>
            <a:lstStyle/>
            <a:p>
              <a:endParaRPr/>
            </a:p>
          </p:txBody>
        </p:sp>
        <p:sp>
          <p:nvSpPr>
            <p:cNvPr id="25" name="object 25"/>
            <p:cNvSpPr txBox="1"/>
            <p:nvPr/>
          </p:nvSpPr>
          <p:spPr>
            <a:xfrm>
              <a:off x="2296414" y="126242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24" name="object 24"/>
            <p:cNvSpPr txBox="1"/>
            <p:nvPr/>
          </p:nvSpPr>
          <p:spPr>
            <a:xfrm>
              <a:off x="1990598" y="2581909"/>
              <a:ext cx="2059304" cy="449961"/>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4049902" y="2581909"/>
              <a:ext cx="2164715" cy="449961"/>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990598" y="3031871"/>
              <a:ext cx="2059304" cy="451103"/>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4049902" y="3031871"/>
              <a:ext cx="2164715" cy="451103"/>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990598" y="3482974"/>
              <a:ext cx="2059304" cy="44958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049902" y="3482974"/>
              <a:ext cx="2164715" cy="44958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1990598" y="3932554"/>
              <a:ext cx="2059304" cy="451104"/>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049902" y="3932554"/>
              <a:ext cx="2164715" cy="451104"/>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990598" y="4383659"/>
              <a:ext cx="2059304" cy="451357"/>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049902" y="4383659"/>
              <a:ext cx="2164715" cy="451357"/>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990598" y="4835017"/>
              <a:ext cx="2059304" cy="690371"/>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049902" y="4835017"/>
              <a:ext cx="2164715" cy="690371"/>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1990598" y="5525388"/>
              <a:ext cx="2059304" cy="451103"/>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4049902" y="5525388"/>
              <a:ext cx="2164715" cy="451103"/>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990598" y="5976492"/>
              <a:ext cx="2059304" cy="451104"/>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4049902" y="5976492"/>
              <a:ext cx="2164715" cy="451104"/>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990598" y="6427597"/>
              <a:ext cx="2059304" cy="449961"/>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049902" y="6427597"/>
              <a:ext cx="2164715" cy="449961"/>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1990598" y="6877558"/>
              <a:ext cx="2059304" cy="451103"/>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4049902" y="6877558"/>
              <a:ext cx="2164715" cy="451103"/>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130290" y="942975"/>
              <a:ext cx="640714" cy="590550"/>
            </a:xfrm>
            <a:prstGeom prst="rect">
              <a:avLst/>
            </a:prstGeom>
          </p:spPr>
          <p:txBody>
            <a:bodyPr wrap="square" lIns="0" tIns="0" rIns="0" bIns="0" rtlCol="0">
              <a:noAutofit/>
            </a:bodyPr>
            <a:lstStyle/>
            <a:p>
              <a:pPr>
                <a:lnSpc>
                  <a:spcPts val="700"/>
                </a:lnSpc>
                <a:spcBef>
                  <a:spcPts val="29"/>
                </a:spcBef>
              </a:pPr>
              <a:endParaRPr sz="700"/>
            </a:p>
            <a:p>
              <a:pPr marL="192532">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3" name="object 3"/>
            <p:cNvSpPr txBox="1"/>
            <p:nvPr/>
          </p:nvSpPr>
          <p:spPr>
            <a:xfrm>
              <a:off x="1371854" y="903985"/>
              <a:ext cx="5461508" cy="1232916"/>
            </a:xfrm>
            <a:prstGeom prst="rect">
              <a:avLst/>
            </a:prstGeom>
          </p:spPr>
          <p:txBody>
            <a:bodyPr wrap="square" lIns="0" tIns="0" rIns="0" bIns="0" rtlCol="0">
              <a:noAutofit/>
            </a:bodyPr>
            <a:lstStyle/>
            <a:p>
              <a:pPr>
                <a:lnSpc>
                  <a:spcPts val="700"/>
                </a:lnSpc>
                <a:spcBef>
                  <a:spcPts val="10"/>
                </a:spcBef>
              </a:pPr>
              <a:endParaRPr sz="700"/>
            </a:p>
            <a:p>
              <a:pPr marL="1414652">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75"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666113">
                <a:lnSpc>
                  <a:spcPts val="2188"/>
                </a:lnSpc>
                <a:spcBef>
                  <a:spcPts val="60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19" dirty="0" smtClean="0">
                  <a:latin typeface="Times New Roman"/>
                  <a:cs typeface="Times New Roman"/>
                </a:rPr>
                <a:t> </a:t>
              </a:r>
              <a:r>
                <a:rPr sz="1650" b="1" spc="4" baseline="42201" dirty="0" smtClean="0">
                  <a:solidFill>
                    <a:srgbClr val="FF0000"/>
                  </a:solidFill>
                  <a:latin typeface="Calibri"/>
                  <a:cs typeface="Calibri"/>
                </a:rPr>
                <a:t>6</a:t>
              </a:r>
              <a:r>
                <a:rPr sz="1650" b="1" spc="-4" baseline="42201" dirty="0" smtClean="0">
                  <a:solidFill>
                    <a:srgbClr val="FF0000"/>
                  </a:solidFill>
                  <a:latin typeface="Calibri"/>
                  <a:cs typeface="Calibri"/>
                </a:rPr>
                <a:t>/</a:t>
              </a:r>
              <a:r>
                <a:rPr sz="1650" b="1" spc="0" baseline="42201"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 name="object 2"/>
            <p:cNvSpPr txBox="1"/>
            <p:nvPr/>
          </p:nvSpPr>
          <p:spPr>
            <a:xfrm>
              <a:off x="1371854" y="2136902"/>
              <a:ext cx="5461508" cy="6950710"/>
            </a:xfrm>
            <a:prstGeom prst="rect">
              <a:avLst/>
            </a:prstGeom>
          </p:spPr>
          <p:txBody>
            <a:bodyPr wrap="square" lIns="0" tIns="0" rIns="0" bIns="0" rtlCol="0">
              <a:noAutofit/>
            </a:bodyPr>
            <a:lstStyle/>
            <a:p>
              <a:pPr>
                <a:lnSpc>
                  <a:spcPts val="1000"/>
                </a:lnSpc>
              </a:pPr>
              <a:endParaRPr sz="1000"/>
            </a:p>
            <a:p>
              <a:pPr marL="687323" marR="1301701" indent="471297">
                <a:lnSpc>
                  <a:spcPts val="1264"/>
                </a:lnSpc>
                <a:spcBef>
                  <a:spcPts val="3124"/>
                </a:spcBef>
              </a:pPr>
              <a:r>
                <a:rPr sz="1100" b="1" spc="-4" dirty="0" smtClean="0">
                  <a:latin typeface="Times New Roman"/>
                  <a:cs typeface="Times New Roman"/>
                </a:rPr>
                <a:t>DE</a:t>
              </a:r>
              <a:r>
                <a:rPr sz="1100" b="1" spc="0" dirty="0" smtClean="0">
                  <a:latin typeface="Times New Roman"/>
                  <a:cs typeface="Times New Roman"/>
                </a:rPr>
                <a:t>S</a:t>
              </a:r>
              <a:r>
                <a:rPr sz="1100" b="1" spc="-4" dirty="0" smtClean="0">
                  <a:latin typeface="Times New Roman"/>
                  <a:cs typeface="Times New Roman"/>
                </a:rPr>
                <a:t>CR</a:t>
              </a:r>
              <a:r>
                <a:rPr sz="1100" b="1" spc="0" dirty="0" smtClean="0">
                  <a:latin typeface="Times New Roman"/>
                  <a:cs typeface="Times New Roman"/>
                </a:rPr>
                <a:t>I</a:t>
              </a:r>
              <a:r>
                <a:rPr sz="1100" b="1" spc="9" dirty="0" smtClean="0">
                  <a:latin typeface="Times New Roman"/>
                  <a:cs typeface="Times New Roman"/>
                </a:rPr>
                <a:t>P</a:t>
              </a:r>
              <a:r>
                <a:rPr sz="1100" b="1" spc="-4" dirty="0" smtClean="0">
                  <a:latin typeface="Times New Roman"/>
                  <a:cs typeface="Times New Roman"/>
                </a:rPr>
                <a:t>C</a:t>
              </a:r>
              <a:r>
                <a:rPr sz="1100" b="1" spc="0" dirty="0" smtClean="0">
                  <a:latin typeface="Times New Roman"/>
                  <a:cs typeface="Times New Roman"/>
                </a:rPr>
                <a:t>I</a:t>
              </a:r>
              <a:r>
                <a:rPr sz="1100" b="1" spc="4" dirty="0" smtClean="0">
                  <a:latin typeface="Times New Roman"/>
                  <a:cs typeface="Times New Roman"/>
                </a:rPr>
                <a:t>Ó</a:t>
              </a:r>
              <a:r>
                <a:rPr sz="1100" b="1" spc="0" dirty="0" smtClean="0">
                  <a:latin typeface="Times New Roman"/>
                  <a:cs typeface="Times New Roman"/>
                </a:rPr>
                <a:t>N                                  </a:t>
              </a:r>
              <a:r>
                <a:rPr sz="1100" b="1" spc="180" dirty="0" smtClean="0">
                  <a:latin typeface="Times New Roman"/>
                  <a:cs typeface="Times New Roman"/>
                </a:rPr>
                <a:t> </a:t>
              </a:r>
              <a:r>
                <a:rPr sz="1100" b="1" spc="-4" dirty="0" smtClean="0">
                  <a:latin typeface="Times New Roman"/>
                  <a:cs typeface="Times New Roman"/>
                </a:rPr>
                <a:t>CANT</a:t>
              </a:r>
              <a:r>
                <a:rPr sz="1100" b="1" spc="0" dirty="0" smtClean="0">
                  <a:latin typeface="Times New Roman"/>
                  <a:cs typeface="Times New Roman"/>
                </a:rPr>
                <a:t>ID</a:t>
              </a:r>
              <a:r>
                <a:rPr sz="1100" b="1" spc="-9" dirty="0" smtClean="0">
                  <a:latin typeface="Times New Roman"/>
                  <a:cs typeface="Times New Roman"/>
                </a:rPr>
                <a:t>A</a:t>
              </a:r>
              <a:r>
                <a:rPr sz="1100" b="1" spc="0" dirty="0" smtClean="0">
                  <a:latin typeface="Times New Roman"/>
                  <a:cs typeface="Times New Roman"/>
                </a:rPr>
                <a:t>D </a:t>
              </a:r>
              <a:endParaRPr sz="1100">
                <a:latin typeface="Times New Roman"/>
                <a:cs typeface="Times New Roman"/>
              </a:endParaRPr>
            </a:p>
            <a:p>
              <a:pPr marL="687323" marR="1301701">
                <a:lnSpc>
                  <a:spcPts val="1264"/>
                </a:lnSpc>
                <a:spcBef>
                  <a:spcPts val="2275"/>
                </a:spcBef>
              </a:pPr>
              <a:r>
                <a:rPr sz="1100" b="1" spc="-4" dirty="0" smtClean="0">
                  <a:latin typeface="Times New Roman"/>
                  <a:cs typeface="Times New Roman"/>
                </a:rPr>
                <a:t>E</a:t>
              </a:r>
              <a:r>
                <a:rPr sz="1100" b="1" spc="0" dirty="0" smtClean="0">
                  <a:latin typeface="Times New Roman"/>
                  <a:cs typeface="Times New Roman"/>
                </a:rPr>
                <a:t>q</a:t>
              </a:r>
              <a:r>
                <a:rPr sz="1100" b="1" spc="-4" dirty="0" smtClean="0">
                  <a:latin typeface="Times New Roman"/>
                  <a:cs typeface="Times New Roman"/>
                </a:rPr>
                <a:t>u</a:t>
              </a:r>
              <a:r>
                <a:rPr sz="1100" b="1" spc="4" dirty="0" smtClean="0">
                  <a:latin typeface="Times New Roman"/>
                  <a:cs typeface="Times New Roman"/>
                </a:rPr>
                <a:t>i</a:t>
              </a:r>
              <a:r>
                <a:rPr sz="1100" b="1" spc="0" dirty="0" smtClean="0">
                  <a:latin typeface="Times New Roman"/>
                  <a:cs typeface="Times New Roman"/>
                </a:rPr>
                <a:t>pos de </a:t>
              </a:r>
              <a:r>
                <a:rPr sz="1100" b="1" spc="-4" dirty="0" smtClean="0">
                  <a:latin typeface="Times New Roman"/>
                  <a:cs typeface="Times New Roman"/>
                </a:rPr>
                <a:t>C</a:t>
              </a:r>
              <a:r>
                <a:rPr sz="1100" b="1" spc="-9" dirty="0" smtClean="0">
                  <a:latin typeface="Times New Roman"/>
                  <a:cs typeface="Times New Roman"/>
                </a:rPr>
                <a:t>o</a:t>
              </a:r>
              <a:r>
                <a:rPr sz="1100" b="1" spc="4" dirty="0" smtClean="0">
                  <a:latin typeface="Times New Roman"/>
                  <a:cs typeface="Times New Roman"/>
                </a:rPr>
                <a:t>m</a:t>
              </a:r>
              <a:r>
                <a:rPr sz="1100" b="1" spc="0" dirty="0" smtClean="0">
                  <a:latin typeface="Times New Roman"/>
                  <a:cs typeface="Times New Roman"/>
                </a:rPr>
                <a:t>p</a:t>
              </a:r>
              <a:r>
                <a:rPr sz="1100" b="1" spc="-14" dirty="0" smtClean="0">
                  <a:latin typeface="Times New Roman"/>
                  <a:cs typeface="Times New Roman"/>
                </a:rPr>
                <a:t>u</a:t>
              </a:r>
              <a:r>
                <a:rPr sz="1100" b="1" spc="4" dirty="0" smtClean="0">
                  <a:latin typeface="Times New Roman"/>
                  <a:cs typeface="Times New Roman"/>
                </a:rPr>
                <a:t>t</a:t>
              </a:r>
              <a:r>
                <a:rPr sz="1100" b="1" spc="0" dirty="0" smtClean="0">
                  <a:latin typeface="Times New Roman"/>
                  <a:cs typeface="Times New Roman"/>
                </a:rPr>
                <a:t>o</a:t>
              </a:r>
              <a:endParaRPr sz="1100">
                <a:latin typeface="Times New Roman"/>
                <a:cs typeface="Times New Roman"/>
              </a:endParaRPr>
            </a:p>
            <a:p>
              <a:pPr marL="915923">
                <a:lnSpc>
                  <a:spcPts val="1401"/>
                </a:lnSpc>
                <a:spcBef>
                  <a:spcPts val="2340"/>
                </a:spcBef>
              </a:pPr>
              <a:r>
                <a:rPr sz="1100" spc="0" dirty="0" smtClean="0">
                  <a:latin typeface="Symbol"/>
                  <a:cs typeface="Symbol"/>
                </a:rPr>
                <a:t></a:t>
              </a:r>
              <a:r>
                <a:rPr sz="1100" spc="0" dirty="0" smtClean="0">
                  <a:latin typeface="Times New Roman"/>
                  <a:cs typeface="Times New Roman"/>
                </a:rPr>
                <a:t>   </a:t>
              </a:r>
              <a:r>
                <a:rPr sz="1100" spc="195" dirty="0" smtClean="0">
                  <a:latin typeface="Times New Roman"/>
                  <a:cs typeface="Times New Roman"/>
                </a:rPr>
                <a:t> </a:t>
              </a:r>
              <a:r>
                <a:rPr sz="1100" spc="-4" dirty="0" smtClean="0">
                  <a:latin typeface="Times New Roman"/>
                  <a:cs typeface="Times New Roman"/>
                </a:rPr>
                <a:t>C</a:t>
              </a:r>
              <a:r>
                <a:rPr sz="1100" spc="0" dirty="0" smtClean="0">
                  <a:latin typeface="Times New Roman"/>
                  <a:cs typeface="Times New Roman"/>
                </a:rPr>
                <a:t>o</a:t>
              </a:r>
              <a:r>
                <a:rPr sz="1100" spc="-19" dirty="0" smtClean="0">
                  <a:latin typeface="Times New Roman"/>
                  <a:cs typeface="Times New Roman"/>
                </a:rPr>
                <a:t>m</a:t>
              </a:r>
              <a:r>
                <a:rPr sz="1100" spc="0" dirty="0" smtClean="0">
                  <a:latin typeface="Times New Roman"/>
                  <a:cs typeface="Times New Roman"/>
                </a:rPr>
                <a:t>pu</a:t>
              </a:r>
              <a:r>
                <a:rPr sz="1100" spc="4" dirty="0" smtClean="0">
                  <a:latin typeface="Times New Roman"/>
                  <a:cs typeface="Times New Roman"/>
                </a:rPr>
                <a:t>t</a:t>
              </a:r>
              <a:r>
                <a:rPr sz="1100" spc="0" dirty="0" smtClean="0">
                  <a:latin typeface="Times New Roman"/>
                  <a:cs typeface="Times New Roman"/>
                </a:rPr>
                <a:t>ado</a:t>
              </a:r>
              <a:r>
                <a:rPr sz="1100" spc="4" dirty="0" smtClean="0">
                  <a:latin typeface="Times New Roman"/>
                  <a:cs typeface="Times New Roman"/>
                </a:rPr>
                <a:t>r</a:t>
              </a:r>
              <a:r>
                <a:rPr sz="1100" spc="0" dirty="0" smtClean="0">
                  <a:latin typeface="Times New Roman"/>
                  <a:cs typeface="Times New Roman"/>
                </a:rPr>
                <a:t>a                                                   </a:t>
              </a:r>
              <a:r>
                <a:rPr sz="1100" spc="19" dirty="0" smtClean="0">
                  <a:latin typeface="Times New Roman"/>
                  <a:cs typeface="Times New Roman"/>
                </a:rPr>
                <a:t> </a:t>
              </a:r>
              <a:r>
                <a:rPr sz="1650" spc="0" baseline="2635" dirty="0" smtClean="0">
                  <a:latin typeface="Times New Roman"/>
                  <a:cs typeface="Times New Roman"/>
                </a:rPr>
                <a:t>4</a:t>
              </a:r>
              <a:endParaRPr sz="1100">
                <a:latin typeface="Times New Roman"/>
                <a:cs typeface="Times New Roman"/>
              </a:endParaRPr>
            </a:p>
            <a:p>
              <a:pPr marL="915923">
                <a:lnSpc>
                  <a:spcPts val="1401"/>
                </a:lnSpc>
                <a:spcBef>
                  <a:spcPts val="2204"/>
                </a:spcBef>
              </a:pPr>
              <a:r>
                <a:rPr sz="1100" spc="0" dirty="0" smtClean="0">
                  <a:latin typeface="Symbol"/>
                  <a:cs typeface="Symbol"/>
                </a:rPr>
                <a:t></a:t>
              </a:r>
              <a:r>
                <a:rPr sz="1100" spc="0" dirty="0" smtClean="0">
                  <a:latin typeface="Times New Roman"/>
                  <a:cs typeface="Times New Roman"/>
                </a:rPr>
                <a:t>   </a:t>
              </a:r>
              <a:r>
                <a:rPr sz="1100" spc="195" dirty="0" smtClean="0">
                  <a:latin typeface="Times New Roman"/>
                  <a:cs typeface="Times New Roman"/>
                </a:rPr>
                <a:t> </a:t>
              </a:r>
              <a:r>
                <a:rPr sz="1100" spc="-9" dirty="0" smtClean="0">
                  <a:latin typeface="Times New Roman"/>
                  <a:cs typeface="Times New Roman"/>
                </a:rPr>
                <a:t>I</a:t>
              </a:r>
              <a:r>
                <a:rPr sz="1100" spc="-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a                                                        </a:t>
              </a:r>
              <a:r>
                <a:rPr sz="1100" spc="170" dirty="0" smtClean="0">
                  <a:latin typeface="Times New Roman"/>
                  <a:cs typeface="Times New Roman"/>
                </a:rPr>
                <a:t> </a:t>
              </a:r>
              <a:r>
                <a:rPr sz="1650" spc="0" baseline="2635" dirty="0" smtClean="0">
                  <a:latin typeface="Times New Roman"/>
                  <a:cs typeface="Times New Roman"/>
                </a:rPr>
                <a:t>1</a:t>
              </a:r>
              <a:endParaRPr sz="1100">
                <a:latin typeface="Times New Roman"/>
                <a:cs typeface="Times New Roman"/>
              </a:endParaRPr>
            </a:p>
            <a:p>
              <a:pPr marL="915923">
                <a:lnSpc>
                  <a:spcPts val="1401"/>
                </a:lnSpc>
                <a:spcBef>
                  <a:spcPts val="2192"/>
                </a:spcBef>
              </a:pPr>
              <a:r>
                <a:rPr sz="1100" spc="0" dirty="0" smtClean="0">
                  <a:latin typeface="Symbol"/>
                  <a:cs typeface="Symbol"/>
                </a:rPr>
                <a:t></a:t>
              </a:r>
              <a:r>
                <a:rPr sz="1100" spc="0" dirty="0" smtClean="0">
                  <a:latin typeface="Times New Roman"/>
                  <a:cs typeface="Times New Roman"/>
                </a:rPr>
                <a:t>   </a:t>
              </a:r>
              <a:r>
                <a:rPr sz="1100" spc="195" dirty="0" smtClean="0">
                  <a:latin typeface="Times New Roman"/>
                  <a:cs typeface="Times New Roman"/>
                </a:rPr>
                <a:t> </a:t>
              </a:r>
              <a:r>
                <a:rPr sz="1100" spc="0" dirty="0" smtClean="0">
                  <a:latin typeface="Times New Roman"/>
                  <a:cs typeface="Times New Roman"/>
                </a:rPr>
                <a:t>Mou</a:t>
              </a:r>
              <a:r>
                <a:rPr sz="1100" spc="4" dirty="0" smtClean="0">
                  <a:latin typeface="Times New Roman"/>
                  <a:cs typeface="Times New Roman"/>
                </a:rPr>
                <a:t>s</a:t>
              </a:r>
              <a:r>
                <a:rPr sz="1100" spc="0" dirty="0" smtClean="0">
                  <a:latin typeface="Times New Roman"/>
                  <a:cs typeface="Times New Roman"/>
                </a:rPr>
                <a:t>e                                                             </a:t>
              </a:r>
              <a:r>
                <a:rPr sz="1100" spc="260" dirty="0" smtClean="0">
                  <a:latin typeface="Times New Roman"/>
                  <a:cs typeface="Times New Roman"/>
                </a:rPr>
                <a:t> </a:t>
              </a:r>
              <a:r>
                <a:rPr sz="1650" spc="0" baseline="2635" dirty="0" smtClean="0">
                  <a:latin typeface="Times New Roman"/>
                  <a:cs typeface="Times New Roman"/>
                </a:rPr>
                <a:t>4</a:t>
              </a:r>
              <a:endParaRPr sz="1100">
                <a:latin typeface="Times New Roman"/>
                <a:cs typeface="Times New Roman"/>
              </a:endParaRPr>
            </a:p>
            <a:p>
              <a:pPr marL="3236086" marR="782566" indent="-2548763">
                <a:lnSpc>
                  <a:spcPts val="1269"/>
                </a:lnSpc>
                <a:spcBef>
                  <a:spcPts val="2237"/>
                </a:spcBef>
              </a:pPr>
              <a:r>
                <a:rPr sz="1100" b="1" spc="0" dirty="0" smtClean="0">
                  <a:latin typeface="Times New Roman"/>
                  <a:cs typeface="Times New Roman"/>
                </a:rPr>
                <a:t>S</a:t>
              </a:r>
              <a:r>
                <a:rPr sz="1100" b="1" spc="-4" dirty="0" smtClean="0">
                  <a:latin typeface="Times New Roman"/>
                  <a:cs typeface="Times New Roman"/>
                </a:rPr>
                <a:t>u</a:t>
              </a:r>
              <a:r>
                <a:rPr sz="1100" b="1" spc="4" dirty="0" smtClean="0">
                  <a:latin typeface="Times New Roman"/>
                  <a:cs typeface="Times New Roman"/>
                </a:rPr>
                <a:t>mi</a:t>
              </a:r>
              <a:r>
                <a:rPr sz="1100" b="1" spc="-14" dirty="0" smtClean="0">
                  <a:latin typeface="Times New Roman"/>
                  <a:cs typeface="Times New Roman"/>
                </a:rPr>
                <a:t>n</a:t>
              </a:r>
              <a:r>
                <a:rPr sz="1100" b="1" spc="4" dirty="0" smtClean="0">
                  <a:latin typeface="Times New Roman"/>
                  <a:cs typeface="Times New Roman"/>
                </a:rPr>
                <a:t>i</a:t>
              </a:r>
              <a:r>
                <a:rPr sz="1100" b="1" spc="-9" dirty="0" smtClean="0">
                  <a:latin typeface="Times New Roman"/>
                  <a:cs typeface="Times New Roman"/>
                </a:rPr>
                <a:t>s</a:t>
              </a:r>
              <a:r>
                <a:rPr sz="1100" b="1" spc="4" dirty="0" smtClean="0">
                  <a:latin typeface="Times New Roman"/>
                  <a:cs typeface="Times New Roman"/>
                </a:rPr>
                <a:t>t</a:t>
              </a:r>
              <a:r>
                <a:rPr sz="1100" b="1" spc="0" dirty="0" smtClean="0">
                  <a:latin typeface="Times New Roman"/>
                  <a:cs typeface="Times New Roman"/>
                </a:rPr>
                <a:t>ros</a:t>
              </a:r>
              <a:r>
                <a:rPr sz="1100" b="1" spc="4" dirty="0" smtClean="0">
                  <a:latin typeface="Times New Roman"/>
                  <a:cs typeface="Times New Roman"/>
                </a:rPr>
                <a:t> </a:t>
              </a:r>
              <a:r>
                <a:rPr sz="1100" b="1" spc="-14" dirty="0" smtClean="0">
                  <a:latin typeface="Times New Roman"/>
                  <a:cs typeface="Times New Roman"/>
                </a:rPr>
                <a:t>d</a:t>
              </a:r>
              <a:r>
                <a:rPr sz="1100" b="1" spc="0" dirty="0" smtClean="0">
                  <a:latin typeface="Times New Roman"/>
                  <a:cs typeface="Times New Roman"/>
                </a:rPr>
                <a:t>e </a:t>
              </a:r>
              <a:r>
                <a:rPr sz="1100" b="1" spc="-4" dirty="0" smtClean="0">
                  <a:latin typeface="Times New Roman"/>
                  <a:cs typeface="Times New Roman"/>
                </a:rPr>
                <a:t>O</a:t>
              </a:r>
              <a:r>
                <a:rPr sz="1100" b="1" spc="4" dirty="0" smtClean="0">
                  <a:latin typeface="Times New Roman"/>
                  <a:cs typeface="Times New Roman"/>
                </a:rPr>
                <a:t>fi</a:t>
              </a:r>
              <a:r>
                <a:rPr sz="1100" b="1" spc="0" dirty="0" smtClean="0">
                  <a:latin typeface="Times New Roman"/>
                  <a:cs typeface="Times New Roman"/>
                </a:rPr>
                <a:t>c</a:t>
              </a:r>
              <a:r>
                <a:rPr sz="1100" b="1" spc="4" dirty="0" smtClean="0">
                  <a:latin typeface="Times New Roman"/>
                  <a:cs typeface="Times New Roman"/>
                </a:rPr>
                <a:t>i</a:t>
              </a:r>
              <a:r>
                <a:rPr sz="1100" b="1" spc="-14" dirty="0" smtClean="0">
                  <a:latin typeface="Times New Roman"/>
                  <a:cs typeface="Times New Roman"/>
                </a:rPr>
                <a:t>n</a:t>
              </a:r>
              <a:r>
                <a:rPr sz="1100" b="1" spc="0" dirty="0" smtClean="0">
                  <a:latin typeface="Times New Roman"/>
                  <a:cs typeface="Times New Roman"/>
                </a:rPr>
                <a:t>a                      </a:t>
              </a:r>
              <a:r>
                <a:rPr sz="1100" b="1" spc="39" dirty="0" smtClean="0">
                  <a:latin typeface="Times New Roman"/>
                  <a:cs typeface="Times New Roman"/>
                </a:rPr>
                <a:t> </a:t>
              </a:r>
              <a:r>
                <a:rPr sz="1100" spc="0" dirty="0" smtClean="0">
                  <a:latin typeface="Times New Roman"/>
                  <a:cs typeface="Times New Roman"/>
                </a:rPr>
                <a:t>Es</a:t>
              </a:r>
              <a:r>
                <a:rPr sz="1100" spc="4" dirty="0" smtClean="0">
                  <a:latin typeface="Times New Roman"/>
                  <a:cs typeface="Times New Roman"/>
                </a:rPr>
                <a:t>f</a:t>
              </a:r>
              <a:r>
                <a:rPr sz="1100" spc="-9"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os, </a:t>
              </a:r>
              <a:r>
                <a:rPr sz="1100" spc="-9" dirty="0" smtClean="0">
                  <a:latin typeface="Times New Roman"/>
                  <a:cs typeface="Times New Roman"/>
                </a:rPr>
                <a:t>L</a:t>
              </a:r>
              <a:r>
                <a:rPr sz="1100" spc="0" dirty="0" smtClean="0">
                  <a:latin typeface="Times New Roman"/>
                  <a:cs typeface="Times New Roman"/>
                </a:rPr>
                <a:t>áp</a:t>
              </a:r>
              <a:r>
                <a:rPr sz="1100" spc="-4" dirty="0" smtClean="0">
                  <a:latin typeface="Times New Roman"/>
                  <a:cs typeface="Times New Roman"/>
                </a:rPr>
                <a:t>i</a:t>
              </a:r>
              <a:r>
                <a:rPr sz="1100" spc="0" dirty="0" smtClean="0">
                  <a:latin typeface="Times New Roman"/>
                  <a:cs typeface="Times New Roman"/>
                </a:rPr>
                <a:t>ces,</a:t>
              </a:r>
              <a:r>
                <a:rPr sz="1100" spc="-9" dirty="0" smtClean="0">
                  <a:latin typeface="Times New Roman"/>
                  <a:cs typeface="Times New Roman"/>
                </a:rPr>
                <a:t> </a:t>
              </a:r>
              <a:r>
                <a:rPr sz="1100" spc="0" dirty="0" smtClean="0">
                  <a:latin typeface="Times New Roman"/>
                  <a:cs typeface="Times New Roman"/>
                </a:rPr>
                <a:t>h</a:t>
              </a:r>
              <a:r>
                <a:rPr sz="1100" spc="-9" dirty="0" smtClean="0">
                  <a:latin typeface="Times New Roman"/>
                  <a:cs typeface="Times New Roman"/>
                </a:rPr>
                <a:t>o</a:t>
              </a:r>
              <a:r>
                <a:rPr sz="1100" spc="4" dirty="0" smtClean="0">
                  <a:latin typeface="Times New Roman"/>
                  <a:cs typeface="Times New Roman"/>
                </a:rPr>
                <a:t>j</a:t>
              </a:r>
              <a:r>
                <a:rPr sz="1100" spc="0" dirty="0" smtClean="0">
                  <a:latin typeface="Times New Roman"/>
                  <a:cs typeface="Times New Roman"/>
                </a:rPr>
                <a:t>as</a:t>
              </a:r>
              <a:r>
                <a:rPr sz="1100" spc="4" dirty="0" smtClean="0">
                  <a:latin typeface="Times New Roman"/>
                  <a:cs typeface="Times New Roman"/>
                </a:rPr>
                <a:t> </a:t>
              </a:r>
              <a:r>
                <a:rPr sz="1100" spc="0" dirty="0" smtClean="0">
                  <a:latin typeface="Times New Roman"/>
                  <a:cs typeface="Times New Roman"/>
                </a:rPr>
                <a:t>de</a:t>
              </a:r>
              <a:r>
                <a:rPr sz="1100" spc="-9" dirty="0" smtClean="0">
                  <a:latin typeface="Times New Roman"/>
                  <a:cs typeface="Times New Roman"/>
                </a:rPr>
                <a:t> p</a:t>
              </a:r>
              <a:r>
                <a:rPr sz="1100" spc="0" dirty="0" smtClean="0">
                  <a:latin typeface="Times New Roman"/>
                  <a:cs typeface="Times New Roman"/>
                </a:rPr>
                <a:t>apel </a:t>
              </a:r>
              <a:endParaRPr sz="1100">
                <a:latin typeface="Times New Roman"/>
                <a:cs typeface="Times New Roman"/>
              </a:endParaRPr>
            </a:p>
            <a:p>
              <a:pPr marL="3236086" marR="782566">
                <a:lnSpc>
                  <a:spcPts val="1264"/>
                </a:lnSpc>
                <a:spcBef>
                  <a:spcPts val="609"/>
                </a:spcBef>
              </a:pPr>
              <a:r>
                <a:rPr sz="1100" spc="0" dirty="0" smtClean="0">
                  <a:latin typeface="Times New Roman"/>
                  <a:cs typeface="Times New Roman"/>
                </a:rPr>
                <a:t>bond, c</a:t>
              </a:r>
              <a:r>
                <a:rPr sz="1100" spc="-9"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c</a:t>
              </a:r>
              <a:r>
                <a:rPr sz="1100" spc="-9" dirty="0" smtClean="0">
                  <a:latin typeface="Times New Roman"/>
                  <a:cs typeface="Times New Roman"/>
                </a:rPr>
                <a:t>u</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d</a:t>
              </a:r>
              <a:r>
                <a:rPr sz="1100" spc="0"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a</a:t>
              </a:r>
              <a:r>
                <a:rPr sz="1100" spc="0" dirty="0" smtClean="0">
                  <a:latin typeface="Times New Roman"/>
                  <a:cs typeface="Times New Roman"/>
                </a:rPr>
                <a:t>s</a:t>
              </a:r>
              <a:endParaRPr sz="1100">
                <a:latin typeface="Times New Roman"/>
                <a:cs typeface="Times New Roman"/>
              </a:endParaRPr>
            </a:p>
            <a:p>
              <a:pPr marL="687323">
                <a:lnSpc>
                  <a:spcPct val="95825"/>
                </a:lnSpc>
                <a:spcBef>
                  <a:spcPts val="2333"/>
                </a:spcBef>
              </a:pPr>
              <a:r>
                <a:rPr sz="1100" b="1" spc="-4" dirty="0" smtClean="0">
                  <a:latin typeface="Times New Roman"/>
                  <a:cs typeface="Times New Roman"/>
                </a:rPr>
                <a:t>C</a:t>
              </a:r>
              <a:r>
                <a:rPr sz="1100" b="1" spc="0" dirty="0" smtClean="0">
                  <a:latin typeface="Times New Roman"/>
                  <a:cs typeface="Times New Roman"/>
                </a:rPr>
                <a:t>en</a:t>
              </a:r>
              <a:r>
                <a:rPr sz="1100" b="1" spc="4" dirty="0" smtClean="0">
                  <a:latin typeface="Times New Roman"/>
                  <a:cs typeface="Times New Roman"/>
                </a:rPr>
                <a:t>t</a:t>
              </a:r>
              <a:r>
                <a:rPr sz="1100" b="1" spc="0" dirty="0" smtClean="0">
                  <a:latin typeface="Times New Roman"/>
                  <a:cs typeface="Times New Roman"/>
                </a:rPr>
                <a:t>ro de</a:t>
              </a:r>
              <a:r>
                <a:rPr sz="1100" b="1" spc="-19" dirty="0" smtClean="0">
                  <a:latin typeface="Times New Roman"/>
                  <a:cs typeface="Times New Roman"/>
                </a:rPr>
                <a:t> </a:t>
              </a:r>
              <a:r>
                <a:rPr sz="1100" b="1" spc="9" dirty="0" smtClean="0">
                  <a:latin typeface="Times New Roman"/>
                  <a:cs typeface="Times New Roman"/>
                </a:rPr>
                <a:t>F</a:t>
              </a:r>
              <a:r>
                <a:rPr sz="1100" b="1" spc="0" dirty="0" smtClean="0">
                  <a:latin typeface="Times New Roman"/>
                  <a:cs typeface="Times New Roman"/>
                </a:rPr>
                <a:t>o</a:t>
              </a:r>
              <a:r>
                <a:rPr sz="1100" b="1" spc="4" dirty="0" smtClean="0">
                  <a:latin typeface="Times New Roman"/>
                  <a:cs typeface="Times New Roman"/>
                </a:rPr>
                <a:t>t</a:t>
              </a:r>
              <a:r>
                <a:rPr sz="1100" b="1" spc="-9" dirty="0" smtClean="0">
                  <a:latin typeface="Times New Roman"/>
                  <a:cs typeface="Times New Roman"/>
                </a:rPr>
                <a:t>o</a:t>
              </a:r>
              <a:r>
                <a:rPr sz="1100" b="1" spc="0" dirty="0" smtClean="0">
                  <a:latin typeface="Times New Roman"/>
                  <a:cs typeface="Times New Roman"/>
                </a:rPr>
                <a:t>cop</a:t>
              </a:r>
              <a:r>
                <a:rPr sz="1100" b="1" spc="-4" dirty="0" smtClean="0">
                  <a:latin typeface="Times New Roman"/>
                  <a:cs typeface="Times New Roman"/>
                </a:rPr>
                <a:t>i</a:t>
              </a:r>
              <a:r>
                <a:rPr sz="1100" b="1" spc="0" dirty="0" smtClean="0">
                  <a:latin typeface="Times New Roman"/>
                  <a:cs typeface="Times New Roman"/>
                </a:rPr>
                <a:t>ado                                              </a:t>
              </a:r>
              <a:r>
                <a:rPr sz="1100" b="1" spc="235" dirty="0" smtClean="0">
                  <a:latin typeface="Times New Roman"/>
                  <a:cs typeface="Times New Roman"/>
                </a:rPr>
                <a:t> </a:t>
              </a:r>
              <a:r>
                <a:rPr sz="1100" spc="0" dirty="0" smtClean="0">
                  <a:latin typeface="Times New Roman"/>
                  <a:cs typeface="Times New Roman"/>
                </a:rPr>
                <a:t>1</a:t>
              </a:r>
              <a:endParaRPr sz="1100">
                <a:latin typeface="Times New Roman"/>
                <a:cs typeface="Times New Roman"/>
              </a:endParaRPr>
            </a:p>
            <a:p>
              <a:pPr marL="687323">
                <a:lnSpc>
                  <a:spcPct val="95825"/>
                </a:lnSpc>
                <a:spcBef>
                  <a:spcPts val="2275"/>
                </a:spcBef>
              </a:pPr>
              <a:r>
                <a:rPr sz="1100" b="1" spc="0" dirty="0" smtClean="0">
                  <a:latin typeface="Times New Roman"/>
                  <a:cs typeface="Times New Roman"/>
                </a:rPr>
                <a:t>Mueb</a:t>
              </a:r>
              <a:r>
                <a:rPr sz="1100" b="1" spc="-4" dirty="0" smtClean="0">
                  <a:latin typeface="Times New Roman"/>
                  <a:cs typeface="Times New Roman"/>
                </a:rPr>
                <a:t>l</a:t>
              </a:r>
              <a:r>
                <a:rPr sz="1100" b="1" spc="0" dirty="0" smtClean="0">
                  <a:latin typeface="Times New Roman"/>
                  <a:cs typeface="Times New Roman"/>
                </a:rPr>
                <a:t>es</a:t>
              </a:r>
              <a:r>
                <a:rPr sz="1100" b="1" spc="4" dirty="0" smtClean="0">
                  <a:latin typeface="Times New Roman"/>
                  <a:cs typeface="Times New Roman"/>
                </a:rPr>
                <a:t> </a:t>
              </a:r>
              <a:r>
                <a:rPr sz="1100" b="1" spc="0" dirty="0" smtClean="0">
                  <a:latin typeface="Times New Roman"/>
                  <a:cs typeface="Times New Roman"/>
                </a:rPr>
                <a:t>de</a:t>
              </a:r>
              <a:r>
                <a:rPr sz="1100" b="1" spc="-9" dirty="0" smtClean="0">
                  <a:latin typeface="Times New Roman"/>
                  <a:cs typeface="Times New Roman"/>
                </a:rPr>
                <a:t> </a:t>
              </a:r>
              <a:r>
                <a:rPr sz="1100" b="1" spc="-4" dirty="0" smtClean="0">
                  <a:latin typeface="Times New Roman"/>
                  <a:cs typeface="Times New Roman"/>
                </a:rPr>
                <a:t>O</a:t>
              </a:r>
              <a:r>
                <a:rPr sz="1100" b="1" spc="4" dirty="0" smtClean="0">
                  <a:latin typeface="Times New Roman"/>
                  <a:cs typeface="Times New Roman"/>
                </a:rPr>
                <a:t>fi</a:t>
              </a:r>
              <a:r>
                <a:rPr sz="1100" b="1" spc="-9" dirty="0" smtClean="0">
                  <a:latin typeface="Times New Roman"/>
                  <a:cs typeface="Times New Roman"/>
                </a:rPr>
                <a:t>c</a:t>
              </a:r>
              <a:r>
                <a:rPr sz="1100" b="1" spc="4" dirty="0" smtClean="0">
                  <a:latin typeface="Times New Roman"/>
                  <a:cs typeface="Times New Roman"/>
                </a:rPr>
                <a:t>i</a:t>
              </a:r>
              <a:r>
                <a:rPr sz="1100" b="1" spc="0" dirty="0" smtClean="0">
                  <a:latin typeface="Times New Roman"/>
                  <a:cs typeface="Times New Roman"/>
                </a:rPr>
                <a:t>na</a:t>
              </a:r>
              <a:endParaRPr sz="1100">
                <a:latin typeface="Times New Roman"/>
                <a:cs typeface="Times New Roman"/>
              </a:endParaRPr>
            </a:p>
            <a:p>
              <a:pPr marL="915923">
                <a:lnSpc>
                  <a:spcPts val="1401"/>
                </a:lnSpc>
                <a:spcBef>
                  <a:spcPts val="2259"/>
                </a:spcBef>
              </a:pPr>
              <a:r>
                <a:rPr sz="1100" spc="0" dirty="0" smtClean="0">
                  <a:latin typeface="Symbol"/>
                  <a:cs typeface="Symbol"/>
                </a:rPr>
                <a:t></a:t>
              </a:r>
              <a:r>
                <a:rPr sz="1100" spc="0" dirty="0" smtClean="0">
                  <a:latin typeface="Times New Roman"/>
                  <a:cs typeface="Times New Roman"/>
                </a:rPr>
                <a:t>   </a:t>
              </a:r>
              <a:r>
                <a:rPr sz="1100" spc="195" dirty="0" smtClean="0">
                  <a:latin typeface="Times New Roman"/>
                  <a:cs typeface="Times New Roman"/>
                </a:rPr>
                <a:t> </a:t>
              </a:r>
              <a:r>
                <a:rPr sz="1100" spc="0" dirty="0" smtClean="0">
                  <a:latin typeface="Times New Roman"/>
                  <a:cs typeface="Times New Roman"/>
                </a:rPr>
                <a:t>Esc</a:t>
              </a:r>
              <a:r>
                <a:rPr sz="1100" spc="-4" dirty="0" smtClean="0">
                  <a:latin typeface="Times New Roman"/>
                  <a:cs typeface="Times New Roman"/>
                </a:rPr>
                <a:t>r</a:t>
              </a:r>
              <a:r>
                <a:rPr sz="1100" spc="4" dirty="0" smtClean="0">
                  <a:latin typeface="Times New Roman"/>
                  <a:cs typeface="Times New Roman"/>
                </a:rPr>
                <a:t>it</a:t>
              </a:r>
              <a:r>
                <a:rPr sz="1100" spc="-9" dirty="0" smtClean="0">
                  <a:latin typeface="Times New Roman"/>
                  <a:cs typeface="Times New Roman"/>
                </a:rPr>
                <a:t>o</a:t>
              </a:r>
              <a:r>
                <a:rPr sz="1100" spc="4" dirty="0" smtClean="0">
                  <a:latin typeface="Times New Roman"/>
                  <a:cs typeface="Times New Roman"/>
                </a:rPr>
                <a:t>ri</a:t>
              </a:r>
              <a:r>
                <a:rPr sz="1100" spc="0" dirty="0" smtClean="0">
                  <a:latin typeface="Times New Roman"/>
                  <a:cs typeface="Times New Roman"/>
                </a:rPr>
                <a:t>o                                                         </a:t>
              </a:r>
              <a:r>
                <a:rPr sz="1100" spc="14" dirty="0" smtClean="0">
                  <a:latin typeface="Times New Roman"/>
                  <a:cs typeface="Times New Roman"/>
                </a:rPr>
                <a:t> </a:t>
              </a:r>
              <a:r>
                <a:rPr sz="1650" spc="0" baseline="2635" dirty="0" smtClean="0">
                  <a:latin typeface="Times New Roman"/>
                  <a:cs typeface="Times New Roman"/>
                </a:rPr>
                <a:t>4</a:t>
              </a:r>
              <a:endParaRPr sz="1100">
                <a:latin typeface="Times New Roman"/>
                <a:cs typeface="Times New Roman"/>
              </a:endParaRPr>
            </a:p>
            <a:p>
              <a:pPr marL="915923">
                <a:lnSpc>
                  <a:spcPts val="1401"/>
                </a:lnSpc>
                <a:spcBef>
                  <a:spcPts val="2192"/>
                </a:spcBef>
              </a:pPr>
              <a:r>
                <a:rPr sz="1100" spc="0" dirty="0" smtClean="0">
                  <a:latin typeface="Symbol"/>
                  <a:cs typeface="Symbol"/>
                </a:rPr>
                <a:t></a:t>
              </a:r>
              <a:r>
                <a:rPr sz="1100" spc="0" dirty="0" smtClean="0">
                  <a:latin typeface="Times New Roman"/>
                  <a:cs typeface="Times New Roman"/>
                </a:rPr>
                <a:t>   </a:t>
              </a:r>
              <a:r>
                <a:rPr sz="1100" spc="195" dirty="0" smtClean="0">
                  <a:latin typeface="Times New Roman"/>
                  <a:cs typeface="Times New Roman"/>
                </a:rPr>
                <a:t> </a:t>
              </a:r>
              <a:r>
                <a:rPr sz="1100" spc="0" dirty="0" smtClean="0">
                  <a:latin typeface="Times New Roman"/>
                  <a:cs typeface="Times New Roman"/>
                </a:rPr>
                <a:t>Si</a:t>
              </a:r>
              <a:r>
                <a:rPr sz="1100" spc="-4"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a                                                                 </a:t>
              </a:r>
              <a:r>
                <a:rPr sz="1100" spc="140" dirty="0" smtClean="0">
                  <a:latin typeface="Times New Roman"/>
                  <a:cs typeface="Times New Roman"/>
                </a:rPr>
                <a:t> </a:t>
              </a:r>
              <a:r>
                <a:rPr sz="1650" spc="0" baseline="2635" dirty="0" smtClean="0">
                  <a:latin typeface="Times New Roman"/>
                  <a:cs typeface="Times New Roman"/>
                </a:rPr>
                <a:t>4</a:t>
              </a:r>
              <a:endParaRPr sz="1100">
                <a:latin typeface="Times New Roman"/>
                <a:cs typeface="Times New Roman"/>
              </a:endParaRPr>
            </a:p>
            <a:p>
              <a:pPr marL="248411">
                <a:lnSpc>
                  <a:spcPct val="95825"/>
                </a:lnSpc>
                <a:spcBef>
                  <a:spcPts val="5765"/>
                </a:spcBef>
              </a:pPr>
              <a:r>
                <a:rPr sz="1200" b="1" spc="0" dirty="0" smtClean="0">
                  <a:latin typeface="Times New Roman"/>
                  <a:cs typeface="Times New Roman"/>
                </a:rPr>
                <a:t>i) </a:t>
              </a:r>
              <a:r>
                <a:rPr sz="1200" b="1" spc="79" dirty="0" smtClean="0">
                  <a:latin typeface="Times New Roman"/>
                  <a:cs typeface="Times New Roman"/>
                </a:rPr>
                <a:t> </a:t>
              </a:r>
              <a:r>
                <a:rPr sz="1200" b="1" spc="0" dirty="0" smtClean="0">
                  <a:latin typeface="Times New Roman"/>
                  <a:cs typeface="Times New Roman"/>
                </a:rPr>
                <a:t>R</a:t>
              </a:r>
              <a:r>
                <a:rPr sz="1200" b="1" spc="-4" dirty="0" smtClean="0">
                  <a:latin typeface="Times New Roman"/>
                  <a:cs typeface="Times New Roman"/>
                </a:rPr>
                <a:t>ec</a:t>
              </a:r>
              <a:r>
                <a:rPr sz="1200" b="1" spc="4" dirty="0" smtClean="0">
                  <a:latin typeface="Times New Roman"/>
                  <a:cs typeface="Times New Roman"/>
                </a:rPr>
                <a:t>u</a:t>
              </a:r>
              <a:r>
                <a:rPr sz="1200" b="1" spc="-4" dirty="0" smtClean="0">
                  <a:latin typeface="Times New Roman"/>
                  <a:cs typeface="Times New Roman"/>
                </a:rPr>
                <a:t>r</a:t>
              </a:r>
              <a:r>
                <a:rPr sz="1200" b="1" spc="0" dirty="0" smtClean="0">
                  <a:latin typeface="Times New Roman"/>
                  <a:cs typeface="Times New Roman"/>
                </a:rPr>
                <a:t>sos</a:t>
              </a:r>
              <a:r>
                <a:rPr sz="1200" b="1" spc="14" dirty="0" smtClean="0">
                  <a:latin typeface="Times New Roman"/>
                  <a:cs typeface="Times New Roman"/>
                </a:rPr>
                <a:t> </a:t>
              </a:r>
              <a:r>
                <a:rPr sz="1200" b="1" spc="-14" dirty="0" smtClean="0">
                  <a:latin typeface="Times New Roman"/>
                  <a:cs typeface="Times New Roman"/>
                </a:rPr>
                <a:t>F</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ie</a:t>
              </a:r>
              <a:r>
                <a:rPr sz="1200" b="1" spc="-4" dirty="0" smtClean="0">
                  <a:latin typeface="Times New Roman"/>
                  <a:cs typeface="Times New Roman"/>
                </a:rPr>
                <a:t>r</a:t>
              </a:r>
              <a:r>
                <a:rPr sz="1200" b="1" spc="0" dirty="0" smtClean="0">
                  <a:latin typeface="Times New Roman"/>
                  <a:cs typeface="Times New Roman"/>
                </a:rPr>
                <a:t>os:</a:t>
              </a:r>
              <a:endParaRPr sz="1200">
                <a:latin typeface="Times New Roman"/>
                <a:cs typeface="Times New Roman"/>
              </a:endParaRPr>
            </a:p>
            <a:p>
              <a:pPr marL="68579" marR="154713" algn="just">
                <a:lnSpc>
                  <a:spcPct val="95921"/>
                </a:lnSpc>
                <a:spcBef>
                  <a:spcPts val="1356"/>
                </a:spcBef>
              </a:pPr>
              <a:r>
                <a:rPr sz="1200" spc="0" dirty="0" smtClean="0">
                  <a:latin typeface="Times New Roman"/>
                  <a:cs typeface="Times New Roman"/>
                </a:rPr>
                <a:t>Con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fin</a:t>
              </a:r>
              <a:r>
                <a:rPr sz="1200" spc="25"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a:t>
              </a:r>
              <a:r>
                <a:rPr sz="1200" spc="25"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a:t>
              </a:r>
              <a:r>
                <a:rPr sz="1200" spc="25" dirty="0" smtClean="0">
                  <a:latin typeface="Times New Roman"/>
                  <a:cs typeface="Times New Roman"/>
                </a:rPr>
                <a:t> </a:t>
              </a:r>
              <a:r>
                <a:rPr sz="1200" spc="0" dirty="0" smtClean="0">
                  <a:latin typeface="Times New Roman"/>
                  <a:cs typeface="Times New Roman"/>
                </a:rPr>
                <a:t>las</a:t>
              </a:r>
              <a:r>
                <a:rPr sz="1200" spc="25"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idas</a:t>
              </a:r>
              <a:r>
                <a:rPr sz="1200" spc="34"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los</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y de</a:t>
              </a:r>
              <a:r>
                <a:rPr sz="1200" spc="2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2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tr</a:t>
              </a:r>
              <a:r>
                <a:rPr sz="1200" spc="-4" dirty="0" smtClean="0">
                  <a:latin typeface="Times New Roman"/>
                  <a:cs typeface="Times New Roman"/>
                </a:rPr>
                <a:t>e</a:t>
              </a:r>
              <a:r>
                <a:rPr sz="1200" spc="0" dirty="0" smtClean="0">
                  <a:latin typeface="Times New Roman"/>
                  <a:cs typeface="Times New Roman"/>
                </a:rPr>
                <a:t>ga</a:t>
              </a:r>
              <a:r>
                <a:rPr sz="1200" spc="20" dirty="0" smtClean="0">
                  <a:latin typeface="Times New Roman"/>
                  <a:cs typeface="Times New Roman"/>
                </a:rPr>
                <a:t> </a:t>
              </a:r>
              <a:r>
                <a:rPr sz="1200" spc="0" dirty="0" smtClean="0">
                  <a:latin typeface="Times New Roman"/>
                  <a:cs typeface="Times New Roman"/>
                </a:rPr>
                <a:t>fin</a:t>
              </a:r>
              <a:r>
                <a:rPr sz="1200" spc="-4" dirty="0" smtClean="0">
                  <a:latin typeface="Times New Roman"/>
                  <a:cs typeface="Times New Roman"/>
                </a:rPr>
                <a:t>a</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l</a:t>
              </a:r>
              <a:r>
                <a:rPr sz="1200" spc="5"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 se</a:t>
              </a:r>
              <a:r>
                <a:rPr sz="1200" spc="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e </a:t>
              </a:r>
              <a:r>
                <a:rPr sz="1200" spc="9" dirty="0" smtClean="0">
                  <a:latin typeface="Times New Roman"/>
                  <a:cs typeface="Times New Roman"/>
                </a:rPr>
                <a:t>q</a:t>
              </a:r>
              <a:r>
                <a:rPr sz="1200" spc="0" dirty="0" smtClean="0">
                  <a:latin typeface="Times New Roman"/>
                  <a:cs typeface="Times New Roman"/>
                </a:rPr>
                <a:t>ue se n</a:t>
              </a:r>
              <a:r>
                <a:rPr sz="1200" spc="-4" dirty="0" smtClean="0">
                  <a:latin typeface="Times New Roman"/>
                  <a:cs typeface="Times New Roman"/>
                </a:rPr>
                <a:t>ece</a:t>
              </a:r>
              <a:r>
                <a:rPr sz="1200" spc="0" dirty="0" smtClean="0">
                  <a:latin typeface="Times New Roman"/>
                  <a:cs typeface="Times New Roman"/>
                </a:rPr>
                <a:t>si</a:t>
              </a:r>
              <a:r>
                <a:rPr sz="1200" spc="4" dirty="0" smtClean="0">
                  <a:latin typeface="Times New Roman"/>
                  <a:cs typeface="Times New Roman"/>
                </a:rPr>
                <a:t>t</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á las si</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ient</a:t>
              </a:r>
              <a:r>
                <a:rPr sz="1200" spc="-4" dirty="0" smtClean="0">
                  <a:latin typeface="Times New Roman"/>
                  <a:cs typeface="Times New Roman"/>
                </a:rPr>
                <a:t>e</a:t>
              </a:r>
              <a:r>
                <a:rPr sz="1200" spc="0" dirty="0" smtClean="0">
                  <a:latin typeface="Times New Roman"/>
                  <a:cs typeface="Times New Roman"/>
                </a:rPr>
                <a:t>s</a:t>
              </a:r>
              <a:r>
                <a:rPr sz="1200" spc="5" dirty="0" smtClean="0">
                  <a:latin typeface="Times New Roman"/>
                  <a:cs typeface="Times New Roman"/>
                </a:rPr>
                <a:t> </a:t>
              </a:r>
              <a:r>
                <a:rPr sz="1200" spc="0" dirty="0" smtClean="0">
                  <a:latin typeface="Times New Roman"/>
                  <a:cs typeface="Times New Roman"/>
                </a:rPr>
                <a:t>160</a:t>
              </a:r>
              <a:r>
                <a:rPr sz="1200" spc="5" dirty="0" smtClean="0">
                  <a:latin typeface="Times New Roman"/>
                  <a:cs typeface="Times New Roman"/>
                </a:rPr>
                <a:t> </a:t>
              </a:r>
              <a:r>
                <a:rPr sz="1200" spc="0" dirty="0" smtClean="0">
                  <a:latin typeface="Times New Roman"/>
                  <a:cs typeface="Times New Roman"/>
                </a:rPr>
                <a:t>hor</a:t>
              </a:r>
              <a:r>
                <a:rPr sz="1200" spc="-9" dirty="0" smtClean="0">
                  <a:latin typeface="Times New Roman"/>
                  <a:cs typeface="Times New Roman"/>
                </a:rPr>
                <a:t>a</a:t>
              </a:r>
              <a:r>
                <a:rPr sz="1200" spc="0" dirty="0" smtClean="0">
                  <a:latin typeface="Times New Roman"/>
                  <a:cs typeface="Times New Roman"/>
                </a:rPr>
                <a:t>s</a:t>
              </a:r>
              <a:r>
                <a:rPr sz="1200" spc="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5" dirty="0" smtClean="0">
                  <a:latin typeface="Times New Roman"/>
                  <a:cs typeface="Times New Roman"/>
                </a:rPr>
                <a:t> </a:t>
              </a:r>
              <a:r>
                <a:rPr sz="1200" spc="0" dirty="0" smtClean="0">
                  <a:latin typeface="Times New Roman"/>
                  <a:cs typeface="Times New Roman"/>
                </a:rPr>
                <a:t>un</a:t>
              </a:r>
              <a:r>
                <a:rPr sz="1200" spc="5"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 de </a:t>
              </a: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NCO</a:t>
              </a:r>
              <a:r>
                <a:rPr sz="1200" spc="15" dirty="0" smtClean="0">
                  <a:latin typeface="Times New Roman"/>
                  <a:cs typeface="Times New Roman"/>
                </a:rPr>
                <a:t> </a:t>
              </a:r>
              <a:r>
                <a:rPr sz="1200" spc="9" dirty="0" smtClean="0">
                  <a:latin typeface="Times New Roman"/>
                  <a:cs typeface="Times New Roman"/>
                </a:rPr>
                <a:t>M</a:t>
              </a:r>
              <a:r>
                <a:rPr sz="1200" spc="0" dirty="0" smtClean="0">
                  <a:latin typeface="Times New Roman"/>
                  <a:cs typeface="Times New Roman"/>
                </a:rPr>
                <a:t>IL </a:t>
              </a:r>
              <a:r>
                <a:rPr sz="1200" spc="7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Ó</a:t>
              </a:r>
              <a:r>
                <a:rPr sz="1200" spc="-14" dirty="0" smtClean="0">
                  <a:latin typeface="Times New Roman"/>
                  <a:cs typeface="Times New Roman"/>
                </a:rPr>
                <a:t>L</a:t>
              </a:r>
              <a:r>
                <a:rPr sz="1200" spc="0" dirty="0" smtClean="0">
                  <a:latin typeface="Times New Roman"/>
                  <a:cs typeface="Times New Roman"/>
                </a:rPr>
                <a:t>AR</a:t>
              </a:r>
              <a:r>
                <a:rPr sz="1200" spc="9"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AME</a:t>
              </a:r>
              <a:r>
                <a:rPr sz="1200" spc="9" dirty="0" smtClean="0">
                  <a:latin typeface="Times New Roman"/>
                  <a:cs typeface="Times New Roman"/>
                </a:rPr>
                <a:t>R</a:t>
              </a:r>
              <a:r>
                <a:rPr sz="1200" spc="-29" dirty="0" smtClean="0">
                  <a:latin typeface="Times New Roman"/>
                  <a:cs typeface="Times New Roman"/>
                </a:rPr>
                <a:t>I</a:t>
              </a:r>
              <a:r>
                <a:rPr sz="1200" spc="0" dirty="0" smtClean="0">
                  <a:latin typeface="Times New Roman"/>
                  <a:cs typeface="Times New Roman"/>
                </a:rPr>
                <a:t>CA</a:t>
              </a:r>
              <a:r>
                <a:rPr sz="1200" spc="4" dirty="0" smtClean="0">
                  <a:latin typeface="Times New Roman"/>
                  <a:cs typeface="Times New Roman"/>
                </a:rPr>
                <a:t>N</a:t>
              </a:r>
              <a:r>
                <a:rPr sz="1200" spc="0" dirty="0" smtClean="0">
                  <a:latin typeface="Times New Roman"/>
                  <a:cs typeface="Times New Roman"/>
                </a:rPr>
                <a:t>OS</a:t>
              </a:r>
              <a:r>
                <a:rPr sz="1200" spc="10" dirty="0" smtClean="0">
                  <a:latin typeface="Times New Roman"/>
                  <a:cs typeface="Times New Roman"/>
                </a:rPr>
                <a:t> </a:t>
              </a:r>
              <a:r>
                <a:rPr sz="1200" spc="0" dirty="0" smtClean="0">
                  <a:latin typeface="Times New Roman"/>
                  <a:cs typeface="Times New Roman"/>
                </a:rPr>
                <a:t>(</a:t>
              </a:r>
              <a:r>
                <a:rPr sz="1200" spc="-4" dirty="0" smtClean="0">
                  <a:latin typeface="Times New Roman"/>
                  <a:cs typeface="Times New Roman"/>
                </a:rPr>
                <a:t>U</a:t>
              </a:r>
              <a:r>
                <a:rPr sz="1200" spc="4" dirty="0" smtClean="0">
                  <a:latin typeface="Times New Roman"/>
                  <a:cs typeface="Times New Roman"/>
                </a:rPr>
                <a:t>S</a:t>
              </a:r>
              <a:r>
                <a:rPr sz="1200" spc="0" dirty="0" smtClean="0">
                  <a:latin typeface="Times New Roman"/>
                  <a:cs typeface="Times New Roman"/>
                </a:rPr>
                <a:t>$</a:t>
              </a:r>
              <a:r>
                <a:rPr sz="1200" spc="20" dirty="0" smtClean="0">
                  <a:latin typeface="Times New Roman"/>
                  <a:cs typeface="Times New Roman"/>
                </a:rPr>
                <a:t> </a:t>
              </a:r>
              <a:r>
                <a:rPr sz="1200" spc="0" dirty="0" smtClean="0">
                  <a:latin typeface="Times New Roman"/>
                  <a:cs typeface="Times New Roman"/>
                </a:rPr>
                <a:t>5.000,00) más</a:t>
              </a:r>
              <a:r>
                <a:rPr sz="1200" spc="4" dirty="0" smtClean="0">
                  <a:latin typeface="Times New Roman"/>
                  <a:cs typeface="Times New Roman"/>
                </a:rPr>
                <a:t> </a:t>
              </a:r>
              <a:r>
                <a:rPr sz="1200" spc="0" dirty="0" smtClean="0">
                  <a:latin typeface="Times New Roman"/>
                  <a:cs typeface="Times New Roman"/>
                </a:rPr>
                <a:t>1</a:t>
              </a:r>
              <a:r>
                <a:rPr sz="1200" spc="9" dirty="0" smtClean="0">
                  <a:latin typeface="Times New Roman"/>
                  <a:cs typeface="Times New Roman"/>
                </a:rPr>
                <a:t>2</a:t>
              </a:r>
              <a:r>
                <a:rPr sz="1200" spc="0" dirty="0" smtClean="0">
                  <a:latin typeface="Times New Roman"/>
                  <a:cs typeface="Times New Roman"/>
                </a:rPr>
                <a:t>%</a:t>
              </a:r>
              <a:r>
                <a:rPr sz="1200" spc="15"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VA</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ún</a:t>
              </a:r>
              <a:r>
                <a:rPr sz="1200" spc="4" dirty="0" smtClean="0">
                  <a:latin typeface="Times New Roman"/>
                  <a:cs typeface="Times New Roman"/>
                </a:rPr>
                <a:t> </a:t>
              </a:r>
              <a:r>
                <a:rPr sz="1200" spc="0" dirty="0" smtClean="0">
                  <a:latin typeface="Times New Roman"/>
                  <a:cs typeface="Times New Roman"/>
                </a:rPr>
                <a:t>se </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pula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cont</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to de</a:t>
              </a:r>
              <a:r>
                <a:rPr sz="1200" spc="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 su</a:t>
              </a:r>
              <a:r>
                <a:rPr sz="1200" spc="4" dirty="0" smtClean="0">
                  <a:latin typeface="Times New Roman"/>
                  <a:cs typeface="Times New Roman"/>
                </a:rPr>
                <a:t>s</a:t>
              </a:r>
              <a:r>
                <a:rPr sz="1200" spc="-4" dirty="0" smtClean="0">
                  <a:latin typeface="Times New Roman"/>
                  <a:cs typeface="Times New Roman"/>
                </a:rPr>
                <a:t>c</a:t>
              </a:r>
              <a:r>
                <a:rPr sz="1200" spc="0" dirty="0" smtClean="0">
                  <a:latin typeface="Times New Roman"/>
                  <a:cs typeface="Times New Roman"/>
                </a:rPr>
                <a:t>rito.</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2353437" y="891551"/>
            <a:ext cx="5461508" cy="8013180"/>
            <a:chOff x="1371854" y="900937"/>
            <a:chExt cx="5461508" cy="8013180"/>
          </a:xfrm>
        </p:grpSpPr>
        <p:sp>
          <p:nvSpPr>
            <p:cNvPr id="10" name="object 10"/>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1" name="object 11"/>
            <p:cNvSpPr/>
            <p:nvPr/>
          </p:nvSpPr>
          <p:spPr>
            <a:xfrm>
              <a:off x="1374902" y="213690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2" name="object 12"/>
            <p:cNvSpPr/>
            <p:nvPr/>
          </p:nvSpPr>
          <p:spPr>
            <a:xfrm>
              <a:off x="1374902" y="854049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3" name="object 13"/>
            <p:cNvSpPr/>
            <p:nvPr/>
          </p:nvSpPr>
          <p:spPr>
            <a:xfrm>
              <a:off x="1374902" y="8721852"/>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4" name="object 14"/>
            <p:cNvSpPr/>
            <p:nvPr/>
          </p:nvSpPr>
          <p:spPr>
            <a:xfrm>
              <a:off x="1371854" y="900937"/>
              <a:ext cx="0" cy="8006841"/>
            </a:xfrm>
            <a:custGeom>
              <a:avLst/>
              <a:gdLst/>
              <a:ahLst/>
              <a:cxnLst/>
              <a:rect l="l" t="t" r="r" b="b"/>
              <a:pathLst>
                <a:path h="8006841">
                  <a:moveTo>
                    <a:pt x="0" y="0"/>
                  </a:moveTo>
                  <a:lnTo>
                    <a:pt x="0" y="8006841"/>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374902" y="890473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6833362" y="900937"/>
              <a:ext cx="0" cy="8006842"/>
            </a:xfrm>
            <a:custGeom>
              <a:avLst/>
              <a:gdLst/>
              <a:ahLst/>
              <a:cxnLst/>
              <a:rect l="l" t="t" r="r" b="b"/>
              <a:pathLst>
                <a:path h="8006842">
                  <a:moveTo>
                    <a:pt x="0" y="0"/>
                  </a:moveTo>
                  <a:lnTo>
                    <a:pt x="0" y="8006842"/>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1412240" y="933450"/>
              <a:ext cx="885824" cy="438150"/>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6109970" y="942975"/>
              <a:ext cx="650240" cy="600075"/>
            </a:xfrm>
            <a:custGeom>
              <a:avLst/>
              <a:gdLst/>
              <a:ahLst/>
              <a:cxnLst/>
              <a:rect l="l" t="t" r="r" b="b"/>
              <a:pathLst>
                <a:path w="650240" h="600075">
                  <a:moveTo>
                    <a:pt x="0" y="600075"/>
                  </a:moveTo>
                  <a:lnTo>
                    <a:pt x="650240" y="600075"/>
                  </a:lnTo>
                  <a:lnTo>
                    <a:pt x="650240" y="0"/>
                  </a:lnTo>
                  <a:lnTo>
                    <a:pt x="0" y="0"/>
                  </a:lnTo>
                  <a:lnTo>
                    <a:pt x="0" y="600075"/>
                  </a:lnTo>
                  <a:close/>
                </a:path>
              </a:pathLst>
            </a:custGeom>
            <a:ln w="9525">
              <a:solidFill>
                <a:srgbClr val="000000"/>
              </a:solidFill>
            </a:ln>
          </p:spPr>
          <p:txBody>
            <a:bodyPr wrap="square" lIns="0" tIns="0" rIns="0" bIns="0" rtlCol="0">
              <a:noAutofit/>
            </a:bodyPr>
            <a:lstStyle/>
            <a:p>
              <a:endParaRPr/>
            </a:p>
          </p:txBody>
        </p:sp>
        <p:sp>
          <p:nvSpPr>
            <p:cNvPr id="19" name="object 19"/>
            <p:cNvSpPr/>
            <p:nvPr/>
          </p:nvSpPr>
          <p:spPr>
            <a:xfrm>
              <a:off x="6114288" y="993648"/>
              <a:ext cx="641604" cy="499872"/>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0"/>
            <p:cNvSpPr/>
            <p:nvPr/>
          </p:nvSpPr>
          <p:spPr>
            <a:xfrm>
              <a:off x="4322445" y="8542655"/>
              <a:ext cx="0" cy="371462"/>
            </a:xfrm>
            <a:custGeom>
              <a:avLst/>
              <a:gdLst/>
              <a:ahLst/>
              <a:cxnLst/>
              <a:rect l="l" t="t" r="r" b="b"/>
              <a:pathLst>
                <a:path h="371462">
                  <a:moveTo>
                    <a:pt x="0" y="0"/>
                  </a:moveTo>
                  <a:lnTo>
                    <a:pt x="0" y="371462"/>
                  </a:lnTo>
                </a:path>
              </a:pathLst>
            </a:custGeom>
            <a:ln w="9525">
              <a:solidFill>
                <a:srgbClr val="000000"/>
              </a:solidFill>
            </a:ln>
          </p:spPr>
          <p:txBody>
            <a:bodyPr wrap="square" lIns="0" tIns="0" rIns="0" bIns="0" rtlCol="0">
              <a:noAutofit/>
            </a:bodyPr>
            <a:lstStyle/>
            <a:p>
              <a:endParaRPr/>
            </a:p>
          </p:txBody>
        </p:sp>
        <p:sp>
          <p:nvSpPr>
            <p:cNvPr id="9" name="object 9"/>
            <p:cNvSpPr txBox="1"/>
            <p:nvPr/>
          </p:nvSpPr>
          <p:spPr>
            <a:xfrm>
              <a:off x="2296414" y="1262429"/>
              <a:ext cx="363532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a:t>
              </a:r>
              <a:r>
                <a:rPr sz="1200" b="1" spc="9" dirty="0" smtClean="0">
                  <a:latin typeface="Times New Roman"/>
                  <a:cs typeface="Times New Roman"/>
                </a:rPr>
                <a:t>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9"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8" name="object 8"/>
            <p:cNvSpPr txBox="1"/>
            <p:nvPr/>
          </p:nvSpPr>
          <p:spPr>
            <a:xfrm>
              <a:off x="6109970" y="942975"/>
              <a:ext cx="650240" cy="600075"/>
            </a:xfrm>
            <a:prstGeom prst="rect">
              <a:avLst/>
            </a:prstGeom>
          </p:spPr>
          <p:txBody>
            <a:bodyPr wrap="square" lIns="0" tIns="0" rIns="0" bIns="0" rtlCol="0">
              <a:noAutofit/>
            </a:bodyPr>
            <a:lstStyle/>
            <a:p>
              <a:pPr>
                <a:lnSpc>
                  <a:spcPts val="700"/>
                </a:lnSpc>
                <a:spcBef>
                  <a:spcPts val="29"/>
                </a:spcBef>
              </a:pPr>
              <a:endParaRPr sz="700"/>
            </a:p>
            <a:p>
              <a:pPr marL="197612">
                <a:lnSpc>
                  <a:spcPct val="101725"/>
                </a:lnSpc>
                <a:spcBef>
                  <a:spcPts val="1000"/>
                </a:spcBef>
              </a:pPr>
              <a:r>
                <a:rPr sz="1100" b="1" spc="0" dirty="0" smtClean="0">
                  <a:solidFill>
                    <a:srgbClr val="FF0000"/>
                  </a:solidFill>
                  <a:latin typeface="Calibri"/>
                  <a:cs typeface="Calibri"/>
                </a:rPr>
                <a:t>PP</a:t>
              </a:r>
              <a:r>
                <a:rPr sz="1100" b="1" spc="4" dirty="0" smtClean="0">
                  <a:solidFill>
                    <a:srgbClr val="FF0000"/>
                  </a:solidFill>
                  <a:latin typeface="Calibri"/>
                  <a:cs typeface="Calibri"/>
                </a:rPr>
                <a:t>.9</a:t>
              </a:r>
              <a:endParaRPr sz="1100">
                <a:latin typeface="Calibri"/>
                <a:cs typeface="Calibri"/>
              </a:endParaRPr>
            </a:p>
          </p:txBody>
        </p:sp>
        <p:sp>
          <p:nvSpPr>
            <p:cNvPr id="7" name="object 7"/>
            <p:cNvSpPr txBox="1"/>
            <p:nvPr/>
          </p:nvSpPr>
          <p:spPr>
            <a:xfrm>
              <a:off x="1371854" y="903985"/>
              <a:ext cx="5461508" cy="1232916"/>
            </a:xfrm>
            <a:prstGeom prst="rect">
              <a:avLst/>
            </a:prstGeom>
          </p:spPr>
          <p:txBody>
            <a:bodyPr wrap="square" lIns="0" tIns="0" rIns="0" bIns="0" rtlCol="0">
              <a:noAutofit/>
            </a:bodyPr>
            <a:lstStyle/>
            <a:p>
              <a:pPr>
                <a:lnSpc>
                  <a:spcPts val="700"/>
                </a:lnSpc>
                <a:spcBef>
                  <a:spcPts val="10"/>
                </a:spcBef>
              </a:pPr>
              <a:endParaRPr sz="700"/>
            </a:p>
            <a:p>
              <a:pPr marL="1414652">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55"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666113">
                <a:lnSpc>
                  <a:spcPts val="2188"/>
                </a:lnSpc>
                <a:spcBef>
                  <a:spcPts val="603"/>
                </a:spcBef>
              </a:pPr>
              <a:r>
                <a:rPr sz="1200" b="1" spc="-14" dirty="0" smtClean="0">
                  <a:latin typeface="Times New Roman"/>
                  <a:cs typeface="Times New Roman"/>
                </a:rPr>
                <a:t>P</a:t>
              </a:r>
              <a:r>
                <a:rPr sz="1200" b="1" spc="0" dirty="0" smtClean="0">
                  <a:latin typeface="Times New Roman"/>
                  <a:cs typeface="Times New Roman"/>
                </a:rPr>
                <a:t>LAN</a:t>
              </a:r>
              <a:r>
                <a:rPr sz="1200" b="1" spc="4" dirty="0" smtClean="0">
                  <a:latin typeface="Times New Roman"/>
                  <a:cs typeface="Times New Roman"/>
                </a:rPr>
                <a:t> </a:t>
              </a:r>
              <a:r>
                <a:rPr sz="1200" b="1" spc="-9" dirty="0" smtClean="0">
                  <a:latin typeface="Times New Roman"/>
                  <a:cs typeface="Times New Roman"/>
                </a:rPr>
                <a:t>G</a:t>
              </a:r>
              <a:r>
                <a:rPr sz="1200" b="1" spc="0" dirty="0" smtClean="0">
                  <a:latin typeface="Times New Roman"/>
                  <a:cs typeface="Times New Roman"/>
                </a:rPr>
                <a:t>LO</a:t>
              </a:r>
              <a:r>
                <a:rPr sz="1200" b="1" spc="4" dirty="0" smtClean="0">
                  <a:latin typeface="Times New Roman"/>
                  <a:cs typeface="Times New Roman"/>
                </a:rPr>
                <a:t>B</a:t>
              </a:r>
              <a:r>
                <a:rPr sz="1200" b="1" spc="0" dirty="0" smtClean="0">
                  <a:latin typeface="Times New Roman"/>
                  <a:cs typeface="Times New Roman"/>
                </a:rPr>
                <a:t>AL DE AU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200" dirty="0" smtClean="0">
                  <a:latin typeface="Times New Roman"/>
                  <a:cs typeface="Times New Roman"/>
                </a:rPr>
                <a:t> </a:t>
              </a:r>
              <a:r>
                <a:rPr sz="1650" b="1" spc="4" baseline="42201" dirty="0" smtClean="0">
                  <a:solidFill>
                    <a:srgbClr val="FF0000"/>
                  </a:solidFill>
                  <a:latin typeface="Calibri"/>
                  <a:cs typeface="Calibri"/>
                </a:rPr>
                <a:t>7</a:t>
              </a:r>
              <a:r>
                <a:rPr sz="1650" b="1" spc="-4" baseline="42201" dirty="0" smtClean="0">
                  <a:solidFill>
                    <a:srgbClr val="FF0000"/>
                  </a:solidFill>
                  <a:latin typeface="Calibri"/>
                  <a:cs typeface="Calibri"/>
                </a:rPr>
                <a:t>/</a:t>
              </a:r>
              <a:r>
                <a:rPr sz="1650" b="1" spc="0" baseline="42201" dirty="0" smtClean="0">
                  <a:solidFill>
                    <a:srgbClr val="FF0000"/>
                  </a:solidFill>
                  <a:latin typeface="Calibri"/>
                  <a:cs typeface="Calibri"/>
                </a:rPr>
                <a:t>7</a:t>
              </a:r>
              <a:endParaRPr sz="1100">
                <a:latin typeface="Calibri"/>
                <a:cs typeface="Calibri"/>
              </a:endParaRPr>
            </a:p>
            <a:p>
              <a:pPr marL="112013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6" name="object 6"/>
            <p:cNvSpPr txBox="1"/>
            <p:nvPr/>
          </p:nvSpPr>
          <p:spPr>
            <a:xfrm>
              <a:off x="1371854" y="2136902"/>
              <a:ext cx="5461508" cy="6403593"/>
            </a:xfrm>
            <a:prstGeom prst="rect">
              <a:avLst/>
            </a:prstGeom>
          </p:spPr>
          <p:txBody>
            <a:bodyPr wrap="square" lIns="0" tIns="0" rIns="0" bIns="0" rtlCol="0">
              <a:noAutofit/>
            </a:bodyPr>
            <a:lstStyle/>
            <a:p>
              <a:pPr>
                <a:lnSpc>
                  <a:spcPts val="1000"/>
                </a:lnSpc>
              </a:pPr>
              <a:endParaRPr sz="1000"/>
            </a:p>
            <a:p>
              <a:pPr marL="248411">
                <a:lnSpc>
                  <a:spcPct val="95825"/>
                </a:lnSpc>
                <a:spcBef>
                  <a:spcPts val="1083"/>
                </a:spcBef>
              </a:pPr>
              <a:r>
                <a:rPr sz="1200" b="1" spc="-4" dirty="0" smtClean="0">
                  <a:latin typeface="Times New Roman"/>
                  <a:cs typeface="Times New Roman"/>
                </a:rPr>
                <a:t>j</a:t>
              </a:r>
              <a:r>
                <a:rPr sz="1200" b="1" spc="0" dirty="0" smtClean="0">
                  <a:latin typeface="Times New Roman"/>
                  <a:cs typeface="Times New Roman"/>
                </a:rPr>
                <a:t>) </a:t>
              </a:r>
              <a:r>
                <a:rPr sz="1200" b="1" spc="19" dirty="0" smtClean="0">
                  <a:latin typeface="Times New Roman"/>
                  <a:cs typeface="Times New Roman"/>
                </a:rPr>
                <a:t> </a:t>
              </a:r>
              <a:r>
                <a:rPr sz="1200" b="1" spc="0" dirty="0" smtClean="0">
                  <a:latin typeface="Times New Roman"/>
                  <a:cs typeface="Times New Roman"/>
                </a:rPr>
                <a:t>Do</a:t>
              </a:r>
              <a:r>
                <a:rPr sz="1200" b="1" spc="-4" dirty="0" smtClean="0">
                  <a:latin typeface="Times New Roman"/>
                  <a:cs typeface="Times New Roman"/>
                </a:rPr>
                <a:t>c</a:t>
              </a:r>
              <a:r>
                <a:rPr sz="1200" b="1" spc="14" dirty="0" smtClean="0">
                  <a:latin typeface="Times New Roman"/>
                  <a:cs typeface="Times New Roman"/>
                </a:rPr>
                <a:t>u</a:t>
              </a:r>
              <a:r>
                <a:rPr sz="1200" b="1" spc="-14" dirty="0" smtClean="0">
                  <a:latin typeface="Times New Roman"/>
                  <a:cs typeface="Times New Roman"/>
                </a:rPr>
                <a:t>m</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tos </a:t>
              </a:r>
              <a:r>
                <a:rPr sz="1200" b="1" spc="-4" dirty="0" smtClean="0">
                  <a:latin typeface="Times New Roman"/>
                  <a:cs typeface="Times New Roman"/>
                </a:rPr>
                <a:t>N</a:t>
              </a:r>
              <a:r>
                <a:rPr sz="1200" b="1" spc="4" dirty="0" smtClean="0">
                  <a:latin typeface="Times New Roman"/>
                  <a:cs typeface="Times New Roman"/>
                </a:rPr>
                <a:t>e</a:t>
              </a:r>
              <a:r>
                <a:rPr sz="1200" b="1" spc="-4" dirty="0" smtClean="0">
                  <a:latin typeface="Times New Roman"/>
                  <a:cs typeface="Times New Roman"/>
                </a:rPr>
                <a:t>ce</a:t>
              </a:r>
              <a:r>
                <a:rPr sz="1200" b="1" spc="0" dirty="0" smtClean="0">
                  <a:latin typeface="Times New Roman"/>
                  <a:cs typeface="Times New Roman"/>
                </a:rPr>
                <a:t>sa</a:t>
              </a:r>
              <a:r>
                <a:rPr sz="1200" b="1" spc="-4" dirty="0" smtClean="0">
                  <a:latin typeface="Times New Roman"/>
                  <a:cs typeface="Times New Roman"/>
                </a:rPr>
                <a:t>r</a:t>
              </a:r>
              <a:r>
                <a:rPr sz="1200" b="1" spc="0" dirty="0" smtClean="0">
                  <a:latin typeface="Times New Roman"/>
                  <a:cs typeface="Times New Roman"/>
                </a:rPr>
                <a:t>ios</a:t>
              </a:r>
              <a:r>
                <a:rPr sz="1200" b="1" spc="14" dirty="0" smtClean="0">
                  <a:latin typeface="Times New Roman"/>
                  <a:cs typeface="Times New Roman"/>
                </a:rPr>
                <a:t> </a:t>
              </a:r>
              <a:r>
                <a:rPr sz="1200" b="1" spc="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a D</a:t>
              </a:r>
              <a:r>
                <a:rPr sz="1200" b="1" spc="-4" dirty="0" smtClean="0">
                  <a:latin typeface="Times New Roman"/>
                  <a:cs typeface="Times New Roman"/>
                </a:rPr>
                <a:t>e</a:t>
              </a:r>
              <a:r>
                <a:rPr sz="1200" b="1" spc="0" dirty="0" smtClean="0">
                  <a:latin typeface="Times New Roman"/>
                  <a:cs typeface="Times New Roman"/>
                </a:rPr>
                <a:t>sa</a:t>
              </a:r>
              <a:r>
                <a:rPr sz="1200" b="1" spc="-4" dirty="0" smtClean="0">
                  <a:latin typeface="Times New Roman"/>
                  <a:cs typeface="Times New Roman"/>
                </a:rPr>
                <a:t>rr</a:t>
              </a:r>
              <a:r>
                <a:rPr sz="1200" b="1" spc="0" dirty="0" smtClean="0">
                  <a:latin typeface="Times New Roman"/>
                  <a:cs typeface="Times New Roman"/>
                </a:rPr>
                <a:t>ol</a:t>
              </a:r>
              <a:r>
                <a:rPr sz="1200" b="1" spc="4" dirty="0" smtClean="0">
                  <a:latin typeface="Times New Roman"/>
                  <a:cs typeface="Times New Roman"/>
                </a:rPr>
                <a:t>l</a:t>
              </a:r>
              <a:r>
                <a:rPr sz="1200" b="1" spc="0" dirty="0" smtClean="0">
                  <a:latin typeface="Times New Roman"/>
                  <a:cs typeface="Times New Roman"/>
                </a:rPr>
                <a:t>ar</a:t>
              </a:r>
              <a:r>
                <a:rPr sz="1200" b="1" spc="4" dirty="0" smtClean="0">
                  <a:latin typeface="Times New Roman"/>
                  <a:cs typeface="Times New Roman"/>
                </a:rPr>
                <a:t> </a:t>
              </a:r>
              <a:r>
                <a:rPr sz="1200" b="1" spc="-4" dirty="0" smtClean="0">
                  <a:latin typeface="Times New Roman"/>
                  <a:cs typeface="Times New Roman"/>
                </a:rPr>
                <a:t>e</a:t>
              </a:r>
              <a:r>
                <a:rPr sz="1200" b="1" spc="0" dirty="0" smtClean="0">
                  <a:latin typeface="Times New Roman"/>
                  <a:cs typeface="Times New Roman"/>
                </a:rPr>
                <a:t>l </a:t>
              </a:r>
              <a:r>
                <a:rPr sz="1200" b="1" spc="4" dirty="0" smtClean="0">
                  <a:latin typeface="Times New Roman"/>
                  <a:cs typeface="Times New Roman"/>
                </a:rPr>
                <a:t>E</a:t>
              </a:r>
              <a:r>
                <a:rPr sz="1200" b="1" spc="0" dirty="0" smtClean="0">
                  <a:latin typeface="Times New Roman"/>
                  <a:cs typeface="Times New Roman"/>
                </a:rPr>
                <a:t>xa</a:t>
              </a:r>
              <a:r>
                <a:rPr sz="1200" b="1" spc="-4" dirty="0" smtClean="0">
                  <a:latin typeface="Times New Roman"/>
                  <a:cs typeface="Times New Roman"/>
                </a:rPr>
                <a:t>me</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a:p>
              <a:pPr marL="68579" marR="158981">
                <a:lnSpc>
                  <a:spcPct val="95825"/>
                </a:lnSpc>
                <a:spcBef>
                  <a:spcPts val="1359"/>
                </a:spcBef>
              </a:pPr>
              <a:r>
                <a:rPr sz="1200" spc="0" dirty="0" smtClean="0">
                  <a:latin typeface="Times New Roman"/>
                  <a:cs typeface="Times New Roman"/>
                </a:rPr>
                <a:t>En</a:t>
              </a:r>
              <a:r>
                <a:rPr sz="1200" spc="34"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ión</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las</a:t>
              </a:r>
              <a:r>
                <a:rPr sz="1200" spc="3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talla</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ron</a:t>
              </a:r>
              <a:r>
                <a:rPr sz="1200" spc="4" dirty="0" smtClean="0">
                  <a:latin typeface="Times New Roman"/>
                  <a:cs typeface="Times New Roman"/>
                </a:rPr>
                <a:t>o</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mas,</a:t>
              </a:r>
              <a:r>
                <a:rPr sz="1200" spc="34" dirty="0" smtClean="0">
                  <a:latin typeface="Times New Roman"/>
                  <a:cs typeface="Times New Roman"/>
                </a:rPr>
                <a:t> </a:t>
              </a:r>
              <a:r>
                <a:rPr sz="1200" spc="0" dirty="0" smtClean="0">
                  <a:latin typeface="Times New Roman"/>
                  <a:cs typeface="Times New Roman"/>
                </a:rPr>
                <a:t>se</a:t>
              </a:r>
              <a:r>
                <a:rPr sz="1200" spc="2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a:t>
              </a:r>
              <a:r>
                <a:rPr sz="1200" spc="34" dirty="0" smtClean="0">
                  <a:latin typeface="Times New Roman"/>
                  <a:cs typeface="Times New Roman"/>
                </a:rPr>
                <a:t> </a:t>
              </a:r>
              <a:r>
                <a:rPr sz="1200" spc="0" dirty="0" smtClean="0">
                  <a:latin typeface="Times New Roman"/>
                  <a:cs typeface="Times New Roman"/>
                </a:rPr>
                <a:t>los</a:t>
              </a:r>
              <a:r>
                <a:rPr sz="1200" spc="50" dirty="0" smtClean="0">
                  <a:latin typeface="Times New Roman"/>
                  <a:cs typeface="Times New Roman"/>
                </a:rPr>
                <a:t> </a:t>
              </a:r>
              <a:r>
                <a:rPr sz="1200" spc="0" dirty="0" smtClean="0">
                  <a:latin typeface="Times New Roman"/>
                  <a:cs typeface="Times New Roman"/>
                </a:rPr>
                <a:t>si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 do</a:t>
              </a:r>
              <a:r>
                <a:rPr sz="1200" spc="-4" dirty="0" smtClean="0">
                  <a:latin typeface="Times New Roman"/>
                  <a:cs typeface="Times New Roman"/>
                </a:rPr>
                <a:t>c</a:t>
              </a:r>
              <a:r>
                <a:rPr sz="1200" spc="0" dirty="0" smtClean="0">
                  <a:latin typeface="Times New Roman"/>
                  <a:cs typeface="Times New Roman"/>
                </a:rPr>
                <a:t>umentos por p</a:t>
              </a:r>
              <a:r>
                <a:rPr sz="1200" spc="-4" dirty="0" smtClean="0">
                  <a:latin typeface="Times New Roman"/>
                  <a:cs typeface="Times New Roman"/>
                </a:rPr>
                <a:t>a</a:t>
              </a:r>
              <a:r>
                <a:rPr sz="1200" spc="0" dirty="0" smtClean="0">
                  <a:latin typeface="Times New Roman"/>
                  <a:cs typeface="Times New Roman"/>
                </a:rPr>
                <a:t>rte</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a:p>
              <a:pPr marL="297179">
                <a:lnSpc>
                  <a:spcPct val="95825"/>
                </a:lnSpc>
                <a:spcBef>
                  <a:spcPts val="1380"/>
                </a:spcBef>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lam</a:t>
              </a:r>
              <a:r>
                <a:rPr sz="1200" spc="-4" dirty="0" smtClean="0">
                  <a:latin typeface="Times New Roman"/>
                  <a:cs typeface="Times New Roman"/>
                </a:rPr>
                <a:t>e</a:t>
              </a:r>
              <a:r>
                <a:rPr sz="1200" spc="0" dirty="0" smtClean="0">
                  <a:latin typeface="Times New Roman"/>
                  <a:cs typeface="Times New Roman"/>
                </a:rPr>
                <a:t>nto</a:t>
              </a:r>
              <a:r>
                <a:rPr sz="1200" spc="25"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nte</a:t>
              </a:r>
              <a:r>
                <a:rPr sz="1200" spc="-4" dirty="0" smtClean="0">
                  <a:latin typeface="Times New Roman"/>
                  <a:cs typeface="Times New Roman"/>
                </a:rPr>
                <a:t>r</a:t>
              </a:r>
              <a:r>
                <a:rPr sz="1200" spc="0" dirty="0" smtClean="0">
                  <a:latin typeface="Times New Roman"/>
                  <a:cs typeface="Times New Roman"/>
                </a:rPr>
                <a:t>no</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nu</a:t>
              </a:r>
              <a:r>
                <a:rPr sz="1200" spc="-4" dirty="0" smtClean="0">
                  <a:latin typeface="Times New Roman"/>
                  <a:cs typeface="Times New Roman"/>
                </a:rPr>
                <a:t>a</a:t>
              </a:r>
              <a:r>
                <a:rPr sz="1200" spc="0" dirty="0" smtClean="0">
                  <a:latin typeface="Times New Roman"/>
                  <a:cs typeface="Times New Roman"/>
                </a:rPr>
                <a:t>l de</a:t>
              </a:r>
              <a:r>
                <a:rPr sz="1200" spc="9"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un</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ta de</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a:p>
              <a:pPr marL="297179">
                <a:lnSpc>
                  <a:spcPts val="1370"/>
                </a:lnSpc>
                <a:spcBef>
                  <a:spcPts val="68"/>
                </a:spcBef>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lanifi</a:t>
              </a:r>
              <a:r>
                <a:rPr sz="1200" spc="-4" dirty="0" smtClean="0">
                  <a:latin typeface="Times New Roman"/>
                  <a:cs typeface="Times New Roman"/>
                </a:rPr>
                <a:t>cac</a:t>
              </a:r>
              <a:r>
                <a:rPr sz="1200" spc="0" dirty="0" smtClean="0">
                  <a:latin typeface="Times New Roman"/>
                  <a:cs typeface="Times New Roman"/>
                </a:rPr>
                <a:t>ión Es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0" dirty="0" smtClean="0">
                  <a:latin typeface="Times New Roman"/>
                  <a:cs typeface="Times New Roman"/>
                </a:rPr>
                <a:t>i</a:t>
              </a:r>
              <a:r>
                <a:rPr sz="1200" spc="9" dirty="0" smtClean="0">
                  <a:latin typeface="Times New Roman"/>
                  <a:cs typeface="Times New Roman"/>
                </a:rPr>
                <a:t>c</a:t>
              </a:r>
              <a:r>
                <a:rPr sz="1200" spc="0" dirty="0" smtClean="0">
                  <a:latin typeface="Times New Roman"/>
                  <a:cs typeface="Times New Roman"/>
                </a:rPr>
                <a:t>a</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nu</a:t>
              </a:r>
              <a:r>
                <a:rPr sz="1200" spc="-4" dirty="0" smtClean="0">
                  <a:latin typeface="Times New Roman"/>
                  <a:cs typeface="Times New Roman"/>
                </a:rPr>
                <a:t>a</a:t>
              </a:r>
              <a:r>
                <a:rPr sz="1200" spc="0" dirty="0" smtClean="0">
                  <a:latin typeface="Times New Roman"/>
                  <a:cs typeface="Times New Roman"/>
                </a:rPr>
                <a:t>l de Pro</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ormula</a:t>
              </a:r>
              <a:r>
                <a:rPr sz="1200" spc="-4" dirty="0" smtClean="0">
                  <a:latin typeface="Times New Roman"/>
                  <a:cs typeface="Times New Roman"/>
                </a:rPr>
                <a:t>r</a:t>
              </a:r>
              <a:r>
                <a:rPr sz="1200" spc="0" dirty="0" smtClean="0">
                  <a:latin typeface="Times New Roman"/>
                  <a:cs typeface="Times New Roman"/>
                </a:rPr>
                <a:t>ios de sol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ud</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o</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Hoj</a:t>
              </a:r>
              <a:r>
                <a:rPr sz="1200" spc="-4" dirty="0" smtClean="0">
                  <a:latin typeface="Times New Roman"/>
                  <a:cs typeface="Times New Roman"/>
                </a:rPr>
                <a:t>a</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vida</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Contr</a:t>
              </a:r>
              <a:r>
                <a:rPr sz="1200" spc="-4" dirty="0" smtClean="0">
                  <a:latin typeface="Times New Roman"/>
                  <a:cs typeface="Times New Roman"/>
                </a:rPr>
                <a:t>a</a:t>
              </a:r>
              <a:r>
                <a:rPr sz="1200" spc="0" dirty="0" smtClean="0">
                  <a:latin typeface="Times New Roman"/>
                  <a:cs typeface="Times New Roman"/>
                </a:rPr>
                <a:t>tos</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nios</a:t>
              </a:r>
              <a:endParaRPr sz="1200">
                <a:latin typeface="Times New Roman"/>
                <a:cs typeface="Times New Roman"/>
              </a:endParaRPr>
            </a:p>
            <a:p>
              <a:pPr marL="297179">
                <a:lnSpc>
                  <a:spcPct val="95825"/>
                </a:lnSpc>
              </a:pPr>
              <a:r>
                <a:rPr sz="1000" spc="0" dirty="0" smtClean="0">
                  <a:latin typeface="Wingdings"/>
                  <a:cs typeface="Wingdings"/>
                </a:rPr>
                <a:t></a:t>
              </a:r>
              <a:r>
                <a:rPr sz="1000" spc="0" dirty="0" smtClean="0">
                  <a:latin typeface="Times New Roman"/>
                  <a:cs typeface="Times New Roman"/>
                </a:rPr>
                <a:t>    </a:t>
              </a:r>
              <a:r>
                <a:rPr sz="1000" spc="90" dirty="0" smtClean="0">
                  <a:latin typeface="Times New Roman"/>
                  <a:cs typeface="Times New Roman"/>
                </a:rPr>
                <a:t> </a:t>
              </a:r>
              <a:r>
                <a:rPr sz="1200" spc="0" dirty="0" smtClean="0">
                  <a:latin typeface="Times New Roman"/>
                  <a:cs typeface="Times New Roman"/>
                </a:rPr>
                <a:t>Otros que</a:t>
              </a:r>
              <a:r>
                <a:rPr sz="1200" spc="-4" dirty="0" smtClean="0">
                  <a:latin typeface="Times New Roman"/>
                  <a:cs typeface="Times New Roman"/>
                </a:rPr>
                <a:t> e</a:t>
              </a:r>
              <a:r>
                <a:rPr sz="1200" spc="0" dirty="0" smtClean="0">
                  <a:latin typeface="Times New Roman"/>
                  <a:cs typeface="Times New Roman"/>
                </a:rPr>
                <a:t>l equipo de</a:t>
              </a:r>
              <a:r>
                <a:rPr sz="1200"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quie</a:t>
              </a:r>
              <a:r>
                <a:rPr sz="1200" spc="4" dirty="0" smtClean="0">
                  <a:latin typeface="Times New Roman"/>
                  <a:cs typeface="Times New Roman"/>
                </a:rPr>
                <a:t>r</a:t>
              </a:r>
              <a:r>
                <a:rPr sz="1200" spc="0" dirty="0" smtClean="0">
                  <a:latin typeface="Times New Roman"/>
                  <a:cs typeface="Times New Roman"/>
                </a:rPr>
                <a:t>a</a:t>
              </a:r>
              <a:endParaRPr sz="1200">
                <a:latin typeface="Times New Roman"/>
                <a:cs typeface="Times New Roman"/>
              </a:endParaRPr>
            </a:p>
          </p:txBody>
        </p:sp>
        <p:sp>
          <p:nvSpPr>
            <p:cNvPr id="5" name="object 5"/>
            <p:cNvSpPr txBox="1"/>
            <p:nvPr/>
          </p:nvSpPr>
          <p:spPr>
            <a:xfrm>
              <a:off x="1371854" y="8540495"/>
              <a:ext cx="2950591"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322445" y="8540495"/>
              <a:ext cx="2510917" cy="181356"/>
            </a:xfrm>
            <a:prstGeom prst="rect">
              <a:avLst/>
            </a:prstGeom>
          </p:spPr>
          <p:txBody>
            <a:bodyPr wrap="square" lIns="0" tIns="0" rIns="0" bIns="0" rtlCol="0">
              <a:noAutofit/>
            </a:bodyPr>
            <a:lstStyle/>
            <a:p>
              <a:pPr marL="521715">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sp>
          <p:nvSpPr>
            <p:cNvPr id="3" name="object 3"/>
            <p:cNvSpPr txBox="1"/>
            <p:nvPr/>
          </p:nvSpPr>
          <p:spPr>
            <a:xfrm>
              <a:off x="1371854" y="8721852"/>
              <a:ext cx="2950591" cy="182879"/>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322445" y="8721852"/>
              <a:ext cx="2510917" cy="182879"/>
            </a:xfrm>
            <a:prstGeom prst="rect">
              <a:avLst/>
            </a:prstGeom>
          </p:spPr>
          <p:txBody>
            <a:bodyPr wrap="square" lIns="0" tIns="0" rIns="0" bIns="0" rtlCol="0">
              <a:noAutofit/>
            </a:bodyPr>
            <a:lstStyle/>
            <a:p>
              <a:pPr marL="514095">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a:t>
              </a:r>
              <a:r>
                <a:rPr sz="1200" spc="9" dirty="0" smtClean="0">
                  <a:latin typeface="Times New Roman"/>
                  <a:cs typeface="Times New Roman"/>
                </a:rPr>
                <a:t>1</a:t>
              </a:r>
              <a:r>
                <a:rPr sz="1200" spc="0" dirty="0" smtClean="0">
                  <a:latin typeface="Times New Roman"/>
                  <a:cs typeface="Times New Roman"/>
                </a:rPr>
                <a:t>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a:off x="1874529" y="1275077"/>
            <a:ext cx="6603682" cy="7618248"/>
            <a:chOff x="1274779" y="1163871"/>
            <a:chExt cx="5525029" cy="6231642"/>
          </a:xfrm>
        </p:grpSpPr>
        <p:sp>
          <p:nvSpPr>
            <p:cNvPr id="23" name="object 23"/>
            <p:cNvSpPr/>
            <p:nvPr/>
          </p:nvSpPr>
          <p:spPr>
            <a:xfrm>
              <a:off x="1274779" y="1163871"/>
              <a:ext cx="1388893" cy="497279"/>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txBox="1"/>
            <p:nvPr/>
          </p:nvSpPr>
          <p:spPr>
            <a:xfrm>
              <a:off x="3401773" y="2158429"/>
              <a:ext cx="1261363"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RTA O</a:t>
              </a:r>
              <a:r>
                <a:rPr sz="1200" b="1" spc="-9" dirty="0" smtClean="0">
                  <a:latin typeface="Times New Roman"/>
                  <a:cs typeface="Times New Roman"/>
                </a:rPr>
                <a:t>F</a:t>
              </a:r>
              <a:r>
                <a:rPr sz="1200" b="1" spc="0" dirty="0" smtClean="0">
                  <a:latin typeface="Times New Roman"/>
                  <a:cs typeface="Times New Roman"/>
                </a:rPr>
                <a:t>ERTA</a:t>
              </a:r>
              <a:endParaRPr sz="1200" dirty="0">
                <a:latin typeface="Times New Roman"/>
                <a:cs typeface="Times New Roman"/>
              </a:endParaRPr>
            </a:p>
          </p:txBody>
        </p:sp>
        <p:sp>
          <p:nvSpPr>
            <p:cNvPr id="20" name="object 20"/>
            <p:cNvSpPr txBox="1"/>
            <p:nvPr/>
          </p:nvSpPr>
          <p:spPr>
            <a:xfrm>
              <a:off x="4779645" y="3539666"/>
              <a:ext cx="201985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Quito, 17 de di</a:t>
              </a:r>
              <a:r>
                <a:rPr sz="1200" spc="-4" dirty="0" smtClean="0">
                  <a:latin typeface="Times New Roman"/>
                  <a:cs typeface="Times New Roman"/>
                </a:rPr>
                <a:t>c</a:t>
              </a:r>
              <a:r>
                <a:rPr sz="1200" spc="0" dirty="0" smtClean="0">
                  <a:latin typeface="Times New Roman"/>
                  <a:cs typeface="Times New Roman"/>
                </a:rPr>
                <a:t>iemb</a:t>
              </a:r>
              <a:r>
                <a:rPr sz="1200" spc="-4" dirty="0" smtClean="0">
                  <a:latin typeface="Times New Roman"/>
                  <a:cs typeface="Times New Roman"/>
                </a:rPr>
                <a:t>r</a:t>
              </a:r>
              <a:r>
                <a:rPr sz="1200" spc="0" dirty="0" smtClean="0">
                  <a:latin typeface="Times New Roman"/>
                  <a:cs typeface="Times New Roman"/>
                </a:rPr>
                <a:t>e</a:t>
              </a:r>
              <a:r>
                <a:rPr sz="1200" spc="-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2013</a:t>
              </a:r>
              <a:endParaRPr sz="1200">
                <a:latin typeface="Times New Roman"/>
                <a:cs typeface="Times New Roman"/>
              </a:endParaRPr>
            </a:p>
          </p:txBody>
        </p:sp>
        <p:sp>
          <p:nvSpPr>
            <p:cNvPr id="19" name="object 19"/>
            <p:cNvSpPr txBox="1"/>
            <p:nvPr/>
          </p:nvSpPr>
          <p:spPr>
            <a:xfrm>
              <a:off x="1427734" y="3867326"/>
              <a:ext cx="45821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r. D</a:t>
              </a:r>
              <a:r>
                <a:rPr sz="1200" spc="-4" dirty="0" smtClean="0">
                  <a:latin typeface="Times New Roman"/>
                  <a:cs typeface="Times New Roman"/>
                </a:rPr>
                <a:t>r</a:t>
              </a:r>
              <a:r>
                <a:rPr sz="1200" spc="0" dirty="0" smtClean="0">
                  <a:latin typeface="Times New Roman"/>
                  <a:cs typeface="Times New Roman"/>
                </a:rPr>
                <a:t>.</a:t>
              </a:r>
              <a:endParaRPr sz="1200">
                <a:latin typeface="Times New Roman"/>
                <a:cs typeface="Times New Roman"/>
              </a:endParaRPr>
            </a:p>
          </p:txBody>
        </p:sp>
        <p:sp>
          <p:nvSpPr>
            <p:cNvPr id="18" name="object 18"/>
            <p:cNvSpPr txBox="1"/>
            <p:nvPr/>
          </p:nvSpPr>
          <p:spPr>
            <a:xfrm>
              <a:off x="1427734" y="4196510"/>
              <a:ext cx="82961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Hu</a:t>
              </a:r>
              <a:r>
                <a:rPr sz="1200" spc="-14" dirty="0" smtClean="0">
                  <a:latin typeface="Times New Roman"/>
                  <a:cs typeface="Times New Roman"/>
                </a:rPr>
                <a:t>g</a:t>
              </a:r>
              <a:r>
                <a:rPr sz="1200" spc="0" dirty="0" smtClean="0">
                  <a:latin typeface="Times New Roman"/>
                  <a:cs typeface="Times New Roman"/>
                </a:rPr>
                <a:t>o</a:t>
              </a:r>
              <a:r>
                <a:rPr sz="1200" spc="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p:txBody>
        </p:sp>
        <p:sp>
          <p:nvSpPr>
            <p:cNvPr id="17" name="object 17"/>
            <p:cNvSpPr txBox="1"/>
            <p:nvPr/>
          </p:nvSpPr>
          <p:spPr>
            <a:xfrm>
              <a:off x="1427734" y="4524424"/>
              <a:ext cx="46089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RE</a:t>
              </a:r>
              <a:r>
                <a:rPr sz="1200" spc="-4" dirty="0" smtClean="0">
                  <a:latin typeface="Times New Roman"/>
                  <a:cs typeface="Times New Roman"/>
                </a:rPr>
                <a:t>N</a:t>
              </a:r>
              <a:r>
                <a:rPr sz="1200" spc="0" dirty="0" smtClean="0">
                  <a:latin typeface="Times New Roman"/>
                  <a:cs typeface="Times New Roman"/>
                </a:rPr>
                <a:t>TE </a:t>
              </a:r>
              <a:r>
                <a:rPr sz="1200" spc="-4" dirty="0" smtClean="0">
                  <a:latin typeface="Times New Roman"/>
                  <a:cs typeface="Times New Roman"/>
                </a:rPr>
                <a:t>G</a:t>
              </a:r>
              <a:r>
                <a:rPr sz="1200" spc="0" dirty="0" smtClean="0">
                  <a:latin typeface="Times New Roman"/>
                  <a:cs typeface="Times New Roman"/>
                </a:rPr>
                <a:t>E</a:t>
              </a:r>
              <a:r>
                <a:rPr sz="1200" spc="-4" dirty="0" smtClean="0">
                  <a:latin typeface="Times New Roman"/>
                  <a:cs typeface="Times New Roman"/>
                </a:rPr>
                <a:t>N</a:t>
              </a:r>
              <a:r>
                <a:rPr sz="1200" spc="0" dirty="0" smtClean="0">
                  <a:latin typeface="Times New Roman"/>
                  <a:cs typeface="Times New Roman"/>
                </a:rPr>
                <a:t>ER</a:t>
              </a:r>
              <a:r>
                <a:rPr sz="1200" spc="9" dirty="0" smtClean="0">
                  <a:latin typeface="Times New Roman"/>
                  <a:cs typeface="Times New Roman"/>
                </a:rPr>
                <a:t>A</a:t>
              </a:r>
              <a:r>
                <a:rPr sz="1200" spc="0" dirty="0" smtClean="0">
                  <a:latin typeface="Times New Roman"/>
                  <a:cs typeface="Times New Roman"/>
                </a:rPr>
                <a:t>L </a:t>
              </a: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29" dirty="0" smtClean="0">
                  <a:latin typeface="Times New Roman"/>
                  <a:cs typeface="Times New Roman"/>
                </a:rPr>
                <a:t>I</a:t>
              </a:r>
              <a:r>
                <a:rPr sz="1200" spc="14" dirty="0" smtClean="0">
                  <a:latin typeface="Times New Roman"/>
                  <a:cs typeface="Times New Roman"/>
                </a:rPr>
                <a:t>C</a:t>
              </a:r>
              <a:r>
                <a:rPr sz="1200" spc="0" dirty="0" smtClean="0">
                  <a:latin typeface="Times New Roman"/>
                  <a:cs typeface="Times New Roman"/>
                </a:rPr>
                <a:t>A </a:t>
              </a:r>
              <a:r>
                <a:rPr sz="1200" spc="-4" dirty="0" smtClean="0">
                  <a:latin typeface="Times New Roman"/>
                  <a:cs typeface="Times New Roman"/>
                </a:rPr>
                <a:t>E</a:t>
              </a:r>
              <a:r>
                <a:rPr sz="1200" spc="4" dirty="0" smtClean="0">
                  <a:latin typeface="Times New Roman"/>
                  <a:cs typeface="Times New Roman"/>
                </a:rPr>
                <a:t>SP</a:t>
              </a:r>
              <a:r>
                <a:rPr sz="1200" spc="0" dirty="0" smtClean="0">
                  <a:latin typeface="Times New Roman"/>
                  <a:cs typeface="Times New Roman"/>
                </a:rPr>
                <a:t>E</a:t>
              </a:r>
              <a:r>
                <a:rPr sz="1200" spc="14" dirty="0" smtClean="0">
                  <a:latin typeface="Times New Roman"/>
                  <a:cs typeface="Times New Roman"/>
                </a:rPr>
                <a:t>C</a:t>
              </a:r>
              <a:r>
                <a:rPr sz="1200" spc="-29"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1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D</a:t>
              </a:r>
              <a:r>
                <a:rPr sz="1200" spc="0" dirty="0" smtClean="0">
                  <a:latin typeface="Times New Roman"/>
                  <a:cs typeface="Times New Roman"/>
                </a:rPr>
                <a:t>ES </a:t>
              </a:r>
              <a:r>
                <a:rPr sz="1200" spc="4" dirty="0" smtClean="0">
                  <a:latin typeface="Times New Roman"/>
                  <a:cs typeface="Times New Roman"/>
                </a:rPr>
                <a:t>S</a:t>
              </a:r>
              <a:r>
                <a:rPr sz="1200" spc="0" dirty="0" smtClean="0">
                  <a:latin typeface="Times New Roman"/>
                  <a:cs typeface="Times New Roman"/>
                </a:rPr>
                <a:t>UR </a:t>
              </a:r>
              <a:r>
                <a:rPr sz="1200" spc="14" dirty="0" smtClean="0">
                  <a:latin typeface="Times New Roman"/>
                  <a:cs typeface="Times New Roman"/>
                </a:rPr>
                <a:t>C</a:t>
              </a:r>
              <a:r>
                <a:rPr sz="1200" spc="-29" dirty="0" smtClean="0">
                  <a:latin typeface="Times New Roman"/>
                  <a:cs typeface="Times New Roman"/>
                </a:rPr>
                <a:t>Í</a:t>
              </a:r>
              <a:r>
                <a:rPr sz="1200" spc="0" dirty="0" smtClean="0">
                  <a:latin typeface="Times New Roman"/>
                  <a:cs typeface="Times New Roman"/>
                </a:rPr>
                <a:t>A.</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a:t>
              </a:r>
              <a:endParaRPr sz="1200" dirty="0">
                <a:latin typeface="Times New Roman"/>
                <a:cs typeface="Times New Roman"/>
              </a:endParaRPr>
            </a:p>
          </p:txBody>
        </p:sp>
        <p:sp>
          <p:nvSpPr>
            <p:cNvPr id="16" name="object 16"/>
            <p:cNvSpPr txBox="1"/>
            <p:nvPr/>
          </p:nvSpPr>
          <p:spPr>
            <a:xfrm>
              <a:off x="1427734" y="4853608"/>
              <a:ext cx="65222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5" name="object 15"/>
            <p:cNvSpPr txBox="1"/>
            <p:nvPr/>
          </p:nvSpPr>
          <p:spPr>
            <a:xfrm>
              <a:off x="1427734" y="5510452"/>
              <a:ext cx="163078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stra</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onsid</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a:t>
              </a:r>
              <a:r>
                <a:rPr sz="1200" spc="14" dirty="0" smtClean="0">
                  <a:latin typeface="Times New Roman"/>
                  <a:cs typeface="Times New Roman"/>
                </a:rPr>
                <a:t>n</a:t>
              </a:r>
              <a:r>
                <a:rPr sz="1200" spc="0" dirty="0" smtClean="0">
                  <a:latin typeface="Times New Roman"/>
                  <a:cs typeface="Times New Roman"/>
                </a:rPr>
                <a:t>:</a:t>
              </a:r>
              <a:endParaRPr sz="1200">
                <a:latin typeface="Times New Roman"/>
                <a:cs typeface="Times New Roman"/>
              </a:endParaRPr>
            </a:p>
          </p:txBody>
        </p:sp>
        <p:sp>
          <p:nvSpPr>
            <p:cNvPr id="14" name="object 14"/>
            <p:cNvSpPr txBox="1"/>
            <p:nvPr/>
          </p:nvSpPr>
          <p:spPr>
            <a:xfrm>
              <a:off x="1427734" y="6165772"/>
              <a:ext cx="537207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En</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su</a:t>
              </a:r>
              <a:r>
                <a:rPr sz="1200" spc="5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rta</a:t>
              </a:r>
              <a:r>
                <a:rPr sz="1200" spc="54" dirty="0" smtClean="0">
                  <a:latin typeface="Times New Roman"/>
                  <a:cs typeface="Times New Roman"/>
                </a:rPr>
                <a:t> </a:t>
              </a:r>
              <a:r>
                <a:rPr sz="1200" spc="9" dirty="0" smtClean="0">
                  <a:latin typeface="Times New Roman"/>
                  <a:cs typeface="Times New Roman"/>
                </a:rPr>
                <a:t>o</a:t>
              </a:r>
              <a:r>
                <a:rPr sz="1200" spc="4" dirty="0" smtClean="0">
                  <a:latin typeface="Times New Roman"/>
                  <a:cs typeface="Times New Roman"/>
                </a:rPr>
                <a:t>f</a:t>
              </a:r>
              <a:r>
                <a:rPr sz="1200" spc="0" dirty="0" smtClean="0">
                  <a:latin typeface="Times New Roman"/>
                  <a:cs typeface="Times New Roman"/>
                </a:rPr>
                <a:t>icio</a:t>
              </a:r>
              <a:r>
                <a:rPr sz="1200" spc="5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f</a:t>
              </a:r>
              <a:r>
                <a:rPr sz="1200" spc="0" dirty="0" smtClean="0">
                  <a:latin typeface="Times New Roman"/>
                  <a:cs typeface="Times New Roman"/>
                </a:rPr>
                <a:t>.</a:t>
              </a:r>
              <a:r>
                <a:rPr sz="1200" spc="59" dirty="0" smtClean="0">
                  <a:latin typeface="Times New Roman"/>
                  <a:cs typeface="Times New Roman"/>
                </a:rPr>
                <a:t> </a:t>
              </a:r>
              <a:r>
                <a:rPr sz="1200" spc="0" dirty="0" smtClean="0">
                  <a:latin typeface="Times New Roman"/>
                  <a:cs typeface="Times New Roman"/>
                </a:rPr>
                <a:t>No.</a:t>
              </a:r>
              <a:r>
                <a:rPr sz="1200" spc="54" dirty="0" smtClean="0">
                  <a:latin typeface="Times New Roman"/>
                  <a:cs typeface="Times New Roman"/>
                </a:rPr>
                <a:t> </a:t>
              </a:r>
              <a:r>
                <a:rPr sz="1200" spc="0" dirty="0" smtClean="0">
                  <a:latin typeface="Times New Roman"/>
                  <a:cs typeface="Times New Roman"/>
                </a:rPr>
                <a:t>18</a:t>
              </a:r>
              <a:r>
                <a:rPr sz="1200" spc="14" dirty="0" smtClean="0">
                  <a:latin typeface="Times New Roman"/>
                  <a:cs typeface="Times New Roman"/>
                </a:rPr>
                <a:t>6</a:t>
              </a:r>
              <a:r>
                <a:rPr sz="1200" spc="0" dirty="0" smtClean="0">
                  <a:latin typeface="Times New Roman"/>
                  <a:cs typeface="Times New Roman"/>
                </a:rPr>
                <a:t>-</a:t>
              </a:r>
              <a:r>
                <a:rPr sz="1200" spc="54" dirty="0" smtClean="0">
                  <a:latin typeface="Times New Roman"/>
                  <a:cs typeface="Times New Roman"/>
                </a:rPr>
                <a:t> </a:t>
              </a:r>
              <a:r>
                <a:rPr sz="1200" spc="0" dirty="0" smtClean="0">
                  <a:latin typeface="Times New Roman"/>
                  <a:cs typeface="Times New Roman"/>
                </a:rPr>
                <a:t>MAC</a:t>
              </a:r>
              <a:r>
                <a:rPr sz="1200" spc="4" dirty="0" smtClean="0">
                  <a:latin typeface="Times New Roman"/>
                  <a:cs typeface="Times New Roman"/>
                </a:rPr>
                <a:t>C</a:t>
              </a:r>
              <a:r>
                <a:rPr sz="1200" spc="14" dirty="0" smtClean="0">
                  <a:latin typeface="Times New Roman"/>
                  <a:cs typeface="Times New Roman"/>
                </a:rPr>
                <a:t>J</a:t>
              </a:r>
              <a:r>
                <a:rPr sz="1200" spc="-4" dirty="0" smtClean="0">
                  <a:latin typeface="Times New Roman"/>
                  <a:cs typeface="Times New Roman"/>
                </a:rPr>
                <a:t>-</a:t>
              </a:r>
              <a:r>
                <a:rPr sz="1200" spc="0" dirty="0" smtClean="0">
                  <a:latin typeface="Times New Roman"/>
                  <a:cs typeface="Times New Roman"/>
                </a:rPr>
                <a:t>G</a:t>
              </a:r>
              <a:r>
                <a:rPr sz="1200" spc="-4" dirty="0" smtClean="0">
                  <a:latin typeface="Times New Roman"/>
                  <a:cs typeface="Times New Roman"/>
                </a:rPr>
                <a:t>-</a:t>
              </a:r>
              <a:r>
                <a:rPr sz="1200" spc="0" dirty="0" smtClean="0">
                  <a:latin typeface="Times New Roman"/>
                  <a:cs typeface="Times New Roman"/>
                </a:rPr>
                <a:t>2009</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ha</a:t>
              </a:r>
              <a:r>
                <a:rPr sz="1200" spc="54" dirty="0" smtClean="0">
                  <a:latin typeface="Times New Roman"/>
                  <a:cs typeface="Times New Roman"/>
                </a:rPr>
                <a:t> </a:t>
              </a:r>
              <a:r>
                <a:rPr sz="1200" spc="0" dirty="0" smtClean="0">
                  <a:latin typeface="Times New Roman"/>
                  <a:cs typeface="Times New Roman"/>
                </a:rPr>
                <a:t>30</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noviemb</a:t>
              </a:r>
              <a:r>
                <a:rPr sz="1200" spc="-4" dirty="0" smtClean="0">
                  <a:latin typeface="Times New Roman"/>
                  <a:cs typeface="Times New Roman"/>
                </a:rPr>
                <a:t>r</a:t>
              </a:r>
              <a:r>
                <a:rPr sz="1200" spc="0" dirty="0" smtClean="0">
                  <a:latin typeface="Times New Roman"/>
                  <a:cs typeface="Times New Roman"/>
                </a:rPr>
                <a:t>e</a:t>
              </a:r>
              <a:endParaRPr sz="1200">
                <a:latin typeface="Times New Roman"/>
                <a:cs typeface="Times New Roman"/>
              </a:endParaRPr>
            </a:p>
          </p:txBody>
        </p:sp>
        <p:sp>
          <p:nvSpPr>
            <p:cNvPr id="13" name="object 13"/>
            <p:cNvSpPr txBox="1"/>
            <p:nvPr/>
          </p:nvSpPr>
          <p:spPr>
            <a:xfrm>
              <a:off x="1427734" y="6516673"/>
              <a:ext cx="537123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50" dirty="0" smtClean="0">
                  <a:latin typeface="Times New Roman"/>
                  <a:cs typeface="Times New Roman"/>
                </a:rPr>
                <a:t> </a:t>
              </a:r>
              <a:r>
                <a:rPr sz="1200" spc="0" dirty="0" smtClean="0">
                  <a:latin typeface="Times New Roman"/>
                  <a:cs typeface="Times New Roman"/>
                </a:rPr>
                <a:t>2013, </a:t>
              </a:r>
              <a:r>
                <a:rPr sz="1200" spc="44" dirty="0" smtClean="0">
                  <a:latin typeface="Times New Roman"/>
                  <a:cs typeface="Times New Roman"/>
                </a:rPr>
                <a:t> </a:t>
              </a:r>
              <a:r>
                <a:rPr sz="1200" spc="0" dirty="0" smtClean="0">
                  <a:latin typeface="Times New Roman"/>
                  <a:cs typeface="Times New Roman"/>
                </a:rPr>
                <a:t>ten</a:t>
              </a:r>
              <a:r>
                <a:rPr sz="1200" spc="-4" dirty="0" smtClean="0">
                  <a:latin typeface="Times New Roman"/>
                  <a:cs typeface="Times New Roman"/>
                </a:rPr>
                <a:t>e</a:t>
              </a:r>
              <a:r>
                <a:rPr sz="1200" spc="0" dirty="0" smtClean="0">
                  <a:latin typeface="Times New Roman"/>
                  <a:cs typeface="Times New Roman"/>
                </a:rPr>
                <a:t>mos </a:t>
              </a:r>
              <a:r>
                <a:rPr sz="1200" spc="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50"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do </a:t>
              </a:r>
              <a:r>
                <a:rPr sz="1200" spc="44" dirty="0" smtClean="0">
                  <a:latin typeface="Times New Roman"/>
                  <a:cs typeface="Times New Roman"/>
                </a:rPr>
                <a:t> </a:t>
              </a:r>
              <a:r>
                <a:rPr sz="1200" spc="0" dirty="0" smtClean="0">
                  <a:latin typeface="Times New Roman"/>
                  <a:cs typeface="Times New Roman"/>
                </a:rPr>
                <a:t>de </a:t>
              </a:r>
              <a:r>
                <a:rPr sz="1200" spc="39" dirty="0" smtClean="0">
                  <a:latin typeface="Times New Roman"/>
                  <a:cs typeface="Times New Roman"/>
                </a:rPr>
                <a:t> </a:t>
              </a:r>
              <a:r>
                <a:rPr sz="1200" spc="0" dirty="0" smtClean="0">
                  <a:latin typeface="Times New Roman"/>
                  <a:cs typeface="Times New Roman"/>
                </a:rPr>
                <a:t>po</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 </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4" dirty="0" smtClean="0">
                  <a:latin typeface="Times New Roman"/>
                  <a:cs typeface="Times New Roman"/>
                </a:rPr>
                <a:t> </a:t>
              </a:r>
              <a:r>
                <a:rPr sz="1200" spc="0" dirty="0" smtClean="0">
                  <a:latin typeface="Times New Roman"/>
                  <a:cs typeface="Times New Roman"/>
                </a:rPr>
                <a:t>su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onsid</a:t>
              </a:r>
              <a:r>
                <a:rPr sz="1200" spc="-4" dirty="0" smtClean="0">
                  <a:latin typeface="Times New Roman"/>
                  <a:cs typeface="Times New Roman"/>
                </a:rPr>
                <a:t>e</a:t>
              </a:r>
              <a:r>
                <a:rPr sz="1200" spc="0" dirty="0" smtClean="0">
                  <a:latin typeface="Times New Roman"/>
                  <a:cs typeface="Times New Roman"/>
                </a:rPr>
                <a:t>ra</a:t>
              </a:r>
              <a:r>
                <a:rPr sz="1200" spc="-4" dirty="0" smtClean="0">
                  <a:latin typeface="Times New Roman"/>
                  <a:cs typeface="Times New Roman"/>
                </a:rPr>
                <a:t>c</a:t>
              </a:r>
              <a:r>
                <a:rPr sz="1200" spc="0" dirty="0" smtClean="0">
                  <a:latin typeface="Times New Roman"/>
                  <a:cs typeface="Times New Roman"/>
                </a:rPr>
                <a:t>ión </a:t>
              </a:r>
              <a:r>
                <a:rPr sz="1200" spc="50" dirty="0" smtClean="0">
                  <a:latin typeface="Times New Roman"/>
                  <a:cs typeface="Times New Roman"/>
                </a:rPr>
                <a:t> </a:t>
              </a:r>
              <a:r>
                <a:rPr sz="1200" spc="0" dirty="0" smtClean="0">
                  <a:latin typeface="Times New Roman"/>
                  <a:cs typeface="Times New Roman"/>
                </a:rPr>
                <a:t>la </a:t>
              </a:r>
              <a:r>
                <a:rPr sz="1200" spc="44" dirty="0" smtClean="0">
                  <a:latin typeface="Times New Roman"/>
                  <a:cs typeface="Times New Roman"/>
                </a:rPr>
                <a:t> </a:t>
              </a:r>
              <a:r>
                <a:rPr sz="1200" spc="0" dirty="0" smtClean="0">
                  <a:latin typeface="Times New Roman"/>
                  <a:cs typeface="Times New Roman"/>
                </a:rPr>
                <a:t>prop</a:t>
              </a:r>
              <a:r>
                <a:rPr sz="1200" spc="-4" dirty="0" smtClean="0">
                  <a:latin typeface="Times New Roman"/>
                  <a:cs typeface="Times New Roman"/>
                </a:rPr>
                <a:t>u</a:t>
              </a:r>
              <a:r>
                <a:rPr sz="1200" spc="34" dirty="0" smtClean="0">
                  <a:latin typeface="Times New Roman"/>
                  <a:cs typeface="Times New Roman"/>
                </a:rPr>
                <a:t>e</a:t>
              </a:r>
              <a:r>
                <a:rPr sz="1200" spc="0" dirty="0" smtClean="0">
                  <a:latin typeface="Times New Roman"/>
                  <a:cs typeface="Times New Roman"/>
                </a:rPr>
                <a:t>sta </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3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endParaRPr sz="1200" dirty="0">
                <a:latin typeface="Times New Roman"/>
                <a:cs typeface="Times New Roman"/>
              </a:endParaRPr>
            </a:p>
          </p:txBody>
        </p:sp>
        <p:sp>
          <p:nvSpPr>
            <p:cNvPr id="12" name="object 12"/>
            <p:cNvSpPr txBox="1"/>
            <p:nvPr/>
          </p:nvSpPr>
          <p:spPr>
            <a:xfrm>
              <a:off x="1427734" y="6867193"/>
              <a:ext cx="63240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Auditoría</a:t>
              </a:r>
              <a:endParaRPr sz="1200">
                <a:latin typeface="Times New Roman"/>
                <a:cs typeface="Times New Roman"/>
              </a:endParaRPr>
            </a:p>
          </p:txBody>
        </p:sp>
        <p:sp>
          <p:nvSpPr>
            <p:cNvPr id="11" name="object 11"/>
            <p:cNvSpPr txBox="1"/>
            <p:nvPr/>
          </p:nvSpPr>
          <p:spPr>
            <a:xfrm>
              <a:off x="2172817" y="6867193"/>
              <a:ext cx="52268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na</a:t>
              </a:r>
              <a:endParaRPr sz="1200">
                <a:latin typeface="Times New Roman"/>
                <a:cs typeface="Times New Roman"/>
              </a:endParaRPr>
            </a:p>
          </p:txBody>
        </p:sp>
        <p:sp>
          <p:nvSpPr>
            <p:cNvPr id="10" name="object 10"/>
            <p:cNvSpPr txBox="1"/>
            <p:nvPr/>
          </p:nvSpPr>
          <p:spPr>
            <a:xfrm>
              <a:off x="2808020" y="6867193"/>
              <a:ext cx="11592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a:t>
              </a:r>
              <a:endParaRPr sz="1200">
                <a:latin typeface="Times New Roman"/>
                <a:cs typeface="Times New Roman"/>
              </a:endParaRPr>
            </a:p>
          </p:txBody>
        </p:sp>
        <p:sp>
          <p:nvSpPr>
            <p:cNvPr id="9" name="object 9"/>
            <p:cNvSpPr txBox="1"/>
            <p:nvPr/>
          </p:nvSpPr>
          <p:spPr>
            <a:xfrm>
              <a:off x="3037840" y="6867193"/>
              <a:ext cx="22611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los</a:t>
              </a:r>
              <a:endParaRPr sz="1200">
                <a:latin typeface="Times New Roman"/>
                <a:cs typeface="Times New Roman"/>
              </a:endParaRPr>
            </a:p>
          </p:txBody>
        </p:sp>
        <p:sp>
          <p:nvSpPr>
            <p:cNvPr id="8" name="object 8"/>
            <p:cNvSpPr txBox="1"/>
            <p:nvPr/>
          </p:nvSpPr>
          <p:spPr>
            <a:xfrm>
              <a:off x="3377539" y="6867193"/>
              <a:ext cx="52237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Estados</a:t>
              </a:r>
              <a:endParaRPr sz="1200">
                <a:latin typeface="Times New Roman"/>
                <a:cs typeface="Times New Roman"/>
              </a:endParaRPr>
            </a:p>
          </p:txBody>
        </p:sp>
        <p:sp>
          <p:nvSpPr>
            <p:cNvPr id="7" name="object 7"/>
            <p:cNvSpPr txBox="1"/>
            <p:nvPr/>
          </p:nvSpPr>
          <p:spPr>
            <a:xfrm>
              <a:off x="4012895" y="6867193"/>
              <a:ext cx="75813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F</a:t>
              </a:r>
              <a:r>
                <a:rPr sz="1200" spc="0" dirty="0" smtClean="0">
                  <a:latin typeface="Times New Roman"/>
                  <a:cs typeface="Times New Roman"/>
                </a:rPr>
                <a:t>inan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p:txBody>
        </p:sp>
        <p:sp>
          <p:nvSpPr>
            <p:cNvPr id="6" name="object 6"/>
            <p:cNvSpPr txBox="1"/>
            <p:nvPr/>
          </p:nvSpPr>
          <p:spPr>
            <a:xfrm>
              <a:off x="4884318" y="6867193"/>
              <a:ext cx="19212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endParaRPr sz="1200">
                <a:latin typeface="Times New Roman"/>
                <a:cs typeface="Times New Roman"/>
              </a:endParaRPr>
            </a:p>
          </p:txBody>
        </p:sp>
        <p:sp>
          <p:nvSpPr>
            <p:cNvPr id="5" name="object 5"/>
            <p:cNvSpPr txBox="1"/>
            <p:nvPr/>
          </p:nvSpPr>
          <p:spPr>
            <a:xfrm>
              <a:off x="5188966" y="6867193"/>
              <a:ext cx="15829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endParaRPr sz="1200">
                <a:latin typeface="Times New Roman"/>
                <a:cs typeface="Times New Roman"/>
              </a:endParaRPr>
            </a:p>
          </p:txBody>
        </p:sp>
        <p:sp>
          <p:nvSpPr>
            <p:cNvPr id="4" name="object 4"/>
            <p:cNvSpPr txBox="1"/>
            <p:nvPr/>
          </p:nvSpPr>
          <p:spPr>
            <a:xfrm>
              <a:off x="5461609" y="6867193"/>
              <a:ext cx="55620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endParaRPr sz="1200">
                <a:latin typeface="Times New Roman"/>
                <a:cs typeface="Times New Roman"/>
              </a:endParaRPr>
            </a:p>
          </p:txBody>
        </p:sp>
        <p:sp>
          <p:nvSpPr>
            <p:cNvPr id="3" name="object 3"/>
            <p:cNvSpPr txBox="1"/>
            <p:nvPr/>
          </p:nvSpPr>
          <p:spPr>
            <a:xfrm>
              <a:off x="6131712" y="6867193"/>
              <a:ext cx="665327" cy="177800"/>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29" dirty="0" smtClean="0">
                  <a:latin typeface="Times New Roman"/>
                  <a:cs typeface="Times New Roman"/>
                </a:rPr>
                <a:t>I</a:t>
              </a:r>
              <a:r>
                <a:rPr sz="1200" spc="14" dirty="0" smtClean="0">
                  <a:latin typeface="Times New Roman"/>
                  <a:cs typeface="Times New Roman"/>
                </a:rPr>
                <a:t>C</a:t>
              </a:r>
              <a:r>
                <a:rPr sz="1200" spc="0" dirty="0" smtClean="0">
                  <a:latin typeface="Times New Roman"/>
                  <a:cs typeface="Times New Roman"/>
                </a:rPr>
                <a:t>A</a:t>
              </a:r>
              <a:endParaRPr sz="1200">
                <a:latin typeface="Times New Roman"/>
                <a:cs typeface="Times New Roman"/>
              </a:endParaRPr>
            </a:p>
          </p:txBody>
        </p:sp>
        <p:sp>
          <p:nvSpPr>
            <p:cNvPr id="2" name="object 2"/>
            <p:cNvSpPr txBox="1"/>
            <p:nvPr/>
          </p:nvSpPr>
          <p:spPr>
            <a:xfrm>
              <a:off x="1427734" y="7217713"/>
              <a:ext cx="247187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S</a:t>
              </a:r>
              <a:r>
                <a:rPr sz="1200" spc="0" dirty="0" smtClean="0">
                  <a:latin typeface="Times New Roman"/>
                  <a:cs typeface="Times New Roman"/>
                </a:rPr>
                <a:t>UR </a:t>
              </a:r>
              <a:r>
                <a:rPr sz="1200" spc="14" dirty="0" smtClean="0">
                  <a:latin typeface="Times New Roman"/>
                  <a:cs typeface="Times New Roman"/>
                </a:rPr>
                <a:t>C</a:t>
              </a:r>
              <a:r>
                <a:rPr sz="1200" spc="-29" dirty="0" smtClean="0">
                  <a:latin typeface="Times New Roman"/>
                  <a:cs typeface="Times New Roman"/>
                </a:rPr>
                <a:t>Í</a:t>
              </a:r>
              <a:r>
                <a:rPr sz="1200" spc="0" dirty="0" smtClean="0">
                  <a:latin typeface="Times New Roman"/>
                  <a:cs typeface="Times New Roman"/>
                </a:rPr>
                <a:t>A.</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2202126" y="907337"/>
            <a:ext cx="6268466" cy="7779463"/>
            <a:chOff x="1427734" y="907337"/>
            <a:chExt cx="5369686" cy="7596377"/>
          </a:xfrm>
        </p:grpSpPr>
        <p:sp>
          <p:nvSpPr>
            <p:cNvPr id="13" name="object 13"/>
            <p:cNvSpPr/>
            <p:nvPr/>
          </p:nvSpPr>
          <p:spPr>
            <a:xfrm>
              <a:off x="1626870" y="8316213"/>
              <a:ext cx="1895475" cy="0"/>
            </a:xfrm>
            <a:custGeom>
              <a:avLst/>
              <a:gdLst/>
              <a:ahLst/>
              <a:cxnLst/>
              <a:rect l="l" t="t" r="r" b="b"/>
              <a:pathLst>
                <a:path w="1895475">
                  <a:moveTo>
                    <a:pt x="0" y="0"/>
                  </a:moveTo>
                  <a:lnTo>
                    <a:pt x="1895475" y="0"/>
                  </a:lnTo>
                </a:path>
              </a:pathLst>
            </a:custGeom>
            <a:ln w="9525">
              <a:solidFill>
                <a:srgbClr val="000000"/>
              </a:solidFill>
            </a:ln>
          </p:spPr>
          <p:txBody>
            <a:bodyPr wrap="square" lIns="0" tIns="0" rIns="0" bIns="0" rtlCol="0">
              <a:noAutofit/>
            </a:bodyPr>
            <a:lstStyle/>
            <a:p>
              <a:endParaRPr/>
            </a:p>
          </p:txBody>
        </p:sp>
        <p:sp>
          <p:nvSpPr>
            <p:cNvPr id="12" name="object 12"/>
            <p:cNvSpPr txBox="1"/>
            <p:nvPr/>
          </p:nvSpPr>
          <p:spPr>
            <a:xfrm>
              <a:off x="2918587" y="907337"/>
              <a:ext cx="2388362" cy="177800"/>
            </a:xfrm>
            <a:prstGeom prst="rect">
              <a:avLst/>
            </a:prstGeom>
          </p:spPr>
          <p:txBody>
            <a:bodyPr wrap="square" lIns="0" tIns="0" rIns="0" bIns="0" rtlCol="0">
              <a:noAutofit/>
            </a:bodyPr>
            <a:lstStyle/>
            <a:p>
              <a:pPr marL="12700">
                <a:lnSpc>
                  <a:spcPts val="1325"/>
                </a:lnSpc>
                <a:spcBef>
                  <a:spcPts val="66"/>
                </a:spcBef>
              </a:pPr>
              <a:r>
                <a:rPr sz="1200" b="1" u="heavy" spc="0" dirty="0" smtClean="0">
                  <a:latin typeface="Times New Roman"/>
                  <a:cs typeface="Times New Roman"/>
                </a:rPr>
                <a:t>Ca</a:t>
              </a:r>
              <a:r>
                <a:rPr sz="1200" b="1" u="heavy" spc="-4" dirty="0" smtClean="0">
                  <a:latin typeface="Times New Roman"/>
                  <a:cs typeface="Times New Roman"/>
                </a:rPr>
                <a:t>r</a:t>
              </a:r>
              <a:r>
                <a:rPr sz="1200" b="1" u="heavy" spc="0" dirty="0" smtClean="0">
                  <a:latin typeface="Times New Roman"/>
                  <a:cs typeface="Times New Roman"/>
                </a:rPr>
                <a:t>ta de ac</a:t>
              </a:r>
              <a:r>
                <a:rPr sz="1200" b="1" u="heavy" spc="-4" dirty="0" smtClean="0">
                  <a:latin typeface="Times New Roman"/>
                  <a:cs typeface="Times New Roman"/>
                </a:rPr>
                <a:t>e</a:t>
              </a:r>
              <a:r>
                <a:rPr sz="1200" b="1" u="heavy" spc="4" dirty="0" smtClean="0">
                  <a:latin typeface="Times New Roman"/>
                  <a:cs typeface="Times New Roman"/>
                </a:rPr>
                <a:t>p</a:t>
              </a:r>
              <a:r>
                <a:rPr sz="1200" b="1" u="heavy" spc="0" dirty="0" smtClean="0">
                  <a:latin typeface="Times New Roman"/>
                  <a:cs typeface="Times New Roman"/>
                </a:rPr>
                <a:t>ta</a:t>
              </a:r>
              <a:r>
                <a:rPr sz="1200" b="1" u="heavy" spc="-9" dirty="0" smtClean="0">
                  <a:latin typeface="Times New Roman"/>
                  <a:cs typeface="Times New Roman"/>
                </a:rPr>
                <a:t>c</a:t>
              </a:r>
              <a:r>
                <a:rPr sz="1200" b="1" u="heavy" spc="0" dirty="0" smtClean="0">
                  <a:latin typeface="Times New Roman"/>
                  <a:cs typeface="Times New Roman"/>
                </a:rPr>
                <a:t>ión</a:t>
              </a:r>
              <a:r>
                <a:rPr sz="1200" b="1" u="heavy" spc="4" dirty="0" smtClean="0">
                  <a:latin typeface="Times New Roman"/>
                  <a:cs typeface="Times New Roman"/>
                </a:rPr>
                <a:t> d</a:t>
              </a:r>
              <a:r>
                <a:rPr sz="1200" b="1" u="heavy" spc="0" dirty="0" smtClean="0">
                  <a:latin typeface="Times New Roman"/>
                  <a:cs typeface="Times New Roman"/>
                </a:rPr>
                <a:t>e</a:t>
              </a:r>
              <a:r>
                <a:rPr sz="1200" b="1" u="heavy" spc="-4" dirty="0" smtClean="0">
                  <a:latin typeface="Times New Roman"/>
                  <a:cs typeface="Times New Roman"/>
                </a:rPr>
                <a:t> </a:t>
              </a:r>
              <a:r>
                <a:rPr sz="1200" b="1" u="heavy" spc="0" dirty="0" smtClean="0">
                  <a:latin typeface="Times New Roman"/>
                  <a:cs typeface="Times New Roman"/>
                </a:rPr>
                <a:t>la </a:t>
              </a:r>
              <a:r>
                <a:rPr sz="1200" b="1" u="heavy" spc="4" dirty="0" smtClean="0">
                  <a:latin typeface="Times New Roman"/>
                  <a:cs typeface="Times New Roman"/>
                </a:rPr>
                <a:t>p</a:t>
              </a:r>
              <a:r>
                <a:rPr sz="1200" b="1" u="heavy" spc="-4" dirty="0" smtClean="0">
                  <a:latin typeface="Times New Roman"/>
                  <a:cs typeface="Times New Roman"/>
                </a:rPr>
                <a:t>r</a:t>
              </a:r>
              <a:r>
                <a:rPr sz="1200" b="1" u="heavy" spc="0" dirty="0" smtClean="0">
                  <a:latin typeface="Times New Roman"/>
                  <a:cs typeface="Times New Roman"/>
                </a:rPr>
                <a:t>o</a:t>
              </a:r>
              <a:r>
                <a:rPr sz="1200" b="1" u="heavy" spc="4" dirty="0" smtClean="0">
                  <a:latin typeface="Times New Roman"/>
                  <a:cs typeface="Times New Roman"/>
                </a:rPr>
                <a:t>pu</a:t>
              </a:r>
              <a:r>
                <a:rPr sz="1200" b="1" u="heavy" spc="-4" dirty="0" smtClean="0">
                  <a:latin typeface="Times New Roman"/>
                  <a:cs typeface="Times New Roman"/>
                </a:rPr>
                <a:t>e</a:t>
              </a:r>
              <a:r>
                <a:rPr sz="1200" b="1" u="heavy" spc="0" dirty="0" smtClean="0">
                  <a:latin typeface="Times New Roman"/>
                  <a:cs typeface="Times New Roman"/>
                </a:rPr>
                <a:t>sta</a:t>
              </a:r>
              <a:endParaRPr sz="1200">
                <a:latin typeface="Times New Roman"/>
                <a:cs typeface="Times New Roman"/>
              </a:endParaRPr>
            </a:p>
          </p:txBody>
        </p:sp>
        <p:sp>
          <p:nvSpPr>
            <p:cNvPr id="11" name="object 11"/>
            <p:cNvSpPr txBox="1"/>
            <p:nvPr/>
          </p:nvSpPr>
          <p:spPr>
            <a:xfrm>
              <a:off x="1427734" y="1955849"/>
              <a:ext cx="202069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Quito, 10 de</a:t>
              </a:r>
              <a:r>
                <a:rPr sz="1200" spc="-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2013</a:t>
              </a:r>
              <a:endParaRPr sz="1200">
                <a:latin typeface="Times New Roman"/>
                <a:cs typeface="Times New Roman"/>
              </a:endParaRPr>
            </a:p>
          </p:txBody>
        </p:sp>
        <p:sp>
          <p:nvSpPr>
            <p:cNvPr id="10" name="object 10"/>
            <p:cNvSpPr txBox="1"/>
            <p:nvPr/>
          </p:nvSpPr>
          <p:spPr>
            <a:xfrm>
              <a:off x="1427734" y="2744138"/>
              <a:ext cx="52953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ñor</a:t>
              </a:r>
              <a:r>
                <a:rPr sz="1200" spc="-9"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9" name="object 9"/>
            <p:cNvSpPr txBox="1"/>
            <p:nvPr/>
          </p:nvSpPr>
          <p:spPr>
            <a:xfrm>
              <a:off x="1427734" y="3134282"/>
              <a:ext cx="4045102"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 </a:t>
              </a:r>
              <a:r>
                <a:rPr sz="1200" spc="9" dirty="0" smtClean="0">
                  <a:latin typeface="Times New Roman"/>
                  <a:cs typeface="Times New Roman"/>
                </a:rPr>
                <a:t>J</a:t>
              </a:r>
              <a:r>
                <a:rPr sz="1200" spc="0" dirty="0" smtClean="0">
                  <a:latin typeface="Times New Roman"/>
                  <a:cs typeface="Times New Roman"/>
                </a:rPr>
                <a:t>ÁCOME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 &amp;</a:t>
              </a:r>
              <a:r>
                <a:rPr sz="1200" spc="-9" dirty="0" smtClean="0">
                  <a:latin typeface="Times New Roman"/>
                  <a:cs typeface="Times New Roman"/>
                </a:rPr>
                <a:t> </a:t>
              </a:r>
              <a:r>
                <a:rPr sz="1200" spc="0" dirty="0" smtClean="0">
                  <a:latin typeface="Times New Roman"/>
                  <a:cs typeface="Times New Roman"/>
                </a:rPr>
                <a:t>Consultor</a:t>
              </a:r>
              <a:r>
                <a:rPr sz="1200" spc="4" dirty="0" smtClean="0">
                  <a:latin typeface="Times New Roman"/>
                  <a:cs typeface="Times New Roman"/>
                </a:rPr>
                <a:t>e</a:t>
              </a:r>
              <a:r>
                <a:rPr sz="1200" spc="0" dirty="0" smtClean="0">
                  <a:latin typeface="Times New Roman"/>
                  <a:cs typeface="Times New Roman"/>
                </a:rPr>
                <a:t>s 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les</a:t>
              </a:r>
              <a:endParaRPr sz="1200">
                <a:latin typeface="Times New Roman"/>
                <a:cs typeface="Times New Roman"/>
              </a:endParaRPr>
            </a:p>
          </p:txBody>
        </p:sp>
        <p:sp>
          <p:nvSpPr>
            <p:cNvPr id="8" name="object 8"/>
            <p:cNvSpPr txBox="1"/>
            <p:nvPr/>
          </p:nvSpPr>
          <p:spPr>
            <a:xfrm>
              <a:off x="1427734" y="3463466"/>
              <a:ext cx="97835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Quito, E</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dor</a:t>
              </a:r>
              <a:endParaRPr sz="1200">
                <a:latin typeface="Times New Roman"/>
                <a:cs typeface="Times New Roman"/>
              </a:endParaRPr>
            </a:p>
          </p:txBody>
        </p:sp>
        <p:sp>
          <p:nvSpPr>
            <p:cNvPr id="7" name="object 7"/>
            <p:cNvSpPr txBox="1"/>
            <p:nvPr/>
          </p:nvSpPr>
          <p:spPr>
            <a:xfrm>
              <a:off x="1427734" y="4251374"/>
              <a:ext cx="11772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t>
              </a:r>
              <a:r>
                <a:rPr sz="1200" spc="4" dirty="0" smtClean="0">
                  <a:latin typeface="Times New Roman"/>
                  <a:cs typeface="Times New Roman"/>
                </a:rPr>
                <a:t>i</a:t>
              </a:r>
              <a:r>
                <a:rPr sz="1200" spc="0" dirty="0" smtClean="0">
                  <a:latin typeface="Times New Roman"/>
                  <a:cs typeface="Times New Roman"/>
                </a:rPr>
                <a:t>mados s</a:t>
              </a:r>
              <a:r>
                <a:rPr sz="1200" spc="-4" dirty="0" smtClean="0">
                  <a:latin typeface="Times New Roman"/>
                  <a:cs typeface="Times New Roman"/>
                </a:rPr>
                <a:t>e</a:t>
              </a:r>
              <a:r>
                <a:rPr sz="1200" spc="0" dirty="0" smtClean="0">
                  <a:latin typeface="Times New Roman"/>
                  <a:cs typeface="Times New Roman"/>
                </a:rPr>
                <a:t>ñor</a:t>
              </a:r>
              <a:r>
                <a:rPr sz="1200" spc="-9"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6" name="object 6"/>
            <p:cNvSpPr txBox="1"/>
            <p:nvPr/>
          </p:nvSpPr>
          <p:spPr>
            <a:xfrm>
              <a:off x="1427734" y="4777408"/>
              <a:ext cx="5369686" cy="441451"/>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ACE</a:t>
              </a:r>
              <a:r>
                <a:rPr sz="1200" spc="4" dirty="0" smtClean="0">
                  <a:latin typeface="Times New Roman"/>
                  <a:cs typeface="Times New Roman"/>
                </a:rPr>
                <a:t>P</a:t>
              </a:r>
              <a:r>
                <a:rPr sz="1200" spc="0" dirty="0" smtClean="0">
                  <a:latin typeface="Times New Roman"/>
                  <a:cs typeface="Times New Roman"/>
                </a:rPr>
                <a:t>TO</a:t>
              </a:r>
              <a:r>
                <a:rPr sz="1200" spc="64"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O</a:t>
              </a:r>
              <a:r>
                <a:rPr sz="1200" spc="-9" dirty="0" smtClean="0">
                  <a:latin typeface="Times New Roman"/>
                  <a:cs typeface="Times New Roman"/>
                </a:rPr>
                <a:t>F</a:t>
              </a:r>
              <a:r>
                <a:rPr sz="1200" spc="0" dirty="0" smtClean="0">
                  <a:latin typeface="Times New Roman"/>
                  <a:cs typeface="Times New Roman"/>
                </a:rPr>
                <a:t>ERTA</a:t>
              </a:r>
              <a:r>
                <a:rPr sz="1200" spc="69" dirty="0" smtClean="0">
                  <a:latin typeface="Times New Roman"/>
                  <a:cs typeface="Times New Roman"/>
                </a:rPr>
                <a:t> </a:t>
              </a:r>
              <a:r>
                <a:rPr sz="1200" spc="0" dirty="0" smtClean="0">
                  <a:latin typeface="Times New Roman"/>
                  <a:cs typeface="Times New Roman"/>
                </a:rPr>
                <a:t>Y</a:t>
              </a:r>
              <a:r>
                <a:rPr sz="1200" spc="69"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AS</a:t>
              </a:r>
              <a:r>
                <a:rPr sz="1200" spc="59" dirty="0" smtClean="0">
                  <a:latin typeface="Times New Roman"/>
                  <a:cs typeface="Times New Roman"/>
                </a:rPr>
                <a:t> </a:t>
              </a:r>
              <a:r>
                <a:rPr sz="1200" spc="0" dirty="0" smtClean="0">
                  <a:latin typeface="Times New Roman"/>
                  <a:cs typeface="Times New Roman"/>
                </a:rPr>
                <a:t>CO</a:t>
              </a:r>
              <a:r>
                <a:rPr sz="1200" spc="-4" dirty="0" smtClean="0">
                  <a:latin typeface="Times New Roman"/>
                  <a:cs typeface="Times New Roman"/>
                </a:rPr>
                <a:t>N</a:t>
              </a:r>
              <a:r>
                <a:rPr sz="1200" spc="9" dirty="0" smtClean="0">
                  <a:latin typeface="Times New Roman"/>
                  <a:cs typeface="Times New Roman"/>
                </a:rPr>
                <a:t>D</a:t>
              </a:r>
              <a:r>
                <a:rPr sz="1200" spc="-14" dirty="0" smtClean="0">
                  <a:latin typeface="Times New Roman"/>
                  <a:cs typeface="Times New Roman"/>
                </a:rPr>
                <a:t>I</a:t>
              </a:r>
              <a:r>
                <a:rPr sz="1200" spc="14" dirty="0" smtClean="0">
                  <a:latin typeface="Times New Roman"/>
                  <a:cs typeface="Times New Roman"/>
                </a:rPr>
                <a:t>C</a:t>
              </a:r>
              <a:r>
                <a:rPr sz="1200" spc="-14" dirty="0" smtClean="0">
                  <a:latin typeface="Times New Roman"/>
                  <a:cs typeface="Times New Roman"/>
                </a:rPr>
                <a:t>I</a:t>
              </a:r>
              <a:r>
                <a:rPr sz="1200" spc="25" dirty="0" smtClean="0">
                  <a:latin typeface="Times New Roman"/>
                  <a:cs typeface="Times New Roman"/>
                </a:rPr>
                <a:t>O</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Q</a:t>
              </a:r>
              <a:r>
                <a:rPr sz="1200" spc="-4" dirty="0" smtClean="0">
                  <a:latin typeface="Times New Roman"/>
                  <a:cs typeface="Times New Roman"/>
                </a:rPr>
                <a:t>U</a:t>
              </a:r>
              <a:r>
                <a:rPr sz="1200" spc="0" dirty="0" smtClean="0">
                  <a:latin typeface="Times New Roman"/>
                  <a:cs typeface="Times New Roman"/>
                </a:rPr>
                <a:t>E</a:t>
              </a:r>
              <a:r>
                <a:rPr sz="1200" spc="5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N</a:t>
              </a:r>
              <a:r>
                <a:rPr sz="1200" spc="0" dirty="0" smtClean="0">
                  <a:latin typeface="Times New Roman"/>
                  <a:cs typeface="Times New Roman"/>
                </a:rPr>
                <a:t>TECED</a:t>
              </a:r>
              <a:r>
                <a:rPr sz="1200" spc="-4" dirty="0" smtClean="0">
                  <a:latin typeface="Times New Roman"/>
                  <a:cs typeface="Times New Roman"/>
                </a:rPr>
                <a:t>E</a:t>
              </a:r>
              <a:r>
                <a:rPr sz="1200" spc="0" dirty="0" smtClean="0">
                  <a:latin typeface="Times New Roman"/>
                  <a:cs typeface="Times New Roman"/>
                </a:rPr>
                <a:t>N,</a:t>
              </a:r>
              <a:r>
                <a:rPr sz="1200" spc="54" dirty="0" smtClean="0">
                  <a:latin typeface="Times New Roman"/>
                  <a:cs typeface="Times New Roman"/>
                </a:rPr>
                <a:t> </a:t>
              </a:r>
              <a:r>
                <a:rPr sz="1200" spc="0" dirty="0" smtClean="0">
                  <a:latin typeface="Times New Roman"/>
                  <a:cs typeface="Times New Roman"/>
                </a:rPr>
                <a:t>EN</a:t>
              </a:r>
              <a:r>
                <a:rPr sz="1200" spc="54" dirty="0" smtClean="0">
                  <a:latin typeface="Times New Roman"/>
                  <a:cs typeface="Times New Roman"/>
                </a:rPr>
                <a:t> </a:t>
              </a:r>
              <a:r>
                <a:rPr sz="1200" spc="0" dirty="0" smtClean="0">
                  <a:latin typeface="Times New Roman"/>
                  <a:cs typeface="Times New Roman"/>
                </a:rPr>
                <a:t>Q</a:t>
              </a:r>
              <a:r>
                <a:rPr sz="1200" spc="4" dirty="0" smtClean="0">
                  <a:latin typeface="Times New Roman"/>
                  <a:cs typeface="Times New Roman"/>
                </a:rPr>
                <a:t>U</a:t>
              </a:r>
              <a:r>
                <a:rPr sz="1200" spc="-14" dirty="0" smtClean="0">
                  <a:latin typeface="Times New Roman"/>
                  <a:cs typeface="Times New Roman"/>
                </a:rPr>
                <a:t>I</a:t>
              </a:r>
              <a:r>
                <a:rPr sz="1200" spc="0" dirty="0" smtClean="0">
                  <a:latin typeface="Times New Roman"/>
                  <a:cs typeface="Times New Roman"/>
                </a:rPr>
                <a:t>TO</a:t>
              </a:r>
              <a:r>
                <a:rPr sz="1200" spc="54" dirty="0" smtClean="0">
                  <a:latin typeface="Times New Roman"/>
                  <a:cs typeface="Times New Roman"/>
                </a:rPr>
                <a:t> </a:t>
              </a:r>
              <a:r>
                <a:rPr sz="1200" spc="0" dirty="0" smtClean="0">
                  <a:latin typeface="Times New Roman"/>
                  <a:cs typeface="Times New Roman"/>
                </a:rPr>
                <a:t>A</a:t>
              </a:r>
              <a:endParaRPr sz="1200">
                <a:latin typeface="Times New Roman"/>
                <a:cs typeface="Times New Roman"/>
              </a:endParaRPr>
            </a:p>
            <a:p>
              <a:pPr marL="12700" marR="22859">
                <a:lnSpc>
                  <a:spcPct val="95825"/>
                </a:lnSpc>
                <a:spcBef>
                  <a:spcPts val="629"/>
                </a:spcBef>
              </a:pPr>
              <a:r>
                <a:rPr sz="1200" spc="0" dirty="0" smtClean="0">
                  <a:latin typeface="Times New Roman"/>
                  <a:cs typeface="Times New Roman"/>
                </a:rPr>
                <a:t>10 DE</a:t>
              </a:r>
              <a:r>
                <a:rPr sz="1200" spc="-4" dirty="0" smtClean="0">
                  <a:latin typeface="Times New Roman"/>
                  <a:cs typeface="Times New Roman"/>
                </a:rPr>
                <a:t> </a:t>
              </a:r>
              <a:r>
                <a:rPr sz="1200" spc="9" dirty="0" smtClean="0">
                  <a:latin typeface="Times New Roman"/>
                  <a:cs typeface="Times New Roman"/>
                </a:rPr>
                <a:t>D</a:t>
              </a:r>
              <a:r>
                <a:rPr sz="1200" spc="-14" dirty="0" smtClean="0">
                  <a:latin typeface="Times New Roman"/>
                  <a:cs typeface="Times New Roman"/>
                </a:rPr>
                <a:t>I</a:t>
              </a:r>
              <a:r>
                <a:rPr sz="1200" spc="1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E</a:t>
              </a:r>
              <a:r>
                <a:rPr sz="1200" spc="9" dirty="0" smtClean="0">
                  <a:latin typeface="Times New Roman"/>
                  <a:cs typeface="Times New Roman"/>
                </a:rPr>
                <a:t>M</a:t>
              </a:r>
              <a:r>
                <a:rPr sz="1200" spc="-9" dirty="0" smtClean="0">
                  <a:latin typeface="Times New Roman"/>
                  <a:cs typeface="Times New Roman"/>
                </a:rPr>
                <a:t>B</a:t>
              </a:r>
              <a:r>
                <a:rPr sz="1200" spc="0" dirty="0" smtClean="0">
                  <a:latin typeface="Times New Roman"/>
                  <a:cs typeface="Times New Roman"/>
                </a:rPr>
                <a:t>RE </a:t>
              </a:r>
              <a:r>
                <a:rPr sz="1200" spc="-4" dirty="0" smtClean="0">
                  <a:latin typeface="Times New Roman"/>
                  <a:cs typeface="Times New Roman"/>
                </a:rPr>
                <a:t>D</a:t>
              </a:r>
              <a:r>
                <a:rPr sz="1200" spc="9"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201</a:t>
              </a:r>
              <a:r>
                <a:rPr sz="1200" spc="9" dirty="0" smtClean="0">
                  <a:latin typeface="Times New Roman"/>
                  <a:cs typeface="Times New Roman"/>
                </a:rPr>
                <a:t>3</a:t>
              </a:r>
              <a:r>
                <a:rPr sz="1200" spc="0" dirty="0" smtClean="0">
                  <a:latin typeface="Times New Roman"/>
                  <a:cs typeface="Times New Roman"/>
                </a:rPr>
                <a:t>.</a:t>
              </a:r>
              <a:endParaRPr sz="1200">
                <a:latin typeface="Times New Roman"/>
                <a:cs typeface="Times New Roman"/>
              </a:endParaRPr>
            </a:p>
          </p:txBody>
        </p:sp>
        <p:sp>
          <p:nvSpPr>
            <p:cNvPr id="5" name="object 5"/>
            <p:cNvSpPr txBox="1"/>
            <p:nvPr/>
          </p:nvSpPr>
          <p:spPr>
            <a:xfrm>
              <a:off x="1427734" y="5828968"/>
              <a:ext cx="4045788" cy="439927"/>
            </a:xfrm>
            <a:prstGeom prst="rect">
              <a:avLst/>
            </a:prstGeom>
          </p:spPr>
          <p:txBody>
            <a:bodyPr wrap="square" lIns="0" tIns="0" rIns="0" bIns="0" rtlCol="0">
              <a:noAutofit/>
            </a:bodyPr>
            <a:lstStyle/>
            <a:p>
              <a:pPr marL="12700" marR="22860">
                <a:lnSpc>
                  <a:spcPts val="1325"/>
                </a:lnSpc>
                <a:spcBef>
                  <a:spcPts val="66"/>
                </a:spcBef>
              </a:pPr>
              <a:r>
                <a:rPr sz="1200" spc="4" dirty="0" smtClean="0">
                  <a:latin typeface="Times New Roman"/>
                  <a:cs typeface="Times New Roman"/>
                </a:rPr>
                <a:t>P</a:t>
              </a:r>
              <a:r>
                <a:rPr sz="1200" spc="0" dirty="0" smtClean="0">
                  <a:latin typeface="Times New Roman"/>
                  <a:cs typeface="Times New Roman"/>
                </a:rPr>
                <a:t>OR:</a:t>
              </a:r>
              <a:endParaRPr sz="1200">
                <a:latin typeface="Times New Roman"/>
                <a:cs typeface="Times New Roman"/>
              </a:endParaRPr>
            </a:p>
            <a:p>
              <a:pPr marL="12700">
                <a:lnSpc>
                  <a:spcPct val="95825"/>
                </a:lnSpc>
                <a:spcBef>
                  <a:spcPts val="617"/>
                </a:spcBef>
              </a:pP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a:t>
              </a:r>
              <a:r>
                <a:rPr sz="1200" spc="-4"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a:t>
              </a:r>
              <a:r>
                <a:rPr sz="1200" spc="4"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e</a:t>
              </a:r>
              <a:r>
                <a:rPr sz="1200" spc="0" dirty="0" smtClean="0">
                  <a:latin typeface="Times New Roman"/>
                  <a:cs typeface="Times New Roman"/>
                </a:rPr>
                <a:t>s &amp;</a:t>
              </a:r>
              <a:r>
                <a:rPr sz="1200" spc="-9" dirty="0" smtClean="0">
                  <a:latin typeface="Times New Roman"/>
                  <a:cs typeface="Times New Roman"/>
                </a:rPr>
                <a:t> </a:t>
              </a:r>
              <a:r>
                <a:rPr sz="1200" spc="0" dirty="0" smtClean="0">
                  <a:latin typeface="Times New Roman"/>
                  <a:cs typeface="Times New Roman"/>
                </a:rPr>
                <a:t>Consultor</a:t>
              </a:r>
              <a:r>
                <a:rPr sz="1200" spc="4" dirty="0" smtClean="0">
                  <a:latin typeface="Times New Roman"/>
                  <a:cs typeface="Times New Roman"/>
                </a:rPr>
                <a:t>e</a:t>
              </a:r>
              <a:r>
                <a:rPr sz="1200" spc="0" dirty="0" smtClean="0">
                  <a:latin typeface="Times New Roman"/>
                  <a:cs typeface="Times New Roman"/>
                </a:rPr>
                <a:t>s 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les</a:t>
              </a:r>
              <a:endParaRPr sz="1200">
                <a:latin typeface="Times New Roman"/>
                <a:cs typeface="Times New Roman"/>
              </a:endParaRPr>
            </a:p>
          </p:txBody>
        </p:sp>
        <p:sp>
          <p:nvSpPr>
            <p:cNvPr id="4" name="object 4"/>
            <p:cNvSpPr txBox="1"/>
            <p:nvPr/>
          </p:nvSpPr>
          <p:spPr>
            <a:xfrm>
              <a:off x="1427734" y="6617257"/>
              <a:ext cx="1065834" cy="441452"/>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r</a:t>
              </a:r>
              <a:r>
                <a:rPr sz="1200" spc="0" dirty="0" smtClean="0">
                  <a:latin typeface="Times New Roman"/>
                  <a:cs typeface="Times New Roman"/>
                </a:rPr>
                <a:t>. H</a:t>
              </a:r>
              <a:r>
                <a:rPr sz="1200" spc="9" dirty="0" smtClean="0">
                  <a:latin typeface="Times New Roman"/>
                  <a:cs typeface="Times New Roman"/>
                </a:rPr>
                <a:t>u</a:t>
              </a:r>
              <a:r>
                <a:rPr sz="1200" spc="-9" dirty="0" smtClean="0">
                  <a:latin typeface="Times New Roman"/>
                  <a:cs typeface="Times New Roman"/>
                </a:rPr>
                <a:t>g</a:t>
              </a:r>
              <a:r>
                <a:rPr sz="1200" spc="0" dirty="0" smtClean="0">
                  <a:latin typeface="Times New Roman"/>
                  <a:cs typeface="Times New Roman"/>
                </a:rPr>
                <a:t>o 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a:p>
              <a:pPr marL="12700" marR="22860">
                <a:lnSpc>
                  <a:spcPct val="95825"/>
                </a:lnSpc>
                <a:spcBef>
                  <a:spcPts val="629"/>
                </a:spcBef>
              </a:pP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3" name="object 3"/>
            <p:cNvSpPr txBox="1"/>
            <p:nvPr/>
          </p:nvSpPr>
          <p:spPr>
            <a:xfrm>
              <a:off x="1618233" y="8325915"/>
              <a:ext cx="1893061" cy="177799"/>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14" dirty="0" smtClean="0">
                  <a:latin typeface="Times New Roman"/>
                  <a:cs typeface="Times New Roman"/>
                </a:rPr>
                <a:t>P</a:t>
              </a:r>
              <a:r>
                <a:rPr sz="1200" b="1" spc="0" dirty="0" smtClean="0">
                  <a:latin typeface="Times New Roman"/>
                  <a:cs typeface="Times New Roman"/>
                </a:rPr>
                <a:t>RO</a:t>
              </a:r>
              <a:r>
                <a:rPr sz="1200" b="1" spc="14" dirty="0" smtClean="0">
                  <a:latin typeface="Times New Roman"/>
                  <a:cs typeface="Times New Roman"/>
                </a:rPr>
                <a:t>B</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2" name="object 2"/>
            <p:cNvSpPr txBox="1"/>
            <p:nvPr/>
          </p:nvSpPr>
          <p:spPr>
            <a:xfrm>
              <a:off x="1626870" y="8176513"/>
              <a:ext cx="1895475" cy="152400"/>
            </a:xfrm>
            <a:prstGeom prst="rect">
              <a:avLst/>
            </a:prstGeom>
          </p:spPr>
          <p:txBody>
            <a:bodyPr wrap="square" lIns="0" tIns="0" rIns="0" bIns="0" rtlCol="0">
              <a:noAutofit/>
            </a:bodyPr>
            <a:lstStyle/>
            <a:p>
              <a:pPr marL="25400">
                <a:lnSpc>
                  <a:spcPts val="1000"/>
                </a:lnSpc>
              </a:pPr>
              <a:endParaRPr sz="100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1981200" y="796737"/>
            <a:ext cx="5887466" cy="8312863"/>
            <a:chOff x="1427734" y="907337"/>
            <a:chExt cx="5370446" cy="8158734"/>
          </a:xfrm>
        </p:grpSpPr>
        <p:sp>
          <p:nvSpPr>
            <p:cNvPr id="10" name="object 10"/>
            <p:cNvSpPr txBox="1"/>
            <p:nvPr/>
          </p:nvSpPr>
          <p:spPr>
            <a:xfrm>
              <a:off x="2442718" y="907337"/>
              <a:ext cx="3341319"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CONTR</a:t>
              </a:r>
              <a:r>
                <a:rPr sz="1200" b="1" spc="-4" dirty="0" smtClean="0">
                  <a:latin typeface="Times New Roman"/>
                  <a:cs typeface="Times New Roman"/>
                </a:rPr>
                <a:t>A</a:t>
              </a:r>
              <a:r>
                <a:rPr sz="1200" b="1" spc="0" dirty="0" smtClean="0">
                  <a:latin typeface="Times New Roman"/>
                  <a:cs typeface="Times New Roman"/>
                </a:rPr>
                <a:t>TO DE </a:t>
              </a:r>
              <a:r>
                <a:rPr sz="1200" b="1" spc="-14"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C</a:t>
              </a:r>
              <a:r>
                <a:rPr sz="1200" b="1" spc="0" dirty="0" smtClean="0">
                  <a:latin typeface="Times New Roman"/>
                  <a:cs typeface="Times New Roman"/>
                </a:rPr>
                <a:t>IÓN DE </a:t>
              </a:r>
              <a:r>
                <a:rPr sz="1200" b="1" spc="4" dirty="0" smtClean="0">
                  <a:latin typeface="Times New Roman"/>
                  <a:cs typeface="Times New Roman"/>
                </a:rPr>
                <a:t>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ICIOS</a:t>
              </a:r>
              <a:endParaRPr sz="1200">
                <a:latin typeface="Times New Roman"/>
                <a:cs typeface="Times New Roman"/>
              </a:endParaRPr>
            </a:p>
          </p:txBody>
        </p:sp>
        <p:sp>
          <p:nvSpPr>
            <p:cNvPr id="9" name="object 9"/>
            <p:cNvSpPr txBox="1"/>
            <p:nvPr/>
          </p:nvSpPr>
          <p:spPr>
            <a:xfrm>
              <a:off x="1427734" y="1698293"/>
              <a:ext cx="5363334" cy="1229741"/>
            </a:xfrm>
            <a:prstGeom prst="rect">
              <a:avLst/>
            </a:prstGeom>
          </p:spPr>
          <p:txBody>
            <a:bodyPr wrap="square" lIns="0" tIns="0" rIns="0" bIns="0" rtlCol="0">
              <a:noAutofit/>
            </a:bodyPr>
            <a:lstStyle/>
            <a:p>
              <a:pPr marL="12700" marR="4417" algn="just">
                <a:lnSpc>
                  <a:spcPts val="1325"/>
                </a:lnSpc>
                <a:spcBef>
                  <a:spcPts val="66"/>
                </a:spcBef>
              </a:pPr>
              <a:r>
                <a:rPr sz="1200" spc="0" dirty="0" smtClean="0">
                  <a:latin typeface="Times New Roman"/>
                  <a:cs typeface="Times New Roman"/>
                </a:rPr>
                <a:t>En</a:t>
              </a:r>
              <a:r>
                <a:rPr sz="1200" spc="225"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iudad</a:t>
              </a:r>
              <a:r>
                <a:rPr sz="1200" spc="2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20" dirty="0" smtClean="0">
                  <a:latin typeface="Times New Roman"/>
                  <a:cs typeface="Times New Roman"/>
                </a:rPr>
                <a:t> </a:t>
              </a:r>
              <a:r>
                <a:rPr sz="1200" spc="0" dirty="0" smtClean="0">
                  <a:latin typeface="Times New Roman"/>
                  <a:cs typeface="Times New Roman"/>
                </a:rPr>
                <a:t>Quito,</a:t>
              </a:r>
              <a:r>
                <a:rPr sz="1200" spc="24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30" dirty="0" smtClean="0">
                  <a:latin typeface="Times New Roman"/>
                  <a:cs typeface="Times New Roman"/>
                </a:rPr>
                <a:t> </a:t>
              </a:r>
              <a:r>
                <a:rPr sz="1200" spc="0" dirty="0" smtClean="0">
                  <a:latin typeface="Times New Roman"/>
                  <a:cs typeface="Times New Roman"/>
                </a:rPr>
                <a:t>13</a:t>
              </a:r>
              <a:r>
                <a:rPr sz="1200" spc="22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a:t>
              </a:r>
              <a:r>
                <a:rPr sz="1200" spc="9" dirty="0" smtClean="0">
                  <a:latin typeface="Times New Roman"/>
                  <a:cs typeface="Times New Roman"/>
                </a:rPr>
                <a:t>r</a:t>
              </a:r>
              <a:r>
                <a:rPr sz="1200" spc="0" dirty="0" smtClean="0">
                  <a:latin typeface="Times New Roman"/>
                  <a:cs typeface="Times New Roman"/>
                </a:rPr>
                <a:t>e</a:t>
              </a:r>
              <a:r>
                <a:rPr sz="1200" spc="22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40" dirty="0" smtClean="0">
                  <a:latin typeface="Times New Roman"/>
                  <a:cs typeface="Times New Roman"/>
                </a:rPr>
                <a:t> </a:t>
              </a:r>
              <a:r>
                <a:rPr sz="1200" spc="0" dirty="0" smtClean="0">
                  <a:latin typeface="Times New Roman"/>
                  <a:cs typeface="Times New Roman"/>
                </a:rPr>
                <a:t>2013,</a:t>
              </a:r>
              <a:r>
                <a:rPr sz="1200" spc="225" dirty="0" smtClean="0">
                  <a:latin typeface="Times New Roman"/>
                  <a:cs typeface="Times New Roman"/>
                </a:rPr>
                <a:t> </a:t>
              </a:r>
              <a:r>
                <a:rPr sz="1200" spc="0" dirty="0" smtClean="0">
                  <a:latin typeface="Times New Roman"/>
                  <a:cs typeface="Times New Roman"/>
                </a:rPr>
                <a:t>por</a:t>
              </a:r>
              <a:r>
                <a:rPr sz="1200" spc="225" dirty="0" smtClean="0">
                  <a:latin typeface="Times New Roman"/>
                  <a:cs typeface="Times New Roman"/>
                </a:rPr>
                <a:t> </a:t>
              </a:r>
              <a:r>
                <a:rPr sz="1200" spc="0" dirty="0" smtClean="0">
                  <a:latin typeface="Times New Roman"/>
                  <a:cs typeface="Times New Roman"/>
                </a:rPr>
                <a:t>u</a:t>
              </a:r>
              <a:r>
                <a:rPr sz="1200" spc="9" dirty="0" smtClean="0">
                  <a:latin typeface="Times New Roman"/>
                  <a:cs typeface="Times New Roman"/>
                </a:rPr>
                <a:t>n</a:t>
              </a:r>
              <a:r>
                <a:rPr sz="1200" spc="0" dirty="0" smtClean="0">
                  <a:latin typeface="Times New Roman"/>
                  <a:cs typeface="Times New Roman"/>
                </a:rPr>
                <a:t>a</a:t>
              </a:r>
              <a:r>
                <a:rPr sz="1200" spc="22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250"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I</a:t>
              </a:r>
              <a:r>
                <a:rPr sz="1200" spc="19" dirty="0" smtClean="0">
                  <a:latin typeface="Times New Roman"/>
                  <a:cs typeface="Times New Roman"/>
                </a:rPr>
                <a:t>N</a:t>
              </a:r>
              <a:r>
                <a:rPr sz="1200" spc="-14" dirty="0" smtClean="0">
                  <a:latin typeface="Times New Roman"/>
                  <a:cs typeface="Times New Roman"/>
                </a:rPr>
                <a:t>Í</a:t>
              </a:r>
              <a:r>
                <a:rPr sz="1200" spc="0" dirty="0" smtClean="0">
                  <a:latin typeface="Times New Roman"/>
                  <a:cs typeface="Times New Roman"/>
                </a:rPr>
                <a:t>CA</a:t>
              </a:r>
              <a:r>
                <a:rPr sz="1200" spc="2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a:p>
              <a:pPr marL="12700" algn="just">
                <a:lnSpc>
                  <a:spcPct val="95921"/>
                </a:lnSpc>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4" dirty="0" smtClean="0">
                  <a:latin typeface="Times New Roman"/>
                  <a:cs typeface="Times New Roman"/>
                </a:rPr>
                <a:t> </a:t>
              </a:r>
              <a:r>
                <a:rPr sz="1200" spc="0" dirty="0" smtClean="0">
                  <a:latin typeface="Times New Roman"/>
                  <a:cs typeface="Times New Roman"/>
                </a:rPr>
                <a:t>C</a:t>
              </a:r>
              <a:r>
                <a:rPr sz="1200" spc="-29" dirty="0" smtClean="0">
                  <a:latin typeface="Times New Roman"/>
                  <a:cs typeface="Times New Roman"/>
                </a:rPr>
                <a:t>Í</a:t>
              </a:r>
              <a:r>
                <a:rPr sz="1200" spc="0" dirty="0" smtClean="0">
                  <a:latin typeface="Times New Roman"/>
                  <a:cs typeface="Times New Roman"/>
                </a:rPr>
                <a:t>A.</a:t>
              </a:r>
              <a:r>
                <a:rPr sz="1200" spc="1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4"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tado </a:t>
              </a:r>
              <a:r>
                <a:rPr sz="1200" spc="75" dirty="0" smtClean="0">
                  <a:latin typeface="Times New Roman"/>
                  <a:cs typeface="Times New Roman"/>
                </a:rPr>
                <a:t> </a:t>
              </a:r>
              <a:r>
                <a:rPr sz="1200" spc="0" dirty="0" smtClean="0">
                  <a:latin typeface="Times New Roman"/>
                  <a:cs typeface="Times New Roman"/>
                </a:rPr>
                <a:t>por </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tor</a:t>
              </a:r>
              <a:r>
                <a:rPr sz="1200" spc="4" dirty="0" smtClean="0">
                  <a:latin typeface="Times New Roman"/>
                  <a:cs typeface="Times New Roman"/>
                </a:rPr>
                <a:t> </a:t>
              </a:r>
              <a:r>
                <a:rPr sz="1200" spc="0" dirty="0" smtClean="0">
                  <a:latin typeface="Times New Roman"/>
                  <a:cs typeface="Times New Roman"/>
                </a:rPr>
                <a:t>Hu</a:t>
              </a:r>
              <a:r>
                <a:rPr sz="1200" spc="-14" dirty="0" smtClean="0">
                  <a:latin typeface="Times New Roman"/>
                  <a:cs typeface="Times New Roman"/>
                </a:rPr>
                <a:t>g</a:t>
              </a:r>
              <a:r>
                <a:rPr sz="1200" spc="0" dirty="0" smtClean="0">
                  <a:latin typeface="Times New Roman"/>
                  <a:cs typeface="Times New Roman"/>
                </a:rPr>
                <a:t>o</a:t>
              </a:r>
              <a:r>
                <a:rPr sz="1200" spc="4"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 </a:t>
              </a:r>
              <a:r>
                <a:rPr sz="1200" spc="9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 </a:t>
              </a:r>
              <a:r>
                <a:rPr sz="1200" spc="64" dirty="0" smtClean="0">
                  <a:latin typeface="Times New Roman"/>
                  <a:cs typeface="Times New Roman"/>
                </a:rPr>
                <a:t> </a:t>
              </a:r>
              <a:r>
                <a:rPr sz="1200" spc="0" dirty="0" smtClean="0">
                  <a:latin typeface="Times New Roman"/>
                  <a:cs typeface="Times New Roman"/>
                </a:rPr>
                <a:t>y por</a:t>
              </a:r>
              <a:r>
                <a:rPr sz="1200" spc="29" dirty="0" smtClean="0">
                  <a:latin typeface="Times New Roman"/>
                  <a:cs typeface="Times New Roman"/>
                </a:rPr>
                <a:t> </a:t>
              </a:r>
              <a:r>
                <a:rPr sz="1200" spc="0" dirty="0" smtClean="0">
                  <a:latin typeface="Times New Roman"/>
                  <a:cs typeface="Times New Roman"/>
                </a:rPr>
                <a:t>otra</a:t>
              </a:r>
              <a:r>
                <a:rPr sz="1200" spc="1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34" dirty="0" smtClean="0">
                  <a:latin typeface="Times New Roman"/>
                  <a:cs typeface="Times New Roman"/>
                </a:rPr>
                <a:t> </a:t>
              </a: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GRÁN</a:t>
              </a:r>
              <a:r>
                <a:rPr sz="1200" spc="29"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a:t>
              </a:r>
              <a:r>
                <a:rPr sz="1200" spc="19"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&amp;</a:t>
              </a:r>
              <a:r>
                <a:rPr sz="1200" spc="14" dirty="0" smtClean="0">
                  <a:latin typeface="Times New Roman"/>
                  <a:cs typeface="Times New Roman"/>
                </a:rPr>
                <a:t> </a:t>
              </a:r>
              <a:r>
                <a:rPr sz="1200" spc="0" dirty="0" smtClean="0">
                  <a:latin typeface="Times New Roman"/>
                  <a:cs typeface="Times New Roman"/>
                </a:rPr>
                <a:t>Consultor</a:t>
              </a:r>
              <a:r>
                <a:rPr sz="1200" spc="-4" dirty="0" smtClean="0">
                  <a:latin typeface="Times New Roman"/>
                  <a:cs typeface="Times New Roman"/>
                </a:rPr>
                <a:t>e</a:t>
              </a:r>
              <a:r>
                <a:rPr sz="1200" spc="0" dirty="0" smtClean="0">
                  <a:latin typeface="Times New Roman"/>
                  <a:cs typeface="Times New Roman"/>
                </a:rPr>
                <a:t>s 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   que</a:t>
              </a:r>
              <a:r>
                <a:rPr sz="1200" spc="5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6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lante</a:t>
              </a:r>
              <a:r>
                <a:rPr sz="1200" spc="54" dirty="0" smtClean="0">
                  <a:latin typeface="Times New Roman"/>
                  <a:cs typeface="Times New Roman"/>
                </a:rPr>
                <a:t> </a:t>
              </a:r>
              <a:r>
                <a:rPr sz="1200" spc="0" dirty="0" smtClean="0">
                  <a:latin typeface="Times New Roman"/>
                  <a:cs typeface="Times New Roman"/>
                </a:rPr>
                <a:t>pod</a:t>
              </a:r>
              <a:r>
                <a:rPr sz="1200" spc="4" dirty="0" smtClean="0">
                  <a:latin typeface="Times New Roman"/>
                  <a:cs typeface="Times New Roman"/>
                </a:rPr>
                <a:t>r</a:t>
              </a:r>
              <a:r>
                <a:rPr sz="1200" spc="0" dirty="0" smtClean="0">
                  <a:latin typeface="Times New Roman"/>
                  <a:cs typeface="Times New Roman"/>
                </a:rPr>
                <a:t>á</a:t>
              </a:r>
              <a:r>
                <a:rPr sz="1200" spc="54"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ma</a:t>
              </a:r>
              <a:r>
                <a:rPr sz="1200" spc="-4" dirty="0" smtClean="0">
                  <a:latin typeface="Times New Roman"/>
                  <a:cs typeface="Times New Roman"/>
                </a:rPr>
                <a:t>r</a:t>
              </a:r>
              <a:r>
                <a:rPr sz="1200" spc="9" dirty="0" smtClean="0">
                  <a:latin typeface="Times New Roman"/>
                  <a:cs typeface="Times New Roman"/>
                </a:rPr>
                <a:t>s</a:t>
              </a:r>
              <a:r>
                <a:rPr sz="1200" spc="0" dirty="0" smtClean="0">
                  <a:latin typeface="Times New Roman"/>
                  <a:cs typeface="Times New Roman"/>
                </a:rPr>
                <a:t>e</a:t>
              </a:r>
              <a:r>
                <a:rPr sz="1200" spc="64" dirty="0" smtClean="0">
                  <a:latin typeface="Times New Roman"/>
                  <a:cs typeface="Times New Roman"/>
                </a:rPr>
                <a:t> </a:t>
              </a:r>
              <a:r>
                <a:rPr sz="1200" spc="-4" dirty="0" smtClean="0">
                  <a:latin typeface="Times New Roman"/>
                  <a:cs typeface="Times New Roman"/>
                </a:rPr>
                <a:t>“</a:t>
              </a:r>
              <a:r>
                <a:rPr sz="1200" spc="0" dirty="0" smtClean="0">
                  <a:latin typeface="Times New Roman"/>
                  <a:cs typeface="Times New Roman"/>
                </a:rPr>
                <a:t>la</a:t>
              </a:r>
              <a:r>
                <a:rPr sz="1200" spc="54"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a</a:t>
              </a:r>
              <a:r>
                <a:rPr sz="1200" spc="-4" dirty="0" smtClean="0">
                  <a:latin typeface="Times New Roman"/>
                  <a:cs typeface="Times New Roman"/>
                </a:rPr>
                <a:t>”</a:t>
              </a:r>
              <a:r>
                <a:rPr sz="1200" spc="0" dirty="0" smtClean="0">
                  <a:latin typeface="Times New Roman"/>
                  <a:cs typeface="Times New Roman"/>
                </a:rPr>
                <a:t>,</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64" dirty="0" smtClean="0">
                  <a:latin typeface="Times New Roman"/>
                  <a:cs typeface="Times New Roman"/>
                </a:rPr>
                <a:t> </a:t>
              </a:r>
              <a:r>
                <a:rPr sz="1200" spc="0" dirty="0" smtClean="0">
                  <a:latin typeface="Times New Roman"/>
                  <a:cs typeface="Times New Roman"/>
                </a:rPr>
                <a:t>leg</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nte </a:t>
              </a:r>
              <a:r>
                <a:rPr sz="1200" spc="-4" dirty="0" smtClean="0">
                  <a:latin typeface="Times New Roman"/>
                  <a:cs typeface="Times New Roman"/>
                </a:rPr>
                <a:t>c</a:t>
              </a:r>
              <a:r>
                <a:rPr sz="1200" spc="0" dirty="0" smtClean="0">
                  <a:latin typeface="Times New Roman"/>
                  <a:cs typeface="Times New Roman"/>
                </a:rPr>
                <a:t>onsti</a:t>
              </a:r>
              <a:r>
                <a:rPr sz="1200" spc="4" dirty="0" smtClean="0">
                  <a:latin typeface="Times New Roman"/>
                  <a:cs typeface="Times New Roman"/>
                </a:rPr>
                <a:t>t</a:t>
              </a:r>
              <a:r>
                <a:rPr sz="1200" spc="0" dirty="0" smtClean="0">
                  <a:latin typeface="Times New Roman"/>
                  <a:cs typeface="Times New Roman"/>
                </a:rPr>
                <a:t>uida</a:t>
              </a:r>
              <a:r>
                <a:rPr sz="1200" spc="29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p</a:t>
              </a:r>
              <a:r>
                <a:rPr sz="1200" spc="-4" dirty="0" smtClean="0">
                  <a:latin typeface="Times New Roman"/>
                  <a:cs typeface="Times New Roman"/>
                </a:rPr>
                <a:t>a</a:t>
              </a:r>
              <a:r>
                <a:rPr sz="1200" spc="0" dirty="0" smtClean="0">
                  <a:latin typeface="Times New Roman"/>
                  <a:cs typeface="Times New Roman"/>
                </a:rPr>
                <a:t>ís </a:t>
              </a:r>
              <a:r>
                <a:rPr sz="1200" spc="25"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ntada</a:t>
              </a:r>
              <a:r>
                <a:rPr sz="1200" spc="290" dirty="0" smtClean="0">
                  <a:latin typeface="Times New Roman"/>
                  <a:cs typeface="Times New Roman"/>
                </a:rPr>
                <a:t> </a:t>
              </a:r>
              <a:r>
                <a:rPr sz="1200" spc="0" dirty="0" smtClean="0">
                  <a:latin typeface="Times New Roman"/>
                  <a:cs typeface="Times New Roman"/>
                </a:rPr>
                <a:t>p</a:t>
              </a:r>
              <a:r>
                <a:rPr sz="1200" spc="9" dirty="0" smtClean="0">
                  <a:latin typeface="Times New Roman"/>
                  <a:cs typeface="Times New Roman"/>
                </a:rPr>
                <a:t>o</a:t>
              </a:r>
              <a:r>
                <a:rPr sz="1200" spc="0" dirty="0" smtClean="0">
                  <a:latin typeface="Times New Roman"/>
                  <a:cs typeface="Times New Roman"/>
                </a:rPr>
                <a:t>r</a:t>
              </a:r>
              <a:r>
                <a:rPr sz="1200" spc="295" dirty="0" smtClean="0">
                  <a:latin typeface="Times New Roman"/>
                  <a:cs typeface="Times New Roman"/>
                </a:rPr>
                <a:t> </a:t>
              </a:r>
              <a:r>
                <a:rPr sz="1200" spc="0" dirty="0" smtClean="0">
                  <a:latin typeface="Times New Roman"/>
                  <a:cs typeface="Times New Roman"/>
                </a:rPr>
                <a:t>la</a:t>
              </a:r>
              <a:r>
                <a:rPr sz="1200" spc="29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ñorita </a:t>
              </a:r>
              <a:r>
                <a:rPr sz="1200" spc="14" dirty="0" smtClean="0">
                  <a:latin typeface="Times New Roman"/>
                  <a:cs typeface="Times New Roman"/>
                </a:rPr>
                <a:t> </a:t>
              </a: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290"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nine</a:t>
              </a:r>
              <a:r>
                <a:rPr sz="1200" spc="295"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 </a:t>
              </a:r>
              <a:r>
                <a:rPr sz="1200" spc="9" dirty="0" smtClean="0">
                  <a:latin typeface="Times New Roman"/>
                  <a:cs typeface="Times New Roman"/>
                </a:rPr>
                <a:t>J</a:t>
              </a:r>
              <a:r>
                <a:rPr sz="1200" spc="-4" dirty="0" smtClean="0">
                  <a:latin typeface="Times New Roman"/>
                  <a:cs typeface="Times New Roman"/>
                </a:rPr>
                <a:t>ác</a:t>
              </a:r>
              <a:r>
                <a:rPr sz="1200" spc="0" dirty="0" smtClean="0">
                  <a:latin typeface="Times New Roman"/>
                  <a:cs typeface="Times New Roman"/>
                </a:rPr>
                <a:t>ome,</a:t>
              </a:r>
              <a:r>
                <a:rPr sz="1200" spc="4" dirty="0" smtClean="0">
                  <a:latin typeface="Times New Roman"/>
                  <a:cs typeface="Times New Roman"/>
                </a:rPr>
                <a:t> </a:t>
              </a:r>
              <a:r>
                <a:rPr sz="1200" spc="0" dirty="0" smtClean="0">
                  <a:latin typeface="Times New Roman"/>
                  <a:cs typeface="Times New Roman"/>
                </a:rPr>
                <a:t>que </a:t>
              </a:r>
              <a:r>
                <a:rPr sz="1200" spc="-4" dirty="0" smtClean="0">
                  <a:latin typeface="Times New Roman"/>
                  <a:cs typeface="Times New Roman"/>
                </a:rPr>
                <a:t>e</a:t>
              </a:r>
              <a:r>
                <a:rPr sz="1200" spc="0" dirty="0" smtClean="0">
                  <a:latin typeface="Times New Roman"/>
                  <a:cs typeface="Times New Roman"/>
                </a:rPr>
                <a:t>n</a:t>
              </a:r>
              <a:r>
                <a:rPr sz="1200" spc="20" dirty="0" smtClean="0">
                  <a:latin typeface="Times New Roman"/>
                  <a:cs typeface="Times New Roman"/>
                </a:rPr>
                <a:t> </a:t>
              </a:r>
              <a:r>
                <a:rPr sz="1200" spc="0" dirty="0" smtClean="0">
                  <a:latin typeface="Times New Roman"/>
                  <a:cs typeface="Times New Roman"/>
                </a:rPr>
                <a:t>su</a:t>
              </a:r>
              <a:r>
                <a:rPr sz="1200" spc="20"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ntan</a:t>
              </a:r>
              <a:r>
                <a:rPr sz="1200" spc="9" dirty="0" smtClean="0">
                  <a:latin typeface="Times New Roman"/>
                  <a:cs typeface="Times New Roman"/>
                </a:rPr>
                <a:t>t</a:t>
              </a:r>
              <a:r>
                <a:rPr sz="1200" spc="0" dirty="0" smtClean="0">
                  <a:latin typeface="Times New Roman"/>
                  <a:cs typeface="Times New Roman"/>
                </a:rPr>
                <a:t>e l</a:t>
              </a:r>
              <a:r>
                <a:rPr sz="1200" spc="9" dirty="0" smtClean="0">
                  <a:latin typeface="Times New Roman"/>
                  <a:cs typeface="Times New Roman"/>
                </a:rPr>
                <a:t>e</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onvien</a:t>
              </a:r>
              <a:r>
                <a:rPr sz="1200" spc="-4" dirty="0" smtClean="0">
                  <a:latin typeface="Times New Roman"/>
                  <a:cs typeface="Times New Roman"/>
                </a:rPr>
                <a:t>e</a:t>
              </a:r>
              <a:r>
                <a:rPr sz="1200" spc="0" dirty="0" smtClean="0">
                  <a:latin typeface="Times New Roman"/>
                  <a:cs typeface="Times New Roman"/>
                </a:rPr>
                <a:t>n</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0" dirty="0" smtClean="0">
                  <a:latin typeface="Times New Roman"/>
                  <a:cs typeface="Times New Roman"/>
                </a:rPr>
                <a:t> </a:t>
              </a:r>
              <a:r>
                <a:rPr sz="1200" spc="-4" dirty="0" smtClean="0">
                  <a:latin typeface="Times New Roman"/>
                  <a:cs typeface="Times New Roman"/>
                </a:rPr>
                <a:t>ce</a:t>
              </a:r>
              <a:r>
                <a:rPr sz="1200" spc="0" dirty="0" smtClean="0">
                  <a:latin typeface="Times New Roman"/>
                  <a:cs typeface="Times New Roman"/>
                </a:rPr>
                <a:t>le</a:t>
              </a:r>
              <a:r>
                <a:rPr sz="1200" spc="9" dirty="0" smtClean="0">
                  <a:latin typeface="Times New Roman"/>
                  <a:cs typeface="Times New Roman"/>
                </a:rPr>
                <a:t>b</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r</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to, cont</a:t>
              </a:r>
              <a:r>
                <a:rPr sz="1200" spc="-4" dirty="0" smtClean="0">
                  <a:latin typeface="Times New Roman"/>
                  <a:cs typeface="Times New Roman"/>
                </a:rPr>
                <a:t>e</a:t>
              </a:r>
              <a:r>
                <a:rPr sz="1200" spc="0" dirty="0" smtClean="0">
                  <a:latin typeface="Times New Roman"/>
                  <a:cs typeface="Times New Roman"/>
                </a:rPr>
                <a:t>nido en </a:t>
              </a:r>
              <a:r>
                <a:rPr sz="1200" spc="9"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s</a:t>
              </a:r>
              <a:r>
                <a:rPr sz="1200" spc="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c</a:t>
              </a:r>
              <a:r>
                <a:rPr sz="1200" spc="0" dirty="0" smtClean="0">
                  <a:latin typeface="Times New Roman"/>
                  <a:cs typeface="Times New Roman"/>
                </a:rPr>
                <a:t>láusu</a:t>
              </a:r>
              <a:r>
                <a:rPr sz="1200" spc="9"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sp>
          <p:nvSpPr>
            <p:cNvPr id="8" name="object 8"/>
            <p:cNvSpPr txBox="1"/>
            <p:nvPr/>
          </p:nvSpPr>
          <p:spPr>
            <a:xfrm>
              <a:off x="1427734" y="3100754"/>
              <a:ext cx="5363563" cy="878840"/>
            </a:xfrm>
            <a:prstGeom prst="rect">
              <a:avLst/>
            </a:prstGeom>
          </p:spPr>
          <p:txBody>
            <a:bodyPr wrap="square" lIns="0" tIns="0" rIns="0" bIns="0" rtlCol="0">
              <a:noAutofit/>
            </a:bodyPr>
            <a:lstStyle/>
            <a:p>
              <a:pPr marL="12700" marR="6119" algn="just">
                <a:lnSpc>
                  <a:spcPts val="1325"/>
                </a:lnSpc>
                <a:spcBef>
                  <a:spcPts val="66"/>
                </a:spcBef>
              </a:pPr>
              <a:r>
                <a:rPr sz="1200" b="1" spc="0" dirty="0" smtClean="0">
                  <a:latin typeface="Times New Roman"/>
                  <a:cs typeface="Times New Roman"/>
                </a:rPr>
                <a:t>CONTR</a:t>
              </a:r>
              <a:r>
                <a:rPr sz="1200" b="1" spc="-4" dirty="0" smtClean="0">
                  <a:latin typeface="Times New Roman"/>
                  <a:cs typeface="Times New Roman"/>
                </a:rPr>
                <a:t>A</a:t>
              </a:r>
              <a:r>
                <a:rPr sz="1200" b="1" spc="0" dirty="0" smtClean="0">
                  <a:latin typeface="Times New Roman"/>
                  <a:cs typeface="Times New Roman"/>
                </a:rPr>
                <a:t>TA</a:t>
              </a:r>
              <a:r>
                <a:rPr sz="1200" b="1" spc="-4" dirty="0" smtClean="0">
                  <a:latin typeface="Times New Roman"/>
                  <a:cs typeface="Times New Roman"/>
                </a:rPr>
                <a:t>N</a:t>
              </a:r>
              <a:r>
                <a:rPr sz="1200" b="1" spc="0" dirty="0" smtClean="0">
                  <a:latin typeface="Times New Roman"/>
                  <a:cs typeface="Times New Roman"/>
                </a:rPr>
                <a:t>TE</a:t>
              </a:r>
              <a:r>
                <a:rPr sz="1200" b="1" spc="4" dirty="0" smtClean="0">
                  <a:latin typeface="Times New Roman"/>
                  <a:cs typeface="Times New Roman"/>
                </a:rPr>
                <a:t>S</a:t>
              </a:r>
              <a:r>
                <a:rPr sz="1200" b="1" spc="9" dirty="0" smtClean="0">
                  <a:latin typeface="Times New Roman"/>
                  <a:cs typeface="Times New Roman"/>
                </a:rPr>
                <a:t>.</a:t>
              </a:r>
              <a:r>
                <a:rPr sz="1200" b="1" spc="0" dirty="0" smtClean="0">
                  <a:latin typeface="Times New Roman"/>
                  <a:cs typeface="Times New Roman"/>
                </a:rPr>
                <a:t>-</a:t>
              </a:r>
              <a:r>
                <a:rPr sz="1200" b="1" spc="285"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leb</a:t>
              </a:r>
              <a:r>
                <a:rPr sz="1200" spc="-4" dirty="0" smtClean="0">
                  <a:latin typeface="Times New Roman"/>
                  <a:cs typeface="Times New Roman"/>
                </a:rPr>
                <a:t>ra</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a:t>
              </a:r>
              <a:r>
                <a:rPr sz="1200" spc="290"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28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to,</a:t>
              </a:r>
              <a:r>
                <a:rPr sz="1200" spc="290" dirty="0" smtClean="0">
                  <a:latin typeface="Times New Roman"/>
                  <a:cs typeface="Times New Roman"/>
                </a:rPr>
                <a:t> </a:t>
              </a:r>
              <a:r>
                <a:rPr sz="1200" spc="0" dirty="0" smtClean="0">
                  <a:latin typeface="Times New Roman"/>
                  <a:cs typeface="Times New Roman"/>
                </a:rPr>
                <a:t>por</a:t>
              </a:r>
              <a:r>
                <a:rPr sz="1200" spc="285" dirty="0" smtClean="0">
                  <a:latin typeface="Times New Roman"/>
                  <a:cs typeface="Times New Roman"/>
                </a:rPr>
                <a:t> </a:t>
              </a:r>
              <a:r>
                <a:rPr sz="1200" spc="0" dirty="0" smtClean="0">
                  <a:latin typeface="Times New Roman"/>
                  <a:cs typeface="Times New Roman"/>
                </a:rPr>
                <a:t>una</a:t>
              </a:r>
              <a:r>
                <a:rPr sz="1200" spc="280"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a:t>
              </a:r>
              <a:r>
                <a:rPr sz="1200" spc="285"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1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285"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2700" algn="just">
                <a:lnSpc>
                  <a:spcPct val="95825"/>
                </a:lnSpc>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180" dirty="0" smtClean="0">
                  <a:latin typeface="Times New Roman"/>
                  <a:cs typeface="Times New Roman"/>
                </a:rPr>
                <a:t> </a:t>
              </a:r>
              <a:r>
                <a:rPr sz="1200" spc="4" dirty="0" smtClean="0">
                  <a:latin typeface="Times New Roman"/>
                  <a:cs typeface="Times New Roman"/>
                </a:rPr>
                <a:t>S</a:t>
              </a:r>
              <a:r>
                <a:rPr sz="1200" spc="9" dirty="0" smtClean="0">
                  <a:latin typeface="Times New Roman"/>
                  <a:cs typeface="Times New Roman"/>
                </a:rPr>
                <a:t>U</a:t>
              </a:r>
              <a:r>
                <a:rPr sz="1200" spc="0" dirty="0" smtClean="0">
                  <a:latin typeface="Times New Roman"/>
                  <a:cs typeface="Times New Roman"/>
                </a:rPr>
                <a:t>R</a:t>
              </a:r>
              <a:r>
                <a:rPr sz="1200" spc="180" dirty="0" smtClean="0">
                  <a:latin typeface="Times New Roman"/>
                  <a:cs typeface="Times New Roman"/>
                </a:rPr>
                <a:t> </a:t>
              </a: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20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ntado  </a:t>
              </a:r>
              <a:r>
                <a:rPr sz="1200" spc="54" dirty="0" smtClean="0">
                  <a:latin typeface="Times New Roman"/>
                  <a:cs typeface="Times New Roman"/>
                </a:rPr>
                <a:t> </a:t>
              </a:r>
              <a:r>
                <a:rPr sz="1200" spc="0" dirty="0" smtClean="0">
                  <a:latin typeface="Times New Roman"/>
                  <a:cs typeface="Times New Roman"/>
                </a:rPr>
                <a:t>por</a:t>
              </a:r>
              <a:r>
                <a:rPr sz="1200" spc="18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r</a:t>
              </a:r>
              <a:r>
                <a:rPr sz="1200" spc="0" dirty="0" smtClean="0">
                  <a:latin typeface="Times New Roman"/>
                  <a:cs typeface="Times New Roman"/>
                </a:rPr>
                <a:t>.</a:t>
              </a:r>
              <a:r>
                <a:rPr sz="1200" spc="190"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U</a:t>
              </a:r>
              <a:r>
                <a:rPr sz="1200" spc="0" dirty="0" smtClean="0">
                  <a:latin typeface="Times New Roman"/>
                  <a:cs typeface="Times New Roman"/>
                </a:rPr>
                <a:t>GO</a:t>
              </a:r>
              <a:r>
                <a:rPr sz="1200" spc="185" dirty="0" smtClean="0">
                  <a:latin typeface="Times New Roman"/>
                  <a:cs typeface="Times New Roman"/>
                </a:rPr>
                <a:t> </a:t>
              </a:r>
              <a:r>
                <a:rPr sz="1200" spc="-9" dirty="0" smtClean="0">
                  <a:latin typeface="Times New Roman"/>
                  <a:cs typeface="Times New Roman"/>
                </a:rPr>
                <a:t>B</a:t>
              </a:r>
              <a:r>
                <a:rPr sz="1200" spc="0" dirty="0" smtClean="0">
                  <a:latin typeface="Times New Roman"/>
                  <a:cs typeface="Times New Roman"/>
                </a:rPr>
                <a:t>AR</a:t>
              </a:r>
              <a:r>
                <a:rPr sz="1200" spc="4" dirty="0" smtClean="0">
                  <a:latin typeface="Times New Roman"/>
                  <a:cs typeface="Times New Roman"/>
                </a:rPr>
                <a:t>R</a:t>
              </a:r>
              <a:r>
                <a:rPr sz="1200" spc="0" dirty="0" smtClean="0">
                  <a:latin typeface="Times New Roman"/>
                  <a:cs typeface="Times New Roman"/>
                </a:rPr>
                <a:t>OS,</a:t>
              </a:r>
              <a:r>
                <a:rPr sz="1200" spc="205" dirty="0" smtClean="0">
                  <a:latin typeface="Times New Roman"/>
                  <a:cs typeface="Times New Roman"/>
                </a:rPr>
                <a:t> </a:t>
              </a:r>
              <a:r>
                <a:rPr sz="1200" spc="0" dirty="0" smtClean="0">
                  <a:latin typeface="Times New Roman"/>
                  <a:cs typeface="Times New Roman"/>
                </a:rPr>
                <a:t>y por </a:t>
              </a:r>
              <a:r>
                <a:rPr sz="1200" spc="10" dirty="0" smtClean="0">
                  <a:latin typeface="Times New Roman"/>
                  <a:cs typeface="Times New Roman"/>
                </a:rPr>
                <a:t> </a:t>
              </a:r>
              <a:r>
                <a:rPr sz="1200" spc="0" dirty="0" smtClean="0">
                  <a:latin typeface="Times New Roman"/>
                  <a:cs typeface="Times New Roman"/>
                </a:rPr>
                <a:t>otra </a:t>
              </a:r>
              <a:r>
                <a:rPr sz="1200" spc="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 </a:t>
              </a:r>
              <a:r>
                <a:rPr sz="1200" spc="5" dirty="0" smtClean="0">
                  <a:latin typeface="Times New Roman"/>
                  <a:cs typeface="Times New Roman"/>
                </a:rPr>
                <a:t> </a:t>
              </a:r>
              <a:r>
                <a:rPr sz="1200" spc="0" dirty="0" smtClean="0">
                  <a:latin typeface="Times New Roman"/>
                  <a:cs typeface="Times New Roman"/>
                </a:rPr>
                <a:t>la </a:t>
              </a:r>
              <a:r>
                <a:rPr sz="1200" spc="10"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r</a:t>
              </a:r>
              <a:r>
                <a:rPr sz="1200" spc="0" dirty="0" smtClean="0">
                  <a:latin typeface="Times New Roman"/>
                  <a:cs typeface="Times New Roman"/>
                </a:rPr>
                <a:t>ma </a:t>
              </a:r>
              <a:r>
                <a:rPr sz="1200" spc="10" dirty="0" smtClean="0">
                  <a:latin typeface="Times New Roman"/>
                  <a:cs typeface="Times New Roman"/>
                </a:rPr>
                <a:t> </a:t>
              </a:r>
              <a:r>
                <a:rPr sz="1200" spc="0" dirty="0" smtClean="0">
                  <a:latin typeface="Times New Roman"/>
                  <a:cs typeface="Times New Roman"/>
                </a:rPr>
                <a:t>de </a:t>
              </a:r>
              <a:r>
                <a:rPr sz="1200" spc="5" dirty="0" smtClean="0">
                  <a:latin typeface="Times New Roman"/>
                  <a:cs typeface="Times New Roman"/>
                </a:rPr>
                <a:t> </a:t>
              </a:r>
              <a:r>
                <a:rPr sz="1200" spc="0" dirty="0" smtClean="0">
                  <a:latin typeface="Times New Roman"/>
                  <a:cs typeface="Times New Roman"/>
                </a:rPr>
                <a:t>Auditorí</a:t>
              </a:r>
              <a:r>
                <a:rPr sz="1200" spc="-4" dirty="0" smtClean="0">
                  <a:latin typeface="Times New Roman"/>
                  <a:cs typeface="Times New Roman"/>
                </a:rPr>
                <a:t>a</a:t>
              </a:r>
              <a:r>
                <a:rPr sz="1200" spc="0" dirty="0" smtClean="0">
                  <a:latin typeface="Times New Roman"/>
                  <a:cs typeface="Times New Roman"/>
                </a:rPr>
                <a:t>, </a:t>
              </a:r>
              <a:r>
                <a:rPr sz="1200" spc="10" dirty="0" smtClean="0">
                  <a:latin typeface="Times New Roman"/>
                  <a:cs typeface="Times New Roman"/>
                </a:rPr>
                <a:t> </a:t>
              </a:r>
              <a:r>
                <a:rPr sz="1200" spc="9" dirty="0" smtClean="0">
                  <a:latin typeface="Times New Roman"/>
                  <a:cs typeface="Times New Roman"/>
                </a:rPr>
                <a:t>V</a:t>
              </a:r>
              <a:r>
                <a:rPr sz="1200" spc="-14" dirty="0" smtClean="0">
                  <a:latin typeface="Times New Roman"/>
                  <a:cs typeface="Times New Roman"/>
                </a:rPr>
                <a:t>I</a:t>
              </a:r>
              <a:r>
                <a:rPr sz="1200" spc="0" dirty="0" smtClean="0">
                  <a:latin typeface="Times New Roman"/>
                  <a:cs typeface="Times New Roman"/>
                </a:rPr>
                <a:t>L</a:t>
              </a:r>
              <a:r>
                <a:rPr sz="1200" spc="-14"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GRÁN </a:t>
              </a:r>
              <a:r>
                <a:rPr sz="1200" spc="10"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  Auditor</a:t>
              </a:r>
              <a:r>
                <a:rPr sz="1200" spc="-4" dirty="0" smtClean="0">
                  <a:latin typeface="Times New Roman"/>
                  <a:cs typeface="Times New Roman"/>
                </a:rPr>
                <a:t>e</a:t>
              </a:r>
              <a:r>
                <a:rPr sz="1200" spc="0" dirty="0" smtClean="0">
                  <a:latin typeface="Times New Roman"/>
                  <a:cs typeface="Times New Roman"/>
                </a:rPr>
                <a:t>s </a:t>
              </a:r>
              <a:r>
                <a:rPr sz="1200" spc="15" dirty="0" smtClean="0">
                  <a:latin typeface="Times New Roman"/>
                  <a:cs typeface="Times New Roman"/>
                </a:rPr>
                <a:t> </a:t>
              </a:r>
              <a:r>
                <a:rPr sz="1200" spc="0" dirty="0" smtClean="0">
                  <a:latin typeface="Times New Roman"/>
                  <a:cs typeface="Times New Roman"/>
                </a:rPr>
                <a:t>&amp; Consultor</a:t>
              </a:r>
              <a:r>
                <a:rPr sz="1200" spc="-4" dirty="0" smtClean="0">
                  <a:latin typeface="Times New Roman"/>
                  <a:cs typeface="Times New Roman"/>
                </a:rPr>
                <a:t>e</a:t>
              </a:r>
              <a:r>
                <a:rPr sz="1200" spc="0" dirty="0" smtClean="0">
                  <a:latin typeface="Times New Roman"/>
                  <a:cs typeface="Times New Roman"/>
                </a:rPr>
                <a:t>s </a:t>
              </a:r>
              <a:r>
                <a:rPr sz="1200" spc="10" dirty="0" smtClean="0">
                  <a:latin typeface="Times New Roman"/>
                  <a:cs typeface="Times New Roman"/>
                </a:rPr>
                <a:t> </a:t>
              </a:r>
              <a:r>
                <a:rPr sz="1200" spc="0" dirty="0" smtClean="0">
                  <a:latin typeface="Times New Roman"/>
                  <a:cs typeface="Times New Roman"/>
                </a:rPr>
                <a:t>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les, </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9" dirty="0" smtClean="0">
                  <a:latin typeface="Times New Roman"/>
                  <a:cs typeface="Times New Roman"/>
                </a:rPr>
                <a:t>d</a:t>
              </a:r>
              <a:r>
                <a:rPr sz="1200" spc="0" dirty="0" smtClean="0">
                  <a:latin typeface="Times New Roman"/>
                  <a:cs typeface="Times New Roman"/>
                </a:rPr>
                <a:t>a  p</a:t>
              </a:r>
              <a:r>
                <a:rPr sz="1200" spc="9" dirty="0" smtClean="0">
                  <a:latin typeface="Times New Roman"/>
                  <a:cs typeface="Times New Roman"/>
                </a:rPr>
                <a:t>o</a:t>
              </a:r>
              <a:r>
                <a:rPr sz="1200" spc="0" dirty="0" smtClean="0">
                  <a:latin typeface="Times New Roman"/>
                  <a:cs typeface="Times New Roman"/>
                </a:rPr>
                <a:t>r </a:t>
              </a:r>
              <a:r>
                <a:rPr sz="1200" spc="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u </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ntante </a:t>
              </a:r>
              <a:r>
                <a:rPr sz="1200" spc="15"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e</a:t>
              </a:r>
              <a:r>
                <a:rPr sz="1200" spc="25"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l </a:t>
              </a:r>
              <a:r>
                <a:rPr sz="1200" spc="20" dirty="0" smtClean="0">
                  <a:latin typeface="Times New Roman"/>
                  <a:cs typeface="Times New Roman"/>
                </a:rPr>
                <a:t> </a:t>
              </a: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 </a:t>
              </a:r>
              <a:r>
                <a:rPr sz="1200" spc="9" dirty="0" smtClean="0">
                  <a:latin typeface="Times New Roman"/>
                  <a:cs typeface="Times New Roman"/>
                </a:rPr>
                <a:t>J</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nine </a:t>
              </a:r>
              <a:r>
                <a:rPr sz="1200" spc="-4"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la</a:t>
              </a:r>
              <a:r>
                <a:rPr sz="1200" spc="-14"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 </a:t>
              </a:r>
              <a:r>
                <a:rPr sz="1200" spc="9" dirty="0" smtClean="0">
                  <a:latin typeface="Times New Roman"/>
                  <a:cs typeface="Times New Roman"/>
                </a:rPr>
                <a:t>J</a:t>
              </a:r>
              <a:r>
                <a:rPr sz="1200" spc="-4" dirty="0" smtClean="0">
                  <a:latin typeface="Times New Roman"/>
                  <a:cs typeface="Times New Roman"/>
                </a:rPr>
                <a:t>ác</a:t>
              </a:r>
              <a:r>
                <a:rPr sz="1200" spc="0" dirty="0" smtClean="0">
                  <a:latin typeface="Times New Roman"/>
                  <a:cs typeface="Times New Roman"/>
                </a:rPr>
                <a:t>o</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a:t>
              </a:r>
              <a:endParaRPr sz="1200">
                <a:latin typeface="Times New Roman"/>
                <a:cs typeface="Times New Roman"/>
              </a:endParaRPr>
            </a:p>
          </p:txBody>
        </p:sp>
        <p:sp>
          <p:nvSpPr>
            <p:cNvPr id="7" name="object 7"/>
            <p:cNvSpPr txBox="1"/>
            <p:nvPr/>
          </p:nvSpPr>
          <p:spPr>
            <a:xfrm>
              <a:off x="1427734" y="4152314"/>
              <a:ext cx="5370446" cy="528319"/>
            </a:xfrm>
            <a:prstGeom prst="rect">
              <a:avLst/>
            </a:prstGeom>
          </p:spPr>
          <p:txBody>
            <a:bodyPr wrap="square" lIns="0" tIns="0" rIns="0" bIns="0" rtlCol="0">
              <a:noAutofit/>
            </a:bodyPr>
            <a:lstStyle/>
            <a:p>
              <a:pPr marL="12700" marR="1216">
                <a:lnSpc>
                  <a:spcPts val="1325"/>
                </a:lnSpc>
                <a:spcBef>
                  <a:spcPts val="66"/>
                </a:spcBef>
              </a:pPr>
              <a:r>
                <a:rPr sz="1200" b="1" spc="0" dirty="0" smtClean="0">
                  <a:latin typeface="Times New Roman"/>
                  <a:cs typeface="Times New Roman"/>
                </a:rPr>
                <a:t>RE</a:t>
              </a:r>
              <a:r>
                <a:rPr sz="1200" b="1" spc="4" dirty="0" smtClean="0">
                  <a:latin typeface="Times New Roman"/>
                  <a:cs typeface="Times New Roman"/>
                </a:rPr>
                <a:t>L</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230"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1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S</a:t>
              </a:r>
              <a:r>
                <a:rPr sz="1200" b="1" spc="9" dirty="0" smtClean="0">
                  <a:latin typeface="Times New Roman"/>
                  <a:cs typeface="Times New Roman"/>
                </a:rPr>
                <a:t>I</a:t>
              </a:r>
              <a:r>
                <a:rPr sz="1200" b="1" spc="0" dirty="0" smtClean="0">
                  <a:latin typeface="Times New Roman"/>
                  <a:cs typeface="Times New Roman"/>
                </a:rPr>
                <a:t>ONAL</a:t>
              </a:r>
              <a:r>
                <a:rPr sz="1200" b="1" spc="9" dirty="0" smtClean="0">
                  <a:latin typeface="Times New Roman"/>
                  <a:cs typeface="Times New Roman"/>
                </a:rPr>
                <a:t>.</a:t>
              </a:r>
              <a:r>
                <a:rPr sz="1200" b="1" spc="0" dirty="0" smtClean="0">
                  <a:latin typeface="Times New Roman"/>
                  <a:cs typeface="Times New Roman"/>
                </a:rPr>
                <a:t>-</a:t>
              </a:r>
              <a:r>
                <a:rPr sz="1200" b="1" spc="235"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23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s</a:t>
              </a:r>
              <a:r>
                <a:rPr sz="1200" spc="230" dirty="0" smtClean="0">
                  <a:latin typeface="Times New Roman"/>
                  <a:cs typeface="Times New Roman"/>
                </a:rPr>
                <a:t> </a:t>
              </a:r>
              <a:r>
                <a:rPr sz="1200" spc="0" dirty="0" smtClean="0">
                  <a:latin typeface="Times New Roman"/>
                  <a:cs typeface="Times New Roman"/>
                </a:rPr>
                <a:t>ind</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n</a:t>
              </a:r>
              <a:r>
                <a:rPr sz="1200" spc="225" dirty="0" smtClean="0">
                  <a:latin typeface="Times New Roman"/>
                  <a:cs typeface="Times New Roman"/>
                </a:rPr>
                <a:t> </a:t>
              </a:r>
              <a:r>
                <a:rPr sz="1200" spc="0" dirty="0" smtClean="0">
                  <a:latin typeface="Times New Roman"/>
                  <a:cs typeface="Times New Roman"/>
                </a:rPr>
                <a:t>que</a:t>
              </a:r>
              <a:r>
                <a:rPr sz="1200" spc="2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30"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to</a:t>
              </a:r>
              <a:r>
                <a:rPr sz="1200" spc="23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23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2700">
                <a:lnSpc>
                  <a:spcPct val="95825"/>
                </a:lnSpc>
              </a:pPr>
              <a:r>
                <a:rPr sz="1200" spc="0" dirty="0" smtClean="0">
                  <a:latin typeface="Times New Roman"/>
                  <a:cs typeface="Times New Roman"/>
                </a:rPr>
                <a:t>ord</a:t>
              </a:r>
              <a:r>
                <a:rPr sz="1200" spc="-9" dirty="0" smtClean="0">
                  <a:latin typeface="Times New Roman"/>
                  <a:cs typeface="Times New Roman"/>
                </a:rPr>
                <a:t>e</a:t>
              </a:r>
              <a:r>
                <a:rPr sz="1200" spc="0" dirty="0" smtClean="0">
                  <a:latin typeface="Times New Roman"/>
                  <a:cs typeface="Times New Roman"/>
                </a:rPr>
                <a:t>n</a:t>
              </a:r>
              <a:r>
                <a:rPr sz="1200" spc="26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iv</a:t>
              </a:r>
              <a:r>
                <a:rPr sz="1200" spc="4" dirty="0" smtClean="0">
                  <a:latin typeface="Times New Roman"/>
                  <a:cs typeface="Times New Roman"/>
                </a:rPr>
                <a:t>i</a:t>
              </a:r>
              <a:r>
                <a:rPr sz="1200" spc="0" dirty="0" smtClean="0">
                  <a:latin typeface="Times New Roman"/>
                  <a:cs typeface="Times New Roman"/>
                </a:rPr>
                <a:t>l</a:t>
              </a:r>
              <a:r>
                <a:rPr sz="1200" spc="290" dirty="0" smtClean="0">
                  <a:latin typeface="Times New Roman"/>
                  <a:cs typeface="Times New Roman"/>
                </a:rPr>
                <a:t> </a:t>
              </a:r>
              <a:r>
                <a:rPr sz="1200" spc="0" dirty="0" smtClean="0">
                  <a:latin typeface="Times New Roman"/>
                  <a:cs typeface="Times New Roman"/>
                </a:rPr>
                <a:t>y</a:t>
              </a:r>
              <a:r>
                <a:rPr sz="1200" spc="240"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no</a:t>
              </a:r>
              <a:r>
                <a:rPr sz="1200" spc="26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a:t>
              </a:r>
              <a:r>
                <a:rPr sz="1200" spc="-9" dirty="0" smtClean="0">
                  <a:latin typeface="Times New Roman"/>
                  <a:cs typeface="Times New Roman"/>
                </a:rPr>
                <a:t>s</a:t>
              </a:r>
              <a:r>
                <a:rPr sz="1200" spc="0" dirty="0" smtClean="0">
                  <a:latin typeface="Times New Roman"/>
                  <a:cs typeface="Times New Roman"/>
                </a:rPr>
                <a:t>te</a:t>
              </a:r>
              <a:r>
                <a:rPr sz="1200" spc="26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la</a:t>
              </a:r>
              <a:r>
                <a:rPr sz="1200" spc="-4" dirty="0" smtClean="0">
                  <a:latin typeface="Times New Roman"/>
                  <a:cs typeface="Times New Roman"/>
                </a:rPr>
                <a:t>c</a:t>
              </a:r>
              <a:r>
                <a:rPr sz="1200" spc="0" dirty="0" smtClean="0">
                  <a:latin typeface="Times New Roman"/>
                  <a:cs typeface="Times New Roman"/>
                </a:rPr>
                <a:t>ión</a:t>
              </a:r>
              <a:r>
                <a:rPr sz="1200" spc="26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260"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2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ntre</a:t>
              </a:r>
              <a:r>
                <a:rPr sz="1200" spc="255"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1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26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2700" marR="24076">
                <a:lnSpc>
                  <a:spcPct val="95825"/>
                </a:lnSpc>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S</a:t>
              </a:r>
              <a:r>
                <a:rPr sz="1200" spc="0" dirty="0" smtClean="0">
                  <a:latin typeface="Times New Roman"/>
                  <a:cs typeface="Times New Roman"/>
                </a:rPr>
                <a:t>UR </a:t>
              </a: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 </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F</a:t>
              </a:r>
              <a:r>
                <a:rPr sz="1200" spc="14" dirty="0" smtClean="0">
                  <a:latin typeface="Times New Roman"/>
                  <a:cs typeface="Times New Roman"/>
                </a:rPr>
                <a:t>i</a:t>
              </a:r>
              <a:r>
                <a:rPr sz="1200" spc="0" dirty="0" smtClean="0">
                  <a:latin typeface="Times New Roman"/>
                  <a:cs typeface="Times New Roman"/>
                </a:rPr>
                <a:t>rma</a:t>
              </a:r>
              <a:r>
                <a:rPr sz="1200" spc="-4"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6" name="object 6"/>
            <p:cNvSpPr txBox="1"/>
            <p:nvPr/>
          </p:nvSpPr>
          <p:spPr>
            <a:xfrm>
              <a:off x="1427734" y="4853608"/>
              <a:ext cx="5362166" cy="1054100"/>
            </a:xfrm>
            <a:prstGeom prst="rect">
              <a:avLst/>
            </a:prstGeom>
          </p:spPr>
          <p:txBody>
            <a:bodyPr wrap="square" lIns="0" tIns="0" rIns="0" bIns="0" rtlCol="0">
              <a:noAutofit/>
            </a:bodyPr>
            <a:lstStyle/>
            <a:p>
              <a:pPr marL="12700" marR="6246" algn="just">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ER</a:t>
              </a:r>
              <a:r>
                <a:rPr sz="1200" b="1" spc="-4" dirty="0" smtClean="0">
                  <a:latin typeface="Times New Roman"/>
                  <a:cs typeface="Times New Roman"/>
                </a:rPr>
                <a:t>A</a:t>
              </a:r>
              <a:r>
                <a:rPr sz="1200" b="1" spc="0" dirty="0" smtClean="0">
                  <a:latin typeface="Times New Roman"/>
                  <a:cs typeface="Times New Roman"/>
                </a:rPr>
                <a:t>:</a:t>
              </a:r>
              <a:r>
                <a:rPr sz="1200" b="1" spc="34" dirty="0" smtClean="0">
                  <a:latin typeface="Times New Roman"/>
                  <a:cs typeface="Times New Roman"/>
                </a:rPr>
                <a:t> </a:t>
              </a:r>
              <a:r>
                <a:rPr sz="1200" b="1" spc="0" dirty="0" smtClean="0">
                  <a:latin typeface="Times New Roman"/>
                  <a:cs typeface="Times New Roman"/>
                </a:rPr>
                <a:t>Ant</a:t>
              </a:r>
              <a:r>
                <a:rPr sz="1200" b="1" spc="-4" dirty="0" smtClean="0">
                  <a:latin typeface="Times New Roman"/>
                  <a:cs typeface="Times New Roman"/>
                </a:rPr>
                <a:t>e</a:t>
              </a:r>
              <a:r>
                <a:rPr sz="1200" b="1" spc="4" dirty="0" smtClean="0">
                  <a:latin typeface="Times New Roman"/>
                  <a:cs typeface="Times New Roman"/>
                </a:rPr>
                <a:t>c</a:t>
              </a:r>
              <a:r>
                <a:rPr sz="1200" b="1" spc="-4" dirty="0" smtClean="0">
                  <a:latin typeface="Times New Roman"/>
                  <a:cs typeface="Times New Roman"/>
                </a:rPr>
                <a:t>e</a:t>
              </a:r>
              <a:r>
                <a:rPr sz="1200" b="1" spc="4"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nt</a:t>
              </a:r>
              <a:r>
                <a:rPr sz="1200" b="1" spc="-4" dirty="0" smtClean="0">
                  <a:latin typeface="Times New Roman"/>
                  <a:cs typeface="Times New Roman"/>
                </a:rPr>
                <a:t>e</a:t>
              </a:r>
              <a:r>
                <a:rPr sz="1200" b="1" spc="0" dirty="0" smtClean="0">
                  <a:latin typeface="Times New Roman"/>
                  <a:cs typeface="Times New Roman"/>
                </a:rPr>
                <a:t>s</a:t>
              </a:r>
              <a:r>
                <a:rPr sz="1200" b="1" spc="9" dirty="0" smtClean="0">
                  <a:latin typeface="Times New Roman"/>
                  <a:cs typeface="Times New Roman"/>
                </a:rPr>
                <a:t>.</a:t>
              </a:r>
              <a:r>
                <a:rPr sz="1200" b="1" spc="0" dirty="0" smtClean="0">
                  <a:latin typeface="Times New Roman"/>
                  <a:cs typeface="Times New Roman"/>
                </a:rPr>
                <a:t>-</a:t>
              </a:r>
              <a:r>
                <a:rPr sz="1200" b="1" spc="2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9" dirty="0" smtClean="0">
                  <a:latin typeface="Times New Roman"/>
                  <a:cs typeface="Times New Roman"/>
                </a:rPr>
                <a:t> </a:t>
              </a: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19"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12700" algn="just">
                <a:lnSpc>
                  <a:spcPct val="95825"/>
                </a:lnSpc>
              </a:pPr>
              <a:r>
                <a:rPr sz="1200" spc="4" dirty="0" smtClean="0">
                  <a:latin typeface="Times New Roman"/>
                  <a:cs typeface="Times New Roman"/>
                </a:rPr>
                <a:t>S</a:t>
              </a:r>
              <a:r>
                <a:rPr sz="1200" spc="0" dirty="0" smtClean="0">
                  <a:latin typeface="Times New Roman"/>
                  <a:cs typeface="Times New Roman"/>
                </a:rPr>
                <a:t>UR</a:t>
              </a:r>
              <a:r>
                <a:rPr sz="1200" spc="4" dirty="0" smtClean="0">
                  <a:latin typeface="Times New Roman"/>
                  <a:cs typeface="Times New Roman"/>
                </a:rPr>
                <a:t> </a:t>
              </a:r>
              <a:r>
                <a:rPr sz="1200" spc="0"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a:t>
              </a:r>
              <a:r>
                <a:rPr sz="1200" spc="1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 Cons</a:t>
              </a:r>
              <a:r>
                <a:rPr sz="1200" spc="4" dirty="0" smtClean="0">
                  <a:latin typeface="Times New Roman"/>
                  <a:cs typeface="Times New Roman"/>
                </a:rPr>
                <a:t>c</a:t>
              </a:r>
              <a:r>
                <a:rPr sz="1200" spc="0" dirty="0" smtClean="0">
                  <a:latin typeface="Times New Roman"/>
                  <a:cs typeface="Times New Roman"/>
                </a:rPr>
                <a:t>iente de la obl</a:t>
              </a:r>
              <a:r>
                <a:rPr sz="1200" spc="4" dirty="0" smtClean="0">
                  <a:latin typeface="Times New Roman"/>
                  <a:cs typeface="Times New Roman"/>
                </a:rPr>
                <a:t>i</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tori</a:t>
              </a:r>
              <a:r>
                <a:rPr sz="1200" spc="-4" dirty="0" smtClean="0">
                  <a:latin typeface="Times New Roman"/>
                  <a:cs typeface="Times New Roman"/>
                </a:rPr>
                <a:t>e</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0" dirty="0" smtClean="0">
                  <a:latin typeface="Times New Roman"/>
                  <a:cs typeface="Times New Roman"/>
                </a:rPr>
                <a:t>de somet</a:t>
              </a:r>
              <a:r>
                <a:rPr sz="1200" spc="-4" dirty="0" smtClean="0">
                  <a:latin typeface="Times New Roman"/>
                  <a:cs typeface="Times New Roman"/>
                </a:rPr>
                <a:t>e</a:t>
              </a:r>
              <a:r>
                <a:rPr sz="1200" spc="0" dirty="0" smtClean="0">
                  <a:latin typeface="Times New Roman"/>
                  <a:cs typeface="Times New Roman"/>
                </a:rPr>
                <a:t>r a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t>
              </a:r>
              <a:r>
                <a:rPr sz="1200" spc="0" dirty="0" smtClean="0">
                  <a:latin typeface="Times New Roman"/>
                  <a:cs typeface="Times New Roman"/>
                </a:rPr>
                <a:t>ontrol</a:t>
              </a:r>
              <a:r>
                <a:rPr sz="1200" spc="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 de</a:t>
              </a:r>
              <a:r>
                <a:rPr sz="1200" spc="10"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10" dirty="0" smtClean="0">
                  <a:latin typeface="Times New Roman"/>
                  <a:cs typeface="Times New Roman"/>
                </a:rPr>
                <a:t> </a:t>
              </a:r>
              <a:r>
                <a:rPr sz="1200" spc="0" dirty="0" smtClean="0">
                  <a:latin typeface="Times New Roman"/>
                  <a:cs typeface="Times New Roman"/>
                </a:rPr>
                <a:t>uno</a:t>
              </a:r>
              <a:r>
                <a:rPr sz="1200" spc="4" dirty="0" smtClean="0">
                  <a:latin typeface="Times New Roman"/>
                  <a:cs typeface="Times New Roman"/>
                </a:rPr>
                <a:t> </a:t>
              </a:r>
              <a:r>
                <a:rPr sz="1200" spc="0" dirty="0" smtClean="0">
                  <a:latin typeface="Times New Roman"/>
                  <a:cs typeface="Times New Roman"/>
                </a:rPr>
                <a:t>de los</a:t>
              </a:r>
              <a:r>
                <a:rPr sz="1200" spc="4"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a:t>
              </a:r>
              <a:r>
                <a:rPr sz="1200" spc="4" dirty="0" smtClean="0">
                  <a:latin typeface="Times New Roman"/>
                  <a:cs typeface="Times New Roman"/>
                </a:rPr>
                <a:t> </a:t>
              </a:r>
              <a:r>
                <a:rPr sz="1200" spc="0" dirty="0" smtClean="0">
                  <a:latin typeface="Times New Roman"/>
                  <a:cs typeface="Times New Roman"/>
                </a:rPr>
                <a:t>de </a:t>
              </a:r>
              <a:r>
                <a:rPr sz="1200" spc="14" dirty="0" smtClean="0">
                  <a:latin typeface="Times New Roman"/>
                  <a:cs typeface="Times New Roman"/>
                </a:rPr>
                <a:t>l</a:t>
              </a:r>
              <a:r>
                <a:rPr sz="1200" spc="0" dirty="0" smtClean="0">
                  <a:latin typeface="Times New Roman"/>
                  <a:cs typeface="Times New Roman"/>
                </a:rPr>
                <a:t>os</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ntos</a:t>
              </a:r>
              <a:r>
                <a:rPr sz="1200" spc="4" dirty="0" smtClean="0">
                  <a:latin typeface="Times New Roman"/>
                  <a:cs typeface="Times New Roman"/>
                </a:rPr>
                <a:t> </a:t>
              </a:r>
              <a:r>
                <a:rPr sz="1200" spc="0" dirty="0" smtClean="0">
                  <a:latin typeface="Times New Roman"/>
                  <a:cs typeface="Times New Roman"/>
                </a:rPr>
                <a:t>de R</a:t>
              </a:r>
              <a:r>
                <a:rPr sz="1200" spc="4" dirty="0" smtClean="0">
                  <a:latin typeface="Times New Roman"/>
                  <a:cs typeface="Times New Roman"/>
                </a:rPr>
                <a:t>e</a:t>
              </a:r>
              <a:r>
                <a:rPr sz="1200" spc="-4" dirty="0" smtClean="0">
                  <a:latin typeface="Times New Roman"/>
                  <a:cs typeface="Times New Roman"/>
                </a:rPr>
                <a:t>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3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230"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39" dirty="0" smtClean="0">
                  <a:latin typeface="Times New Roman"/>
                  <a:cs typeface="Times New Roman"/>
                </a:rPr>
                <a:t> </a:t>
              </a:r>
              <a:r>
                <a:rPr sz="1200" spc="0" dirty="0" smtClean="0">
                  <a:latin typeface="Times New Roman"/>
                  <a:cs typeface="Times New Roman"/>
                </a:rPr>
                <a:t>y</a:t>
              </a:r>
              <a:r>
                <a:rPr sz="1200" spc="205" dirty="0" smtClean="0">
                  <a:latin typeface="Times New Roman"/>
                  <a:cs typeface="Times New Roman"/>
                </a:rPr>
                <a:t> </a:t>
              </a:r>
              <a:r>
                <a:rPr sz="1200" spc="14" dirty="0" smtClean="0">
                  <a:latin typeface="Times New Roman"/>
                  <a:cs typeface="Times New Roman"/>
                </a:rPr>
                <a:t>R</a:t>
              </a:r>
              <a:r>
                <a:rPr sz="1200" spc="-4" dirty="0" smtClean="0">
                  <a:latin typeface="Times New Roman"/>
                  <a:cs typeface="Times New Roman"/>
                </a:rPr>
                <a:t>ec</a:t>
              </a:r>
              <a:r>
                <a:rPr sz="1200" spc="9" dirty="0" smtClean="0">
                  <a:latin typeface="Times New Roman"/>
                  <a:cs typeface="Times New Roman"/>
                </a:rPr>
                <a:t>u</a:t>
              </a:r>
              <a:r>
                <a:rPr sz="1200" spc="0" dirty="0" smtClean="0">
                  <a:latin typeface="Times New Roman"/>
                  <a:cs typeface="Times New Roman"/>
                </a:rPr>
                <a:t>rsos</a:t>
              </a:r>
              <a:r>
                <a:rPr sz="1200" spc="225"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r>
                <a:rPr sz="1200" spc="240"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0" dirty="0" smtClean="0">
                  <a:latin typeface="Times New Roman"/>
                  <a:cs typeface="Times New Roman"/>
                </a:rPr>
                <a:t>la</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ompañía</a:t>
              </a:r>
              <a:r>
                <a:rPr sz="1200" spc="220" dirty="0" smtClean="0">
                  <a:latin typeface="Times New Roman"/>
                  <a:cs typeface="Times New Roman"/>
                </a:rPr>
                <a:t> </a:t>
              </a:r>
              <a:r>
                <a:rPr sz="1200" spc="0" dirty="0" smtClean="0">
                  <a:latin typeface="Times New Roman"/>
                  <a:cs typeface="Times New Roman"/>
                </a:rPr>
                <a:t>,</a:t>
              </a:r>
              <a:r>
                <a:rPr sz="1200" spc="225" dirty="0" smtClean="0">
                  <a:latin typeface="Times New Roman"/>
                  <a:cs typeface="Times New Roman"/>
                </a:rPr>
                <a:t> </a:t>
              </a:r>
              <a:r>
                <a:rPr sz="1200" spc="0" dirty="0" smtClean="0">
                  <a:latin typeface="Times New Roman"/>
                  <a:cs typeface="Times New Roman"/>
                </a:rPr>
                <a:t>por</a:t>
              </a:r>
              <a:r>
                <a:rPr sz="1200" spc="23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220"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0" dirty="0" smtClean="0">
                  <a:latin typeface="Times New Roman"/>
                  <a:cs typeface="Times New Roman"/>
                </a:rPr>
                <a:t>u</a:t>
              </a:r>
              <a:r>
                <a:rPr sz="1200" spc="9" dirty="0" smtClean="0">
                  <a:latin typeface="Times New Roman"/>
                  <a:cs typeface="Times New Roman"/>
                </a:rPr>
                <a:t>n</a:t>
              </a:r>
              <a:r>
                <a:rPr sz="1200" spc="0" dirty="0" smtClean="0">
                  <a:latin typeface="Times New Roman"/>
                  <a:cs typeface="Times New Roman"/>
                </a:rPr>
                <a:t>a </a:t>
              </a:r>
              <a:r>
                <a:rPr sz="1200" spc="-4" dirty="0" smtClean="0">
                  <a:latin typeface="Times New Roman"/>
                  <a:cs typeface="Times New Roman"/>
                </a:rPr>
                <a:t>F</a:t>
              </a:r>
              <a:r>
                <a:rPr sz="1200" spc="0" dirty="0" smtClean="0">
                  <a:latin typeface="Times New Roman"/>
                  <a:cs typeface="Times New Roman"/>
                </a:rPr>
                <a:t>irma</a:t>
              </a:r>
              <a:r>
                <a:rPr sz="1200" spc="114"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e</a:t>
              </a:r>
              <a:r>
                <a:rPr sz="1200" spc="0" dirty="0" smtClean="0">
                  <a:latin typeface="Times New Roman"/>
                  <a:cs typeface="Times New Roman"/>
                </a:rPr>
                <a:t>s</a:t>
              </a:r>
              <a:r>
                <a:rPr sz="1200" spc="119" dirty="0" smtClean="0">
                  <a:latin typeface="Times New Roman"/>
                  <a:cs typeface="Times New Roman"/>
                </a:rPr>
                <a:t> </a:t>
              </a:r>
              <a:r>
                <a:rPr sz="1200" spc="0"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nos,</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ec</a:t>
              </a:r>
              <a:r>
                <a:rPr sz="1200" spc="0" dirty="0" smtClean="0">
                  <a:latin typeface="Times New Roman"/>
                  <a:cs typeface="Times New Roman"/>
                </a:rPr>
                <a:t>id</a:t>
              </a:r>
              <a:r>
                <a:rPr sz="1200" spc="4" dirty="0" smtClean="0">
                  <a:latin typeface="Times New Roman"/>
                  <a:cs typeface="Times New Roman"/>
                </a:rPr>
                <a:t>i</a:t>
              </a:r>
              <a:r>
                <a:rPr sz="1200" spc="0" dirty="0" smtClean="0">
                  <a:latin typeface="Times New Roman"/>
                  <a:cs typeface="Times New Roman"/>
                </a:rPr>
                <a:t>ó</a:t>
              </a:r>
              <a:r>
                <a:rPr sz="1200" spc="1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a</a:t>
              </a:r>
              <a:r>
                <a:rPr sz="1200" spc="0" dirty="0" smtClean="0">
                  <a:latin typeface="Times New Roman"/>
                  <a:cs typeface="Times New Roman"/>
                </a:rPr>
                <a:t>r</a:t>
              </a:r>
              <a:r>
                <a:rPr sz="1200" spc="114" dirty="0" smtClean="0">
                  <a:latin typeface="Times New Roman"/>
                  <a:cs typeface="Times New Roman"/>
                </a:rPr>
                <a:t> </a:t>
              </a:r>
              <a:r>
                <a:rPr sz="1200" spc="0" dirty="0" smtClean="0">
                  <a:latin typeface="Times New Roman"/>
                  <a:cs typeface="Times New Roman"/>
                </a:rPr>
                <a:t>a</a:t>
              </a:r>
              <a:r>
                <a:rPr sz="1200" spc="125" dirty="0" smtClean="0">
                  <a:latin typeface="Times New Roman"/>
                  <a:cs typeface="Times New Roman"/>
                </a:rPr>
                <a:t> </a:t>
              </a:r>
              <a:r>
                <a:rPr sz="1200" spc="9" dirty="0" smtClean="0">
                  <a:latin typeface="Times New Roman"/>
                  <a:cs typeface="Times New Roman"/>
                </a:rPr>
                <a:t>V</a:t>
              </a:r>
              <a:r>
                <a:rPr sz="1200" spc="-14" dirty="0" smtClean="0">
                  <a:latin typeface="Times New Roman"/>
                  <a:cs typeface="Times New Roman"/>
                </a:rPr>
                <a:t>I</a:t>
              </a:r>
              <a:r>
                <a:rPr sz="1200" spc="0" dirty="0" smtClean="0">
                  <a:latin typeface="Times New Roman"/>
                  <a:cs typeface="Times New Roman"/>
                </a:rPr>
                <a:t>L</a:t>
              </a:r>
              <a:r>
                <a:rPr sz="1200" spc="-14"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GRÁN</a:t>
              </a:r>
              <a:r>
                <a:rPr sz="1200" spc="114"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a:t>
              </a:r>
              <a:r>
                <a:rPr sz="1200" spc="119"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12700" marR="3502835" algn="just">
                <a:lnSpc>
                  <a:spcPct val="95825"/>
                </a:lnSpc>
              </a:pPr>
              <a:r>
                <a:rPr sz="1200" spc="0" dirty="0" smtClean="0">
                  <a:latin typeface="Times New Roman"/>
                  <a:cs typeface="Times New Roman"/>
                </a:rPr>
                <a:t>&amp;</a:t>
              </a:r>
              <a:r>
                <a:rPr sz="1200" spc="-9" dirty="0" smtClean="0">
                  <a:latin typeface="Times New Roman"/>
                  <a:cs typeface="Times New Roman"/>
                </a:rPr>
                <a:t> </a:t>
              </a:r>
              <a:r>
                <a:rPr sz="1200" spc="0" dirty="0" smtClean="0">
                  <a:latin typeface="Times New Roman"/>
                  <a:cs typeface="Times New Roman"/>
                </a:rPr>
                <a:t>Consultor</a:t>
              </a:r>
              <a:r>
                <a:rPr sz="1200" spc="-4" dirty="0" smtClean="0">
                  <a:latin typeface="Times New Roman"/>
                  <a:cs typeface="Times New Roman"/>
                </a:rPr>
                <a:t>e</a:t>
              </a:r>
              <a:r>
                <a:rPr sz="1200" spc="0" dirty="0" smtClean="0">
                  <a:latin typeface="Times New Roman"/>
                  <a:cs typeface="Times New Roman"/>
                </a:rPr>
                <a:t>s 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les.</a:t>
              </a:r>
              <a:endParaRPr sz="1200">
                <a:latin typeface="Times New Roman"/>
                <a:cs typeface="Times New Roman"/>
              </a:endParaRPr>
            </a:p>
          </p:txBody>
        </p:sp>
        <p:sp>
          <p:nvSpPr>
            <p:cNvPr id="5" name="object 5"/>
            <p:cNvSpPr txBox="1"/>
            <p:nvPr/>
          </p:nvSpPr>
          <p:spPr>
            <a:xfrm>
              <a:off x="1427734" y="6080428"/>
              <a:ext cx="5363004" cy="879220"/>
            </a:xfrm>
            <a:prstGeom prst="rect">
              <a:avLst/>
            </a:prstGeom>
          </p:spPr>
          <p:txBody>
            <a:bodyPr wrap="square" lIns="0" tIns="0" rIns="0" bIns="0" rtlCol="0">
              <a:noAutofit/>
            </a:bodyPr>
            <a:lstStyle/>
            <a:p>
              <a:pPr marL="12700" marR="5865" algn="just">
                <a:lnSpc>
                  <a:spcPts val="1325"/>
                </a:lnSpc>
                <a:spcBef>
                  <a:spcPts val="66"/>
                </a:spcBef>
              </a:pPr>
              <a:r>
                <a:rPr sz="1200" b="1" spc="4" dirty="0" smtClean="0">
                  <a:latin typeface="Times New Roman"/>
                  <a:cs typeface="Times New Roman"/>
                </a:rPr>
                <a:t>S</a:t>
              </a:r>
              <a:r>
                <a:rPr sz="1200" b="1" spc="0"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D</a:t>
              </a:r>
              <a:r>
                <a:rPr sz="1200" b="1" spc="-4" dirty="0" smtClean="0">
                  <a:latin typeface="Times New Roman"/>
                  <a:cs typeface="Times New Roman"/>
                </a:rPr>
                <a:t>A</a:t>
              </a:r>
              <a:r>
                <a:rPr sz="1200" b="1" spc="0" dirty="0" smtClean="0">
                  <a:latin typeface="Times New Roman"/>
                  <a:cs typeface="Times New Roman"/>
                </a:rPr>
                <a:t>:</a:t>
              </a:r>
              <a:r>
                <a:rPr sz="1200" b="1" spc="150" dirty="0" smtClean="0">
                  <a:latin typeface="Times New Roman"/>
                  <a:cs typeface="Times New Roman"/>
                </a:rPr>
                <a:t> </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t</a:t>
              </a:r>
              <a:r>
                <a:rPr sz="1200" b="1" spc="-4" dirty="0" smtClean="0">
                  <a:latin typeface="Times New Roman"/>
                  <a:cs typeface="Times New Roman"/>
                </a:rPr>
                <a:t>er</a:t>
              </a:r>
              <a:r>
                <a:rPr sz="1200" b="1" spc="0" dirty="0" smtClean="0">
                  <a:latin typeface="Times New Roman"/>
                  <a:cs typeface="Times New Roman"/>
                </a:rPr>
                <a:t>ia</a:t>
              </a:r>
              <a:r>
                <a:rPr sz="1200" b="1" spc="155" dirty="0" smtClean="0">
                  <a:latin typeface="Times New Roman"/>
                  <a:cs typeface="Times New Roman"/>
                </a:rPr>
                <a:t> </a:t>
              </a:r>
              <a:r>
                <a:rPr sz="1200" b="1" spc="9" dirty="0" smtClean="0">
                  <a:latin typeface="Times New Roman"/>
                  <a:cs typeface="Times New Roman"/>
                </a:rPr>
                <a:t>D</a:t>
              </a:r>
              <a:r>
                <a:rPr sz="1200" b="1" spc="0" dirty="0" smtClean="0">
                  <a:latin typeface="Times New Roman"/>
                  <a:cs typeface="Times New Roman"/>
                </a:rPr>
                <a:t>e</a:t>
              </a:r>
              <a:r>
                <a:rPr sz="1200" b="1" spc="139" dirty="0" smtClean="0">
                  <a:latin typeface="Times New Roman"/>
                  <a:cs typeface="Times New Roman"/>
                </a:rPr>
                <a:t> </a:t>
              </a:r>
              <a:r>
                <a:rPr sz="1200" b="1" spc="0" dirty="0" smtClean="0">
                  <a:latin typeface="Times New Roman"/>
                  <a:cs typeface="Times New Roman"/>
                </a:rPr>
                <a:t>Cont</a:t>
              </a:r>
              <a:r>
                <a:rPr sz="1200" b="1" spc="-4" dirty="0" smtClean="0">
                  <a:latin typeface="Times New Roman"/>
                  <a:cs typeface="Times New Roman"/>
                </a:rPr>
                <a:t>r</a:t>
              </a:r>
              <a:r>
                <a:rPr sz="1200" b="1" spc="9" dirty="0" smtClean="0">
                  <a:latin typeface="Times New Roman"/>
                  <a:cs typeface="Times New Roman"/>
                </a:rPr>
                <a:t>a</a:t>
              </a:r>
              <a:r>
                <a:rPr sz="1200" b="1" spc="0" dirty="0" smtClean="0">
                  <a:latin typeface="Times New Roman"/>
                  <a:cs typeface="Times New Roman"/>
                </a:rPr>
                <a:t>to</a:t>
              </a:r>
              <a:r>
                <a:rPr sz="1200" b="1" spc="9" dirty="0" smtClean="0">
                  <a:latin typeface="Times New Roman"/>
                  <a:cs typeface="Times New Roman"/>
                </a:rPr>
                <a:t>.</a:t>
              </a:r>
              <a:r>
                <a:rPr sz="1200" b="1" spc="0" dirty="0" smtClean="0">
                  <a:latin typeface="Times New Roman"/>
                  <a:cs typeface="Times New Roman"/>
                </a:rPr>
                <a:t>-</a:t>
              </a:r>
              <a:r>
                <a:rPr sz="1200" b="1" spc="139"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1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150"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29"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D</a:t>
              </a:r>
              <a:r>
                <a:rPr sz="1200" spc="0" dirty="0" smtClean="0">
                  <a:latin typeface="Times New Roman"/>
                  <a:cs typeface="Times New Roman"/>
                </a:rPr>
                <a:t>ES</a:t>
              </a:r>
              <a:r>
                <a:rPr sz="1200" spc="144"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144" dirty="0" smtClean="0">
                  <a:latin typeface="Times New Roman"/>
                  <a:cs typeface="Times New Roman"/>
                </a:rPr>
                <a:t> </a:t>
              </a:r>
              <a:r>
                <a:rPr sz="1200" spc="1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a:t>
              </a:r>
              <a:endParaRPr sz="1200">
                <a:latin typeface="Times New Roman"/>
                <a:cs typeface="Times New Roman"/>
              </a:endParaRPr>
            </a:p>
            <a:p>
              <a:pPr marL="12700" algn="just">
                <a:lnSpc>
                  <a:spcPct val="95921"/>
                </a:lnSpc>
              </a:pP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 </a:t>
              </a:r>
              <a:r>
                <a:rPr sz="1200" spc="4" dirty="0" smtClean="0">
                  <a:latin typeface="Times New Roman"/>
                  <a:cs typeface="Times New Roman"/>
                </a:rPr>
                <a:t>S</a:t>
              </a:r>
              <a:r>
                <a:rPr sz="1200" spc="0" dirty="0" smtClean="0">
                  <a:latin typeface="Times New Roman"/>
                  <a:cs typeface="Times New Roman"/>
                </a:rPr>
                <a:t>us</a:t>
              </a:r>
              <a:r>
                <a:rPr sz="1200" spc="-4" dirty="0" smtClean="0">
                  <a:latin typeface="Times New Roman"/>
                  <a:cs typeface="Times New Roman"/>
                </a:rPr>
                <a:t>c</a:t>
              </a:r>
              <a:r>
                <a:rPr sz="1200" spc="0" dirty="0" smtClean="0">
                  <a:latin typeface="Times New Roman"/>
                  <a:cs typeface="Times New Roman"/>
                </a:rPr>
                <a:t>ribe </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pres</a:t>
              </a:r>
              <a:r>
                <a:rPr sz="1200" spc="-4" dirty="0" smtClean="0">
                  <a:latin typeface="Times New Roman"/>
                  <a:cs typeface="Times New Roman"/>
                </a:rPr>
                <a:t>e</a:t>
              </a:r>
              <a:r>
                <a:rPr sz="1200" spc="0" dirty="0" smtClean="0">
                  <a:latin typeface="Times New Roman"/>
                  <a:cs typeface="Times New Roman"/>
                </a:rPr>
                <a:t>nte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14" dirty="0" smtClean="0">
                  <a:latin typeface="Times New Roman"/>
                  <a:cs typeface="Times New Roman"/>
                </a:rPr>
                <a:t>t</a:t>
              </a:r>
              <a:r>
                <a:rPr sz="1200" spc="0" dirty="0" smtClean="0">
                  <a:latin typeface="Times New Roman"/>
                  <a:cs typeface="Times New Roman"/>
                </a:rPr>
                <a:t>o</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c</a:t>
              </a:r>
              <a:r>
                <a:rPr sz="1200" spc="0" dirty="0" smtClean="0">
                  <a:latin typeface="Times New Roman"/>
                  <a:cs typeface="Times New Roman"/>
                </a:rPr>
                <a:t>ompañía </a:t>
              </a: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 </a:t>
              </a:r>
              <a:r>
                <a:rPr sz="1200" spc="9" dirty="0" smtClean="0">
                  <a:latin typeface="Times New Roman"/>
                  <a:cs typeface="Times New Roman"/>
                </a:rPr>
                <a:t>J</a:t>
              </a:r>
              <a:r>
                <a:rPr sz="1200" spc="0" dirty="0" smtClean="0">
                  <a:latin typeface="Times New Roman"/>
                  <a:cs typeface="Times New Roman"/>
                </a:rPr>
                <a:t>ÁCO</a:t>
              </a:r>
              <a:r>
                <a:rPr sz="1200" spc="-9" dirty="0" smtClean="0">
                  <a:latin typeface="Times New Roman"/>
                  <a:cs typeface="Times New Roman"/>
                </a:rPr>
                <a:t>M</a:t>
              </a:r>
              <a:r>
                <a:rPr sz="1200" spc="0" dirty="0" smtClean="0">
                  <a:latin typeface="Times New Roman"/>
                  <a:cs typeface="Times New Roman"/>
                </a:rPr>
                <a:t>E Auditor</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&amp; Consultor</a:t>
              </a:r>
              <a:r>
                <a:rPr sz="1200" spc="-4" dirty="0" smtClean="0">
                  <a:latin typeface="Times New Roman"/>
                  <a:cs typeface="Times New Roman"/>
                </a:rPr>
                <a:t>e</a:t>
              </a:r>
              <a:r>
                <a:rPr sz="1200" spc="0" dirty="0" smtClean="0">
                  <a:latin typeface="Times New Roman"/>
                  <a:cs typeface="Times New Roman"/>
                </a:rPr>
                <a:t>s</a:t>
              </a:r>
              <a:r>
                <a:rPr sz="1200" spc="24" dirty="0" smtClean="0">
                  <a:latin typeface="Times New Roman"/>
                  <a:cs typeface="Times New Roman"/>
                </a:rPr>
                <a:t> </a:t>
              </a:r>
              <a:r>
                <a:rPr sz="1200" spc="0" dirty="0" smtClean="0">
                  <a:latin typeface="Times New Roman"/>
                  <a:cs typeface="Times New Roman"/>
                </a:rPr>
                <a:t>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les,</a:t>
              </a:r>
              <a:r>
                <a:rPr sz="1200" spc="9"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é</a:t>
              </a:r>
              <a:r>
                <a:rPr sz="1200" spc="0" dirty="0" smtClean="0">
                  <a:latin typeface="Times New Roman"/>
                  <a:cs typeface="Times New Roman"/>
                </a:rPr>
                <a:t>ste</a:t>
              </a:r>
              <a:r>
                <a:rPr sz="1200" spc="1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ste</a:t>
              </a:r>
              <a:r>
                <a:rPr sz="1200" spc="9" dirty="0" smtClean="0">
                  <a:latin typeface="Times New Roman"/>
                  <a:cs typeface="Times New Roman"/>
                </a:rPr>
                <a:t> </a:t>
              </a:r>
              <a:r>
                <a:rPr sz="1200" spc="0" dirty="0" smtClean="0">
                  <a:latin typeface="Times New Roman"/>
                  <a:cs typeface="Times New Roman"/>
                </a:rPr>
                <a:t>los</a:t>
              </a:r>
              <a:r>
                <a:rPr sz="1200" spc="1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4"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la que </a:t>
              </a:r>
              <a:r>
                <a:rPr sz="1200" spc="-4" dirty="0" smtClean="0">
                  <a:latin typeface="Times New Roman"/>
                  <a:cs typeface="Times New Roman"/>
                </a:rPr>
                <a:t>a</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pta</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star ta</a:t>
              </a:r>
              <a:r>
                <a:rPr sz="1200" spc="9"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r>
                <a:rPr sz="1200" spc="1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9"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onfo</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 </a:t>
              </a:r>
              <a:r>
                <a:rPr sz="1200" spc="0" dirty="0" smtClean="0">
                  <a:latin typeface="Times New Roman"/>
                  <a:cs typeface="Times New Roman"/>
                </a:rPr>
                <a:t>las</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pula</a:t>
              </a:r>
              <a:r>
                <a:rPr sz="1200" spc="-4" dirty="0" smtClean="0">
                  <a:latin typeface="Times New Roman"/>
                  <a:cs typeface="Times New Roman"/>
                </a:rPr>
                <a:t>c</a:t>
              </a:r>
              <a:r>
                <a:rPr sz="1200" spc="0" dirty="0" smtClean="0">
                  <a:latin typeface="Times New Roman"/>
                  <a:cs typeface="Times New Roman"/>
                </a:rPr>
                <a:t>iones</a:t>
              </a:r>
              <a:r>
                <a:rPr sz="1200" spc="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 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endParaRPr sz="1200">
                <a:latin typeface="Times New Roman"/>
                <a:cs typeface="Times New Roman"/>
              </a:endParaRPr>
            </a:p>
          </p:txBody>
        </p:sp>
        <p:sp>
          <p:nvSpPr>
            <p:cNvPr id="4" name="object 4"/>
            <p:cNvSpPr txBox="1"/>
            <p:nvPr/>
          </p:nvSpPr>
          <p:spPr>
            <a:xfrm>
              <a:off x="1427734" y="7132369"/>
              <a:ext cx="5360947" cy="703580"/>
            </a:xfrm>
            <a:prstGeom prst="rect">
              <a:avLst/>
            </a:prstGeom>
          </p:spPr>
          <p:txBody>
            <a:bodyPr wrap="square" lIns="0" tIns="0" rIns="0" bIns="0" rtlCol="0">
              <a:noAutofit/>
            </a:bodyPr>
            <a:lstStyle/>
            <a:p>
              <a:pPr marL="12700" marR="4925" algn="just">
                <a:lnSpc>
                  <a:spcPts val="1325"/>
                </a:lnSpc>
                <a:spcBef>
                  <a:spcPts val="66"/>
                </a:spcBef>
              </a:pPr>
              <a:r>
                <a:rPr sz="1200" b="1" spc="0" dirty="0" smtClean="0">
                  <a:latin typeface="Times New Roman"/>
                  <a:cs typeface="Times New Roman"/>
                </a:rPr>
                <a:t>TER</a:t>
              </a:r>
              <a:r>
                <a:rPr sz="1200" b="1" spc="-4" dirty="0" smtClean="0">
                  <a:latin typeface="Times New Roman"/>
                  <a:cs typeface="Times New Roman"/>
                </a:rPr>
                <a:t>C</a:t>
              </a:r>
              <a:r>
                <a:rPr sz="1200" b="1" spc="0" dirty="0" smtClean="0">
                  <a:latin typeface="Times New Roman"/>
                  <a:cs typeface="Times New Roman"/>
                </a:rPr>
                <a:t>ER</a:t>
              </a:r>
              <a:r>
                <a:rPr sz="1200" b="1" spc="-4" dirty="0" smtClean="0">
                  <a:latin typeface="Times New Roman"/>
                  <a:cs typeface="Times New Roman"/>
                </a:rPr>
                <a:t>A</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to</a:t>
              </a:r>
              <a:r>
                <a:rPr sz="1200" b="1" spc="54" dirty="0" smtClean="0">
                  <a:latin typeface="Times New Roman"/>
                  <a:cs typeface="Times New Roman"/>
                </a:rPr>
                <a:t> </a:t>
              </a:r>
              <a:r>
                <a:rPr sz="1200" b="1" spc="0" dirty="0" smtClean="0">
                  <a:latin typeface="Times New Roman"/>
                  <a:cs typeface="Times New Roman"/>
                </a:rPr>
                <a:t>Y</a:t>
              </a:r>
              <a:r>
                <a:rPr sz="1200" b="1" spc="54" dirty="0" smtClean="0">
                  <a:latin typeface="Times New Roman"/>
                  <a:cs typeface="Times New Roman"/>
                </a:rPr>
                <a:t> </a:t>
              </a:r>
              <a:r>
                <a:rPr sz="1200" b="1" spc="0" dirty="0" smtClean="0">
                  <a:latin typeface="Times New Roman"/>
                  <a:cs typeface="Times New Roman"/>
                </a:rPr>
                <a:t>Al</a:t>
              </a:r>
              <a:r>
                <a:rPr sz="1200" b="1" spc="-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e</a:t>
              </a:r>
              <a:r>
                <a:rPr sz="1200" b="1" spc="39" dirty="0" smtClean="0">
                  <a:latin typeface="Times New Roman"/>
                  <a:cs typeface="Times New Roman"/>
                </a:rPr>
                <a:t> </a:t>
              </a:r>
              <a:r>
                <a:rPr sz="1200" b="1" spc="9"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l</a:t>
              </a:r>
              <a:r>
                <a:rPr sz="1200" b="1" spc="50" dirty="0" smtClean="0">
                  <a:latin typeface="Times New Roman"/>
                  <a:cs typeface="Times New Roman"/>
                </a:rPr>
                <a:t> </a:t>
              </a:r>
              <a:r>
                <a:rPr sz="1200" b="1" spc="0" dirty="0" smtClean="0">
                  <a:latin typeface="Times New Roman"/>
                  <a:cs typeface="Times New Roman"/>
                </a:rPr>
                <a:t>T</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b</a:t>
              </a:r>
              <a:r>
                <a:rPr sz="1200" b="1" spc="0" dirty="0" smtClean="0">
                  <a:latin typeface="Times New Roman"/>
                  <a:cs typeface="Times New Roman"/>
                </a:rPr>
                <a:t>ajo</a:t>
              </a:r>
              <a:r>
                <a:rPr sz="1200" b="1" spc="14" dirty="0" smtClean="0">
                  <a:latin typeface="Times New Roman"/>
                  <a:cs typeface="Times New Roman"/>
                </a:rPr>
                <a:t>.</a:t>
              </a:r>
              <a:r>
                <a:rPr sz="1200" b="1" spc="-4" dirty="0" smtClean="0">
                  <a:latin typeface="Times New Roman"/>
                  <a:cs typeface="Times New Roman"/>
                </a:rPr>
                <a:t>-</a:t>
              </a:r>
              <a:r>
                <a:rPr sz="1200" spc="9" dirty="0" smtClean="0">
                  <a:latin typeface="Times New Roman"/>
                  <a:cs typeface="Times New Roman"/>
                </a:rPr>
                <a:t>E</a:t>
              </a:r>
              <a:r>
                <a:rPr sz="1200" spc="0" dirty="0" smtClean="0">
                  <a:latin typeface="Times New Roman"/>
                  <a:cs typeface="Times New Roman"/>
                </a:rPr>
                <a:t>l</a:t>
              </a:r>
              <a:r>
                <a:rPr sz="1200" spc="5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44" dirty="0" smtClean="0">
                  <a:latin typeface="Times New Roman"/>
                  <a:cs typeface="Times New Roman"/>
                </a:rPr>
                <a:t> </a:t>
              </a:r>
              <a:r>
                <a:rPr sz="1200" spc="0" dirty="0" smtClean="0">
                  <a:latin typeface="Times New Roman"/>
                  <a:cs typeface="Times New Roman"/>
                </a:rPr>
                <a:t>se</a:t>
              </a:r>
              <a:r>
                <a:rPr sz="1200" spc="54" dirty="0" smtClean="0">
                  <a:latin typeface="Times New Roman"/>
                  <a:cs typeface="Times New Roman"/>
                </a:rPr>
                <a:t> </a:t>
              </a:r>
              <a:r>
                <a:rPr sz="1200" spc="0" dirty="0" smtClean="0">
                  <a:latin typeface="Times New Roman"/>
                  <a:cs typeface="Times New Roman"/>
                </a:rPr>
                <a:t>obl</a:t>
              </a:r>
              <a:r>
                <a:rPr sz="1200" spc="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tar</a:t>
              </a:r>
              <a:r>
                <a:rPr sz="1200" spc="3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a:p>
              <a:pPr marL="12700" algn="just">
                <a:lnSpc>
                  <a:spcPct val="95825"/>
                </a:lnSpc>
              </a:pPr>
              <a:r>
                <a:rPr sz="1200" spc="0" dirty="0" smtClean="0">
                  <a:latin typeface="Times New Roman"/>
                  <a:cs typeface="Times New Roman"/>
                </a:rPr>
                <a:t>los</a:t>
              </a:r>
              <a:r>
                <a:rPr sz="1200" spc="1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0" dirty="0" smtClean="0">
                  <a:latin typeface="Times New Roman"/>
                  <a:cs typeface="Times New Roman"/>
                </a:rPr>
                <a:t> </a:t>
              </a:r>
              <a:r>
                <a:rPr sz="1200" spc="0" dirty="0" smtClean="0">
                  <a:latin typeface="Times New Roman"/>
                  <a:cs typeface="Times New Roman"/>
                </a:rPr>
                <a:t>de</a:t>
              </a:r>
              <a:r>
                <a:rPr sz="1200" spc="1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1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l</a:t>
              </a:r>
              <a:r>
                <a:rPr sz="1200" spc="4" dirty="0" smtClean="0">
                  <a:latin typeface="Times New Roman"/>
                  <a:cs typeface="Times New Roman"/>
                </a:rPr>
                <a:t>l</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rla</a:t>
              </a:r>
              <a:r>
                <a:rPr sz="1200" spc="10" dirty="0" smtClean="0">
                  <a:latin typeface="Times New Roman"/>
                  <a:cs typeface="Times New Roman"/>
                </a:rPr>
                <a:t> </a:t>
              </a:r>
              <a:r>
                <a:rPr sz="1200" spc="0" dirty="0" smtClean="0">
                  <a:latin typeface="Times New Roman"/>
                  <a:cs typeface="Times New Roman"/>
                </a:rPr>
                <a:t>a</a:t>
              </a:r>
              <a:r>
                <a:rPr sz="1200" spc="1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bo</a:t>
              </a:r>
              <a:r>
                <a:rPr sz="1200" spc="4" dirty="0" smtClean="0">
                  <a:latin typeface="Times New Roman"/>
                  <a:cs typeface="Times New Roman"/>
                </a:rPr>
                <a:t> </a:t>
              </a:r>
              <a:r>
                <a:rPr sz="1200" spc="0" dirty="0" smtClean="0">
                  <a:latin typeface="Times New Roman"/>
                  <a:cs typeface="Times New Roman"/>
                </a:rPr>
                <a:t>la</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a:t>
              </a:r>
              <a:r>
                <a:rPr sz="1200" spc="10" dirty="0" smtClean="0">
                  <a:latin typeface="Times New Roman"/>
                  <a:cs typeface="Times New Roman"/>
                </a:rPr>
                <a:t> </a:t>
              </a:r>
              <a:r>
                <a:rPr sz="1200" spc="0" dirty="0" smtClean="0">
                  <a:latin typeface="Times New Roman"/>
                  <a:cs typeface="Times New Roman"/>
                </a:rPr>
                <a:t>de</a:t>
              </a:r>
              <a:r>
                <a:rPr sz="1200" spc="15"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cc</a:t>
              </a:r>
              <a:r>
                <a:rPr sz="1200" spc="0" dirty="0" smtClean="0">
                  <a:latin typeface="Times New Roman"/>
                  <a:cs typeface="Times New Roman"/>
                </a:rPr>
                <a:t>ión</a:t>
              </a:r>
              <a:r>
                <a:rPr sz="1200" spc="2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 que</a:t>
              </a:r>
              <a:r>
                <a:rPr sz="1200" spc="150" dirty="0" smtClean="0">
                  <a:latin typeface="Times New Roman"/>
                  <a:cs typeface="Times New Roman"/>
                </a:rPr>
                <a:t> </a:t>
              </a:r>
              <a:r>
                <a:rPr sz="1200" spc="0" dirty="0" smtClean="0">
                  <a:latin typeface="Times New Roman"/>
                  <a:cs typeface="Times New Roman"/>
                </a:rPr>
                <a:t>se</a:t>
              </a:r>
              <a:r>
                <a:rPr sz="1200" spc="15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talla</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5" dirty="0" smtClean="0">
                  <a:latin typeface="Times New Roman"/>
                  <a:cs typeface="Times New Roman"/>
                </a:rPr>
                <a:t> </a:t>
              </a:r>
              <a:r>
                <a:rPr sz="1200" spc="0" dirty="0" smtClean="0">
                  <a:latin typeface="Times New Roman"/>
                  <a:cs typeface="Times New Roman"/>
                </a:rPr>
                <a:t>la</a:t>
              </a:r>
              <a:r>
                <a:rPr sz="1200" spc="150"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a:t>
              </a:r>
              <a:r>
                <a:rPr sz="1200" spc="4" dirty="0" smtClean="0">
                  <a:latin typeface="Times New Roman"/>
                  <a:cs typeface="Times New Roman"/>
                </a:rPr>
                <a:t>o</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sta</a:t>
              </a:r>
              <a:r>
                <a:rPr sz="1200" spc="15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60"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a</a:t>
              </a:r>
              <a:r>
                <a:rPr sz="1200" spc="150" dirty="0" smtClean="0">
                  <a:latin typeface="Times New Roman"/>
                  <a:cs typeface="Times New Roman"/>
                </a:rPr>
                <a:t> </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a:t>
              </a:r>
              <a:r>
                <a:rPr sz="1200" spc="155"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da</a:t>
              </a:r>
              <a:r>
                <a:rPr sz="1200" spc="150" dirty="0" smtClean="0">
                  <a:latin typeface="Times New Roman"/>
                  <a:cs typeface="Times New Roman"/>
                </a:rPr>
                <a:t> </a:t>
              </a:r>
              <a:r>
                <a:rPr sz="1200" spc="0" dirty="0" smtClean="0">
                  <a:latin typeface="Times New Roman"/>
                  <a:cs typeface="Times New Roman"/>
                </a:rPr>
                <a:t>por</a:t>
              </a:r>
              <a:r>
                <a:rPr sz="1200" spc="160" dirty="0" smtClean="0">
                  <a:latin typeface="Times New Roman"/>
                  <a:cs typeface="Times New Roman"/>
                </a:rPr>
                <a:t> </a:t>
              </a:r>
              <a:r>
                <a:rPr sz="1200" spc="0" dirty="0" smtClean="0">
                  <a:latin typeface="Times New Roman"/>
                  <a:cs typeface="Times New Roman"/>
                </a:rPr>
                <a:t>las</a:t>
              </a:r>
              <a:r>
                <a:rPr sz="1200" spc="155"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s,</a:t>
              </a:r>
              <a:r>
                <a:rPr sz="1200" spc="155"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o</a:t>
              </a:r>
              <a:r>
                <a:rPr sz="1200" spc="0" dirty="0" smtClean="0">
                  <a:latin typeface="Times New Roman"/>
                  <a:cs typeface="Times New Roman"/>
                </a:rPr>
                <a:t>rma p</a:t>
              </a:r>
              <a:r>
                <a:rPr sz="1200" spc="-4" dirty="0" smtClean="0">
                  <a:latin typeface="Times New Roman"/>
                  <a:cs typeface="Times New Roman"/>
                </a:rPr>
                <a:t>a</a:t>
              </a:r>
              <a:r>
                <a:rPr sz="1200" spc="0" dirty="0" smtClean="0">
                  <a:latin typeface="Times New Roman"/>
                  <a:cs typeface="Times New Roman"/>
                </a:rPr>
                <a:t>rte</a:t>
              </a:r>
              <a:r>
                <a:rPr sz="1200" spc="-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nte d</a:t>
              </a:r>
              <a:r>
                <a:rPr sz="1200" spc="-4" dirty="0" smtClean="0">
                  <a:latin typeface="Times New Roman"/>
                  <a:cs typeface="Times New Roman"/>
                </a:rPr>
                <a:t>e</a:t>
              </a:r>
              <a:r>
                <a:rPr sz="1200" spc="0" dirty="0" smtClean="0">
                  <a:latin typeface="Times New Roman"/>
                  <a:cs typeface="Times New Roman"/>
                </a:rPr>
                <a:t>l cont</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to.</a:t>
              </a:r>
              <a:endParaRPr sz="1200">
                <a:latin typeface="Times New Roman"/>
                <a:cs typeface="Times New Roman"/>
              </a:endParaRPr>
            </a:p>
          </p:txBody>
        </p:sp>
        <p:sp>
          <p:nvSpPr>
            <p:cNvPr id="3" name="object 3"/>
            <p:cNvSpPr txBox="1"/>
            <p:nvPr/>
          </p:nvSpPr>
          <p:spPr>
            <a:xfrm>
              <a:off x="1427734" y="8008669"/>
              <a:ext cx="5360947" cy="703834"/>
            </a:xfrm>
            <a:prstGeom prst="rect">
              <a:avLst/>
            </a:prstGeom>
          </p:spPr>
          <p:txBody>
            <a:bodyPr wrap="square" lIns="0" tIns="0" rIns="0" bIns="0" rtlCol="0">
              <a:noAutofit/>
            </a:bodyPr>
            <a:lstStyle/>
            <a:p>
              <a:pPr marL="12700" marR="5712" algn="just">
                <a:lnSpc>
                  <a:spcPts val="1325"/>
                </a:lnSpc>
                <a:spcBef>
                  <a:spcPts val="66"/>
                </a:spcBef>
              </a:pPr>
              <a:r>
                <a:rPr sz="1200" spc="-14" dirty="0" smtClean="0">
                  <a:latin typeface="Times New Roman"/>
                  <a:cs typeface="Times New Roman"/>
                </a:rPr>
                <a:t>L</a:t>
              </a:r>
              <a:r>
                <a:rPr sz="1200" spc="0" dirty="0" smtClean="0">
                  <a:latin typeface="Times New Roman"/>
                  <a:cs typeface="Times New Roman"/>
                </a:rPr>
                <a:t>a</a:t>
              </a:r>
              <a:r>
                <a:rPr sz="1200" spc="1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125"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ina</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a </a:t>
              </a:r>
              <a:r>
                <a:rPr sz="1200" spc="245"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1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12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E</a:t>
              </a:r>
              <a:r>
                <a:rPr sz="1200" spc="14" dirty="0" smtClean="0">
                  <a:latin typeface="Times New Roman"/>
                  <a:cs typeface="Times New Roman"/>
                </a:rPr>
                <a:t>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29"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D</a:t>
              </a:r>
              <a:r>
                <a:rPr sz="1200" spc="0" dirty="0" smtClean="0">
                  <a:latin typeface="Times New Roman"/>
                  <a:cs typeface="Times New Roman"/>
                </a:rPr>
                <a:t>ES</a:t>
              </a:r>
              <a:r>
                <a:rPr sz="1200" spc="119"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129" dirty="0" smtClean="0">
                  <a:latin typeface="Times New Roman"/>
                  <a:cs typeface="Times New Roman"/>
                </a:rPr>
                <a:t> </a:t>
              </a: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13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a:p>
              <a:pPr marL="12700" algn="just">
                <a:lnSpc>
                  <a:spcPct val="95921"/>
                </a:lnSpc>
              </a:pP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rá </a:t>
              </a:r>
              <a:r>
                <a:rPr sz="1200" spc="-4" dirty="0" smtClean="0">
                  <a:latin typeface="Times New Roman"/>
                  <a:cs typeface="Times New Roman"/>
                </a:rPr>
                <a:t>e</a:t>
              </a:r>
              <a:r>
                <a:rPr sz="1200" spc="0" dirty="0" smtClean="0">
                  <a:latin typeface="Times New Roman"/>
                  <a:cs typeface="Times New Roman"/>
                </a:rPr>
                <a:t>fe</a:t>
              </a:r>
              <a:r>
                <a:rPr sz="1200" spc="-4" dirty="0" smtClean="0">
                  <a:latin typeface="Times New Roman"/>
                  <a:cs typeface="Times New Roman"/>
                </a:rPr>
                <a:t>c</a:t>
              </a:r>
              <a:r>
                <a:rPr sz="1200" spc="0" dirty="0" smtClean="0">
                  <a:latin typeface="Times New Roman"/>
                  <a:cs typeface="Times New Roman"/>
                </a:rPr>
                <a:t>tuada de</a:t>
              </a:r>
              <a:r>
                <a:rPr sz="1200" spc="4" dirty="0" smtClean="0">
                  <a:latin typeface="Times New Roman"/>
                  <a:cs typeface="Times New Roman"/>
                </a:rPr>
                <a:t> 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d</a:t>
              </a:r>
              <a:r>
                <a:rPr sz="1200" spc="0" dirty="0" smtClean="0">
                  <a:latin typeface="Times New Roman"/>
                  <a:cs typeface="Times New Roman"/>
                </a:rPr>
                <a:t>o</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 </a:t>
              </a:r>
              <a:r>
                <a:rPr sz="1200" spc="0" dirty="0" smtClean="0">
                  <a:latin typeface="Times New Roman"/>
                  <a:cs typeface="Times New Roman"/>
                </a:rPr>
                <a:t>No</a:t>
              </a:r>
              <a:r>
                <a:rPr sz="1200" spc="-4" dirty="0" smtClean="0">
                  <a:latin typeface="Times New Roman"/>
                  <a:cs typeface="Times New Roman"/>
                </a:rPr>
                <a:t>r</a:t>
              </a:r>
              <a:r>
                <a:rPr sz="1200" spc="0" dirty="0" smtClean="0">
                  <a:latin typeface="Times New Roman"/>
                  <a:cs typeface="Times New Roman"/>
                </a:rPr>
                <a:t>mas</a:t>
              </a:r>
              <a:r>
                <a:rPr sz="1200" spc="19" dirty="0" smtClean="0">
                  <a:latin typeface="Times New Roman"/>
                  <a:cs typeface="Times New Roman"/>
                </a:rPr>
                <a:t> </a:t>
              </a:r>
              <a:r>
                <a:rPr sz="1200" spc="-29" dirty="0" smtClean="0">
                  <a:latin typeface="Times New Roman"/>
                  <a:cs typeface="Times New Roman"/>
                </a:rPr>
                <a:t>I</a:t>
              </a:r>
              <a:r>
                <a:rPr sz="1200" spc="0" dirty="0" smtClean="0">
                  <a:latin typeface="Times New Roman"/>
                  <a:cs typeface="Times New Roman"/>
                </a:rPr>
                <a:t>nt</a:t>
              </a:r>
              <a:r>
                <a:rPr sz="1200" spc="9" dirty="0" smtClean="0">
                  <a:latin typeface="Times New Roman"/>
                  <a:cs typeface="Times New Roman"/>
                </a:rPr>
                <a:t>e</a:t>
              </a:r>
              <a:r>
                <a:rPr sz="1200" spc="0" dirty="0" smtClean="0">
                  <a:latin typeface="Times New Roman"/>
                  <a:cs typeface="Times New Roman"/>
                </a:rPr>
                <a:t>rn</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o</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les</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Auditorí</a:t>
              </a:r>
              <a:r>
                <a:rPr sz="1200" spc="-4"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las</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incl</a:t>
              </a:r>
              <a:r>
                <a:rPr sz="1200" spc="9" dirty="0" smtClean="0">
                  <a:latin typeface="Times New Roman"/>
                  <a:cs typeface="Times New Roman"/>
                </a:rPr>
                <a:t>u</a:t>
              </a:r>
              <a:r>
                <a:rPr sz="1200" spc="-25" dirty="0" smtClean="0">
                  <a:latin typeface="Times New Roman"/>
                  <a:cs typeface="Times New Roman"/>
                </a:rPr>
                <a:t>y</a:t>
              </a:r>
              <a:r>
                <a:rPr sz="1200" spc="-4" dirty="0" smtClean="0">
                  <a:latin typeface="Times New Roman"/>
                  <a:cs typeface="Times New Roman"/>
                </a:rPr>
                <a:t>e</a:t>
              </a:r>
              <a:r>
                <a:rPr sz="1200" spc="0" dirty="0" smtClean="0">
                  <a:latin typeface="Times New Roman"/>
                  <a:cs typeface="Times New Roman"/>
                </a:rPr>
                <a:t>n pru</a:t>
              </a:r>
              <a:r>
                <a:rPr sz="1200" spc="-9"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40" dirty="0" smtClean="0">
                  <a:latin typeface="Times New Roman"/>
                  <a:cs typeface="Times New Roman"/>
                </a:rPr>
                <a:t> </a:t>
              </a:r>
              <a:r>
                <a:rPr sz="1200" spc="0" dirty="0" smtClean="0">
                  <a:latin typeface="Times New Roman"/>
                  <a:cs typeface="Times New Roman"/>
                </a:rPr>
                <a:t>y otros</a:t>
              </a:r>
              <a:r>
                <a:rPr sz="1200" spc="25"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onsid</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o</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 de</a:t>
              </a:r>
              <a:r>
                <a:rPr sz="1200" spc="-4" dirty="0" smtClean="0">
                  <a:latin typeface="Times New Roman"/>
                  <a:cs typeface="Times New Roman"/>
                </a:rPr>
                <a:t> 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9" dirty="0" smtClean="0">
                  <a:latin typeface="Times New Roman"/>
                  <a:cs typeface="Times New Roman"/>
                </a:rPr>
                <a:t>c</a:t>
              </a:r>
              <a:r>
                <a:rPr sz="1200" spc="0" dirty="0" smtClean="0">
                  <a:latin typeface="Times New Roman"/>
                  <a:cs typeface="Times New Roman"/>
                </a:rPr>
                <a:t>on las</a:t>
              </a:r>
              <a:r>
                <a:rPr sz="1200" spc="9"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i</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u</a:t>
              </a:r>
              <a:r>
                <a:rPr sz="1200" spc="9" dirty="0" smtClean="0">
                  <a:latin typeface="Times New Roman"/>
                  <a:cs typeface="Times New Roman"/>
                </a:rPr>
                <a:t>n</a:t>
              </a:r>
              <a:r>
                <a:rPr sz="1200" spc="0" dirty="0" smtClean="0">
                  <a:latin typeface="Times New Roman"/>
                  <a:cs typeface="Times New Roman"/>
                </a:rPr>
                <a:t>stan</a:t>
              </a:r>
              <a:r>
                <a:rPr sz="1200" spc="-4" dirty="0" smtClean="0">
                  <a:latin typeface="Times New Roman"/>
                  <a:cs typeface="Times New Roman"/>
                </a:rPr>
                <a:t>c</a:t>
              </a:r>
              <a:r>
                <a:rPr sz="1200" spc="0" dirty="0" smtClean="0">
                  <a:latin typeface="Times New Roman"/>
                  <a:cs typeface="Times New Roman"/>
                </a:rPr>
                <a:t>ias.</a:t>
              </a:r>
              <a:endParaRPr sz="1200">
                <a:latin typeface="Times New Roman"/>
                <a:cs typeface="Times New Roman"/>
              </a:endParaRPr>
            </a:p>
          </p:txBody>
        </p:sp>
        <p:sp>
          <p:nvSpPr>
            <p:cNvPr id="2" name="object 2"/>
            <p:cNvSpPr txBox="1"/>
            <p:nvPr/>
          </p:nvSpPr>
          <p:spPr>
            <a:xfrm>
              <a:off x="1427734" y="8888271"/>
              <a:ext cx="50692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 </a:t>
              </a:r>
              <a:r>
                <a:rPr sz="1200" spc="-4" dirty="0" smtClean="0">
                  <a:latin typeface="Times New Roman"/>
                  <a:cs typeface="Times New Roman"/>
                </a:rPr>
                <a:t>a</a:t>
              </a:r>
              <a:r>
                <a:rPr sz="1200" spc="0" dirty="0" smtClean="0">
                  <a:latin typeface="Times New Roman"/>
                  <a:cs typeface="Times New Roman"/>
                </a:rPr>
                <a:t>lc</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jos que</a:t>
              </a:r>
              <a:r>
                <a:rPr sz="1200" spc="-4"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ra a</a:t>
              </a:r>
              <a:r>
                <a:rPr sz="1200" spc="-4"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bo </a:t>
              </a:r>
              <a:r>
                <a:rPr sz="1200" spc="-4" dirty="0" smtClean="0">
                  <a:latin typeface="Times New Roman"/>
                  <a:cs typeface="Times New Roman"/>
                </a:rPr>
                <a:t>e</a:t>
              </a:r>
              <a:r>
                <a:rPr sz="1200" spc="0" dirty="0" smtClean="0">
                  <a:latin typeface="Times New Roman"/>
                  <a:cs typeface="Times New Roman"/>
                </a:rPr>
                <a:t>l au</a:t>
              </a:r>
              <a:r>
                <a:rPr sz="1200" spc="9" dirty="0" smtClean="0">
                  <a:latin typeface="Times New Roman"/>
                  <a:cs typeface="Times New Roman"/>
                </a:rPr>
                <a:t>d</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or d</a:t>
              </a:r>
              <a:r>
                <a:rPr sz="1200" spc="-9" dirty="0" smtClean="0">
                  <a:latin typeface="Times New Roman"/>
                  <a:cs typeface="Times New Roman"/>
                </a:rPr>
                <a:t>e</a:t>
              </a:r>
              <a:r>
                <a:rPr sz="1200" spc="0" dirty="0" smtClean="0">
                  <a:latin typeface="Times New Roman"/>
                  <a:cs typeface="Times New Roman"/>
                </a:rPr>
                <a:t>ntro de</a:t>
              </a:r>
              <a:r>
                <a:rPr sz="1200" spc="-4" dirty="0" smtClean="0">
                  <a:latin typeface="Times New Roman"/>
                  <a:cs typeface="Times New Roman"/>
                </a:rPr>
                <a:t> e</a:t>
              </a:r>
              <a:r>
                <a:rPr sz="1200" spc="0" dirty="0" smtClean="0">
                  <a:latin typeface="Times New Roman"/>
                  <a:cs typeface="Times New Roman"/>
                </a:rPr>
                <a:t>ste</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14" dirty="0" smtClean="0">
                  <a:latin typeface="Times New Roman"/>
                  <a:cs typeface="Times New Roman"/>
                </a:rPr>
                <a:t>t</a:t>
              </a:r>
              <a:r>
                <a:rPr sz="1200" spc="0" dirty="0" smtClean="0">
                  <a:latin typeface="Times New Roman"/>
                  <a:cs typeface="Times New Roman"/>
                </a:rPr>
                <a:t>o son:</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1981200" y="807515"/>
            <a:ext cx="5811266" cy="8064245"/>
            <a:chOff x="1427734" y="902765"/>
            <a:chExt cx="5370372" cy="8064245"/>
          </a:xfrm>
        </p:grpSpPr>
        <p:sp>
          <p:nvSpPr>
            <p:cNvPr id="12" name="object 12"/>
            <p:cNvSpPr txBox="1"/>
            <p:nvPr/>
          </p:nvSpPr>
          <p:spPr>
            <a:xfrm>
              <a:off x="1427734" y="902765"/>
              <a:ext cx="5369915" cy="353059"/>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a:t>
              </a:r>
              <a:r>
                <a:rPr sz="1200" b="1" spc="114" dirty="0" smtClean="0">
                  <a:latin typeface="Times New Roman"/>
                  <a:cs typeface="Times New Roman"/>
                </a:rPr>
                <a:t> </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iones </a:t>
              </a:r>
              <a:r>
                <a:rPr sz="1200" spc="16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60" dirty="0" smtClean="0">
                  <a:latin typeface="Times New Roman"/>
                  <a:cs typeface="Times New Roman"/>
                </a:rPr>
                <a:t> </a:t>
              </a:r>
              <a:r>
                <a:rPr sz="1200" spc="0" dirty="0" smtClean="0">
                  <a:latin typeface="Times New Roman"/>
                  <a:cs typeface="Times New Roman"/>
                </a:rPr>
                <a:t>la </a:t>
              </a:r>
              <a:r>
                <a:rPr sz="1200" spc="175"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r</a:t>
              </a:r>
              <a:r>
                <a:rPr sz="1200" spc="-4" dirty="0" smtClean="0">
                  <a:latin typeface="Times New Roman"/>
                  <a:cs typeface="Times New Roman"/>
                </a:rPr>
                <a:t>ecc</a:t>
              </a:r>
              <a:r>
                <a:rPr sz="1200" spc="0" dirty="0" smtClean="0">
                  <a:latin typeface="Times New Roman"/>
                  <a:cs typeface="Times New Roman"/>
                </a:rPr>
                <a:t>ión </a:t>
              </a:r>
              <a:r>
                <a:rPr sz="1200" spc="17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6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a:t>
              </a:r>
              <a:r>
                <a:rPr sz="1200" spc="180" dirty="0" smtClean="0">
                  <a:latin typeface="Times New Roman"/>
                  <a:cs typeface="Times New Roman"/>
                </a:rPr>
                <a:t> </a:t>
              </a:r>
              <a:r>
                <a:rPr sz="1200" spc="0" dirty="0" smtClean="0">
                  <a:latin typeface="Times New Roman"/>
                  <a:cs typeface="Times New Roman"/>
                </a:rPr>
                <a:t>y </a:t>
              </a:r>
              <a:r>
                <a:rPr sz="1200" spc="155"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a:t>
              </a:r>
              <a:r>
                <a:rPr sz="1200" spc="170" dirty="0" smtClean="0">
                  <a:latin typeface="Times New Roman"/>
                  <a:cs typeface="Times New Roman"/>
                </a:rPr>
                <a:t> </a:t>
              </a:r>
              <a:r>
                <a:rPr sz="1200" spc="0" dirty="0" smtClean="0">
                  <a:latin typeface="Times New Roman"/>
                  <a:cs typeface="Times New Roman"/>
                </a:rPr>
                <a:t>Cont</a:t>
              </a:r>
              <a:r>
                <a:rPr sz="1200" spc="9"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 </a:t>
              </a:r>
              <a:r>
                <a:rPr sz="1200" spc="175"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a:p>
              <a:pPr marL="192531" marR="22859">
                <a:lnSpc>
                  <a:spcPct val="95825"/>
                </a:lnSpc>
              </a:pP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 </a:t>
              </a:r>
              <a:r>
                <a:rPr sz="1200" spc="-4" dirty="0" smtClean="0">
                  <a:latin typeface="Times New Roman"/>
                  <a:cs typeface="Times New Roman"/>
                </a:rPr>
                <a:t>H</a:t>
              </a:r>
              <a:r>
                <a:rPr sz="1200" spc="0" dirty="0" smtClean="0">
                  <a:latin typeface="Times New Roman"/>
                  <a:cs typeface="Times New Roman"/>
                </a:rPr>
                <a:t>umanos </a:t>
              </a:r>
              <a:r>
                <a:rPr sz="1200" spc="-4" dirty="0" smtClean="0">
                  <a:latin typeface="Times New Roman"/>
                  <a:cs typeface="Times New Roman"/>
                </a:rPr>
                <a:t>e</a:t>
              </a:r>
              <a:r>
                <a:rPr sz="1200" spc="0" dirty="0" smtClean="0">
                  <a:latin typeface="Times New Roman"/>
                  <a:cs typeface="Times New Roman"/>
                </a:rPr>
                <a:t>n lo</a:t>
              </a:r>
              <a:r>
                <a:rPr sz="1200" spc="1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sponde</a:t>
              </a:r>
              <a:r>
                <a:rPr sz="1200" spc="-4" dirty="0" smtClean="0">
                  <a:latin typeface="Times New Roman"/>
                  <a:cs typeface="Times New Roman"/>
                </a:rPr>
                <a:t> a</a:t>
              </a:r>
              <a:r>
                <a:rPr sz="1200" spc="0" dirty="0" smtClean="0">
                  <a:latin typeface="Times New Roman"/>
                  <a:cs typeface="Times New Roman"/>
                </a:rPr>
                <a:t>:</a:t>
              </a:r>
              <a:endParaRPr sz="1200">
                <a:latin typeface="Times New Roman"/>
                <a:cs typeface="Times New Roman"/>
              </a:endParaRPr>
            </a:p>
          </p:txBody>
        </p:sp>
        <p:sp>
          <p:nvSpPr>
            <p:cNvPr id="11" name="object 11"/>
            <p:cNvSpPr txBox="1"/>
            <p:nvPr/>
          </p:nvSpPr>
          <p:spPr>
            <a:xfrm>
              <a:off x="1427734" y="1428545"/>
              <a:ext cx="1997532" cy="703579"/>
            </a:xfrm>
            <a:prstGeom prst="rect">
              <a:avLst/>
            </a:prstGeom>
          </p:spPr>
          <p:txBody>
            <a:bodyPr wrap="square" lIns="0" tIns="0" rIns="0" bIns="0" rtlCol="0">
              <a:noAutofit/>
            </a:bodyPr>
            <a:lstStyle/>
            <a:p>
              <a:pPr marL="12700" marR="22860">
                <a:lnSpc>
                  <a:spcPts val="1325"/>
                </a:lnSpc>
                <a:spcBef>
                  <a:spcPts val="66"/>
                </a:spcBef>
              </a:pPr>
              <a:r>
                <a:rPr sz="1200" spc="-4" dirty="0" smtClean="0">
                  <a:latin typeface="Times New Roman"/>
                  <a:cs typeface="Times New Roman"/>
                </a:rPr>
                <a:t>-</a:t>
              </a:r>
              <a:r>
                <a:rPr sz="1200" spc="4" dirty="0" smtClean="0">
                  <a:latin typeface="Times New Roman"/>
                  <a:cs typeface="Times New Roman"/>
                </a:rPr>
                <a:t>S</a:t>
              </a:r>
              <a:r>
                <a:rPr sz="1200" spc="0" dirty="0" smtClean="0">
                  <a:latin typeface="Times New Roman"/>
                  <a:cs typeface="Times New Roman"/>
                </a:rPr>
                <a:t>u or</a:t>
              </a:r>
              <a:r>
                <a:rPr sz="1200" spc="-4" dirty="0" smtClean="0">
                  <a:latin typeface="Times New Roman"/>
                  <a:cs typeface="Times New Roman"/>
                </a:rPr>
                <a:t>ga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a:p>
              <a:pPr marL="12700" marR="22860">
                <a:lnSpc>
                  <a:spcPct val="95825"/>
                </a:lnSpc>
              </a:pPr>
              <a:r>
                <a:rPr sz="1200" spc="-4" dirty="0" smtClean="0">
                  <a:latin typeface="Times New Roman"/>
                  <a:cs typeface="Times New Roman"/>
                </a:rPr>
                <a:t>-</a:t>
              </a:r>
              <a:r>
                <a:rPr sz="1200" spc="0" dirty="0" smtClean="0">
                  <a:latin typeface="Times New Roman"/>
                  <a:cs typeface="Times New Roman"/>
                </a:rPr>
                <a:t>Estru</a:t>
              </a:r>
              <a:r>
                <a:rPr sz="1200" spc="-4" dirty="0" smtClean="0">
                  <a:latin typeface="Times New Roman"/>
                  <a:cs typeface="Times New Roman"/>
                </a:rPr>
                <a:t>c</a:t>
              </a:r>
              <a:r>
                <a:rPr sz="1200" spc="0" dirty="0" smtClean="0">
                  <a:latin typeface="Times New Roman"/>
                  <a:cs typeface="Times New Roman"/>
                </a:rPr>
                <a:t>tura</a:t>
              </a:r>
              <a:r>
                <a:rPr sz="1200" spc="4" dirty="0" smtClean="0">
                  <a:latin typeface="Times New Roman"/>
                  <a:cs typeface="Times New Roman"/>
                </a:rPr>
                <a:t> </a:t>
              </a:r>
              <a:r>
                <a:rPr sz="1200" spc="-4" dirty="0" smtClean="0">
                  <a:latin typeface="Times New Roman"/>
                  <a:cs typeface="Times New Roman"/>
                </a:rPr>
                <a:t>-</a:t>
              </a:r>
              <a:r>
                <a:rPr sz="1200" spc="0" dirty="0" smtClean="0">
                  <a:latin typeface="Times New Roman"/>
                  <a:cs typeface="Times New Roman"/>
                </a:rPr>
                <a:t>plan</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14" dirty="0" smtClean="0">
                  <a:latin typeface="Times New Roman"/>
                  <a:cs typeface="Times New Roman"/>
                </a:rPr>
                <a:t>t</a:t>
              </a:r>
              <a:r>
                <a:rPr sz="1200" spc="0" dirty="0" smtClean="0">
                  <a:latin typeface="Times New Roman"/>
                  <a:cs typeface="Times New Roman"/>
                </a:rPr>
                <a:t>rab</a:t>
              </a:r>
              <a:r>
                <a:rPr sz="1200" spc="-4" dirty="0" smtClean="0">
                  <a:latin typeface="Times New Roman"/>
                  <a:cs typeface="Times New Roman"/>
                </a:rPr>
                <a:t>a</a:t>
              </a:r>
              <a:r>
                <a:rPr sz="1200" spc="0" dirty="0" smtClean="0">
                  <a:latin typeface="Times New Roman"/>
                  <a:cs typeface="Times New Roman"/>
                </a:rPr>
                <a:t>jo</a:t>
              </a:r>
              <a:endParaRPr sz="1200">
                <a:latin typeface="Times New Roman"/>
                <a:cs typeface="Times New Roman"/>
              </a:endParaRPr>
            </a:p>
            <a:p>
              <a:pPr marL="12700" marR="22860">
                <a:lnSpc>
                  <a:spcPct val="95825"/>
                </a:lnSpc>
              </a:pPr>
              <a:r>
                <a:rPr sz="1200" spc="-4" dirty="0" smtClean="0">
                  <a:latin typeface="Times New Roman"/>
                  <a:cs typeface="Times New Roman"/>
                </a:rPr>
                <a:t>-</a:t>
              </a: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 humanos </a:t>
              </a:r>
              <a:r>
                <a:rPr sz="1200" spc="9" dirty="0" smtClean="0">
                  <a:latin typeface="Times New Roman"/>
                  <a:cs typeface="Times New Roman"/>
                </a:rPr>
                <a:t>-</a:t>
              </a:r>
              <a:r>
                <a:rPr sz="1200" spc="-4" dirty="0" smtClean="0">
                  <a:latin typeface="Times New Roman"/>
                  <a:cs typeface="Times New Roman"/>
                </a:rPr>
                <a:t>c</a:t>
              </a:r>
              <a:r>
                <a:rPr sz="1200" spc="0" dirty="0" smtClean="0">
                  <a:latin typeface="Times New Roman"/>
                  <a:cs typeface="Times New Roman"/>
                </a:rPr>
                <a:t>on</a:t>
              </a:r>
              <a:r>
                <a:rPr sz="1200" spc="14" dirty="0" smtClean="0">
                  <a:latin typeface="Times New Roman"/>
                  <a:cs typeface="Times New Roman"/>
                </a:rPr>
                <a:t>t</a:t>
              </a:r>
              <a:r>
                <a:rPr sz="1200" spc="0" dirty="0" smtClean="0">
                  <a:latin typeface="Times New Roman"/>
                  <a:cs typeface="Times New Roman"/>
                </a:rPr>
                <a:t>rol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12700">
                <a:lnSpc>
                  <a:spcPct val="95825"/>
                </a:lnSpc>
              </a:pPr>
              <a:r>
                <a:rPr sz="1200" spc="-4" dirty="0" smtClean="0">
                  <a:latin typeface="Times New Roman"/>
                  <a:cs typeface="Times New Roman"/>
                </a:rPr>
                <a:t>-</a:t>
              </a:r>
              <a:r>
                <a:rPr sz="1200" spc="0" dirty="0" smtClean="0">
                  <a:latin typeface="Times New Roman"/>
                  <a:cs typeface="Times New Roman"/>
                </a:rPr>
                <a:t>No</a:t>
              </a:r>
              <a:r>
                <a:rPr sz="1200" spc="-4" dirty="0" smtClean="0">
                  <a:latin typeface="Times New Roman"/>
                  <a:cs typeface="Times New Roman"/>
                </a:rPr>
                <a:t>r</a:t>
              </a:r>
              <a:r>
                <a:rPr sz="1200" spc="0" dirty="0" smtClean="0">
                  <a:latin typeface="Times New Roman"/>
                  <a:cs typeface="Times New Roman"/>
                </a:rPr>
                <a:t>mas</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pol</a:t>
              </a:r>
              <a:r>
                <a:rPr sz="1200" spc="4" dirty="0" smtClean="0">
                  <a:latin typeface="Times New Roman"/>
                  <a:cs typeface="Times New Roman"/>
                </a:rPr>
                <a:t>í</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a:t>
              </a:r>
              <a:r>
                <a:rPr sz="1200" spc="-4" dirty="0" smtClean="0">
                  <a:latin typeface="Times New Roman"/>
                  <a:cs typeface="Times New Roman"/>
                </a:rPr>
                <a:t>e</a:t>
              </a:r>
              <a:r>
                <a:rPr sz="1200" spc="0" dirty="0" smtClean="0">
                  <a:latin typeface="Times New Roman"/>
                  <a:cs typeface="Times New Roman"/>
                </a:rPr>
                <a:t>st</a:t>
              </a:r>
              <a:r>
                <a:rPr sz="1200" spc="9" dirty="0" smtClean="0">
                  <a:latin typeface="Times New Roman"/>
                  <a:cs typeface="Times New Roman"/>
                </a:rPr>
                <a:t>á</a:t>
              </a:r>
              <a:r>
                <a:rPr sz="1200" spc="0" dirty="0" smtClean="0">
                  <a:latin typeface="Times New Roman"/>
                  <a:cs typeface="Times New Roman"/>
                </a:rPr>
                <a:t>nd</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0" name="object 10"/>
            <p:cNvSpPr txBox="1"/>
            <p:nvPr/>
          </p:nvSpPr>
          <p:spPr>
            <a:xfrm>
              <a:off x="1427734" y="2304845"/>
              <a:ext cx="1865934" cy="177800"/>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b</a:t>
              </a:r>
              <a:r>
                <a:rPr sz="1200" b="1" spc="0" dirty="0" smtClean="0">
                  <a:latin typeface="Times New Roman"/>
                  <a:cs typeface="Times New Roman"/>
                </a:rPr>
                <a:t>)</a:t>
              </a:r>
              <a:r>
                <a:rPr sz="1200" b="1" spc="44" dirty="0" smtClean="0">
                  <a:latin typeface="Times New Roman"/>
                  <a:cs typeface="Times New Roman"/>
                </a:rPr>
                <a:t> </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de los s</a:t>
              </a:r>
              <a:r>
                <a:rPr sz="1200" spc="4" dirty="0" smtClean="0">
                  <a:latin typeface="Times New Roman"/>
                  <a:cs typeface="Times New Roman"/>
                </a:rPr>
                <a:t>i</a:t>
              </a:r>
              <a:r>
                <a:rPr sz="1200" spc="0" dirty="0" smtClean="0">
                  <a:latin typeface="Times New Roman"/>
                  <a:cs typeface="Times New Roman"/>
                </a:rPr>
                <a:t>ste</a:t>
              </a:r>
              <a:r>
                <a:rPr sz="1200" spc="9"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sp>
          <p:nvSpPr>
            <p:cNvPr id="9" name="object 9"/>
            <p:cNvSpPr txBox="1"/>
            <p:nvPr/>
          </p:nvSpPr>
          <p:spPr>
            <a:xfrm>
              <a:off x="1427734" y="2655746"/>
              <a:ext cx="5367324" cy="140462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a:t>
              </a:r>
              <a:r>
                <a:rPr sz="1200" spc="5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54"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0"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f</a:t>
              </a:r>
              <a:r>
                <a:rPr sz="1200" spc="-9"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s  </a:t>
              </a:r>
              <a:r>
                <a:rPr sz="1200" spc="59"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t>
              </a:r>
              <a:r>
                <a:rPr sz="1200" spc="-4" dirty="0" smtClean="0">
                  <a:latin typeface="Times New Roman"/>
                  <a:cs typeface="Times New Roman"/>
                </a:rPr>
                <a:t>a</a:t>
              </a:r>
              <a:r>
                <a:rPr sz="1200" spc="0" dirty="0" smtClean="0">
                  <a:latin typeface="Times New Roman"/>
                  <a:cs typeface="Times New Roman"/>
                </a:rPr>
                <a:t>s  </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69" dirty="0" smtClean="0">
                  <a:latin typeface="Times New Roman"/>
                  <a:cs typeface="Times New Roman"/>
                </a:rPr>
                <a:t> </a:t>
              </a:r>
              <a:r>
                <a:rPr sz="1200" spc="0" dirty="0" smtClean="0">
                  <a:latin typeface="Times New Roman"/>
                  <a:cs typeface="Times New Roman"/>
                </a:rPr>
                <a:t>op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a:t>
              </a:r>
              <a:r>
                <a:rPr sz="1200" spc="69" dirty="0" smtClean="0">
                  <a:latin typeface="Times New Roman"/>
                  <a:cs typeface="Times New Roman"/>
                </a:rPr>
                <a:t> </a:t>
              </a:r>
              <a:r>
                <a:rPr sz="1200" spc="0" dirty="0" smtClean="0">
                  <a:latin typeface="Times New Roman"/>
                  <a:cs typeface="Times New Roman"/>
                </a:rPr>
                <a:t>(</a:t>
              </a:r>
              <a:r>
                <a:rPr sz="1200" spc="-4" dirty="0" smtClean="0">
                  <a:latin typeface="Times New Roman"/>
                  <a:cs typeface="Times New Roman"/>
                </a:rPr>
                <a:t>f</a:t>
              </a:r>
              <a:r>
                <a:rPr sz="1200" spc="0" dirty="0" smtClean="0">
                  <a:latin typeface="Times New Roman"/>
                  <a:cs typeface="Times New Roman"/>
                </a:rPr>
                <a:t>lu</a:t>
              </a:r>
              <a:r>
                <a:rPr sz="1200" spc="4" dirty="0" smtClean="0">
                  <a:latin typeface="Times New Roman"/>
                  <a:cs typeface="Times New Roman"/>
                </a:rPr>
                <a:t>j</a:t>
              </a:r>
              <a:r>
                <a:rPr sz="1200" spc="0" dirty="0" smtClean="0">
                  <a:latin typeface="Times New Roman"/>
                  <a:cs typeface="Times New Roman"/>
                </a:rPr>
                <a:t>o  </a:t>
              </a:r>
              <a:r>
                <a:rPr sz="1200" spc="59" dirty="0" smtClean="0">
                  <a:latin typeface="Times New Roman"/>
                  <a:cs typeface="Times New Roman"/>
                </a:rPr>
                <a:t> </a:t>
              </a:r>
              <a:r>
                <a:rPr sz="1200" spc="0" dirty="0" smtClean="0">
                  <a:latin typeface="Times New Roman"/>
                  <a:cs typeface="Times New Roman"/>
                </a:rPr>
                <a:t>de  </a:t>
              </a:r>
              <a:r>
                <a:rPr sz="1200" spc="64"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endParaRPr sz="1200" dirty="0">
                <a:latin typeface="Times New Roman"/>
                <a:cs typeface="Times New Roman"/>
              </a:endParaRPr>
            </a:p>
            <a:p>
              <a:pPr marL="12700" marR="6047">
                <a:lnSpc>
                  <a:spcPct val="95825"/>
                </a:lnSpc>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r>
                <a:rPr sz="1200" spc="69"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a:t>
              </a:r>
              <a:r>
                <a:rPr sz="1200" spc="9" dirty="0" smtClean="0">
                  <a:latin typeface="Times New Roman"/>
                  <a:cs typeface="Times New Roman"/>
                </a:rPr>
                <a:t>e</a:t>
              </a:r>
              <a:r>
                <a:rPr sz="1200" spc="0" dirty="0" smtClean="0">
                  <a:latin typeface="Times New Roman"/>
                  <a:cs typeface="Times New Roman"/>
                </a:rPr>
                <a:t>nta</a:t>
              </a:r>
              <a:r>
                <a:rPr sz="1200" spc="-4" dirty="0" smtClean="0">
                  <a:latin typeface="Times New Roman"/>
                  <a:cs typeface="Times New Roman"/>
                </a:rPr>
                <a:t>c</a:t>
              </a:r>
              <a:r>
                <a:rPr sz="1200" spc="0" dirty="0" smtClean="0">
                  <a:latin typeface="Times New Roman"/>
                  <a:cs typeface="Times New Roman"/>
                </a:rPr>
                <a:t>ión,</a:t>
              </a:r>
              <a:r>
                <a:rPr sz="1200" spc="7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dund</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6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7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8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r</a:t>
              </a:r>
              <a:r>
                <a:rPr sz="1200" spc="-4" dirty="0" smtClean="0">
                  <a:latin typeface="Times New Roman"/>
                  <a:cs typeface="Times New Roman"/>
                </a:rPr>
                <a:t>c</a:t>
              </a:r>
              <a:r>
                <a:rPr sz="1200" spc="0" dirty="0" smtClean="0">
                  <a:latin typeface="Times New Roman"/>
                  <a:cs typeface="Times New Roman"/>
                </a:rPr>
                <a:t>hivos,</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stánd</a:t>
              </a:r>
              <a:r>
                <a:rPr sz="1200" spc="-4" dirty="0" smtClean="0">
                  <a:latin typeface="Times New Roman"/>
                  <a:cs typeface="Times New Roman"/>
                </a:rPr>
                <a:t>a</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69" dirty="0" smtClean="0">
                  <a:latin typeface="Times New Roman"/>
                  <a:cs typeface="Times New Roman"/>
                </a:rPr>
                <a:t> </a:t>
              </a:r>
              <a:r>
                <a:rPr sz="1200" spc="0" dirty="0" smtClean="0">
                  <a:latin typeface="Times New Roman"/>
                  <a:cs typeface="Times New Roman"/>
                </a:rPr>
                <a:t>de prog</a:t>
              </a:r>
              <a:r>
                <a:rPr sz="1200" spc="-4" dirty="0" smtClean="0">
                  <a:latin typeface="Times New Roman"/>
                  <a:cs typeface="Times New Roman"/>
                </a:rPr>
                <a:t>ra</a:t>
              </a:r>
              <a:r>
                <a:rPr sz="1200" spc="0" dirty="0" smtClean="0">
                  <a:latin typeface="Times New Roman"/>
                  <a:cs typeface="Times New Roman"/>
                </a:rPr>
                <a:t>m</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cont</a:t>
              </a:r>
              <a:r>
                <a:rPr sz="1200" spc="-4" dirty="0" smtClean="0">
                  <a:latin typeface="Times New Roman"/>
                  <a:cs typeface="Times New Roman"/>
                </a:rPr>
                <a:t>r</a:t>
              </a:r>
              <a:r>
                <a:rPr sz="1200" spc="0" dirty="0" smtClean="0">
                  <a:latin typeface="Times New Roman"/>
                  <a:cs typeface="Times New Roman"/>
                </a:rPr>
                <a:t>oles,</a:t>
              </a:r>
              <a:r>
                <a:rPr sz="1200" spc="9" dirty="0" smtClean="0">
                  <a:latin typeface="Times New Roman"/>
                  <a:cs typeface="Times New Roman"/>
                </a:rPr>
                <a:t> </a:t>
              </a:r>
              <a:r>
                <a:rPr sz="1200" spc="0" dirty="0" smtClean="0">
                  <a:latin typeface="Times New Roman"/>
                  <a:cs typeface="Times New Roman"/>
                </a:rPr>
                <a:t>ut</a:t>
              </a:r>
              <a:r>
                <a:rPr sz="1200" spc="4" dirty="0" smtClean="0">
                  <a:latin typeface="Times New Roman"/>
                  <a:cs typeface="Times New Roman"/>
                </a:rPr>
                <a:t>i</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ac</a:t>
              </a:r>
              <a:r>
                <a:rPr sz="1200" spc="0" dirty="0" smtClean="0">
                  <a:latin typeface="Times New Roman"/>
                  <a:cs typeface="Times New Roman"/>
                </a:rPr>
                <a:t>ión de los s</a:t>
              </a:r>
              <a:r>
                <a:rPr sz="1200" spc="4" dirty="0" smtClean="0">
                  <a:latin typeface="Times New Roman"/>
                  <a:cs typeface="Times New Roman"/>
                </a:rPr>
                <a:t>i</a:t>
              </a:r>
              <a:r>
                <a:rPr sz="1200" spc="0" dirty="0" smtClean="0">
                  <a:latin typeface="Times New Roman"/>
                  <a:cs typeface="Times New Roman"/>
                </a:rPr>
                <a:t>stem</a:t>
              </a:r>
              <a:r>
                <a:rPr sz="1200" spc="-14" dirty="0" smtClean="0">
                  <a:latin typeface="Times New Roman"/>
                  <a:cs typeface="Times New Roman"/>
                </a:rPr>
                <a:t>a</a:t>
              </a:r>
              <a:r>
                <a:rPr sz="1200" spc="0" dirty="0" smtClean="0">
                  <a:latin typeface="Times New Roman"/>
                  <a:cs typeface="Times New Roman"/>
                </a:rPr>
                <a:t>s).</a:t>
              </a:r>
              <a:endParaRPr sz="1200" dirty="0">
                <a:latin typeface="Times New Roman"/>
                <a:cs typeface="Times New Roman"/>
              </a:endParaRPr>
            </a:p>
            <a:p>
              <a:pPr marL="12700" marR="19634">
                <a:lnSpc>
                  <a:spcPct val="95825"/>
                </a:lnSpc>
              </a:pPr>
              <a:r>
                <a:rPr sz="1200" spc="-4" dirty="0" smtClean="0">
                  <a:latin typeface="Times New Roman"/>
                  <a:cs typeface="Times New Roman"/>
                </a:rPr>
                <a:t>-</a:t>
              </a:r>
              <a:r>
                <a:rPr sz="1200" spc="0" dirty="0" smtClean="0">
                  <a:latin typeface="Times New Roman"/>
                  <a:cs typeface="Times New Roman"/>
                </a:rPr>
                <a:t>Opinión de los usua</a:t>
              </a:r>
              <a:r>
                <a:rPr sz="1200" spc="-4" dirty="0" smtClean="0">
                  <a:latin typeface="Times New Roman"/>
                  <a:cs typeface="Times New Roman"/>
                </a:rPr>
                <a:t>r</a:t>
              </a:r>
              <a:r>
                <a:rPr sz="1200" spc="0" dirty="0" smtClean="0">
                  <a:latin typeface="Times New Roman"/>
                  <a:cs typeface="Times New Roman"/>
                </a:rPr>
                <a:t>ios</a:t>
              </a:r>
              <a:r>
                <a:rPr sz="1200" spc="1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 dif</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ntes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ntos</a:t>
              </a:r>
              <a:endParaRPr sz="1200" dirty="0">
                <a:latin typeface="Times New Roman"/>
                <a:cs typeface="Times New Roman"/>
              </a:endParaRPr>
            </a:p>
            <a:p>
              <a:pPr marL="12700" marR="6682">
                <a:lnSpc>
                  <a:spcPct val="95825"/>
                </a:lnSpc>
              </a:pPr>
              <a:r>
                <a:rPr sz="1200" spc="-4" dirty="0" smtClean="0">
                  <a:latin typeface="Times New Roman"/>
                  <a:cs typeface="Times New Roman"/>
                </a:rPr>
                <a:t>-</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a:t>
              </a:r>
              <a:r>
                <a:rPr sz="1200" spc="27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70"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e</a:t>
              </a:r>
              <a:r>
                <a:rPr sz="1200" spc="295"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0" dirty="0" smtClean="0">
                  <a:latin typeface="Times New Roman"/>
                  <a:cs typeface="Times New Roman"/>
                </a:rPr>
                <a:t>los</a:t>
              </a:r>
              <a:r>
                <a:rPr sz="1200" spc="280"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t>
              </a:r>
              <a:r>
                <a:rPr sz="1200" spc="-4" dirty="0" smtClean="0">
                  <a:latin typeface="Times New Roman"/>
                  <a:cs typeface="Times New Roman"/>
                </a:rPr>
                <a:t>a</a:t>
              </a:r>
              <a:r>
                <a:rPr sz="1200" spc="0" dirty="0" smtClean="0">
                  <a:latin typeface="Times New Roman"/>
                  <a:cs typeface="Times New Roman"/>
                </a:rPr>
                <a:t>s</a:t>
              </a:r>
              <a:r>
                <a:rPr sz="1200" spc="2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ol</a:t>
              </a:r>
              <a:r>
                <a:rPr sz="1200" spc="4" dirty="0" smtClean="0">
                  <a:latin typeface="Times New Roman"/>
                  <a:cs typeface="Times New Roman"/>
                </a:rPr>
                <a:t>l</a:t>
              </a:r>
              <a:r>
                <a:rPr sz="1200" spc="0" dirty="0" smtClean="0">
                  <a:latin typeface="Times New Roman"/>
                  <a:cs typeface="Times New Roman"/>
                </a:rPr>
                <a:t>o</a:t>
              </a:r>
              <a:r>
                <a:rPr sz="1200" spc="285" dirty="0" smtClean="0">
                  <a:latin typeface="Times New Roman"/>
                  <a:cs typeface="Times New Roman"/>
                </a:rPr>
                <a:t> </a:t>
              </a:r>
              <a:r>
                <a:rPr sz="1200" spc="0" dirty="0" smtClean="0">
                  <a:latin typeface="Times New Roman"/>
                  <a:cs typeface="Times New Roman"/>
                </a:rPr>
                <a:t>y</a:t>
              </a:r>
              <a:r>
                <a:rPr sz="1200" spc="26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r</a:t>
              </a:r>
              <a:r>
                <a:rPr sz="1200" spc="4"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285"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n</a:t>
              </a:r>
              <a:r>
                <a:rPr sz="1200" spc="2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75" dirty="0" smtClean="0">
                  <a:latin typeface="Times New Roman"/>
                  <a:cs typeface="Times New Roman"/>
                </a:rPr>
                <a:t> </a:t>
              </a:r>
              <a:r>
                <a:rPr sz="1200" spc="0" dirty="0" smtClean="0">
                  <a:latin typeface="Times New Roman"/>
                  <a:cs typeface="Times New Roman"/>
                </a:rPr>
                <a:t>diseño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a:t>
              </a:r>
              <a:endParaRPr sz="1200" dirty="0">
                <a:latin typeface="Times New Roman"/>
                <a:cs typeface="Times New Roman"/>
              </a:endParaRPr>
            </a:p>
            <a:p>
              <a:pPr marL="12700" marR="19634">
                <a:lnSpc>
                  <a:spcPct val="95825"/>
                </a:lnSpc>
              </a:pPr>
              <a:r>
                <a:rPr sz="1200" spc="-4" dirty="0" smtClean="0">
                  <a:latin typeface="Times New Roman"/>
                  <a:cs typeface="Times New Roman"/>
                </a:rPr>
                <a:t>-</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prio</a:t>
              </a:r>
              <a:r>
                <a:rPr sz="1200" spc="-4" dirty="0" smtClean="0">
                  <a:latin typeface="Times New Roman"/>
                  <a:cs typeface="Times New Roman"/>
                </a:rPr>
                <a:t>r</a:t>
              </a:r>
              <a:r>
                <a:rPr sz="1200" spc="0" dirty="0" smtClean="0">
                  <a:latin typeface="Times New Roman"/>
                  <a:cs typeface="Times New Roman"/>
                </a:rPr>
                <a:t>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ec</a:t>
              </a:r>
              <a:r>
                <a:rPr sz="1200" spc="9" dirty="0" smtClean="0">
                  <a:latin typeface="Times New Roman"/>
                  <a:cs typeface="Times New Roman"/>
                </a:rPr>
                <a:t>u</a:t>
              </a:r>
              <a:r>
                <a:rPr sz="1200" spc="0" dirty="0" smtClean="0">
                  <a:latin typeface="Times New Roman"/>
                  <a:cs typeface="Times New Roman"/>
                </a:rPr>
                <a:t>rsos </a:t>
              </a:r>
              <a:r>
                <a:rPr sz="1200" spc="-4" dirty="0" smtClean="0">
                  <a:latin typeface="Times New Roman"/>
                  <a:cs typeface="Times New Roman"/>
                </a:rPr>
                <a:t>a</a:t>
              </a:r>
              <a:r>
                <a:rPr sz="1200" spc="0" dirty="0" smtClean="0">
                  <a:latin typeface="Times New Roman"/>
                  <a:cs typeface="Times New Roman"/>
                </a:rPr>
                <a:t>s</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dos </a:t>
              </a:r>
              <a:r>
                <a:rPr sz="1200" spc="9" dirty="0" smtClean="0">
                  <a:latin typeface="Times New Roman"/>
                  <a:cs typeface="Times New Roman"/>
                </a:rPr>
                <a:t>(</a:t>
              </a:r>
              <a:r>
                <a:rPr sz="1200" spc="0" dirty="0" smtClean="0">
                  <a:latin typeface="Times New Roman"/>
                  <a:cs typeface="Times New Roman"/>
                </a:rPr>
                <a:t>humanos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quipo de </a:t>
              </a:r>
              <a:r>
                <a:rPr sz="1200" spc="-4" dirty="0" smtClean="0">
                  <a:latin typeface="Times New Roman"/>
                  <a:cs typeface="Times New Roman"/>
                </a:rPr>
                <a:t>c</a:t>
              </a:r>
              <a:r>
                <a:rPr sz="1200" spc="9" dirty="0" smtClean="0">
                  <a:latin typeface="Times New Roman"/>
                  <a:cs typeface="Times New Roman"/>
                </a:rPr>
                <a:t>ó</a:t>
              </a:r>
              <a:r>
                <a:rPr sz="1200" spc="0" dirty="0" smtClean="0">
                  <a:latin typeface="Times New Roman"/>
                  <a:cs typeface="Times New Roman"/>
                </a:rPr>
                <a:t>mpu</a:t>
              </a:r>
              <a:r>
                <a:rPr sz="1200" spc="4" dirty="0" smtClean="0">
                  <a:latin typeface="Times New Roman"/>
                  <a:cs typeface="Times New Roman"/>
                </a:rPr>
                <a:t>t</a:t>
              </a:r>
              <a:r>
                <a:rPr sz="1200" spc="0" dirty="0" smtClean="0">
                  <a:latin typeface="Times New Roman"/>
                  <a:cs typeface="Times New Roman"/>
                </a:rPr>
                <a:t>o).</a:t>
              </a:r>
              <a:endParaRPr sz="1200" dirty="0">
                <a:latin typeface="Times New Roman"/>
                <a:cs typeface="Times New Roman"/>
              </a:endParaRPr>
            </a:p>
            <a:p>
              <a:pPr marL="12700" marR="19634">
                <a:lnSpc>
                  <a:spcPct val="95825"/>
                </a:lnSpc>
              </a:pPr>
              <a:r>
                <a:rPr sz="1200" spc="-4" dirty="0" smtClean="0">
                  <a:latin typeface="Times New Roman"/>
                  <a:cs typeface="Times New Roman"/>
                </a:rPr>
                <a:t>-</a:t>
              </a:r>
              <a:r>
                <a:rPr sz="1200" spc="4"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rid</a:t>
              </a:r>
              <a:r>
                <a:rPr sz="1200" spc="-4" dirty="0" smtClean="0">
                  <a:latin typeface="Times New Roman"/>
                  <a:cs typeface="Times New Roman"/>
                </a:rPr>
                <a:t>a</a:t>
              </a:r>
              <a:r>
                <a:rPr sz="1200" spc="0" dirty="0" smtClean="0">
                  <a:latin typeface="Times New Roman"/>
                  <a:cs typeface="Times New Roman"/>
                </a:rPr>
                <a:t>d física</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ó</a:t>
              </a:r>
              <a:r>
                <a:rPr sz="1200" spc="-9" dirty="0" smtClean="0">
                  <a:latin typeface="Times New Roman"/>
                  <a:cs typeface="Times New Roman"/>
                </a:rPr>
                <a:t>g</a:t>
              </a:r>
              <a:r>
                <a:rPr sz="1200" spc="0" dirty="0" smtClean="0">
                  <a:latin typeface="Times New Roman"/>
                  <a:cs typeface="Times New Roman"/>
                </a:rPr>
                <a:t>i</a:t>
              </a:r>
              <a:r>
                <a:rPr sz="1200" spc="9" dirty="0" smtClean="0">
                  <a:latin typeface="Times New Roman"/>
                  <a:cs typeface="Times New Roman"/>
                </a:rPr>
                <a:t>c</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s</a:t>
              </a:r>
              <a:r>
                <a:rPr sz="1200" spc="0" dirty="0" smtClean="0">
                  <a:latin typeface="Times New Roman"/>
                  <a:cs typeface="Times New Roman"/>
                </a:rPr>
                <a:t>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mas, su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f</a:t>
              </a:r>
              <a:r>
                <a:rPr sz="1200" spc="0" dirty="0" smtClean="0">
                  <a:latin typeface="Times New Roman"/>
                  <a:cs typeface="Times New Roman"/>
                </a:rPr>
                <a:t>iden</a:t>
              </a:r>
              <a:r>
                <a:rPr sz="1200" spc="-4" dirty="0" smtClean="0">
                  <a:latin typeface="Times New Roman"/>
                  <a:cs typeface="Times New Roman"/>
                </a:rPr>
                <a:t>c</a:t>
              </a:r>
              <a:r>
                <a:rPr sz="1200" spc="0" dirty="0" smtClean="0">
                  <a:latin typeface="Times New Roman"/>
                  <a:cs typeface="Times New Roman"/>
                </a:rPr>
                <a:t>ialidad</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ldos.</a:t>
              </a:r>
              <a:endParaRPr sz="1200" dirty="0">
                <a:latin typeface="Times New Roman"/>
                <a:cs typeface="Times New Roman"/>
              </a:endParaRPr>
            </a:p>
          </p:txBody>
        </p:sp>
        <p:sp>
          <p:nvSpPr>
            <p:cNvPr id="8" name="object 8"/>
            <p:cNvSpPr txBox="1"/>
            <p:nvPr/>
          </p:nvSpPr>
          <p:spPr>
            <a:xfrm>
              <a:off x="1427734" y="4233086"/>
              <a:ext cx="1606702" cy="177800"/>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c</a:t>
              </a:r>
              <a:r>
                <a:rPr sz="1200" b="1" spc="0" dirty="0" smtClean="0">
                  <a:latin typeface="Times New Roman"/>
                  <a:cs typeface="Times New Roman"/>
                </a:rPr>
                <a:t>)</a:t>
              </a:r>
              <a:r>
                <a:rPr sz="1200" b="1" spc="190" dirty="0" smtClean="0">
                  <a:latin typeface="Times New Roman"/>
                  <a:cs typeface="Times New Roman"/>
                </a:rPr>
                <a:t> </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de</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quipos</a:t>
              </a:r>
              <a:endParaRPr sz="1200">
                <a:latin typeface="Times New Roman"/>
                <a:cs typeface="Times New Roman"/>
              </a:endParaRPr>
            </a:p>
          </p:txBody>
        </p:sp>
        <p:sp>
          <p:nvSpPr>
            <p:cNvPr id="7" name="object 7"/>
            <p:cNvSpPr txBox="1"/>
            <p:nvPr/>
          </p:nvSpPr>
          <p:spPr>
            <a:xfrm>
              <a:off x="1427734" y="4583860"/>
              <a:ext cx="2526512" cy="703580"/>
            </a:xfrm>
            <a:prstGeom prst="rect">
              <a:avLst/>
            </a:prstGeom>
          </p:spPr>
          <p:txBody>
            <a:bodyPr wrap="square" lIns="0" tIns="0" rIns="0" bIns="0" rtlCol="0">
              <a:noAutofit/>
            </a:bodyPr>
            <a:lstStyle/>
            <a:p>
              <a:pPr marL="12700" marR="22860">
                <a:lnSpc>
                  <a:spcPts val="1325"/>
                </a:lnSpc>
                <a:spcBef>
                  <a:spcPts val="66"/>
                </a:spcBef>
              </a:pPr>
              <a:r>
                <a:rPr sz="1200" spc="-4" dirty="0" smtClean="0">
                  <a:latin typeface="Times New Roman"/>
                  <a:cs typeface="Times New Roman"/>
                </a:rPr>
                <a:t>-</a:t>
              </a:r>
              <a:r>
                <a:rPr sz="1200" spc="0"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 </a:t>
              </a:r>
              <a:r>
                <a:rPr sz="1200" spc="-4" dirty="0" smtClean="0">
                  <a:latin typeface="Times New Roman"/>
                  <a:cs typeface="Times New Roman"/>
                </a:rPr>
                <a:t>-</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ldos</a:t>
              </a:r>
              <a:r>
                <a:rPr sz="1200" spc="1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e</a:t>
              </a:r>
              <a:r>
                <a:rPr sz="1200" spc="0" dirty="0" smtClean="0">
                  <a:latin typeface="Times New Roman"/>
                  <a:cs typeface="Times New Roman"/>
                </a:rPr>
                <a:t>quipo</a:t>
              </a:r>
              <a:endParaRPr sz="1200">
                <a:latin typeface="Times New Roman"/>
                <a:cs typeface="Times New Roman"/>
              </a:endParaRPr>
            </a:p>
            <a:p>
              <a:pPr marL="12700" marR="22860">
                <a:lnSpc>
                  <a:spcPct val="95825"/>
                </a:lnSpc>
              </a:pPr>
              <a:r>
                <a:rPr sz="1200" spc="-4" dirty="0" smtClean="0">
                  <a:latin typeface="Times New Roman"/>
                  <a:cs typeface="Times New Roman"/>
                </a:rPr>
                <a:t>-</a:t>
              </a:r>
              <a:r>
                <a:rPr sz="1200" spc="0" dirty="0" smtClean="0">
                  <a:latin typeface="Times New Roman"/>
                  <a:cs typeface="Times New Roman"/>
                </a:rPr>
                <a:t>Uti</a:t>
              </a:r>
              <a:r>
                <a:rPr sz="1200" spc="4" dirty="0" smtClean="0">
                  <a:latin typeface="Times New Roman"/>
                  <a:cs typeface="Times New Roman"/>
                </a:rPr>
                <a:t>l</a:t>
              </a:r>
              <a:r>
                <a:rPr sz="1200" spc="0" dirty="0" smtClean="0">
                  <a:latin typeface="Times New Roman"/>
                  <a:cs typeface="Times New Roman"/>
                </a:rPr>
                <a:t>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4" dirty="0" smtClean="0">
                  <a:latin typeface="Times New Roman"/>
                  <a:cs typeface="Times New Roman"/>
                </a:rPr>
                <a:t> </a:t>
              </a:r>
              <a:r>
                <a:rPr sz="1200" spc="-4" dirty="0" smtClean="0">
                  <a:latin typeface="Times New Roman"/>
                  <a:cs typeface="Times New Roman"/>
                </a:rPr>
                <a:t>-</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ros</a:t>
              </a:r>
              <a:endParaRPr sz="1200">
                <a:latin typeface="Times New Roman"/>
                <a:cs typeface="Times New Roman"/>
              </a:endParaRPr>
            </a:p>
            <a:p>
              <a:pPr marL="12700" marR="22860">
                <a:lnSpc>
                  <a:spcPct val="95825"/>
                </a:lnSpc>
              </a:pPr>
              <a:r>
                <a:rPr sz="1200" spc="-4" dirty="0" smtClean="0">
                  <a:latin typeface="Times New Roman"/>
                  <a:cs typeface="Times New Roman"/>
                </a:rPr>
                <a:t>-</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vos pr</a:t>
              </a:r>
              <a:r>
                <a:rPr sz="1200" spc="19" dirty="0" smtClean="0">
                  <a:latin typeface="Times New Roman"/>
                  <a:cs typeface="Times New Roman"/>
                </a:rPr>
                <a:t>o</a:t>
              </a:r>
              <a:r>
                <a:rPr sz="1200" spc="-25" dirty="0" smtClean="0">
                  <a:latin typeface="Times New Roman"/>
                  <a:cs typeface="Times New Roman"/>
                </a:rPr>
                <a:t>y</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tos</a:t>
              </a:r>
              <a:endParaRPr sz="1200">
                <a:latin typeface="Times New Roman"/>
                <a:cs typeface="Times New Roman"/>
              </a:endParaRPr>
            </a:p>
            <a:p>
              <a:pPr marL="12700">
                <a:lnSpc>
                  <a:spcPct val="95825"/>
                </a:lnSpc>
              </a:pPr>
              <a:r>
                <a:rPr sz="1200" spc="-4" dirty="0" smtClean="0">
                  <a:latin typeface="Times New Roman"/>
                  <a:cs typeface="Times New Roman"/>
                </a:rPr>
                <a:t>-</a:t>
              </a:r>
              <a:r>
                <a:rPr sz="1200" spc="4"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rid</a:t>
              </a:r>
              <a:r>
                <a:rPr sz="1200" spc="-4" dirty="0" smtClean="0">
                  <a:latin typeface="Times New Roman"/>
                  <a:cs typeface="Times New Roman"/>
                </a:rPr>
                <a:t>a</a:t>
              </a:r>
              <a:r>
                <a:rPr sz="1200" spc="0" dirty="0" smtClean="0">
                  <a:latin typeface="Times New Roman"/>
                  <a:cs typeface="Times New Roman"/>
                </a:rPr>
                <a:t>d física</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ó</a:t>
              </a:r>
              <a:r>
                <a:rPr sz="1200" spc="-9" dirty="0" smtClean="0">
                  <a:latin typeface="Times New Roman"/>
                  <a:cs typeface="Times New Roman"/>
                </a:rPr>
                <a:t>g</a:t>
              </a:r>
              <a:r>
                <a:rPr sz="1200" spc="0" dirty="0" smtClean="0">
                  <a:latin typeface="Times New Roman"/>
                  <a:cs typeface="Times New Roman"/>
                </a:rPr>
                <a:t>i</a:t>
              </a:r>
              <a:r>
                <a:rPr sz="1200" spc="9" dirty="0" smtClean="0">
                  <a:latin typeface="Times New Roman"/>
                  <a:cs typeface="Times New Roman"/>
                </a:rPr>
                <a:t>c</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–pr</a:t>
              </a:r>
              <a:r>
                <a:rPr sz="1200" spc="19" dirty="0" smtClean="0">
                  <a:latin typeface="Times New Roman"/>
                  <a:cs typeface="Times New Roman"/>
                </a:rPr>
                <a:t>o</a:t>
              </a:r>
              <a:r>
                <a:rPr sz="1200" spc="-25" dirty="0" smtClean="0">
                  <a:latin typeface="Times New Roman"/>
                  <a:cs typeface="Times New Roman"/>
                </a:rPr>
                <a:t>y</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p:txBody>
        </p:sp>
        <p:sp>
          <p:nvSpPr>
            <p:cNvPr id="6" name="object 6"/>
            <p:cNvSpPr txBox="1"/>
            <p:nvPr/>
          </p:nvSpPr>
          <p:spPr>
            <a:xfrm>
              <a:off x="1427734" y="5460160"/>
              <a:ext cx="5370372" cy="353060"/>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d</a:t>
              </a:r>
              <a:r>
                <a:rPr sz="1200" b="1" spc="0" dirty="0" smtClean="0">
                  <a:latin typeface="Times New Roman"/>
                  <a:cs typeface="Times New Roman"/>
                </a:rPr>
                <a:t>)</a:t>
              </a:r>
              <a:r>
                <a:rPr sz="1200" b="1" spc="44" dirty="0" smtClean="0">
                  <a:latin typeface="Times New Roman"/>
                  <a:cs typeface="Times New Roman"/>
                </a:rPr>
                <a:t> </a:t>
              </a:r>
              <a:r>
                <a:rPr sz="1200" spc="0" dirty="0" smtClean="0">
                  <a:latin typeface="Times New Roman"/>
                  <a:cs typeface="Times New Roman"/>
                </a:rPr>
                <a:t>El</a:t>
              </a:r>
              <a:r>
                <a:rPr sz="1200" spc="-4" dirty="0" smtClean="0">
                  <a:latin typeface="Times New Roman"/>
                  <a:cs typeface="Times New Roman"/>
                </a:rPr>
                <a:t>a</a:t>
              </a:r>
              <a:r>
                <a:rPr sz="1200" spc="0" dirty="0" smtClean="0">
                  <a:latin typeface="Times New Roman"/>
                  <a:cs typeface="Times New Roman"/>
                </a:rPr>
                <a:t>bor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inf</a:t>
              </a:r>
              <a:r>
                <a:rPr sz="1200" spc="9" dirty="0" smtClean="0">
                  <a:latin typeface="Times New Roman"/>
                  <a:cs typeface="Times New Roman"/>
                </a:rPr>
                <a:t>o</a:t>
              </a:r>
              <a:r>
                <a:rPr sz="1200" spc="0" dirty="0" smtClean="0">
                  <a:latin typeface="Times New Roman"/>
                  <a:cs typeface="Times New Roman"/>
                </a:rPr>
                <a:t>rm</a:t>
              </a:r>
              <a:r>
                <a:rPr sz="1200" spc="-4" dirty="0" smtClean="0">
                  <a:latin typeface="Times New Roman"/>
                  <a:cs typeface="Times New Roman"/>
                </a:rPr>
                <a:t>e</a:t>
              </a:r>
              <a:r>
                <a:rPr sz="1200" spc="0" dirty="0" smtClean="0">
                  <a:latin typeface="Times New Roman"/>
                  <a:cs typeface="Times New Roman"/>
                </a:rPr>
                <a:t>s que</a:t>
              </a:r>
              <a:r>
                <a:rPr sz="1200" spc="-4" dirty="0" smtClean="0">
                  <a:latin typeface="Times New Roman"/>
                  <a:cs typeface="Times New Roman"/>
                </a:rPr>
                <a:t> c</a:t>
              </a:r>
              <a:r>
                <a:rPr sz="1200" spc="0" dirty="0" smtClean="0">
                  <a:latin typeface="Times New Roman"/>
                  <a:cs typeface="Times New Roman"/>
                </a:rPr>
                <a:t>on</a:t>
              </a:r>
              <a:r>
                <a:rPr sz="1200" spc="14" dirty="0" smtClean="0">
                  <a:latin typeface="Times New Roman"/>
                  <a:cs typeface="Times New Roman"/>
                </a:rPr>
                <a:t>t</a:t>
              </a:r>
              <a:r>
                <a:rPr sz="1200" spc="-4" dirty="0" smtClean="0">
                  <a:latin typeface="Times New Roman"/>
                  <a:cs typeface="Times New Roman"/>
                </a:rPr>
                <a:t>e</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a:t>
              </a:r>
              <a:r>
                <a:rPr sz="1200" spc="14" dirty="0" smtClean="0">
                  <a:latin typeface="Times New Roman"/>
                  <a:cs typeface="Times New Roman"/>
                </a:rPr>
                <a:t>s</a:t>
              </a:r>
              <a:r>
                <a:rPr sz="1200" spc="0" dirty="0" smtClean="0">
                  <a:latin typeface="Times New Roman"/>
                  <a:cs typeface="Times New Roman"/>
                </a:rPr>
                <a:t>iones</a:t>
              </a:r>
              <a:r>
                <a:rPr sz="1200" spc="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nd</a:t>
              </a:r>
              <a:r>
                <a:rPr sz="1200" spc="-4" dirty="0" smtClean="0">
                  <a:latin typeface="Times New Roman"/>
                  <a:cs typeface="Times New Roman"/>
                </a:rPr>
                <a:t>ac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por </a:t>
              </a:r>
              <a:r>
                <a:rPr sz="1200" spc="-9" dirty="0" smtClean="0">
                  <a:latin typeface="Times New Roman"/>
                  <a:cs typeface="Times New Roman"/>
                </a:rPr>
                <a:t>c</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a:p>
              <a:pPr marL="192531" marR="22859">
                <a:lnSpc>
                  <a:spcPct val="95825"/>
                </a:lnSpc>
              </a:pPr>
              <a:r>
                <a:rPr sz="1200" spc="0" dirty="0" smtClean="0">
                  <a:latin typeface="Times New Roman"/>
                  <a:cs typeface="Times New Roman"/>
                </a:rPr>
                <a:t>uno de</a:t>
              </a:r>
              <a:r>
                <a:rPr sz="1200" spc="-4" dirty="0" smtClean="0">
                  <a:latin typeface="Times New Roman"/>
                  <a:cs typeface="Times New Roman"/>
                </a:rPr>
                <a:t> </a:t>
              </a:r>
              <a:r>
                <a:rPr sz="1200" spc="0" dirty="0" smtClean="0">
                  <a:latin typeface="Times New Roman"/>
                  <a:cs typeface="Times New Roman"/>
                </a:rPr>
                <a:t>los </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jos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ñ</a:t>
              </a:r>
              <a:r>
                <a:rPr sz="1200" spc="-4"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dos </a:t>
              </a:r>
              <a:r>
                <a:rPr sz="1200" spc="-4" dirty="0" smtClean="0">
                  <a:latin typeface="Times New Roman"/>
                  <a:cs typeface="Times New Roman"/>
                </a:rPr>
                <a:t>e</a:t>
              </a:r>
              <a:r>
                <a:rPr sz="1200" spc="0" dirty="0" smtClean="0">
                  <a:latin typeface="Times New Roman"/>
                  <a:cs typeface="Times New Roman"/>
                </a:rPr>
                <a:t>n los incisos a, b</a:t>
              </a:r>
              <a:r>
                <a:rPr sz="1200" spc="1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e</a:t>
              </a:r>
              <a:r>
                <a:rPr sz="1200" spc="0" dirty="0" smtClean="0">
                  <a:latin typeface="Times New Roman"/>
                  <a:cs typeface="Times New Roman"/>
                </a:rPr>
                <a:t>sta</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láusul</a:t>
              </a:r>
              <a:r>
                <a:rPr sz="1200" spc="9"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5" name="object 5"/>
            <p:cNvSpPr txBox="1"/>
            <p:nvPr/>
          </p:nvSpPr>
          <p:spPr>
            <a:xfrm>
              <a:off x="1427734" y="5985940"/>
              <a:ext cx="5363410" cy="1054481"/>
            </a:xfrm>
            <a:prstGeom prst="rect">
              <a:avLst/>
            </a:prstGeom>
          </p:spPr>
          <p:txBody>
            <a:bodyPr wrap="square" lIns="0" tIns="0" rIns="0" bIns="0" rtlCol="0">
              <a:noAutofit/>
            </a:bodyPr>
            <a:lstStyle/>
            <a:p>
              <a:pPr marL="12700" marR="5865" algn="just">
                <a:lnSpc>
                  <a:spcPts val="1325"/>
                </a:lnSpc>
                <a:spcBef>
                  <a:spcPts val="66"/>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 </a:t>
              </a:r>
              <a:r>
                <a:rPr sz="1200" b="1" spc="39"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l</a:t>
              </a:r>
              <a:r>
                <a:rPr sz="1200" b="1" spc="4" dirty="0" smtClean="0">
                  <a:latin typeface="Times New Roman"/>
                  <a:cs typeface="Times New Roman"/>
                </a:rPr>
                <a:t>i</a:t>
              </a:r>
              <a:r>
                <a:rPr sz="1200" b="1" spc="0" dirty="0" smtClean="0">
                  <a:latin typeface="Times New Roman"/>
                  <a:cs typeface="Times New Roman"/>
                </a:rPr>
                <a:t>ga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ne</a:t>
              </a:r>
              <a:r>
                <a:rPr sz="1200" b="1" spc="0" dirty="0" smtClean="0">
                  <a:latin typeface="Times New Roman"/>
                  <a:cs typeface="Times New Roman"/>
                </a:rPr>
                <a:t>s </a:t>
              </a:r>
              <a:r>
                <a:rPr sz="1200" b="1" spc="34" dirty="0" smtClean="0">
                  <a:latin typeface="Times New Roman"/>
                  <a:cs typeface="Times New Roman"/>
                </a:rPr>
                <a:t> </a:t>
              </a:r>
              <a:r>
                <a:rPr sz="1200" b="1" spc="0" dirty="0" smtClean="0">
                  <a:latin typeface="Times New Roman"/>
                  <a:cs typeface="Times New Roman"/>
                </a:rPr>
                <a:t>De </a:t>
              </a:r>
              <a:r>
                <a:rPr sz="1200" b="1" spc="39" dirty="0" smtClean="0">
                  <a:latin typeface="Times New Roman"/>
                  <a:cs typeface="Times New Roman"/>
                </a:rPr>
                <a:t> </a:t>
              </a:r>
              <a:r>
                <a:rPr sz="1200" b="1" spc="0" dirty="0" smtClean="0">
                  <a:latin typeface="Times New Roman"/>
                  <a:cs typeface="Times New Roman"/>
                </a:rPr>
                <a:t>La </a:t>
              </a:r>
              <a:r>
                <a:rPr sz="1200" b="1" spc="34" dirty="0" smtClean="0">
                  <a:latin typeface="Times New Roman"/>
                  <a:cs typeface="Times New Roman"/>
                </a:rPr>
                <a:t> </a:t>
              </a:r>
              <a:r>
                <a:rPr sz="1200" b="1" spc="0" dirty="0" smtClean="0">
                  <a:latin typeface="Times New Roman"/>
                  <a:cs typeface="Times New Roman"/>
                </a:rPr>
                <a:t>C</a:t>
              </a:r>
              <a:r>
                <a:rPr sz="1200" b="1" spc="9" dirty="0" smtClean="0">
                  <a:latin typeface="Times New Roman"/>
                  <a:cs typeface="Times New Roman"/>
                </a:rPr>
                <a:t>o</a:t>
              </a:r>
              <a:r>
                <a:rPr sz="1200" b="1" spc="-14" dirty="0" smtClean="0">
                  <a:latin typeface="Times New Roman"/>
                  <a:cs typeface="Times New Roman"/>
                </a:rPr>
                <a:t>m</a:t>
              </a:r>
              <a:r>
                <a:rPr sz="1200" b="1" spc="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ñ</a:t>
              </a:r>
              <a:r>
                <a:rPr sz="1200" b="1" spc="0" dirty="0" smtClean="0">
                  <a:latin typeface="Times New Roman"/>
                  <a:cs typeface="Times New Roman"/>
                </a:rPr>
                <a:t>ía</a:t>
              </a:r>
              <a:r>
                <a:rPr sz="1200" b="1" spc="25" dirty="0" smtClean="0">
                  <a:latin typeface="Times New Roman"/>
                  <a:cs typeface="Times New Roman"/>
                </a:rPr>
                <a:t>.</a:t>
              </a:r>
              <a:r>
                <a:rPr sz="1200" b="1" spc="0" dirty="0" smtClean="0">
                  <a:latin typeface="Times New Roman"/>
                  <a:cs typeface="Times New Roman"/>
                </a:rPr>
                <a:t>- </a:t>
              </a:r>
              <a:r>
                <a:rPr sz="1200" b="1" spc="4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 </a:t>
              </a:r>
              <a:r>
                <a:rPr sz="1200" spc="44" dirty="0" smtClean="0">
                  <a:latin typeface="Times New Roman"/>
                  <a:cs typeface="Times New Roman"/>
                </a:rPr>
                <a:t> </a:t>
              </a:r>
              <a:r>
                <a:rPr sz="1200" spc="0" dirty="0" smtClean="0">
                  <a:latin typeface="Times New Roman"/>
                  <a:cs typeface="Times New Roman"/>
                </a:rPr>
                <a:t>DE </a:t>
              </a:r>
              <a:r>
                <a:rPr sz="1200" spc="29" dirty="0" smtClean="0">
                  <a:latin typeface="Times New Roman"/>
                  <a:cs typeface="Times New Roman"/>
                </a:rPr>
                <a:t> </a:t>
              </a: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EC</a:t>
              </a:r>
              <a:r>
                <a:rPr sz="1200" spc="-14" dirty="0" smtClean="0">
                  <a:latin typeface="Times New Roman"/>
                  <a:cs typeface="Times New Roman"/>
                </a:rPr>
                <a:t>I</a:t>
              </a:r>
              <a:r>
                <a:rPr sz="1200" spc="1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dirty="0">
                <a:latin typeface="Times New Roman"/>
                <a:cs typeface="Times New Roman"/>
              </a:endParaRPr>
            </a:p>
            <a:p>
              <a:pPr marL="12700" algn="just">
                <a:lnSpc>
                  <a:spcPct val="95921"/>
                </a:lnSpc>
              </a:pPr>
              <a:r>
                <a:rPr sz="1200" spc="4" dirty="0" smtClean="0">
                  <a:latin typeface="Times New Roman"/>
                  <a:cs typeface="Times New Roman"/>
                </a:rPr>
                <a:t>S</a:t>
              </a:r>
              <a:r>
                <a:rPr sz="1200" spc="0" dirty="0" smtClean="0">
                  <a:latin typeface="Times New Roman"/>
                  <a:cs typeface="Times New Roman"/>
                </a:rPr>
                <a:t>UR</a:t>
              </a:r>
              <a:r>
                <a:rPr sz="1200" spc="10" dirty="0" smtClean="0">
                  <a:latin typeface="Times New Roman"/>
                  <a:cs typeface="Times New Roman"/>
                </a:rPr>
                <a:t> </a:t>
              </a: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15" dirty="0" smtClean="0">
                  <a:latin typeface="Times New Roman"/>
                  <a:cs typeface="Times New Roman"/>
                </a:rPr>
                <a:t> </a:t>
              </a:r>
              <a:r>
                <a:rPr sz="1200" spc="-14" dirty="0" smtClean="0">
                  <a:latin typeface="Times New Roman"/>
                  <a:cs typeface="Times New Roman"/>
                </a:rPr>
                <a:t>L</a:t>
              </a:r>
              <a:r>
                <a:rPr sz="1200" spc="9" dirty="0" smtClean="0">
                  <a:latin typeface="Times New Roman"/>
                  <a:cs typeface="Times New Roman"/>
                </a:rPr>
                <a:t>T</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r>
                <a:rPr sz="1200" spc="4"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olabo</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0"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bu</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a</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je</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r>
                <a:rPr sz="1200" spc="1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los</a:t>
              </a:r>
              <a:r>
                <a:rPr sz="1200" spc="10"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jos</a:t>
              </a:r>
              <a:r>
                <a:rPr sz="1200" spc="10"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 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 </a:t>
              </a:r>
              <a:r>
                <a:rPr sz="1200" spc="-4" dirty="0" smtClean="0">
                  <a:latin typeface="Times New Roman"/>
                  <a:cs typeface="Times New Roman"/>
                </a:rPr>
                <a:t>“</a:t>
              </a:r>
              <a:r>
                <a:rPr sz="1200" spc="0" dirty="0" smtClean="0">
                  <a:latin typeface="Times New Roman"/>
                  <a:cs typeface="Times New Roman"/>
                </a:rPr>
                <a:t>la Auditor</a:t>
              </a:r>
              <a:r>
                <a:rPr sz="1200" spc="-4" dirty="0" smtClean="0">
                  <a:latin typeface="Times New Roman"/>
                  <a:cs typeface="Times New Roman"/>
                </a:rPr>
                <a:t>a”</a:t>
              </a:r>
              <a:r>
                <a:rPr sz="1200" spc="0" dirty="0" smtClean="0">
                  <a:latin typeface="Times New Roman"/>
                  <a:cs typeface="Times New Roman"/>
                </a:rPr>
                <a:t>,</a:t>
              </a:r>
              <a:r>
                <a:rPr sz="1200" spc="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sta</a:t>
              </a:r>
              <a:r>
                <a:rPr sz="1200" spc="4" dirty="0" smtClean="0">
                  <a:latin typeface="Times New Roman"/>
                  <a:cs typeface="Times New Roman"/>
                </a:rPr>
                <a:t>r</a:t>
              </a:r>
              <a:r>
                <a:rPr sz="1200" spc="0" dirty="0" smtClean="0">
                  <a:latin typeface="Times New Roman"/>
                  <a:cs typeface="Times New Roman"/>
                </a:rPr>
                <a:t>á </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a:t>
              </a:r>
              <a:r>
                <a:rPr sz="1200" spc="9" dirty="0" smtClean="0">
                  <a:latin typeface="Times New Roman"/>
                  <a:cs typeface="Times New Roman"/>
                </a:rPr>
                <a:t>o</a:t>
              </a:r>
              <a:r>
                <a:rPr sz="1200" spc="-25" dirty="0" smtClean="0">
                  <a:latin typeface="Times New Roman"/>
                  <a:cs typeface="Times New Roman"/>
                </a:rPr>
                <a:t>y</a:t>
              </a:r>
              <a:r>
                <a:rPr sz="1200" spc="0" dirty="0" smtClean="0">
                  <a:latin typeface="Times New Roman"/>
                  <a:cs typeface="Times New Roman"/>
                </a:rPr>
                <a:t>o</a:t>
              </a:r>
              <a:r>
                <a:rPr sz="1200" spc="4"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 s</a:t>
              </a:r>
              <a:r>
                <a:rPr sz="1200" spc="-4" dirty="0" smtClean="0">
                  <a:latin typeface="Times New Roman"/>
                  <a:cs typeface="Times New Roman"/>
                </a:rPr>
                <a:t>e</a:t>
              </a:r>
              <a:r>
                <a:rPr sz="1200" spc="0" dirty="0" smtClean="0">
                  <a:latin typeface="Times New Roman"/>
                  <a:cs typeface="Times New Roman"/>
                </a:rPr>
                <a:t>a</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rido,</a:t>
              </a:r>
              <a:r>
                <a:rPr sz="1200" spc="4" dirty="0" smtClean="0">
                  <a:latin typeface="Times New Roman"/>
                  <a:cs typeface="Times New Roman"/>
                </a:rPr>
                <a:t> </a:t>
              </a:r>
              <a:r>
                <a:rPr sz="1200" spc="0" dirty="0" smtClean="0">
                  <a:latin typeface="Times New Roman"/>
                  <a:cs typeface="Times New Roman"/>
                </a:rPr>
                <a:t>inclusive </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4" dirty="0" smtClean="0">
                  <a:latin typeface="Times New Roman"/>
                  <a:cs typeface="Times New Roman"/>
                </a:rPr>
                <a:t> </a:t>
              </a:r>
              <a:r>
                <a:rPr sz="1200" spc="0" dirty="0" smtClean="0">
                  <a:latin typeface="Times New Roman"/>
                  <a:cs typeface="Times New Roman"/>
                </a:rPr>
                <a:t>de dir</a:t>
              </a:r>
              <a:r>
                <a:rPr sz="1200" spc="-4" dirty="0" smtClean="0">
                  <a:latin typeface="Times New Roman"/>
                  <a:cs typeface="Times New Roman"/>
                </a:rPr>
                <a:t>ec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4" dirty="0" smtClean="0">
                  <a:latin typeface="Times New Roman"/>
                  <a:cs typeface="Times New Roman"/>
                </a:rPr>
                <a:t> </a:t>
              </a:r>
              <a:r>
                <a:rPr sz="1200" spc="0" dirty="0" smtClean="0">
                  <a:latin typeface="Times New Roman"/>
                  <a:cs typeface="Times New Roman"/>
                </a:rPr>
                <a:t>y otro</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 </a:t>
              </a:r>
              <a:r>
                <a:rPr sz="1200" spc="5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5"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r</a:t>
              </a:r>
              <a:r>
                <a:rPr sz="1200" spc="2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ec</a:t>
              </a:r>
              <a:r>
                <a:rPr sz="1200" spc="0" dirty="0" smtClean="0">
                  <a:latin typeface="Times New Roman"/>
                  <a:cs typeface="Times New Roman"/>
                </a:rPr>
                <a:t>is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visar</a:t>
              </a:r>
              <a:r>
                <a:rPr sz="1200" spc="4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a</a:t>
              </a:r>
              <a:r>
                <a:rPr sz="1200" spc="9" dirty="0" smtClean="0">
                  <a:latin typeface="Times New Roman"/>
                  <a:cs typeface="Times New Roman"/>
                </a:rPr>
                <a:t>p</a:t>
              </a:r>
              <a:r>
                <a:rPr sz="1200" spc="0" dirty="0" smtClean="0">
                  <a:latin typeface="Times New Roman"/>
                  <a:cs typeface="Times New Roman"/>
                </a:rPr>
                <a:t>rob</a:t>
              </a:r>
              <a:r>
                <a:rPr sz="1200" spc="-9" dirty="0" smtClean="0">
                  <a:latin typeface="Times New Roman"/>
                  <a:cs typeface="Times New Roman"/>
                </a:rPr>
                <a:t>a</a:t>
              </a:r>
              <a:r>
                <a:rPr sz="1200" spc="0" dirty="0" smtClean="0">
                  <a:latin typeface="Times New Roman"/>
                  <a:cs typeface="Times New Roman"/>
                </a:rPr>
                <a:t>r</a:t>
              </a:r>
              <a:r>
                <a:rPr sz="1200" spc="40" dirty="0" smtClean="0">
                  <a:latin typeface="Times New Roman"/>
                  <a:cs typeface="Times New Roman"/>
                </a:rPr>
                <a:t> </a:t>
              </a:r>
              <a:r>
                <a:rPr sz="1200" spc="0" dirty="0" smtClean="0">
                  <a:latin typeface="Times New Roman"/>
                  <a:cs typeface="Times New Roman"/>
                </a:rPr>
                <a:t>las</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sí</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ac</a:t>
              </a:r>
              <a:r>
                <a:rPr sz="1200" spc="0" dirty="0" smtClean="0">
                  <a:latin typeface="Times New Roman"/>
                  <a:cs typeface="Times New Roman"/>
                </a:rPr>
                <a:t>io</a:t>
              </a:r>
              <a:r>
                <a:rPr sz="1200" spc="9" dirty="0" smtClean="0">
                  <a:latin typeface="Times New Roman"/>
                  <a:cs typeface="Times New Roman"/>
                </a:rPr>
                <a:t> </a:t>
              </a:r>
              <a:r>
                <a:rPr sz="1200" spc="0" dirty="0" smtClean="0">
                  <a:latin typeface="Times New Roman"/>
                  <a:cs typeface="Times New Roman"/>
                </a:rPr>
                <a:t>físico,</a:t>
              </a:r>
              <a:r>
                <a:rPr sz="1200" spc="19" dirty="0" smtClean="0">
                  <a:latin typeface="Times New Roman"/>
                  <a:cs typeface="Times New Roman"/>
                </a:rPr>
                <a:t> </a:t>
              </a:r>
              <a:r>
                <a:rPr sz="1200" spc="0" dirty="0" smtClean="0">
                  <a:latin typeface="Times New Roman"/>
                  <a:cs typeface="Times New Roman"/>
                </a:rPr>
                <a:t>muebl</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y 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 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of</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ina,</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c</a:t>
              </a:r>
              <a:r>
                <a:rPr sz="1200" spc="14" dirty="0" smtClean="0">
                  <a:latin typeface="Times New Roman"/>
                  <a:cs typeface="Times New Roman"/>
                </a:rPr>
                <a:t>l</a:t>
              </a:r>
              <a:r>
                <a:rPr sz="1200" spc="0" dirty="0" smtClean="0">
                  <a:latin typeface="Times New Roman"/>
                  <a:cs typeface="Times New Roman"/>
                </a:rPr>
                <a:t>usivam</a:t>
              </a:r>
              <a:r>
                <a:rPr sz="1200" spc="-4" dirty="0" smtClean="0">
                  <a:latin typeface="Times New Roman"/>
                  <a:cs typeface="Times New Roman"/>
                </a:rPr>
                <a:t>e</a:t>
              </a:r>
              <a:r>
                <a:rPr sz="1200" spc="0" dirty="0" smtClean="0">
                  <a:latin typeface="Times New Roman"/>
                  <a:cs typeface="Times New Roman"/>
                </a:rPr>
                <a:t>nte</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a:t>
              </a:r>
              <a:r>
                <a:rPr sz="1200" spc="14" dirty="0" smtClean="0">
                  <a:latin typeface="Times New Roman"/>
                  <a:cs typeface="Times New Roman"/>
                </a:rPr>
                <a:t>p</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9" dirty="0" smtClean="0">
                  <a:latin typeface="Times New Roman"/>
                  <a:cs typeface="Times New Roman"/>
                </a:rPr>
                <a:t> </a:t>
              </a:r>
              <a:r>
                <a:rPr sz="1200" spc="0" dirty="0" smtClean="0">
                  <a:latin typeface="Times New Roman"/>
                  <a:cs typeface="Times New Roman"/>
                </a:rPr>
                <a:t>de los </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jos de la</a:t>
              </a:r>
              <a:r>
                <a:rPr sz="1200" spc="-4" dirty="0" smtClean="0">
                  <a:latin typeface="Times New Roman"/>
                  <a:cs typeface="Times New Roman"/>
                </a:rPr>
                <a:t> 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í</a:t>
              </a:r>
              <a:r>
                <a:rPr sz="1200" spc="0" dirty="0" smtClean="0">
                  <a:latin typeface="Times New Roman"/>
                  <a:cs typeface="Times New Roman"/>
                </a:rPr>
                <a:t>a</a:t>
              </a:r>
              <a:r>
                <a:rPr sz="1200" spc="-4" dirty="0" smtClean="0">
                  <a:latin typeface="Times New Roman"/>
                  <a:cs typeface="Times New Roman"/>
                </a:rPr>
                <a:t> 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dirty="0">
                <a:latin typeface="Times New Roman"/>
                <a:cs typeface="Times New Roman"/>
              </a:endParaRPr>
            </a:p>
          </p:txBody>
        </p:sp>
        <p:sp>
          <p:nvSpPr>
            <p:cNvPr id="4" name="object 4"/>
            <p:cNvSpPr txBox="1"/>
            <p:nvPr/>
          </p:nvSpPr>
          <p:spPr>
            <a:xfrm>
              <a:off x="1427734" y="7211617"/>
              <a:ext cx="5369382" cy="35306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QUINTA:</a:t>
              </a:r>
              <a:r>
                <a:rPr sz="1200" b="1" spc="139" dirty="0" smtClean="0">
                  <a:latin typeface="Times New Roman"/>
                  <a:cs typeface="Times New Roman"/>
                </a:rPr>
                <a:t> </a:t>
              </a:r>
              <a:r>
                <a:rPr sz="1200" b="1" spc="0" dirty="0" smtClean="0">
                  <a:latin typeface="Times New Roman"/>
                  <a:cs typeface="Times New Roman"/>
                </a:rPr>
                <a:t>Valor</a:t>
              </a:r>
              <a:r>
                <a:rPr sz="1200" b="1" spc="150" dirty="0" smtClean="0">
                  <a:latin typeface="Times New Roman"/>
                  <a:cs typeface="Times New Roman"/>
                </a:rPr>
                <a:t> </a:t>
              </a:r>
              <a:r>
                <a:rPr sz="1200" b="1" spc="0"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l</a:t>
              </a:r>
              <a:r>
                <a:rPr sz="1200" b="1" spc="144" dirty="0" smtClean="0">
                  <a:latin typeface="Times New Roman"/>
                  <a:cs typeface="Times New Roman"/>
                </a:rPr>
                <a:t> </a:t>
              </a:r>
              <a:r>
                <a:rPr sz="1200" b="1" spc="9" dirty="0" smtClean="0">
                  <a:latin typeface="Times New Roman"/>
                  <a:cs typeface="Times New Roman"/>
                </a:rPr>
                <a:t>C</a:t>
              </a:r>
              <a:r>
                <a:rPr sz="1200" b="1" spc="0" dirty="0" smtClean="0">
                  <a:latin typeface="Times New Roman"/>
                  <a:cs typeface="Times New Roman"/>
                </a:rPr>
                <a:t>o</a:t>
              </a:r>
              <a:r>
                <a:rPr sz="1200" b="1" spc="4" dirty="0" smtClean="0">
                  <a:latin typeface="Times New Roman"/>
                  <a:cs typeface="Times New Roman"/>
                </a:rPr>
                <a:t>n</a:t>
              </a:r>
              <a:r>
                <a:rPr sz="1200" b="1" spc="0" dirty="0" smtClean="0">
                  <a:latin typeface="Times New Roman"/>
                  <a:cs typeface="Times New Roman"/>
                </a:rPr>
                <a:t>t</a:t>
              </a:r>
              <a:r>
                <a:rPr sz="1200" b="1" spc="-9" dirty="0" smtClean="0">
                  <a:latin typeface="Times New Roman"/>
                  <a:cs typeface="Times New Roman"/>
                </a:rPr>
                <a:t>r</a:t>
              </a:r>
              <a:r>
                <a:rPr sz="1200" b="1" spc="0" dirty="0" smtClean="0">
                  <a:latin typeface="Times New Roman"/>
                  <a:cs typeface="Times New Roman"/>
                </a:rPr>
                <a:t>ato</a:t>
              </a:r>
              <a:r>
                <a:rPr sz="1200" b="1" spc="4" dirty="0" smtClean="0">
                  <a:latin typeface="Times New Roman"/>
                  <a:cs typeface="Times New Roman"/>
                </a:rPr>
                <a:t>.</a:t>
              </a:r>
              <a:r>
                <a:rPr sz="1200" b="1" spc="0" dirty="0" smtClean="0">
                  <a:latin typeface="Times New Roman"/>
                  <a:cs typeface="Times New Roman"/>
                </a:rPr>
                <a:t>-</a:t>
              </a:r>
              <a:r>
                <a:rPr sz="1200" b="1" spc="139" dirty="0" smtClean="0">
                  <a:latin typeface="Times New Roman"/>
                  <a:cs typeface="Times New Roman"/>
                </a:rPr>
                <a:t> </a:t>
              </a:r>
              <a:r>
                <a:rPr sz="1200" spc="0" dirty="0" smtClean="0">
                  <a:latin typeface="Times New Roman"/>
                  <a:cs typeface="Times New Roman"/>
                </a:rPr>
                <a:t>El</a:t>
              </a:r>
              <a:r>
                <a:rPr sz="1200" spc="144" dirty="0" smtClean="0">
                  <a:latin typeface="Times New Roman"/>
                  <a:cs typeface="Times New Roman"/>
                </a:rPr>
                <a:t> </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lor</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1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to</a:t>
              </a:r>
              <a:r>
                <a:rPr sz="1200" spc="144" dirty="0" smtClean="0">
                  <a:latin typeface="Times New Roman"/>
                  <a:cs typeface="Times New Roman"/>
                </a:rPr>
                <a:t> </a:t>
              </a:r>
              <a:r>
                <a:rPr sz="1200" spc="0" dirty="0" smtClean="0">
                  <a:latin typeface="Times New Roman"/>
                  <a:cs typeface="Times New Roman"/>
                </a:rPr>
                <a:t>p</a:t>
              </a:r>
              <a:r>
                <a:rPr sz="1200" spc="9" dirty="0" smtClean="0">
                  <a:latin typeface="Times New Roman"/>
                  <a:cs typeface="Times New Roman"/>
                </a:rPr>
                <a:t>o</a:t>
              </a:r>
              <a:r>
                <a:rPr sz="1200" spc="0" dirty="0" smtClean="0">
                  <a:latin typeface="Times New Roman"/>
                  <a:cs typeface="Times New Roman"/>
                </a:rPr>
                <a:t>r</a:t>
              </a:r>
              <a:r>
                <a:rPr sz="1200" spc="139" dirty="0" smtClean="0">
                  <a:latin typeface="Times New Roman"/>
                  <a:cs typeface="Times New Roman"/>
                </a:rPr>
                <a:t> </a:t>
              </a:r>
              <a:r>
                <a:rPr sz="1200" spc="0" dirty="0" smtClean="0">
                  <a:latin typeface="Times New Roman"/>
                  <a:cs typeface="Times New Roman"/>
                </a:rPr>
                <a:t>los</a:t>
              </a:r>
              <a:r>
                <a:rPr sz="1200" spc="16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4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2700" marR="22859">
                <a:lnSpc>
                  <a:spcPct val="95825"/>
                </a:lnSpc>
              </a:pP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e</a:t>
              </a:r>
              <a:r>
                <a:rPr sz="1200" spc="0" dirty="0" smtClean="0">
                  <a:latin typeface="Times New Roman"/>
                  <a:cs typeface="Times New Roman"/>
                </a:rPr>
                <a:t>stabl</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inco mil </a:t>
              </a:r>
              <a:r>
                <a:rPr sz="1200" spc="4" dirty="0" smtClean="0">
                  <a:latin typeface="Times New Roman"/>
                  <a:cs typeface="Times New Roman"/>
                </a:rPr>
                <a:t> </a:t>
              </a:r>
              <a:r>
                <a:rPr sz="1200" spc="0" dirty="0" smtClean="0">
                  <a:latin typeface="Times New Roman"/>
                  <a:cs typeface="Times New Roman"/>
                </a:rPr>
                <a:t>dóla</a:t>
              </a:r>
              <a:r>
                <a:rPr sz="1200" spc="-4" dirty="0" smtClean="0">
                  <a:latin typeface="Times New Roman"/>
                  <a:cs typeface="Times New Roman"/>
                </a:rPr>
                <a:t>re</a:t>
              </a:r>
              <a:r>
                <a:rPr sz="1200" spc="0" dirty="0" smtClean="0">
                  <a:latin typeface="Times New Roman"/>
                  <a:cs typeface="Times New Roman"/>
                </a:rPr>
                <a:t>s (</a:t>
              </a:r>
              <a:r>
                <a:rPr sz="1200" spc="-4" dirty="0" smtClean="0">
                  <a:latin typeface="Times New Roman"/>
                  <a:cs typeface="Times New Roman"/>
                </a:rPr>
                <a:t>U</a:t>
              </a:r>
              <a:r>
                <a:rPr sz="1200" spc="4" dirty="0" smtClean="0">
                  <a:latin typeface="Times New Roman"/>
                  <a:cs typeface="Times New Roman"/>
                </a:rPr>
                <a:t>S</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5.000.) +</a:t>
              </a:r>
              <a:r>
                <a:rPr sz="1200" spc="-4" dirty="0" smtClean="0">
                  <a:latin typeface="Times New Roman"/>
                  <a:cs typeface="Times New Roman"/>
                </a:rPr>
                <a:t> </a:t>
              </a:r>
              <a:r>
                <a:rPr sz="1200" spc="0" dirty="0" smtClean="0">
                  <a:latin typeface="Times New Roman"/>
                  <a:cs typeface="Times New Roman"/>
                </a:rPr>
                <a:t>12%</a:t>
              </a:r>
              <a:r>
                <a:rPr sz="1200" spc="4"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V</a:t>
              </a:r>
              <a:r>
                <a:rPr sz="1200" spc="0" dirty="0" smtClean="0">
                  <a:latin typeface="Times New Roman"/>
                  <a:cs typeface="Times New Roman"/>
                </a:rPr>
                <a:t>A.</a:t>
              </a:r>
              <a:endParaRPr sz="1200">
                <a:latin typeface="Times New Roman"/>
                <a:cs typeface="Times New Roman"/>
              </a:endParaRPr>
            </a:p>
          </p:txBody>
        </p:sp>
        <p:sp>
          <p:nvSpPr>
            <p:cNvPr id="3" name="object 3"/>
            <p:cNvSpPr txBox="1"/>
            <p:nvPr/>
          </p:nvSpPr>
          <p:spPr>
            <a:xfrm>
              <a:off x="1427734" y="7737397"/>
              <a:ext cx="5368239" cy="353059"/>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L</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hono</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rios</a:t>
              </a:r>
              <a:r>
                <a:rPr sz="1200" spc="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14" dirty="0" smtClean="0">
                  <a:latin typeface="Times New Roman"/>
                  <a:cs typeface="Times New Roman"/>
                </a:rPr>
                <a:t>t</a:t>
              </a:r>
              <a:r>
                <a:rPr sz="1200" spc="0" dirty="0" smtClean="0">
                  <a:latin typeface="Times New Roman"/>
                  <a:cs typeface="Times New Roman"/>
                </a:rPr>
                <a:t>ur</a:t>
              </a:r>
              <a:r>
                <a:rPr sz="1200" spc="-9" dirty="0" smtClean="0">
                  <a:latin typeface="Times New Roman"/>
                  <a:cs typeface="Times New Roman"/>
                </a:rPr>
                <a:t>a</a:t>
              </a:r>
              <a:r>
                <a:rPr sz="1200" spc="0" dirty="0" smtClean="0">
                  <a:latin typeface="Times New Roman"/>
                  <a:cs typeface="Times New Roman"/>
                </a:rPr>
                <a:t>dos</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0" dirty="0" smtClean="0">
                  <a:latin typeface="Times New Roman"/>
                  <a:cs typeface="Times New Roman"/>
                </a:rPr>
                <a:t>s</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a:t>
              </a:r>
              <a:r>
                <a:rPr sz="1200" spc="9" dirty="0" smtClean="0">
                  <a:latin typeface="Times New Roman"/>
                  <a:cs typeface="Times New Roman"/>
                </a:rPr>
                <a:t>t</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a:t>
              </a:r>
              <a:r>
                <a:rPr sz="1200" spc="14" dirty="0" smtClean="0">
                  <a:latin typeface="Times New Roman"/>
                  <a:cs typeface="Times New Roman"/>
                </a:rPr>
                <a:t> </a:t>
              </a:r>
              <a:r>
                <a:rPr sz="1200" spc="0" dirty="0" smtClean="0">
                  <a:latin typeface="Times New Roman"/>
                  <a:cs typeface="Times New Roman"/>
                </a:rPr>
                <a:t>50%</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mo</a:t>
              </a:r>
              <a:r>
                <a:rPr sz="1200" spc="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a:t>
              </a:r>
              <a:r>
                <a:rPr sz="1200" spc="1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a:p>
              <a:pPr marL="12700" marR="22859">
                <a:lnSpc>
                  <a:spcPct val="95825"/>
                </a:lnSpc>
              </a:pP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 d</a:t>
              </a:r>
              <a:r>
                <a:rPr sz="1200" spc="-4" dirty="0" smtClean="0">
                  <a:latin typeface="Times New Roman"/>
                  <a:cs typeface="Times New Roman"/>
                </a:rPr>
                <a:t>e</a:t>
              </a:r>
              <a:r>
                <a:rPr sz="1200" spc="0" dirty="0" smtClean="0">
                  <a:latin typeface="Times New Roman"/>
                  <a:cs typeface="Times New Roman"/>
                </a:rPr>
                <a:t>l cont</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to</a:t>
              </a:r>
              <a:r>
                <a:rPr sz="1200" spc="1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5</a:t>
              </a:r>
              <a:r>
                <a:rPr sz="1200" spc="14" dirty="0" smtClean="0">
                  <a:latin typeface="Times New Roman"/>
                  <a:cs typeface="Times New Roman"/>
                </a:rPr>
                <a:t>0</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stant</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m</a:t>
              </a:r>
              <a:r>
                <a:rPr sz="1200" spc="0" dirty="0" smtClean="0">
                  <a:latin typeface="Times New Roman"/>
                  <a:cs typeface="Times New Roman"/>
                </a:rPr>
                <a:t>omento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ntr</a:t>
              </a:r>
              <a:r>
                <a:rPr sz="1200" spc="4" dirty="0" smtClean="0">
                  <a:latin typeface="Times New Roman"/>
                  <a:cs typeface="Times New Roman"/>
                </a:rPr>
                <a:t>e</a:t>
              </a:r>
              <a:r>
                <a:rPr sz="1200" spc="0" dirty="0" smtClean="0">
                  <a:latin typeface="Times New Roman"/>
                  <a:cs typeface="Times New Roman"/>
                </a:rPr>
                <a:t>ga</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a:t>
              </a:r>
              <a:r>
                <a:rPr sz="1200" spc="9" dirty="0" smtClean="0">
                  <a:latin typeface="Times New Roman"/>
                  <a:cs typeface="Times New Roman"/>
                </a:rPr>
                <a:t>e</a:t>
              </a:r>
              <a:r>
                <a:rPr sz="1200" spc="0" dirty="0" smtClean="0">
                  <a:latin typeface="Times New Roman"/>
                  <a:cs typeface="Times New Roman"/>
                </a:rPr>
                <a:t>.</a:t>
              </a:r>
              <a:endParaRPr sz="1200">
                <a:latin typeface="Times New Roman"/>
                <a:cs typeface="Times New Roman"/>
              </a:endParaRPr>
            </a:p>
          </p:txBody>
        </p:sp>
        <p:sp>
          <p:nvSpPr>
            <p:cNvPr id="2" name="object 2"/>
            <p:cNvSpPr txBox="1"/>
            <p:nvPr/>
          </p:nvSpPr>
          <p:spPr>
            <a:xfrm>
              <a:off x="1427734" y="8263177"/>
              <a:ext cx="5361556" cy="703833"/>
            </a:xfrm>
            <a:prstGeom prst="rect">
              <a:avLst/>
            </a:prstGeom>
          </p:spPr>
          <p:txBody>
            <a:bodyPr wrap="square" lIns="0" tIns="0" rIns="0" bIns="0" rtlCol="0">
              <a:noAutofit/>
            </a:bodyPr>
            <a:lstStyle/>
            <a:p>
              <a:pPr marL="12700" marR="3248" algn="just">
                <a:lnSpc>
                  <a:spcPts val="1325"/>
                </a:lnSpc>
                <a:spcBef>
                  <a:spcPts val="66"/>
                </a:spcBef>
              </a:pPr>
              <a:r>
                <a:rPr sz="1200" b="1" spc="4" dirty="0" smtClean="0">
                  <a:latin typeface="Times New Roman"/>
                  <a:cs typeface="Times New Roman"/>
                </a:rPr>
                <a:t>S</a:t>
              </a:r>
              <a:r>
                <a:rPr sz="1200" b="1" spc="0" dirty="0" smtClean="0">
                  <a:latin typeface="Times New Roman"/>
                  <a:cs typeface="Times New Roman"/>
                </a:rPr>
                <a:t>EXTA: </a:t>
              </a:r>
              <a:r>
                <a:rPr sz="1200" b="1" spc="200" dirty="0" smtClean="0">
                  <a:latin typeface="Times New Roman"/>
                  <a:cs typeface="Times New Roman"/>
                </a:rPr>
                <a:t> </a:t>
              </a:r>
              <a:r>
                <a:rPr sz="1200" b="1" spc="0" dirty="0" smtClean="0">
                  <a:latin typeface="Times New Roman"/>
                  <a:cs typeface="Times New Roman"/>
                </a:rPr>
                <a:t>I</a:t>
              </a:r>
              <a:r>
                <a:rPr sz="1200" b="1" spc="4" dirty="0" smtClean="0">
                  <a:latin typeface="Times New Roman"/>
                  <a:cs typeface="Times New Roman"/>
                </a:rPr>
                <a:t>nd</a:t>
              </a:r>
              <a:r>
                <a:rPr sz="1200" b="1" spc="-4" dirty="0" smtClean="0">
                  <a:latin typeface="Times New Roman"/>
                  <a:cs typeface="Times New Roman"/>
                </a:rPr>
                <a:t>e</a:t>
              </a:r>
              <a:r>
                <a:rPr sz="1200" b="1" spc="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nd</a:t>
              </a:r>
              <a:r>
                <a:rPr sz="1200" b="1" spc="-4"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c</a:t>
              </a:r>
              <a:r>
                <a:rPr sz="1200" b="1" spc="-9" dirty="0" smtClean="0">
                  <a:latin typeface="Times New Roman"/>
                  <a:cs typeface="Times New Roman"/>
                </a:rPr>
                <a:t>i</a:t>
              </a:r>
              <a:r>
                <a:rPr sz="1200" b="1" spc="0" dirty="0" smtClean="0">
                  <a:latin typeface="Times New Roman"/>
                  <a:cs typeface="Times New Roman"/>
                </a:rPr>
                <a:t>a </a:t>
              </a:r>
              <a:r>
                <a:rPr sz="1200" b="1" spc="205" dirty="0" smtClean="0">
                  <a:latin typeface="Times New Roman"/>
                  <a:cs typeface="Times New Roman"/>
                </a:rPr>
                <a:t> </a:t>
              </a:r>
              <a:r>
                <a:rPr sz="1200" b="1" spc="0" dirty="0" smtClean="0">
                  <a:latin typeface="Times New Roman"/>
                  <a:cs typeface="Times New Roman"/>
                </a:rPr>
                <a:t>La</a:t>
              </a:r>
              <a:r>
                <a:rPr sz="1200" b="1" spc="4" dirty="0" smtClean="0">
                  <a:latin typeface="Times New Roman"/>
                  <a:cs typeface="Times New Roman"/>
                </a:rPr>
                <a:t>b</a:t>
              </a:r>
              <a:r>
                <a:rPr sz="1200" b="1" spc="0" dirty="0" smtClean="0">
                  <a:latin typeface="Times New Roman"/>
                  <a:cs typeface="Times New Roman"/>
                </a:rPr>
                <a:t>o</a:t>
              </a:r>
              <a:r>
                <a:rPr sz="1200" b="1" spc="-4" dirty="0" smtClean="0">
                  <a:latin typeface="Times New Roman"/>
                  <a:cs typeface="Times New Roman"/>
                </a:rPr>
                <a:t>r</a:t>
              </a:r>
              <a:r>
                <a:rPr sz="1200" b="1" spc="0" dirty="0" smtClean="0">
                  <a:latin typeface="Times New Roman"/>
                  <a:cs typeface="Times New Roman"/>
                </a:rPr>
                <a:t>al</a:t>
              </a:r>
              <a:r>
                <a:rPr sz="1200" b="1" spc="19" dirty="0" smtClean="0">
                  <a:latin typeface="Times New Roman"/>
                  <a:cs typeface="Times New Roman"/>
                </a:rPr>
                <a:t>.</a:t>
              </a:r>
              <a:r>
                <a:rPr sz="1200" b="1" spc="0" dirty="0" smtClean="0">
                  <a:latin typeface="Times New Roman"/>
                  <a:cs typeface="Times New Roman"/>
                </a:rPr>
                <a:t>- </a:t>
              </a:r>
              <a:r>
                <a:rPr sz="1200" b="1" spc="210" dirty="0" smtClean="0">
                  <a:latin typeface="Times New Roman"/>
                  <a:cs typeface="Times New Roman"/>
                </a:rPr>
                <a:t> </a:t>
              </a:r>
              <a:r>
                <a:rPr sz="1200" spc="-25"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a:t>
              </a:r>
              <a:r>
                <a:rPr sz="1200" spc="20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9" dirty="0" smtClean="0">
                  <a:latin typeface="Times New Roman"/>
                  <a:cs typeface="Times New Roman"/>
                </a:rPr>
                <a:t>e</a:t>
              </a:r>
              <a:r>
                <a:rPr sz="1200" spc="0" dirty="0" smtClean="0">
                  <a:latin typeface="Times New Roman"/>
                  <a:cs typeface="Times New Roman"/>
                </a:rPr>
                <a:t>s </a:t>
              </a:r>
              <a:r>
                <a:rPr sz="1200" spc="20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onvien</a:t>
              </a:r>
              <a:r>
                <a:rPr sz="1200" spc="-4" dirty="0" smtClean="0">
                  <a:latin typeface="Times New Roman"/>
                  <a:cs typeface="Times New Roman"/>
                </a:rPr>
                <a:t>e</a:t>
              </a:r>
              <a:r>
                <a:rPr sz="1200" spc="0" dirty="0" smtClean="0">
                  <a:latin typeface="Times New Roman"/>
                  <a:cs typeface="Times New Roman"/>
                </a:rPr>
                <a:t>n </a:t>
              </a:r>
              <a:r>
                <a:rPr sz="1200" spc="20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m</a:t>
              </a:r>
              <a:r>
                <a:rPr sz="1200" spc="9" dirty="0" smtClean="0">
                  <a:latin typeface="Times New Roman"/>
                  <a:cs typeface="Times New Roman"/>
                </a:rPr>
                <a:t>e</a:t>
              </a:r>
              <a:r>
                <a:rPr sz="1200" spc="0" dirty="0" smtClean="0">
                  <a:latin typeface="Times New Roman"/>
                  <a:cs typeface="Times New Roman"/>
                </a:rPr>
                <a:t>nte </a:t>
              </a:r>
              <a:r>
                <a:rPr sz="1200" spc="200" dirty="0" smtClean="0">
                  <a:latin typeface="Times New Roman"/>
                  <a:cs typeface="Times New Roman"/>
                </a:rPr>
                <a:t> </a:t>
              </a:r>
              <a:r>
                <a:rPr sz="1200" spc="0" dirty="0" smtClean="0">
                  <a:latin typeface="Times New Roman"/>
                  <a:cs typeface="Times New Roman"/>
                </a:rPr>
                <a:t>que </a:t>
              </a:r>
              <a:r>
                <a:rPr sz="1200" spc="2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a:p>
              <a:pPr marL="12700" algn="just">
                <a:lnSpc>
                  <a:spcPct val="95825"/>
                </a:lnSpc>
              </a:pP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to</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rá</a:t>
              </a:r>
              <a:r>
                <a:rPr sz="1200" spc="-4" dirty="0" smtClean="0">
                  <a:latin typeface="Times New Roman"/>
                  <a:cs typeface="Times New Roman"/>
                </a:rPr>
                <a:t>c</a:t>
              </a:r>
              <a:r>
                <a:rPr sz="1200" spc="0" dirty="0" smtClean="0">
                  <a:latin typeface="Times New Roman"/>
                  <a:cs typeface="Times New Roman"/>
                </a:rPr>
                <a:t>ter </a:t>
              </a:r>
              <a:r>
                <a:rPr sz="1200" spc="-4" dirty="0" smtClean="0">
                  <a:latin typeface="Times New Roman"/>
                  <a:cs typeface="Times New Roman"/>
                </a:rPr>
                <a:t>c</a:t>
              </a:r>
              <a:r>
                <a:rPr sz="1200" spc="0" dirty="0" smtClean="0">
                  <a:latin typeface="Times New Roman"/>
                  <a:cs typeface="Times New Roman"/>
                </a:rPr>
                <a:t>iv</a:t>
              </a:r>
              <a:r>
                <a:rPr sz="1200" spc="4" dirty="0" smtClean="0">
                  <a:latin typeface="Times New Roman"/>
                  <a:cs typeface="Times New Roman"/>
                </a:rPr>
                <a:t>i</a:t>
              </a:r>
              <a:r>
                <a:rPr sz="1200" spc="0" dirty="0" smtClean="0">
                  <a:latin typeface="Times New Roman"/>
                  <a:cs typeface="Times New Roman"/>
                </a:rPr>
                <a:t>l,</a:t>
              </a:r>
              <a:r>
                <a:rPr sz="1200" spc="19" dirty="0" smtClean="0">
                  <a:latin typeface="Times New Roman"/>
                  <a:cs typeface="Times New Roman"/>
                </a:rPr>
                <a:t> </a:t>
              </a:r>
              <a:r>
                <a:rPr sz="1200" spc="0" dirty="0" smtClean="0">
                  <a:latin typeface="Times New Roman"/>
                  <a:cs typeface="Times New Roman"/>
                </a:rPr>
                <a:t>sin</a:t>
              </a:r>
              <a:r>
                <a:rPr sz="1200" spc="9"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 </a:t>
              </a:r>
              <a:r>
                <a:rPr sz="1200" spc="0" dirty="0" smtClean="0">
                  <a:latin typeface="Times New Roman"/>
                  <a:cs typeface="Times New Roman"/>
                </a:rPr>
                <a:t>lo</a:t>
              </a:r>
              <a:r>
                <a:rPr sz="1200" spc="9" dirty="0" smtClean="0">
                  <a:latin typeface="Times New Roman"/>
                  <a:cs typeface="Times New Roman"/>
                </a:rPr>
                <a:t> </a:t>
              </a:r>
              <a:r>
                <a:rPr sz="1200" spc="0" dirty="0" smtClean="0">
                  <a:latin typeface="Times New Roman"/>
                  <a:cs typeface="Times New Roman"/>
                </a:rPr>
                <a:t>tanto</a:t>
              </a:r>
              <a:r>
                <a:rPr sz="1200" spc="9"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25" dirty="0" smtClean="0">
                  <a:latin typeface="Times New Roman"/>
                  <a:cs typeface="Times New Roman"/>
                </a:rPr>
                <a:t>y</a:t>
              </a:r>
              <a:r>
                <a:rPr sz="1200" spc="0" dirty="0" smtClean="0">
                  <a:latin typeface="Times New Roman"/>
                  <a:cs typeface="Times New Roman"/>
                </a:rPr>
                <a:t>a</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la</a:t>
              </a:r>
              <a:r>
                <a:rPr sz="1200" spc="-4" dirty="0" smtClean="0">
                  <a:latin typeface="Times New Roman"/>
                  <a:cs typeface="Times New Roman"/>
                </a:rPr>
                <a:t>c</a:t>
              </a:r>
              <a:r>
                <a:rPr sz="1200" spc="0" dirty="0" smtClean="0">
                  <a:latin typeface="Times New Roman"/>
                  <a:cs typeface="Times New Roman"/>
                </a:rPr>
                <a:t>ión</a:t>
              </a:r>
              <a:r>
                <a:rPr sz="1200" spc="9" dirty="0" smtClean="0">
                  <a:latin typeface="Times New Roman"/>
                  <a:cs typeface="Times New Roman"/>
                </a:rPr>
                <a:t> </a:t>
              </a:r>
              <a:r>
                <a:rPr sz="1200" spc="0" dirty="0" smtClean="0">
                  <a:latin typeface="Times New Roman"/>
                  <a:cs typeface="Times New Roman"/>
                </a:rPr>
                <a:t>de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nd</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  </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ntre  </a:t>
              </a:r>
              <a:r>
                <a:rPr sz="1200" spc="40" dirty="0" smtClean="0">
                  <a:latin typeface="Times New Roman"/>
                  <a:cs typeface="Times New Roman"/>
                </a:rPr>
                <a:t> </a:t>
              </a:r>
              <a:r>
                <a:rPr sz="1200" spc="-4" dirty="0" smtClean="0">
                  <a:latin typeface="Times New Roman"/>
                  <a:cs typeface="Times New Roman"/>
                </a:rPr>
                <a:t>“</a:t>
              </a:r>
              <a:r>
                <a:rPr sz="1200" spc="0" dirty="0" smtClean="0">
                  <a:latin typeface="Times New Roman"/>
                  <a:cs typeface="Times New Roman"/>
                </a:rPr>
                <a:t>la  </a:t>
              </a:r>
              <a:r>
                <a:rPr sz="1200" spc="45"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a</a:t>
              </a:r>
              <a:r>
                <a:rPr sz="1200" spc="0" dirty="0" smtClean="0">
                  <a:latin typeface="Times New Roman"/>
                  <a:cs typeface="Times New Roman"/>
                </a:rPr>
                <a:t>”  </a:t>
              </a:r>
              <a:r>
                <a:rPr sz="1200" spc="54"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 </a:t>
              </a:r>
              <a:r>
                <a:rPr sz="1200" spc="-4" dirty="0" smtClean="0">
                  <a:latin typeface="Times New Roman"/>
                  <a:cs typeface="Times New Roman"/>
                </a:rPr>
                <a:t>“</a:t>
              </a:r>
              <a:r>
                <a:rPr sz="1200" spc="0" dirty="0" smtClean="0">
                  <a:latin typeface="Times New Roman"/>
                  <a:cs typeface="Times New Roman"/>
                </a:rPr>
                <a:t>la  </a:t>
              </a:r>
              <a:r>
                <a:rPr sz="1200" spc="29" dirty="0" smtClean="0">
                  <a:latin typeface="Times New Roman"/>
                  <a:cs typeface="Times New Roman"/>
                </a:rPr>
                <a:t> </a:t>
              </a:r>
              <a:r>
                <a:rPr sz="1200" spc="0"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mpañí</a:t>
              </a:r>
              <a:r>
                <a:rPr sz="1200" spc="-4" dirty="0" smtClean="0">
                  <a:latin typeface="Times New Roman"/>
                  <a:cs typeface="Times New Roman"/>
                </a:rPr>
                <a:t>a”</a:t>
              </a:r>
              <a:r>
                <a:rPr sz="1200" spc="0" dirty="0" smtClean="0">
                  <a:latin typeface="Times New Roman"/>
                  <a:cs typeface="Times New Roman"/>
                </a:rPr>
                <a:t>,  </a:t>
              </a:r>
              <a:r>
                <a:rPr sz="1200" spc="59"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d</a:t>
              </a:r>
              <a:r>
                <a:rPr sz="1200" spc="0" dirty="0" smtClean="0">
                  <a:latin typeface="Times New Roman"/>
                  <a:cs typeface="Times New Roman"/>
                </a:rPr>
                <a:t>e  </a:t>
              </a:r>
              <a:r>
                <a:rPr sz="1200" spc="29"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  </a:t>
              </a:r>
              <a:r>
                <a:rPr sz="1200" spc="3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rá  </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r</a:t>
              </a:r>
              <a:r>
                <a:rPr sz="1200" spc="-9" dirty="0" smtClean="0">
                  <a:latin typeface="Times New Roman"/>
                  <a:cs typeface="Times New Roman"/>
                </a:rPr>
                <a:t>e</a:t>
              </a:r>
              <a:r>
                <a:rPr sz="1200" spc="0" dirty="0" smtClean="0">
                  <a:latin typeface="Times New Roman"/>
                  <a:cs typeface="Times New Roman"/>
                </a:rPr>
                <a:t>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a</a:t>
              </a:r>
              <a:r>
                <a:rPr sz="1200" spc="-4" dirty="0" smtClean="0">
                  <a:latin typeface="Times New Roman"/>
                  <a:cs typeface="Times New Roman"/>
                </a:rPr>
                <a:t>”</a:t>
              </a:r>
              <a:r>
                <a:rPr sz="1200" spc="0" dirty="0" smtClean="0">
                  <a:latin typeface="Times New Roman"/>
                  <a:cs typeface="Times New Roman"/>
                </a:rPr>
                <a:t>.</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1963231" y="905610"/>
            <a:ext cx="6310630" cy="7860235"/>
            <a:chOff x="1309370" y="902765"/>
            <a:chExt cx="5488762" cy="7712202"/>
          </a:xfrm>
        </p:grpSpPr>
        <p:sp>
          <p:nvSpPr>
            <p:cNvPr id="16" name="object 16"/>
            <p:cNvSpPr/>
            <p:nvPr/>
          </p:nvSpPr>
          <p:spPr>
            <a:xfrm>
              <a:off x="1309370" y="7873873"/>
              <a:ext cx="2247900" cy="0"/>
            </a:xfrm>
            <a:custGeom>
              <a:avLst/>
              <a:gdLst/>
              <a:ahLst/>
              <a:cxnLst/>
              <a:rect l="l" t="t" r="r" b="b"/>
              <a:pathLst>
                <a:path w="2247900">
                  <a:moveTo>
                    <a:pt x="0" y="0"/>
                  </a:moveTo>
                  <a:lnTo>
                    <a:pt x="2247900" y="0"/>
                  </a:lnTo>
                </a:path>
              </a:pathLst>
            </a:custGeom>
            <a:ln w="9525">
              <a:solidFill>
                <a:srgbClr val="000000"/>
              </a:solidFill>
            </a:ln>
          </p:spPr>
          <p:txBody>
            <a:bodyPr wrap="square" lIns="0" tIns="0" rIns="0" bIns="0" rtlCol="0">
              <a:noAutofit/>
            </a:bodyPr>
            <a:lstStyle/>
            <a:p>
              <a:endParaRPr/>
            </a:p>
          </p:txBody>
        </p:sp>
        <p:sp>
          <p:nvSpPr>
            <p:cNvPr id="15" name="object 15"/>
            <p:cNvSpPr/>
            <p:nvPr/>
          </p:nvSpPr>
          <p:spPr>
            <a:xfrm>
              <a:off x="4264660" y="7865618"/>
              <a:ext cx="2247899" cy="0"/>
            </a:xfrm>
            <a:custGeom>
              <a:avLst/>
              <a:gdLst/>
              <a:ahLst/>
              <a:cxnLst/>
              <a:rect l="l" t="t" r="r" b="b"/>
              <a:pathLst>
                <a:path w="2247899">
                  <a:moveTo>
                    <a:pt x="0" y="0"/>
                  </a:moveTo>
                  <a:lnTo>
                    <a:pt x="2247899" y="0"/>
                  </a:lnTo>
                </a:path>
              </a:pathLst>
            </a:custGeom>
            <a:ln w="9525">
              <a:solidFill>
                <a:srgbClr val="000000"/>
              </a:solidFill>
            </a:ln>
          </p:spPr>
          <p:txBody>
            <a:bodyPr wrap="square" lIns="0" tIns="0" rIns="0" bIns="0" rtlCol="0">
              <a:noAutofit/>
            </a:bodyPr>
            <a:lstStyle/>
            <a:p>
              <a:endParaRPr/>
            </a:p>
          </p:txBody>
        </p:sp>
        <p:sp>
          <p:nvSpPr>
            <p:cNvPr id="14" name="object 14"/>
            <p:cNvSpPr txBox="1"/>
            <p:nvPr/>
          </p:nvSpPr>
          <p:spPr>
            <a:xfrm>
              <a:off x="1427734" y="902765"/>
              <a:ext cx="5369382" cy="703579"/>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SÉ</a:t>
              </a:r>
              <a:r>
                <a:rPr sz="1200" b="1" spc="-14"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A:</a:t>
              </a:r>
              <a:r>
                <a:rPr sz="1200" b="1" spc="195" dirty="0" smtClean="0">
                  <a:latin typeface="Times New Roman"/>
                  <a:cs typeface="Times New Roman"/>
                </a:rPr>
                <a:t> </a:t>
              </a:r>
              <a:r>
                <a:rPr sz="1200" b="1" spc="0" dirty="0" smtClean="0">
                  <a:latin typeface="Times New Roman"/>
                  <a:cs typeface="Times New Roman"/>
                </a:rPr>
                <a:t>I</a:t>
              </a:r>
              <a:r>
                <a:rPr sz="1200" b="1" spc="4" dirty="0" smtClean="0">
                  <a:latin typeface="Times New Roman"/>
                  <a:cs typeface="Times New Roman"/>
                </a:rPr>
                <a:t>nf</a:t>
              </a:r>
              <a:r>
                <a:rPr sz="1200" b="1" spc="0" dirty="0" smtClean="0">
                  <a:latin typeface="Times New Roman"/>
                  <a:cs typeface="Times New Roman"/>
                </a:rPr>
                <a:t>o</a:t>
              </a:r>
              <a:r>
                <a:rPr sz="1200" b="1" spc="4" dirty="0" smtClean="0">
                  <a:latin typeface="Times New Roman"/>
                  <a:cs typeface="Times New Roman"/>
                </a:rPr>
                <a:t>r</a:t>
              </a:r>
              <a:r>
                <a:rPr sz="1200" b="1" spc="-14" dirty="0" smtClean="0">
                  <a:latin typeface="Times New Roman"/>
                  <a:cs typeface="Times New Roman"/>
                </a:rPr>
                <a:t>m</a:t>
              </a:r>
              <a:r>
                <a:rPr sz="1200" b="1" spc="-4" dirty="0" smtClean="0">
                  <a:latin typeface="Times New Roman"/>
                  <a:cs typeface="Times New Roman"/>
                </a:rPr>
                <a:t>e</a:t>
              </a:r>
              <a:r>
                <a:rPr sz="1200" b="1" spc="0" dirty="0" smtClean="0">
                  <a:latin typeface="Times New Roman"/>
                  <a:cs typeface="Times New Roman"/>
                </a:rPr>
                <a:t>s</a:t>
              </a:r>
              <a:r>
                <a:rPr sz="1200" b="1" spc="215" dirty="0" smtClean="0">
                  <a:latin typeface="Times New Roman"/>
                  <a:cs typeface="Times New Roman"/>
                </a:rPr>
                <a:t> </a:t>
              </a:r>
              <a:r>
                <a:rPr sz="1200" b="1" spc="0" dirty="0" smtClean="0">
                  <a:latin typeface="Times New Roman"/>
                  <a:cs typeface="Times New Roman"/>
                </a:rPr>
                <a:t>A</a:t>
              </a:r>
              <a:r>
                <a:rPr sz="1200" b="1" spc="209" dirty="0" smtClean="0">
                  <a:latin typeface="Times New Roman"/>
                  <a:cs typeface="Times New Roman"/>
                </a:rPr>
                <a:t> </a:t>
              </a:r>
              <a:r>
                <a:rPr sz="1200" b="1" spc="-14" dirty="0" smtClean="0">
                  <a:latin typeface="Times New Roman"/>
                  <a:cs typeface="Times New Roman"/>
                </a:rPr>
                <a:t>P</a:t>
              </a:r>
              <a:r>
                <a:rPr sz="1200" b="1" spc="-4" dirty="0" smtClean="0">
                  <a:latin typeface="Times New Roman"/>
                  <a:cs typeface="Times New Roman"/>
                </a:rPr>
                <a:t>re</a:t>
              </a:r>
              <a:r>
                <a:rPr sz="1200" b="1" spc="9" dirty="0" smtClean="0">
                  <a:latin typeface="Times New Roman"/>
                  <a:cs typeface="Times New Roman"/>
                </a:rPr>
                <a:t>s</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ta</a:t>
              </a:r>
              <a:r>
                <a:rPr sz="1200" b="1" spc="-9" dirty="0" smtClean="0">
                  <a:latin typeface="Times New Roman"/>
                  <a:cs typeface="Times New Roman"/>
                </a:rPr>
                <a:t>r</a:t>
              </a:r>
              <a:r>
                <a:rPr sz="1200" b="1" spc="14" dirty="0" smtClean="0">
                  <a:latin typeface="Times New Roman"/>
                  <a:cs typeface="Times New Roman"/>
                </a:rPr>
                <a:t>.</a:t>
              </a:r>
              <a:r>
                <a:rPr sz="1200" b="1" spc="0" dirty="0" smtClean="0">
                  <a:latin typeface="Times New Roman"/>
                  <a:cs typeface="Times New Roman"/>
                </a:rPr>
                <a:t>-</a:t>
              </a:r>
              <a:r>
                <a:rPr sz="1200" b="1" spc="200" dirty="0" smtClean="0">
                  <a:latin typeface="Times New Roman"/>
                  <a:cs typeface="Times New Roman"/>
                </a:rPr>
                <a:t> </a:t>
              </a:r>
              <a:r>
                <a:rPr sz="1200" spc="0" dirty="0" smtClean="0">
                  <a:latin typeface="Times New Roman"/>
                  <a:cs typeface="Times New Roman"/>
                </a:rPr>
                <a:t>Como</a:t>
              </a:r>
              <a:r>
                <a:rPr sz="1200" spc="215" dirty="0" smtClean="0">
                  <a:latin typeface="Times New Roman"/>
                  <a:cs typeface="Times New Roman"/>
                </a:rPr>
                <a:t> </a:t>
              </a:r>
              <a:r>
                <a:rPr sz="1200" spc="0" dirty="0" smtClean="0">
                  <a:latin typeface="Times New Roman"/>
                  <a:cs typeface="Times New Roman"/>
                </a:rPr>
                <a:t>resul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a:t>
              </a:r>
              <a:r>
                <a:rPr sz="1200" spc="20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05"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20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10" dirty="0" smtClean="0">
                  <a:latin typeface="Times New Roman"/>
                  <a:cs typeface="Times New Roman"/>
                </a:rPr>
                <a:t> </a:t>
              </a: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a:t>
              </a:r>
              <a:endParaRPr sz="1200">
                <a:latin typeface="Times New Roman"/>
                <a:cs typeface="Times New Roman"/>
              </a:endParaRPr>
            </a:p>
            <a:p>
              <a:pPr marL="12700" marR="10111">
                <a:lnSpc>
                  <a:spcPct val="95825"/>
                </a:lnSpc>
              </a:pPr>
              <a:r>
                <a:rPr sz="1200" spc="9" dirty="0" smtClean="0">
                  <a:latin typeface="Times New Roman"/>
                  <a:cs typeface="Times New Roman"/>
                </a:rPr>
                <a:t>J</a:t>
              </a:r>
              <a:r>
                <a:rPr sz="1200" spc="0" dirty="0" smtClean="0">
                  <a:latin typeface="Times New Roman"/>
                  <a:cs typeface="Times New Roman"/>
                </a:rPr>
                <a:t>ÁCOME</a:t>
              </a:r>
              <a:r>
                <a:rPr sz="1200" spc="275" dirty="0" smtClean="0">
                  <a:latin typeface="Times New Roman"/>
                  <a:cs typeface="Times New Roman"/>
                </a:rPr>
                <a:t> </a:t>
              </a:r>
              <a:r>
                <a:rPr sz="1200" spc="0" dirty="0" smtClean="0">
                  <a:latin typeface="Times New Roman"/>
                  <a:cs typeface="Times New Roman"/>
                </a:rPr>
                <a:t>Auditor</a:t>
              </a:r>
              <a:r>
                <a:rPr sz="1200" spc="-4" dirty="0" smtClean="0">
                  <a:latin typeface="Times New Roman"/>
                  <a:cs typeface="Times New Roman"/>
                </a:rPr>
                <a:t>e</a:t>
              </a:r>
              <a:r>
                <a:rPr sz="1200" spc="0" dirty="0" smtClean="0">
                  <a:latin typeface="Times New Roman"/>
                  <a:cs typeface="Times New Roman"/>
                </a:rPr>
                <a:t>s</a:t>
              </a:r>
              <a:r>
                <a:rPr sz="1200" spc="275" dirty="0" smtClean="0">
                  <a:latin typeface="Times New Roman"/>
                  <a:cs typeface="Times New Roman"/>
                </a:rPr>
                <a:t> </a:t>
              </a:r>
              <a:r>
                <a:rPr sz="1200" spc="0" dirty="0" smtClean="0">
                  <a:latin typeface="Times New Roman"/>
                  <a:cs typeface="Times New Roman"/>
                </a:rPr>
                <a:t>&amp;</a:t>
              </a:r>
              <a:r>
                <a:rPr sz="1200" spc="290" dirty="0" smtClean="0">
                  <a:latin typeface="Times New Roman"/>
                  <a:cs typeface="Times New Roman"/>
                </a:rPr>
                <a:t> </a:t>
              </a:r>
              <a:r>
                <a:rPr sz="1200" spc="0" dirty="0" smtClean="0">
                  <a:latin typeface="Times New Roman"/>
                  <a:cs typeface="Times New Roman"/>
                </a:rPr>
                <a:t>Consultor</a:t>
              </a:r>
              <a:r>
                <a:rPr sz="1200" spc="-4" dirty="0" smtClean="0">
                  <a:latin typeface="Times New Roman"/>
                  <a:cs typeface="Times New Roman"/>
                </a:rPr>
                <a:t>e</a:t>
              </a:r>
              <a:r>
                <a:rPr sz="1200" spc="0" dirty="0" smtClean="0">
                  <a:latin typeface="Times New Roman"/>
                  <a:cs typeface="Times New Roman"/>
                </a:rPr>
                <a:t>s</a:t>
              </a:r>
              <a:r>
                <a:rPr sz="1200" spc="275" dirty="0" smtClean="0">
                  <a:latin typeface="Times New Roman"/>
                  <a:cs typeface="Times New Roman"/>
                </a:rPr>
                <a:t> </a:t>
              </a:r>
              <a:r>
                <a:rPr sz="1200" spc="0" dirty="0" smtClean="0">
                  <a:latin typeface="Times New Roman"/>
                  <a:cs typeface="Times New Roman"/>
                </a:rPr>
                <a:t>Empr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les,</a:t>
              </a:r>
              <a:r>
                <a:rPr sz="1200" spc="27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4" dirty="0" smtClean="0">
                  <a:latin typeface="Times New Roman"/>
                  <a:cs typeface="Times New Roman"/>
                </a:rPr>
                <a:t>r</a:t>
              </a:r>
              <a:r>
                <a:rPr sz="1200" spc="0" dirty="0" smtClean="0">
                  <a:latin typeface="Times New Roman"/>
                  <a:cs typeface="Times New Roman"/>
                </a:rPr>
                <a:t>á</a:t>
              </a:r>
              <a:r>
                <a:rPr sz="1200" spc="270" dirty="0" smtClean="0">
                  <a:latin typeface="Times New Roman"/>
                  <a:cs typeface="Times New Roman"/>
                </a:rPr>
                <a:t> </a:t>
              </a:r>
              <a:r>
                <a:rPr sz="1200" spc="0" dirty="0" smtClean="0">
                  <a:latin typeface="Times New Roman"/>
                  <a:cs typeface="Times New Roman"/>
                </a:rPr>
                <a:t>un</a:t>
              </a:r>
              <a:r>
                <a:rPr sz="1200" spc="275" dirty="0" smtClean="0">
                  <a:latin typeface="Times New Roman"/>
                  <a:cs typeface="Times New Roman"/>
                </a:rPr>
                <a:t> </a:t>
              </a:r>
              <a:r>
                <a:rPr sz="1200" spc="0" dirty="0" smtClean="0">
                  <a:latin typeface="Times New Roman"/>
                  <a:cs typeface="Times New Roman"/>
                </a:rPr>
                <a:t>i</a:t>
              </a:r>
              <a:r>
                <a:rPr sz="1200" spc="14" dirty="0" smtClean="0">
                  <a:latin typeface="Times New Roman"/>
                  <a:cs typeface="Times New Roman"/>
                </a:rPr>
                <a:t>n</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me</a:t>
              </a:r>
              <a:r>
                <a:rPr sz="1200" spc="270" dirty="0" smtClean="0">
                  <a:latin typeface="Times New Roman"/>
                  <a:cs typeface="Times New Roman"/>
                </a:rPr>
                <a:t> </a:t>
              </a:r>
              <a:r>
                <a:rPr sz="1200" spc="0" dirty="0" smtClean="0">
                  <a:latin typeface="Times New Roman"/>
                  <a:cs typeface="Times New Roman"/>
                </a:rPr>
                <a:t>sobre</a:t>
              </a:r>
              <a:r>
                <a:rPr sz="1200" spc="28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nivel</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119"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125"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L</a:t>
              </a:r>
              <a:r>
                <a:rPr sz="1200" spc="-14" dirty="0" smtClean="0">
                  <a:latin typeface="Times New Roman"/>
                  <a:cs typeface="Times New Roman"/>
                </a:rPr>
                <a:t>Í</a:t>
              </a:r>
              <a:r>
                <a:rPr sz="1200" spc="9" dirty="0" smtClean="0">
                  <a:latin typeface="Times New Roman"/>
                  <a:cs typeface="Times New Roman"/>
                </a:rPr>
                <a:t>N</a:t>
              </a:r>
              <a:r>
                <a:rPr sz="1200" spc="-14" dirty="0" smtClean="0">
                  <a:latin typeface="Times New Roman"/>
                  <a:cs typeface="Times New Roman"/>
                </a:rPr>
                <a:t>I</a:t>
              </a:r>
              <a:r>
                <a:rPr sz="1200" spc="0" dirty="0" smtClean="0">
                  <a:latin typeface="Times New Roman"/>
                  <a:cs typeface="Times New Roman"/>
                </a:rPr>
                <a:t>CA</a:t>
              </a:r>
              <a:r>
                <a:rPr sz="1200" spc="114"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ES</a:t>
              </a:r>
              <a:r>
                <a:rPr sz="1200" spc="4" dirty="0" smtClean="0">
                  <a:latin typeface="Times New Roman"/>
                  <a:cs typeface="Times New Roman"/>
                </a:rPr>
                <a:t>P</a:t>
              </a:r>
              <a:r>
                <a:rPr sz="1200" spc="9" dirty="0" smtClean="0">
                  <a:latin typeface="Times New Roman"/>
                  <a:cs typeface="Times New Roman"/>
                </a:rPr>
                <a:t>E</a:t>
              </a:r>
              <a:r>
                <a:rPr sz="1200" spc="14" dirty="0" smtClean="0">
                  <a:latin typeface="Times New Roman"/>
                  <a:cs typeface="Times New Roman"/>
                </a:rPr>
                <a:t>C</a:t>
              </a:r>
              <a:r>
                <a:rPr sz="1200" spc="-29"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D</a:t>
              </a:r>
              <a:r>
                <a:rPr sz="1200" spc="0" dirty="0" smtClean="0">
                  <a:latin typeface="Times New Roman"/>
                  <a:cs typeface="Times New Roman"/>
                </a:rPr>
                <a:t>ES</a:t>
              </a:r>
              <a:r>
                <a:rPr sz="1200" spc="119"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119"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Í</a:t>
              </a:r>
              <a:r>
                <a:rPr sz="1200" spc="-4" dirty="0" smtClean="0">
                  <a:latin typeface="Times New Roman"/>
                  <a:cs typeface="Times New Roman"/>
                </a:rPr>
                <a:t>A</a:t>
              </a:r>
              <a:r>
                <a:rPr sz="1200" spc="0" dirty="0" smtClean="0">
                  <a:latin typeface="Times New Roman"/>
                  <a:cs typeface="Times New Roman"/>
                </a:rPr>
                <a:t>.</a:t>
              </a:r>
              <a:r>
                <a:rPr sz="1200" spc="129" dirty="0" smtClean="0">
                  <a:latin typeface="Times New Roman"/>
                  <a:cs typeface="Times New Roman"/>
                </a:rPr>
                <a:t> </a:t>
              </a:r>
              <a:r>
                <a:rPr sz="1200" spc="-25" dirty="0" smtClean="0">
                  <a:latin typeface="Times New Roman"/>
                  <a:cs typeface="Times New Roman"/>
                </a:rPr>
                <a:t>L</a:t>
              </a:r>
              <a:r>
                <a:rPr sz="1200" spc="9" dirty="0" smtClean="0">
                  <a:latin typeface="Times New Roman"/>
                  <a:cs typeface="Times New Roman"/>
                </a:rPr>
                <a:t>T</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r>
                <a:rPr sz="1200" spc="1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a:p>
              <a:pPr marL="12700" marR="22859">
                <a:lnSpc>
                  <a:spcPct val="95825"/>
                </a:lnSpc>
              </a:pPr>
              <a:r>
                <a:rPr sz="1200" spc="0" dirty="0" smtClean="0">
                  <a:latin typeface="Times New Roman"/>
                  <a:cs typeface="Times New Roman"/>
                </a:rPr>
                <a:t>31 de</a:t>
              </a:r>
              <a:r>
                <a:rPr sz="1200" spc="-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2013.</a:t>
              </a:r>
              <a:endParaRPr sz="1200">
                <a:latin typeface="Times New Roman"/>
                <a:cs typeface="Times New Roman"/>
              </a:endParaRPr>
            </a:p>
          </p:txBody>
        </p:sp>
        <p:sp>
          <p:nvSpPr>
            <p:cNvPr id="13" name="object 13"/>
            <p:cNvSpPr txBox="1"/>
            <p:nvPr/>
          </p:nvSpPr>
          <p:spPr>
            <a:xfrm>
              <a:off x="1427734" y="1779065"/>
              <a:ext cx="5362191" cy="1054480"/>
            </a:xfrm>
            <a:prstGeom prst="rect">
              <a:avLst/>
            </a:prstGeom>
          </p:spPr>
          <p:txBody>
            <a:bodyPr wrap="square" lIns="0" tIns="0" rIns="0" bIns="0" rtlCol="0">
              <a:noAutofit/>
            </a:bodyPr>
            <a:lstStyle/>
            <a:p>
              <a:pPr marL="12700" marR="3985" algn="just">
                <a:lnSpc>
                  <a:spcPts val="1325"/>
                </a:lnSpc>
                <a:spcBef>
                  <a:spcPts val="66"/>
                </a:spcBef>
              </a:pPr>
              <a:r>
                <a:rPr sz="1200" spc="0" dirty="0" smtClean="0">
                  <a:latin typeface="Times New Roman"/>
                  <a:cs typeface="Times New Roman"/>
                </a:rPr>
                <a:t>Ad</a:t>
              </a:r>
              <a:r>
                <a:rPr sz="1200" spc="-4" dirty="0" smtClean="0">
                  <a:latin typeface="Times New Roman"/>
                  <a:cs typeface="Times New Roman"/>
                </a:rPr>
                <a:t>e</a:t>
              </a:r>
              <a:r>
                <a:rPr sz="1200" spc="0" dirty="0" smtClean="0">
                  <a:latin typeface="Times New Roman"/>
                  <a:cs typeface="Times New Roman"/>
                </a:rPr>
                <a:t>más,</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8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se</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fe</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a</a:t>
              </a:r>
              <a:r>
                <a:rPr sz="1200" spc="0" dirty="0" smtClean="0">
                  <a:latin typeface="Times New Roman"/>
                  <a:cs typeface="Times New Roman"/>
                </a:rPr>
                <a:t>do</a:t>
              </a:r>
              <a:r>
                <a:rPr sz="1200" spc="84" dirty="0" smtClean="0">
                  <a:latin typeface="Times New Roman"/>
                  <a:cs typeface="Times New Roman"/>
                </a:rPr>
                <a:t> </a:t>
              </a:r>
              <a:r>
                <a:rPr sz="1200" spc="0" dirty="0" smtClean="0">
                  <a:latin typeface="Times New Roman"/>
                  <a:cs typeface="Times New Roman"/>
                </a:rPr>
                <a:t>dur</a:t>
              </a:r>
              <a:r>
                <a:rPr sz="1200" spc="-9"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r>
                <a:rPr sz="1200" spc="7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84" dirty="0" smtClean="0">
                  <a:latin typeface="Times New Roman"/>
                  <a:cs typeface="Times New Roman"/>
                </a:rPr>
                <a:t> </a:t>
              </a:r>
              <a:r>
                <a:rPr sz="1200" spc="0" dirty="0" smtClean="0">
                  <a:latin typeface="Times New Roman"/>
                  <a:cs typeface="Times New Roman"/>
                </a:rPr>
                <a:t>se</a:t>
              </a:r>
              <a:r>
                <a:rPr sz="1200" spc="7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a:t>
              </a:r>
              <a:r>
                <a:rPr sz="1200" spc="0" dirty="0" smtClean="0">
                  <a:latin typeface="Times New Roman"/>
                  <a:cs typeface="Times New Roman"/>
                </a:rPr>
                <a:t>rá</a:t>
              </a:r>
              <a:r>
                <a:rPr sz="1200" spc="75" dirty="0" smtClean="0">
                  <a:latin typeface="Times New Roman"/>
                  <a:cs typeface="Times New Roman"/>
                </a:rPr>
                <a:t> </a:t>
              </a:r>
              <a:r>
                <a:rPr sz="1200" spc="0" dirty="0" smtClean="0">
                  <a:latin typeface="Times New Roman"/>
                  <a:cs typeface="Times New Roman"/>
                </a:rPr>
                <a:t>una</a:t>
              </a:r>
              <a:r>
                <a:rPr sz="1200" spc="79"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rta</a:t>
              </a:r>
              <a:endParaRPr sz="1200">
                <a:latin typeface="Times New Roman"/>
                <a:cs typeface="Times New Roman"/>
              </a:endParaRPr>
            </a:p>
            <a:p>
              <a:pPr marL="12700" algn="just">
                <a:lnSpc>
                  <a:spcPct val="95921"/>
                </a:lnSpc>
              </a:pPr>
              <a:r>
                <a:rPr sz="1200" spc="0" dirty="0" smtClean="0">
                  <a:latin typeface="Times New Roman"/>
                  <a:cs typeface="Times New Roman"/>
                </a:rPr>
                <a:t>de R</a:t>
              </a:r>
              <a:r>
                <a:rPr sz="1200" spc="-4" dirty="0" smtClean="0">
                  <a:latin typeface="Times New Roman"/>
                  <a:cs typeface="Times New Roman"/>
                </a:rPr>
                <a:t>ec</a:t>
              </a:r>
              <a:r>
                <a:rPr sz="1200" spc="0" dirty="0" smtClean="0">
                  <a:latin typeface="Times New Roman"/>
                  <a:cs typeface="Times New Roman"/>
                </a:rPr>
                <a:t>omend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 </a:t>
              </a:r>
              <a:r>
                <a:rPr sz="1200" spc="50" dirty="0" smtClean="0">
                  <a:latin typeface="Times New Roman"/>
                  <a:cs typeface="Times New Roman"/>
                </a:rPr>
                <a:t> </a:t>
              </a:r>
              <a:r>
                <a:rPr sz="1200" spc="0" dirty="0" smtClean="0">
                  <a:latin typeface="Times New Roman"/>
                  <a:cs typeface="Times New Roman"/>
                </a:rPr>
                <a:t>a </a:t>
              </a:r>
              <a:r>
                <a:rPr sz="1200" spc="14" dirty="0" smtClean="0">
                  <a:latin typeface="Times New Roman"/>
                  <a:cs typeface="Times New Roman"/>
                </a:rPr>
                <a:t>l</a:t>
              </a:r>
              <a:r>
                <a:rPr sz="1200" spc="0" dirty="0" smtClean="0">
                  <a:latin typeface="Times New Roman"/>
                  <a:cs typeface="Times New Roman"/>
                </a:rPr>
                <a:t>a G</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sma</a:t>
              </a:r>
              <a:r>
                <a:rPr sz="1200" spc="4"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 incluirá </a:t>
              </a:r>
              <a:r>
                <a:rPr sz="1200" spc="-4" dirty="0" smtClean="0">
                  <a:latin typeface="Times New Roman"/>
                  <a:cs typeface="Times New Roman"/>
                </a:rPr>
                <a:t>c</a:t>
              </a:r>
              <a:r>
                <a:rPr sz="1200" spc="0" dirty="0" smtClean="0">
                  <a:latin typeface="Times New Roman"/>
                  <a:cs typeface="Times New Roman"/>
                </a:rPr>
                <a:t>oment</a:t>
              </a:r>
              <a:r>
                <a:rPr sz="1200" spc="4" dirty="0" smtClean="0">
                  <a:latin typeface="Times New Roman"/>
                  <a:cs typeface="Times New Roman"/>
                </a:rPr>
                <a:t>a</a:t>
              </a:r>
              <a:r>
                <a:rPr sz="1200" spc="0" dirty="0" smtClean="0">
                  <a:latin typeface="Times New Roman"/>
                  <a:cs typeface="Times New Roman"/>
                </a:rPr>
                <a:t>rios</a:t>
              </a:r>
              <a:r>
                <a:rPr sz="1200" spc="4" dirty="0" smtClean="0">
                  <a:latin typeface="Times New Roman"/>
                  <a:cs typeface="Times New Roman"/>
                </a:rPr>
                <a:t> </a:t>
              </a:r>
              <a:r>
                <a:rPr sz="1200" spc="0" dirty="0" smtClean="0">
                  <a:latin typeface="Times New Roman"/>
                  <a:cs typeface="Times New Roman"/>
                </a:rPr>
                <a:t>sobre </a:t>
              </a:r>
              <a:r>
                <a:rPr sz="1200" spc="-4" dirty="0" smtClean="0">
                  <a:latin typeface="Times New Roman"/>
                  <a:cs typeface="Times New Roman"/>
                </a:rPr>
                <a:t>a</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d</a:t>
              </a:r>
              <a:r>
                <a:rPr sz="1200" spc="-4" dirty="0" smtClean="0">
                  <a:latin typeface="Times New Roman"/>
                  <a:cs typeface="Times New Roman"/>
                </a:rPr>
                <a:t>e</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que se</a:t>
              </a:r>
              <a:r>
                <a:rPr sz="1200" spc="4" dirty="0" smtClean="0">
                  <a:latin typeface="Times New Roman"/>
                  <a:cs typeface="Times New Roman"/>
                </a:rPr>
                <a:t> </a:t>
              </a:r>
              <a:r>
                <a:rPr sz="1200" spc="0" dirty="0" smtClean="0">
                  <a:latin typeface="Times New Roman"/>
                  <a:cs typeface="Times New Roman"/>
                </a:rPr>
                <a:t>h</a:t>
              </a:r>
              <a:r>
                <a:rPr sz="1200" spc="19" dirty="0" smtClean="0">
                  <a:latin typeface="Times New Roman"/>
                  <a:cs typeface="Times New Roman"/>
                </a:rPr>
                <a:t>a</a:t>
              </a:r>
              <a:r>
                <a:rPr sz="1200" spc="-25" dirty="0" smtClean="0">
                  <a:latin typeface="Times New Roman"/>
                  <a:cs typeface="Times New Roman"/>
                </a:rPr>
                <a:t>y</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obs</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do,</a:t>
              </a:r>
              <a:r>
                <a:rPr sz="1200" spc="4" dirty="0" smtClean="0">
                  <a:latin typeface="Times New Roman"/>
                  <a:cs typeface="Times New Roman"/>
                </a:rPr>
                <a:t> </a:t>
              </a:r>
              <a:r>
                <a:rPr sz="1200" spc="0" dirty="0" smtClean="0">
                  <a:latin typeface="Times New Roman"/>
                  <a:cs typeface="Times New Roman"/>
                </a:rPr>
                <a:t>tanto</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los</a:t>
              </a:r>
              <a:r>
                <a:rPr sz="1200" spc="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9" dirty="0" smtClean="0">
                  <a:latin typeface="Times New Roman"/>
                  <a:cs typeface="Times New Roman"/>
                </a:rPr>
                <a:t>o</a:t>
              </a:r>
              <a:r>
                <a:rPr sz="1200" spc="0" dirty="0" smtClean="0">
                  <a:latin typeface="Times New Roman"/>
                  <a:cs typeface="Times New Roman"/>
                </a:rPr>
                <a:t>les</a:t>
              </a:r>
              <a:r>
                <a:rPr sz="1200" spc="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rnos,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   de </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0" dirty="0" smtClean="0">
                  <a:latin typeface="Times New Roman"/>
                  <a:cs typeface="Times New Roman"/>
                </a:rPr>
                <a:t>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si</a:t>
              </a:r>
              <a:r>
                <a:rPr sz="1200" spc="4" dirty="0" smtClean="0">
                  <a:latin typeface="Times New Roman"/>
                  <a:cs typeface="Times New Roman"/>
                </a:rPr>
                <a:t>s</a:t>
              </a:r>
              <a:r>
                <a:rPr sz="1200" spc="0" dirty="0" smtClean="0">
                  <a:latin typeface="Times New Roman"/>
                  <a:cs typeface="Times New Roman"/>
                </a:rPr>
                <a:t>tem</a:t>
              </a:r>
              <a:r>
                <a:rPr sz="1200" spc="-4" dirty="0" smtClean="0">
                  <a:latin typeface="Times New Roman"/>
                  <a:cs typeface="Times New Roman"/>
                </a:rPr>
                <a:t>a</a:t>
              </a:r>
              <a:r>
                <a:rPr sz="1200" spc="0" dirty="0" smtClean="0">
                  <a:latin typeface="Times New Roman"/>
                  <a:cs typeface="Times New Roman"/>
                </a:rPr>
                <a:t>s  </a:t>
              </a:r>
              <a:r>
                <a:rPr sz="1200" spc="14" dirty="0" smtClean="0">
                  <a:latin typeface="Times New Roman"/>
                  <a:cs typeface="Times New Roman"/>
                </a:rPr>
                <a:t> </a:t>
              </a:r>
              <a:r>
                <a:rPr sz="1200" spc="0" dirty="0" smtClean="0">
                  <a:latin typeface="Times New Roman"/>
                  <a:cs typeface="Times New Roman"/>
                </a:rPr>
                <a:t>de </a:t>
              </a:r>
              <a:r>
                <a:rPr sz="1200" spc="295"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   </a:t>
              </a:r>
              <a:r>
                <a:rPr sz="1200" spc="-4" dirty="0" smtClean="0">
                  <a:latin typeface="Times New Roman"/>
                  <a:cs typeface="Times New Roman"/>
                </a:rPr>
                <a:t>a</a:t>
              </a:r>
              <a:r>
                <a:rPr sz="1200" spc="0" dirty="0" smtClean="0">
                  <a:latin typeface="Times New Roman"/>
                  <a:cs typeface="Times New Roman"/>
                </a:rPr>
                <a:t>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tos  </a:t>
              </a:r>
              <a:r>
                <a:rPr sz="1200" spc="14" dirty="0" smtClean="0">
                  <a:latin typeface="Times New Roman"/>
                  <a:cs typeface="Times New Roman"/>
                </a:rPr>
                <a:t> </a:t>
              </a:r>
              <a:r>
                <a:rPr sz="1200" spc="0" dirty="0" smtClean="0">
                  <a:latin typeface="Times New Roman"/>
                  <a:cs typeface="Times New Roman"/>
                </a:rPr>
                <a:t>so</a:t>
              </a:r>
              <a:r>
                <a:rPr sz="1200" spc="-4" dirty="0" smtClean="0">
                  <a:latin typeface="Times New Roman"/>
                  <a:cs typeface="Times New Roman"/>
                </a:rPr>
                <a:t>c</a:t>
              </a:r>
              <a:r>
                <a:rPr sz="1200" spc="0" dirty="0" smtClean="0">
                  <a:latin typeface="Times New Roman"/>
                  <a:cs typeface="Times New Roman"/>
                </a:rPr>
                <a:t>iet</a:t>
              </a:r>
              <a:r>
                <a:rPr sz="1200" spc="-4" dirty="0" smtClean="0">
                  <a:latin typeface="Times New Roman"/>
                  <a:cs typeface="Times New Roman"/>
                </a:rPr>
                <a:t>a</a:t>
              </a:r>
              <a:r>
                <a:rPr sz="1200" spc="0" dirty="0" smtClean="0">
                  <a:latin typeface="Times New Roman"/>
                  <a:cs typeface="Times New Roman"/>
                </a:rPr>
                <a:t>rios, </a:t>
              </a:r>
              <a:r>
                <a:rPr sz="1200" spc="-4" dirty="0" smtClean="0">
                  <a:latin typeface="Times New Roman"/>
                  <a:cs typeface="Times New Roman"/>
                </a:rPr>
                <a:t>a</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tos</a:t>
              </a:r>
              <a:r>
                <a:rPr sz="1200" spc="25" dirty="0" smtClean="0">
                  <a:latin typeface="Times New Roman"/>
                  <a:cs typeface="Times New Roman"/>
                </a:rPr>
                <a:t> </a:t>
              </a:r>
              <a:r>
                <a:rPr sz="1200" spc="0" dirty="0" smtClean="0">
                  <a:latin typeface="Times New Roman"/>
                  <a:cs typeface="Times New Roman"/>
                </a:rPr>
                <a:t>l</a:t>
              </a:r>
              <a:r>
                <a:rPr sz="1200" spc="9"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y </a:t>
              </a:r>
              <a:r>
                <a:rPr sz="1200" spc="14" dirty="0" smtClean="0">
                  <a:latin typeface="Times New Roman"/>
                  <a:cs typeface="Times New Roman"/>
                </a:rPr>
                <a:t>t</a:t>
              </a:r>
              <a:r>
                <a:rPr sz="1200" spc="0" dirty="0" smtClean="0">
                  <a:latin typeface="Times New Roman"/>
                  <a:cs typeface="Times New Roman"/>
                </a:rPr>
                <a:t>ribut</a:t>
              </a:r>
              <a:r>
                <a:rPr sz="1200" spc="-4" dirty="0" smtClean="0">
                  <a:latin typeface="Times New Roman"/>
                  <a:cs typeface="Times New Roman"/>
                </a:rPr>
                <a:t>a</a:t>
              </a:r>
              <a:r>
                <a:rPr sz="1200" spc="0" dirty="0" smtClean="0">
                  <a:latin typeface="Times New Roman"/>
                  <a:cs typeface="Times New Roman"/>
                </a:rPr>
                <a:t>rios</a:t>
              </a:r>
              <a:r>
                <a:rPr sz="1200" spc="34"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0" dirty="0" smtClean="0">
                  <a:latin typeface="Times New Roman"/>
                  <a:cs typeface="Times New Roman"/>
                </a:rPr>
                <a:t>side</a:t>
              </a:r>
              <a:r>
                <a:rPr sz="1200" spc="-4" dirty="0" smtClean="0">
                  <a:latin typeface="Times New Roman"/>
                  <a:cs typeface="Times New Roman"/>
                </a:rPr>
                <a:t>rac</a:t>
              </a:r>
              <a:r>
                <a:rPr sz="1200" spc="0" dirty="0" smtClean="0">
                  <a:latin typeface="Times New Roman"/>
                  <a:cs typeface="Times New Roman"/>
                </a:rPr>
                <a:t>iones</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inci</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 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12" name="object 12"/>
            <p:cNvSpPr txBox="1"/>
            <p:nvPr/>
          </p:nvSpPr>
          <p:spPr>
            <a:xfrm>
              <a:off x="1427734" y="3006266"/>
              <a:ext cx="5360261" cy="703579"/>
            </a:xfrm>
            <a:prstGeom prst="rect">
              <a:avLst/>
            </a:prstGeom>
          </p:spPr>
          <p:txBody>
            <a:bodyPr wrap="square" lIns="0" tIns="0" rIns="0" bIns="0" rtlCol="0">
              <a:noAutofit/>
            </a:bodyPr>
            <a:lstStyle/>
            <a:p>
              <a:pPr marL="12700" marR="3655" algn="just">
                <a:lnSpc>
                  <a:spcPts val="1325"/>
                </a:lnSpc>
                <a:spcBef>
                  <a:spcPts val="66"/>
                </a:spcBef>
              </a:pP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viam</a:t>
              </a:r>
              <a:r>
                <a:rPr sz="1200" spc="-4" dirty="0" smtClean="0">
                  <a:latin typeface="Times New Roman"/>
                  <a:cs typeface="Times New Roman"/>
                </a:rPr>
                <a:t>e</a:t>
              </a:r>
              <a:r>
                <a:rPr sz="1200" spc="0" dirty="0" smtClean="0">
                  <a:latin typeface="Times New Roman"/>
                  <a:cs typeface="Times New Roman"/>
                </a:rPr>
                <a:t>nte</a:t>
              </a:r>
              <a:r>
                <a:rPr sz="1200" spc="114" dirty="0" smtClean="0">
                  <a:latin typeface="Times New Roman"/>
                  <a:cs typeface="Times New Roman"/>
                </a:rPr>
                <a:t> </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si</a:t>
              </a:r>
              <a:r>
                <a:rPr sz="1200" spc="14" dirty="0" smtClean="0">
                  <a:latin typeface="Times New Roman"/>
                  <a:cs typeface="Times New Roman"/>
                </a:rPr>
                <a:t>ó</a:t>
              </a:r>
              <a:r>
                <a:rPr sz="1200" spc="0" dirty="0" smtClean="0">
                  <a:latin typeface="Times New Roman"/>
                  <a:cs typeface="Times New Roman"/>
                </a:rPr>
                <a:t>n</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rta</a:t>
              </a:r>
              <a:r>
                <a:rPr sz="1200" spc="114"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o</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nd</a:t>
              </a:r>
              <a:r>
                <a:rPr sz="1200" spc="-4" dirty="0" smtClean="0">
                  <a:latin typeface="Times New Roman"/>
                  <a:cs typeface="Times New Roman"/>
                </a:rPr>
                <a:t>ac</a:t>
              </a:r>
              <a:r>
                <a:rPr sz="1200" spc="0" dirty="0" smtClean="0">
                  <a:latin typeface="Times New Roman"/>
                  <a:cs typeface="Times New Roman"/>
                </a:rPr>
                <a:t>iones</a:t>
              </a:r>
              <a:r>
                <a:rPr sz="1200" spc="129" dirty="0" smtClean="0">
                  <a:latin typeface="Times New Roman"/>
                  <a:cs typeface="Times New Roman"/>
                </a:rPr>
                <a:t> </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a:t>
              </a:r>
              <a:r>
                <a:rPr sz="1200" spc="119"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t>
              </a:r>
              <a:r>
                <a:rPr sz="1200" spc="9" dirty="0" smtClean="0">
                  <a:latin typeface="Times New Roman"/>
                  <a:cs typeface="Times New Roman"/>
                </a:rPr>
                <a:t>a</a:t>
              </a:r>
              <a:r>
                <a:rPr sz="1200" spc="0" dirty="0" smtClean="0">
                  <a:latin typeface="Times New Roman"/>
                  <a:cs typeface="Times New Roman"/>
                </a:rPr>
                <a:t>rá</a:t>
              </a:r>
              <a:endParaRPr sz="1200">
                <a:latin typeface="Times New Roman"/>
                <a:cs typeface="Times New Roman"/>
              </a:endParaRPr>
            </a:p>
            <a:p>
              <a:pPr marL="12700" algn="just">
                <a:lnSpc>
                  <a:spcPct val="95825"/>
                </a:lnSpc>
              </a:pPr>
              <a:r>
                <a:rPr sz="1200" spc="0" dirty="0" smtClean="0">
                  <a:latin typeface="Times New Roman"/>
                  <a:cs typeface="Times New Roman"/>
                </a:rPr>
                <a:t>todos</a:t>
              </a:r>
              <a:r>
                <a:rPr sz="1200" spc="2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uno</a:t>
              </a:r>
              <a:r>
                <a:rPr sz="1200" spc="20"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a:t>
              </a:r>
              <a:r>
                <a:rPr sz="1200" spc="25" dirty="0" smtClean="0">
                  <a:latin typeface="Times New Roman"/>
                  <a:cs typeface="Times New Roman"/>
                </a:rPr>
                <a:t> </a:t>
              </a:r>
              <a:r>
                <a:rPr sz="1200" spc="0" dirty="0" smtClean="0">
                  <a:latin typeface="Times New Roman"/>
                  <a:cs typeface="Times New Roman"/>
                </a:rPr>
                <a:t>puntos</a:t>
              </a:r>
              <a:r>
                <a:rPr sz="1200" spc="15" dirty="0" smtClean="0">
                  <a:latin typeface="Times New Roman"/>
                  <a:cs typeface="Times New Roman"/>
                </a:rPr>
                <a:t> </a:t>
              </a:r>
              <a:r>
                <a:rPr sz="1200" spc="0" dirty="0" smtClean="0">
                  <a:latin typeface="Times New Roman"/>
                  <a:cs typeface="Times New Roman"/>
                </a:rPr>
                <a:t>obs</a:t>
              </a:r>
              <a:r>
                <a:rPr sz="1200" spc="-4" dirty="0" smtClean="0">
                  <a:latin typeface="Times New Roman"/>
                  <a:cs typeface="Times New Roman"/>
                </a:rPr>
                <a:t>e</a:t>
              </a:r>
              <a:r>
                <a:rPr sz="1200" spc="0" dirty="0" smtClean="0">
                  <a:latin typeface="Times New Roman"/>
                  <a:cs typeface="Times New Roman"/>
                </a:rPr>
                <a:t>rv</a:t>
              </a:r>
              <a:r>
                <a:rPr sz="1200" spc="-9" dirty="0" smtClean="0">
                  <a:latin typeface="Times New Roman"/>
                  <a:cs typeface="Times New Roman"/>
                </a:rPr>
                <a:t>a</a:t>
              </a:r>
              <a:r>
                <a:rPr sz="1200" spc="0" dirty="0" smtClean="0">
                  <a:latin typeface="Times New Roman"/>
                  <a:cs typeface="Times New Roman"/>
                </a:rPr>
                <a:t>dos,</a:t>
              </a:r>
              <a:r>
                <a:rPr sz="1200" spc="4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4" dirty="0" smtClean="0">
                  <a:latin typeface="Times New Roman"/>
                  <a:cs typeface="Times New Roman"/>
                </a:rPr>
                <a:t>j</a:t>
              </a:r>
              <a:r>
                <a:rPr sz="1200" spc="0" dirty="0" smtClean="0">
                  <a:latin typeface="Times New Roman"/>
                  <a:cs typeface="Times New Roman"/>
                </a:rPr>
                <a:t>untam</a:t>
              </a:r>
              <a:r>
                <a:rPr sz="1200" spc="-4" dirty="0" smtClean="0">
                  <a:latin typeface="Times New Roman"/>
                  <a:cs typeface="Times New Roman"/>
                </a:rPr>
                <a:t>e</a:t>
              </a:r>
              <a:r>
                <a:rPr sz="1200" spc="0" dirty="0" smtClean="0">
                  <a:latin typeface="Times New Roman"/>
                  <a:cs typeface="Times New Roman"/>
                </a:rPr>
                <a:t>nte</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0" dirty="0" smtClean="0">
                  <a:latin typeface="Times New Roman"/>
                  <a:cs typeface="Times New Roman"/>
                </a:rPr>
                <a:t> </a:t>
              </a:r>
              <a:r>
                <a:rPr sz="1200" spc="0" dirty="0" smtClean="0">
                  <a:latin typeface="Times New Roman"/>
                  <a:cs typeface="Times New Roman"/>
                </a:rPr>
                <a:t>la</a:t>
              </a:r>
              <a:r>
                <a:rPr sz="1200" spc="20"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nte</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de </a:t>
              </a: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29" dirty="0" smtClean="0">
                  <a:latin typeface="Times New Roman"/>
                  <a:cs typeface="Times New Roman"/>
                </a:rPr>
                <a:t>I</a:t>
              </a:r>
              <a:r>
                <a:rPr sz="1200" spc="14" dirty="0" smtClean="0">
                  <a:latin typeface="Times New Roman"/>
                  <a:cs typeface="Times New Roman"/>
                </a:rPr>
                <a:t>C</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D</a:t>
              </a:r>
              <a:r>
                <a:rPr sz="1200" spc="0" dirty="0" smtClean="0">
                  <a:latin typeface="Times New Roman"/>
                  <a:cs typeface="Times New Roman"/>
                </a:rPr>
                <a:t>ES</a:t>
              </a:r>
              <a:r>
                <a:rPr sz="1200" spc="25"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25" dirty="0" smtClean="0">
                  <a:latin typeface="Times New Roman"/>
                  <a:cs typeface="Times New Roman"/>
                </a:rPr>
                <a:t> </a:t>
              </a:r>
              <a:r>
                <a:rPr sz="1200" spc="14" dirty="0" smtClean="0">
                  <a:latin typeface="Times New Roman"/>
                  <a:cs typeface="Times New Roman"/>
                </a:rPr>
                <a:t>C</a:t>
              </a:r>
              <a:r>
                <a:rPr sz="1200" spc="-14" dirty="0" smtClean="0">
                  <a:latin typeface="Times New Roman"/>
                  <a:cs typeface="Times New Roman"/>
                </a:rPr>
                <a:t>Í</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LT</a:t>
              </a:r>
              <a:r>
                <a:rPr sz="1200" spc="-4" dirty="0" smtClean="0">
                  <a:latin typeface="Times New Roman"/>
                  <a:cs typeface="Times New Roman"/>
                </a:rPr>
                <a:t>D</a:t>
              </a:r>
              <a:r>
                <a:rPr sz="1200" spc="0" dirty="0" smtClean="0">
                  <a:latin typeface="Times New Roman"/>
                  <a:cs typeface="Times New Roman"/>
                </a:rPr>
                <a:t>A.,</a:t>
              </a:r>
              <a:r>
                <a:rPr sz="1200" spc="4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los</a:t>
              </a:r>
              <a:r>
                <a:rPr sz="1200" spc="25"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ión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ec</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dos.</a:t>
              </a:r>
              <a:endParaRPr sz="1200">
                <a:latin typeface="Times New Roman"/>
                <a:cs typeface="Times New Roman"/>
              </a:endParaRPr>
            </a:p>
          </p:txBody>
        </p:sp>
        <p:sp>
          <p:nvSpPr>
            <p:cNvPr id="11" name="object 11"/>
            <p:cNvSpPr txBox="1"/>
            <p:nvPr/>
          </p:nvSpPr>
          <p:spPr>
            <a:xfrm>
              <a:off x="1427734" y="3882566"/>
              <a:ext cx="5365087" cy="879093"/>
            </a:xfrm>
            <a:prstGeom prst="rect">
              <a:avLst/>
            </a:prstGeom>
          </p:spPr>
          <p:txBody>
            <a:bodyPr wrap="square" lIns="0" tIns="0" rIns="0" bIns="0" rtlCol="0">
              <a:noAutofit/>
            </a:bodyPr>
            <a:lstStyle/>
            <a:p>
              <a:pPr marL="12700" marR="7998" algn="just">
                <a:lnSpc>
                  <a:spcPts val="1325"/>
                </a:lnSpc>
                <a:spcBef>
                  <a:spcPts val="66"/>
                </a:spcBef>
              </a:pPr>
              <a:r>
                <a:rPr sz="1200" b="1" spc="0" dirty="0" smtClean="0">
                  <a:latin typeface="Times New Roman"/>
                  <a:cs typeface="Times New Roman"/>
                </a:rPr>
                <a:t>OCTA</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 </a:t>
              </a:r>
              <a:r>
                <a:rPr sz="1200" b="1" spc="0" dirty="0" smtClean="0">
                  <a:latin typeface="Times New Roman"/>
                  <a:cs typeface="Times New Roman"/>
                </a:rPr>
                <a:t>D</a:t>
              </a:r>
              <a:r>
                <a:rPr sz="1200" b="1" spc="9" dirty="0" smtClean="0">
                  <a:latin typeface="Times New Roman"/>
                  <a:cs typeface="Times New Roman"/>
                </a:rPr>
                <a:t>o</a:t>
              </a:r>
              <a:r>
                <a:rPr sz="1200" b="1" spc="-14"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i</a:t>
              </a:r>
              <a:r>
                <a:rPr sz="1200" b="1" spc="4" dirty="0" smtClean="0">
                  <a:latin typeface="Times New Roman"/>
                  <a:cs typeface="Times New Roman"/>
                </a:rPr>
                <a:t>l</a:t>
              </a:r>
              <a:r>
                <a:rPr sz="1200" b="1" spc="0" dirty="0" smtClean="0">
                  <a:latin typeface="Times New Roman"/>
                  <a:cs typeface="Times New Roman"/>
                </a:rPr>
                <a:t>io,</a:t>
              </a:r>
              <a:r>
                <a:rPr sz="1200" b="1" spc="14" dirty="0" smtClean="0">
                  <a:latin typeface="Times New Roman"/>
                  <a:cs typeface="Times New Roman"/>
                </a:rPr>
                <a:t> </a:t>
              </a:r>
              <a:r>
                <a:rPr sz="1200" b="1" spc="0" dirty="0" smtClean="0">
                  <a:latin typeface="Times New Roman"/>
                  <a:cs typeface="Times New Roman"/>
                </a:rPr>
                <a:t>J</a:t>
              </a:r>
              <a:r>
                <a:rPr sz="1200" b="1" spc="4" dirty="0" smtClean="0">
                  <a:latin typeface="Times New Roman"/>
                  <a:cs typeface="Times New Roman"/>
                </a:rPr>
                <a:t>u</a:t>
              </a:r>
              <a:r>
                <a:rPr sz="1200" b="1" spc="-4" dirty="0" smtClean="0">
                  <a:latin typeface="Times New Roman"/>
                  <a:cs typeface="Times New Roman"/>
                </a:rPr>
                <a:t>r</a:t>
              </a:r>
              <a:r>
                <a:rPr sz="1200" b="1" spc="0" dirty="0" smtClean="0">
                  <a:latin typeface="Times New Roman"/>
                  <a:cs typeface="Times New Roman"/>
                </a:rPr>
                <a:t>is</a:t>
              </a:r>
              <a:r>
                <a:rPr sz="1200" b="1" spc="4" dirty="0" smtClean="0">
                  <a:latin typeface="Times New Roman"/>
                  <a:cs typeface="Times New Roman"/>
                </a:rPr>
                <a:t>d</a:t>
              </a:r>
              <a:r>
                <a:rPr sz="1200" b="1" spc="0" dirty="0" smtClean="0">
                  <a:latin typeface="Times New Roman"/>
                  <a:cs typeface="Times New Roman"/>
                </a:rPr>
                <a:t>ic</a:t>
              </a:r>
              <a:r>
                <a:rPr sz="1200" b="1" spc="-4" dirty="0" smtClean="0">
                  <a:latin typeface="Times New Roman"/>
                  <a:cs typeface="Times New Roman"/>
                </a:rPr>
                <a:t>c</a:t>
              </a:r>
              <a:r>
                <a:rPr sz="1200" b="1" spc="0" dirty="0" smtClean="0">
                  <a:latin typeface="Times New Roman"/>
                  <a:cs typeface="Times New Roman"/>
                </a:rPr>
                <a:t>ión</a:t>
              </a:r>
              <a:r>
                <a:rPr sz="1200" b="1" spc="14" dirty="0" smtClean="0">
                  <a:latin typeface="Times New Roman"/>
                  <a:cs typeface="Times New Roman"/>
                </a:rPr>
                <a:t> </a:t>
              </a:r>
              <a:r>
                <a:rPr sz="1200" b="1" spc="0" dirty="0" smtClean="0">
                  <a:latin typeface="Times New Roman"/>
                  <a:cs typeface="Times New Roman"/>
                </a:rPr>
                <a:t>Y</a:t>
              </a:r>
              <a:r>
                <a:rPr sz="1200" b="1" spc="9" dirty="0" smtClean="0">
                  <a:latin typeface="Times New Roman"/>
                  <a:cs typeface="Times New Roman"/>
                </a:rPr>
                <a:t> </a:t>
              </a:r>
              <a:r>
                <a:rPr sz="1200" b="1" spc="0" dirty="0" smtClean="0">
                  <a:latin typeface="Times New Roman"/>
                  <a:cs typeface="Times New Roman"/>
                </a:rPr>
                <a:t>C</a:t>
              </a:r>
              <a:r>
                <a:rPr sz="1200" b="1" spc="9" dirty="0" smtClean="0">
                  <a:latin typeface="Times New Roman"/>
                  <a:cs typeface="Times New Roman"/>
                </a:rPr>
                <a:t>o</a:t>
              </a:r>
              <a:r>
                <a:rPr sz="1200" b="1" spc="-14" dirty="0" smtClean="0">
                  <a:latin typeface="Times New Roman"/>
                  <a:cs typeface="Times New Roman"/>
                </a:rPr>
                <a:t>m</a:t>
              </a:r>
              <a:r>
                <a:rPr sz="1200" b="1" spc="4" dirty="0" smtClean="0">
                  <a:latin typeface="Times New Roman"/>
                  <a:cs typeface="Times New Roman"/>
                </a:rPr>
                <a:t>p</a:t>
              </a:r>
              <a:r>
                <a:rPr sz="1200" b="1" spc="-4" dirty="0" smtClean="0">
                  <a:latin typeface="Times New Roman"/>
                  <a:cs typeface="Times New Roman"/>
                </a:rPr>
                <a:t>e</a:t>
              </a:r>
              <a:r>
                <a:rPr sz="1200" b="1" spc="0" dirty="0" smtClean="0">
                  <a:latin typeface="Times New Roman"/>
                  <a:cs typeface="Times New Roman"/>
                </a:rPr>
                <a:t>te</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ia</a:t>
              </a:r>
              <a:r>
                <a:rPr sz="1200" b="1" spc="25" dirty="0" smtClean="0">
                  <a:latin typeface="Times New Roman"/>
                  <a:cs typeface="Times New Roman"/>
                </a:rPr>
                <a:t>.</a:t>
              </a:r>
              <a:r>
                <a:rPr sz="1200" b="1" spc="0" dirty="0" smtClean="0">
                  <a:latin typeface="Times New Roman"/>
                  <a:cs typeface="Times New Roman"/>
                </a:rPr>
                <a:t>-</a:t>
              </a:r>
              <a:r>
                <a:rPr sz="1200" b="1" spc="19"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a</a:t>
              </a:r>
              <a:r>
                <a:rPr sz="1200" spc="0" dirty="0" smtClean="0">
                  <a:latin typeface="Times New Roman"/>
                  <a:cs typeface="Times New Roman"/>
                </a:rPr>
                <a:t>ntes</a:t>
              </a:r>
              <a:r>
                <a:rPr sz="1200" spc="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ñ</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n</a:t>
              </a:r>
              <a:endParaRPr sz="1200">
                <a:latin typeface="Times New Roman"/>
                <a:cs typeface="Times New Roman"/>
              </a:endParaRPr>
            </a:p>
            <a:p>
              <a:pPr marL="12700" algn="just">
                <a:lnSpc>
                  <a:spcPct val="95921"/>
                </a:lnSpc>
              </a:pPr>
              <a:r>
                <a:rPr sz="1200" spc="-4" dirty="0" smtClean="0">
                  <a:latin typeface="Times New Roman"/>
                  <a:cs typeface="Times New Roman"/>
                </a:rPr>
                <a:t>c</a:t>
              </a:r>
              <a:r>
                <a:rPr sz="1200" spc="0" dirty="0" smtClean="0">
                  <a:latin typeface="Times New Roman"/>
                  <a:cs typeface="Times New Roman"/>
                </a:rPr>
                <a:t>omo</a:t>
              </a:r>
              <a:r>
                <a:rPr sz="1200" spc="34" dirty="0" smtClean="0">
                  <a:latin typeface="Times New Roman"/>
                  <a:cs typeface="Times New Roman"/>
                </a:rPr>
                <a:t> </a:t>
              </a:r>
              <a:r>
                <a:rPr sz="1200" spc="0" dirty="0" smtClean="0">
                  <a:latin typeface="Times New Roman"/>
                  <a:cs typeface="Times New Roman"/>
                </a:rPr>
                <a:t>dom</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io</a:t>
              </a:r>
              <a:r>
                <a:rPr sz="1200" spc="25"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iudad</a:t>
              </a:r>
              <a:r>
                <a:rPr sz="1200" spc="29"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Quito</a:t>
              </a:r>
              <a:r>
                <a:rPr sz="1200" spc="50" dirty="0" smtClean="0">
                  <a:latin typeface="Times New Roman"/>
                  <a:cs typeface="Times New Roman"/>
                </a:rPr>
                <a:t> </a:t>
              </a:r>
              <a:r>
                <a:rPr sz="1200" spc="0" dirty="0" smtClean="0">
                  <a:latin typeface="Times New Roman"/>
                  <a:cs typeface="Times New Roman"/>
                </a:rPr>
                <a:t>y se</a:t>
              </a:r>
              <a:r>
                <a:rPr sz="1200" spc="29" dirty="0" smtClean="0">
                  <a:latin typeface="Times New Roman"/>
                  <a:cs typeface="Times New Roman"/>
                </a:rPr>
                <a:t> </a:t>
              </a:r>
              <a:r>
                <a:rPr sz="1200" spc="0" dirty="0" smtClean="0">
                  <a:latin typeface="Times New Roman"/>
                  <a:cs typeface="Times New Roman"/>
                </a:rPr>
                <a:t>somet</a:t>
              </a:r>
              <a:r>
                <a:rPr sz="1200" spc="-4" dirty="0" smtClean="0">
                  <a:latin typeface="Times New Roman"/>
                  <a:cs typeface="Times New Roman"/>
                </a:rPr>
                <a:t>e</a:t>
              </a:r>
              <a:r>
                <a:rPr sz="1200" spc="0" dirty="0" smtClean="0">
                  <a:latin typeface="Times New Roman"/>
                  <a:cs typeface="Times New Roman"/>
                </a:rPr>
                <a:t>n</a:t>
              </a:r>
              <a:r>
                <a:rPr sz="1200" spc="4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25" dirty="0" smtClean="0">
                  <a:latin typeface="Times New Roman"/>
                  <a:cs typeface="Times New Roman"/>
                </a:rPr>
                <a:t>m</a:t>
              </a:r>
              <a:r>
                <a:rPr sz="1200" spc="0" dirty="0" smtClean="0">
                  <a:latin typeface="Times New Roman"/>
                  <a:cs typeface="Times New Roman"/>
                </a:rPr>
                <a:t>odo</a:t>
              </a:r>
              <a:r>
                <a:rPr sz="1200" spc="34" dirty="0" smtClean="0">
                  <a:latin typeface="Times New Roman"/>
                  <a:cs typeface="Times New Roman"/>
                </a:rPr>
                <a:t> </a:t>
              </a:r>
              <a:r>
                <a:rPr sz="1200" spc="-1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so</a:t>
              </a:r>
              <a:r>
                <a:rPr sz="1200" spc="34" dirty="0" smtClean="0">
                  <a:latin typeface="Times New Roman"/>
                  <a:cs typeface="Times New Roman"/>
                </a:rPr>
                <a:t> </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0" dirty="0" smtClean="0">
                  <a:latin typeface="Times New Roman"/>
                  <a:cs typeface="Times New Roman"/>
                </a:rPr>
                <a:t>j</a:t>
              </a:r>
              <a:r>
                <a:rPr sz="1200" spc="-9" dirty="0" smtClean="0">
                  <a:latin typeface="Times New Roman"/>
                  <a:cs typeface="Times New Roman"/>
                </a:rPr>
                <a:t>u</a:t>
              </a:r>
              <a:r>
                <a:rPr sz="1200" spc="0" dirty="0" smtClean="0">
                  <a:latin typeface="Times New Roman"/>
                  <a:cs typeface="Times New Roman"/>
                </a:rPr>
                <a:t>risdic</a:t>
              </a:r>
              <a:r>
                <a:rPr sz="1200" spc="-4" dirty="0" smtClean="0">
                  <a:latin typeface="Times New Roman"/>
                  <a:cs typeface="Times New Roman"/>
                </a:rPr>
                <a:t>c</a:t>
              </a:r>
              <a:r>
                <a:rPr sz="1200" spc="0" dirty="0" smtClean="0">
                  <a:latin typeface="Times New Roman"/>
                  <a:cs typeface="Times New Roman"/>
                </a:rPr>
                <a:t>ión</a:t>
              </a:r>
              <a:r>
                <a:rPr sz="1200" spc="5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ompet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tribun</a:t>
              </a:r>
              <a:r>
                <a:rPr sz="1200" spc="-4"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rbit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je</a:t>
              </a:r>
              <a:r>
                <a:rPr sz="1200" spc="4"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C</a:t>
              </a:r>
              <a:r>
                <a:rPr sz="1200" spc="-4" dirty="0" smtClean="0">
                  <a:latin typeface="Times New Roman"/>
                  <a:cs typeface="Times New Roman"/>
                </a:rPr>
                <a:t>á</a:t>
              </a:r>
              <a:r>
                <a:rPr sz="1200" spc="0" dirty="0" smtClean="0">
                  <a:latin typeface="Times New Roman"/>
                  <a:cs typeface="Times New Roman"/>
                </a:rPr>
                <a:t>ma</a:t>
              </a:r>
              <a:r>
                <a:rPr sz="1200" spc="4" dirty="0" smtClean="0">
                  <a:latin typeface="Times New Roman"/>
                  <a:cs typeface="Times New Roman"/>
                </a:rPr>
                <a:t>r</a:t>
              </a:r>
              <a:r>
                <a:rPr sz="1200" spc="0" dirty="0" smtClean="0">
                  <a:latin typeface="Times New Roman"/>
                  <a:cs typeface="Times New Roman"/>
                </a:rPr>
                <a:t>a</a:t>
              </a:r>
              <a:r>
                <a:rPr sz="1200" spc="1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Come</a:t>
              </a:r>
              <a:r>
                <a:rPr sz="1200" spc="-4" dirty="0" smtClean="0">
                  <a:latin typeface="Times New Roman"/>
                  <a:cs typeface="Times New Roman"/>
                </a:rPr>
                <a:t>rc</a:t>
              </a:r>
              <a:r>
                <a:rPr sz="1200" spc="0" dirty="0" smtClean="0">
                  <a:latin typeface="Times New Roman"/>
                  <a:cs typeface="Times New Roman"/>
                </a:rPr>
                <a:t>io</a:t>
              </a:r>
              <a:r>
                <a:rPr sz="1200" spc="9" dirty="0" smtClean="0">
                  <a:latin typeface="Times New Roman"/>
                  <a:cs typeface="Times New Roman"/>
                </a:rPr>
                <a:t> 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Quito;</a:t>
              </a:r>
              <a:r>
                <a:rPr sz="1200" spc="25" dirty="0" smtClean="0">
                  <a:latin typeface="Times New Roman"/>
                  <a:cs typeface="Times New Roman"/>
                </a:rPr>
                <a:t> </a:t>
              </a:r>
              <a:r>
                <a:rPr sz="1200" spc="0" dirty="0" smtClean="0">
                  <a:latin typeface="Times New Roman"/>
                  <a:cs typeface="Times New Roman"/>
                </a:rPr>
                <a:t>y a</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sol</a:t>
              </a:r>
              <a:r>
                <a:rPr sz="1200" spc="14"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lqu</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div</a:t>
              </a:r>
              <a:r>
                <a:rPr sz="1200" spc="9" dirty="0" smtClean="0">
                  <a:latin typeface="Times New Roman"/>
                  <a:cs typeface="Times New Roman"/>
                </a:rPr>
                <a:t>e</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 </a:t>
              </a:r>
              <a:r>
                <a:rPr sz="1200" spc="9" dirty="0" smtClean="0">
                  <a:latin typeface="Times New Roman"/>
                  <a:cs typeface="Times New Roman"/>
                </a:rPr>
                <a:t>s</a:t>
              </a:r>
              <a:r>
                <a:rPr sz="1200" spc="0" dirty="0" smtClean="0">
                  <a:latin typeface="Times New Roman"/>
                  <a:cs typeface="Times New Roman"/>
                </a:rPr>
                <a:t>obre la</a:t>
              </a:r>
              <a:r>
                <a:rPr sz="1200" spc="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ión</a:t>
              </a:r>
              <a:r>
                <a:rPr sz="1200" spc="10"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 </a:t>
              </a:r>
              <a:r>
                <a:rPr sz="1200" spc="-4" dirty="0" smtClean="0">
                  <a:latin typeface="Times New Roman"/>
                  <a:cs typeface="Times New Roman"/>
                </a:rPr>
                <a:t>e</a:t>
              </a:r>
              <a:r>
                <a:rPr sz="1200" spc="14" dirty="0" smtClean="0">
                  <a:latin typeface="Times New Roman"/>
                  <a:cs typeface="Times New Roman"/>
                </a:rPr>
                <a:t>j</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r>
                <a:rPr sz="1200" spc="2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to por la</a:t>
              </a:r>
              <a:r>
                <a:rPr sz="1200" spc="-4" dirty="0" smtClean="0">
                  <a:latin typeface="Times New Roman"/>
                  <a:cs typeface="Times New Roman"/>
                </a:rPr>
                <a:t> </a:t>
              </a:r>
              <a:r>
                <a:rPr sz="1200" spc="0" dirty="0" smtClean="0">
                  <a:latin typeface="Times New Roman"/>
                  <a:cs typeface="Times New Roman"/>
                </a:rPr>
                <a:t>vía </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rb</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sum</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0" name="object 10"/>
            <p:cNvSpPr txBox="1"/>
            <p:nvPr/>
          </p:nvSpPr>
          <p:spPr>
            <a:xfrm>
              <a:off x="1427734" y="4934380"/>
              <a:ext cx="5370296" cy="35306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NOVEN</a:t>
              </a:r>
              <a:r>
                <a:rPr sz="1200" b="1" spc="-4" dirty="0" smtClean="0">
                  <a:latin typeface="Times New Roman"/>
                  <a:cs typeface="Times New Roman"/>
                </a:rPr>
                <a:t>A</a:t>
              </a:r>
              <a:r>
                <a:rPr sz="1200" b="1" spc="0" dirty="0" smtClean="0">
                  <a:latin typeface="Times New Roman"/>
                  <a:cs typeface="Times New Roman"/>
                </a:rPr>
                <a:t>: </a:t>
              </a:r>
              <a:r>
                <a:rPr sz="1200" b="1" spc="104" dirty="0" smtClean="0">
                  <a:latin typeface="Times New Roman"/>
                  <a:cs typeface="Times New Roman"/>
                </a:rPr>
                <a:t> </a:t>
              </a:r>
              <a:r>
                <a:rPr sz="1200" b="1" spc="0" dirty="0" smtClean="0">
                  <a:latin typeface="Times New Roman"/>
                  <a:cs typeface="Times New Roman"/>
                </a:rPr>
                <a:t>No</a:t>
              </a:r>
              <a:r>
                <a:rPr sz="1200" b="1" spc="-4" dirty="0" smtClean="0">
                  <a:latin typeface="Times New Roman"/>
                  <a:cs typeface="Times New Roman"/>
                </a:rPr>
                <a:t>t</a:t>
              </a:r>
              <a:r>
                <a:rPr sz="1200" b="1" spc="0" dirty="0" smtClean="0">
                  <a:latin typeface="Times New Roman"/>
                  <a:cs typeface="Times New Roman"/>
                </a:rPr>
                <a:t>i</a:t>
              </a:r>
              <a:r>
                <a:rPr sz="1200" b="1" spc="9" dirty="0" smtClean="0">
                  <a:latin typeface="Times New Roman"/>
                  <a:cs typeface="Times New Roman"/>
                </a:rPr>
                <a:t>f</a:t>
              </a:r>
              <a:r>
                <a:rPr sz="1200" b="1" spc="0" dirty="0" smtClean="0">
                  <a:latin typeface="Times New Roman"/>
                  <a:cs typeface="Times New Roman"/>
                </a:rPr>
                <a:t>ica</a:t>
              </a:r>
              <a:r>
                <a:rPr sz="1200" b="1" spc="-4" dirty="0" smtClean="0">
                  <a:latin typeface="Times New Roman"/>
                  <a:cs typeface="Times New Roman"/>
                </a:rPr>
                <a:t>c</a:t>
              </a:r>
              <a:r>
                <a:rPr sz="1200" b="1" spc="9"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r>
                <a:rPr sz="1200" b="1" spc="4" dirty="0" smtClean="0">
                  <a:latin typeface="Times New Roman"/>
                  <a:cs typeface="Times New Roman"/>
                </a:rPr>
                <a:t>.</a:t>
              </a:r>
              <a:r>
                <a:rPr sz="1200" b="1" spc="0" dirty="0" smtClean="0">
                  <a:latin typeface="Times New Roman"/>
                  <a:cs typeface="Times New Roman"/>
                </a:rPr>
                <a:t>- </a:t>
              </a:r>
              <a:r>
                <a:rPr sz="1200" b="1" spc="114"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a:t>
              </a:r>
              <a:r>
                <a:rPr sz="1200" spc="10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s </a:t>
              </a:r>
              <a:r>
                <a:rPr sz="1200" spc="10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10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10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so </a:t>
              </a:r>
              <a:r>
                <a:rPr sz="1200" spc="109" dirty="0" smtClean="0">
                  <a:latin typeface="Times New Roman"/>
                  <a:cs typeface="Times New Roman"/>
                </a:rPr>
                <a:t> </a:t>
              </a:r>
              <a:r>
                <a:rPr sz="1200" spc="0" dirty="0" smtClean="0">
                  <a:latin typeface="Times New Roman"/>
                  <a:cs typeface="Times New Roman"/>
                </a:rPr>
                <a:t>de </a:t>
              </a:r>
              <a:r>
                <a:rPr sz="1200" spc="100" dirty="0" smtClean="0">
                  <a:latin typeface="Times New Roman"/>
                  <a:cs typeface="Times New Roman"/>
                </a:rPr>
                <a:t> </a:t>
              </a:r>
              <a:r>
                <a:rPr sz="1200" spc="0" dirty="0" smtClean="0">
                  <a:latin typeface="Times New Roman"/>
                  <a:cs typeface="Times New Roman"/>
                </a:rPr>
                <a:t>las </a:t>
              </a:r>
              <a:r>
                <a:rPr sz="1200" spc="104" dirty="0" smtClean="0">
                  <a:latin typeface="Times New Roman"/>
                  <a:cs typeface="Times New Roman"/>
                </a:rPr>
                <a:t> </a:t>
              </a:r>
              <a:r>
                <a:rPr sz="1200" spc="0" dirty="0" smtClean="0">
                  <a:latin typeface="Times New Roman"/>
                  <a:cs typeface="Times New Roman"/>
                </a:rPr>
                <a:t>not</a:t>
              </a:r>
              <a:r>
                <a:rPr sz="1200" spc="4" dirty="0" smtClean="0">
                  <a:latin typeface="Times New Roman"/>
                  <a:cs typeface="Times New Roman"/>
                </a:rPr>
                <a:t>i</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 </a:t>
              </a:r>
              <a:r>
                <a:rPr sz="1200" spc="104" dirty="0" smtClean="0">
                  <a:latin typeface="Times New Roman"/>
                  <a:cs typeface="Times New Roman"/>
                </a:rPr>
                <a:t> </a:t>
              </a:r>
              <a:r>
                <a:rPr sz="1200" spc="0" dirty="0" smtClean="0">
                  <a:latin typeface="Times New Roman"/>
                  <a:cs typeface="Times New Roman"/>
                </a:rPr>
                <a:t>fij</a:t>
              </a:r>
              <a:r>
                <a:rPr sz="1200" spc="-4" dirty="0" smtClean="0">
                  <a:latin typeface="Times New Roman"/>
                  <a:cs typeface="Times New Roman"/>
                </a:rPr>
                <a:t>a</a:t>
              </a:r>
              <a:r>
                <a:rPr sz="1200" spc="0" dirty="0" smtClean="0">
                  <a:latin typeface="Times New Roman"/>
                  <a:cs typeface="Times New Roman"/>
                </a:rPr>
                <a:t>n</a:t>
              </a:r>
              <a:endParaRPr sz="1200">
                <a:latin typeface="Times New Roman"/>
                <a:cs typeface="Times New Roman"/>
              </a:endParaRPr>
            </a:p>
            <a:p>
              <a:pPr marL="12700" marR="22859">
                <a:lnSpc>
                  <a:spcPct val="95825"/>
                </a:lnSpc>
              </a:pPr>
              <a:r>
                <a:rPr sz="1200" spc="0" dirty="0" smtClean="0">
                  <a:latin typeface="Times New Roman"/>
                  <a:cs typeface="Times New Roman"/>
                </a:rPr>
                <a:t>dom</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io en la</a:t>
              </a:r>
              <a:r>
                <a:rPr sz="1200" spc="-4" dirty="0" smtClean="0">
                  <a:latin typeface="Times New Roman"/>
                  <a:cs typeface="Times New Roman"/>
                </a:rPr>
                <a:t> c</a:t>
              </a:r>
              <a:r>
                <a:rPr sz="1200" spc="0" dirty="0" smtClean="0">
                  <a:latin typeface="Times New Roman"/>
                  <a:cs typeface="Times New Roman"/>
                </a:rPr>
                <a:t>iudad de</a:t>
              </a:r>
              <a:r>
                <a:rPr sz="1200" spc="4" dirty="0" smtClean="0">
                  <a:latin typeface="Times New Roman"/>
                  <a:cs typeface="Times New Roman"/>
                </a:rPr>
                <a:t> </a:t>
              </a:r>
              <a:r>
                <a:rPr sz="1200" spc="0" dirty="0" smtClean="0">
                  <a:latin typeface="Times New Roman"/>
                  <a:cs typeface="Times New Roman"/>
                </a:rPr>
                <a:t>Quito, en l</a:t>
              </a:r>
              <a:r>
                <a:rPr sz="1200" spc="-4" dirty="0" smtClean="0">
                  <a:latin typeface="Times New Roman"/>
                  <a:cs typeface="Times New Roman"/>
                </a:rPr>
                <a:t>a</a:t>
              </a:r>
              <a:r>
                <a:rPr sz="1200" spc="0" dirty="0" smtClean="0">
                  <a:latin typeface="Times New Roman"/>
                  <a:cs typeface="Times New Roman"/>
                </a:rPr>
                <a:t>s s</a:t>
              </a:r>
              <a:r>
                <a:rPr sz="1200" spc="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uient</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ecc</a:t>
              </a:r>
              <a:r>
                <a:rPr sz="1200" spc="0" dirty="0" smtClean="0">
                  <a:latin typeface="Times New Roman"/>
                  <a:cs typeface="Times New Roman"/>
                </a:rPr>
                <a:t>iones:</a:t>
              </a:r>
              <a:endParaRPr sz="1200">
                <a:latin typeface="Times New Roman"/>
                <a:cs typeface="Times New Roman"/>
              </a:endParaRPr>
            </a:p>
          </p:txBody>
        </p:sp>
        <p:sp>
          <p:nvSpPr>
            <p:cNvPr id="9" name="object 9"/>
            <p:cNvSpPr txBox="1"/>
            <p:nvPr/>
          </p:nvSpPr>
          <p:spPr>
            <a:xfrm>
              <a:off x="1427734" y="5460160"/>
              <a:ext cx="2817825" cy="353060"/>
            </a:xfrm>
            <a:prstGeom prst="rect">
              <a:avLst/>
            </a:prstGeom>
          </p:spPr>
          <p:txBody>
            <a:bodyPr wrap="square" lIns="0" tIns="0" rIns="0" bIns="0" rtlCol="0">
              <a:noAutofit/>
            </a:bodyPr>
            <a:lstStyle/>
            <a:p>
              <a:pPr marL="12700" marR="22860">
                <a:lnSpc>
                  <a:spcPts val="1325"/>
                </a:lnSpc>
                <a:spcBef>
                  <a:spcPts val="66"/>
                </a:spcBef>
              </a:pPr>
              <a:r>
                <a:rPr sz="1200" spc="0" dirty="0" smtClean="0">
                  <a:latin typeface="Times New Roman"/>
                  <a:cs typeface="Times New Roman"/>
                </a:rPr>
                <a:t>Av. </a:t>
              </a:r>
              <a:r>
                <a:rPr sz="1200" spc="-4" dirty="0" smtClean="0">
                  <a:latin typeface="Times New Roman"/>
                  <a:cs typeface="Times New Roman"/>
                </a:rPr>
                <a:t>Occ</a:t>
              </a:r>
              <a:r>
                <a:rPr sz="1200" spc="0" dirty="0" smtClean="0">
                  <a:latin typeface="Times New Roman"/>
                  <a:cs typeface="Times New Roman"/>
                </a:rPr>
                <a:t>iden</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L</a:t>
              </a:r>
              <a:r>
                <a:rPr sz="1200" spc="4" dirty="0" smtClean="0">
                  <a:latin typeface="Times New Roman"/>
                  <a:cs typeface="Times New Roman"/>
                </a:rPr>
                <a:t>e</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a:p>
              <a:pPr marL="12700">
                <a:lnSpc>
                  <a:spcPct val="95825"/>
                </a:lnSpc>
              </a:pPr>
              <a:r>
                <a:rPr sz="1200" spc="0" dirty="0" smtClean="0">
                  <a:latin typeface="Times New Roman"/>
                  <a:cs typeface="Times New Roman"/>
                </a:rPr>
                <a:t>Av.  Rodri</a:t>
              </a:r>
              <a:r>
                <a:rPr sz="1200" spc="-9" dirty="0" smtClean="0">
                  <a:latin typeface="Times New Roman"/>
                  <a:cs typeface="Times New Roman"/>
                </a:rPr>
                <a:t>g</a:t>
              </a:r>
              <a:r>
                <a:rPr sz="1200" spc="0" dirty="0" smtClean="0">
                  <a:latin typeface="Times New Roman"/>
                  <a:cs typeface="Times New Roman"/>
                </a:rPr>
                <a:t>o de</a:t>
              </a:r>
              <a:r>
                <a:rPr sz="1200" spc="-4" dirty="0" smtClean="0">
                  <a:latin typeface="Times New Roman"/>
                  <a:cs typeface="Times New Roman"/>
                </a:rPr>
                <a:t> </a:t>
              </a:r>
              <a:r>
                <a:rPr sz="1200" spc="0" dirty="0" smtClean="0">
                  <a:latin typeface="Times New Roman"/>
                  <a:cs typeface="Times New Roman"/>
                </a:rPr>
                <a:t>C</a:t>
              </a:r>
              <a:r>
                <a:rPr sz="1200" spc="9" dirty="0" smtClean="0">
                  <a:latin typeface="Times New Roman"/>
                  <a:cs typeface="Times New Roman"/>
                </a:rPr>
                <a:t>h</a:t>
              </a:r>
              <a:r>
                <a:rPr sz="1200" spc="-4" dirty="0" smtClean="0">
                  <a:latin typeface="Times New Roman"/>
                  <a:cs typeface="Times New Roman"/>
                </a:rPr>
                <a:t>á</a:t>
              </a: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z</a:t>
              </a:r>
              <a:r>
                <a:rPr sz="1200" spc="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dro </a:t>
              </a:r>
              <a:r>
                <a:rPr sz="1200" spc="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Alv</a:t>
              </a:r>
              <a:r>
                <a:rPr sz="1200" spc="-4" dirty="0" smtClean="0">
                  <a:latin typeface="Times New Roman"/>
                  <a:cs typeface="Times New Roman"/>
                </a:rPr>
                <a:t>a</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do</a:t>
              </a:r>
              <a:endParaRPr sz="1200">
                <a:latin typeface="Times New Roman"/>
                <a:cs typeface="Times New Roman"/>
              </a:endParaRPr>
            </a:p>
          </p:txBody>
        </p:sp>
        <p:sp>
          <p:nvSpPr>
            <p:cNvPr id="8" name="object 8"/>
            <p:cNvSpPr txBox="1"/>
            <p:nvPr/>
          </p:nvSpPr>
          <p:spPr>
            <a:xfrm>
              <a:off x="1427734" y="6161200"/>
              <a:ext cx="5370398" cy="353059"/>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P</a:t>
              </a:r>
              <a:r>
                <a:rPr sz="1200" spc="0" dirty="0" smtClean="0">
                  <a:latin typeface="Times New Roman"/>
                  <a:cs typeface="Times New Roman"/>
                </a:rPr>
                <a:t>or</a:t>
              </a:r>
              <a:r>
                <a:rPr sz="1200" spc="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onst</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44"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u</a:t>
              </a:r>
              <a:r>
                <a:rPr sz="1200" spc="0" dirty="0" smtClean="0">
                  <a:latin typeface="Times New Roman"/>
                  <a:cs typeface="Times New Roman"/>
                </a:rPr>
                <a:t>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lo</a:t>
              </a:r>
              <a:r>
                <a:rPr sz="1200" spc="2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t</a:t>
              </a:r>
              <a:r>
                <a:rPr sz="1200" spc="0" dirty="0" smtClean="0">
                  <a:latin typeface="Times New Roman"/>
                  <a:cs typeface="Times New Roman"/>
                </a:rPr>
                <a:t>o,</a:t>
              </a:r>
              <a:r>
                <a:rPr sz="1200" spc="25" dirty="0" smtClean="0">
                  <a:latin typeface="Times New Roman"/>
                  <a:cs typeface="Times New Roman"/>
                </a:rPr>
                <a:t> </a:t>
              </a:r>
              <a:r>
                <a:rPr sz="1200" spc="0" dirty="0" smtClean="0">
                  <a:latin typeface="Times New Roman"/>
                  <a:cs typeface="Times New Roman"/>
                </a:rPr>
                <a:t>las</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man</a:t>
              </a:r>
              <a:r>
                <a:rPr sz="1200" spc="1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jempla</a:t>
              </a:r>
              <a:r>
                <a:rPr sz="1200" spc="-4" dirty="0" smtClean="0">
                  <a:latin typeface="Times New Roman"/>
                  <a:cs typeface="Times New Roman"/>
                </a:rPr>
                <a:t>re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2700" marR="22859">
                <a:lnSpc>
                  <a:spcPct val="95825"/>
                </a:lnSpc>
              </a:pPr>
              <a:r>
                <a:rPr sz="1200" spc="0"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nor,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l</a:t>
              </a:r>
              <a:r>
                <a:rPr sz="1200" spc="9" dirty="0" smtClean="0">
                  <a:latin typeface="Times New Roman"/>
                  <a:cs typeface="Times New Roman"/>
                </a:rPr>
                <a:t>u</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r</a:t>
              </a:r>
              <a:r>
                <a:rPr sz="1200" spc="19"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ha</a:t>
              </a:r>
              <a:r>
                <a:rPr sz="1200" spc="-4" dirty="0" smtClean="0">
                  <a:latin typeface="Times New Roman"/>
                  <a:cs typeface="Times New Roman"/>
                </a:rPr>
                <a:t> </a:t>
              </a:r>
              <a:r>
                <a:rPr sz="1200" spc="0" dirty="0" smtClean="0">
                  <a:latin typeface="Times New Roman"/>
                  <a:cs typeface="Times New Roman"/>
                </a:rPr>
                <a:t>ind</a:t>
              </a:r>
              <a:r>
                <a:rPr sz="1200" spc="4" dirty="0" smtClean="0">
                  <a:latin typeface="Times New Roman"/>
                  <a:cs typeface="Times New Roman"/>
                </a:rPr>
                <a:t>ic</a:t>
              </a:r>
              <a:r>
                <a:rPr sz="1200" spc="-4" dirty="0" smtClean="0">
                  <a:latin typeface="Times New Roman"/>
                  <a:cs typeface="Times New Roman"/>
                </a:rPr>
                <a:t>a</a:t>
              </a:r>
              <a:r>
                <a:rPr sz="1200" spc="0" dirty="0" smtClean="0">
                  <a:latin typeface="Times New Roman"/>
                  <a:cs typeface="Times New Roman"/>
                </a:rPr>
                <a:t>dos </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i</a:t>
              </a:r>
              <a:r>
                <a:rPr sz="1200" spc="0" dirty="0" smtClean="0">
                  <a:latin typeface="Times New Roman"/>
                  <a:cs typeface="Times New Roman"/>
                </a:rPr>
                <a:t>nicio</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e</a:t>
              </a:r>
              <a:r>
                <a:rPr sz="1200" spc="0" dirty="0" smtClean="0">
                  <a:latin typeface="Times New Roman"/>
                  <a:cs typeface="Times New Roman"/>
                </a:rPr>
                <a:t>ste ins</a:t>
              </a:r>
              <a:r>
                <a:rPr sz="1200" spc="4" dirty="0" smtClean="0">
                  <a:latin typeface="Times New Roman"/>
                  <a:cs typeface="Times New Roman"/>
                </a:rPr>
                <a:t>t</a:t>
              </a:r>
              <a:r>
                <a:rPr sz="1200" spc="0" dirty="0" smtClean="0">
                  <a:latin typeface="Times New Roman"/>
                  <a:cs typeface="Times New Roman"/>
                </a:rPr>
                <a:t>rum</a:t>
              </a:r>
              <a:r>
                <a:rPr sz="1200" spc="-4" dirty="0" smtClean="0">
                  <a:latin typeface="Times New Roman"/>
                  <a:cs typeface="Times New Roman"/>
                </a:rPr>
                <a:t>e</a:t>
              </a:r>
              <a:r>
                <a:rPr sz="1200" spc="0" dirty="0" smtClean="0">
                  <a:latin typeface="Times New Roman"/>
                  <a:cs typeface="Times New Roman"/>
                </a:rPr>
                <a:t>nto.</a:t>
              </a:r>
              <a:endParaRPr sz="1200">
                <a:latin typeface="Times New Roman"/>
                <a:cs typeface="Times New Roman"/>
              </a:endParaRPr>
            </a:p>
          </p:txBody>
        </p:sp>
        <p:sp>
          <p:nvSpPr>
            <p:cNvPr id="7" name="object 7"/>
            <p:cNvSpPr txBox="1"/>
            <p:nvPr/>
          </p:nvSpPr>
          <p:spPr>
            <a:xfrm>
              <a:off x="1884933" y="8046769"/>
              <a:ext cx="114355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a:t>
              </a:r>
              <a:r>
                <a:rPr sz="1200" b="1" spc="-4" dirty="0" smtClean="0">
                  <a:latin typeface="Times New Roman"/>
                  <a:cs typeface="Times New Roman"/>
                </a:rPr>
                <a:t>r</a:t>
              </a:r>
              <a:r>
                <a:rPr sz="1200" b="1" spc="0" dirty="0" smtClean="0">
                  <a:latin typeface="Times New Roman"/>
                  <a:cs typeface="Times New Roman"/>
                </a:rPr>
                <a:t>. H</a:t>
              </a:r>
              <a:r>
                <a:rPr sz="1200" b="1" spc="4" dirty="0" smtClean="0">
                  <a:latin typeface="Times New Roman"/>
                  <a:cs typeface="Times New Roman"/>
                </a:rPr>
                <a:t>u</a:t>
              </a:r>
              <a:r>
                <a:rPr sz="1200" b="1" spc="0" dirty="0" smtClean="0">
                  <a:latin typeface="Times New Roman"/>
                  <a:cs typeface="Times New Roman"/>
                </a:rPr>
                <a:t>go Ba</a:t>
              </a:r>
              <a:r>
                <a:rPr sz="1200" b="1" spc="-4" dirty="0" smtClean="0">
                  <a:latin typeface="Times New Roman"/>
                  <a:cs typeface="Times New Roman"/>
                </a:rPr>
                <a:t>rr</a:t>
              </a:r>
              <a:r>
                <a:rPr sz="1200" b="1" spc="0" dirty="0" smtClean="0">
                  <a:latin typeface="Times New Roman"/>
                  <a:cs typeface="Times New Roman"/>
                </a:rPr>
                <a:t>os</a:t>
              </a:r>
              <a:endParaRPr sz="1200">
                <a:latin typeface="Times New Roman"/>
                <a:cs typeface="Times New Roman"/>
              </a:endParaRPr>
            </a:p>
          </p:txBody>
        </p:sp>
        <p:sp>
          <p:nvSpPr>
            <p:cNvPr id="6" name="object 6"/>
            <p:cNvSpPr txBox="1"/>
            <p:nvPr/>
          </p:nvSpPr>
          <p:spPr>
            <a:xfrm>
              <a:off x="4276725" y="8046769"/>
              <a:ext cx="1918207"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Al</a:t>
              </a:r>
              <a:r>
                <a:rPr sz="1200" b="1" spc="-4" dirty="0" smtClean="0">
                  <a:latin typeface="Times New Roman"/>
                  <a:cs typeface="Times New Roman"/>
                </a:rPr>
                <a:t>e</a:t>
              </a:r>
              <a:r>
                <a:rPr sz="1200" b="1" spc="0" dirty="0" smtClean="0">
                  <a:latin typeface="Times New Roman"/>
                  <a:cs typeface="Times New Roman"/>
                </a:rPr>
                <a:t>xa</a:t>
              </a:r>
              <a:r>
                <a:rPr sz="1200" b="1" spc="4" dirty="0" smtClean="0">
                  <a:latin typeface="Times New Roman"/>
                  <a:cs typeface="Times New Roman"/>
                </a:rPr>
                <a:t>nd</a:t>
              </a:r>
              <a:r>
                <a:rPr sz="1200" b="1" spc="-4" dirty="0" smtClean="0">
                  <a:latin typeface="Times New Roman"/>
                  <a:cs typeface="Times New Roman"/>
                </a:rPr>
                <a:t>r</a:t>
              </a:r>
              <a:r>
                <a:rPr sz="1200" b="1" spc="0" dirty="0" smtClean="0">
                  <a:latin typeface="Times New Roman"/>
                  <a:cs typeface="Times New Roman"/>
                </a:rPr>
                <a:t>a Vil</a:t>
              </a:r>
              <a:r>
                <a:rPr sz="1200" b="1" spc="4" dirty="0" smtClean="0">
                  <a:latin typeface="Times New Roman"/>
                  <a:cs typeface="Times New Roman"/>
                </a:rPr>
                <a:t>l</a:t>
              </a:r>
              <a:r>
                <a:rPr sz="1200" b="1" spc="0" dirty="0" smtClean="0">
                  <a:latin typeface="Times New Roman"/>
                  <a:cs typeface="Times New Roman"/>
                </a:rPr>
                <a:t>ag</a:t>
              </a:r>
              <a:r>
                <a:rPr sz="1200" b="1" spc="-4" dirty="0" smtClean="0">
                  <a:latin typeface="Times New Roman"/>
                  <a:cs typeface="Times New Roman"/>
                </a:rPr>
                <a:t>r</a:t>
              </a:r>
              <a:r>
                <a:rPr sz="1200" b="1" spc="0" dirty="0" smtClean="0">
                  <a:latin typeface="Times New Roman"/>
                  <a:cs typeface="Times New Roman"/>
                </a:rPr>
                <a:t>án</a:t>
              </a:r>
              <a:r>
                <a:rPr sz="1200" b="1" spc="4" dirty="0" smtClean="0">
                  <a:latin typeface="Times New Roman"/>
                  <a:cs typeface="Times New Roman"/>
                </a:rPr>
                <a:t> </a:t>
              </a:r>
              <a:r>
                <a:rPr sz="1200" b="1" spc="0" dirty="0" smtClean="0">
                  <a:latin typeface="Times New Roman"/>
                  <a:cs typeface="Times New Roman"/>
                </a:rPr>
                <a:t>Já</a:t>
              </a:r>
              <a:r>
                <a:rPr sz="1200" b="1" spc="-4" dirty="0" smtClean="0">
                  <a:latin typeface="Times New Roman"/>
                  <a:cs typeface="Times New Roman"/>
                </a:rPr>
                <a:t>c</a:t>
              </a:r>
              <a:r>
                <a:rPr sz="1200" b="1" spc="0" dirty="0" smtClean="0">
                  <a:latin typeface="Times New Roman"/>
                  <a:cs typeface="Times New Roman"/>
                </a:rPr>
                <a:t>o</a:t>
              </a:r>
              <a:r>
                <a:rPr sz="1200" b="1" spc="-4" dirty="0" smtClean="0">
                  <a:latin typeface="Times New Roman"/>
                  <a:cs typeface="Times New Roman"/>
                </a:rPr>
                <a:t>m</a:t>
              </a:r>
              <a:r>
                <a:rPr sz="1200" b="1" spc="0" dirty="0" smtClean="0">
                  <a:latin typeface="Times New Roman"/>
                  <a:cs typeface="Times New Roman"/>
                </a:rPr>
                <a:t>e</a:t>
              </a:r>
              <a:endParaRPr sz="1200">
                <a:latin typeface="Times New Roman"/>
                <a:cs typeface="Times New Roman"/>
              </a:endParaRPr>
            </a:p>
          </p:txBody>
        </p:sp>
        <p:sp>
          <p:nvSpPr>
            <p:cNvPr id="5" name="object 5"/>
            <p:cNvSpPr txBox="1"/>
            <p:nvPr/>
          </p:nvSpPr>
          <p:spPr>
            <a:xfrm>
              <a:off x="1999233" y="8437167"/>
              <a:ext cx="792581" cy="177800"/>
            </a:xfrm>
            <a:prstGeom prst="rect">
              <a:avLst/>
            </a:prstGeom>
          </p:spPr>
          <p:txBody>
            <a:bodyPr wrap="square" lIns="0" tIns="0" rIns="0" bIns="0" rtlCol="0">
              <a:noAutofit/>
            </a:bodyPr>
            <a:lstStyle/>
            <a:p>
              <a:pPr marL="12700">
                <a:lnSpc>
                  <a:spcPts val="1325"/>
                </a:lnSpc>
                <a:spcBef>
                  <a:spcPts val="66"/>
                </a:spcBef>
              </a:pPr>
              <a:r>
                <a:rPr sz="1200" b="1" spc="-9" dirty="0" smtClean="0">
                  <a:latin typeface="Times New Roman"/>
                  <a:cs typeface="Times New Roman"/>
                </a:rPr>
                <a:t>G</a:t>
              </a:r>
              <a:r>
                <a:rPr sz="1200" b="1" spc="0" dirty="0" smtClean="0">
                  <a:latin typeface="Times New Roman"/>
                  <a:cs typeface="Times New Roman"/>
                </a:rPr>
                <a:t>ERENTE</a:t>
              </a:r>
              <a:endParaRPr sz="1200">
                <a:latin typeface="Times New Roman"/>
                <a:cs typeface="Times New Roman"/>
              </a:endParaRPr>
            </a:p>
          </p:txBody>
        </p:sp>
        <p:sp>
          <p:nvSpPr>
            <p:cNvPr id="4" name="object 4"/>
            <p:cNvSpPr txBox="1"/>
            <p:nvPr/>
          </p:nvSpPr>
          <p:spPr>
            <a:xfrm>
              <a:off x="4430649" y="8437167"/>
              <a:ext cx="1956765"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RE</a:t>
              </a:r>
              <a:r>
                <a:rPr sz="1200" b="1" spc="-9" dirty="0" smtClean="0">
                  <a:latin typeface="Times New Roman"/>
                  <a:cs typeface="Times New Roman"/>
                </a:rPr>
                <a:t>P</a:t>
              </a:r>
              <a:r>
                <a:rPr sz="1200" b="1" spc="0" dirty="0" smtClean="0">
                  <a:latin typeface="Times New Roman"/>
                  <a:cs typeface="Times New Roman"/>
                </a:rPr>
                <a:t>RE</a:t>
              </a:r>
              <a:r>
                <a:rPr sz="1200" b="1" spc="4" dirty="0" smtClean="0">
                  <a:latin typeface="Times New Roman"/>
                  <a:cs typeface="Times New Roman"/>
                </a:rPr>
                <a:t>S</a:t>
              </a:r>
              <a:r>
                <a:rPr sz="1200" b="1" spc="0" dirty="0" smtClean="0">
                  <a:latin typeface="Times New Roman"/>
                  <a:cs typeface="Times New Roman"/>
                </a:rPr>
                <a:t>ENTA</a:t>
              </a:r>
              <a:r>
                <a:rPr sz="1200" b="1" spc="-4" dirty="0" smtClean="0">
                  <a:latin typeface="Times New Roman"/>
                  <a:cs typeface="Times New Roman"/>
                </a:rPr>
                <a:t>N</a:t>
              </a:r>
              <a:r>
                <a:rPr sz="1200" b="1" spc="0" dirty="0" smtClean="0">
                  <a:latin typeface="Times New Roman"/>
                  <a:cs typeface="Times New Roman"/>
                </a:rPr>
                <a:t>TE LE</a:t>
              </a:r>
              <a:r>
                <a:rPr sz="1200" b="1" spc="-9" dirty="0" smtClean="0">
                  <a:latin typeface="Times New Roman"/>
                  <a:cs typeface="Times New Roman"/>
                </a:rPr>
                <a:t>G</a:t>
              </a:r>
              <a:r>
                <a:rPr sz="1200" b="1" spc="0" dirty="0" smtClean="0">
                  <a:latin typeface="Times New Roman"/>
                  <a:cs typeface="Times New Roman"/>
                </a:rPr>
                <a:t>AL</a:t>
              </a:r>
              <a:endParaRPr sz="1200">
                <a:latin typeface="Times New Roman"/>
                <a:cs typeface="Times New Roman"/>
              </a:endParaRPr>
            </a:p>
          </p:txBody>
        </p:sp>
        <p:sp>
          <p:nvSpPr>
            <p:cNvPr id="3" name="object 3"/>
            <p:cNvSpPr txBox="1"/>
            <p:nvPr/>
          </p:nvSpPr>
          <p:spPr>
            <a:xfrm>
              <a:off x="1309370" y="7734173"/>
              <a:ext cx="2247900"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264660" y="7725918"/>
              <a:ext cx="2247899" cy="152400"/>
            </a:xfrm>
            <a:prstGeom prst="rect">
              <a:avLst/>
            </a:prstGeom>
          </p:spPr>
          <p:txBody>
            <a:bodyPr wrap="square" lIns="0" tIns="0" rIns="0" bIns="0" rtlCol="0">
              <a:noAutofit/>
            </a:bodyPr>
            <a:lstStyle/>
            <a:p>
              <a:pPr marL="25400">
                <a:lnSpc>
                  <a:spcPts val="1000"/>
                </a:lnSpc>
              </a:pPr>
              <a:endParaRPr sz="100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114 Grupo"/>
          <p:cNvGrpSpPr/>
          <p:nvPr/>
        </p:nvGrpSpPr>
        <p:grpSpPr>
          <a:xfrm>
            <a:off x="1892607" y="1558812"/>
            <a:ext cx="5943346" cy="7563359"/>
            <a:chOff x="1371854" y="1428241"/>
            <a:chExt cx="5461508" cy="7077202"/>
          </a:xfrm>
        </p:grpSpPr>
        <p:sp>
          <p:nvSpPr>
            <p:cNvPr id="63" name="object 63"/>
            <p:cNvSpPr/>
            <p:nvPr/>
          </p:nvSpPr>
          <p:spPr>
            <a:xfrm>
              <a:off x="1393190" y="1466850"/>
              <a:ext cx="914399" cy="457200"/>
            </a:xfrm>
            <a:prstGeom prst="rect">
              <a:avLst/>
            </a:prstGeom>
            <a:blipFill>
              <a:blip r:embed="rId2" cstate="print"/>
              <a:stretch>
                <a:fillRect/>
              </a:stretch>
            </a:blipFill>
          </p:spPr>
          <p:txBody>
            <a:bodyPr wrap="square" lIns="0" tIns="0" rIns="0" bIns="0" rtlCol="0">
              <a:noAutofit/>
            </a:bodyPr>
            <a:lstStyle/>
            <a:p>
              <a:endParaRPr/>
            </a:p>
          </p:txBody>
        </p:sp>
        <p:sp>
          <p:nvSpPr>
            <p:cNvPr id="64" name="object 64"/>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1374902" y="266572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1374902" y="4074286"/>
              <a:ext cx="323088" cy="0"/>
            </a:xfrm>
            <a:custGeom>
              <a:avLst/>
              <a:gdLst/>
              <a:ahLst/>
              <a:cxnLst/>
              <a:rect l="l" t="t" r="r" b="b"/>
              <a:pathLst>
                <a:path w="323088">
                  <a:moveTo>
                    <a:pt x="0" y="0"/>
                  </a:moveTo>
                  <a:lnTo>
                    <a:pt x="323088"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1704086" y="4074286"/>
              <a:ext cx="1397762" cy="0"/>
            </a:xfrm>
            <a:custGeom>
              <a:avLst/>
              <a:gdLst/>
              <a:ahLst/>
              <a:cxnLst/>
              <a:rect l="l" t="t" r="r" b="b"/>
              <a:pathLst>
                <a:path w="1397762">
                  <a:moveTo>
                    <a:pt x="0" y="0"/>
                  </a:moveTo>
                  <a:lnTo>
                    <a:pt x="1397762"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3108071" y="4074286"/>
              <a:ext cx="583692" cy="0"/>
            </a:xfrm>
            <a:custGeom>
              <a:avLst/>
              <a:gdLst/>
              <a:ahLst/>
              <a:cxnLst/>
              <a:rect l="l" t="t" r="r" b="b"/>
              <a:pathLst>
                <a:path w="583692">
                  <a:moveTo>
                    <a:pt x="0" y="0"/>
                  </a:moveTo>
                  <a:lnTo>
                    <a:pt x="583692"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3697859" y="4074286"/>
              <a:ext cx="949756" cy="0"/>
            </a:xfrm>
            <a:custGeom>
              <a:avLst/>
              <a:gdLst/>
              <a:ahLst/>
              <a:cxnLst/>
              <a:rect l="l" t="t" r="r" b="b"/>
              <a:pathLst>
                <a:path w="949756">
                  <a:moveTo>
                    <a:pt x="0" y="0"/>
                  </a:moveTo>
                  <a:lnTo>
                    <a:pt x="949756"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4653661" y="4074286"/>
              <a:ext cx="861060" cy="0"/>
            </a:xfrm>
            <a:custGeom>
              <a:avLst/>
              <a:gdLst/>
              <a:ahLst/>
              <a:cxnLst/>
              <a:rect l="l" t="t" r="r" b="b"/>
              <a:pathLst>
                <a:path w="861060">
                  <a:moveTo>
                    <a:pt x="0" y="0"/>
                  </a:moveTo>
                  <a:lnTo>
                    <a:pt x="861060"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5520817" y="4074286"/>
              <a:ext cx="1309369" cy="0"/>
            </a:xfrm>
            <a:custGeom>
              <a:avLst/>
              <a:gdLst/>
              <a:ahLst/>
              <a:cxnLst/>
              <a:rect l="l" t="t" r="r" b="b"/>
              <a:pathLst>
                <a:path w="1309369">
                  <a:moveTo>
                    <a:pt x="0" y="0"/>
                  </a:moveTo>
                  <a:lnTo>
                    <a:pt x="1309369"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1374902" y="4371467"/>
              <a:ext cx="323088" cy="0"/>
            </a:xfrm>
            <a:custGeom>
              <a:avLst/>
              <a:gdLst/>
              <a:ahLst/>
              <a:cxnLst/>
              <a:rect l="l" t="t" r="r" b="b"/>
              <a:pathLst>
                <a:path w="323088">
                  <a:moveTo>
                    <a:pt x="0" y="0"/>
                  </a:moveTo>
                  <a:lnTo>
                    <a:pt x="323088" y="0"/>
                  </a:lnTo>
                </a:path>
              </a:pathLst>
            </a:custGeom>
            <a:ln w="7365">
              <a:solidFill>
                <a:srgbClr val="000000"/>
              </a:solidFill>
            </a:ln>
          </p:spPr>
          <p:txBody>
            <a:bodyPr wrap="square" lIns="0" tIns="0" rIns="0" bIns="0" rtlCol="0">
              <a:noAutofit/>
            </a:bodyPr>
            <a:lstStyle/>
            <a:p>
              <a:endParaRPr/>
            </a:p>
          </p:txBody>
        </p:sp>
        <p:sp>
          <p:nvSpPr>
            <p:cNvPr id="73" name="object 73"/>
            <p:cNvSpPr/>
            <p:nvPr/>
          </p:nvSpPr>
          <p:spPr>
            <a:xfrm>
              <a:off x="1704086" y="4371467"/>
              <a:ext cx="1397762" cy="0"/>
            </a:xfrm>
            <a:custGeom>
              <a:avLst/>
              <a:gdLst/>
              <a:ahLst/>
              <a:cxnLst/>
              <a:rect l="l" t="t" r="r" b="b"/>
              <a:pathLst>
                <a:path w="1397762">
                  <a:moveTo>
                    <a:pt x="0" y="0"/>
                  </a:moveTo>
                  <a:lnTo>
                    <a:pt x="1397762" y="0"/>
                  </a:lnTo>
                </a:path>
              </a:pathLst>
            </a:custGeom>
            <a:ln w="7365">
              <a:solidFill>
                <a:srgbClr val="000000"/>
              </a:solidFill>
            </a:ln>
          </p:spPr>
          <p:txBody>
            <a:bodyPr wrap="square" lIns="0" tIns="0" rIns="0" bIns="0" rtlCol="0">
              <a:noAutofit/>
            </a:bodyPr>
            <a:lstStyle/>
            <a:p>
              <a:endParaRPr/>
            </a:p>
          </p:txBody>
        </p:sp>
        <p:sp>
          <p:nvSpPr>
            <p:cNvPr id="74" name="object 74"/>
            <p:cNvSpPr/>
            <p:nvPr/>
          </p:nvSpPr>
          <p:spPr>
            <a:xfrm>
              <a:off x="3108071" y="4371467"/>
              <a:ext cx="583692" cy="0"/>
            </a:xfrm>
            <a:custGeom>
              <a:avLst/>
              <a:gdLst/>
              <a:ahLst/>
              <a:cxnLst/>
              <a:rect l="l" t="t" r="r" b="b"/>
              <a:pathLst>
                <a:path w="583692">
                  <a:moveTo>
                    <a:pt x="0" y="0"/>
                  </a:moveTo>
                  <a:lnTo>
                    <a:pt x="583692" y="0"/>
                  </a:lnTo>
                </a:path>
              </a:pathLst>
            </a:custGeom>
            <a:ln w="7365">
              <a:solidFill>
                <a:srgbClr val="000000"/>
              </a:solidFill>
            </a:ln>
          </p:spPr>
          <p:txBody>
            <a:bodyPr wrap="square" lIns="0" tIns="0" rIns="0" bIns="0" rtlCol="0">
              <a:noAutofit/>
            </a:bodyPr>
            <a:lstStyle/>
            <a:p>
              <a:endParaRPr/>
            </a:p>
          </p:txBody>
        </p:sp>
        <p:sp>
          <p:nvSpPr>
            <p:cNvPr id="75" name="object 75"/>
            <p:cNvSpPr/>
            <p:nvPr/>
          </p:nvSpPr>
          <p:spPr>
            <a:xfrm>
              <a:off x="3697859" y="4371467"/>
              <a:ext cx="949756" cy="0"/>
            </a:xfrm>
            <a:custGeom>
              <a:avLst/>
              <a:gdLst/>
              <a:ahLst/>
              <a:cxnLst/>
              <a:rect l="l" t="t" r="r" b="b"/>
              <a:pathLst>
                <a:path w="949756">
                  <a:moveTo>
                    <a:pt x="0" y="0"/>
                  </a:moveTo>
                  <a:lnTo>
                    <a:pt x="949756" y="0"/>
                  </a:lnTo>
                </a:path>
              </a:pathLst>
            </a:custGeom>
            <a:ln w="7365">
              <a:solidFill>
                <a:srgbClr val="000000"/>
              </a:solidFill>
            </a:ln>
          </p:spPr>
          <p:txBody>
            <a:bodyPr wrap="square" lIns="0" tIns="0" rIns="0" bIns="0" rtlCol="0">
              <a:noAutofit/>
            </a:bodyPr>
            <a:lstStyle/>
            <a:p>
              <a:endParaRPr/>
            </a:p>
          </p:txBody>
        </p:sp>
        <p:sp>
          <p:nvSpPr>
            <p:cNvPr id="76" name="object 76"/>
            <p:cNvSpPr/>
            <p:nvPr/>
          </p:nvSpPr>
          <p:spPr>
            <a:xfrm>
              <a:off x="4653661" y="4371467"/>
              <a:ext cx="861060" cy="0"/>
            </a:xfrm>
            <a:custGeom>
              <a:avLst/>
              <a:gdLst/>
              <a:ahLst/>
              <a:cxnLst/>
              <a:rect l="l" t="t" r="r" b="b"/>
              <a:pathLst>
                <a:path w="861060">
                  <a:moveTo>
                    <a:pt x="0" y="0"/>
                  </a:moveTo>
                  <a:lnTo>
                    <a:pt x="861060" y="0"/>
                  </a:lnTo>
                </a:path>
              </a:pathLst>
            </a:custGeom>
            <a:ln w="7365">
              <a:solidFill>
                <a:srgbClr val="000000"/>
              </a:solidFill>
            </a:ln>
          </p:spPr>
          <p:txBody>
            <a:bodyPr wrap="square" lIns="0" tIns="0" rIns="0" bIns="0" rtlCol="0">
              <a:noAutofit/>
            </a:bodyPr>
            <a:lstStyle/>
            <a:p>
              <a:endParaRPr/>
            </a:p>
          </p:txBody>
        </p:sp>
        <p:sp>
          <p:nvSpPr>
            <p:cNvPr id="77" name="object 77"/>
            <p:cNvSpPr/>
            <p:nvPr/>
          </p:nvSpPr>
          <p:spPr>
            <a:xfrm>
              <a:off x="5520817" y="4371467"/>
              <a:ext cx="1309369" cy="0"/>
            </a:xfrm>
            <a:custGeom>
              <a:avLst/>
              <a:gdLst/>
              <a:ahLst/>
              <a:cxnLst/>
              <a:rect l="l" t="t" r="r" b="b"/>
              <a:pathLst>
                <a:path w="1309369">
                  <a:moveTo>
                    <a:pt x="0" y="0"/>
                  </a:moveTo>
                  <a:lnTo>
                    <a:pt x="1309369" y="0"/>
                  </a:lnTo>
                </a:path>
              </a:pathLst>
            </a:custGeom>
            <a:ln w="7365">
              <a:solidFill>
                <a:srgbClr val="000000"/>
              </a:solidFill>
            </a:ln>
          </p:spPr>
          <p:txBody>
            <a:bodyPr wrap="square" lIns="0" tIns="0" rIns="0" bIns="0" rtlCol="0">
              <a:noAutofit/>
            </a:bodyPr>
            <a:lstStyle/>
            <a:p>
              <a:endParaRPr/>
            </a:p>
          </p:txBody>
        </p:sp>
        <p:sp>
          <p:nvSpPr>
            <p:cNvPr id="78" name="object 78"/>
            <p:cNvSpPr/>
            <p:nvPr/>
          </p:nvSpPr>
          <p:spPr>
            <a:xfrm>
              <a:off x="1374902" y="5342508"/>
              <a:ext cx="323088" cy="0"/>
            </a:xfrm>
            <a:custGeom>
              <a:avLst/>
              <a:gdLst/>
              <a:ahLst/>
              <a:cxnLst/>
              <a:rect l="l" t="t" r="r" b="b"/>
              <a:pathLst>
                <a:path w="323088">
                  <a:moveTo>
                    <a:pt x="0" y="0"/>
                  </a:moveTo>
                  <a:lnTo>
                    <a:pt x="323088"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1704086" y="5342508"/>
              <a:ext cx="1397762" cy="0"/>
            </a:xfrm>
            <a:custGeom>
              <a:avLst/>
              <a:gdLst/>
              <a:ahLst/>
              <a:cxnLst/>
              <a:rect l="l" t="t" r="r" b="b"/>
              <a:pathLst>
                <a:path w="1397762">
                  <a:moveTo>
                    <a:pt x="0" y="0"/>
                  </a:moveTo>
                  <a:lnTo>
                    <a:pt x="1397762"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3108071" y="5342508"/>
              <a:ext cx="583692" cy="0"/>
            </a:xfrm>
            <a:custGeom>
              <a:avLst/>
              <a:gdLst/>
              <a:ahLst/>
              <a:cxnLst/>
              <a:rect l="l" t="t" r="r" b="b"/>
              <a:pathLst>
                <a:path w="583692">
                  <a:moveTo>
                    <a:pt x="0" y="0"/>
                  </a:moveTo>
                  <a:lnTo>
                    <a:pt x="583692"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3697859" y="5342508"/>
              <a:ext cx="949756" cy="0"/>
            </a:xfrm>
            <a:custGeom>
              <a:avLst/>
              <a:gdLst/>
              <a:ahLst/>
              <a:cxnLst/>
              <a:rect l="l" t="t" r="r" b="b"/>
              <a:pathLst>
                <a:path w="949756">
                  <a:moveTo>
                    <a:pt x="0" y="0"/>
                  </a:moveTo>
                  <a:lnTo>
                    <a:pt x="949756"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4653661" y="5342508"/>
              <a:ext cx="861060" cy="0"/>
            </a:xfrm>
            <a:custGeom>
              <a:avLst/>
              <a:gdLst/>
              <a:ahLst/>
              <a:cxnLst/>
              <a:rect l="l" t="t" r="r" b="b"/>
              <a:pathLst>
                <a:path w="861060">
                  <a:moveTo>
                    <a:pt x="0" y="0"/>
                  </a:moveTo>
                  <a:lnTo>
                    <a:pt x="861060"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5520817" y="5342508"/>
              <a:ext cx="1309369" cy="0"/>
            </a:xfrm>
            <a:custGeom>
              <a:avLst/>
              <a:gdLst/>
              <a:ahLst/>
              <a:cxnLst/>
              <a:rect l="l" t="t" r="r" b="b"/>
              <a:pathLst>
                <a:path w="1309369">
                  <a:moveTo>
                    <a:pt x="0" y="0"/>
                  </a:moveTo>
                  <a:lnTo>
                    <a:pt x="1309369"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1374902" y="5699124"/>
              <a:ext cx="323088" cy="0"/>
            </a:xfrm>
            <a:custGeom>
              <a:avLst/>
              <a:gdLst/>
              <a:ahLst/>
              <a:cxnLst/>
              <a:rect l="l" t="t" r="r" b="b"/>
              <a:pathLst>
                <a:path w="323088">
                  <a:moveTo>
                    <a:pt x="0" y="0"/>
                  </a:moveTo>
                  <a:lnTo>
                    <a:pt x="323088"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1704086" y="5699124"/>
              <a:ext cx="1397762" cy="0"/>
            </a:xfrm>
            <a:custGeom>
              <a:avLst/>
              <a:gdLst/>
              <a:ahLst/>
              <a:cxnLst/>
              <a:rect l="l" t="t" r="r" b="b"/>
              <a:pathLst>
                <a:path w="1397762">
                  <a:moveTo>
                    <a:pt x="0" y="0"/>
                  </a:moveTo>
                  <a:lnTo>
                    <a:pt x="1397762"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3108071" y="5699124"/>
              <a:ext cx="583692" cy="0"/>
            </a:xfrm>
            <a:custGeom>
              <a:avLst/>
              <a:gdLst/>
              <a:ahLst/>
              <a:cxnLst/>
              <a:rect l="l" t="t" r="r" b="b"/>
              <a:pathLst>
                <a:path w="583692">
                  <a:moveTo>
                    <a:pt x="0" y="0"/>
                  </a:moveTo>
                  <a:lnTo>
                    <a:pt x="583692"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3697859" y="5699124"/>
              <a:ext cx="949756" cy="0"/>
            </a:xfrm>
            <a:custGeom>
              <a:avLst/>
              <a:gdLst/>
              <a:ahLst/>
              <a:cxnLst/>
              <a:rect l="l" t="t" r="r" b="b"/>
              <a:pathLst>
                <a:path w="949756">
                  <a:moveTo>
                    <a:pt x="0" y="0"/>
                  </a:moveTo>
                  <a:lnTo>
                    <a:pt x="949756"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4653661" y="5699124"/>
              <a:ext cx="861060" cy="0"/>
            </a:xfrm>
            <a:custGeom>
              <a:avLst/>
              <a:gdLst/>
              <a:ahLst/>
              <a:cxnLst/>
              <a:rect l="l" t="t" r="r" b="b"/>
              <a:pathLst>
                <a:path w="861060">
                  <a:moveTo>
                    <a:pt x="0" y="0"/>
                  </a:moveTo>
                  <a:lnTo>
                    <a:pt x="861060"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5520817" y="5699124"/>
              <a:ext cx="1309369" cy="0"/>
            </a:xfrm>
            <a:custGeom>
              <a:avLst/>
              <a:gdLst/>
              <a:ahLst/>
              <a:cxnLst/>
              <a:rect l="l" t="t" r="r" b="b"/>
              <a:pathLst>
                <a:path w="1309369">
                  <a:moveTo>
                    <a:pt x="0" y="0"/>
                  </a:moveTo>
                  <a:lnTo>
                    <a:pt x="1309369"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1374902" y="6055741"/>
              <a:ext cx="323088" cy="0"/>
            </a:xfrm>
            <a:custGeom>
              <a:avLst/>
              <a:gdLst/>
              <a:ahLst/>
              <a:cxnLst/>
              <a:rect l="l" t="t" r="r" b="b"/>
              <a:pathLst>
                <a:path w="323088">
                  <a:moveTo>
                    <a:pt x="0" y="0"/>
                  </a:moveTo>
                  <a:lnTo>
                    <a:pt x="323088" y="0"/>
                  </a:lnTo>
                </a:path>
              </a:pathLst>
            </a:custGeom>
            <a:ln w="7365">
              <a:solidFill>
                <a:srgbClr val="000000"/>
              </a:solidFill>
            </a:ln>
          </p:spPr>
          <p:txBody>
            <a:bodyPr wrap="square" lIns="0" tIns="0" rIns="0" bIns="0" rtlCol="0">
              <a:noAutofit/>
            </a:bodyPr>
            <a:lstStyle/>
            <a:p>
              <a:endParaRPr/>
            </a:p>
          </p:txBody>
        </p:sp>
        <p:sp>
          <p:nvSpPr>
            <p:cNvPr id="91" name="object 91"/>
            <p:cNvSpPr/>
            <p:nvPr/>
          </p:nvSpPr>
          <p:spPr>
            <a:xfrm>
              <a:off x="1704086" y="6055741"/>
              <a:ext cx="1397762" cy="0"/>
            </a:xfrm>
            <a:custGeom>
              <a:avLst/>
              <a:gdLst/>
              <a:ahLst/>
              <a:cxnLst/>
              <a:rect l="l" t="t" r="r" b="b"/>
              <a:pathLst>
                <a:path w="1397762">
                  <a:moveTo>
                    <a:pt x="0" y="0"/>
                  </a:moveTo>
                  <a:lnTo>
                    <a:pt x="1397762" y="0"/>
                  </a:lnTo>
                </a:path>
              </a:pathLst>
            </a:custGeom>
            <a:ln w="7365">
              <a:solidFill>
                <a:srgbClr val="000000"/>
              </a:solidFill>
            </a:ln>
          </p:spPr>
          <p:txBody>
            <a:bodyPr wrap="square" lIns="0" tIns="0" rIns="0" bIns="0" rtlCol="0">
              <a:noAutofit/>
            </a:bodyPr>
            <a:lstStyle/>
            <a:p>
              <a:endParaRPr/>
            </a:p>
          </p:txBody>
        </p:sp>
        <p:sp>
          <p:nvSpPr>
            <p:cNvPr id="92" name="object 92"/>
            <p:cNvSpPr/>
            <p:nvPr/>
          </p:nvSpPr>
          <p:spPr>
            <a:xfrm>
              <a:off x="3108071" y="6055741"/>
              <a:ext cx="583692" cy="0"/>
            </a:xfrm>
            <a:custGeom>
              <a:avLst/>
              <a:gdLst/>
              <a:ahLst/>
              <a:cxnLst/>
              <a:rect l="l" t="t" r="r" b="b"/>
              <a:pathLst>
                <a:path w="583692">
                  <a:moveTo>
                    <a:pt x="0" y="0"/>
                  </a:moveTo>
                  <a:lnTo>
                    <a:pt x="583692" y="0"/>
                  </a:lnTo>
                </a:path>
              </a:pathLst>
            </a:custGeom>
            <a:ln w="7365">
              <a:solidFill>
                <a:srgbClr val="000000"/>
              </a:solidFill>
            </a:ln>
          </p:spPr>
          <p:txBody>
            <a:bodyPr wrap="square" lIns="0" tIns="0" rIns="0" bIns="0" rtlCol="0">
              <a:noAutofit/>
            </a:bodyPr>
            <a:lstStyle/>
            <a:p>
              <a:endParaRPr/>
            </a:p>
          </p:txBody>
        </p:sp>
        <p:sp>
          <p:nvSpPr>
            <p:cNvPr id="93" name="object 93"/>
            <p:cNvSpPr/>
            <p:nvPr/>
          </p:nvSpPr>
          <p:spPr>
            <a:xfrm>
              <a:off x="3697859" y="6055741"/>
              <a:ext cx="949756" cy="0"/>
            </a:xfrm>
            <a:custGeom>
              <a:avLst/>
              <a:gdLst/>
              <a:ahLst/>
              <a:cxnLst/>
              <a:rect l="l" t="t" r="r" b="b"/>
              <a:pathLst>
                <a:path w="949756">
                  <a:moveTo>
                    <a:pt x="0" y="0"/>
                  </a:moveTo>
                  <a:lnTo>
                    <a:pt x="949756" y="0"/>
                  </a:lnTo>
                </a:path>
              </a:pathLst>
            </a:custGeom>
            <a:ln w="7365">
              <a:solidFill>
                <a:srgbClr val="000000"/>
              </a:solidFill>
            </a:ln>
          </p:spPr>
          <p:txBody>
            <a:bodyPr wrap="square" lIns="0" tIns="0" rIns="0" bIns="0" rtlCol="0">
              <a:noAutofit/>
            </a:bodyPr>
            <a:lstStyle/>
            <a:p>
              <a:endParaRPr/>
            </a:p>
          </p:txBody>
        </p:sp>
        <p:sp>
          <p:nvSpPr>
            <p:cNvPr id="94" name="object 94"/>
            <p:cNvSpPr/>
            <p:nvPr/>
          </p:nvSpPr>
          <p:spPr>
            <a:xfrm>
              <a:off x="4653661" y="6055741"/>
              <a:ext cx="861060" cy="0"/>
            </a:xfrm>
            <a:custGeom>
              <a:avLst/>
              <a:gdLst/>
              <a:ahLst/>
              <a:cxnLst/>
              <a:rect l="l" t="t" r="r" b="b"/>
              <a:pathLst>
                <a:path w="861060">
                  <a:moveTo>
                    <a:pt x="0" y="0"/>
                  </a:moveTo>
                  <a:lnTo>
                    <a:pt x="861060" y="0"/>
                  </a:lnTo>
                </a:path>
              </a:pathLst>
            </a:custGeom>
            <a:ln w="7365">
              <a:solidFill>
                <a:srgbClr val="000000"/>
              </a:solidFill>
            </a:ln>
          </p:spPr>
          <p:txBody>
            <a:bodyPr wrap="square" lIns="0" tIns="0" rIns="0" bIns="0" rtlCol="0">
              <a:noAutofit/>
            </a:bodyPr>
            <a:lstStyle/>
            <a:p>
              <a:endParaRPr/>
            </a:p>
          </p:txBody>
        </p:sp>
        <p:sp>
          <p:nvSpPr>
            <p:cNvPr id="95" name="object 95"/>
            <p:cNvSpPr/>
            <p:nvPr/>
          </p:nvSpPr>
          <p:spPr>
            <a:xfrm>
              <a:off x="5520817" y="6055741"/>
              <a:ext cx="1309369" cy="0"/>
            </a:xfrm>
            <a:custGeom>
              <a:avLst/>
              <a:gdLst/>
              <a:ahLst/>
              <a:cxnLst/>
              <a:rect l="l" t="t" r="r" b="b"/>
              <a:pathLst>
                <a:path w="1309369">
                  <a:moveTo>
                    <a:pt x="0" y="0"/>
                  </a:moveTo>
                  <a:lnTo>
                    <a:pt x="1309369" y="0"/>
                  </a:lnTo>
                </a:path>
              </a:pathLst>
            </a:custGeom>
            <a:ln w="7365">
              <a:solidFill>
                <a:srgbClr val="000000"/>
              </a:solidFill>
            </a:ln>
          </p:spPr>
          <p:txBody>
            <a:bodyPr wrap="square" lIns="0" tIns="0" rIns="0" bIns="0" rtlCol="0">
              <a:noAutofit/>
            </a:bodyPr>
            <a:lstStyle/>
            <a:p>
              <a:endParaRPr/>
            </a:p>
          </p:txBody>
        </p:sp>
        <p:sp>
          <p:nvSpPr>
            <p:cNvPr id="96" name="object 96"/>
            <p:cNvSpPr/>
            <p:nvPr/>
          </p:nvSpPr>
          <p:spPr>
            <a:xfrm>
              <a:off x="1701038" y="4071238"/>
              <a:ext cx="0" cy="2637155"/>
            </a:xfrm>
            <a:custGeom>
              <a:avLst/>
              <a:gdLst/>
              <a:ahLst/>
              <a:cxnLst/>
              <a:rect l="l" t="t" r="r" b="b"/>
              <a:pathLst>
                <a:path h="2637155">
                  <a:moveTo>
                    <a:pt x="0" y="0"/>
                  </a:moveTo>
                  <a:lnTo>
                    <a:pt x="0" y="2637155"/>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3105023" y="4071238"/>
              <a:ext cx="0" cy="2637155"/>
            </a:xfrm>
            <a:custGeom>
              <a:avLst/>
              <a:gdLst/>
              <a:ahLst/>
              <a:cxnLst/>
              <a:rect l="l" t="t" r="r" b="b"/>
              <a:pathLst>
                <a:path h="2637155">
                  <a:moveTo>
                    <a:pt x="0" y="0"/>
                  </a:moveTo>
                  <a:lnTo>
                    <a:pt x="0" y="2637155"/>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3694811" y="4071238"/>
              <a:ext cx="0" cy="2637155"/>
            </a:xfrm>
            <a:custGeom>
              <a:avLst/>
              <a:gdLst/>
              <a:ahLst/>
              <a:cxnLst/>
              <a:rect l="l" t="t" r="r" b="b"/>
              <a:pathLst>
                <a:path h="2637155">
                  <a:moveTo>
                    <a:pt x="0" y="0"/>
                  </a:moveTo>
                  <a:lnTo>
                    <a:pt x="0" y="2637155"/>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4650613" y="4071238"/>
              <a:ext cx="0" cy="2637155"/>
            </a:xfrm>
            <a:custGeom>
              <a:avLst/>
              <a:gdLst/>
              <a:ahLst/>
              <a:cxnLst/>
              <a:rect l="l" t="t" r="r" b="b"/>
              <a:pathLst>
                <a:path h="2637155">
                  <a:moveTo>
                    <a:pt x="0" y="0"/>
                  </a:moveTo>
                  <a:lnTo>
                    <a:pt x="0" y="2637155"/>
                  </a:lnTo>
                </a:path>
              </a:pathLst>
            </a:custGeom>
            <a:ln w="7366">
              <a:solidFill>
                <a:srgbClr val="000000"/>
              </a:solidFill>
            </a:ln>
          </p:spPr>
          <p:txBody>
            <a:bodyPr wrap="square" lIns="0" tIns="0" rIns="0" bIns="0" rtlCol="0">
              <a:noAutofit/>
            </a:bodyPr>
            <a:lstStyle/>
            <a:p>
              <a:endParaRPr/>
            </a:p>
          </p:txBody>
        </p:sp>
        <p:sp>
          <p:nvSpPr>
            <p:cNvPr id="100" name="object 100"/>
            <p:cNvSpPr/>
            <p:nvPr/>
          </p:nvSpPr>
          <p:spPr>
            <a:xfrm>
              <a:off x="5517769" y="4071238"/>
              <a:ext cx="0" cy="2637155"/>
            </a:xfrm>
            <a:custGeom>
              <a:avLst/>
              <a:gdLst/>
              <a:ahLst/>
              <a:cxnLst/>
              <a:rect l="l" t="t" r="r" b="b"/>
              <a:pathLst>
                <a:path h="2637155">
                  <a:moveTo>
                    <a:pt x="0" y="0"/>
                  </a:moveTo>
                  <a:lnTo>
                    <a:pt x="0" y="2637155"/>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1374902" y="6705346"/>
              <a:ext cx="323088" cy="0"/>
            </a:xfrm>
            <a:custGeom>
              <a:avLst/>
              <a:gdLst/>
              <a:ahLst/>
              <a:cxnLst/>
              <a:rect l="l" t="t" r="r" b="b"/>
              <a:pathLst>
                <a:path w="323088">
                  <a:moveTo>
                    <a:pt x="0" y="0"/>
                  </a:moveTo>
                  <a:lnTo>
                    <a:pt x="323088"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1704086" y="6705346"/>
              <a:ext cx="1397762" cy="0"/>
            </a:xfrm>
            <a:custGeom>
              <a:avLst/>
              <a:gdLst/>
              <a:ahLst/>
              <a:cxnLst/>
              <a:rect l="l" t="t" r="r" b="b"/>
              <a:pathLst>
                <a:path w="1397762">
                  <a:moveTo>
                    <a:pt x="0" y="0"/>
                  </a:moveTo>
                  <a:lnTo>
                    <a:pt x="1397762"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3108071" y="6705346"/>
              <a:ext cx="583692" cy="0"/>
            </a:xfrm>
            <a:custGeom>
              <a:avLst/>
              <a:gdLst/>
              <a:ahLst/>
              <a:cxnLst/>
              <a:rect l="l" t="t" r="r" b="b"/>
              <a:pathLst>
                <a:path w="583692">
                  <a:moveTo>
                    <a:pt x="0" y="0"/>
                  </a:moveTo>
                  <a:lnTo>
                    <a:pt x="583692"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3697859" y="6705346"/>
              <a:ext cx="949756" cy="0"/>
            </a:xfrm>
            <a:custGeom>
              <a:avLst/>
              <a:gdLst/>
              <a:ahLst/>
              <a:cxnLst/>
              <a:rect l="l" t="t" r="r" b="b"/>
              <a:pathLst>
                <a:path w="949756">
                  <a:moveTo>
                    <a:pt x="0" y="0"/>
                  </a:moveTo>
                  <a:lnTo>
                    <a:pt x="949756"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4653661" y="6705346"/>
              <a:ext cx="861060" cy="0"/>
            </a:xfrm>
            <a:custGeom>
              <a:avLst/>
              <a:gdLst/>
              <a:ahLst/>
              <a:cxnLst/>
              <a:rect l="l" t="t" r="r" b="b"/>
              <a:pathLst>
                <a:path w="861060">
                  <a:moveTo>
                    <a:pt x="0" y="0"/>
                  </a:moveTo>
                  <a:lnTo>
                    <a:pt x="861060"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5520817" y="6705346"/>
              <a:ext cx="1309369" cy="0"/>
            </a:xfrm>
            <a:custGeom>
              <a:avLst/>
              <a:gdLst/>
              <a:ahLst/>
              <a:cxnLst/>
              <a:rect l="l" t="t" r="r" b="b"/>
              <a:pathLst>
                <a:path w="1309369">
                  <a:moveTo>
                    <a:pt x="0" y="0"/>
                  </a:moveTo>
                  <a:lnTo>
                    <a:pt x="1309369"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1374902" y="688670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8" name="object 108"/>
            <p:cNvSpPr/>
            <p:nvPr/>
          </p:nvSpPr>
          <p:spPr>
            <a:xfrm>
              <a:off x="1371854" y="1428242"/>
              <a:ext cx="0" cy="5644388"/>
            </a:xfrm>
            <a:custGeom>
              <a:avLst/>
              <a:gdLst/>
              <a:ahLst/>
              <a:cxnLst/>
              <a:rect l="l" t="t" r="r" b="b"/>
              <a:pathLst>
                <a:path h="5644388">
                  <a:moveTo>
                    <a:pt x="0" y="0"/>
                  </a:moveTo>
                  <a:lnTo>
                    <a:pt x="0" y="5644388"/>
                  </a:lnTo>
                </a:path>
              </a:pathLst>
            </a:custGeom>
            <a:ln w="7366">
              <a:solidFill>
                <a:srgbClr val="000000"/>
              </a:solidFill>
            </a:ln>
          </p:spPr>
          <p:txBody>
            <a:bodyPr wrap="square" lIns="0" tIns="0" rIns="0" bIns="0" rtlCol="0">
              <a:noAutofit/>
            </a:bodyPr>
            <a:lstStyle/>
            <a:p>
              <a:endParaRPr/>
            </a:p>
          </p:txBody>
        </p:sp>
        <p:sp>
          <p:nvSpPr>
            <p:cNvPr id="109" name="object 109"/>
            <p:cNvSpPr/>
            <p:nvPr/>
          </p:nvSpPr>
          <p:spPr>
            <a:xfrm>
              <a:off x="1374902" y="7069582"/>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6833362" y="1428241"/>
              <a:ext cx="0" cy="5644388"/>
            </a:xfrm>
            <a:custGeom>
              <a:avLst/>
              <a:gdLst/>
              <a:ahLst/>
              <a:cxnLst/>
              <a:rect l="l" t="t" r="r" b="b"/>
              <a:pathLst>
                <a:path h="5644388">
                  <a:moveTo>
                    <a:pt x="0" y="0"/>
                  </a:moveTo>
                  <a:lnTo>
                    <a:pt x="0" y="5644388"/>
                  </a:lnTo>
                </a:path>
              </a:pathLst>
            </a:custGeom>
            <a:ln w="7366">
              <a:solidFill>
                <a:srgbClr val="000000"/>
              </a:solidFill>
            </a:ln>
          </p:spPr>
          <p:txBody>
            <a:bodyPr wrap="square" lIns="0" tIns="0" rIns="0" bIns="0" rtlCol="0">
              <a:noAutofit/>
            </a:bodyPr>
            <a:lstStyle/>
            <a:p>
              <a:endParaRPr/>
            </a:p>
          </p:txBody>
        </p:sp>
        <p:sp>
          <p:nvSpPr>
            <p:cNvPr id="111" name="object 111"/>
            <p:cNvSpPr/>
            <p:nvPr/>
          </p:nvSpPr>
          <p:spPr>
            <a:xfrm>
              <a:off x="6050280" y="1461770"/>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12" name="object 112"/>
            <p:cNvSpPr/>
            <p:nvPr/>
          </p:nvSpPr>
          <p:spPr>
            <a:xfrm>
              <a:off x="6054852" y="1511808"/>
              <a:ext cx="688848" cy="560831"/>
            </a:xfrm>
            <a:prstGeom prst="rect">
              <a:avLst/>
            </a:prstGeom>
            <a:blipFill>
              <a:blip r:embed="rId3" cstate="print"/>
              <a:stretch>
                <a:fillRect/>
              </a:stretch>
            </a:blipFill>
          </p:spPr>
          <p:txBody>
            <a:bodyPr wrap="square" lIns="0" tIns="0" rIns="0" bIns="0" rtlCol="0">
              <a:noAutofit/>
            </a:bodyPr>
            <a:lstStyle/>
            <a:p>
              <a:endParaRPr/>
            </a:p>
          </p:txBody>
        </p:sp>
        <p:sp>
          <p:nvSpPr>
            <p:cNvPr id="113" name="object 113"/>
            <p:cNvSpPr/>
            <p:nvPr/>
          </p:nvSpPr>
          <p:spPr>
            <a:xfrm>
              <a:off x="4423410" y="6711442"/>
              <a:ext cx="0" cy="361950"/>
            </a:xfrm>
            <a:custGeom>
              <a:avLst/>
              <a:gdLst/>
              <a:ahLst/>
              <a:cxnLst/>
              <a:rect l="l" t="t" r="r" b="b"/>
              <a:pathLst>
                <a:path h="361950">
                  <a:moveTo>
                    <a:pt x="0" y="0"/>
                  </a:moveTo>
                  <a:lnTo>
                    <a:pt x="0" y="361949"/>
                  </a:lnTo>
                </a:path>
              </a:pathLst>
            </a:custGeom>
            <a:ln w="9525">
              <a:solidFill>
                <a:srgbClr val="000000"/>
              </a:solidFill>
            </a:ln>
          </p:spPr>
          <p:txBody>
            <a:bodyPr wrap="square" lIns="0" tIns="0" rIns="0" bIns="0" rtlCol="0">
              <a:noAutofit/>
            </a:bodyPr>
            <a:lstStyle/>
            <a:p>
              <a:endParaRPr/>
            </a:p>
          </p:txBody>
        </p:sp>
        <p:sp>
          <p:nvSpPr>
            <p:cNvPr id="50" name="object 50"/>
            <p:cNvSpPr/>
            <p:nvPr/>
          </p:nvSpPr>
          <p:spPr>
            <a:xfrm>
              <a:off x="1374902" y="7776718"/>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1" name="object 51"/>
            <p:cNvSpPr/>
            <p:nvPr/>
          </p:nvSpPr>
          <p:spPr>
            <a:xfrm>
              <a:off x="3694811" y="7776718"/>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2" name="object 52"/>
            <p:cNvSpPr/>
            <p:nvPr/>
          </p:nvSpPr>
          <p:spPr>
            <a:xfrm>
              <a:off x="1374902" y="7958073"/>
              <a:ext cx="2313686" cy="0"/>
            </a:xfrm>
            <a:custGeom>
              <a:avLst/>
              <a:gdLst/>
              <a:ahLst/>
              <a:cxnLst/>
              <a:rect l="l" t="t" r="r" b="b"/>
              <a:pathLst>
                <a:path w="2313686">
                  <a:moveTo>
                    <a:pt x="0" y="0"/>
                  </a:moveTo>
                  <a:lnTo>
                    <a:pt x="2313686" y="0"/>
                  </a:lnTo>
                </a:path>
              </a:pathLst>
            </a:custGeom>
            <a:ln w="7366">
              <a:solidFill>
                <a:srgbClr val="000000"/>
              </a:solidFill>
            </a:ln>
          </p:spPr>
          <p:txBody>
            <a:bodyPr wrap="square" lIns="0" tIns="0" rIns="0" bIns="0" rtlCol="0">
              <a:noAutofit/>
            </a:bodyPr>
            <a:lstStyle/>
            <a:p>
              <a:endParaRPr/>
            </a:p>
          </p:txBody>
        </p:sp>
        <p:sp>
          <p:nvSpPr>
            <p:cNvPr id="53" name="object 53"/>
            <p:cNvSpPr/>
            <p:nvPr/>
          </p:nvSpPr>
          <p:spPr>
            <a:xfrm>
              <a:off x="3694811" y="7958073"/>
              <a:ext cx="1164640" cy="0"/>
            </a:xfrm>
            <a:custGeom>
              <a:avLst/>
              <a:gdLst/>
              <a:ahLst/>
              <a:cxnLst/>
              <a:rect l="l" t="t" r="r" b="b"/>
              <a:pathLst>
                <a:path w="1164640">
                  <a:moveTo>
                    <a:pt x="0" y="0"/>
                  </a:moveTo>
                  <a:lnTo>
                    <a:pt x="1164640" y="0"/>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1374902" y="8139430"/>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5" name="object 55"/>
            <p:cNvSpPr/>
            <p:nvPr/>
          </p:nvSpPr>
          <p:spPr>
            <a:xfrm>
              <a:off x="3694811" y="8139430"/>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6" name="object 56"/>
            <p:cNvSpPr/>
            <p:nvPr/>
          </p:nvSpPr>
          <p:spPr>
            <a:xfrm>
              <a:off x="1374902" y="8320786"/>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57" name="object 57"/>
            <p:cNvSpPr/>
            <p:nvPr/>
          </p:nvSpPr>
          <p:spPr>
            <a:xfrm>
              <a:off x="3694811" y="8320786"/>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58" name="object 58"/>
            <p:cNvSpPr/>
            <p:nvPr/>
          </p:nvSpPr>
          <p:spPr>
            <a:xfrm>
              <a:off x="1371854" y="7773670"/>
              <a:ext cx="0" cy="731773"/>
            </a:xfrm>
            <a:custGeom>
              <a:avLst/>
              <a:gdLst/>
              <a:ahLst/>
              <a:cxnLst/>
              <a:rect l="l" t="t" r="r" b="b"/>
              <a:pathLst>
                <a:path h="731773">
                  <a:moveTo>
                    <a:pt x="0" y="0"/>
                  </a:moveTo>
                  <a:lnTo>
                    <a:pt x="0" y="731773"/>
                  </a:lnTo>
                </a:path>
              </a:pathLst>
            </a:custGeom>
            <a:ln w="7366">
              <a:solidFill>
                <a:srgbClr val="000000"/>
              </a:solidFill>
            </a:ln>
          </p:spPr>
          <p:txBody>
            <a:bodyPr wrap="square" lIns="0" tIns="0" rIns="0" bIns="0" rtlCol="0">
              <a:noAutofit/>
            </a:bodyPr>
            <a:lstStyle/>
            <a:p>
              <a:endParaRPr/>
            </a:p>
          </p:txBody>
        </p:sp>
        <p:sp>
          <p:nvSpPr>
            <p:cNvPr id="59" name="object 59"/>
            <p:cNvSpPr/>
            <p:nvPr/>
          </p:nvSpPr>
          <p:spPr>
            <a:xfrm>
              <a:off x="1374902" y="8502395"/>
              <a:ext cx="2313686" cy="0"/>
            </a:xfrm>
            <a:custGeom>
              <a:avLst/>
              <a:gdLst/>
              <a:ahLst/>
              <a:cxnLst/>
              <a:rect l="l" t="t" r="r" b="b"/>
              <a:pathLst>
                <a:path w="2313686">
                  <a:moveTo>
                    <a:pt x="0" y="0"/>
                  </a:moveTo>
                  <a:lnTo>
                    <a:pt x="2313686" y="0"/>
                  </a:lnTo>
                </a:path>
              </a:pathLst>
            </a:custGeom>
            <a:ln w="7366">
              <a:solidFill>
                <a:srgbClr val="000000"/>
              </a:solidFill>
            </a:ln>
          </p:spPr>
          <p:txBody>
            <a:bodyPr wrap="square" lIns="0" tIns="0" rIns="0" bIns="0" rtlCol="0">
              <a:noAutofit/>
            </a:bodyPr>
            <a:lstStyle/>
            <a:p>
              <a:endParaRPr/>
            </a:p>
          </p:txBody>
        </p:sp>
        <p:sp>
          <p:nvSpPr>
            <p:cNvPr id="60" name="object 60"/>
            <p:cNvSpPr/>
            <p:nvPr/>
          </p:nvSpPr>
          <p:spPr>
            <a:xfrm>
              <a:off x="3691763" y="7773670"/>
              <a:ext cx="0" cy="731773"/>
            </a:xfrm>
            <a:custGeom>
              <a:avLst/>
              <a:gdLst/>
              <a:ahLst/>
              <a:cxnLst/>
              <a:rect l="l" t="t" r="r" b="b"/>
              <a:pathLst>
                <a:path h="731773">
                  <a:moveTo>
                    <a:pt x="0" y="0"/>
                  </a:moveTo>
                  <a:lnTo>
                    <a:pt x="0" y="731773"/>
                  </a:lnTo>
                </a:path>
              </a:pathLst>
            </a:custGeom>
            <a:ln w="7366">
              <a:solidFill>
                <a:srgbClr val="000000"/>
              </a:solidFill>
            </a:ln>
          </p:spPr>
          <p:txBody>
            <a:bodyPr wrap="square" lIns="0" tIns="0" rIns="0" bIns="0" rtlCol="0">
              <a:noAutofit/>
            </a:bodyPr>
            <a:lstStyle/>
            <a:p>
              <a:endParaRPr/>
            </a:p>
          </p:txBody>
        </p:sp>
        <p:sp>
          <p:nvSpPr>
            <p:cNvPr id="61" name="object 61"/>
            <p:cNvSpPr/>
            <p:nvPr/>
          </p:nvSpPr>
          <p:spPr>
            <a:xfrm>
              <a:off x="3694811" y="8502395"/>
              <a:ext cx="1164640" cy="0"/>
            </a:xfrm>
            <a:custGeom>
              <a:avLst/>
              <a:gdLst/>
              <a:ahLst/>
              <a:cxnLst/>
              <a:rect l="l" t="t" r="r" b="b"/>
              <a:pathLst>
                <a:path w="1164640">
                  <a:moveTo>
                    <a:pt x="0" y="0"/>
                  </a:moveTo>
                  <a:lnTo>
                    <a:pt x="1164640" y="0"/>
                  </a:lnTo>
                </a:path>
              </a:pathLst>
            </a:custGeom>
            <a:ln w="7366">
              <a:solidFill>
                <a:srgbClr val="000000"/>
              </a:solidFill>
            </a:ln>
          </p:spPr>
          <p:txBody>
            <a:bodyPr wrap="square" lIns="0" tIns="0" rIns="0" bIns="0" rtlCol="0">
              <a:noAutofit/>
            </a:bodyPr>
            <a:lstStyle/>
            <a:p>
              <a:endParaRPr/>
            </a:p>
          </p:txBody>
        </p:sp>
        <p:sp>
          <p:nvSpPr>
            <p:cNvPr id="62" name="object 62"/>
            <p:cNvSpPr/>
            <p:nvPr/>
          </p:nvSpPr>
          <p:spPr>
            <a:xfrm>
              <a:off x="4862449" y="7773670"/>
              <a:ext cx="0" cy="731773"/>
            </a:xfrm>
            <a:custGeom>
              <a:avLst/>
              <a:gdLst/>
              <a:ahLst/>
              <a:cxnLst/>
              <a:rect l="l" t="t" r="r" b="b"/>
              <a:pathLst>
                <a:path h="731773">
                  <a:moveTo>
                    <a:pt x="0" y="0"/>
                  </a:moveTo>
                  <a:lnTo>
                    <a:pt x="0" y="731773"/>
                  </a:lnTo>
                </a:path>
              </a:pathLst>
            </a:custGeom>
            <a:ln w="7366">
              <a:solidFill>
                <a:srgbClr val="000000"/>
              </a:solidFill>
            </a:ln>
          </p:spPr>
          <p:txBody>
            <a:bodyPr wrap="square" lIns="0" tIns="0" rIns="0" bIns="0" rtlCol="0">
              <a:noAutofit/>
            </a:bodyPr>
            <a:lstStyle/>
            <a:p>
              <a:endParaRPr/>
            </a:p>
          </p:txBody>
        </p:sp>
        <p:sp>
          <p:nvSpPr>
            <p:cNvPr id="49" name="object 49"/>
            <p:cNvSpPr txBox="1"/>
            <p:nvPr/>
          </p:nvSpPr>
          <p:spPr>
            <a:xfrm>
              <a:off x="6316218" y="1695958"/>
              <a:ext cx="189616"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PE</a:t>
              </a:r>
              <a:endParaRPr sz="1100">
                <a:latin typeface="Calibri"/>
                <a:cs typeface="Calibri"/>
              </a:endParaRPr>
            </a:p>
          </p:txBody>
        </p:sp>
        <p:sp>
          <p:nvSpPr>
            <p:cNvPr id="48" name="object 48"/>
            <p:cNvSpPr txBox="1"/>
            <p:nvPr/>
          </p:nvSpPr>
          <p:spPr>
            <a:xfrm>
              <a:off x="1371854" y="7776718"/>
              <a:ext cx="2319909" cy="181355"/>
            </a:xfrm>
            <a:prstGeom prst="rect">
              <a:avLst/>
            </a:prstGeom>
          </p:spPr>
          <p:txBody>
            <a:bodyPr wrap="square" lIns="0" tIns="0" rIns="0" bIns="0" rtlCol="0">
              <a:noAutofit/>
            </a:bodyPr>
            <a:lstStyle/>
            <a:p>
              <a:pPr marL="833881" marR="837768" algn="ctr">
                <a:lnSpc>
                  <a:spcPct val="95825"/>
                </a:lnSpc>
                <a:spcBef>
                  <a:spcPts val="5"/>
                </a:spcBef>
              </a:pPr>
              <a:r>
                <a:rPr sz="1200" b="1" spc="0" dirty="0" smtClean="0">
                  <a:latin typeface="Times New Roman"/>
                  <a:cs typeface="Times New Roman"/>
                </a:rPr>
                <a:t>EQUI</a:t>
              </a:r>
              <a:r>
                <a:rPr sz="1200" b="1" spc="-9" dirty="0" smtClean="0">
                  <a:latin typeface="Times New Roman"/>
                  <a:cs typeface="Times New Roman"/>
                </a:rPr>
                <a:t>P</a:t>
              </a:r>
              <a:r>
                <a:rPr sz="1200" b="1" spc="0" dirty="0" smtClean="0">
                  <a:latin typeface="Times New Roman"/>
                  <a:cs typeface="Times New Roman"/>
                </a:rPr>
                <a:t>O</a:t>
              </a:r>
              <a:endParaRPr sz="1200">
                <a:latin typeface="Times New Roman"/>
                <a:cs typeface="Times New Roman"/>
              </a:endParaRPr>
            </a:p>
          </p:txBody>
        </p:sp>
        <p:sp>
          <p:nvSpPr>
            <p:cNvPr id="47" name="object 47"/>
            <p:cNvSpPr txBox="1"/>
            <p:nvPr/>
          </p:nvSpPr>
          <p:spPr>
            <a:xfrm>
              <a:off x="3691763" y="7776718"/>
              <a:ext cx="1170686" cy="181355"/>
            </a:xfrm>
            <a:prstGeom prst="rect">
              <a:avLst/>
            </a:prstGeom>
          </p:spPr>
          <p:txBody>
            <a:bodyPr wrap="square" lIns="0" tIns="0" rIns="0" bIns="0" rtlCol="0">
              <a:noAutofit/>
            </a:bodyPr>
            <a:lstStyle/>
            <a:p>
              <a:pPr marL="304799">
                <a:lnSpc>
                  <a:spcPct val="95825"/>
                </a:lnSpc>
                <a:spcBef>
                  <a:spcPts val="5"/>
                </a:spcBef>
              </a:pPr>
              <a:r>
                <a:rPr sz="1200" b="1" spc="4" dirty="0" smtClean="0">
                  <a:latin typeface="Times New Roman"/>
                  <a:cs typeface="Times New Roman"/>
                </a:rPr>
                <a:t>S</a:t>
              </a:r>
              <a:r>
                <a:rPr sz="1200" b="1" spc="0" dirty="0" smtClean="0">
                  <a:latin typeface="Times New Roman"/>
                  <a:cs typeface="Times New Roman"/>
                </a:rPr>
                <a:t>I</a:t>
              </a:r>
              <a:r>
                <a:rPr sz="1200" b="1" spc="-9" dirty="0" smtClean="0">
                  <a:latin typeface="Times New Roman"/>
                  <a:cs typeface="Times New Roman"/>
                </a:rPr>
                <a:t>G</a:t>
              </a:r>
              <a:r>
                <a:rPr sz="1200" b="1" spc="0" dirty="0" smtClean="0">
                  <a:latin typeface="Times New Roman"/>
                  <a:cs typeface="Times New Roman"/>
                </a:rPr>
                <a:t>LAS</a:t>
              </a:r>
              <a:endParaRPr sz="1200">
                <a:latin typeface="Times New Roman"/>
                <a:cs typeface="Times New Roman"/>
              </a:endParaRPr>
            </a:p>
          </p:txBody>
        </p:sp>
        <p:sp>
          <p:nvSpPr>
            <p:cNvPr id="46" name="object 46"/>
            <p:cNvSpPr txBox="1"/>
            <p:nvPr/>
          </p:nvSpPr>
          <p:spPr>
            <a:xfrm>
              <a:off x="1371854" y="7958073"/>
              <a:ext cx="2319909" cy="181356"/>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e</a:t>
              </a:r>
              <a:r>
                <a:rPr sz="1200" spc="0" dirty="0" smtClean="0">
                  <a:latin typeface="Times New Roman"/>
                  <a:cs typeface="Times New Roman"/>
                </a:rPr>
                <a:t>: Ale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45" name="object 45"/>
            <p:cNvSpPr txBox="1"/>
            <p:nvPr/>
          </p:nvSpPr>
          <p:spPr>
            <a:xfrm>
              <a:off x="3691763" y="7958073"/>
              <a:ext cx="1170686" cy="181356"/>
            </a:xfrm>
            <a:prstGeom prst="rect">
              <a:avLst/>
            </a:prstGeom>
          </p:spPr>
          <p:txBody>
            <a:bodyPr wrap="square" lIns="0" tIns="0" rIns="0" bIns="0" rtlCol="0">
              <a:noAutofit/>
            </a:bodyPr>
            <a:lstStyle/>
            <a:p>
              <a:pPr marL="431545" marR="432714" algn="ctr">
                <a:lnSpc>
                  <a:spcPts val="136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44" name="object 44"/>
            <p:cNvSpPr txBox="1"/>
            <p:nvPr/>
          </p:nvSpPr>
          <p:spPr>
            <a:xfrm>
              <a:off x="1371854" y="8139430"/>
              <a:ext cx="2319909" cy="181355"/>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S</a:t>
              </a:r>
              <a:r>
                <a:rPr sz="1200" spc="-4" dirty="0" smtClean="0">
                  <a:latin typeface="Times New Roman"/>
                  <a:cs typeface="Times New Roman"/>
                </a:rPr>
                <a:t>é</a:t>
              </a:r>
              <a:r>
                <a:rPr sz="1200" spc="0" dirty="0" smtClean="0">
                  <a:latin typeface="Times New Roman"/>
                  <a:cs typeface="Times New Roman"/>
                </a:rPr>
                <a:t>nior: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st</a:t>
              </a:r>
              <a:r>
                <a:rPr sz="1200" spc="4" dirty="0" smtClean="0">
                  <a:latin typeface="Times New Roman"/>
                  <a:cs typeface="Times New Roman"/>
                </a:rPr>
                <a:t>i</a:t>
              </a:r>
              <a:r>
                <a:rPr sz="1200" spc="-4" dirty="0" smtClean="0">
                  <a:latin typeface="Times New Roman"/>
                  <a:cs typeface="Times New Roman"/>
                </a:rPr>
                <a:t>á</a:t>
              </a:r>
              <a:r>
                <a:rPr sz="1200" spc="0" dirty="0" smtClean="0">
                  <a:latin typeface="Times New Roman"/>
                  <a:cs typeface="Times New Roman"/>
                </a:rPr>
                <a:t>n</a:t>
              </a:r>
              <a:r>
                <a:rPr sz="1200" spc="4" dirty="0" smtClean="0">
                  <a:latin typeface="Times New Roman"/>
                  <a:cs typeface="Times New Roman"/>
                </a:rPr>
                <a:t> P</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a:t>
              </a:r>
              <a:endParaRPr sz="1200">
                <a:latin typeface="Times New Roman"/>
                <a:cs typeface="Times New Roman"/>
              </a:endParaRPr>
            </a:p>
          </p:txBody>
        </p:sp>
        <p:sp>
          <p:nvSpPr>
            <p:cNvPr id="43" name="object 43"/>
            <p:cNvSpPr txBox="1"/>
            <p:nvPr/>
          </p:nvSpPr>
          <p:spPr>
            <a:xfrm>
              <a:off x="3691763" y="8139430"/>
              <a:ext cx="1170686" cy="181355"/>
            </a:xfrm>
            <a:prstGeom prst="rect">
              <a:avLst/>
            </a:prstGeom>
          </p:spPr>
          <p:txBody>
            <a:bodyPr wrap="square" lIns="0" tIns="0" rIns="0" bIns="0" rtlCol="0">
              <a:noAutofit/>
            </a:bodyPr>
            <a:lstStyle/>
            <a:p>
              <a:pPr marL="457453" marR="456946" algn="ctr">
                <a:lnSpc>
                  <a:spcPts val="1365"/>
                </a:lnSpc>
                <a:spcBef>
                  <a:spcPts val="68"/>
                </a:spcBef>
              </a:pPr>
              <a:r>
                <a:rPr sz="1200" spc="4" dirty="0" smtClean="0">
                  <a:latin typeface="Times New Roman"/>
                  <a:cs typeface="Times New Roman"/>
                </a:rPr>
                <a:t>S</a:t>
              </a:r>
              <a:r>
                <a:rPr sz="1200" spc="0" dirty="0" smtClean="0">
                  <a:latin typeface="Times New Roman"/>
                  <a:cs typeface="Times New Roman"/>
                </a:rPr>
                <a:t>.P</a:t>
              </a:r>
              <a:endParaRPr sz="1200">
                <a:latin typeface="Times New Roman"/>
                <a:cs typeface="Times New Roman"/>
              </a:endParaRPr>
            </a:p>
          </p:txBody>
        </p:sp>
        <p:sp>
          <p:nvSpPr>
            <p:cNvPr id="42" name="object 42"/>
            <p:cNvSpPr txBox="1"/>
            <p:nvPr/>
          </p:nvSpPr>
          <p:spPr>
            <a:xfrm>
              <a:off x="1371854" y="8320786"/>
              <a:ext cx="2319909" cy="181609"/>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0" dirty="0" smtClean="0">
                  <a:latin typeface="Times New Roman"/>
                  <a:cs typeface="Times New Roman"/>
                </a:rPr>
                <a:t>unior: Est</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nía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b</a:t>
              </a:r>
              <a:r>
                <a:rPr sz="1200" spc="0" dirty="0" smtClean="0">
                  <a:latin typeface="Times New Roman"/>
                  <a:cs typeface="Times New Roman"/>
                </a:rPr>
                <a:t>a</a:t>
              </a:r>
              <a:endParaRPr sz="1200">
                <a:latin typeface="Times New Roman"/>
                <a:cs typeface="Times New Roman"/>
              </a:endParaRPr>
            </a:p>
          </p:txBody>
        </p:sp>
        <p:sp>
          <p:nvSpPr>
            <p:cNvPr id="41" name="object 41"/>
            <p:cNvSpPr txBox="1"/>
            <p:nvPr/>
          </p:nvSpPr>
          <p:spPr>
            <a:xfrm>
              <a:off x="3691763" y="8320786"/>
              <a:ext cx="1170686" cy="181609"/>
            </a:xfrm>
            <a:prstGeom prst="rect">
              <a:avLst/>
            </a:prstGeom>
          </p:spPr>
          <p:txBody>
            <a:bodyPr wrap="square" lIns="0" tIns="0" rIns="0" bIns="0" rtlCol="0">
              <a:noAutofit/>
            </a:bodyPr>
            <a:lstStyle/>
            <a:p>
              <a:pPr marL="443737" marR="445820" algn="ctr">
                <a:lnSpc>
                  <a:spcPts val="1365"/>
                </a:lnSpc>
                <a:spcBef>
                  <a:spcPts val="68"/>
                </a:spcBef>
              </a:pPr>
              <a:r>
                <a:rPr sz="1200" spc="0" dirty="0" smtClean="0">
                  <a:latin typeface="Times New Roman"/>
                  <a:cs typeface="Times New Roman"/>
                </a:rPr>
                <a:t>E.B</a:t>
              </a:r>
              <a:endParaRPr sz="1200">
                <a:latin typeface="Times New Roman"/>
                <a:cs typeface="Times New Roman"/>
              </a:endParaRPr>
            </a:p>
          </p:txBody>
        </p:sp>
        <p:sp>
          <p:nvSpPr>
            <p:cNvPr id="40" name="object 40"/>
            <p:cNvSpPr txBox="1"/>
            <p:nvPr/>
          </p:nvSpPr>
          <p:spPr>
            <a:xfrm>
              <a:off x="1371854" y="1431290"/>
              <a:ext cx="4678426" cy="690879"/>
            </a:xfrm>
            <a:prstGeom prst="rect">
              <a:avLst/>
            </a:prstGeom>
          </p:spPr>
          <p:txBody>
            <a:bodyPr wrap="square" lIns="0" tIns="0" rIns="0" bIns="0" rtlCol="0">
              <a:noAutofit/>
            </a:bodyPr>
            <a:lstStyle/>
            <a:p>
              <a:pPr>
                <a:lnSpc>
                  <a:spcPts val="1300"/>
                </a:lnSpc>
                <a:spcBef>
                  <a:spcPts val="99"/>
                </a:spcBef>
              </a:pPr>
              <a:endParaRPr sz="1300" dirty="0"/>
            </a:p>
            <a:p>
              <a:pPr marL="1036892" marR="29731" indent="3962" algn="ctr">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ECI</a:t>
              </a:r>
              <a:r>
                <a:rPr sz="1200" b="1" spc="-4" dirty="0" smtClean="0">
                  <a:latin typeface="Times New Roman"/>
                  <a:cs typeface="Times New Roman"/>
                </a:rPr>
                <a:t>A</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 </a:t>
              </a: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E</a:t>
              </a:r>
              <a:r>
                <a:rPr sz="1200" b="1" spc="4" dirty="0" smtClean="0">
                  <a:latin typeface="Times New Roman"/>
                  <a:cs typeface="Times New Roman"/>
                </a:rPr>
                <a:t>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Í</a:t>
              </a:r>
              <a:r>
                <a:rPr sz="1200" b="1" spc="-14" dirty="0" smtClean="0">
                  <a:latin typeface="Times New Roman"/>
                  <a:cs typeface="Times New Roman"/>
                </a:rPr>
                <a:t>F</a:t>
              </a:r>
              <a:r>
                <a:rPr sz="1200" b="1" spc="0" dirty="0" smtClean="0">
                  <a:latin typeface="Times New Roman"/>
                  <a:cs typeface="Times New Roman"/>
                </a:rPr>
                <a:t>ICA</a:t>
              </a:r>
              <a:endParaRPr sz="1200" dirty="0">
                <a:latin typeface="Times New Roman"/>
                <a:cs typeface="Times New Roman"/>
              </a:endParaRPr>
            </a:p>
          </p:txBody>
        </p:sp>
        <p:sp>
          <p:nvSpPr>
            <p:cNvPr id="39" name="object 39"/>
            <p:cNvSpPr txBox="1"/>
            <p:nvPr/>
          </p:nvSpPr>
          <p:spPr>
            <a:xfrm>
              <a:off x="6050280" y="1431290"/>
              <a:ext cx="697865" cy="690879"/>
            </a:xfrm>
            <a:prstGeom prst="rect">
              <a:avLst/>
            </a:prstGeom>
          </p:spPr>
          <p:txBody>
            <a:bodyPr wrap="square" lIns="0" tIns="0" rIns="0" bIns="0" rtlCol="0">
              <a:noAutofit/>
            </a:bodyPr>
            <a:lstStyle/>
            <a:p>
              <a:pPr>
                <a:lnSpc>
                  <a:spcPts val="600"/>
                </a:lnSpc>
                <a:spcBef>
                  <a:spcPts val="20"/>
                </a:spcBef>
              </a:pPr>
              <a:endParaRPr sz="600"/>
            </a:p>
            <a:p>
              <a:pPr marL="202082" marR="199910" algn="ctr">
                <a:lnSpc>
                  <a:spcPct val="101725"/>
                </a:lnSpc>
              </a:pPr>
              <a:r>
                <a:rPr sz="1100" b="1" spc="0" dirty="0" smtClean="0">
                  <a:latin typeface="Calibri"/>
                  <a:cs typeface="Calibri"/>
                </a:rPr>
                <a:t>REF.</a:t>
              </a:r>
              <a:endParaRPr sz="1100">
                <a:latin typeface="Calibri"/>
                <a:cs typeface="Calibri"/>
              </a:endParaRPr>
            </a:p>
            <a:p>
              <a:pPr marL="220697" marR="217072" algn="ctr">
                <a:lnSpc>
                  <a:spcPct val="101725"/>
                </a:lnSpc>
                <a:spcBef>
                  <a:spcPts val="1357"/>
                </a:spcBef>
              </a:pP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1</a:t>
              </a:r>
              <a:endParaRPr sz="1100">
                <a:latin typeface="Calibri"/>
                <a:cs typeface="Calibri"/>
              </a:endParaRPr>
            </a:p>
          </p:txBody>
        </p:sp>
        <p:sp>
          <p:nvSpPr>
            <p:cNvPr id="38" name="object 38"/>
            <p:cNvSpPr txBox="1"/>
            <p:nvPr/>
          </p:nvSpPr>
          <p:spPr>
            <a:xfrm>
              <a:off x="6748145" y="1431290"/>
              <a:ext cx="85217" cy="690879"/>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1371854" y="2122170"/>
              <a:ext cx="5461508" cy="543559"/>
            </a:xfrm>
            <a:prstGeom prst="rect">
              <a:avLst/>
            </a:prstGeom>
          </p:spPr>
          <p:txBody>
            <a:bodyPr wrap="square" lIns="0" tIns="0" rIns="0" bIns="0" rtlCol="0">
              <a:noAutofit/>
            </a:bodyPr>
            <a:lstStyle/>
            <a:p>
              <a:pPr marL="1120139">
                <a:lnSpc>
                  <a:spcPct val="95825"/>
                </a:lnSpc>
                <a:spcBef>
                  <a:spcPts val="100"/>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36" name="object 36"/>
            <p:cNvSpPr txBox="1"/>
            <p:nvPr/>
          </p:nvSpPr>
          <p:spPr>
            <a:xfrm>
              <a:off x="1371854" y="2665729"/>
              <a:ext cx="5461508" cy="1408556"/>
            </a:xfrm>
            <a:prstGeom prst="rect">
              <a:avLst/>
            </a:prstGeom>
          </p:spPr>
          <p:txBody>
            <a:bodyPr wrap="square" lIns="0" tIns="0" rIns="0" bIns="0" rtlCol="0">
              <a:noAutofit/>
            </a:bodyPr>
            <a:lstStyle/>
            <a:p>
              <a:pPr>
                <a:lnSpc>
                  <a:spcPts val="1300"/>
                </a:lnSpc>
                <a:spcBef>
                  <a:spcPts val="90"/>
                </a:spcBef>
              </a:pPr>
              <a:endParaRPr sz="1300"/>
            </a:p>
            <a:p>
              <a:pPr marL="68579">
                <a:lnSpc>
                  <a:spcPct val="95825"/>
                </a:lnSpc>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a:t>
              </a:r>
              <a:endParaRPr sz="1200">
                <a:latin typeface="Times New Roman"/>
                <a:cs typeface="Times New Roman"/>
              </a:endParaRPr>
            </a:p>
            <a:p>
              <a:pPr marL="295656">
                <a:lnSpc>
                  <a:spcPct val="95825"/>
                </a:lnSpc>
                <a:spcBef>
                  <a:spcPts val="1356"/>
                </a:spcBef>
              </a:pPr>
              <a:r>
                <a:rPr sz="1200" spc="0" dirty="0" smtClean="0">
                  <a:latin typeface="Wingdings"/>
                  <a:cs typeface="Wingdings"/>
                </a:rPr>
                <a:t></a:t>
              </a:r>
              <a:r>
                <a:rPr sz="1200" spc="0" dirty="0" smtClean="0">
                  <a:latin typeface="Times New Roman"/>
                  <a:cs typeface="Times New Roman"/>
                </a:rPr>
                <a:t> </a:t>
              </a:r>
              <a:r>
                <a:rPr sz="1200" spc="224" dirty="0" smtClean="0">
                  <a:latin typeface="Times New Roman"/>
                  <a:cs typeface="Times New Roman"/>
                </a:rPr>
                <a:t> </a:t>
              </a:r>
              <a:r>
                <a:rPr sz="1200" spc="0" dirty="0" smtClean="0">
                  <a:latin typeface="Times New Roman"/>
                  <a:cs typeface="Times New Roman"/>
                </a:rPr>
                <a:t>Ev</a:t>
              </a:r>
              <a:r>
                <a:rPr sz="1200" spc="-4" dirty="0" smtClean="0">
                  <a:latin typeface="Times New Roman"/>
                  <a:cs typeface="Times New Roman"/>
                </a:rPr>
                <a:t>a</a:t>
              </a:r>
              <a:r>
                <a:rPr sz="1200" spc="0" dirty="0" smtClean="0">
                  <a:latin typeface="Times New Roman"/>
                  <a:cs typeface="Times New Roman"/>
                </a:rPr>
                <a:t>luar</a:t>
              </a:r>
              <a:r>
                <a:rPr sz="1200" spc="-4" dirty="0" smtClean="0">
                  <a:latin typeface="Times New Roman"/>
                  <a:cs typeface="Times New Roman"/>
                </a:rPr>
                <a:t> e</a:t>
              </a:r>
              <a:r>
                <a:rPr sz="1200" spc="0" dirty="0" smtClean="0">
                  <a:latin typeface="Times New Roman"/>
                  <a:cs typeface="Times New Roman"/>
                </a:rPr>
                <a:t>l s</a:t>
              </a:r>
              <a:r>
                <a:rPr sz="1200" spc="4" dirty="0" smtClean="0">
                  <a:latin typeface="Times New Roman"/>
                  <a:cs typeface="Times New Roman"/>
                </a:rPr>
                <a:t>i</a:t>
              </a:r>
              <a:r>
                <a:rPr sz="1200" spc="0" dirty="0" smtClean="0">
                  <a:latin typeface="Times New Roman"/>
                  <a:cs typeface="Times New Roman"/>
                </a:rPr>
                <a:t>stema</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c</a:t>
              </a:r>
              <a:r>
                <a:rPr sz="1200" spc="0" dirty="0" smtClean="0">
                  <a:latin typeface="Times New Roman"/>
                  <a:cs typeface="Times New Roman"/>
                </a:rPr>
                <a:t>o</a:t>
              </a:r>
              <a:r>
                <a:rPr sz="1200" spc="9" dirty="0" smtClean="0">
                  <a:latin typeface="Times New Roman"/>
                  <a:cs typeface="Times New Roman"/>
                </a:rPr>
                <a:t>n</a:t>
              </a:r>
              <a:r>
                <a:rPr sz="1200" spc="0" dirty="0" smtClean="0">
                  <a:latin typeface="Times New Roman"/>
                  <a:cs typeface="Times New Roman"/>
                </a:rPr>
                <a:t>trol inte</a:t>
              </a:r>
              <a:r>
                <a:rPr sz="1200" spc="-4" dirty="0" smtClean="0">
                  <a:latin typeface="Times New Roman"/>
                  <a:cs typeface="Times New Roman"/>
                </a:rPr>
                <a:t>r</a:t>
              </a:r>
              <a:r>
                <a:rPr sz="1200" spc="0" dirty="0" smtClean="0">
                  <a:latin typeface="Times New Roman"/>
                  <a:cs typeface="Times New Roman"/>
                </a:rPr>
                <a:t>no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a:t>
              </a:r>
              <a:endParaRPr sz="1200">
                <a:latin typeface="Times New Roman"/>
                <a:cs typeface="Times New Roman"/>
              </a:endParaRPr>
            </a:p>
            <a:p>
              <a:pPr marL="295656">
                <a:lnSpc>
                  <a:spcPct val="95825"/>
                </a:lnSpc>
                <a:spcBef>
                  <a:spcPts val="1380"/>
                </a:spcBef>
              </a:pPr>
              <a:r>
                <a:rPr sz="1200" spc="0" dirty="0" smtClean="0">
                  <a:latin typeface="Wingdings"/>
                  <a:cs typeface="Wingdings"/>
                </a:rPr>
                <a:t></a:t>
              </a:r>
              <a:r>
                <a:rPr sz="1200" spc="0" dirty="0" smtClean="0">
                  <a:latin typeface="Times New Roman"/>
                  <a:cs typeface="Times New Roman"/>
                </a:rPr>
                <a:t> </a:t>
              </a:r>
              <a:r>
                <a:rPr sz="1200" spc="22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 de</a:t>
              </a:r>
              <a:r>
                <a:rPr sz="1200" spc="4" dirty="0" smtClean="0">
                  <a:latin typeface="Times New Roman"/>
                  <a:cs typeface="Times New Roman"/>
                </a:rPr>
                <a:t> c</a:t>
              </a:r>
              <a:r>
                <a:rPr sz="1200" spc="0" dirty="0" smtClean="0">
                  <a:latin typeface="Times New Roman"/>
                  <a:cs typeface="Times New Roman"/>
                </a:rPr>
                <a:t>ontrol</a:t>
              </a:r>
              <a:endParaRPr sz="1200">
                <a:latin typeface="Times New Roman"/>
                <a:cs typeface="Times New Roman"/>
              </a:endParaRPr>
            </a:p>
          </p:txBody>
        </p:sp>
        <p:sp>
          <p:nvSpPr>
            <p:cNvPr id="35" name="object 35"/>
            <p:cNvSpPr txBox="1"/>
            <p:nvPr/>
          </p:nvSpPr>
          <p:spPr>
            <a:xfrm>
              <a:off x="1371854" y="4074286"/>
              <a:ext cx="329184" cy="297180"/>
            </a:xfrm>
            <a:prstGeom prst="rect">
              <a:avLst/>
            </a:prstGeom>
          </p:spPr>
          <p:txBody>
            <a:bodyPr wrap="square" lIns="0" tIns="0" rIns="0" bIns="0" rtlCol="0">
              <a:noAutofit/>
            </a:bodyPr>
            <a:lstStyle/>
            <a:p>
              <a:pPr marL="70103">
                <a:lnSpc>
                  <a:spcPct val="95825"/>
                </a:lnSpc>
                <a:spcBef>
                  <a:spcPts val="15"/>
                </a:spcBef>
              </a:pPr>
              <a:r>
                <a:rPr sz="1000" b="1" spc="0" dirty="0" smtClean="0">
                  <a:latin typeface="Times New Roman"/>
                  <a:cs typeface="Times New Roman"/>
                </a:rPr>
                <a:t>N</a:t>
              </a:r>
              <a:r>
                <a:rPr sz="1000" b="1" spc="4" dirty="0" smtClean="0">
                  <a:latin typeface="Times New Roman"/>
                  <a:cs typeface="Times New Roman"/>
                </a:rPr>
                <a:t>o</a:t>
              </a:r>
              <a:r>
                <a:rPr sz="1000" b="1" spc="0" dirty="0" smtClean="0">
                  <a:latin typeface="Times New Roman"/>
                  <a:cs typeface="Times New Roman"/>
                </a:rPr>
                <a:t>.</a:t>
              </a:r>
              <a:endParaRPr sz="1000">
                <a:latin typeface="Times New Roman"/>
                <a:cs typeface="Times New Roman"/>
              </a:endParaRPr>
            </a:p>
          </p:txBody>
        </p:sp>
        <p:sp>
          <p:nvSpPr>
            <p:cNvPr id="34" name="object 34"/>
            <p:cNvSpPr txBox="1"/>
            <p:nvPr/>
          </p:nvSpPr>
          <p:spPr>
            <a:xfrm>
              <a:off x="1701038" y="4074286"/>
              <a:ext cx="1403984" cy="297180"/>
            </a:xfrm>
            <a:prstGeom prst="rect">
              <a:avLst/>
            </a:prstGeom>
          </p:spPr>
          <p:txBody>
            <a:bodyPr wrap="square" lIns="0" tIns="0" rIns="0" bIns="0" rtlCol="0">
              <a:noAutofit/>
            </a:bodyPr>
            <a:lstStyle/>
            <a:p>
              <a:pPr marL="143255">
                <a:lnSpc>
                  <a:spcPct val="95825"/>
                </a:lnSpc>
                <a:spcBef>
                  <a:spcPts val="15"/>
                </a:spcBef>
              </a:pPr>
              <a:r>
                <a:rPr sz="1000" b="1" spc="0" dirty="0" smtClean="0">
                  <a:latin typeface="Times New Roman"/>
                  <a:cs typeface="Times New Roman"/>
                </a:rPr>
                <a:t>PR</a:t>
              </a:r>
              <a:r>
                <a:rPr sz="1000" b="1" spc="4" dirty="0" smtClean="0">
                  <a:latin typeface="Times New Roman"/>
                  <a:cs typeface="Times New Roman"/>
                </a:rPr>
                <a:t>O</a:t>
              </a:r>
              <a:r>
                <a:rPr sz="1000" b="1" spc="0" dirty="0" smtClean="0">
                  <a:latin typeface="Times New Roman"/>
                  <a:cs typeface="Times New Roman"/>
                </a:rPr>
                <a:t>C</a:t>
              </a:r>
              <a:r>
                <a:rPr sz="1000" b="1" spc="-4" dirty="0" smtClean="0">
                  <a:latin typeface="Times New Roman"/>
                  <a:cs typeface="Times New Roman"/>
                </a:rPr>
                <a:t>E</a:t>
              </a:r>
              <a:r>
                <a:rPr sz="1000" b="1" spc="0" dirty="0" smtClean="0">
                  <a:latin typeface="Times New Roman"/>
                  <a:cs typeface="Times New Roman"/>
                </a:rPr>
                <a:t>DI</a:t>
              </a:r>
              <a:r>
                <a:rPr sz="1000" b="1" spc="14" dirty="0" smtClean="0">
                  <a:latin typeface="Times New Roman"/>
                  <a:cs typeface="Times New Roman"/>
                </a:rPr>
                <a:t>M</a:t>
              </a:r>
              <a:r>
                <a:rPr sz="1000" b="1" spc="-4" dirty="0" smtClean="0">
                  <a:latin typeface="Times New Roman"/>
                  <a:cs typeface="Times New Roman"/>
                </a:rPr>
                <a:t>IE</a:t>
              </a:r>
              <a:r>
                <a:rPr sz="1000" b="1" spc="9" dirty="0" smtClean="0">
                  <a:latin typeface="Times New Roman"/>
                  <a:cs typeface="Times New Roman"/>
                </a:rPr>
                <a:t>N</a:t>
              </a:r>
              <a:r>
                <a:rPr sz="1000" b="1" spc="-4" dirty="0" smtClean="0">
                  <a:latin typeface="Times New Roman"/>
                  <a:cs typeface="Times New Roman"/>
                </a:rPr>
                <a:t>T</a:t>
              </a:r>
              <a:r>
                <a:rPr sz="1000" b="1" spc="0" dirty="0" smtClean="0">
                  <a:latin typeface="Times New Roman"/>
                  <a:cs typeface="Times New Roman"/>
                </a:rPr>
                <a:t>O</a:t>
              </a:r>
              <a:endParaRPr sz="1000">
                <a:latin typeface="Times New Roman"/>
                <a:cs typeface="Times New Roman"/>
              </a:endParaRPr>
            </a:p>
          </p:txBody>
        </p:sp>
        <p:sp>
          <p:nvSpPr>
            <p:cNvPr id="33" name="object 33"/>
            <p:cNvSpPr txBox="1"/>
            <p:nvPr/>
          </p:nvSpPr>
          <p:spPr>
            <a:xfrm>
              <a:off x="3105023" y="4074286"/>
              <a:ext cx="589788" cy="297180"/>
            </a:xfrm>
            <a:prstGeom prst="rect">
              <a:avLst/>
            </a:prstGeom>
          </p:spPr>
          <p:txBody>
            <a:bodyPr wrap="square" lIns="0" tIns="0" rIns="0" bIns="0" rtlCol="0">
              <a:noAutofit/>
            </a:bodyPr>
            <a:lstStyle/>
            <a:p>
              <a:pPr marL="68579">
                <a:lnSpc>
                  <a:spcPct val="95825"/>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0" dirty="0" smtClean="0">
                  <a:latin typeface="Times New Roman"/>
                  <a:cs typeface="Times New Roman"/>
                </a:rPr>
                <a:t>F/PT</a:t>
              </a:r>
              <a:endParaRPr sz="1000">
                <a:latin typeface="Times New Roman"/>
                <a:cs typeface="Times New Roman"/>
              </a:endParaRPr>
            </a:p>
          </p:txBody>
        </p:sp>
        <p:sp>
          <p:nvSpPr>
            <p:cNvPr id="32" name="object 32"/>
            <p:cNvSpPr txBox="1"/>
            <p:nvPr/>
          </p:nvSpPr>
          <p:spPr>
            <a:xfrm>
              <a:off x="3694811" y="4074286"/>
              <a:ext cx="955801" cy="297180"/>
            </a:xfrm>
            <a:prstGeom prst="rect">
              <a:avLst/>
            </a:prstGeom>
          </p:spPr>
          <p:txBody>
            <a:bodyPr wrap="square" lIns="0" tIns="0" rIns="0" bIns="0" rtlCol="0">
              <a:noAutofit/>
            </a:bodyPr>
            <a:lstStyle/>
            <a:p>
              <a:pPr marL="321563" marR="73758" indent="-228600">
                <a:lnSpc>
                  <a:spcPct val="96016"/>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ADO P</a:t>
              </a:r>
              <a:r>
                <a:rPr sz="1000" b="1" spc="4" dirty="0" smtClean="0">
                  <a:latin typeface="Times New Roman"/>
                  <a:cs typeface="Times New Roman"/>
                </a:rPr>
                <a:t>O</a:t>
              </a:r>
              <a:r>
                <a:rPr sz="1000" b="1" spc="0" dirty="0" smtClean="0">
                  <a:latin typeface="Times New Roman"/>
                  <a:cs typeface="Times New Roman"/>
                </a:rPr>
                <a:t>R:</a:t>
              </a:r>
              <a:endParaRPr sz="1000">
                <a:latin typeface="Times New Roman"/>
                <a:cs typeface="Times New Roman"/>
              </a:endParaRPr>
            </a:p>
          </p:txBody>
        </p:sp>
        <p:sp>
          <p:nvSpPr>
            <p:cNvPr id="31" name="object 31"/>
            <p:cNvSpPr txBox="1"/>
            <p:nvPr/>
          </p:nvSpPr>
          <p:spPr>
            <a:xfrm>
              <a:off x="4650613" y="4074286"/>
              <a:ext cx="867156" cy="297180"/>
            </a:xfrm>
            <a:prstGeom prst="rect">
              <a:avLst/>
            </a:prstGeom>
          </p:spPr>
          <p:txBody>
            <a:bodyPr wrap="square" lIns="0" tIns="0" rIns="0" bIns="0" rtlCol="0">
              <a:noAutofit/>
            </a:bodyPr>
            <a:lstStyle/>
            <a:p>
              <a:pPr marL="210311">
                <a:lnSpc>
                  <a:spcPct val="95825"/>
                </a:lnSpc>
                <a:spcBef>
                  <a:spcPts val="15"/>
                </a:spcBef>
              </a:pPr>
              <a:r>
                <a:rPr sz="1000" b="1" spc="0" dirty="0" smtClean="0">
                  <a:latin typeface="Times New Roman"/>
                  <a:cs typeface="Times New Roman"/>
                </a:rPr>
                <a:t>F</a:t>
              </a:r>
              <a:r>
                <a:rPr sz="1000" b="1" spc="-4" dirty="0" smtClean="0">
                  <a:latin typeface="Times New Roman"/>
                  <a:cs typeface="Times New Roman"/>
                </a:rPr>
                <a:t>E</a:t>
              </a:r>
              <a:r>
                <a:rPr sz="1000" b="1" spc="0" dirty="0" smtClean="0">
                  <a:latin typeface="Times New Roman"/>
                  <a:cs typeface="Times New Roman"/>
                </a:rPr>
                <a:t>C</a:t>
              </a:r>
              <a:r>
                <a:rPr sz="1000" b="1" spc="4" dirty="0" smtClean="0">
                  <a:latin typeface="Times New Roman"/>
                  <a:cs typeface="Times New Roman"/>
                </a:rPr>
                <a:t>H</a:t>
              </a:r>
              <a:r>
                <a:rPr sz="1000" b="1" spc="0" dirty="0" smtClean="0">
                  <a:latin typeface="Times New Roman"/>
                  <a:cs typeface="Times New Roman"/>
                </a:rPr>
                <a:t>A</a:t>
              </a:r>
              <a:endParaRPr sz="1000">
                <a:latin typeface="Times New Roman"/>
                <a:cs typeface="Times New Roman"/>
              </a:endParaRPr>
            </a:p>
          </p:txBody>
        </p:sp>
        <p:sp>
          <p:nvSpPr>
            <p:cNvPr id="30" name="object 30"/>
            <p:cNvSpPr txBox="1"/>
            <p:nvPr/>
          </p:nvSpPr>
          <p:spPr>
            <a:xfrm>
              <a:off x="5517769" y="4074286"/>
              <a:ext cx="1315593" cy="297180"/>
            </a:xfrm>
            <a:prstGeom prst="rect">
              <a:avLst/>
            </a:prstGeom>
          </p:spPr>
          <p:txBody>
            <a:bodyPr wrap="square" lIns="0" tIns="0" rIns="0" bIns="0" rtlCol="0">
              <a:noAutofit/>
            </a:bodyPr>
            <a:lstStyle/>
            <a:p>
              <a:pPr marL="108203">
                <a:lnSpc>
                  <a:spcPct val="95825"/>
                </a:lnSpc>
                <a:spcBef>
                  <a:spcPts val="15"/>
                </a:spcBef>
              </a:pPr>
              <a:r>
                <a:rPr sz="1000" b="1" spc="4" dirty="0" smtClean="0">
                  <a:latin typeface="Times New Roman"/>
                  <a:cs typeface="Times New Roman"/>
                </a:rPr>
                <a:t>OB</a:t>
              </a:r>
              <a:r>
                <a:rPr sz="1000" b="1" spc="0" dirty="0" smtClean="0">
                  <a:latin typeface="Times New Roman"/>
                  <a:cs typeface="Times New Roman"/>
                </a:rPr>
                <a:t>S</a:t>
              </a:r>
              <a:r>
                <a:rPr sz="1000" b="1" spc="-4" dirty="0" smtClean="0">
                  <a:latin typeface="Times New Roman"/>
                  <a:cs typeface="Times New Roman"/>
                </a:rPr>
                <a:t>E</a:t>
              </a:r>
              <a:r>
                <a:rPr sz="1000" b="1" spc="0" dirty="0" smtClean="0">
                  <a:latin typeface="Times New Roman"/>
                  <a:cs typeface="Times New Roman"/>
                </a:rPr>
                <a:t>RVA</a:t>
              </a:r>
              <a:r>
                <a:rPr sz="1000" b="1" spc="14" dirty="0" smtClean="0">
                  <a:latin typeface="Times New Roman"/>
                  <a:cs typeface="Times New Roman"/>
                </a:rPr>
                <a:t>C</a:t>
              </a:r>
              <a:r>
                <a:rPr sz="1000" b="1" spc="-4" dirty="0" smtClean="0">
                  <a:latin typeface="Times New Roman"/>
                  <a:cs typeface="Times New Roman"/>
                </a:rPr>
                <a:t>I</a:t>
              </a:r>
              <a:r>
                <a:rPr sz="1000" b="1" spc="4" dirty="0" smtClean="0">
                  <a:latin typeface="Times New Roman"/>
                  <a:cs typeface="Times New Roman"/>
                </a:rPr>
                <a:t>O</a:t>
              </a:r>
              <a:r>
                <a:rPr sz="1000" b="1" spc="0" dirty="0" smtClean="0">
                  <a:latin typeface="Times New Roman"/>
                  <a:cs typeface="Times New Roman"/>
                </a:rPr>
                <a:t>N</a:t>
              </a:r>
              <a:r>
                <a:rPr sz="1000" b="1" spc="-4" dirty="0" smtClean="0">
                  <a:latin typeface="Times New Roman"/>
                  <a:cs typeface="Times New Roman"/>
                </a:rPr>
                <a:t>E</a:t>
              </a:r>
              <a:r>
                <a:rPr sz="1000" b="1" spc="0" dirty="0" smtClean="0">
                  <a:latin typeface="Times New Roman"/>
                  <a:cs typeface="Times New Roman"/>
                </a:rPr>
                <a:t>S</a:t>
              </a:r>
              <a:endParaRPr sz="1000">
                <a:latin typeface="Times New Roman"/>
                <a:cs typeface="Times New Roman"/>
              </a:endParaRPr>
            </a:p>
          </p:txBody>
        </p:sp>
        <p:sp>
          <p:nvSpPr>
            <p:cNvPr id="29" name="object 29"/>
            <p:cNvSpPr txBox="1"/>
            <p:nvPr/>
          </p:nvSpPr>
          <p:spPr>
            <a:xfrm>
              <a:off x="1371854" y="4371467"/>
              <a:ext cx="329184" cy="971041"/>
            </a:xfrm>
            <a:prstGeom prst="rect">
              <a:avLst/>
            </a:prstGeom>
          </p:spPr>
          <p:txBody>
            <a:bodyPr wrap="square" lIns="0" tIns="0" rIns="0" bIns="0" rtlCol="0">
              <a:noAutofit/>
            </a:bodyPr>
            <a:lstStyle/>
            <a:p>
              <a:pPr>
                <a:lnSpc>
                  <a:spcPts val="1200"/>
                </a:lnSpc>
                <a:spcBef>
                  <a:spcPts val="67"/>
                </a:spcBef>
              </a:pPr>
              <a:endParaRPr sz="1200"/>
            </a:p>
            <a:p>
              <a:pPr marL="106324" marR="106324" algn="ctr">
                <a:lnSpc>
                  <a:spcPct val="95825"/>
                </a:lnSpc>
              </a:pPr>
              <a:r>
                <a:rPr sz="1100" spc="0" dirty="0" smtClean="0">
                  <a:latin typeface="Times New Roman"/>
                  <a:cs typeface="Times New Roman"/>
                </a:rPr>
                <a:t>1</a:t>
              </a:r>
              <a:endParaRPr sz="1100">
                <a:latin typeface="Times New Roman"/>
                <a:cs typeface="Times New Roman"/>
              </a:endParaRPr>
            </a:p>
          </p:txBody>
        </p:sp>
        <p:sp>
          <p:nvSpPr>
            <p:cNvPr id="28" name="object 28"/>
            <p:cNvSpPr txBox="1"/>
            <p:nvPr/>
          </p:nvSpPr>
          <p:spPr>
            <a:xfrm>
              <a:off x="1701038" y="4371467"/>
              <a:ext cx="1403984" cy="971041"/>
            </a:xfrm>
            <a:prstGeom prst="rect">
              <a:avLst/>
            </a:prstGeom>
          </p:spPr>
          <p:txBody>
            <a:bodyPr wrap="square" lIns="0" tIns="0" rIns="0" bIns="0" rtlCol="0">
              <a:noAutofit/>
            </a:bodyPr>
            <a:lstStyle/>
            <a:p>
              <a:pPr marL="68579" marR="42959" algn="just">
                <a:lnSpc>
                  <a:spcPct val="95825"/>
                </a:lnSpc>
                <a:spcBef>
                  <a:spcPts val="5"/>
                </a:spcBef>
              </a:pPr>
              <a:r>
                <a:rPr sz="1100" spc="0" dirty="0" smtClean="0">
                  <a:latin typeface="Times New Roman"/>
                  <a:cs typeface="Times New Roman"/>
                </a:rPr>
                <a:t>El</a:t>
              </a:r>
              <a:r>
                <a:rPr sz="1100" spc="4" dirty="0" smtClean="0">
                  <a:latin typeface="Times New Roman"/>
                  <a:cs typeface="Times New Roman"/>
                </a:rPr>
                <a:t>a</a:t>
              </a:r>
              <a:r>
                <a:rPr sz="1100" spc="0" dirty="0" smtClean="0">
                  <a:latin typeface="Times New Roman"/>
                  <a:cs typeface="Times New Roman"/>
                </a:rPr>
                <a:t>b</a:t>
              </a:r>
              <a:r>
                <a:rPr sz="1100" spc="-9"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ar un cue</a:t>
              </a:r>
              <a:r>
                <a:rPr sz="1100" spc="-9" dirty="0" smtClean="0">
                  <a:latin typeface="Times New Roman"/>
                  <a:cs typeface="Times New Roman"/>
                </a:rPr>
                <a:t>s</a:t>
              </a:r>
              <a:r>
                <a:rPr sz="1100" spc="4" dirty="0" smtClean="0">
                  <a:latin typeface="Times New Roman"/>
                  <a:cs typeface="Times New Roman"/>
                </a:rPr>
                <a:t>ti</a:t>
              </a:r>
              <a:r>
                <a:rPr sz="1100" spc="0" dirty="0" smtClean="0">
                  <a:latin typeface="Times New Roman"/>
                  <a:cs typeface="Times New Roman"/>
                </a:rPr>
                <a:t>o</a:t>
              </a:r>
              <a:r>
                <a:rPr sz="1100" spc="-9" dirty="0" smtClean="0">
                  <a:latin typeface="Times New Roman"/>
                  <a:cs typeface="Times New Roman"/>
                </a:rPr>
                <a:t>n</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o  de </a:t>
              </a:r>
              <a:r>
                <a:rPr sz="1100" spc="-4" dirty="0" smtClean="0">
                  <a:latin typeface="Times New Roman"/>
                  <a:cs typeface="Times New Roman"/>
                </a:rPr>
                <a:t>C</a:t>
              </a:r>
              <a:r>
                <a:rPr sz="1100" spc="0" dirty="0" smtClean="0">
                  <a:latin typeface="Times New Roman"/>
                  <a:cs typeface="Times New Roman"/>
                </a:rPr>
                <a:t>on</a:t>
              </a:r>
              <a:r>
                <a:rPr sz="1100" spc="4" dirty="0" smtClean="0">
                  <a:latin typeface="Times New Roman"/>
                  <a:cs typeface="Times New Roman"/>
                </a:rPr>
                <a:t>tr</a:t>
              </a:r>
              <a:r>
                <a:rPr sz="1100" spc="-9" dirty="0" smtClean="0">
                  <a:latin typeface="Times New Roman"/>
                  <a:cs typeface="Times New Roman"/>
                </a:rPr>
                <a:t>o</a:t>
              </a:r>
              <a:r>
                <a:rPr sz="1100" spc="0" dirty="0" smtClean="0">
                  <a:latin typeface="Times New Roman"/>
                  <a:cs typeface="Times New Roman"/>
                </a:rPr>
                <a:t>l   </a:t>
              </a:r>
              <a:r>
                <a:rPr sz="1100" spc="-19"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no ba</a:t>
              </a:r>
              <a:r>
                <a:rPr sz="1100" spc="4" dirty="0" smtClean="0">
                  <a:latin typeface="Times New Roman"/>
                  <a:cs typeface="Times New Roman"/>
                </a:rPr>
                <a:t>s</a:t>
              </a:r>
              <a:r>
                <a:rPr sz="1100" spc="0" dirty="0" smtClean="0">
                  <a:latin typeface="Times New Roman"/>
                  <a:cs typeface="Times New Roman"/>
                </a:rPr>
                <a:t>ado en </a:t>
              </a:r>
              <a:r>
                <a:rPr sz="1100" spc="-9" dirty="0" smtClean="0">
                  <a:latin typeface="Times New Roman"/>
                  <a:cs typeface="Times New Roman"/>
                </a:rPr>
                <a:t>e</a:t>
              </a:r>
              <a:r>
                <a:rPr sz="1100" spc="0" dirty="0" smtClean="0">
                  <a:latin typeface="Times New Roman"/>
                  <a:cs typeface="Times New Roman"/>
                </a:rPr>
                <a:t>l</a:t>
              </a:r>
              <a:r>
                <a:rPr sz="1100" spc="14" dirty="0" smtClean="0">
                  <a:latin typeface="Times New Roman"/>
                  <a:cs typeface="Times New Roman"/>
                </a:rPr>
                <a:t> </a:t>
              </a:r>
              <a:r>
                <a:rPr sz="1100" spc="-4" dirty="0" smtClean="0">
                  <a:latin typeface="Times New Roman"/>
                  <a:cs typeface="Times New Roman"/>
                </a:rPr>
                <a:t>CO</a:t>
              </a:r>
              <a:r>
                <a:rPr sz="1100" spc="0" dirty="0" smtClean="0">
                  <a:latin typeface="Times New Roman"/>
                  <a:cs typeface="Times New Roman"/>
                </a:rPr>
                <a:t>SO </a:t>
              </a:r>
              <a:r>
                <a:rPr sz="1100" spc="-9" dirty="0" smtClean="0">
                  <a:latin typeface="Times New Roman"/>
                  <a:cs typeface="Times New Roman"/>
                </a:rPr>
                <a:t>I</a:t>
              </a:r>
              <a:r>
                <a:rPr sz="1100" spc="0" dirty="0" smtClean="0">
                  <a:latin typeface="Times New Roman"/>
                  <a:cs typeface="Times New Roman"/>
                </a:rPr>
                <a:t>I de</a:t>
              </a:r>
              <a:r>
                <a:rPr sz="1100" spc="10"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ane</a:t>
              </a:r>
              <a:r>
                <a:rPr sz="1100" spc="4" dirty="0" smtClean="0">
                  <a:latin typeface="Times New Roman"/>
                  <a:cs typeface="Times New Roman"/>
                </a:rPr>
                <a:t>r</a:t>
              </a:r>
              <a:r>
                <a:rPr sz="1100" spc="0" dirty="0" smtClean="0">
                  <a:latin typeface="Times New Roman"/>
                  <a:cs typeface="Times New Roman"/>
                </a:rPr>
                <a:t>a</a:t>
              </a:r>
              <a:r>
                <a:rPr sz="1100" spc="10" dirty="0" smtClean="0">
                  <a:latin typeface="Times New Roman"/>
                  <a:cs typeface="Times New Roman"/>
                </a:rPr>
                <a:t> </a:t>
              </a:r>
              <a:r>
                <a:rPr sz="1100" spc="-9" dirty="0" smtClean="0">
                  <a:latin typeface="Times New Roman"/>
                  <a:cs typeface="Times New Roman"/>
                </a:rPr>
                <a:t>g</a:t>
              </a:r>
              <a:r>
                <a:rPr sz="1100" spc="4" dirty="0" smtClean="0">
                  <a:latin typeface="Times New Roman"/>
                  <a:cs typeface="Times New Roman"/>
                </a:rPr>
                <a:t>l</a:t>
              </a:r>
              <a:r>
                <a:rPr sz="1100" spc="0" dirty="0" smtClean="0">
                  <a:latin typeface="Times New Roman"/>
                  <a:cs typeface="Times New Roman"/>
                </a:rPr>
                <a:t>o</a:t>
              </a:r>
              <a:r>
                <a:rPr sz="1100" spc="-9" dirty="0" smtClean="0">
                  <a:latin typeface="Times New Roman"/>
                  <a:cs typeface="Times New Roman"/>
                </a:rPr>
                <a:t>b</a:t>
              </a:r>
              <a:r>
                <a:rPr sz="1100" spc="0" dirty="0" smtClean="0">
                  <a:latin typeface="Times New Roman"/>
                  <a:cs typeface="Times New Roman"/>
                </a:rPr>
                <a:t>al</a:t>
              </a:r>
              <a:r>
                <a:rPr sz="1100" spc="5" dirty="0" smtClean="0">
                  <a:latin typeface="Times New Roman"/>
                  <a:cs typeface="Times New Roman"/>
                </a:rPr>
                <a:t> </a:t>
              </a:r>
              <a:r>
                <a:rPr sz="1100" spc="0" dirty="0" smtClean="0">
                  <a:latin typeface="Times New Roman"/>
                  <a:cs typeface="Times New Roman"/>
                </a:rPr>
                <a:t>a </a:t>
              </a:r>
              <a:r>
                <a:rPr sz="1100" spc="4" dirty="0" smtClean="0">
                  <a:latin typeface="Times New Roman"/>
                  <a:cs typeface="Times New Roman"/>
                </a:rPr>
                <a:t>l</a:t>
              </a:r>
              <a:r>
                <a:rPr sz="1100" spc="0" dirty="0" smtClean="0">
                  <a:latin typeface="Times New Roman"/>
                  <a:cs typeface="Times New Roman"/>
                </a:rPr>
                <a:t>a </a:t>
              </a:r>
              <a:r>
                <a:rPr sz="1100" spc="-4" dirty="0" smtClean="0">
                  <a:latin typeface="Times New Roman"/>
                  <a:cs typeface="Times New Roman"/>
                </a:rPr>
                <a:t>C</a:t>
              </a:r>
              <a:r>
                <a:rPr sz="1100" spc="0" dirty="0" smtClean="0">
                  <a:latin typeface="Times New Roman"/>
                  <a:cs typeface="Times New Roman"/>
                </a:rPr>
                <a:t>o</a:t>
              </a:r>
              <a:r>
                <a:rPr sz="1100" spc="-19" dirty="0" smtClean="0">
                  <a:latin typeface="Times New Roman"/>
                  <a:cs typeface="Times New Roman"/>
                </a:rPr>
                <a:t>m</a:t>
              </a:r>
              <a:r>
                <a:rPr sz="1100" spc="0" dirty="0" smtClean="0">
                  <a:latin typeface="Times New Roman"/>
                  <a:cs typeface="Times New Roman"/>
                </a:rPr>
                <a:t>pañ</a:t>
              </a:r>
              <a:r>
                <a:rPr sz="1100" spc="4" dirty="0" smtClean="0">
                  <a:latin typeface="Times New Roman"/>
                  <a:cs typeface="Times New Roman"/>
                </a:rPr>
                <a:t>í</a:t>
              </a:r>
              <a:r>
                <a:rPr sz="1100" spc="0" dirty="0" smtClean="0">
                  <a:latin typeface="Times New Roman"/>
                  <a:cs typeface="Times New Roman"/>
                </a:rPr>
                <a:t>a</a:t>
              </a:r>
              <a:r>
                <a:rPr sz="1100" spc="4" dirty="0" smtClean="0">
                  <a:latin typeface="Times New Roman"/>
                  <a:cs typeface="Times New Roman"/>
                </a:rPr>
                <a:t> </a:t>
              </a:r>
              <a:r>
                <a:rPr sz="1100" spc="0" dirty="0" smtClean="0">
                  <a:latin typeface="Times New Roman"/>
                  <a:cs typeface="Times New Roman"/>
                </a:rPr>
                <a:t>y</a:t>
              </a:r>
              <a:r>
                <a:rPr sz="1100" spc="-9" dirty="0" smtClean="0">
                  <a:latin typeface="Times New Roman"/>
                  <a:cs typeface="Times New Roman"/>
                </a:rPr>
                <a:t> </a:t>
              </a:r>
              <a:r>
                <a:rPr sz="1100" spc="0" dirty="0" smtClean="0">
                  <a:latin typeface="Times New Roman"/>
                  <a:cs typeface="Times New Roman"/>
                </a:rPr>
                <a:t>ap</a:t>
              </a:r>
              <a:r>
                <a:rPr sz="1100" spc="4" dirty="0" smtClean="0">
                  <a:latin typeface="Times New Roman"/>
                  <a:cs typeface="Times New Roman"/>
                </a:rPr>
                <a:t>li</a:t>
              </a:r>
              <a:r>
                <a:rPr sz="1100" spc="-9" dirty="0" smtClean="0">
                  <a:latin typeface="Times New Roman"/>
                  <a:cs typeface="Times New Roman"/>
                </a:rPr>
                <a:t>c</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l</a:t>
              </a:r>
              <a:r>
                <a:rPr sz="1100" spc="0" dirty="0" smtClean="0">
                  <a:latin typeface="Times New Roman"/>
                  <a:cs typeface="Times New Roman"/>
                </a:rPr>
                <a:t>o.</a:t>
              </a:r>
              <a:endParaRPr sz="1100">
                <a:latin typeface="Times New Roman"/>
                <a:cs typeface="Times New Roman"/>
              </a:endParaRPr>
            </a:p>
          </p:txBody>
        </p:sp>
        <p:sp>
          <p:nvSpPr>
            <p:cNvPr id="27" name="object 27"/>
            <p:cNvSpPr txBox="1"/>
            <p:nvPr/>
          </p:nvSpPr>
          <p:spPr>
            <a:xfrm>
              <a:off x="3105023" y="4371467"/>
              <a:ext cx="589788" cy="971041"/>
            </a:xfrm>
            <a:prstGeom prst="rect">
              <a:avLst/>
            </a:prstGeom>
          </p:spPr>
          <p:txBody>
            <a:bodyPr wrap="square" lIns="0" tIns="0" rIns="0" bIns="0" rtlCol="0">
              <a:noAutofit/>
            </a:bodyPr>
            <a:lstStyle/>
            <a:p>
              <a:pPr>
                <a:lnSpc>
                  <a:spcPts val="1400"/>
                </a:lnSpc>
                <a:spcBef>
                  <a:spcPts val="1"/>
                </a:spcBef>
              </a:pPr>
              <a:endParaRPr sz="1400"/>
            </a:p>
            <a:p>
              <a:pPr marL="1402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E1.</a:t>
              </a:r>
              <a:endParaRPr sz="1200">
                <a:latin typeface="Times New Roman"/>
                <a:cs typeface="Times New Roman"/>
              </a:endParaRPr>
            </a:p>
          </p:txBody>
        </p:sp>
        <p:sp>
          <p:nvSpPr>
            <p:cNvPr id="26" name="object 26"/>
            <p:cNvSpPr txBox="1"/>
            <p:nvPr/>
          </p:nvSpPr>
          <p:spPr>
            <a:xfrm>
              <a:off x="3694811" y="4371467"/>
              <a:ext cx="955801" cy="971041"/>
            </a:xfrm>
            <a:prstGeom prst="rect">
              <a:avLst/>
            </a:prstGeom>
          </p:spPr>
          <p:txBody>
            <a:bodyPr wrap="square" lIns="0" tIns="0" rIns="0" bIns="0" rtlCol="0">
              <a:noAutofit/>
            </a:bodyPr>
            <a:lstStyle/>
            <a:p>
              <a:pPr>
                <a:lnSpc>
                  <a:spcPts val="1300"/>
                </a:lnSpc>
                <a:spcBef>
                  <a:spcPts val="77"/>
                </a:spcBef>
              </a:pPr>
              <a:endParaRPr sz="1300"/>
            </a:p>
            <a:p>
              <a:pPr marL="305053" marR="306832" algn="ctr">
                <a:lnSpc>
                  <a:spcPct val="95825"/>
                </a:lnSpc>
              </a:pP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25" name="object 25"/>
            <p:cNvSpPr txBox="1"/>
            <p:nvPr/>
          </p:nvSpPr>
          <p:spPr>
            <a:xfrm>
              <a:off x="4650613" y="4371467"/>
              <a:ext cx="867156" cy="971041"/>
            </a:xfrm>
            <a:prstGeom prst="rect">
              <a:avLst/>
            </a:prstGeom>
          </p:spPr>
          <p:txBody>
            <a:bodyPr wrap="square" lIns="0" tIns="0" rIns="0" bIns="0" rtlCol="0">
              <a:noAutofit/>
            </a:bodyPr>
            <a:lstStyle/>
            <a:p>
              <a:pPr>
                <a:lnSpc>
                  <a:spcPts val="1300"/>
                </a:lnSpc>
                <a:spcBef>
                  <a:spcPts val="77"/>
                </a:spcBef>
              </a:pPr>
              <a:endParaRPr sz="1300"/>
            </a:p>
            <a:p>
              <a:pPr marL="85343">
                <a:lnSpc>
                  <a:spcPct val="95825"/>
                </a:lnSpc>
              </a:pP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24" name="object 24"/>
            <p:cNvSpPr txBox="1"/>
            <p:nvPr/>
          </p:nvSpPr>
          <p:spPr>
            <a:xfrm>
              <a:off x="5517769" y="4371467"/>
              <a:ext cx="1315593" cy="971041"/>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1371854" y="5342508"/>
              <a:ext cx="329184" cy="356615"/>
            </a:xfrm>
            <a:prstGeom prst="rect">
              <a:avLst/>
            </a:prstGeom>
          </p:spPr>
          <p:txBody>
            <a:bodyPr wrap="square" lIns="0" tIns="0" rIns="0" bIns="0" rtlCol="0">
              <a:noAutofit/>
            </a:bodyPr>
            <a:lstStyle/>
            <a:p>
              <a:pPr marL="106324" marR="106324" algn="ctr">
                <a:lnSpc>
                  <a:spcPts val="1260"/>
                </a:lnSpc>
                <a:spcBef>
                  <a:spcPts val="63"/>
                </a:spcBef>
              </a:pPr>
              <a:r>
                <a:rPr sz="1100" spc="0" dirty="0" smtClean="0">
                  <a:latin typeface="Times New Roman"/>
                  <a:cs typeface="Times New Roman"/>
                </a:rPr>
                <a:t>2</a:t>
              </a:r>
              <a:endParaRPr sz="1100">
                <a:latin typeface="Times New Roman"/>
                <a:cs typeface="Times New Roman"/>
              </a:endParaRPr>
            </a:p>
          </p:txBody>
        </p:sp>
        <p:sp>
          <p:nvSpPr>
            <p:cNvPr id="22" name="object 22"/>
            <p:cNvSpPr txBox="1"/>
            <p:nvPr/>
          </p:nvSpPr>
          <p:spPr>
            <a:xfrm>
              <a:off x="1701038" y="5342508"/>
              <a:ext cx="1403984" cy="356615"/>
            </a:xfrm>
            <a:prstGeom prst="rect">
              <a:avLst/>
            </a:prstGeom>
          </p:spPr>
          <p:txBody>
            <a:bodyPr wrap="square" lIns="0" tIns="0" rIns="0" bIns="0" rtlCol="0">
              <a:noAutofit/>
            </a:bodyPr>
            <a:lstStyle/>
            <a:p>
              <a:pPr marL="68579" marR="45931">
                <a:lnSpc>
                  <a:spcPts val="1270"/>
                </a:lnSpc>
                <a:spcBef>
                  <a:spcPts val="68"/>
                </a:spcBef>
              </a:pPr>
              <a:r>
                <a:rPr sz="1100" spc="-4" dirty="0" smtClean="0">
                  <a:latin typeface="Times New Roman"/>
                  <a:cs typeface="Times New Roman"/>
                </a:rPr>
                <a:t>D</a:t>
              </a:r>
              <a:r>
                <a:rPr sz="1100" spc="0" dirty="0" smtClean="0">
                  <a:latin typeface="Times New Roman"/>
                  <a:cs typeface="Times New Roman"/>
                </a:rPr>
                <a:t>e</a:t>
              </a:r>
              <a:r>
                <a:rPr sz="1100" spc="4" dirty="0" smtClean="0">
                  <a:latin typeface="Times New Roman"/>
                  <a:cs typeface="Times New Roman"/>
                </a:rPr>
                <a:t>t</a:t>
              </a:r>
              <a:r>
                <a:rPr sz="1100" spc="0" dirty="0" smtClean="0">
                  <a:latin typeface="Times New Roman"/>
                  <a:cs typeface="Times New Roman"/>
                </a:rPr>
                <a:t>e</a:t>
              </a:r>
              <a:r>
                <a:rPr sz="1100" spc="4" dirty="0" smtClean="0">
                  <a:latin typeface="Times New Roman"/>
                  <a:cs typeface="Times New Roman"/>
                </a:rPr>
                <a:t>r</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n</a:t>
              </a:r>
              <a:r>
                <a:rPr sz="1100" spc="-9" dirty="0" smtClean="0">
                  <a:latin typeface="Times New Roman"/>
                  <a:cs typeface="Times New Roman"/>
                </a:rPr>
                <a:t>a</a:t>
              </a:r>
              <a:r>
                <a:rPr sz="1100" spc="0" dirty="0" smtClean="0">
                  <a:latin typeface="Times New Roman"/>
                  <a:cs typeface="Times New Roman"/>
                </a:rPr>
                <a:t>r </a:t>
              </a:r>
              <a:r>
                <a:rPr sz="1100" spc="195"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 </a:t>
              </a:r>
              <a:r>
                <a:rPr sz="1100" spc="185" dirty="0" smtClean="0">
                  <a:latin typeface="Times New Roman"/>
                  <a:cs typeface="Times New Roman"/>
                </a:rPr>
                <a:t> </a:t>
              </a:r>
              <a:r>
                <a:rPr sz="1100" spc="4" dirty="0" smtClean="0">
                  <a:latin typeface="Times New Roman"/>
                  <a:cs typeface="Times New Roman"/>
                </a:rPr>
                <a:t>ri</a:t>
              </a:r>
              <a:r>
                <a:rPr sz="1100" spc="-9" dirty="0" smtClean="0">
                  <a:latin typeface="Times New Roman"/>
                  <a:cs typeface="Times New Roman"/>
                </a:rPr>
                <a:t>e</a:t>
              </a:r>
              <a:r>
                <a:rPr sz="1100" spc="0" dirty="0" smtClean="0">
                  <a:latin typeface="Times New Roman"/>
                  <a:cs typeface="Times New Roman"/>
                </a:rPr>
                <a:t>s</a:t>
              </a:r>
              <a:r>
                <a:rPr sz="1100" spc="-9" dirty="0" smtClean="0">
                  <a:latin typeface="Times New Roman"/>
                  <a:cs typeface="Times New Roman"/>
                </a:rPr>
                <a:t>g</a:t>
              </a:r>
              <a:r>
                <a:rPr sz="1100" spc="0" dirty="0" smtClean="0">
                  <a:latin typeface="Times New Roman"/>
                  <a:cs typeface="Times New Roman"/>
                </a:rPr>
                <a:t>o de co</a:t>
              </a:r>
              <a:r>
                <a:rPr sz="1100" spc="-9" dirty="0" smtClean="0">
                  <a:latin typeface="Times New Roman"/>
                  <a:cs typeface="Times New Roman"/>
                </a:rPr>
                <a:t>n</a:t>
              </a:r>
              <a:r>
                <a:rPr sz="1100" spc="4" dirty="0" smtClean="0">
                  <a:latin typeface="Times New Roman"/>
                  <a:cs typeface="Times New Roman"/>
                </a:rPr>
                <a:t>tr</a:t>
              </a:r>
              <a:r>
                <a:rPr sz="1100" spc="-9" dirty="0" smtClean="0">
                  <a:latin typeface="Times New Roman"/>
                  <a:cs typeface="Times New Roman"/>
                </a:rPr>
                <a:t>o</a:t>
              </a:r>
              <a:r>
                <a:rPr sz="1100" spc="4" dirty="0" smtClean="0">
                  <a:latin typeface="Times New Roman"/>
                  <a:cs typeface="Times New Roman"/>
                </a:rPr>
                <a:t>l</a:t>
              </a:r>
              <a:r>
                <a:rPr sz="1100" spc="0" dirty="0" smtClean="0">
                  <a:latin typeface="Times New Roman"/>
                  <a:cs typeface="Times New Roman"/>
                </a:rPr>
                <a:t>.</a:t>
              </a:r>
              <a:endParaRPr sz="1100">
                <a:latin typeface="Times New Roman"/>
                <a:cs typeface="Times New Roman"/>
              </a:endParaRPr>
            </a:p>
          </p:txBody>
        </p:sp>
        <p:sp>
          <p:nvSpPr>
            <p:cNvPr id="21" name="object 21"/>
            <p:cNvSpPr txBox="1"/>
            <p:nvPr/>
          </p:nvSpPr>
          <p:spPr>
            <a:xfrm>
              <a:off x="3105023" y="5342508"/>
              <a:ext cx="589788" cy="356615"/>
            </a:xfrm>
            <a:prstGeom prst="rect">
              <a:avLst/>
            </a:prstGeom>
          </p:spPr>
          <p:txBody>
            <a:bodyPr wrap="square" lIns="0" tIns="0" rIns="0" bIns="0" rtlCol="0">
              <a:noAutofit/>
            </a:bodyPr>
            <a:lstStyle/>
            <a:p>
              <a:pPr>
                <a:lnSpc>
                  <a:spcPts val="1300"/>
                </a:lnSpc>
                <a:spcBef>
                  <a:spcPts val="87"/>
                </a:spcBef>
              </a:pPr>
              <a:endParaRPr sz="1300"/>
            </a:p>
            <a:p>
              <a:pPr marL="1402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E2.</a:t>
              </a:r>
              <a:endParaRPr sz="1200">
                <a:latin typeface="Times New Roman"/>
                <a:cs typeface="Times New Roman"/>
              </a:endParaRPr>
            </a:p>
          </p:txBody>
        </p:sp>
        <p:sp>
          <p:nvSpPr>
            <p:cNvPr id="20" name="object 20"/>
            <p:cNvSpPr txBox="1"/>
            <p:nvPr/>
          </p:nvSpPr>
          <p:spPr>
            <a:xfrm>
              <a:off x="3694811" y="5342508"/>
              <a:ext cx="955801" cy="356615"/>
            </a:xfrm>
            <a:prstGeom prst="rect">
              <a:avLst/>
            </a:prstGeom>
          </p:spPr>
          <p:txBody>
            <a:bodyPr wrap="square" lIns="0" tIns="0" rIns="0" bIns="0" rtlCol="0">
              <a:noAutofit/>
            </a:bodyPr>
            <a:lstStyle/>
            <a:p>
              <a:pPr>
                <a:lnSpc>
                  <a:spcPts val="1300"/>
                </a:lnSpc>
                <a:spcBef>
                  <a:spcPts val="63"/>
                </a:spcBef>
              </a:pPr>
              <a:endParaRPr sz="1300"/>
            </a:p>
            <a:p>
              <a:pPr marL="305053" marR="306832" algn="ctr">
                <a:lnSpc>
                  <a:spcPct val="95825"/>
                </a:lnSpc>
              </a:pP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19" name="object 19"/>
            <p:cNvSpPr txBox="1"/>
            <p:nvPr/>
          </p:nvSpPr>
          <p:spPr>
            <a:xfrm>
              <a:off x="4650613" y="5342508"/>
              <a:ext cx="867156" cy="356615"/>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18" name="object 18"/>
            <p:cNvSpPr txBox="1"/>
            <p:nvPr/>
          </p:nvSpPr>
          <p:spPr>
            <a:xfrm>
              <a:off x="5517769" y="5342508"/>
              <a:ext cx="1315593" cy="356615"/>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1371854" y="5699124"/>
              <a:ext cx="329184" cy="356616"/>
            </a:xfrm>
            <a:prstGeom prst="rect">
              <a:avLst/>
            </a:prstGeom>
          </p:spPr>
          <p:txBody>
            <a:bodyPr wrap="square" lIns="0" tIns="0" rIns="0" bIns="0" rtlCol="0">
              <a:noAutofit/>
            </a:bodyPr>
            <a:lstStyle/>
            <a:p>
              <a:pPr marL="106324" marR="106324" algn="ctr">
                <a:lnSpc>
                  <a:spcPts val="1260"/>
                </a:lnSpc>
                <a:spcBef>
                  <a:spcPts val="63"/>
                </a:spcBef>
              </a:pPr>
              <a:r>
                <a:rPr sz="1100" spc="0" dirty="0" smtClean="0">
                  <a:latin typeface="Times New Roman"/>
                  <a:cs typeface="Times New Roman"/>
                </a:rPr>
                <a:t>3</a:t>
              </a:r>
              <a:endParaRPr sz="1100">
                <a:latin typeface="Times New Roman"/>
                <a:cs typeface="Times New Roman"/>
              </a:endParaRPr>
            </a:p>
          </p:txBody>
        </p:sp>
        <p:sp>
          <p:nvSpPr>
            <p:cNvPr id="16" name="object 16"/>
            <p:cNvSpPr txBox="1"/>
            <p:nvPr/>
          </p:nvSpPr>
          <p:spPr>
            <a:xfrm>
              <a:off x="1701038" y="5699124"/>
              <a:ext cx="1403984" cy="356616"/>
            </a:xfrm>
            <a:prstGeom prst="rect">
              <a:avLst/>
            </a:prstGeom>
          </p:spPr>
          <p:txBody>
            <a:bodyPr wrap="square" lIns="0" tIns="0" rIns="0" bIns="0" rtlCol="0">
              <a:noAutofit/>
            </a:bodyPr>
            <a:lstStyle/>
            <a:p>
              <a:pPr marL="68579" marR="45791">
                <a:lnSpc>
                  <a:spcPts val="1270"/>
                </a:lnSpc>
                <a:spcBef>
                  <a:spcPts val="68"/>
                </a:spcBef>
              </a:pPr>
              <a:r>
                <a:rPr sz="1100" spc="0" dirty="0" smtClean="0">
                  <a:latin typeface="Times New Roman"/>
                  <a:cs typeface="Times New Roman"/>
                </a:rPr>
                <a:t>Efe</a:t>
              </a:r>
              <a:r>
                <a:rPr sz="1100" spc="-9" dirty="0" smtClean="0">
                  <a:latin typeface="Times New Roman"/>
                  <a:cs typeface="Times New Roman"/>
                </a:rPr>
                <a:t>c</a:t>
              </a:r>
              <a:r>
                <a:rPr sz="1100" spc="4" dirty="0" smtClean="0">
                  <a:latin typeface="Times New Roman"/>
                  <a:cs typeface="Times New Roman"/>
                </a:rPr>
                <a:t>t</a:t>
              </a:r>
              <a:r>
                <a:rPr sz="1100" spc="0" dirty="0" smtClean="0">
                  <a:latin typeface="Times New Roman"/>
                  <a:cs typeface="Times New Roman"/>
                </a:rPr>
                <a:t>u</a:t>
              </a:r>
              <a:r>
                <a:rPr sz="1100" spc="-9" dirty="0" smtClean="0">
                  <a:latin typeface="Times New Roman"/>
                  <a:cs typeface="Times New Roman"/>
                </a:rPr>
                <a:t>a</a:t>
              </a:r>
              <a:r>
                <a:rPr sz="1100" spc="0" dirty="0" smtClean="0">
                  <a:latin typeface="Times New Roman"/>
                  <a:cs typeface="Times New Roman"/>
                </a:rPr>
                <a:t>r</a:t>
              </a:r>
              <a:r>
                <a:rPr sz="1100" spc="4" dirty="0" smtClean="0">
                  <a:latin typeface="Times New Roman"/>
                  <a:cs typeface="Times New Roman"/>
                </a:rPr>
                <a:t> l</a:t>
              </a:r>
              <a:r>
                <a:rPr sz="1100" spc="0" dirty="0" smtClean="0">
                  <a:latin typeface="Times New Roman"/>
                  <a:cs typeface="Times New Roman"/>
                </a:rPr>
                <a:t>os Ha</a:t>
              </a:r>
              <a:r>
                <a:rPr sz="1100" spc="-9"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zg</a:t>
              </a:r>
              <a:r>
                <a:rPr sz="1100" spc="0" dirty="0" smtClean="0">
                  <a:latin typeface="Times New Roman"/>
                  <a:cs typeface="Times New Roman"/>
                </a:rPr>
                <a:t>os de Aud</a:t>
              </a:r>
              <a:r>
                <a:rPr sz="1100" spc="-9"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o</a:t>
              </a:r>
              <a:r>
                <a:rPr sz="1100" spc="-9" dirty="0" smtClean="0">
                  <a:latin typeface="Times New Roman"/>
                  <a:cs typeface="Times New Roman"/>
                </a:rPr>
                <a:t>r</a:t>
              </a:r>
              <a:r>
                <a:rPr sz="1100" spc="4" dirty="0" smtClean="0">
                  <a:latin typeface="Times New Roman"/>
                  <a:cs typeface="Times New Roman"/>
                </a:rPr>
                <a:t>í</a:t>
              </a:r>
              <a:r>
                <a:rPr sz="1100" spc="0" dirty="0" smtClean="0">
                  <a:latin typeface="Times New Roman"/>
                  <a:cs typeface="Times New Roman"/>
                </a:rPr>
                <a:t>a.</a:t>
              </a:r>
              <a:endParaRPr sz="1100">
                <a:latin typeface="Times New Roman"/>
                <a:cs typeface="Times New Roman"/>
              </a:endParaRPr>
            </a:p>
          </p:txBody>
        </p:sp>
        <p:sp>
          <p:nvSpPr>
            <p:cNvPr id="15" name="object 15"/>
            <p:cNvSpPr txBox="1"/>
            <p:nvPr/>
          </p:nvSpPr>
          <p:spPr>
            <a:xfrm>
              <a:off x="3105023" y="5699124"/>
              <a:ext cx="589788" cy="356616"/>
            </a:xfrm>
            <a:prstGeom prst="rect">
              <a:avLst/>
            </a:prstGeom>
          </p:spPr>
          <p:txBody>
            <a:bodyPr wrap="square" lIns="0" tIns="0" rIns="0" bIns="0" rtlCol="0">
              <a:noAutofit/>
            </a:bodyPr>
            <a:lstStyle/>
            <a:p>
              <a:pPr>
                <a:lnSpc>
                  <a:spcPts val="1300"/>
                </a:lnSpc>
                <a:spcBef>
                  <a:spcPts val="87"/>
                </a:spcBef>
              </a:pPr>
              <a:endParaRPr sz="1300"/>
            </a:p>
            <a:p>
              <a:pPr marL="1402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E3.</a:t>
              </a:r>
              <a:endParaRPr sz="1200">
                <a:latin typeface="Times New Roman"/>
                <a:cs typeface="Times New Roman"/>
              </a:endParaRPr>
            </a:p>
          </p:txBody>
        </p:sp>
        <p:sp>
          <p:nvSpPr>
            <p:cNvPr id="14" name="object 14"/>
            <p:cNvSpPr txBox="1"/>
            <p:nvPr/>
          </p:nvSpPr>
          <p:spPr>
            <a:xfrm>
              <a:off x="3694811" y="5699124"/>
              <a:ext cx="955801" cy="356616"/>
            </a:xfrm>
            <a:prstGeom prst="rect">
              <a:avLst/>
            </a:prstGeom>
          </p:spPr>
          <p:txBody>
            <a:bodyPr wrap="square" lIns="0" tIns="0" rIns="0" bIns="0" rtlCol="0">
              <a:noAutofit/>
            </a:bodyPr>
            <a:lstStyle/>
            <a:p>
              <a:pPr>
                <a:lnSpc>
                  <a:spcPts val="1300"/>
                </a:lnSpc>
                <a:spcBef>
                  <a:spcPts val="63"/>
                </a:spcBef>
              </a:pPr>
              <a:endParaRPr sz="1300"/>
            </a:p>
            <a:p>
              <a:pPr marL="305053" marR="306832" algn="ctr">
                <a:lnSpc>
                  <a:spcPct val="95825"/>
                </a:lnSpc>
              </a:pP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13" name="object 13"/>
            <p:cNvSpPr txBox="1"/>
            <p:nvPr/>
          </p:nvSpPr>
          <p:spPr>
            <a:xfrm>
              <a:off x="4650613" y="5699124"/>
              <a:ext cx="867156" cy="356616"/>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12" name="object 12"/>
            <p:cNvSpPr txBox="1"/>
            <p:nvPr/>
          </p:nvSpPr>
          <p:spPr>
            <a:xfrm>
              <a:off x="5517769" y="5699124"/>
              <a:ext cx="1315593" cy="356616"/>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371854" y="6055741"/>
              <a:ext cx="329184" cy="649604"/>
            </a:xfrm>
            <a:prstGeom prst="rect">
              <a:avLst/>
            </a:prstGeom>
          </p:spPr>
          <p:txBody>
            <a:bodyPr wrap="square" lIns="0" tIns="0" rIns="0" bIns="0" rtlCol="0">
              <a:noAutofit/>
            </a:bodyPr>
            <a:lstStyle/>
            <a:p>
              <a:pPr>
                <a:lnSpc>
                  <a:spcPts val="1200"/>
                </a:lnSpc>
                <a:spcBef>
                  <a:spcPts val="65"/>
                </a:spcBef>
              </a:pPr>
              <a:endParaRPr sz="1200"/>
            </a:p>
            <a:p>
              <a:pPr marL="106324" marR="106324" algn="ctr">
                <a:lnSpc>
                  <a:spcPct val="95825"/>
                </a:lnSpc>
              </a:pPr>
              <a:r>
                <a:rPr sz="1100" spc="0" dirty="0" smtClean="0">
                  <a:latin typeface="Times New Roman"/>
                  <a:cs typeface="Times New Roman"/>
                </a:rPr>
                <a:t>4</a:t>
              </a:r>
              <a:endParaRPr sz="1100">
                <a:latin typeface="Times New Roman"/>
                <a:cs typeface="Times New Roman"/>
              </a:endParaRPr>
            </a:p>
          </p:txBody>
        </p:sp>
        <p:sp>
          <p:nvSpPr>
            <p:cNvPr id="10" name="object 10"/>
            <p:cNvSpPr txBox="1"/>
            <p:nvPr/>
          </p:nvSpPr>
          <p:spPr>
            <a:xfrm>
              <a:off x="1701038" y="6055741"/>
              <a:ext cx="1403984" cy="649604"/>
            </a:xfrm>
            <a:prstGeom prst="rect">
              <a:avLst/>
            </a:prstGeom>
          </p:spPr>
          <p:txBody>
            <a:bodyPr wrap="square" lIns="0" tIns="0" rIns="0" bIns="0" rtlCol="0">
              <a:noAutofit/>
            </a:bodyPr>
            <a:lstStyle/>
            <a:p>
              <a:pPr marL="68579" marR="43477" algn="just">
                <a:lnSpc>
                  <a:spcPct val="95825"/>
                </a:lnSpc>
                <a:spcBef>
                  <a:spcPts val="5"/>
                </a:spcBef>
              </a:pPr>
              <a:r>
                <a:rPr sz="1100" spc="-4" dirty="0" smtClean="0">
                  <a:latin typeface="Times New Roman"/>
                  <a:cs typeface="Times New Roman"/>
                </a:rPr>
                <a:t>R</a:t>
              </a:r>
              <a:r>
                <a:rPr sz="1100" spc="0" dirty="0" smtClean="0">
                  <a:latin typeface="Times New Roman"/>
                  <a:cs typeface="Times New Roman"/>
                </a:rPr>
                <a:t>ea</a:t>
              </a:r>
              <a:r>
                <a:rPr sz="1100" spc="-4" dirty="0" smtClean="0">
                  <a:latin typeface="Times New Roman"/>
                  <a:cs typeface="Times New Roman"/>
                </a:rPr>
                <a:t>l</a:t>
              </a:r>
              <a:r>
                <a:rPr sz="1100" spc="4" dirty="0" smtClean="0">
                  <a:latin typeface="Times New Roman"/>
                  <a:cs typeface="Times New Roman"/>
                </a:rPr>
                <a:t>i</a:t>
              </a:r>
              <a:r>
                <a:rPr sz="1100" spc="-9" dirty="0" smtClean="0">
                  <a:latin typeface="Times New Roman"/>
                  <a:cs typeface="Times New Roman"/>
                </a:rPr>
                <a:t>z</a:t>
              </a:r>
              <a:r>
                <a:rPr sz="1100" spc="0" dirty="0" smtClean="0">
                  <a:latin typeface="Times New Roman"/>
                  <a:cs typeface="Times New Roman"/>
                </a:rPr>
                <a:t>ar  </a:t>
              </a:r>
              <a:r>
                <a:rPr sz="1100" spc="4" dirty="0" smtClean="0">
                  <a:latin typeface="Times New Roman"/>
                  <a:cs typeface="Times New Roman"/>
                </a:rPr>
                <a:t>l</a:t>
              </a:r>
              <a:r>
                <a:rPr sz="1100" spc="0" dirty="0" smtClean="0">
                  <a:latin typeface="Times New Roman"/>
                  <a:cs typeface="Times New Roman"/>
                </a:rPr>
                <a:t>a  </a:t>
              </a:r>
              <a:r>
                <a:rPr sz="1100" spc="-19" dirty="0" smtClean="0">
                  <a:latin typeface="Times New Roman"/>
                  <a:cs typeface="Times New Roman"/>
                </a:rPr>
                <a:t>m</a:t>
              </a:r>
              <a:r>
                <a:rPr sz="1100" spc="0" dirty="0" smtClean="0">
                  <a:latin typeface="Times New Roman"/>
                  <a:cs typeface="Times New Roman"/>
                </a:rPr>
                <a:t>ed</a:t>
              </a:r>
              <a:r>
                <a:rPr sz="1100" spc="4" dirty="0" smtClean="0">
                  <a:latin typeface="Times New Roman"/>
                  <a:cs typeface="Times New Roman"/>
                </a:rPr>
                <a:t>i</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de  </a:t>
              </a:r>
              <a:r>
                <a:rPr sz="1100" spc="4" dirty="0" smtClean="0">
                  <a:latin typeface="Times New Roman"/>
                  <a:cs typeface="Times New Roman"/>
                </a:rPr>
                <a:t>l</a:t>
              </a:r>
              <a:r>
                <a:rPr sz="1100" spc="0" dirty="0" smtClean="0">
                  <a:latin typeface="Times New Roman"/>
                  <a:cs typeface="Times New Roman"/>
                </a:rPr>
                <a:t>os</a:t>
              </a:r>
              <a:r>
                <a:rPr sz="1100" spc="259" dirty="0" smtClean="0">
                  <a:latin typeface="Times New Roman"/>
                  <a:cs typeface="Times New Roman"/>
                </a:rPr>
                <a:t> </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g</a:t>
              </a:r>
              <a:r>
                <a:rPr sz="1100" spc="0" dirty="0" smtClean="0">
                  <a:latin typeface="Times New Roman"/>
                  <a:cs typeface="Times New Roman"/>
                </a:rPr>
                <a:t>os </a:t>
              </a:r>
              <a:r>
                <a:rPr sz="1100" spc="4" dirty="0" smtClean="0">
                  <a:latin typeface="Times New Roman"/>
                  <a:cs typeface="Times New Roman"/>
                </a:rPr>
                <a:t> </a:t>
              </a:r>
              <a:r>
                <a:rPr sz="1100" spc="0" dirty="0" smtClean="0">
                  <a:latin typeface="Times New Roman"/>
                  <a:cs typeface="Times New Roman"/>
                </a:rPr>
                <a:t>de</a:t>
              </a:r>
              <a:r>
                <a:rPr sz="1100" spc="26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os </a:t>
              </a:r>
              <a:r>
                <a:rPr sz="1100" spc="4" dirty="0" smtClean="0">
                  <a:latin typeface="Times New Roman"/>
                  <a:cs typeface="Times New Roman"/>
                </a:rPr>
                <a:t>tr</a:t>
              </a:r>
              <a:r>
                <a:rPr sz="1100" spc="-9" dirty="0" smtClean="0">
                  <a:latin typeface="Times New Roman"/>
                  <a:cs typeface="Times New Roman"/>
                </a:rPr>
                <a:t>e</a:t>
              </a:r>
              <a:r>
                <a:rPr sz="1100" spc="0" dirty="0" smtClean="0">
                  <a:latin typeface="Times New Roman"/>
                  <a:cs typeface="Times New Roman"/>
                </a:rPr>
                <a:t>s de</a:t>
              </a:r>
              <a:r>
                <a:rPr sz="1100" spc="-9" dirty="0" smtClean="0">
                  <a:latin typeface="Times New Roman"/>
                  <a:cs typeface="Times New Roman"/>
                </a:rPr>
                <a:t>p</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os e</a:t>
              </a:r>
              <a:r>
                <a:rPr sz="1100" spc="-9" dirty="0" smtClean="0">
                  <a:latin typeface="Times New Roman"/>
                  <a:cs typeface="Times New Roman"/>
                </a:rPr>
                <a:t>v</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uado</a:t>
              </a:r>
              <a:r>
                <a:rPr sz="1100" spc="-9"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9" name="object 9"/>
            <p:cNvSpPr txBox="1"/>
            <p:nvPr/>
          </p:nvSpPr>
          <p:spPr>
            <a:xfrm>
              <a:off x="3105023" y="6055741"/>
              <a:ext cx="589788" cy="649604"/>
            </a:xfrm>
            <a:prstGeom prst="rect">
              <a:avLst/>
            </a:prstGeom>
          </p:spPr>
          <p:txBody>
            <a:bodyPr wrap="square" lIns="0" tIns="0" rIns="0" bIns="0" rtlCol="0">
              <a:noAutofit/>
            </a:bodyPr>
            <a:lstStyle/>
            <a:p>
              <a:pPr>
                <a:lnSpc>
                  <a:spcPts val="1300"/>
                </a:lnSpc>
                <a:spcBef>
                  <a:spcPts val="99"/>
                </a:spcBef>
              </a:pPr>
              <a:endParaRPr sz="1300"/>
            </a:p>
            <a:p>
              <a:pPr marL="1402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E4.</a:t>
              </a:r>
              <a:endParaRPr sz="1200">
                <a:latin typeface="Times New Roman"/>
                <a:cs typeface="Times New Roman"/>
              </a:endParaRPr>
            </a:p>
          </p:txBody>
        </p:sp>
        <p:sp>
          <p:nvSpPr>
            <p:cNvPr id="8" name="object 8"/>
            <p:cNvSpPr txBox="1"/>
            <p:nvPr/>
          </p:nvSpPr>
          <p:spPr>
            <a:xfrm>
              <a:off x="3694811" y="6055741"/>
              <a:ext cx="955801" cy="649604"/>
            </a:xfrm>
            <a:prstGeom prst="rect">
              <a:avLst/>
            </a:prstGeom>
          </p:spPr>
          <p:txBody>
            <a:bodyPr wrap="square" lIns="0" tIns="0" rIns="0" bIns="0" rtlCol="0">
              <a:noAutofit/>
            </a:bodyPr>
            <a:lstStyle/>
            <a:p>
              <a:pPr>
                <a:lnSpc>
                  <a:spcPts val="1300"/>
                </a:lnSpc>
                <a:spcBef>
                  <a:spcPts val="75"/>
                </a:spcBef>
              </a:pPr>
              <a:endParaRPr sz="1300"/>
            </a:p>
            <a:p>
              <a:pPr marL="305053" marR="306832" algn="ctr">
                <a:lnSpc>
                  <a:spcPct val="95825"/>
                </a:lnSpc>
              </a:pP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7" name="object 7"/>
            <p:cNvSpPr txBox="1"/>
            <p:nvPr/>
          </p:nvSpPr>
          <p:spPr>
            <a:xfrm>
              <a:off x="4650613" y="6055741"/>
              <a:ext cx="867156" cy="649604"/>
            </a:xfrm>
            <a:prstGeom prst="rect">
              <a:avLst/>
            </a:prstGeom>
          </p:spPr>
          <p:txBody>
            <a:bodyPr wrap="square" lIns="0" tIns="0" rIns="0" bIns="0" rtlCol="0">
              <a:noAutofit/>
            </a:bodyPr>
            <a:lstStyle/>
            <a:p>
              <a:pPr>
                <a:lnSpc>
                  <a:spcPts val="1300"/>
                </a:lnSpc>
                <a:spcBef>
                  <a:spcPts val="75"/>
                </a:spcBef>
              </a:pPr>
              <a:endParaRPr sz="1300"/>
            </a:p>
            <a:p>
              <a:pPr marL="85343">
                <a:lnSpc>
                  <a:spcPct val="95825"/>
                </a:lnSpc>
              </a:pPr>
              <a:r>
                <a:rPr sz="1200" spc="0" dirty="0" smtClean="0">
                  <a:latin typeface="Times New Roman"/>
                  <a:cs typeface="Times New Roman"/>
                </a:rPr>
                <a:t>20/12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6" name="object 6"/>
            <p:cNvSpPr txBox="1"/>
            <p:nvPr/>
          </p:nvSpPr>
          <p:spPr>
            <a:xfrm>
              <a:off x="5517769" y="6055741"/>
              <a:ext cx="1315593" cy="6496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371854" y="6705346"/>
              <a:ext cx="3051556"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423410" y="6705346"/>
              <a:ext cx="2409952" cy="181355"/>
            </a:xfrm>
            <a:prstGeom prst="rect">
              <a:avLst/>
            </a:prstGeom>
          </p:spPr>
          <p:txBody>
            <a:bodyPr wrap="square" lIns="0" tIns="0" rIns="0" bIns="0" rtlCol="0">
              <a:noAutofit/>
            </a:bodyPr>
            <a:lstStyle/>
            <a:p>
              <a:pPr marL="192150">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6886701"/>
              <a:ext cx="3051556" cy="182880"/>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423410" y="6886701"/>
              <a:ext cx="2409952" cy="182880"/>
            </a:xfrm>
            <a:prstGeom prst="rect">
              <a:avLst/>
            </a:prstGeom>
          </p:spPr>
          <p:txBody>
            <a:bodyPr wrap="square" lIns="0" tIns="0" rIns="0" bIns="0" rtlCol="0">
              <a:noAutofit/>
            </a:bodyPr>
            <a:lstStyle/>
            <a:p>
              <a:pPr marL="184530">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17/12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
        <p:nvSpPr>
          <p:cNvPr id="114" name="113 CuadroTexto"/>
          <p:cNvSpPr txBox="1"/>
          <p:nvPr/>
        </p:nvSpPr>
        <p:spPr>
          <a:xfrm>
            <a:off x="3187528" y="685799"/>
            <a:ext cx="3661708" cy="461665"/>
          </a:xfrm>
          <a:prstGeom prst="rect">
            <a:avLst/>
          </a:prstGeom>
          <a:noFill/>
        </p:spPr>
        <p:txBody>
          <a:bodyPr wrap="none" rtlCol="0">
            <a:spAutoFit/>
          </a:bodyPr>
          <a:lstStyle/>
          <a:p>
            <a:r>
              <a:rPr lang="es-EC" sz="2400" b="1" dirty="0" smtClean="0"/>
              <a:t>PLANIFICACIÓN ESPECÍFICA</a:t>
            </a:r>
            <a:endParaRPr lang="es-EC"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135 Grupo"/>
          <p:cNvGrpSpPr/>
          <p:nvPr/>
        </p:nvGrpSpPr>
        <p:grpSpPr>
          <a:xfrm>
            <a:off x="2258186" y="838201"/>
            <a:ext cx="5666613" cy="7838820"/>
            <a:chOff x="1371854" y="1428241"/>
            <a:chExt cx="5461508" cy="7598411"/>
          </a:xfrm>
        </p:grpSpPr>
        <p:sp>
          <p:nvSpPr>
            <p:cNvPr id="65" name="object 65"/>
            <p:cNvSpPr/>
            <p:nvPr/>
          </p:nvSpPr>
          <p:spPr>
            <a:xfrm>
              <a:off x="1381125" y="1466850"/>
              <a:ext cx="951611" cy="490220"/>
            </a:xfrm>
            <a:prstGeom prst="rect">
              <a:avLst/>
            </a:prstGeom>
            <a:blipFill>
              <a:blip r:embed="rId2" cstate="print"/>
              <a:stretch>
                <a:fillRect/>
              </a:stretch>
            </a:blipFill>
          </p:spPr>
          <p:txBody>
            <a:bodyPr wrap="square" lIns="0" tIns="0" rIns="0" bIns="0" rtlCol="0">
              <a:noAutofit/>
            </a:bodyPr>
            <a:lstStyle/>
            <a:p>
              <a:endParaRPr/>
            </a:p>
          </p:txBody>
        </p:sp>
        <p:sp>
          <p:nvSpPr>
            <p:cNvPr id="66" name="object 66"/>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1374902" y="266572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1374902" y="3460115"/>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69" name="object 69"/>
            <p:cNvSpPr/>
            <p:nvPr/>
          </p:nvSpPr>
          <p:spPr>
            <a:xfrm>
              <a:off x="1374902" y="3816730"/>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684274" y="3816730"/>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2999867" y="3816730"/>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3280283" y="3816730"/>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3646042" y="3816730"/>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5377561" y="3816730"/>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1374902" y="4312030"/>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1684274" y="4312030"/>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2999867" y="4312030"/>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3280283" y="4312030"/>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646042" y="4312030"/>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4606417" y="4312030"/>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5377561" y="4312030"/>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1374902" y="5048376"/>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1684274" y="5048376"/>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2999867" y="5048376"/>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3280283" y="5048376"/>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3646042" y="504837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4606417" y="504837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5377561" y="5048376"/>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1374902" y="5639688"/>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1684274" y="5639688"/>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2999867" y="5639688"/>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3280283" y="5639688"/>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3646042" y="5639688"/>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4606417" y="5639688"/>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5377561" y="5639688"/>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1374902" y="666877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97" name="object 97"/>
            <p:cNvSpPr/>
            <p:nvPr/>
          </p:nvSpPr>
          <p:spPr>
            <a:xfrm>
              <a:off x="1684274" y="666877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2999867" y="666877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3280283" y="666877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3646042" y="666877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4606417" y="666877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5377561" y="666877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1374902" y="7551166"/>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1684274" y="7551166"/>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2999867" y="7551166"/>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3280283" y="7551166"/>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3646042" y="7551166"/>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4606417" y="7551166"/>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5377561" y="7551166"/>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1374902" y="8140954"/>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1684274" y="8140954"/>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2999867" y="8140954"/>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3280283" y="8140954"/>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3646042" y="8140954"/>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4606417" y="8140954"/>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5377561" y="8140954"/>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1371854" y="1428242"/>
              <a:ext cx="0" cy="7598410"/>
            </a:xfrm>
            <a:custGeom>
              <a:avLst/>
              <a:gdLst/>
              <a:ahLst/>
              <a:cxnLst/>
              <a:rect l="l" t="t" r="r" b="b"/>
              <a:pathLst>
                <a:path h="7598410">
                  <a:moveTo>
                    <a:pt x="0" y="0"/>
                  </a:moveTo>
                  <a:lnTo>
                    <a:pt x="0" y="7598410"/>
                  </a:lnTo>
                </a:path>
              </a:pathLst>
            </a:custGeom>
            <a:ln w="7366">
              <a:solidFill>
                <a:srgbClr val="000000"/>
              </a:solidFill>
            </a:ln>
          </p:spPr>
          <p:txBody>
            <a:bodyPr wrap="square" lIns="0" tIns="0" rIns="0" bIns="0" rtlCol="0">
              <a:noAutofit/>
            </a:bodyPr>
            <a:lstStyle/>
            <a:p>
              <a:endParaRPr/>
            </a:p>
          </p:txBody>
        </p:sp>
        <p:sp>
          <p:nvSpPr>
            <p:cNvPr id="118" name="object 118"/>
            <p:cNvSpPr/>
            <p:nvPr/>
          </p:nvSpPr>
          <p:spPr>
            <a:xfrm>
              <a:off x="1374902" y="9023604"/>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1681226" y="3813682"/>
              <a:ext cx="0" cy="5212969"/>
            </a:xfrm>
            <a:custGeom>
              <a:avLst/>
              <a:gdLst/>
              <a:ahLst/>
              <a:cxnLst/>
              <a:rect l="l" t="t" r="r" b="b"/>
              <a:pathLst>
                <a:path h="5212969">
                  <a:moveTo>
                    <a:pt x="0" y="0"/>
                  </a:moveTo>
                  <a:lnTo>
                    <a:pt x="0" y="5212969"/>
                  </a:lnTo>
                </a:path>
              </a:pathLst>
            </a:custGeom>
            <a:ln w="7366">
              <a:solidFill>
                <a:srgbClr val="000000"/>
              </a:solidFill>
            </a:ln>
          </p:spPr>
          <p:txBody>
            <a:bodyPr wrap="square" lIns="0" tIns="0" rIns="0" bIns="0" rtlCol="0">
              <a:noAutofit/>
            </a:bodyPr>
            <a:lstStyle/>
            <a:p>
              <a:endParaRPr/>
            </a:p>
          </p:txBody>
        </p:sp>
        <p:sp>
          <p:nvSpPr>
            <p:cNvPr id="120" name="object 120"/>
            <p:cNvSpPr/>
            <p:nvPr/>
          </p:nvSpPr>
          <p:spPr>
            <a:xfrm>
              <a:off x="1684274" y="9023604"/>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21" name="object 121"/>
            <p:cNvSpPr/>
            <p:nvPr/>
          </p:nvSpPr>
          <p:spPr>
            <a:xfrm>
              <a:off x="2996819" y="3813682"/>
              <a:ext cx="0" cy="5212969"/>
            </a:xfrm>
            <a:custGeom>
              <a:avLst/>
              <a:gdLst/>
              <a:ahLst/>
              <a:cxnLst/>
              <a:rect l="l" t="t" r="r" b="b"/>
              <a:pathLst>
                <a:path h="5212969">
                  <a:moveTo>
                    <a:pt x="0" y="0"/>
                  </a:moveTo>
                  <a:lnTo>
                    <a:pt x="0" y="5212969"/>
                  </a:lnTo>
                </a:path>
              </a:pathLst>
            </a:custGeom>
            <a:ln w="7366">
              <a:solidFill>
                <a:srgbClr val="000000"/>
              </a:solidFill>
            </a:ln>
          </p:spPr>
          <p:txBody>
            <a:bodyPr wrap="square" lIns="0" tIns="0" rIns="0" bIns="0" rtlCol="0">
              <a:noAutofit/>
            </a:bodyPr>
            <a:lstStyle/>
            <a:p>
              <a:endParaRPr/>
            </a:p>
          </p:txBody>
        </p:sp>
        <p:sp>
          <p:nvSpPr>
            <p:cNvPr id="122" name="object 122"/>
            <p:cNvSpPr/>
            <p:nvPr/>
          </p:nvSpPr>
          <p:spPr>
            <a:xfrm>
              <a:off x="2999867" y="9023604"/>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23" name="object 123"/>
            <p:cNvSpPr/>
            <p:nvPr/>
          </p:nvSpPr>
          <p:spPr>
            <a:xfrm>
              <a:off x="3277234" y="3813683"/>
              <a:ext cx="0" cy="5212968"/>
            </a:xfrm>
            <a:custGeom>
              <a:avLst/>
              <a:gdLst/>
              <a:ahLst/>
              <a:cxnLst/>
              <a:rect l="l" t="t" r="r" b="b"/>
              <a:pathLst>
                <a:path h="5212968">
                  <a:moveTo>
                    <a:pt x="0" y="0"/>
                  </a:moveTo>
                  <a:lnTo>
                    <a:pt x="0" y="5212968"/>
                  </a:lnTo>
                </a:path>
              </a:pathLst>
            </a:custGeom>
            <a:ln w="7365">
              <a:solidFill>
                <a:srgbClr val="000000"/>
              </a:solidFill>
            </a:ln>
          </p:spPr>
          <p:txBody>
            <a:bodyPr wrap="square" lIns="0" tIns="0" rIns="0" bIns="0" rtlCol="0">
              <a:noAutofit/>
            </a:bodyPr>
            <a:lstStyle/>
            <a:p>
              <a:endParaRPr/>
            </a:p>
          </p:txBody>
        </p:sp>
        <p:sp>
          <p:nvSpPr>
            <p:cNvPr id="124" name="object 124"/>
            <p:cNvSpPr/>
            <p:nvPr/>
          </p:nvSpPr>
          <p:spPr>
            <a:xfrm>
              <a:off x="3280283" y="9023604"/>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25" name="object 125"/>
            <p:cNvSpPr/>
            <p:nvPr/>
          </p:nvSpPr>
          <p:spPr>
            <a:xfrm>
              <a:off x="3646042" y="4144391"/>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26" name="object 126"/>
            <p:cNvSpPr/>
            <p:nvPr/>
          </p:nvSpPr>
          <p:spPr>
            <a:xfrm>
              <a:off x="4606417" y="4144391"/>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27" name="object 127"/>
            <p:cNvSpPr/>
            <p:nvPr/>
          </p:nvSpPr>
          <p:spPr>
            <a:xfrm>
              <a:off x="3642995" y="3813682"/>
              <a:ext cx="0" cy="5212969"/>
            </a:xfrm>
            <a:custGeom>
              <a:avLst/>
              <a:gdLst/>
              <a:ahLst/>
              <a:cxnLst/>
              <a:rect l="l" t="t" r="r" b="b"/>
              <a:pathLst>
                <a:path h="5212969">
                  <a:moveTo>
                    <a:pt x="0" y="0"/>
                  </a:moveTo>
                  <a:lnTo>
                    <a:pt x="0" y="5212969"/>
                  </a:lnTo>
                </a:path>
              </a:pathLst>
            </a:custGeom>
            <a:ln w="7366">
              <a:solidFill>
                <a:srgbClr val="000000"/>
              </a:solidFill>
            </a:ln>
          </p:spPr>
          <p:txBody>
            <a:bodyPr wrap="square" lIns="0" tIns="0" rIns="0" bIns="0" rtlCol="0">
              <a:noAutofit/>
            </a:bodyPr>
            <a:lstStyle/>
            <a:p>
              <a:endParaRPr/>
            </a:p>
          </p:txBody>
        </p:sp>
        <p:sp>
          <p:nvSpPr>
            <p:cNvPr id="128" name="object 128"/>
            <p:cNvSpPr/>
            <p:nvPr/>
          </p:nvSpPr>
          <p:spPr>
            <a:xfrm>
              <a:off x="3646042" y="9023604"/>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29" name="object 129"/>
            <p:cNvSpPr/>
            <p:nvPr/>
          </p:nvSpPr>
          <p:spPr>
            <a:xfrm>
              <a:off x="4603369" y="4141343"/>
              <a:ext cx="0" cy="4885309"/>
            </a:xfrm>
            <a:custGeom>
              <a:avLst/>
              <a:gdLst/>
              <a:ahLst/>
              <a:cxnLst/>
              <a:rect l="l" t="t" r="r" b="b"/>
              <a:pathLst>
                <a:path h="4885309">
                  <a:moveTo>
                    <a:pt x="0" y="0"/>
                  </a:moveTo>
                  <a:lnTo>
                    <a:pt x="0" y="4885309"/>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4606417" y="9023604"/>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31" name="object 131"/>
            <p:cNvSpPr/>
            <p:nvPr/>
          </p:nvSpPr>
          <p:spPr>
            <a:xfrm>
              <a:off x="5374513" y="3813682"/>
              <a:ext cx="0" cy="5212969"/>
            </a:xfrm>
            <a:custGeom>
              <a:avLst/>
              <a:gdLst/>
              <a:ahLst/>
              <a:cxnLst/>
              <a:rect l="l" t="t" r="r" b="b"/>
              <a:pathLst>
                <a:path h="5212969">
                  <a:moveTo>
                    <a:pt x="0" y="0"/>
                  </a:moveTo>
                  <a:lnTo>
                    <a:pt x="0" y="5212969"/>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5377561" y="9023604"/>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33" name="object 133"/>
            <p:cNvSpPr/>
            <p:nvPr/>
          </p:nvSpPr>
          <p:spPr>
            <a:xfrm>
              <a:off x="6833362" y="1428241"/>
              <a:ext cx="0" cy="7598410"/>
            </a:xfrm>
            <a:custGeom>
              <a:avLst/>
              <a:gdLst/>
              <a:ahLst/>
              <a:cxnLst/>
              <a:rect l="l" t="t" r="r" b="b"/>
              <a:pathLst>
                <a:path h="7598410">
                  <a:moveTo>
                    <a:pt x="0" y="0"/>
                  </a:moveTo>
                  <a:lnTo>
                    <a:pt x="0" y="7598410"/>
                  </a:lnTo>
                </a:path>
              </a:pathLst>
            </a:custGeom>
            <a:ln w="7366">
              <a:solidFill>
                <a:srgbClr val="000000"/>
              </a:solidFill>
            </a:ln>
          </p:spPr>
          <p:txBody>
            <a:bodyPr wrap="square" lIns="0" tIns="0" rIns="0" bIns="0" rtlCol="0">
              <a:noAutofit/>
            </a:bodyPr>
            <a:lstStyle/>
            <a:p>
              <a:endParaRPr/>
            </a:p>
          </p:txBody>
        </p:sp>
        <p:sp>
          <p:nvSpPr>
            <p:cNvPr id="134" name="object 134"/>
            <p:cNvSpPr/>
            <p:nvPr/>
          </p:nvSpPr>
          <p:spPr>
            <a:xfrm>
              <a:off x="6192520" y="1466850"/>
              <a:ext cx="593090" cy="584200"/>
            </a:xfrm>
            <a:custGeom>
              <a:avLst/>
              <a:gdLst/>
              <a:ahLst/>
              <a:cxnLst/>
              <a:rect l="l" t="t" r="r" b="b"/>
              <a:pathLst>
                <a:path w="593090" h="584200">
                  <a:moveTo>
                    <a:pt x="0" y="584200"/>
                  </a:moveTo>
                  <a:lnTo>
                    <a:pt x="593090" y="584200"/>
                  </a:lnTo>
                  <a:lnTo>
                    <a:pt x="593090" y="0"/>
                  </a:lnTo>
                  <a:lnTo>
                    <a:pt x="0" y="0"/>
                  </a:lnTo>
                  <a:lnTo>
                    <a:pt x="0" y="584200"/>
                  </a:lnTo>
                  <a:close/>
                </a:path>
              </a:pathLst>
            </a:custGeom>
            <a:ln w="9525">
              <a:solidFill>
                <a:srgbClr val="000000"/>
              </a:solidFill>
            </a:ln>
          </p:spPr>
          <p:txBody>
            <a:bodyPr wrap="square" lIns="0" tIns="0" rIns="0" bIns="0" rtlCol="0">
              <a:noAutofit/>
            </a:bodyPr>
            <a:lstStyle/>
            <a:p>
              <a:endParaRPr/>
            </a:p>
          </p:txBody>
        </p:sp>
        <p:sp>
          <p:nvSpPr>
            <p:cNvPr id="135" name="object 135"/>
            <p:cNvSpPr/>
            <p:nvPr/>
          </p:nvSpPr>
          <p:spPr>
            <a:xfrm>
              <a:off x="6196584" y="1516379"/>
              <a:ext cx="585215" cy="484631"/>
            </a:xfrm>
            <a:prstGeom prst="rect">
              <a:avLst/>
            </a:prstGeom>
            <a:blipFill>
              <a:blip r:embed="rId3" cstate="print"/>
              <a:stretch>
                <a:fillRect/>
              </a:stretch>
            </a:blipFill>
          </p:spPr>
          <p:txBody>
            <a:bodyPr wrap="square" lIns="0" tIns="0" rIns="0" bIns="0" rtlCol="0">
              <a:noAutofit/>
            </a:bodyPr>
            <a:lstStyle/>
            <a:p>
              <a:endParaRPr/>
            </a:p>
          </p:txBody>
        </p:sp>
        <p:sp>
          <p:nvSpPr>
            <p:cNvPr id="64" name="object 64"/>
            <p:cNvSpPr txBox="1"/>
            <p:nvPr/>
          </p:nvSpPr>
          <p:spPr>
            <a:xfrm>
              <a:off x="2773807" y="1615997"/>
              <a:ext cx="267822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a:t>
              </a:r>
              <a:endParaRPr sz="1200">
                <a:latin typeface="Times New Roman"/>
                <a:cs typeface="Times New Roman"/>
              </a:endParaRPr>
            </a:p>
          </p:txBody>
        </p:sp>
        <p:sp>
          <p:nvSpPr>
            <p:cNvPr id="63" name="object 63"/>
            <p:cNvSpPr txBox="1"/>
            <p:nvPr/>
          </p:nvSpPr>
          <p:spPr>
            <a:xfrm>
              <a:off x="2688463" y="1966517"/>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62" name="object 62"/>
            <p:cNvSpPr txBox="1"/>
            <p:nvPr/>
          </p:nvSpPr>
          <p:spPr>
            <a:xfrm>
              <a:off x="5430393" y="5819824"/>
              <a:ext cx="21757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las</a:t>
              </a:r>
              <a:endParaRPr sz="1200">
                <a:latin typeface="Times New Roman"/>
                <a:cs typeface="Times New Roman"/>
              </a:endParaRPr>
            </a:p>
          </p:txBody>
        </p:sp>
        <p:sp>
          <p:nvSpPr>
            <p:cNvPr id="61" name="object 61"/>
            <p:cNvSpPr txBox="1"/>
            <p:nvPr/>
          </p:nvSpPr>
          <p:spPr>
            <a:xfrm>
              <a:off x="5879820" y="5819824"/>
              <a:ext cx="56443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pol</a:t>
              </a:r>
              <a:r>
                <a:rPr sz="1200" spc="4" dirty="0" smtClean="0">
                  <a:latin typeface="Times New Roman"/>
                  <a:cs typeface="Times New Roman"/>
                </a:rPr>
                <a:t>í</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endParaRPr sz="1200">
                <a:latin typeface="Times New Roman"/>
                <a:cs typeface="Times New Roman"/>
              </a:endParaRPr>
            </a:p>
          </p:txBody>
        </p:sp>
        <p:sp>
          <p:nvSpPr>
            <p:cNvPr id="60" name="object 60"/>
            <p:cNvSpPr txBox="1"/>
            <p:nvPr/>
          </p:nvSpPr>
          <p:spPr>
            <a:xfrm>
              <a:off x="6677939" y="5819824"/>
              <a:ext cx="1244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y</a:t>
              </a:r>
              <a:endParaRPr sz="1200">
                <a:latin typeface="Times New Roman"/>
                <a:cs typeface="Times New Roman"/>
              </a:endParaRPr>
            </a:p>
          </p:txBody>
        </p:sp>
        <p:sp>
          <p:nvSpPr>
            <p:cNvPr id="59" name="object 59"/>
            <p:cNvSpPr txBox="1"/>
            <p:nvPr/>
          </p:nvSpPr>
          <p:spPr>
            <a:xfrm>
              <a:off x="5430393" y="6345604"/>
              <a:ext cx="61945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to</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sp>
          <p:nvSpPr>
            <p:cNvPr id="58" name="object 58"/>
            <p:cNvSpPr txBox="1"/>
            <p:nvPr/>
          </p:nvSpPr>
          <p:spPr>
            <a:xfrm>
              <a:off x="1735582" y="6817937"/>
              <a:ext cx="164414" cy="151891"/>
            </a:xfrm>
            <a:prstGeom prst="rect">
              <a:avLst/>
            </a:prstGeom>
          </p:spPr>
          <p:txBody>
            <a:bodyPr wrap="square" lIns="0" tIns="0" rIns="0" bIns="0" rtlCol="0">
              <a:noAutofit/>
            </a:bodyPr>
            <a:lstStyle/>
            <a:p>
              <a:pPr marL="12700">
                <a:lnSpc>
                  <a:spcPts val="1120"/>
                </a:lnSpc>
                <a:spcBef>
                  <a:spcPts val="55"/>
                </a:spcBef>
              </a:pPr>
              <a:r>
                <a:rPr sz="1000" spc="4" dirty="0" smtClean="0">
                  <a:latin typeface="Times New Roman"/>
                  <a:cs typeface="Times New Roman"/>
                </a:rPr>
                <a:t>d</a:t>
              </a:r>
              <a:r>
                <a:rPr sz="1000" spc="0" dirty="0" smtClean="0">
                  <a:latin typeface="Times New Roman"/>
                  <a:cs typeface="Times New Roman"/>
                </a:rPr>
                <a:t>e</a:t>
              </a:r>
              <a:endParaRPr sz="1000">
                <a:latin typeface="Times New Roman"/>
                <a:cs typeface="Times New Roman"/>
              </a:endParaRPr>
            </a:p>
          </p:txBody>
        </p:sp>
        <p:sp>
          <p:nvSpPr>
            <p:cNvPr id="57" name="object 57"/>
            <p:cNvSpPr txBox="1"/>
            <p:nvPr/>
          </p:nvSpPr>
          <p:spPr>
            <a:xfrm>
              <a:off x="2059907" y="6817937"/>
              <a:ext cx="629272" cy="151891"/>
            </a:xfrm>
            <a:prstGeom prst="rect">
              <a:avLst/>
            </a:prstGeom>
          </p:spPr>
          <p:txBody>
            <a:bodyPr wrap="square" lIns="0" tIns="0" rIns="0" bIns="0" rtlCol="0">
              <a:noAutofit/>
            </a:bodyPr>
            <a:lstStyle/>
            <a:p>
              <a:pPr marL="12700">
                <a:lnSpc>
                  <a:spcPts val="1120"/>
                </a:lnSpc>
                <a:spcBef>
                  <a:spcPts val="55"/>
                </a:spcBef>
              </a:pPr>
              <a:r>
                <a:rPr sz="1000" spc="0" dirty="0" smtClean="0">
                  <a:latin typeface="Times New Roman"/>
                  <a:cs typeface="Times New Roman"/>
                </a:rPr>
                <a:t>a</a:t>
              </a:r>
              <a:r>
                <a:rPr sz="1000" spc="-4" dirty="0" smtClean="0">
                  <a:latin typeface="Times New Roman"/>
                  <a:cs typeface="Times New Roman"/>
                </a:rPr>
                <a:t>u</a:t>
              </a:r>
              <a:r>
                <a:rPr sz="1000" spc="0" dirty="0" smtClean="0">
                  <a:latin typeface="Times New Roman"/>
                  <a:cs typeface="Times New Roman"/>
                </a:rPr>
                <a:t>t</a:t>
              </a:r>
              <a:r>
                <a:rPr sz="1000" spc="4" dirty="0" smtClean="0">
                  <a:latin typeface="Times New Roman"/>
                  <a:cs typeface="Times New Roman"/>
                </a:rPr>
                <a:t>or</a:t>
              </a:r>
              <a:r>
                <a:rPr sz="1000" spc="0" dirty="0" smtClean="0">
                  <a:latin typeface="Times New Roman"/>
                  <a:cs typeface="Times New Roman"/>
                </a:rPr>
                <a:t>i</a:t>
              </a:r>
              <a:r>
                <a:rPr sz="1000" spc="4" dirty="0" smtClean="0">
                  <a:latin typeface="Times New Roman"/>
                  <a:cs typeface="Times New Roman"/>
                </a:rPr>
                <a:t>d</a:t>
              </a:r>
              <a:r>
                <a:rPr sz="1000" spc="0" dirty="0" smtClean="0">
                  <a:latin typeface="Times New Roman"/>
                  <a:cs typeface="Times New Roman"/>
                </a:rPr>
                <a:t>a</a:t>
              </a:r>
              <a:r>
                <a:rPr sz="1000" spc="4" dirty="0" smtClean="0">
                  <a:latin typeface="Times New Roman"/>
                  <a:cs typeface="Times New Roman"/>
                </a:rPr>
                <a:t>d</a:t>
              </a:r>
              <a:r>
                <a:rPr sz="1000" spc="0" dirty="0" smtClean="0">
                  <a:latin typeface="Times New Roman"/>
                  <a:cs typeface="Times New Roman"/>
                </a:rPr>
                <a:t>es</a:t>
              </a:r>
              <a:endParaRPr sz="1000">
                <a:latin typeface="Times New Roman"/>
                <a:cs typeface="Times New Roman"/>
              </a:endParaRPr>
            </a:p>
          </p:txBody>
        </p:sp>
        <p:sp>
          <p:nvSpPr>
            <p:cNvPr id="56" name="object 56"/>
            <p:cNvSpPr txBox="1"/>
            <p:nvPr/>
          </p:nvSpPr>
          <p:spPr>
            <a:xfrm>
              <a:off x="2850229" y="6817937"/>
              <a:ext cx="107619" cy="151891"/>
            </a:xfrm>
            <a:prstGeom prst="rect">
              <a:avLst/>
            </a:prstGeom>
          </p:spPr>
          <p:txBody>
            <a:bodyPr wrap="square" lIns="0" tIns="0" rIns="0" bIns="0" rtlCol="0">
              <a:noAutofit/>
            </a:bodyPr>
            <a:lstStyle/>
            <a:p>
              <a:pPr marL="12700">
                <a:lnSpc>
                  <a:spcPts val="1120"/>
                </a:lnSpc>
                <a:spcBef>
                  <a:spcPts val="55"/>
                </a:spcBef>
              </a:pPr>
              <a:r>
                <a:rPr sz="1000" spc="0" dirty="0" smtClean="0">
                  <a:latin typeface="Times New Roman"/>
                  <a:cs typeface="Times New Roman"/>
                </a:rPr>
                <a:t>y</a:t>
              </a:r>
              <a:endParaRPr sz="1000">
                <a:latin typeface="Times New Roman"/>
                <a:cs typeface="Times New Roman"/>
              </a:endParaRPr>
            </a:p>
          </p:txBody>
        </p:sp>
        <p:sp>
          <p:nvSpPr>
            <p:cNvPr id="55" name="object 55"/>
            <p:cNvSpPr txBox="1"/>
            <p:nvPr/>
          </p:nvSpPr>
          <p:spPr>
            <a:xfrm>
              <a:off x="6192520" y="1466850"/>
              <a:ext cx="593090" cy="584200"/>
            </a:xfrm>
            <a:prstGeom prst="rect">
              <a:avLst/>
            </a:prstGeom>
          </p:spPr>
          <p:txBody>
            <a:bodyPr wrap="square" lIns="0" tIns="0" rIns="0" bIns="0" rtlCol="0">
              <a:noAutofit/>
            </a:bodyPr>
            <a:lstStyle/>
            <a:p>
              <a:pPr>
                <a:lnSpc>
                  <a:spcPts val="600"/>
                </a:lnSpc>
                <a:spcBef>
                  <a:spcPts val="11"/>
                </a:spcBef>
              </a:pPr>
              <a:endParaRPr sz="600"/>
            </a:p>
            <a:p>
              <a:pPr marL="182117">
                <a:lnSpc>
                  <a:spcPct val="101725"/>
                </a:lnSpc>
                <a:spcBef>
                  <a:spcPts val="1000"/>
                </a:spcBef>
              </a:pPr>
              <a:r>
                <a:rPr sz="1000" b="1" spc="0" dirty="0" smtClean="0">
                  <a:solidFill>
                    <a:srgbClr val="FF0000"/>
                  </a:solidFill>
                  <a:latin typeface="Calibri"/>
                  <a:cs typeface="Calibri"/>
                </a:rPr>
                <a:t>P</a:t>
              </a:r>
              <a:r>
                <a:rPr sz="1000" b="1" spc="-9" dirty="0" smtClean="0">
                  <a:solidFill>
                    <a:srgbClr val="FF0000"/>
                  </a:solidFill>
                  <a:latin typeface="Calibri"/>
                  <a:cs typeface="Calibri"/>
                </a:rPr>
                <a:t>E</a:t>
              </a:r>
              <a:r>
                <a:rPr sz="1000" b="1" spc="9" dirty="0" smtClean="0">
                  <a:solidFill>
                    <a:srgbClr val="FF0000"/>
                  </a:solidFill>
                  <a:latin typeface="Calibri"/>
                  <a:cs typeface="Calibri"/>
                </a:rPr>
                <a:t>.</a:t>
              </a:r>
              <a:r>
                <a:rPr sz="1000" b="1" spc="0" dirty="0" smtClean="0">
                  <a:solidFill>
                    <a:srgbClr val="FF0000"/>
                  </a:solidFill>
                  <a:latin typeface="Calibri"/>
                  <a:cs typeface="Calibri"/>
                </a:rPr>
                <a:t>1</a:t>
              </a:r>
              <a:endParaRPr sz="1000">
                <a:latin typeface="Calibri"/>
                <a:cs typeface="Calibri"/>
              </a:endParaRPr>
            </a:p>
          </p:txBody>
        </p:sp>
        <p:sp>
          <p:nvSpPr>
            <p:cNvPr id="54" name="object 54"/>
            <p:cNvSpPr txBox="1"/>
            <p:nvPr/>
          </p:nvSpPr>
          <p:spPr>
            <a:xfrm>
              <a:off x="1371854" y="1431290"/>
              <a:ext cx="5461508" cy="1234439"/>
            </a:xfrm>
            <a:prstGeom prst="rect">
              <a:avLst/>
            </a:prstGeom>
          </p:spPr>
          <p:txBody>
            <a:bodyPr wrap="square" lIns="0" tIns="0" rIns="0" bIns="0" rtlCol="0">
              <a:noAutofit/>
            </a:bodyPr>
            <a:lstStyle/>
            <a:p>
              <a:pPr>
                <a:lnSpc>
                  <a:spcPts val="650"/>
                </a:lnSpc>
                <a:spcBef>
                  <a:spcPts val="17"/>
                </a:spcBef>
              </a:pPr>
              <a:endParaRPr sz="650"/>
            </a:p>
            <a:p>
              <a:pPr marR="232920" algn="r">
                <a:lnSpc>
                  <a:spcPct val="101725"/>
                </a:lnSpc>
              </a:pPr>
              <a:r>
                <a:rPr sz="1000" b="1" spc="0" dirty="0" smtClean="0">
                  <a:latin typeface="Calibri"/>
                  <a:cs typeface="Calibri"/>
                </a:rPr>
                <a:t>R</a:t>
              </a:r>
              <a:r>
                <a:rPr sz="1000" b="1" spc="-4" dirty="0" smtClean="0">
                  <a:latin typeface="Calibri"/>
                  <a:cs typeface="Calibri"/>
                </a:rPr>
                <a:t>E</a:t>
              </a:r>
              <a:r>
                <a:rPr sz="1000" b="1" spc="0" dirty="0" smtClean="0">
                  <a:latin typeface="Calibri"/>
                  <a:cs typeface="Calibri"/>
                </a:rPr>
                <a:t>F.</a:t>
              </a:r>
              <a:endParaRPr sz="1000">
                <a:latin typeface="Calibri"/>
                <a:cs typeface="Calibri"/>
              </a:endParaRPr>
            </a:p>
            <a:p>
              <a:pPr marR="253290" algn="r">
                <a:lnSpc>
                  <a:spcPts val="1355"/>
                </a:lnSpc>
                <a:spcBef>
                  <a:spcPts val="891"/>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         </a:t>
              </a:r>
              <a:r>
                <a:rPr sz="1200" b="1" spc="69" dirty="0" smtClean="0">
                  <a:latin typeface="Times New Roman"/>
                  <a:cs typeface="Times New Roman"/>
                </a:rPr>
                <a:t> </a:t>
              </a:r>
              <a:r>
                <a:rPr sz="1500" b="1" spc="0" baseline="-10922" dirty="0" smtClean="0">
                  <a:solidFill>
                    <a:srgbClr val="FF0000"/>
                  </a:solidFill>
                  <a:latin typeface="Calibri"/>
                  <a:cs typeface="Calibri"/>
                </a:rPr>
                <a:t>1/6</a:t>
              </a:r>
              <a:endParaRPr sz="1000">
                <a:latin typeface="Calibri"/>
                <a:cs typeface="Calibri"/>
              </a:endParaRPr>
            </a:p>
            <a:p>
              <a:pPr marL="1120139" marR="776505" indent="-89916">
                <a:lnSpc>
                  <a:spcPct val="95825"/>
                </a:lnSpc>
                <a:spcBef>
                  <a:spcPts val="1371"/>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 </a:t>
              </a: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53" name="object 53"/>
            <p:cNvSpPr txBox="1"/>
            <p:nvPr/>
          </p:nvSpPr>
          <p:spPr>
            <a:xfrm>
              <a:off x="1371854" y="2665729"/>
              <a:ext cx="5461508" cy="794385"/>
            </a:xfrm>
            <a:prstGeom prst="rect">
              <a:avLst/>
            </a:prstGeom>
          </p:spPr>
          <p:txBody>
            <a:bodyPr wrap="square" lIns="0" tIns="0" rIns="0" bIns="0" rtlCol="0">
              <a:noAutofit/>
            </a:bodyPr>
            <a:lstStyle/>
            <a:p>
              <a:pPr marL="68579">
                <a:lnSpc>
                  <a:spcPts val="1380"/>
                </a:lnSpc>
                <a:spcBef>
                  <a:spcPts val="69"/>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15"/>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96"/>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52" name="object 52"/>
            <p:cNvSpPr txBox="1"/>
            <p:nvPr/>
          </p:nvSpPr>
          <p:spPr>
            <a:xfrm>
              <a:off x="1371854" y="3460115"/>
              <a:ext cx="5461508" cy="35661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TIVID</a:t>
              </a:r>
              <a:r>
                <a:rPr sz="1200" b="1" spc="-4" dirty="0" smtClean="0">
                  <a:latin typeface="Times New Roman"/>
                  <a:cs typeface="Times New Roman"/>
                </a:rPr>
                <a:t>A</a:t>
              </a:r>
              <a:r>
                <a:rPr sz="1200" b="1" spc="0" dirty="0" smtClean="0">
                  <a:latin typeface="Times New Roman"/>
                  <a:cs typeface="Times New Roman"/>
                </a:rPr>
                <a:t>DES</a:t>
              </a:r>
              <a:r>
                <a:rPr sz="1200" b="1" spc="4" dirty="0" smtClean="0">
                  <a:latin typeface="Times New Roman"/>
                  <a:cs typeface="Times New Roman"/>
                </a:rPr>
                <a:t> </a:t>
              </a:r>
              <a:r>
                <a:rPr sz="1200" b="1" spc="0" dirty="0" smtClean="0">
                  <a:latin typeface="Times New Roman"/>
                  <a:cs typeface="Times New Roman"/>
                </a:rPr>
                <a:t>DE CONTROL</a:t>
              </a:r>
              <a:endParaRPr sz="1200">
                <a:latin typeface="Times New Roman"/>
                <a:cs typeface="Times New Roman"/>
              </a:endParaRPr>
            </a:p>
          </p:txBody>
        </p:sp>
        <p:sp>
          <p:nvSpPr>
            <p:cNvPr id="51" name="object 51"/>
            <p:cNvSpPr txBox="1"/>
            <p:nvPr/>
          </p:nvSpPr>
          <p:spPr>
            <a:xfrm>
              <a:off x="1371854" y="3816730"/>
              <a:ext cx="309372" cy="495300"/>
            </a:xfrm>
            <a:prstGeom prst="rect">
              <a:avLst/>
            </a:prstGeom>
          </p:spPr>
          <p:txBody>
            <a:bodyPr wrap="square" lIns="0" tIns="0" rIns="0" bIns="0" rtlCol="0">
              <a:noAutofit/>
            </a:bodyPr>
            <a:lstStyle/>
            <a:p>
              <a:pPr>
                <a:lnSpc>
                  <a:spcPts val="1200"/>
                </a:lnSpc>
                <a:spcBef>
                  <a:spcPts val="89"/>
                </a:spcBef>
              </a:pPr>
              <a:endParaRPr sz="1200"/>
            </a:p>
            <a:p>
              <a:pPr marL="76199">
                <a:lnSpc>
                  <a:spcPct val="95825"/>
                </a:lnSpc>
              </a:pPr>
              <a:r>
                <a:rPr sz="1100" b="1" spc="-4" dirty="0" smtClean="0">
                  <a:latin typeface="Times New Roman"/>
                  <a:cs typeface="Times New Roman"/>
                </a:rPr>
                <a:t>N°</a:t>
              </a:r>
              <a:endParaRPr sz="1100">
                <a:latin typeface="Times New Roman"/>
                <a:cs typeface="Times New Roman"/>
              </a:endParaRPr>
            </a:p>
          </p:txBody>
        </p:sp>
        <p:sp>
          <p:nvSpPr>
            <p:cNvPr id="50" name="object 50"/>
            <p:cNvSpPr txBox="1"/>
            <p:nvPr/>
          </p:nvSpPr>
          <p:spPr>
            <a:xfrm>
              <a:off x="1681226" y="3816730"/>
              <a:ext cx="1315592" cy="495300"/>
            </a:xfrm>
            <a:prstGeom prst="rect">
              <a:avLst/>
            </a:prstGeom>
          </p:spPr>
          <p:txBody>
            <a:bodyPr wrap="square" lIns="0" tIns="0" rIns="0" bIns="0" rtlCol="0">
              <a:noAutofit/>
            </a:bodyPr>
            <a:lstStyle/>
            <a:p>
              <a:pPr>
                <a:lnSpc>
                  <a:spcPts val="1200"/>
                </a:lnSpc>
                <a:spcBef>
                  <a:spcPts val="89"/>
                </a:spcBef>
              </a:pPr>
              <a:endParaRPr sz="1200"/>
            </a:p>
            <a:p>
              <a:pPr marL="225551">
                <a:lnSpc>
                  <a:spcPct val="95825"/>
                </a:lnSpc>
              </a:pPr>
              <a:r>
                <a:rPr sz="1100" b="1" spc="9" dirty="0" smtClean="0">
                  <a:latin typeface="Times New Roman"/>
                  <a:cs typeface="Times New Roman"/>
                </a:rPr>
                <a:t>P</a:t>
              </a:r>
              <a:r>
                <a:rPr sz="1100" b="1" spc="-4" dirty="0" smtClean="0">
                  <a:latin typeface="Times New Roman"/>
                  <a:cs typeface="Times New Roman"/>
                </a:rPr>
                <a:t>REGUNTA</a:t>
              </a:r>
              <a:r>
                <a:rPr sz="1100" b="1" spc="0" dirty="0" smtClean="0">
                  <a:latin typeface="Times New Roman"/>
                  <a:cs typeface="Times New Roman"/>
                </a:rPr>
                <a:t>S</a:t>
              </a:r>
              <a:endParaRPr sz="1100">
                <a:latin typeface="Times New Roman"/>
                <a:cs typeface="Times New Roman"/>
              </a:endParaRPr>
            </a:p>
          </p:txBody>
        </p:sp>
        <p:sp>
          <p:nvSpPr>
            <p:cNvPr id="49" name="object 49"/>
            <p:cNvSpPr txBox="1"/>
            <p:nvPr/>
          </p:nvSpPr>
          <p:spPr>
            <a:xfrm>
              <a:off x="2996819" y="3816730"/>
              <a:ext cx="280415" cy="495300"/>
            </a:xfrm>
            <a:prstGeom prst="rect">
              <a:avLst/>
            </a:prstGeom>
          </p:spPr>
          <p:txBody>
            <a:bodyPr wrap="square" lIns="0" tIns="0" rIns="0" bIns="0" rtlCol="0">
              <a:noAutofit/>
            </a:bodyPr>
            <a:lstStyle/>
            <a:p>
              <a:pPr>
                <a:lnSpc>
                  <a:spcPts val="1200"/>
                </a:lnSpc>
                <a:spcBef>
                  <a:spcPts val="89"/>
                </a:spcBef>
              </a:pPr>
              <a:endParaRPr sz="1200"/>
            </a:p>
            <a:p>
              <a:pPr marL="74675">
                <a:lnSpc>
                  <a:spcPct val="95825"/>
                </a:lnSpc>
              </a:pPr>
              <a:r>
                <a:rPr sz="1100" b="1" spc="0" dirty="0" smtClean="0">
                  <a:latin typeface="Times New Roman"/>
                  <a:cs typeface="Times New Roman"/>
                </a:rPr>
                <a:t>SI</a:t>
              </a:r>
              <a:endParaRPr sz="1100">
                <a:latin typeface="Times New Roman"/>
                <a:cs typeface="Times New Roman"/>
              </a:endParaRPr>
            </a:p>
          </p:txBody>
        </p:sp>
        <p:sp>
          <p:nvSpPr>
            <p:cNvPr id="48" name="object 48"/>
            <p:cNvSpPr txBox="1"/>
            <p:nvPr/>
          </p:nvSpPr>
          <p:spPr>
            <a:xfrm>
              <a:off x="3277234" y="3816730"/>
              <a:ext cx="365760" cy="495300"/>
            </a:xfrm>
            <a:prstGeom prst="rect">
              <a:avLst/>
            </a:prstGeom>
          </p:spPr>
          <p:txBody>
            <a:bodyPr wrap="square" lIns="0" tIns="0" rIns="0" bIns="0" rtlCol="0">
              <a:noAutofit/>
            </a:bodyPr>
            <a:lstStyle/>
            <a:p>
              <a:pPr>
                <a:lnSpc>
                  <a:spcPts val="1200"/>
                </a:lnSpc>
                <a:spcBef>
                  <a:spcPts val="89"/>
                </a:spcBef>
              </a:pPr>
              <a:endParaRPr sz="1200"/>
            </a:p>
            <a:p>
              <a:pPr marL="77724">
                <a:lnSpc>
                  <a:spcPct val="95825"/>
                </a:lnSpc>
              </a:pPr>
              <a:r>
                <a:rPr sz="1100" b="1" spc="-4" dirty="0" smtClean="0">
                  <a:latin typeface="Times New Roman"/>
                  <a:cs typeface="Times New Roman"/>
                </a:rPr>
                <a:t>NO</a:t>
              </a:r>
              <a:endParaRPr sz="1100">
                <a:latin typeface="Times New Roman"/>
                <a:cs typeface="Times New Roman"/>
              </a:endParaRPr>
            </a:p>
          </p:txBody>
        </p:sp>
        <p:sp>
          <p:nvSpPr>
            <p:cNvPr id="47" name="object 47"/>
            <p:cNvSpPr txBox="1"/>
            <p:nvPr/>
          </p:nvSpPr>
          <p:spPr>
            <a:xfrm>
              <a:off x="3642995" y="3816730"/>
              <a:ext cx="1731517" cy="327660"/>
            </a:xfrm>
            <a:prstGeom prst="rect">
              <a:avLst/>
            </a:prstGeom>
          </p:spPr>
          <p:txBody>
            <a:bodyPr wrap="square" lIns="0" tIns="0" rIns="0" bIns="0" rtlCol="0">
              <a:noAutofit/>
            </a:bodyPr>
            <a:lstStyle/>
            <a:p>
              <a:pPr marL="542543">
                <a:lnSpc>
                  <a:spcPct val="95825"/>
                </a:lnSpc>
                <a:spcBef>
                  <a:spcPts val="30"/>
                </a:spcBef>
              </a:pPr>
              <a:r>
                <a:rPr sz="1100" b="1" spc="9" dirty="0" smtClean="0">
                  <a:latin typeface="Times New Roman"/>
                  <a:cs typeface="Times New Roman"/>
                </a:rPr>
                <a:t>P</a:t>
              </a:r>
              <a:r>
                <a:rPr sz="1100" b="1" spc="-4" dirty="0" smtClean="0">
                  <a:latin typeface="Times New Roman"/>
                  <a:cs typeface="Times New Roman"/>
                </a:rPr>
                <a:t>UNTA</a:t>
              </a:r>
              <a:r>
                <a:rPr sz="1100" b="1" spc="0" dirty="0" smtClean="0">
                  <a:latin typeface="Times New Roman"/>
                  <a:cs typeface="Times New Roman"/>
                </a:rPr>
                <a:t>JE</a:t>
              </a:r>
              <a:endParaRPr sz="1100">
                <a:latin typeface="Times New Roman"/>
                <a:cs typeface="Times New Roman"/>
              </a:endParaRPr>
            </a:p>
          </p:txBody>
        </p:sp>
        <p:sp>
          <p:nvSpPr>
            <p:cNvPr id="46" name="object 46"/>
            <p:cNvSpPr txBox="1"/>
            <p:nvPr/>
          </p:nvSpPr>
          <p:spPr>
            <a:xfrm>
              <a:off x="5374513" y="3816730"/>
              <a:ext cx="1458849" cy="495300"/>
            </a:xfrm>
            <a:prstGeom prst="rect">
              <a:avLst/>
            </a:prstGeom>
          </p:spPr>
          <p:txBody>
            <a:bodyPr wrap="square" lIns="0" tIns="0" rIns="0" bIns="0" rtlCol="0">
              <a:noAutofit/>
            </a:bodyPr>
            <a:lstStyle/>
            <a:p>
              <a:pPr>
                <a:lnSpc>
                  <a:spcPts val="1200"/>
                </a:lnSpc>
                <a:spcBef>
                  <a:spcPts val="89"/>
                </a:spcBef>
              </a:pPr>
              <a:endParaRPr sz="1200"/>
            </a:p>
            <a:p>
              <a:pPr marL="68579">
                <a:lnSpc>
                  <a:spcPct val="95825"/>
                </a:lnSpc>
              </a:pPr>
              <a:r>
                <a:rPr sz="1100" b="1" spc="-4" dirty="0" smtClean="0">
                  <a:latin typeface="Times New Roman"/>
                  <a:cs typeface="Times New Roman"/>
                </a:rPr>
                <a:t>O</a:t>
              </a:r>
              <a:r>
                <a:rPr sz="1100" b="1" spc="4" dirty="0" smtClean="0">
                  <a:latin typeface="Times New Roman"/>
                  <a:cs typeface="Times New Roman"/>
                </a:rPr>
                <a:t>B</a:t>
              </a:r>
              <a:r>
                <a:rPr sz="1100" b="1" spc="0" dirty="0" smtClean="0">
                  <a:latin typeface="Times New Roman"/>
                  <a:cs typeface="Times New Roman"/>
                </a:rPr>
                <a:t>S</a:t>
              </a:r>
              <a:r>
                <a:rPr sz="1100" b="1" spc="-4" dirty="0" smtClean="0">
                  <a:latin typeface="Times New Roman"/>
                  <a:cs typeface="Times New Roman"/>
                </a:rPr>
                <a:t>ERVAC</a:t>
              </a:r>
              <a:r>
                <a:rPr sz="1100" b="1" spc="0" dirty="0" smtClean="0">
                  <a:latin typeface="Times New Roman"/>
                  <a:cs typeface="Times New Roman"/>
                </a:rPr>
                <a:t>I</a:t>
              </a:r>
              <a:r>
                <a:rPr sz="1100" b="1" spc="4" dirty="0" smtClean="0">
                  <a:latin typeface="Times New Roman"/>
                  <a:cs typeface="Times New Roman"/>
                </a:rPr>
                <a:t>O</a:t>
              </a:r>
              <a:r>
                <a:rPr sz="1100" b="1" spc="-4" dirty="0" smtClean="0">
                  <a:latin typeface="Times New Roman"/>
                  <a:cs typeface="Times New Roman"/>
                </a:rPr>
                <a:t>NE</a:t>
              </a:r>
              <a:r>
                <a:rPr sz="1100" b="1" spc="0" dirty="0" smtClean="0">
                  <a:latin typeface="Times New Roman"/>
                  <a:cs typeface="Times New Roman"/>
                </a:rPr>
                <a:t>S</a:t>
              </a:r>
              <a:endParaRPr sz="1100">
                <a:latin typeface="Times New Roman"/>
                <a:cs typeface="Times New Roman"/>
              </a:endParaRPr>
            </a:p>
          </p:txBody>
        </p:sp>
        <p:sp>
          <p:nvSpPr>
            <p:cNvPr id="45" name="object 45"/>
            <p:cNvSpPr txBox="1"/>
            <p:nvPr/>
          </p:nvSpPr>
          <p:spPr>
            <a:xfrm>
              <a:off x="3642995" y="4144391"/>
              <a:ext cx="960374" cy="167639"/>
            </a:xfrm>
            <a:prstGeom prst="rect">
              <a:avLst/>
            </a:prstGeom>
          </p:spPr>
          <p:txBody>
            <a:bodyPr wrap="square" lIns="0" tIns="0" rIns="0" bIns="0" rtlCol="0">
              <a:noAutofit/>
            </a:bodyPr>
            <a:lstStyle/>
            <a:p>
              <a:pPr marL="102107">
                <a:lnSpc>
                  <a:spcPct val="95825"/>
                </a:lnSpc>
                <a:spcBef>
                  <a:spcPts val="15"/>
                </a:spcBef>
              </a:pPr>
              <a:r>
                <a:rPr sz="1100" b="1" spc="-4" dirty="0" smtClean="0">
                  <a:latin typeface="Times New Roman"/>
                  <a:cs typeface="Times New Roman"/>
                </a:rPr>
                <a:t>O</a:t>
              </a:r>
              <a:r>
                <a:rPr sz="1100" b="1" spc="4" dirty="0" smtClean="0">
                  <a:latin typeface="Times New Roman"/>
                  <a:cs typeface="Times New Roman"/>
                </a:rPr>
                <a:t>B</a:t>
              </a:r>
              <a:r>
                <a:rPr sz="1100" b="1" spc="-4" dirty="0" smtClean="0">
                  <a:latin typeface="Times New Roman"/>
                  <a:cs typeface="Times New Roman"/>
                </a:rPr>
                <a:t>TEN</a:t>
              </a:r>
              <a:r>
                <a:rPr sz="1100" b="1" spc="0" dirty="0" smtClean="0">
                  <a:latin typeface="Times New Roman"/>
                  <a:cs typeface="Times New Roman"/>
                </a:rPr>
                <a:t>IDO</a:t>
              </a:r>
              <a:endParaRPr sz="1100">
                <a:latin typeface="Times New Roman"/>
                <a:cs typeface="Times New Roman"/>
              </a:endParaRPr>
            </a:p>
          </p:txBody>
        </p:sp>
        <p:sp>
          <p:nvSpPr>
            <p:cNvPr id="44" name="object 44"/>
            <p:cNvSpPr txBox="1"/>
            <p:nvPr/>
          </p:nvSpPr>
          <p:spPr>
            <a:xfrm>
              <a:off x="4603369" y="4144391"/>
              <a:ext cx="771143" cy="167639"/>
            </a:xfrm>
            <a:prstGeom prst="rect">
              <a:avLst/>
            </a:prstGeom>
          </p:spPr>
          <p:txBody>
            <a:bodyPr wrap="square" lIns="0" tIns="0" rIns="0" bIns="0" rtlCol="0">
              <a:noAutofit/>
            </a:bodyPr>
            <a:lstStyle/>
            <a:p>
              <a:pPr marL="94487">
                <a:lnSpc>
                  <a:spcPct val="95825"/>
                </a:lnSpc>
                <a:spcBef>
                  <a:spcPts val="15"/>
                </a:spcBef>
              </a:pPr>
              <a:r>
                <a:rPr sz="1100" b="1" spc="-4" dirty="0" smtClean="0">
                  <a:latin typeface="Times New Roman"/>
                  <a:cs typeface="Times New Roman"/>
                </a:rPr>
                <a:t>Ó</a:t>
              </a:r>
              <a:r>
                <a:rPr sz="1100" b="1" spc="9" dirty="0" smtClean="0">
                  <a:latin typeface="Times New Roman"/>
                  <a:cs typeface="Times New Roman"/>
                </a:rPr>
                <a:t>P</a:t>
              </a:r>
              <a:r>
                <a:rPr sz="1100" b="1" spc="-4" dirty="0" smtClean="0">
                  <a:latin typeface="Times New Roman"/>
                  <a:cs typeface="Times New Roman"/>
                </a:rPr>
                <a:t>T</a:t>
              </a:r>
              <a:r>
                <a:rPr sz="1100" b="1" spc="0" dirty="0" smtClean="0">
                  <a:latin typeface="Times New Roman"/>
                  <a:cs typeface="Times New Roman"/>
                </a:rPr>
                <a:t>I</a:t>
              </a:r>
              <a:r>
                <a:rPr sz="1100" b="1" spc="-9" dirty="0" smtClean="0">
                  <a:latin typeface="Times New Roman"/>
                  <a:cs typeface="Times New Roman"/>
                </a:rPr>
                <a:t>M</a:t>
              </a:r>
              <a:r>
                <a:rPr sz="1100" b="1" spc="0" dirty="0" smtClean="0">
                  <a:latin typeface="Times New Roman"/>
                  <a:cs typeface="Times New Roman"/>
                </a:rPr>
                <a:t>O</a:t>
              </a:r>
              <a:endParaRPr sz="1100">
                <a:latin typeface="Times New Roman"/>
                <a:cs typeface="Times New Roman"/>
              </a:endParaRPr>
            </a:p>
          </p:txBody>
        </p:sp>
        <p:sp>
          <p:nvSpPr>
            <p:cNvPr id="43" name="object 43"/>
            <p:cNvSpPr txBox="1"/>
            <p:nvPr/>
          </p:nvSpPr>
          <p:spPr>
            <a:xfrm>
              <a:off x="1371854" y="4312030"/>
              <a:ext cx="309372" cy="736346"/>
            </a:xfrm>
            <a:prstGeom prst="rect">
              <a:avLst/>
            </a:prstGeom>
          </p:spPr>
          <p:txBody>
            <a:bodyPr wrap="square" lIns="0" tIns="0" rIns="0" bIns="0" rtlCol="0">
              <a:noAutofit/>
            </a:bodyPr>
            <a:lstStyle/>
            <a:p>
              <a:pPr>
                <a:lnSpc>
                  <a:spcPts val="1300"/>
                </a:lnSpc>
                <a:spcBef>
                  <a:spcPts val="63"/>
                </a:spcBef>
              </a:pPr>
              <a:endParaRPr sz="1300"/>
            </a:p>
            <a:p>
              <a:pPr marL="91693" marR="93218" algn="ctr">
                <a:lnSpc>
                  <a:spcPct val="95825"/>
                </a:lnSpc>
              </a:pPr>
              <a:r>
                <a:rPr sz="1200" spc="0" dirty="0" smtClean="0">
                  <a:latin typeface="Times New Roman"/>
                  <a:cs typeface="Times New Roman"/>
                </a:rPr>
                <a:t>1</a:t>
              </a:r>
              <a:endParaRPr sz="1200">
                <a:latin typeface="Times New Roman"/>
                <a:cs typeface="Times New Roman"/>
              </a:endParaRPr>
            </a:p>
          </p:txBody>
        </p:sp>
        <p:sp>
          <p:nvSpPr>
            <p:cNvPr id="42" name="object 42"/>
            <p:cNvSpPr txBox="1"/>
            <p:nvPr/>
          </p:nvSpPr>
          <p:spPr>
            <a:xfrm>
              <a:off x="1681226" y="4312030"/>
              <a:ext cx="1315592" cy="736346"/>
            </a:xfrm>
            <a:prstGeom prst="rect">
              <a:avLst/>
            </a:prstGeom>
          </p:spPr>
          <p:txBody>
            <a:bodyPr wrap="square" lIns="0" tIns="0" rIns="0" bIns="0" rtlCol="0">
              <a:noAutofit/>
            </a:bodyPr>
            <a:lstStyle/>
            <a:p>
              <a:pPr marL="67055" marR="47725" algn="just">
                <a:lnSpc>
                  <a:spcPts val="1150"/>
                </a:lnSpc>
                <a:spcBef>
                  <a:spcPts val="62"/>
                </a:spcBef>
              </a:pPr>
              <a:r>
                <a:rPr sz="1000" spc="0" dirty="0" smtClean="0">
                  <a:latin typeface="Times New Roman"/>
                  <a:cs typeface="Times New Roman"/>
                </a:rPr>
                <a:t>¿</a:t>
              </a:r>
              <a:r>
                <a:rPr sz="1000" spc="-4" dirty="0" smtClean="0">
                  <a:latin typeface="Times New Roman"/>
                  <a:cs typeface="Times New Roman"/>
                </a:rPr>
                <a:t>L</a:t>
              </a:r>
              <a:r>
                <a:rPr sz="1000" spc="0" dirty="0" smtClean="0">
                  <a:latin typeface="Times New Roman"/>
                  <a:cs typeface="Times New Roman"/>
                </a:rPr>
                <a:t>a   est</a:t>
              </a:r>
              <a:r>
                <a:rPr sz="1000" spc="14" dirty="0" smtClean="0">
                  <a:latin typeface="Times New Roman"/>
                  <a:cs typeface="Times New Roman"/>
                </a:rPr>
                <a:t>r</a:t>
              </a:r>
              <a:r>
                <a:rPr sz="1000" spc="-4" dirty="0" smtClean="0">
                  <a:latin typeface="Times New Roman"/>
                  <a:cs typeface="Times New Roman"/>
                </a:rPr>
                <a:t>u</a:t>
              </a:r>
              <a:r>
                <a:rPr sz="1000" spc="0" dirty="0" smtClean="0">
                  <a:latin typeface="Times New Roman"/>
                  <a:cs typeface="Times New Roman"/>
                </a:rPr>
                <a:t>c</a:t>
              </a:r>
              <a:r>
                <a:rPr sz="1000" spc="9" dirty="0" smtClean="0">
                  <a:latin typeface="Times New Roman"/>
                  <a:cs typeface="Times New Roman"/>
                </a:rPr>
                <a:t>t</a:t>
              </a:r>
              <a:r>
                <a:rPr sz="1000" spc="-4" dirty="0" smtClean="0">
                  <a:latin typeface="Times New Roman"/>
                  <a:cs typeface="Times New Roman"/>
                </a:rPr>
                <a:t>u</a:t>
              </a:r>
              <a:r>
                <a:rPr sz="1000" spc="4" dirty="0" smtClean="0">
                  <a:latin typeface="Times New Roman"/>
                  <a:cs typeface="Times New Roman"/>
                </a:rPr>
                <a:t>r</a:t>
              </a:r>
              <a:r>
                <a:rPr sz="1000" spc="0" dirty="0" smtClean="0">
                  <a:latin typeface="Times New Roman"/>
                  <a:cs typeface="Times New Roman"/>
                </a:rPr>
                <a:t>a </a:t>
              </a:r>
              <a:r>
                <a:rPr sz="1000" spc="4" dirty="0" smtClean="0">
                  <a:latin typeface="Times New Roman"/>
                  <a:cs typeface="Times New Roman"/>
                </a:rPr>
                <a:t>or</a:t>
              </a:r>
              <a:r>
                <a:rPr sz="1000" spc="-4" dirty="0" smtClean="0">
                  <a:latin typeface="Times New Roman"/>
                  <a:cs typeface="Times New Roman"/>
                </a:rPr>
                <a:t>g</a:t>
              </a:r>
              <a:r>
                <a:rPr sz="1000" spc="0" dirty="0" smtClean="0">
                  <a:latin typeface="Times New Roman"/>
                  <a:cs typeface="Times New Roman"/>
                </a:rPr>
                <a:t>á</a:t>
              </a:r>
              <a:r>
                <a:rPr sz="1000" spc="-4" dirty="0" smtClean="0">
                  <a:latin typeface="Times New Roman"/>
                  <a:cs typeface="Times New Roman"/>
                </a:rPr>
                <a:t>n</a:t>
              </a:r>
              <a:r>
                <a:rPr sz="1000" spc="0" dirty="0" smtClean="0">
                  <a:latin typeface="Times New Roman"/>
                  <a:cs typeface="Times New Roman"/>
                </a:rPr>
                <a:t>ica</a:t>
              </a:r>
              <a:r>
                <a:rPr sz="1000" spc="-4"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r>
                <a:rPr sz="1000" spc="15" dirty="0" smtClean="0">
                  <a:latin typeface="Times New Roman"/>
                  <a:cs typeface="Times New Roman"/>
                </a:rPr>
                <a:t> </a:t>
              </a:r>
              <a:r>
                <a:rPr sz="1000" spc="0" dirty="0" smtClean="0">
                  <a:latin typeface="Times New Roman"/>
                  <a:cs typeface="Times New Roman"/>
                </a:rPr>
                <a:t>la</a:t>
              </a:r>
              <a:r>
                <a:rPr sz="1000" spc="27" dirty="0" smtClean="0">
                  <a:latin typeface="Times New Roman"/>
                  <a:cs typeface="Times New Roman"/>
                </a:rPr>
                <a:t> </a:t>
              </a:r>
              <a:r>
                <a:rPr sz="1000" spc="14" dirty="0" smtClean="0">
                  <a:latin typeface="Times New Roman"/>
                  <a:cs typeface="Times New Roman"/>
                </a:rPr>
                <a:t>e</a:t>
              </a:r>
              <a:r>
                <a:rPr sz="1000" spc="-19" dirty="0" smtClean="0">
                  <a:latin typeface="Times New Roman"/>
                  <a:cs typeface="Times New Roman"/>
                </a:rPr>
                <a:t>m</a:t>
              </a:r>
              <a:r>
                <a:rPr sz="1000" spc="4" dirty="0" smtClean="0">
                  <a:latin typeface="Times New Roman"/>
                  <a:cs typeface="Times New Roman"/>
                </a:rPr>
                <a:t>pr</a:t>
              </a:r>
              <a:r>
                <a:rPr sz="1000" spc="0" dirty="0" smtClean="0">
                  <a:latin typeface="Times New Roman"/>
                  <a:cs typeface="Times New Roman"/>
                </a:rPr>
                <a:t>esa está   </a:t>
              </a:r>
              <a:r>
                <a:rPr sz="1000" spc="134" dirty="0" smtClean="0">
                  <a:latin typeface="Times New Roman"/>
                  <a:cs typeface="Times New Roman"/>
                </a:rPr>
                <a:t> </a:t>
              </a:r>
              <a:r>
                <a:rPr sz="1000" spc="0" dirty="0" smtClean="0">
                  <a:latin typeface="Times New Roman"/>
                  <a:cs typeface="Times New Roman"/>
                </a:rPr>
                <a:t>a</a:t>
              </a:r>
              <a:r>
                <a:rPr sz="1000" spc="4" dirty="0" smtClean="0">
                  <a:latin typeface="Times New Roman"/>
                  <a:cs typeface="Times New Roman"/>
                </a:rPr>
                <a:t>cord</a:t>
              </a:r>
              <a:r>
                <a:rPr sz="1000" spc="0" dirty="0" smtClean="0">
                  <a:latin typeface="Times New Roman"/>
                  <a:cs typeface="Times New Roman"/>
                </a:rPr>
                <a:t>e   </a:t>
              </a:r>
              <a:r>
                <a:rPr sz="1000" spc="123" dirty="0" smtClean="0">
                  <a:latin typeface="Times New Roman"/>
                  <a:cs typeface="Times New Roman"/>
                </a:rPr>
                <a:t> </a:t>
              </a:r>
              <a:r>
                <a:rPr sz="1000" spc="0" dirty="0" smtClean="0">
                  <a:latin typeface="Times New Roman"/>
                  <a:cs typeface="Times New Roman"/>
                </a:rPr>
                <a:t>a   </a:t>
              </a:r>
              <a:r>
                <a:rPr sz="1000" spc="145" dirty="0" smtClean="0">
                  <a:latin typeface="Times New Roman"/>
                  <a:cs typeface="Times New Roman"/>
                </a:rPr>
                <a:t> </a:t>
              </a:r>
              <a:r>
                <a:rPr sz="1000" spc="0" dirty="0" smtClean="0">
                  <a:latin typeface="Times New Roman"/>
                  <a:cs typeface="Times New Roman"/>
                </a:rPr>
                <a:t>l</a:t>
              </a:r>
              <a:r>
                <a:rPr sz="1000" spc="4" dirty="0" smtClean="0">
                  <a:latin typeface="Times New Roman"/>
                  <a:cs typeface="Times New Roman"/>
                </a:rPr>
                <a:t>o</a:t>
              </a:r>
              <a:r>
                <a:rPr sz="1000" spc="0" dirty="0" smtClean="0">
                  <a:latin typeface="Times New Roman"/>
                  <a:cs typeface="Times New Roman"/>
                </a:rPr>
                <a:t>s</a:t>
              </a:r>
              <a:endParaRPr sz="1000" dirty="0">
                <a:latin typeface="Times New Roman"/>
                <a:cs typeface="Times New Roman"/>
              </a:endParaRPr>
            </a:p>
            <a:p>
              <a:pPr marL="67055" marR="50888" algn="just">
                <a:lnSpc>
                  <a:spcPts val="1140"/>
                </a:lnSpc>
                <a:spcBef>
                  <a:spcPts val="9"/>
                </a:spcBef>
              </a:pPr>
              <a:r>
                <a:rPr sz="1000" spc="4" dirty="0" smtClean="0">
                  <a:latin typeface="Times New Roman"/>
                  <a:cs typeface="Times New Roman"/>
                </a:rPr>
                <a:t>r</a:t>
              </a:r>
              <a:r>
                <a:rPr sz="1000" spc="0" dirty="0" smtClean="0">
                  <a:latin typeface="Times New Roman"/>
                  <a:cs typeface="Times New Roman"/>
                </a:rPr>
                <a:t>e</a:t>
              </a:r>
              <a:r>
                <a:rPr sz="1000" spc="4" dirty="0" smtClean="0">
                  <a:latin typeface="Times New Roman"/>
                  <a:cs typeface="Times New Roman"/>
                </a:rPr>
                <a:t>q</a:t>
              </a:r>
              <a:r>
                <a:rPr sz="1000" spc="-4" dirty="0" smtClean="0">
                  <a:latin typeface="Times New Roman"/>
                  <a:cs typeface="Times New Roman"/>
                </a:rPr>
                <a:t>u</a:t>
              </a:r>
              <a:r>
                <a:rPr sz="1000" spc="0" dirty="0" smtClean="0">
                  <a:latin typeface="Times New Roman"/>
                  <a:cs typeface="Times New Roman"/>
                </a:rPr>
                <a:t>e</a:t>
              </a:r>
              <a:r>
                <a:rPr sz="1000" spc="4" dirty="0" smtClean="0">
                  <a:latin typeface="Times New Roman"/>
                  <a:cs typeface="Times New Roman"/>
                </a:rPr>
                <a:t>r</a:t>
              </a:r>
              <a:r>
                <a:rPr sz="1000" spc="9" dirty="0" smtClean="0">
                  <a:latin typeface="Times New Roman"/>
                  <a:cs typeface="Times New Roman"/>
                </a:rPr>
                <a:t>i</a:t>
              </a:r>
              <a:r>
                <a:rPr sz="1000" spc="-19" dirty="0" smtClean="0">
                  <a:latin typeface="Times New Roman"/>
                  <a:cs typeface="Times New Roman"/>
                </a:rPr>
                <a:t>m</a:t>
              </a:r>
              <a:r>
                <a:rPr sz="1000" spc="0" dirty="0" smtClean="0">
                  <a:latin typeface="Times New Roman"/>
                  <a:cs typeface="Times New Roman"/>
                </a:rPr>
                <a:t>i</a:t>
              </a:r>
              <a:r>
                <a:rPr sz="1000" spc="9"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a:t>
              </a:r>
              <a:r>
                <a:rPr sz="1000" spc="4" dirty="0" smtClean="0">
                  <a:latin typeface="Times New Roman"/>
                  <a:cs typeface="Times New Roman"/>
                </a:rPr>
                <a:t>o</a:t>
              </a:r>
              <a:r>
                <a:rPr sz="1000" spc="0" dirty="0" smtClean="0">
                  <a:latin typeface="Times New Roman"/>
                  <a:cs typeface="Times New Roman"/>
                </a:rPr>
                <a:t>s </a:t>
              </a:r>
              <a:r>
                <a:rPr sz="1000" spc="4" dirty="0" smtClean="0">
                  <a:latin typeface="Times New Roman"/>
                  <a:cs typeface="Times New Roman"/>
                </a:rPr>
                <a:t>r</a:t>
              </a:r>
              <a:r>
                <a:rPr sz="1000" spc="0" dirty="0" smtClean="0">
                  <a:latin typeface="Times New Roman"/>
                  <a:cs typeface="Times New Roman"/>
                </a:rPr>
                <a:t>e</a:t>
              </a:r>
              <a:r>
                <a:rPr sz="1000" spc="4" dirty="0" smtClean="0">
                  <a:latin typeface="Times New Roman"/>
                  <a:cs typeface="Times New Roman"/>
                </a:rPr>
                <a:t>a</a:t>
              </a:r>
              <a:r>
                <a:rPr sz="1000" spc="0" dirty="0" smtClean="0">
                  <a:latin typeface="Times New Roman"/>
                  <a:cs typeface="Times New Roman"/>
                </a:rPr>
                <a:t>les </a:t>
              </a:r>
              <a:r>
                <a:rPr sz="1000" spc="4" dirty="0" smtClean="0">
                  <a:latin typeface="Times New Roman"/>
                  <a:cs typeface="Times New Roman"/>
                </a:rPr>
                <a:t>d</a:t>
              </a:r>
              <a:r>
                <a:rPr sz="1000" spc="0" dirty="0" smtClean="0">
                  <a:latin typeface="Times New Roman"/>
                  <a:cs typeface="Times New Roman"/>
                </a:rPr>
                <a:t>el</a:t>
              </a:r>
              <a:r>
                <a:rPr sz="1000" spc="-7"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a:t>
              </a:r>
              <a:r>
                <a:rPr sz="1000" spc="-19" dirty="0" smtClean="0">
                  <a:latin typeface="Times New Roman"/>
                  <a:cs typeface="Times New Roman"/>
                </a:rPr>
                <a:t>m</a:t>
              </a:r>
              <a:r>
                <a:rPr sz="1000" spc="0"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a:t>
              </a:r>
              <a:r>
                <a:rPr sz="1000" spc="4" dirty="0" smtClean="0">
                  <a:latin typeface="Times New Roman"/>
                  <a:cs typeface="Times New Roman"/>
                </a:rPr>
                <a:t>o</a:t>
              </a:r>
              <a:r>
                <a:rPr sz="1000" spc="0" dirty="0" smtClean="0">
                  <a:latin typeface="Times New Roman"/>
                  <a:cs typeface="Times New Roman"/>
                </a:rPr>
                <a:t>?</a:t>
              </a:r>
              <a:endParaRPr sz="1000" dirty="0">
                <a:latin typeface="Times New Roman"/>
                <a:cs typeface="Times New Roman"/>
              </a:endParaRPr>
            </a:p>
          </p:txBody>
        </p:sp>
        <p:sp>
          <p:nvSpPr>
            <p:cNvPr id="41" name="object 41"/>
            <p:cNvSpPr txBox="1"/>
            <p:nvPr/>
          </p:nvSpPr>
          <p:spPr>
            <a:xfrm>
              <a:off x="2996819" y="4312030"/>
              <a:ext cx="280415" cy="736346"/>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3277234" y="4312030"/>
              <a:ext cx="365760" cy="736346"/>
            </a:xfrm>
            <a:prstGeom prst="rect">
              <a:avLst/>
            </a:prstGeom>
          </p:spPr>
          <p:txBody>
            <a:bodyPr wrap="square" lIns="0" tIns="0" rIns="0" bIns="0" rtlCol="0">
              <a:noAutofit/>
            </a:bodyPr>
            <a:lstStyle/>
            <a:p>
              <a:pPr>
                <a:lnSpc>
                  <a:spcPts val="1300"/>
                </a:lnSpc>
                <a:spcBef>
                  <a:spcPts val="63"/>
                </a:spcBef>
              </a:pPr>
              <a:endParaRPr sz="1300"/>
            </a:p>
            <a:p>
              <a:pPr marL="103886" marR="103581" algn="ctr">
                <a:lnSpc>
                  <a:spcPct val="95825"/>
                </a:lnSpc>
              </a:pPr>
              <a:r>
                <a:rPr sz="1200" spc="0" dirty="0" smtClean="0">
                  <a:latin typeface="Times New Roman"/>
                  <a:cs typeface="Times New Roman"/>
                </a:rPr>
                <a:t>X</a:t>
              </a:r>
              <a:endParaRPr sz="1200">
                <a:latin typeface="Times New Roman"/>
                <a:cs typeface="Times New Roman"/>
              </a:endParaRPr>
            </a:p>
          </p:txBody>
        </p:sp>
        <p:sp>
          <p:nvSpPr>
            <p:cNvPr id="39" name="object 39"/>
            <p:cNvSpPr txBox="1"/>
            <p:nvPr/>
          </p:nvSpPr>
          <p:spPr>
            <a:xfrm>
              <a:off x="3642995" y="4312030"/>
              <a:ext cx="960374" cy="736346"/>
            </a:xfrm>
            <a:prstGeom prst="rect">
              <a:avLst/>
            </a:prstGeom>
          </p:spPr>
          <p:txBody>
            <a:bodyPr wrap="square" lIns="0" tIns="0" rIns="0" bIns="0" rtlCol="0">
              <a:noAutofit/>
            </a:bodyPr>
            <a:lstStyle/>
            <a:p>
              <a:pPr>
                <a:lnSpc>
                  <a:spcPts val="1300"/>
                </a:lnSpc>
                <a:spcBef>
                  <a:spcPts val="63"/>
                </a:spcBef>
              </a:pPr>
              <a:endParaRPr sz="1300"/>
            </a:p>
            <a:p>
              <a:pPr marL="416305" marR="419608" algn="ctr">
                <a:lnSpc>
                  <a:spcPct val="95825"/>
                </a:lnSpc>
              </a:pPr>
              <a:r>
                <a:rPr sz="1200" spc="0" dirty="0" smtClean="0">
                  <a:latin typeface="Times New Roman"/>
                  <a:cs typeface="Times New Roman"/>
                </a:rPr>
                <a:t>0</a:t>
              </a:r>
              <a:endParaRPr sz="1200">
                <a:latin typeface="Times New Roman"/>
                <a:cs typeface="Times New Roman"/>
              </a:endParaRPr>
            </a:p>
          </p:txBody>
        </p:sp>
        <p:sp>
          <p:nvSpPr>
            <p:cNvPr id="38" name="object 38"/>
            <p:cNvSpPr txBox="1"/>
            <p:nvPr/>
          </p:nvSpPr>
          <p:spPr>
            <a:xfrm>
              <a:off x="4603369" y="4312030"/>
              <a:ext cx="771143" cy="736346"/>
            </a:xfrm>
            <a:prstGeom prst="rect">
              <a:avLst/>
            </a:prstGeom>
          </p:spPr>
          <p:txBody>
            <a:bodyPr wrap="square" lIns="0" tIns="0" rIns="0" bIns="0" rtlCol="0">
              <a:noAutofit/>
            </a:bodyPr>
            <a:lstStyle/>
            <a:p>
              <a:pPr>
                <a:lnSpc>
                  <a:spcPts val="1300"/>
                </a:lnSpc>
                <a:spcBef>
                  <a:spcPts val="63"/>
                </a:spcBef>
              </a:pPr>
              <a:endParaRPr sz="1300"/>
            </a:p>
            <a:p>
              <a:pPr marL="282919" marR="28291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6" name="object 36"/>
            <p:cNvSpPr txBox="1"/>
            <p:nvPr/>
          </p:nvSpPr>
          <p:spPr>
            <a:xfrm>
              <a:off x="1371854" y="5048376"/>
              <a:ext cx="309372" cy="591312"/>
            </a:xfrm>
            <a:prstGeom prst="rect">
              <a:avLst/>
            </a:prstGeom>
          </p:spPr>
          <p:txBody>
            <a:bodyPr wrap="square" lIns="0" tIns="0" rIns="0" bIns="0" rtlCol="0">
              <a:noAutofit/>
            </a:bodyPr>
            <a:lstStyle/>
            <a:p>
              <a:pPr>
                <a:lnSpc>
                  <a:spcPts val="1300"/>
                </a:lnSpc>
                <a:spcBef>
                  <a:spcPts val="63"/>
                </a:spcBef>
              </a:pPr>
              <a:endParaRPr sz="1300"/>
            </a:p>
            <a:p>
              <a:pPr marL="91693" marR="93218" algn="ctr">
                <a:lnSpc>
                  <a:spcPct val="95825"/>
                </a:lnSpc>
              </a:pPr>
              <a:r>
                <a:rPr sz="1200" spc="0" dirty="0" smtClean="0">
                  <a:latin typeface="Times New Roman"/>
                  <a:cs typeface="Times New Roman"/>
                </a:rPr>
                <a:t>2</a:t>
              </a:r>
              <a:endParaRPr sz="1200">
                <a:latin typeface="Times New Roman"/>
                <a:cs typeface="Times New Roman"/>
              </a:endParaRPr>
            </a:p>
          </p:txBody>
        </p:sp>
        <p:sp>
          <p:nvSpPr>
            <p:cNvPr id="35" name="object 35"/>
            <p:cNvSpPr txBox="1"/>
            <p:nvPr/>
          </p:nvSpPr>
          <p:spPr>
            <a:xfrm>
              <a:off x="1681226" y="5048376"/>
              <a:ext cx="1315592" cy="591312"/>
            </a:xfrm>
            <a:prstGeom prst="rect">
              <a:avLst/>
            </a:prstGeom>
          </p:spPr>
          <p:txBody>
            <a:bodyPr wrap="square" lIns="0" tIns="0" rIns="0" bIns="0" rtlCol="0">
              <a:noAutofit/>
            </a:bodyPr>
            <a:lstStyle/>
            <a:p>
              <a:pPr marL="67055" marR="48611" algn="just">
                <a:lnSpc>
                  <a:spcPts val="1150"/>
                </a:lnSpc>
                <a:spcBef>
                  <a:spcPts val="62"/>
                </a:spcBef>
              </a:pPr>
              <a:r>
                <a:rPr sz="1000" spc="0" dirty="0" smtClean="0">
                  <a:latin typeface="Times New Roman"/>
                  <a:cs typeface="Times New Roman"/>
                </a:rPr>
                <a:t>¿</a:t>
              </a:r>
              <a:r>
                <a:rPr sz="1000" spc="-4" dirty="0" smtClean="0">
                  <a:latin typeface="Times New Roman"/>
                  <a:cs typeface="Times New Roman"/>
                </a:rPr>
                <a:t>L</a:t>
              </a:r>
              <a:r>
                <a:rPr sz="1000" spc="0" dirty="0" smtClean="0">
                  <a:latin typeface="Times New Roman"/>
                  <a:cs typeface="Times New Roman"/>
                </a:rPr>
                <a:t>as</a:t>
              </a:r>
              <a:r>
                <a:rPr sz="1000" spc="10" dirty="0" smtClean="0">
                  <a:latin typeface="Times New Roman"/>
                  <a:cs typeface="Times New Roman"/>
                </a:rPr>
                <a:t> </a:t>
              </a:r>
              <a:r>
                <a:rPr sz="1000" spc="0" dirty="0" smtClean="0">
                  <a:latin typeface="Times New Roman"/>
                  <a:cs typeface="Times New Roman"/>
                </a:rPr>
                <a:t>a</a:t>
              </a:r>
              <a:r>
                <a:rPr sz="1000" spc="4" dirty="0" smtClean="0">
                  <a:latin typeface="Times New Roman"/>
                  <a:cs typeface="Times New Roman"/>
                </a:rPr>
                <a:t>c</a:t>
              </a:r>
              <a:r>
                <a:rPr sz="1000" spc="0" dirty="0" smtClean="0">
                  <a:latin typeface="Times New Roman"/>
                  <a:cs typeface="Times New Roman"/>
                </a:rPr>
                <a:t>t</a:t>
              </a:r>
              <a:r>
                <a:rPr sz="1000" spc="9" dirty="0" smtClean="0">
                  <a:latin typeface="Times New Roman"/>
                  <a:cs typeface="Times New Roman"/>
                </a:rPr>
                <a:t>i</a:t>
              </a:r>
              <a:r>
                <a:rPr sz="1000" spc="-4" dirty="0" smtClean="0">
                  <a:latin typeface="Times New Roman"/>
                  <a:cs typeface="Times New Roman"/>
                </a:rPr>
                <a:t>v</a:t>
              </a:r>
              <a:r>
                <a:rPr sz="1000" spc="0" dirty="0" smtClean="0">
                  <a:latin typeface="Times New Roman"/>
                  <a:cs typeface="Times New Roman"/>
                </a:rPr>
                <a:t>i</a:t>
              </a:r>
              <a:r>
                <a:rPr sz="1000" spc="4" dirty="0" smtClean="0">
                  <a:latin typeface="Times New Roman"/>
                  <a:cs typeface="Times New Roman"/>
                </a:rPr>
                <a:t>d</a:t>
              </a:r>
              <a:r>
                <a:rPr sz="1000" spc="0" dirty="0" smtClean="0">
                  <a:latin typeface="Times New Roman"/>
                  <a:cs typeface="Times New Roman"/>
                </a:rPr>
                <a:t>a</a:t>
              </a:r>
              <a:r>
                <a:rPr sz="1000" spc="4" dirty="0" smtClean="0">
                  <a:latin typeface="Times New Roman"/>
                  <a:cs typeface="Times New Roman"/>
                </a:rPr>
                <a:t>d</a:t>
              </a:r>
              <a:r>
                <a:rPr sz="1000" spc="0" dirty="0" smtClean="0">
                  <a:latin typeface="Times New Roman"/>
                  <a:cs typeface="Times New Roman"/>
                </a:rPr>
                <a:t>es y </a:t>
              </a:r>
              <a:r>
                <a:rPr sz="1000" spc="-9" dirty="0" smtClean="0">
                  <a:latin typeface="Times New Roman"/>
                  <a:cs typeface="Times New Roman"/>
                </a:rPr>
                <a:t>f</a:t>
              </a:r>
              <a:r>
                <a:rPr sz="1000" spc="4" dirty="0" smtClean="0">
                  <a:latin typeface="Times New Roman"/>
                  <a:cs typeface="Times New Roman"/>
                </a:rPr>
                <a:t>u</a:t>
              </a:r>
              <a:r>
                <a:rPr sz="1000" spc="-4" dirty="0" smtClean="0">
                  <a:latin typeface="Times New Roman"/>
                  <a:cs typeface="Times New Roman"/>
                </a:rPr>
                <a:t>n</a:t>
              </a:r>
              <a:r>
                <a:rPr sz="1000" spc="0" dirty="0" smtClean="0">
                  <a:latin typeface="Times New Roman"/>
                  <a:cs typeface="Times New Roman"/>
                </a:rPr>
                <a:t>ci</a:t>
              </a:r>
              <a:r>
                <a:rPr sz="1000" spc="19"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es </a:t>
              </a:r>
              <a:r>
                <a:rPr sz="1000" spc="4" dirty="0" smtClean="0">
                  <a:latin typeface="Times New Roman"/>
                  <a:cs typeface="Times New Roman"/>
                </a:rPr>
                <a:t>d</a:t>
              </a:r>
              <a:r>
                <a:rPr sz="1000" spc="0" dirty="0" smtClean="0">
                  <a:latin typeface="Times New Roman"/>
                  <a:cs typeface="Times New Roman"/>
                </a:rPr>
                <a:t>el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a:t>
              </a:r>
              <a:r>
                <a:rPr sz="1000" spc="-19" dirty="0" smtClean="0">
                  <a:latin typeface="Times New Roman"/>
                  <a:cs typeface="Times New Roman"/>
                </a:rPr>
                <a:t>m</a:t>
              </a:r>
              <a:r>
                <a:rPr sz="1000" spc="14"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to</a:t>
              </a:r>
              <a:r>
                <a:rPr sz="1000" spc="180" dirty="0" smtClean="0">
                  <a:latin typeface="Times New Roman"/>
                  <a:cs typeface="Times New Roman"/>
                </a:rPr>
                <a:t> </a:t>
              </a:r>
              <a:r>
                <a:rPr sz="1000" spc="-4" dirty="0" smtClean="0">
                  <a:latin typeface="Times New Roman"/>
                  <a:cs typeface="Times New Roman"/>
                </a:rPr>
                <a:t>s</a:t>
              </a:r>
              <a:r>
                <a:rPr sz="1000" spc="0" dirty="0" smtClean="0">
                  <a:latin typeface="Times New Roman"/>
                  <a:cs typeface="Times New Roman"/>
                </a:rPr>
                <a:t>e</a:t>
              </a:r>
              <a:r>
                <a:rPr sz="1000" spc="221" dirty="0" smtClean="0">
                  <a:latin typeface="Times New Roman"/>
                  <a:cs typeface="Times New Roman"/>
                </a:rPr>
                <a:t> </a:t>
              </a:r>
              <a:r>
                <a:rPr sz="1000" spc="4" dirty="0" smtClean="0">
                  <a:latin typeface="Times New Roman"/>
                  <a:cs typeface="Times New Roman"/>
                </a:rPr>
                <a:t>r</a:t>
              </a:r>
              <a:r>
                <a:rPr sz="1000" spc="0" dirty="0" smtClean="0">
                  <a:latin typeface="Times New Roman"/>
                  <a:cs typeface="Times New Roman"/>
                </a:rPr>
                <a:t>i</a:t>
              </a:r>
              <a:r>
                <a:rPr sz="1000" spc="-4" dirty="0" smtClean="0">
                  <a:latin typeface="Times New Roman"/>
                  <a:cs typeface="Times New Roman"/>
                </a:rPr>
                <a:t>g</a:t>
              </a:r>
              <a:r>
                <a:rPr sz="1000" spc="0" dirty="0" smtClean="0">
                  <a:latin typeface="Times New Roman"/>
                  <a:cs typeface="Times New Roman"/>
                </a:rPr>
                <a:t>en a </a:t>
              </a:r>
              <a:r>
                <a:rPr sz="1000" spc="-4" dirty="0" smtClean="0">
                  <a:latin typeface="Times New Roman"/>
                  <a:cs typeface="Times New Roman"/>
                </a:rPr>
                <a:t>u</a:t>
              </a:r>
              <a:r>
                <a:rPr sz="1000" spc="0" dirty="0" smtClean="0">
                  <a:latin typeface="Times New Roman"/>
                  <a:cs typeface="Times New Roman"/>
                </a:rPr>
                <a:t>n</a:t>
              </a:r>
              <a:r>
                <a:rPr sz="1000" spc="-14" dirty="0" smtClean="0">
                  <a:latin typeface="Times New Roman"/>
                  <a:cs typeface="Times New Roman"/>
                </a:rPr>
                <a:t> </a:t>
              </a:r>
              <a:r>
                <a:rPr sz="1000" spc="0" dirty="0" smtClean="0">
                  <a:latin typeface="Times New Roman"/>
                  <a:cs typeface="Times New Roman"/>
                </a:rPr>
                <a:t>c</a:t>
              </a:r>
              <a:r>
                <a:rPr sz="1000" spc="4" dirty="0" smtClean="0">
                  <a:latin typeface="Times New Roman"/>
                  <a:cs typeface="Times New Roman"/>
                </a:rPr>
                <a:t>ód</a:t>
              </a:r>
              <a:r>
                <a:rPr sz="1000" spc="0" dirty="0" smtClean="0">
                  <a:latin typeface="Times New Roman"/>
                  <a:cs typeface="Times New Roman"/>
                </a:rPr>
                <a:t>i</a:t>
              </a:r>
              <a:r>
                <a:rPr sz="1000" spc="-4" dirty="0" smtClean="0">
                  <a:latin typeface="Times New Roman"/>
                  <a:cs typeface="Times New Roman"/>
                </a:rPr>
                <a:t>g</a:t>
              </a:r>
              <a:r>
                <a:rPr sz="1000" spc="0" dirty="0" smtClean="0">
                  <a:latin typeface="Times New Roman"/>
                  <a:cs typeface="Times New Roman"/>
                </a:rPr>
                <a:t>o</a:t>
              </a:r>
              <a:r>
                <a:rPr sz="1000" spc="-22"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 </a:t>
              </a:r>
              <a:r>
                <a:rPr sz="1000" spc="0" dirty="0" smtClean="0">
                  <a:latin typeface="Times New Roman"/>
                  <a:cs typeface="Times New Roman"/>
                </a:rPr>
                <a:t>étic</a:t>
              </a:r>
              <a:r>
                <a:rPr sz="1000" spc="4" dirty="0" smtClean="0">
                  <a:latin typeface="Times New Roman"/>
                  <a:cs typeface="Times New Roman"/>
                </a:rPr>
                <a:t>a</a:t>
              </a:r>
              <a:r>
                <a:rPr sz="1000" spc="0" dirty="0" smtClean="0">
                  <a:latin typeface="Times New Roman"/>
                  <a:cs typeface="Times New Roman"/>
                </a:rPr>
                <a:t>?</a:t>
              </a:r>
              <a:endParaRPr sz="1000">
                <a:latin typeface="Times New Roman"/>
                <a:cs typeface="Times New Roman"/>
              </a:endParaRPr>
            </a:p>
          </p:txBody>
        </p:sp>
        <p:sp>
          <p:nvSpPr>
            <p:cNvPr id="34" name="object 34"/>
            <p:cNvSpPr txBox="1"/>
            <p:nvPr/>
          </p:nvSpPr>
          <p:spPr>
            <a:xfrm>
              <a:off x="2996819" y="5048376"/>
              <a:ext cx="280415" cy="591312"/>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33" name="object 33"/>
            <p:cNvSpPr txBox="1"/>
            <p:nvPr/>
          </p:nvSpPr>
          <p:spPr>
            <a:xfrm>
              <a:off x="3277234" y="5048376"/>
              <a:ext cx="365760" cy="591312"/>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3642995" y="5048376"/>
              <a:ext cx="960374" cy="591312"/>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4603369" y="5048376"/>
              <a:ext cx="771143" cy="591312"/>
            </a:xfrm>
            <a:prstGeom prst="rect">
              <a:avLst/>
            </a:prstGeom>
          </p:spPr>
          <p:txBody>
            <a:bodyPr wrap="square" lIns="0" tIns="0" rIns="0" bIns="0" rtlCol="0">
              <a:noAutofit/>
            </a:bodyPr>
            <a:lstStyle/>
            <a:p>
              <a:pPr>
                <a:lnSpc>
                  <a:spcPts val="1300"/>
                </a:lnSpc>
                <a:spcBef>
                  <a:spcPts val="63"/>
                </a:spcBef>
              </a:pPr>
              <a:endParaRPr sz="1300"/>
            </a:p>
            <a:p>
              <a:pPr marL="282919" marR="28291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0" name="object 30"/>
            <p:cNvSpPr txBox="1"/>
            <p:nvPr/>
          </p:nvSpPr>
          <p:spPr>
            <a:xfrm>
              <a:off x="5374513" y="5048376"/>
              <a:ext cx="1458849" cy="591312"/>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371854" y="5639688"/>
              <a:ext cx="309372" cy="1029081"/>
            </a:xfrm>
            <a:prstGeom prst="rect">
              <a:avLst/>
            </a:prstGeom>
          </p:spPr>
          <p:txBody>
            <a:bodyPr wrap="square" lIns="0" tIns="0" rIns="0" bIns="0" rtlCol="0">
              <a:noAutofit/>
            </a:bodyPr>
            <a:lstStyle/>
            <a:p>
              <a:pPr>
                <a:lnSpc>
                  <a:spcPts val="700"/>
                </a:lnSpc>
                <a:spcBef>
                  <a:spcPts val="43"/>
                </a:spcBef>
              </a:pPr>
              <a:endParaRPr sz="700"/>
            </a:p>
            <a:p>
              <a:pPr marL="91693" marR="93218" algn="ctr">
                <a:lnSpc>
                  <a:spcPct val="95825"/>
                </a:lnSpc>
                <a:spcBef>
                  <a:spcPts val="2000"/>
                </a:spcBef>
              </a:pPr>
              <a:r>
                <a:rPr sz="1200" spc="0" dirty="0" smtClean="0">
                  <a:latin typeface="Times New Roman"/>
                  <a:cs typeface="Times New Roman"/>
                </a:rPr>
                <a:t>3</a:t>
              </a:r>
              <a:endParaRPr sz="1200">
                <a:latin typeface="Times New Roman"/>
                <a:cs typeface="Times New Roman"/>
              </a:endParaRPr>
            </a:p>
          </p:txBody>
        </p:sp>
        <p:sp>
          <p:nvSpPr>
            <p:cNvPr id="28" name="object 28"/>
            <p:cNvSpPr txBox="1"/>
            <p:nvPr/>
          </p:nvSpPr>
          <p:spPr>
            <a:xfrm>
              <a:off x="1681226" y="5639688"/>
              <a:ext cx="1315592" cy="1029081"/>
            </a:xfrm>
            <a:prstGeom prst="rect">
              <a:avLst/>
            </a:prstGeom>
          </p:spPr>
          <p:txBody>
            <a:bodyPr wrap="square" lIns="0" tIns="0" rIns="0" bIns="0" rtlCol="0">
              <a:noAutofit/>
            </a:bodyPr>
            <a:lstStyle/>
            <a:p>
              <a:pPr marL="67055" marR="48990">
                <a:lnSpc>
                  <a:spcPts val="1150"/>
                </a:lnSpc>
                <a:spcBef>
                  <a:spcPts val="62"/>
                </a:spcBef>
              </a:pPr>
              <a:r>
                <a:rPr sz="1000" spc="0" dirty="0" smtClean="0">
                  <a:latin typeface="Times New Roman"/>
                  <a:cs typeface="Times New Roman"/>
                </a:rPr>
                <a:t>¿</a:t>
              </a:r>
              <a:r>
                <a:rPr sz="1000" spc="4" dirty="0" smtClean="0">
                  <a:latin typeface="Times New Roman"/>
                  <a:cs typeface="Times New Roman"/>
                </a:rPr>
                <a:t>E</a:t>
              </a:r>
              <a:r>
                <a:rPr sz="1000" spc="0" dirty="0" smtClean="0">
                  <a:latin typeface="Times New Roman"/>
                  <a:cs typeface="Times New Roman"/>
                </a:rPr>
                <a:t>l     </a:t>
              </a:r>
              <a:r>
                <a:rPr sz="1000" spc="151" dirty="0" smtClean="0">
                  <a:latin typeface="Times New Roman"/>
                  <a:cs typeface="Times New Roman"/>
                </a:rPr>
                <a:t> </a:t>
              </a:r>
              <a:r>
                <a:rPr sz="1000" spc="4" dirty="0" smtClean="0">
                  <a:latin typeface="Times New Roman"/>
                  <a:cs typeface="Times New Roman"/>
                </a:rPr>
                <a:t>p</a:t>
              </a:r>
              <a:r>
                <a:rPr sz="1000" spc="0" dirty="0" smtClean="0">
                  <a:latin typeface="Times New Roman"/>
                  <a:cs typeface="Times New Roman"/>
                </a:rPr>
                <a:t>e</a:t>
              </a:r>
              <a:r>
                <a:rPr sz="1000" spc="4" dirty="0" smtClean="0">
                  <a:latin typeface="Times New Roman"/>
                  <a:cs typeface="Times New Roman"/>
                </a:rPr>
                <a:t>r</a:t>
              </a:r>
              <a:r>
                <a:rPr sz="1000" spc="-4" dirty="0" smtClean="0">
                  <a:latin typeface="Times New Roman"/>
                  <a:cs typeface="Times New Roman"/>
                </a:rPr>
                <a:t>s</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al     </a:t>
              </a:r>
              <a:r>
                <a:rPr sz="1000" spc="136"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el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a:t>
              </a:r>
              <a:r>
                <a:rPr sz="1000" spc="-19" dirty="0" smtClean="0">
                  <a:latin typeface="Times New Roman"/>
                  <a:cs typeface="Times New Roman"/>
                </a:rPr>
                <a:t>m</a:t>
              </a:r>
              <a:r>
                <a:rPr sz="1000" spc="14"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to</a:t>
              </a:r>
              <a:r>
                <a:rPr sz="1000" spc="-49" dirty="0" smtClean="0">
                  <a:latin typeface="Times New Roman"/>
                  <a:cs typeface="Times New Roman"/>
                </a:rPr>
                <a:t> </a:t>
              </a:r>
              <a:r>
                <a:rPr sz="1000" spc="0" dirty="0" smtClean="0">
                  <a:latin typeface="Times New Roman"/>
                  <a:cs typeface="Times New Roman"/>
                </a:rPr>
                <a:t>c</a:t>
              </a:r>
              <a:r>
                <a:rPr sz="1000" spc="4" dirty="0" smtClean="0">
                  <a:latin typeface="Times New Roman"/>
                  <a:cs typeface="Times New Roman"/>
                </a:rPr>
                <a:t>o</a:t>
              </a:r>
              <a:r>
                <a:rPr sz="1000" spc="-4" dirty="0" smtClean="0">
                  <a:latin typeface="Times New Roman"/>
                  <a:cs typeface="Times New Roman"/>
                </a:rPr>
                <a:t>n</a:t>
              </a:r>
              <a:r>
                <a:rPr sz="1000" spc="4" dirty="0" smtClean="0">
                  <a:latin typeface="Times New Roman"/>
                  <a:cs typeface="Times New Roman"/>
                </a:rPr>
                <a:t>o</a:t>
              </a:r>
              <a:r>
                <a:rPr sz="1000" spc="0" dirty="0" smtClean="0">
                  <a:latin typeface="Times New Roman"/>
                  <a:cs typeface="Times New Roman"/>
                </a:rPr>
                <a:t>ce</a:t>
              </a:r>
              <a:r>
                <a:rPr sz="1000" spc="-13" dirty="0" smtClean="0">
                  <a:latin typeface="Times New Roman"/>
                  <a:cs typeface="Times New Roman"/>
                </a:rPr>
                <a:t> </a:t>
              </a:r>
              <a:r>
                <a:rPr sz="1000" spc="0" dirty="0" smtClean="0">
                  <a:latin typeface="Times New Roman"/>
                  <a:cs typeface="Times New Roman"/>
                </a:rPr>
                <a:t>y</a:t>
              </a:r>
              <a:endParaRPr sz="1000">
                <a:latin typeface="Times New Roman"/>
                <a:cs typeface="Times New Roman"/>
              </a:endParaRPr>
            </a:p>
            <a:p>
              <a:pPr marL="67055">
                <a:lnSpc>
                  <a:spcPts val="1125"/>
                </a:lnSpc>
              </a:pPr>
              <a:r>
                <a:rPr sz="1000" spc="0" dirty="0" smtClean="0">
                  <a:latin typeface="Times New Roman"/>
                  <a:cs typeface="Times New Roman"/>
                </a:rPr>
                <a:t>a</a:t>
              </a:r>
              <a:r>
                <a:rPr sz="1000" spc="4" dirty="0" smtClean="0">
                  <a:latin typeface="Times New Roman"/>
                  <a:cs typeface="Times New Roman"/>
                </a:rPr>
                <a:t>p</a:t>
              </a:r>
              <a:r>
                <a:rPr sz="1000" spc="0" dirty="0" smtClean="0">
                  <a:latin typeface="Times New Roman"/>
                  <a:cs typeface="Times New Roman"/>
                </a:rPr>
                <a:t>lica   </a:t>
              </a:r>
              <a:r>
                <a:rPr sz="1000" spc="45" dirty="0" smtClean="0">
                  <a:latin typeface="Times New Roman"/>
                  <a:cs typeface="Times New Roman"/>
                </a:rPr>
                <a:t> </a:t>
              </a:r>
              <a:r>
                <a:rPr sz="1000" spc="0" dirty="0" smtClean="0">
                  <a:latin typeface="Times New Roman"/>
                  <a:cs typeface="Times New Roman"/>
                </a:rPr>
                <a:t>las   </a:t>
              </a:r>
              <a:r>
                <a:rPr sz="1000" spc="53" dirty="0" smtClean="0">
                  <a:latin typeface="Times New Roman"/>
                  <a:cs typeface="Times New Roman"/>
                </a:rPr>
                <a:t> </a:t>
              </a:r>
              <a:r>
                <a:rPr sz="1000" spc="4" dirty="0" smtClean="0">
                  <a:latin typeface="Times New Roman"/>
                  <a:cs typeface="Times New Roman"/>
                </a:rPr>
                <a:t>po</a:t>
              </a:r>
              <a:r>
                <a:rPr sz="1000" spc="0" dirty="0" smtClean="0">
                  <a:latin typeface="Times New Roman"/>
                  <a:cs typeface="Times New Roman"/>
                </a:rPr>
                <a:t>lít</a:t>
              </a:r>
              <a:r>
                <a:rPr sz="1000" spc="-4" dirty="0" smtClean="0">
                  <a:latin typeface="Times New Roman"/>
                  <a:cs typeface="Times New Roman"/>
                </a:rPr>
                <a:t>i</a:t>
              </a:r>
              <a:r>
                <a:rPr sz="1000" spc="0" dirty="0" smtClean="0">
                  <a:latin typeface="Times New Roman"/>
                  <a:cs typeface="Times New Roman"/>
                </a:rPr>
                <a:t>c</a:t>
              </a:r>
              <a:r>
                <a:rPr sz="1000" spc="14" dirty="0" smtClean="0">
                  <a:latin typeface="Times New Roman"/>
                  <a:cs typeface="Times New Roman"/>
                </a:rPr>
                <a:t>a</a:t>
              </a:r>
              <a:r>
                <a:rPr sz="1000" spc="-4" dirty="0" smtClean="0">
                  <a:latin typeface="Times New Roman"/>
                  <a:cs typeface="Times New Roman"/>
                </a:rPr>
                <a:t>s</a:t>
              </a:r>
              <a:r>
                <a:rPr sz="1000" spc="0" dirty="0" smtClean="0">
                  <a:latin typeface="Times New Roman"/>
                  <a:cs typeface="Times New Roman"/>
                </a:rPr>
                <a:t>,</a:t>
              </a:r>
              <a:endParaRPr sz="1000">
                <a:latin typeface="Times New Roman"/>
                <a:cs typeface="Times New Roman"/>
              </a:endParaRPr>
            </a:p>
            <a:p>
              <a:pPr marL="67055" marR="49117">
                <a:lnSpc>
                  <a:spcPct val="96112"/>
                </a:lnSpc>
              </a:pPr>
              <a:r>
                <a:rPr sz="1000" spc="-4" dirty="0" smtClean="0">
                  <a:latin typeface="Times New Roman"/>
                  <a:cs typeface="Times New Roman"/>
                </a:rPr>
                <a:t>m</a:t>
              </a:r>
              <a:r>
                <a:rPr sz="1000" spc="0" dirty="0" smtClean="0">
                  <a:latin typeface="Times New Roman"/>
                  <a:cs typeface="Times New Roman"/>
                </a:rPr>
                <a:t>a</a:t>
              </a:r>
              <a:r>
                <a:rPr sz="1000" spc="4" dirty="0" smtClean="0">
                  <a:latin typeface="Times New Roman"/>
                  <a:cs typeface="Times New Roman"/>
                </a:rPr>
                <a:t>n</a:t>
              </a:r>
              <a:r>
                <a:rPr sz="1000" spc="-4" dirty="0" smtClean="0">
                  <a:latin typeface="Times New Roman"/>
                  <a:cs typeface="Times New Roman"/>
                </a:rPr>
                <a:t>u</a:t>
              </a:r>
              <a:r>
                <a:rPr sz="1000" spc="0" dirty="0" smtClean="0">
                  <a:latin typeface="Times New Roman"/>
                  <a:cs typeface="Times New Roman"/>
                </a:rPr>
                <a:t>al</a:t>
              </a:r>
              <a:r>
                <a:rPr sz="1000" spc="14" dirty="0" smtClean="0">
                  <a:latin typeface="Times New Roman"/>
                  <a:cs typeface="Times New Roman"/>
                </a:rPr>
                <a:t>e</a:t>
              </a:r>
              <a:r>
                <a:rPr sz="1000" spc="0" dirty="0" smtClean="0">
                  <a:latin typeface="Times New Roman"/>
                  <a:cs typeface="Times New Roman"/>
                </a:rPr>
                <a:t>s                   </a:t>
              </a:r>
              <a:r>
                <a:rPr sz="1000" spc="22" dirty="0" smtClean="0">
                  <a:latin typeface="Times New Roman"/>
                  <a:cs typeface="Times New Roman"/>
                </a:rPr>
                <a:t> </a:t>
              </a:r>
              <a:r>
                <a:rPr sz="1000" spc="0" dirty="0" smtClean="0">
                  <a:latin typeface="Times New Roman"/>
                  <a:cs typeface="Times New Roman"/>
                </a:rPr>
                <a:t>e i</a:t>
              </a:r>
              <a:r>
                <a:rPr sz="1000" spc="-4" dirty="0" smtClean="0">
                  <a:latin typeface="Times New Roman"/>
                  <a:cs typeface="Times New Roman"/>
                </a:rPr>
                <a:t>ns</a:t>
              </a:r>
              <a:r>
                <a:rPr sz="1000" spc="0" dirty="0" smtClean="0">
                  <a:latin typeface="Times New Roman"/>
                  <a:cs typeface="Times New Roman"/>
                </a:rPr>
                <a:t>t</a:t>
              </a:r>
              <a:r>
                <a:rPr sz="1000" spc="14" dirty="0" smtClean="0">
                  <a:latin typeface="Times New Roman"/>
                  <a:cs typeface="Times New Roman"/>
                </a:rPr>
                <a:t>r</a:t>
              </a:r>
              <a:r>
                <a:rPr sz="1000" spc="-4" dirty="0" smtClean="0">
                  <a:latin typeface="Times New Roman"/>
                  <a:cs typeface="Times New Roman"/>
                </a:rPr>
                <a:t>u</a:t>
              </a:r>
              <a:r>
                <a:rPr sz="1000" spc="0" dirty="0" smtClean="0">
                  <a:latin typeface="Times New Roman"/>
                  <a:cs typeface="Times New Roman"/>
                </a:rPr>
                <a:t>ct</a:t>
              </a:r>
              <a:r>
                <a:rPr sz="1000" spc="9" dirty="0" smtClean="0">
                  <a:latin typeface="Times New Roman"/>
                  <a:cs typeface="Times New Roman"/>
                </a:rPr>
                <a:t>i</a:t>
              </a:r>
              <a:r>
                <a:rPr sz="1000" spc="-4" dirty="0" smtClean="0">
                  <a:latin typeface="Times New Roman"/>
                  <a:cs typeface="Times New Roman"/>
                </a:rPr>
                <a:t>v</a:t>
              </a:r>
              <a:r>
                <a:rPr sz="1000" spc="4" dirty="0" smtClean="0">
                  <a:latin typeface="Times New Roman"/>
                  <a:cs typeface="Times New Roman"/>
                </a:rPr>
                <a:t>o</a:t>
              </a:r>
              <a:r>
                <a:rPr sz="1000" spc="0" dirty="0" smtClean="0">
                  <a:latin typeface="Times New Roman"/>
                  <a:cs typeface="Times New Roman"/>
                </a:rPr>
                <a:t>s </a:t>
              </a:r>
              <a:r>
                <a:rPr sz="1000" spc="4" dirty="0" smtClean="0">
                  <a:latin typeface="Times New Roman"/>
                  <a:cs typeface="Times New Roman"/>
                </a:rPr>
                <a:t>d</a:t>
              </a:r>
              <a:r>
                <a:rPr sz="1000" spc="0" dirty="0" smtClean="0">
                  <a:latin typeface="Times New Roman"/>
                  <a:cs typeface="Times New Roman"/>
                </a:rPr>
                <a:t>ete</a:t>
              </a:r>
              <a:r>
                <a:rPr sz="1000" spc="4" dirty="0" smtClean="0">
                  <a:latin typeface="Times New Roman"/>
                  <a:cs typeface="Times New Roman"/>
                </a:rPr>
                <a:t>r</a:t>
              </a:r>
              <a:r>
                <a:rPr sz="1000" spc="-4" dirty="0" smtClean="0">
                  <a:latin typeface="Times New Roman"/>
                  <a:cs typeface="Times New Roman"/>
                </a:rPr>
                <a:t>m</a:t>
              </a:r>
              <a:r>
                <a:rPr sz="1000" spc="0" dirty="0" smtClean="0">
                  <a:latin typeface="Times New Roman"/>
                  <a:cs typeface="Times New Roman"/>
                </a:rPr>
                <a:t>i</a:t>
              </a:r>
              <a:r>
                <a:rPr sz="1000" spc="-4" dirty="0" smtClean="0">
                  <a:latin typeface="Times New Roman"/>
                  <a:cs typeface="Times New Roman"/>
                </a:rPr>
                <a:t>n</a:t>
              </a:r>
              <a:r>
                <a:rPr sz="1000" spc="0" dirty="0" smtClean="0">
                  <a:latin typeface="Times New Roman"/>
                  <a:cs typeface="Times New Roman"/>
                </a:rPr>
                <a:t>a</a:t>
              </a:r>
              <a:r>
                <a:rPr sz="1000" spc="4" dirty="0" smtClean="0">
                  <a:latin typeface="Times New Roman"/>
                  <a:cs typeface="Times New Roman"/>
                </a:rPr>
                <a:t>do</a:t>
              </a:r>
              <a:r>
                <a:rPr sz="1000" spc="0" dirty="0" smtClean="0">
                  <a:latin typeface="Times New Roman"/>
                  <a:cs typeface="Times New Roman"/>
                </a:rPr>
                <a:t>s </a:t>
              </a:r>
              <a:r>
                <a:rPr sz="1000" spc="161" dirty="0" smtClean="0">
                  <a:latin typeface="Times New Roman"/>
                  <a:cs typeface="Times New Roman"/>
                </a:rPr>
                <a:t> </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a </a:t>
              </a:r>
              <a:r>
                <a:rPr sz="1000" spc="202" dirty="0" smtClean="0">
                  <a:latin typeface="Times New Roman"/>
                  <a:cs typeface="Times New Roman"/>
                </a:rPr>
                <a:t> </a:t>
              </a:r>
              <a:r>
                <a:rPr sz="1000" spc="0" dirty="0" smtClean="0">
                  <a:latin typeface="Times New Roman"/>
                  <a:cs typeface="Times New Roman"/>
                </a:rPr>
                <a:t>la </a:t>
              </a:r>
              <a:r>
                <a:rPr sz="1000" spc="14" dirty="0" smtClean="0">
                  <a:latin typeface="Times New Roman"/>
                  <a:cs typeface="Times New Roman"/>
                </a:rPr>
                <a:t>e</a:t>
              </a:r>
              <a:r>
                <a:rPr sz="1000" spc="-19" dirty="0" smtClean="0">
                  <a:latin typeface="Times New Roman"/>
                  <a:cs typeface="Times New Roman"/>
                </a:rPr>
                <a:t>m</a:t>
              </a:r>
              <a:r>
                <a:rPr sz="1000" spc="4" dirty="0" smtClean="0">
                  <a:latin typeface="Times New Roman"/>
                  <a:cs typeface="Times New Roman"/>
                </a:rPr>
                <a:t>pr</a:t>
              </a:r>
              <a:r>
                <a:rPr sz="1000" spc="0" dirty="0" smtClean="0">
                  <a:latin typeface="Times New Roman"/>
                  <a:cs typeface="Times New Roman"/>
                </a:rPr>
                <a:t>esa?</a:t>
              </a:r>
              <a:endParaRPr sz="1000">
                <a:latin typeface="Times New Roman"/>
                <a:cs typeface="Times New Roman"/>
              </a:endParaRPr>
            </a:p>
          </p:txBody>
        </p:sp>
        <p:sp>
          <p:nvSpPr>
            <p:cNvPr id="27" name="object 27"/>
            <p:cNvSpPr txBox="1"/>
            <p:nvPr/>
          </p:nvSpPr>
          <p:spPr>
            <a:xfrm>
              <a:off x="2996819" y="5639688"/>
              <a:ext cx="280415" cy="1029081"/>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26" name="object 26"/>
            <p:cNvSpPr txBox="1"/>
            <p:nvPr/>
          </p:nvSpPr>
          <p:spPr>
            <a:xfrm>
              <a:off x="3277234" y="5639688"/>
              <a:ext cx="365760" cy="1029081"/>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3642995" y="5639688"/>
              <a:ext cx="960374" cy="1029081"/>
            </a:xfrm>
            <a:prstGeom prst="rect">
              <a:avLst/>
            </a:prstGeom>
          </p:spPr>
          <p:txBody>
            <a:bodyPr wrap="square" lIns="0" tIns="0" rIns="0" bIns="0" rtlCol="0">
              <a:noAutofit/>
            </a:bodyPr>
            <a:lstStyle/>
            <a:p>
              <a:pPr>
                <a:lnSpc>
                  <a:spcPts val="700"/>
                </a:lnSpc>
                <a:spcBef>
                  <a:spcPts val="43"/>
                </a:spcBef>
              </a:pPr>
              <a:endParaRPr sz="700"/>
            </a:p>
            <a:p>
              <a:pPr marL="416305" marR="419608" algn="ctr">
                <a:lnSpc>
                  <a:spcPct val="95825"/>
                </a:lnSpc>
                <a:spcBef>
                  <a:spcPts val="2000"/>
                </a:spcBef>
              </a:pPr>
              <a:r>
                <a:rPr sz="1200" spc="0" dirty="0" smtClean="0">
                  <a:latin typeface="Times New Roman"/>
                  <a:cs typeface="Times New Roman"/>
                </a:rPr>
                <a:t>7</a:t>
              </a:r>
              <a:endParaRPr sz="1200">
                <a:latin typeface="Times New Roman"/>
                <a:cs typeface="Times New Roman"/>
              </a:endParaRPr>
            </a:p>
          </p:txBody>
        </p:sp>
        <p:sp>
          <p:nvSpPr>
            <p:cNvPr id="24" name="object 24"/>
            <p:cNvSpPr txBox="1"/>
            <p:nvPr/>
          </p:nvSpPr>
          <p:spPr>
            <a:xfrm>
              <a:off x="4603369" y="5639688"/>
              <a:ext cx="771143" cy="1029081"/>
            </a:xfrm>
            <a:prstGeom prst="rect">
              <a:avLst/>
            </a:prstGeom>
          </p:spPr>
          <p:txBody>
            <a:bodyPr wrap="square" lIns="0" tIns="0" rIns="0" bIns="0" rtlCol="0">
              <a:noAutofit/>
            </a:bodyPr>
            <a:lstStyle/>
            <a:p>
              <a:pPr>
                <a:lnSpc>
                  <a:spcPts val="700"/>
                </a:lnSpc>
                <a:spcBef>
                  <a:spcPts val="43"/>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3" name="object 23"/>
            <p:cNvSpPr txBox="1"/>
            <p:nvPr/>
          </p:nvSpPr>
          <p:spPr>
            <a:xfrm>
              <a:off x="5374513" y="5639688"/>
              <a:ext cx="1458849" cy="1029081"/>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El  </a:t>
              </a:r>
              <a:r>
                <a:rPr sz="1200" spc="3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  </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e</a:t>
              </a:r>
              <a:endParaRPr sz="1200" dirty="0">
                <a:latin typeface="Times New Roman"/>
                <a:cs typeface="Times New Roman"/>
              </a:endParaRPr>
            </a:p>
            <a:p>
              <a:pPr marL="68579" marR="37341">
                <a:lnSpc>
                  <a:spcPct val="95825"/>
                </a:lnSpc>
                <a:spcBef>
                  <a:spcPts val="1311"/>
                </a:spcBef>
              </a:pPr>
              <a:r>
                <a:rPr sz="1200" spc="0" dirty="0" smtClean="0">
                  <a:latin typeface="Times New Roman"/>
                  <a:cs typeface="Times New Roman"/>
                </a:rPr>
                <a:t>manu</a:t>
              </a:r>
              <a:r>
                <a:rPr sz="1200" spc="-4" dirty="0" smtClean="0">
                  <a:latin typeface="Times New Roman"/>
                  <a:cs typeface="Times New Roman"/>
                </a:rPr>
                <a:t>a</a:t>
              </a:r>
              <a:r>
                <a:rPr sz="1200" spc="0" dirty="0" smtClean="0">
                  <a:latin typeface="Times New Roman"/>
                  <a:cs typeface="Times New Roman"/>
                </a:rPr>
                <a:t>les,   </a:t>
              </a:r>
              <a:r>
                <a:rPr sz="1200" spc="155" dirty="0" smtClean="0">
                  <a:latin typeface="Times New Roman"/>
                  <a:cs typeface="Times New Roman"/>
                </a:rPr>
                <a:t> </a:t>
              </a:r>
              <a:r>
                <a:rPr sz="1200" spc="0" dirty="0" smtClean="0">
                  <a:latin typeface="Times New Roman"/>
                  <a:cs typeface="Times New Roman"/>
                </a:rPr>
                <a:t>no   </a:t>
              </a:r>
              <a:r>
                <a:rPr sz="1200" spc="155" dirty="0" smtClean="0">
                  <a:latin typeface="Times New Roman"/>
                  <a:cs typeface="Times New Roman"/>
                </a:rPr>
                <a:t> </a:t>
              </a:r>
              <a:r>
                <a:rPr sz="1200" spc="0" dirty="0" smtClean="0">
                  <a:latin typeface="Times New Roman"/>
                  <a:cs typeface="Times New Roman"/>
                </a:rPr>
                <a:t>son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     </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69" dirty="0" smtClean="0">
                  <a:latin typeface="Times New Roman"/>
                  <a:cs typeface="Times New Roman"/>
                </a:rPr>
                <a:t> </a:t>
              </a:r>
              <a:r>
                <a:rPr sz="1200" spc="0" dirty="0" smtClean="0">
                  <a:latin typeface="Times New Roman"/>
                  <a:cs typeface="Times New Roman"/>
                </a:rPr>
                <a:t>su</a:t>
              </a:r>
              <a:endParaRPr sz="1200" dirty="0">
                <a:latin typeface="Times New Roman"/>
                <a:cs typeface="Times New Roman"/>
              </a:endParaRPr>
            </a:p>
          </p:txBody>
        </p:sp>
        <p:sp>
          <p:nvSpPr>
            <p:cNvPr id="22" name="object 22"/>
            <p:cNvSpPr txBox="1"/>
            <p:nvPr/>
          </p:nvSpPr>
          <p:spPr>
            <a:xfrm>
              <a:off x="1371854" y="6668770"/>
              <a:ext cx="309372" cy="882396"/>
            </a:xfrm>
            <a:prstGeom prst="rect">
              <a:avLst/>
            </a:prstGeom>
          </p:spPr>
          <p:txBody>
            <a:bodyPr wrap="square" lIns="0" tIns="0" rIns="0" bIns="0" rtlCol="0">
              <a:noAutofit/>
            </a:bodyPr>
            <a:lstStyle/>
            <a:p>
              <a:pPr marL="91693" marR="93218" algn="ctr">
                <a:lnSpc>
                  <a:spcPts val="1365"/>
                </a:lnSpc>
                <a:spcBef>
                  <a:spcPts val="68"/>
                </a:spcBef>
              </a:pPr>
              <a:r>
                <a:rPr sz="1200" spc="0" dirty="0" smtClean="0">
                  <a:latin typeface="Times New Roman"/>
                  <a:cs typeface="Times New Roman"/>
                </a:rPr>
                <a:t>4</a:t>
              </a:r>
              <a:endParaRPr sz="1200">
                <a:latin typeface="Times New Roman"/>
                <a:cs typeface="Times New Roman"/>
              </a:endParaRPr>
            </a:p>
          </p:txBody>
        </p:sp>
        <p:sp>
          <p:nvSpPr>
            <p:cNvPr id="21" name="object 21"/>
            <p:cNvSpPr txBox="1"/>
            <p:nvPr/>
          </p:nvSpPr>
          <p:spPr>
            <a:xfrm>
              <a:off x="1681226" y="6668770"/>
              <a:ext cx="1315592" cy="882396"/>
            </a:xfrm>
            <a:prstGeom prst="rect">
              <a:avLst/>
            </a:prstGeom>
          </p:spPr>
          <p:txBody>
            <a:bodyPr wrap="square" lIns="0" tIns="0" rIns="0" bIns="0" rtlCol="0">
              <a:noAutofit/>
            </a:bodyPr>
            <a:lstStyle/>
            <a:p>
              <a:pPr marL="67055" marR="48999" algn="just">
                <a:lnSpc>
                  <a:spcPts val="1140"/>
                </a:lnSpc>
                <a:spcBef>
                  <a:spcPts val="57"/>
                </a:spcBef>
              </a:pPr>
              <a:r>
                <a:rPr sz="1000" spc="0" dirty="0" smtClean="0">
                  <a:latin typeface="Times New Roman"/>
                  <a:cs typeface="Times New Roman"/>
                </a:rPr>
                <a:t>¿</a:t>
              </a:r>
              <a:r>
                <a:rPr sz="1000" spc="4" dirty="0" smtClean="0">
                  <a:latin typeface="Times New Roman"/>
                  <a:cs typeface="Times New Roman"/>
                </a:rPr>
                <a:t>E</a:t>
              </a:r>
              <a:r>
                <a:rPr sz="1000" spc="-4" dirty="0" smtClean="0">
                  <a:latin typeface="Times New Roman"/>
                  <a:cs typeface="Times New Roman"/>
                </a:rPr>
                <a:t>x</a:t>
              </a:r>
              <a:r>
                <a:rPr sz="1000" spc="0" dirty="0" smtClean="0">
                  <a:latin typeface="Times New Roman"/>
                  <a:cs typeface="Times New Roman"/>
                </a:rPr>
                <a:t>i</a:t>
              </a:r>
              <a:r>
                <a:rPr sz="1000" spc="-4" dirty="0" smtClean="0">
                  <a:latin typeface="Times New Roman"/>
                  <a:cs typeface="Times New Roman"/>
                </a:rPr>
                <a:t>s</a:t>
              </a:r>
              <a:r>
                <a:rPr sz="1000" spc="0" dirty="0" smtClean="0">
                  <a:latin typeface="Times New Roman"/>
                  <a:cs typeface="Times New Roman"/>
                </a:rPr>
                <a:t>te</a:t>
              </a:r>
              <a:r>
                <a:rPr sz="1000" spc="45" dirty="0" smtClean="0">
                  <a:latin typeface="Times New Roman"/>
                  <a:cs typeface="Times New Roman"/>
                </a:rPr>
                <a:t> </a:t>
              </a:r>
              <a:r>
                <a:rPr sz="1000" spc="-4" dirty="0" smtClean="0">
                  <a:latin typeface="Times New Roman"/>
                  <a:cs typeface="Times New Roman"/>
                </a:rPr>
                <a:t>un</a:t>
              </a:r>
              <a:r>
                <a:rPr sz="1000" spc="0" dirty="0" smtClean="0">
                  <a:latin typeface="Times New Roman"/>
                  <a:cs typeface="Times New Roman"/>
                </a:rPr>
                <a:t>a</a:t>
              </a:r>
              <a:r>
                <a:rPr sz="1000" spc="50" dirty="0" smtClean="0">
                  <a:latin typeface="Times New Roman"/>
                  <a:cs typeface="Times New Roman"/>
                </a:rPr>
                <a:t> </a:t>
              </a:r>
              <a:r>
                <a:rPr sz="1000" spc="0" dirty="0" smtClean="0">
                  <a:latin typeface="Times New Roman"/>
                  <a:cs typeface="Times New Roman"/>
                </a:rPr>
                <a:t>a</a:t>
              </a:r>
              <a:r>
                <a:rPr sz="1000" spc="9" dirty="0" smtClean="0">
                  <a:latin typeface="Times New Roman"/>
                  <a:cs typeface="Times New Roman"/>
                </a:rPr>
                <a:t>s</a:t>
              </a:r>
              <a:r>
                <a:rPr sz="1000" spc="0" dirty="0" smtClean="0">
                  <a:latin typeface="Times New Roman"/>
                  <a:cs typeface="Times New Roman"/>
                </a:rPr>
                <a:t>i</a:t>
              </a:r>
              <a:r>
                <a:rPr sz="1000" spc="4" dirty="0" smtClean="0">
                  <a:latin typeface="Times New Roman"/>
                  <a:cs typeface="Times New Roman"/>
                </a:rPr>
                <a:t>g</a:t>
              </a:r>
              <a:r>
                <a:rPr sz="1000" spc="-4" dirty="0" smtClean="0">
                  <a:latin typeface="Times New Roman"/>
                  <a:cs typeface="Times New Roman"/>
                </a:rPr>
                <a:t>n</a:t>
              </a:r>
              <a:r>
                <a:rPr sz="1000" spc="0" dirty="0" smtClean="0">
                  <a:latin typeface="Times New Roman"/>
                  <a:cs typeface="Times New Roman"/>
                </a:rPr>
                <a:t>a</a:t>
              </a:r>
              <a:r>
                <a:rPr sz="1000" spc="4" dirty="0" smtClean="0">
                  <a:latin typeface="Times New Roman"/>
                  <a:cs typeface="Times New Roman"/>
                </a:rPr>
                <a:t>c</a:t>
              </a:r>
              <a:r>
                <a:rPr sz="1000" spc="0" dirty="0" smtClean="0">
                  <a:latin typeface="Times New Roman"/>
                  <a:cs typeface="Times New Roman"/>
                </a:rPr>
                <a:t>i</a:t>
              </a:r>
              <a:r>
                <a:rPr sz="1000" spc="4" dirty="0" smtClean="0">
                  <a:latin typeface="Times New Roman"/>
                  <a:cs typeface="Times New Roman"/>
                </a:rPr>
                <a:t>ó</a:t>
              </a:r>
              <a:r>
                <a:rPr sz="1000" spc="0" dirty="0" smtClean="0">
                  <a:latin typeface="Times New Roman"/>
                  <a:cs typeface="Times New Roman"/>
                </a:rPr>
                <a:t>n</a:t>
              </a:r>
              <a:endParaRPr sz="1000">
                <a:latin typeface="Times New Roman"/>
                <a:cs typeface="Times New Roman"/>
              </a:endParaRPr>
            </a:p>
            <a:p>
              <a:pPr marL="67055" marR="47852" algn="just">
                <a:lnSpc>
                  <a:spcPct val="96016"/>
                </a:lnSpc>
                <a:spcBef>
                  <a:spcPts val="1085"/>
                </a:spcBef>
              </a:pPr>
              <a:r>
                <a:rPr sz="1000" spc="4" dirty="0" smtClean="0">
                  <a:latin typeface="Times New Roman"/>
                  <a:cs typeface="Times New Roman"/>
                </a:rPr>
                <a:t>r</a:t>
              </a:r>
              <a:r>
                <a:rPr sz="1000" spc="0" dirty="0" smtClean="0">
                  <a:latin typeface="Times New Roman"/>
                  <a:cs typeface="Times New Roman"/>
                </a:rPr>
                <a:t>es</a:t>
              </a:r>
              <a:r>
                <a:rPr sz="1000" spc="4" dirty="0" smtClean="0">
                  <a:latin typeface="Times New Roman"/>
                  <a:cs typeface="Times New Roman"/>
                </a:rPr>
                <a:t>po</a:t>
              </a:r>
              <a:r>
                <a:rPr sz="1000" spc="-4" dirty="0" smtClean="0">
                  <a:latin typeface="Times New Roman"/>
                  <a:cs typeface="Times New Roman"/>
                </a:rPr>
                <a:t>ns</a:t>
              </a:r>
              <a:r>
                <a:rPr sz="1000" spc="0" dirty="0" smtClean="0">
                  <a:latin typeface="Times New Roman"/>
                  <a:cs typeface="Times New Roman"/>
                </a:rPr>
                <a:t>a</a:t>
              </a:r>
              <a:r>
                <a:rPr sz="1000" spc="4" dirty="0" smtClean="0">
                  <a:latin typeface="Times New Roman"/>
                  <a:cs typeface="Times New Roman"/>
                </a:rPr>
                <a:t>b</a:t>
              </a:r>
              <a:r>
                <a:rPr sz="1000" spc="0" dirty="0" smtClean="0">
                  <a:latin typeface="Times New Roman"/>
                  <a:cs typeface="Times New Roman"/>
                </a:rPr>
                <a:t>ilida</a:t>
              </a:r>
              <a:r>
                <a:rPr sz="1000" spc="4" dirty="0" smtClean="0">
                  <a:latin typeface="Times New Roman"/>
                  <a:cs typeface="Times New Roman"/>
                </a:rPr>
                <a:t>d</a:t>
              </a:r>
              <a:r>
                <a:rPr sz="1000" spc="0" dirty="0" smtClean="0">
                  <a:latin typeface="Times New Roman"/>
                  <a:cs typeface="Times New Roman"/>
                </a:rPr>
                <a:t>es en l</a:t>
              </a:r>
              <a:r>
                <a:rPr sz="1000" spc="4" dirty="0" smtClean="0">
                  <a:latin typeface="Times New Roman"/>
                  <a:cs typeface="Times New Roman"/>
                </a:rPr>
                <a:t>o</a:t>
              </a:r>
              <a:r>
                <a:rPr sz="1000" spc="0" dirty="0" smtClean="0">
                  <a:latin typeface="Times New Roman"/>
                  <a:cs typeface="Times New Roman"/>
                </a:rPr>
                <a:t>s</a:t>
              </a:r>
              <a:r>
                <a:rPr sz="1000" spc="11" dirty="0" smtClean="0">
                  <a:latin typeface="Times New Roman"/>
                  <a:cs typeface="Times New Roman"/>
                </a:rPr>
                <a:t> </a:t>
              </a:r>
              <a:r>
                <a:rPr sz="1000" spc="-4" dirty="0" smtClean="0">
                  <a:latin typeface="Times New Roman"/>
                  <a:cs typeface="Times New Roman"/>
                </a:rPr>
                <a:t>n</a:t>
              </a:r>
              <a:r>
                <a:rPr sz="1000" spc="9" dirty="0" smtClean="0">
                  <a:latin typeface="Times New Roman"/>
                  <a:cs typeface="Times New Roman"/>
                </a:rPr>
                <a:t>i</a:t>
              </a:r>
              <a:r>
                <a:rPr sz="1000" spc="-4" dirty="0" smtClean="0">
                  <a:latin typeface="Times New Roman"/>
                  <a:cs typeface="Times New Roman"/>
                </a:rPr>
                <a:t>v</a:t>
              </a:r>
              <a:r>
                <a:rPr sz="1000" spc="0" dirty="0" smtClean="0">
                  <a:latin typeface="Times New Roman"/>
                  <a:cs typeface="Times New Roman"/>
                </a:rPr>
                <a:t>eles </a:t>
              </a:r>
              <a:r>
                <a:rPr sz="1000" spc="9" dirty="0" smtClean="0">
                  <a:latin typeface="Times New Roman"/>
                  <a:cs typeface="Times New Roman"/>
                </a:rPr>
                <a:t>j</a:t>
              </a:r>
              <a:r>
                <a:rPr sz="1000" spc="0" dirty="0" smtClean="0">
                  <a:latin typeface="Times New Roman"/>
                  <a:cs typeface="Times New Roman"/>
                </a:rPr>
                <a:t>e</a:t>
              </a:r>
              <a:r>
                <a:rPr sz="1000" spc="4" dirty="0" smtClean="0">
                  <a:latin typeface="Times New Roman"/>
                  <a:cs typeface="Times New Roman"/>
                </a:rPr>
                <a:t>r</a:t>
              </a:r>
              <a:r>
                <a:rPr sz="1000" spc="0" dirty="0" smtClean="0">
                  <a:latin typeface="Times New Roman"/>
                  <a:cs typeface="Times New Roman"/>
                </a:rPr>
                <a:t>á</a:t>
              </a:r>
              <a:r>
                <a:rPr sz="1000" spc="4" dirty="0" smtClean="0">
                  <a:latin typeface="Times New Roman"/>
                  <a:cs typeface="Times New Roman"/>
                </a:rPr>
                <a:t>rq</a:t>
              </a:r>
              <a:r>
                <a:rPr sz="1000" spc="-4" dirty="0" smtClean="0">
                  <a:latin typeface="Times New Roman"/>
                  <a:cs typeface="Times New Roman"/>
                </a:rPr>
                <a:t>u</a:t>
              </a:r>
              <a:r>
                <a:rPr sz="1000" spc="0" dirty="0" smtClean="0">
                  <a:latin typeface="Times New Roman"/>
                  <a:cs typeface="Times New Roman"/>
                </a:rPr>
                <a:t>ic</a:t>
              </a:r>
              <a:r>
                <a:rPr sz="1000" spc="4" dirty="0" smtClean="0">
                  <a:latin typeface="Times New Roman"/>
                  <a:cs typeface="Times New Roman"/>
                </a:rPr>
                <a:t>o</a:t>
              </a:r>
              <a:r>
                <a:rPr sz="1000" spc="0" dirty="0" smtClean="0">
                  <a:latin typeface="Times New Roman"/>
                  <a:cs typeface="Times New Roman"/>
                </a:rPr>
                <a:t>s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tro </a:t>
              </a:r>
              <a:r>
                <a:rPr sz="1000" spc="4" dirty="0" smtClean="0">
                  <a:latin typeface="Times New Roman"/>
                  <a:cs typeface="Times New Roman"/>
                </a:rPr>
                <a:t>d</a:t>
              </a:r>
              <a:r>
                <a:rPr sz="1000" spc="0" dirty="0" smtClean="0">
                  <a:latin typeface="Times New Roman"/>
                  <a:cs typeface="Times New Roman"/>
                </a:rPr>
                <a:t>el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a:t>
              </a:r>
              <a:r>
                <a:rPr sz="1000" spc="-19" dirty="0" smtClean="0">
                  <a:latin typeface="Times New Roman"/>
                  <a:cs typeface="Times New Roman"/>
                </a:rPr>
                <a:t>m</a:t>
              </a:r>
              <a:r>
                <a:rPr sz="1000" spc="14"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a:t>
              </a:r>
              <a:r>
                <a:rPr sz="1000" spc="4" dirty="0" smtClean="0">
                  <a:latin typeface="Times New Roman"/>
                  <a:cs typeface="Times New Roman"/>
                </a:rPr>
                <a:t>o</a:t>
              </a:r>
              <a:r>
                <a:rPr sz="1000" spc="0" dirty="0" smtClean="0">
                  <a:latin typeface="Times New Roman"/>
                  <a:cs typeface="Times New Roman"/>
                </a:rPr>
                <a:t>?</a:t>
              </a:r>
              <a:endParaRPr sz="1000">
                <a:latin typeface="Times New Roman"/>
                <a:cs typeface="Times New Roman"/>
              </a:endParaRPr>
            </a:p>
          </p:txBody>
        </p:sp>
        <p:sp>
          <p:nvSpPr>
            <p:cNvPr id="20" name="object 20"/>
            <p:cNvSpPr txBox="1"/>
            <p:nvPr/>
          </p:nvSpPr>
          <p:spPr>
            <a:xfrm>
              <a:off x="2996819" y="6668770"/>
              <a:ext cx="280415" cy="882396"/>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3277234" y="6668770"/>
              <a:ext cx="365760" cy="882396"/>
            </a:xfrm>
            <a:prstGeom prst="rect">
              <a:avLst/>
            </a:prstGeom>
          </p:spPr>
          <p:txBody>
            <a:bodyPr wrap="square" lIns="0" tIns="0" rIns="0" bIns="0" rtlCol="0">
              <a:noAutofit/>
            </a:bodyPr>
            <a:lstStyle/>
            <a:p>
              <a:pPr>
                <a:lnSpc>
                  <a:spcPts val="700"/>
                </a:lnSpc>
                <a:spcBef>
                  <a:spcPts val="43"/>
                </a:spcBef>
              </a:pPr>
              <a:endParaRPr sz="700"/>
            </a:p>
            <a:p>
              <a:pPr marL="103886" marR="103581" algn="ctr">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18" name="object 18"/>
            <p:cNvSpPr txBox="1"/>
            <p:nvPr/>
          </p:nvSpPr>
          <p:spPr>
            <a:xfrm>
              <a:off x="3642995" y="6668770"/>
              <a:ext cx="960374" cy="882396"/>
            </a:xfrm>
            <a:prstGeom prst="rect">
              <a:avLst/>
            </a:prstGeom>
          </p:spPr>
          <p:txBody>
            <a:bodyPr wrap="square" lIns="0" tIns="0" rIns="0" bIns="0" rtlCol="0">
              <a:noAutofit/>
            </a:bodyPr>
            <a:lstStyle/>
            <a:p>
              <a:pPr>
                <a:lnSpc>
                  <a:spcPts val="700"/>
                </a:lnSpc>
                <a:spcBef>
                  <a:spcPts val="43"/>
                </a:spcBef>
              </a:pPr>
              <a:endParaRPr sz="700"/>
            </a:p>
            <a:p>
              <a:pPr marL="416305" marR="419608" algn="ctr">
                <a:lnSpc>
                  <a:spcPct val="95825"/>
                </a:lnSpc>
                <a:spcBef>
                  <a:spcPts val="2000"/>
                </a:spcBef>
              </a:pPr>
              <a:r>
                <a:rPr sz="1200" spc="0" dirty="0" smtClean="0">
                  <a:latin typeface="Times New Roman"/>
                  <a:cs typeface="Times New Roman"/>
                </a:rPr>
                <a:t>0</a:t>
              </a:r>
              <a:endParaRPr sz="1200">
                <a:latin typeface="Times New Roman"/>
                <a:cs typeface="Times New Roman"/>
              </a:endParaRPr>
            </a:p>
          </p:txBody>
        </p:sp>
        <p:sp>
          <p:nvSpPr>
            <p:cNvPr id="17" name="object 17"/>
            <p:cNvSpPr txBox="1"/>
            <p:nvPr/>
          </p:nvSpPr>
          <p:spPr>
            <a:xfrm>
              <a:off x="4603369" y="6668770"/>
              <a:ext cx="771143" cy="882396"/>
            </a:xfrm>
            <a:prstGeom prst="rect">
              <a:avLst/>
            </a:prstGeom>
          </p:spPr>
          <p:txBody>
            <a:bodyPr wrap="square" lIns="0" tIns="0" rIns="0" bIns="0" rtlCol="0">
              <a:noAutofit/>
            </a:bodyPr>
            <a:lstStyle/>
            <a:p>
              <a:pPr>
                <a:lnSpc>
                  <a:spcPts val="700"/>
                </a:lnSpc>
                <a:spcBef>
                  <a:spcPts val="43"/>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15" name="object 15"/>
            <p:cNvSpPr txBox="1"/>
            <p:nvPr/>
          </p:nvSpPr>
          <p:spPr>
            <a:xfrm>
              <a:off x="1371854" y="7551166"/>
              <a:ext cx="309372" cy="589788"/>
            </a:xfrm>
            <a:prstGeom prst="rect">
              <a:avLst/>
            </a:prstGeom>
          </p:spPr>
          <p:txBody>
            <a:bodyPr wrap="square" lIns="0" tIns="0" rIns="0" bIns="0" rtlCol="0">
              <a:noAutofit/>
            </a:bodyPr>
            <a:lstStyle/>
            <a:p>
              <a:pPr>
                <a:lnSpc>
                  <a:spcPts val="1300"/>
                </a:lnSpc>
                <a:spcBef>
                  <a:spcPts val="63"/>
                </a:spcBef>
              </a:pPr>
              <a:endParaRPr sz="1300"/>
            </a:p>
            <a:p>
              <a:pPr marL="91693" marR="93218" algn="ctr">
                <a:lnSpc>
                  <a:spcPct val="95825"/>
                </a:lnSpc>
              </a:pPr>
              <a:r>
                <a:rPr sz="1200" spc="0" dirty="0" smtClean="0">
                  <a:latin typeface="Times New Roman"/>
                  <a:cs typeface="Times New Roman"/>
                </a:rPr>
                <a:t>5</a:t>
              </a:r>
              <a:endParaRPr sz="1200">
                <a:latin typeface="Times New Roman"/>
                <a:cs typeface="Times New Roman"/>
              </a:endParaRPr>
            </a:p>
          </p:txBody>
        </p:sp>
        <p:sp>
          <p:nvSpPr>
            <p:cNvPr id="14" name="object 14"/>
            <p:cNvSpPr txBox="1"/>
            <p:nvPr/>
          </p:nvSpPr>
          <p:spPr>
            <a:xfrm>
              <a:off x="1681226" y="7551166"/>
              <a:ext cx="1315592" cy="589788"/>
            </a:xfrm>
            <a:prstGeom prst="rect">
              <a:avLst/>
            </a:prstGeom>
          </p:spPr>
          <p:txBody>
            <a:bodyPr wrap="square" lIns="0" tIns="0" rIns="0" bIns="0" rtlCol="0">
              <a:noAutofit/>
            </a:bodyPr>
            <a:lstStyle/>
            <a:p>
              <a:pPr marL="67055" marR="47852" algn="just">
                <a:lnSpc>
                  <a:spcPts val="1150"/>
                </a:lnSpc>
                <a:spcBef>
                  <a:spcPts val="57"/>
                </a:spcBef>
              </a:pPr>
              <a:r>
                <a:rPr sz="1000" spc="0" dirty="0" smtClean="0">
                  <a:latin typeface="Times New Roman"/>
                  <a:cs typeface="Times New Roman"/>
                </a:rPr>
                <a:t>¿</a:t>
              </a:r>
              <a:r>
                <a:rPr sz="1000" spc="4" dirty="0" smtClean="0">
                  <a:latin typeface="Times New Roman"/>
                  <a:cs typeface="Times New Roman"/>
                </a:rPr>
                <a:t>E</a:t>
              </a:r>
              <a:r>
                <a:rPr sz="1000" spc="0" dirty="0" smtClean="0">
                  <a:latin typeface="Times New Roman"/>
                  <a:cs typeface="Times New Roman"/>
                </a:rPr>
                <a:t>l</a:t>
              </a:r>
              <a:r>
                <a:rPr sz="1000" spc="1" dirty="0" smtClean="0">
                  <a:latin typeface="Times New Roman"/>
                  <a:cs typeface="Times New Roman"/>
                </a:rPr>
                <a:t> </a:t>
              </a:r>
              <a:r>
                <a:rPr sz="1000" spc="9" dirty="0" smtClean="0">
                  <a:latin typeface="Times New Roman"/>
                  <a:cs typeface="Times New Roman"/>
                </a:rPr>
                <a:t>j</a:t>
              </a:r>
              <a:r>
                <a:rPr sz="1000" spc="0" dirty="0" smtClean="0">
                  <a:latin typeface="Times New Roman"/>
                  <a:cs typeface="Times New Roman"/>
                </a:rPr>
                <a:t>e</a:t>
              </a:r>
              <a:r>
                <a:rPr sz="1000" spc="-4" dirty="0" smtClean="0">
                  <a:latin typeface="Times New Roman"/>
                  <a:cs typeface="Times New Roman"/>
                </a:rPr>
                <a:t>f</a:t>
              </a:r>
              <a:r>
                <a:rPr sz="1000" spc="0" dirty="0" smtClean="0">
                  <a:latin typeface="Times New Roman"/>
                  <a:cs typeface="Times New Roman"/>
                </a:rPr>
                <a:t>e </a:t>
              </a:r>
              <a:r>
                <a:rPr sz="1000" spc="4" dirty="0" smtClean="0">
                  <a:latin typeface="Times New Roman"/>
                  <a:cs typeface="Times New Roman"/>
                </a:rPr>
                <a:t>d</a:t>
              </a:r>
              <a:r>
                <a:rPr sz="1000" spc="0" dirty="0" smtClean="0">
                  <a:latin typeface="Times New Roman"/>
                  <a:cs typeface="Times New Roman"/>
                </a:rPr>
                <a:t>el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ta</a:t>
              </a:r>
              <a:r>
                <a:rPr sz="1000" spc="-19" dirty="0" smtClean="0">
                  <a:latin typeface="Times New Roman"/>
                  <a:cs typeface="Times New Roman"/>
                </a:rPr>
                <a:t>m</a:t>
              </a:r>
              <a:r>
                <a:rPr sz="1000" spc="14"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to </a:t>
              </a:r>
              <a:r>
                <a:rPr sz="1000" spc="4" dirty="0" smtClean="0">
                  <a:latin typeface="Times New Roman"/>
                  <a:cs typeface="Times New Roman"/>
                </a:rPr>
                <a:t>d</a:t>
              </a:r>
              <a:r>
                <a:rPr sz="1000" spc="0" dirty="0" smtClean="0">
                  <a:latin typeface="Times New Roman"/>
                  <a:cs typeface="Times New Roman"/>
                </a:rPr>
                <a:t>a</a:t>
              </a:r>
              <a:r>
                <a:rPr sz="1000" spc="44" dirty="0" smtClean="0">
                  <a:latin typeface="Times New Roman"/>
                  <a:cs typeface="Times New Roman"/>
                </a:rPr>
                <a:t> </a:t>
              </a:r>
              <a:r>
                <a:rPr sz="1000" spc="-4" dirty="0" smtClean="0">
                  <a:latin typeface="Times New Roman"/>
                  <a:cs typeface="Times New Roman"/>
                </a:rPr>
                <a:t>u</a:t>
              </a:r>
              <a:r>
                <a:rPr sz="1000" spc="0" dirty="0" smtClean="0">
                  <a:latin typeface="Times New Roman"/>
                  <a:cs typeface="Times New Roman"/>
                </a:rPr>
                <a:t>n e</a:t>
              </a:r>
              <a:r>
                <a:rPr sz="1000" spc="9" dirty="0" smtClean="0">
                  <a:latin typeface="Times New Roman"/>
                  <a:cs typeface="Times New Roman"/>
                </a:rPr>
                <a:t>j</a:t>
              </a:r>
              <a:r>
                <a:rPr sz="1000" spc="0" dirty="0" smtClean="0">
                  <a:latin typeface="Times New Roman"/>
                  <a:cs typeface="Times New Roman"/>
                </a:rPr>
                <a:t>e</a:t>
              </a:r>
              <a:r>
                <a:rPr sz="1000" spc="-14" dirty="0" smtClean="0">
                  <a:latin typeface="Times New Roman"/>
                  <a:cs typeface="Times New Roman"/>
                </a:rPr>
                <a:t>m</a:t>
              </a:r>
              <a:r>
                <a:rPr sz="1000" spc="4" dirty="0" smtClean="0">
                  <a:latin typeface="Times New Roman"/>
                  <a:cs typeface="Times New Roman"/>
                </a:rPr>
                <a:t>p</a:t>
              </a:r>
              <a:r>
                <a:rPr sz="1000" spc="0" dirty="0" smtClean="0">
                  <a:latin typeface="Times New Roman"/>
                  <a:cs typeface="Times New Roman"/>
                </a:rPr>
                <a:t>lo  </a:t>
              </a:r>
              <a:r>
                <a:rPr sz="1000" spc="167" dirty="0" smtClean="0">
                  <a:latin typeface="Times New Roman"/>
                  <a:cs typeface="Times New Roman"/>
                </a:rPr>
                <a:t> </a:t>
              </a:r>
              <a:r>
                <a:rPr sz="1000" spc="4" dirty="0" smtClean="0">
                  <a:latin typeface="Times New Roman"/>
                  <a:cs typeface="Times New Roman"/>
                </a:rPr>
                <a:t>po</a:t>
              </a:r>
              <a:r>
                <a:rPr sz="1000" spc="-4" dirty="0" smtClean="0">
                  <a:latin typeface="Times New Roman"/>
                  <a:cs typeface="Times New Roman"/>
                </a:rPr>
                <a:t>s</a:t>
              </a:r>
              <a:r>
                <a:rPr sz="1000" spc="0" dirty="0" smtClean="0">
                  <a:latin typeface="Times New Roman"/>
                  <a:cs typeface="Times New Roman"/>
                </a:rPr>
                <a:t>iti</a:t>
              </a:r>
              <a:r>
                <a:rPr sz="1000" spc="-9" dirty="0" smtClean="0">
                  <a:latin typeface="Times New Roman"/>
                  <a:cs typeface="Times New Roman"/>
                </a:rPr>
                <a:t>v</a:t>
              </a:r>
              <a:r>
                <a:rPr sz="1000" spc="0" dirty="0" smtClean="0">
                  <a:latin typeface="Times New Roman"/>
                  <a:cs typeface="Times New Roman"/>
                </a:rPr>
                <a:t>o  </a:t>
              </a:r>
              <a:r>
                <a:rPr sz="1000" spc="167"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endParaRPr sz="1000">
                <a:latin typeface="Times New Roman"/>
                <a:cs typeface="Times New Roman"/>
              </a:endParaRPr>
            </a:p>
            <a:p>
              <a:pPr marL="67055" marR="445312" algn="just">
                <a:lnSpc>
                  <a:spcPts val="1125"/>
                </a:lnSpc>
              </a:pPr>
              <a:r>
                <a:rPr sz="1000" spc="0" dirty="0" smtClean="0">
                  <a:latin typeface="Times New Roman"/>
                  <a:cs typeface="Times New Roman"/>
                </a:rPr>
                <a:t>c</a:t>
              </a:r>
              <a:r>
                <a:rPr sz="1000" spc="4" dirty="0" smtClean="0">
                  <a:latin typeface="Times New Roman"/>
                  <a:cs typeface="Times New Roman"/>
                </a:rPr>
                <a:t>o</a:t>
              </a:r>
              <a:r>
                <a:rPr sz="1000" spc="-4" dirty="0" smtClean="0">
                  <a:latin typeface="Times New Roman"/>
                  <a:cs typeface="Times New Roman"/>
                </a:rPr>
                <a:t>n</a:t>
              </a:r>
              <a:r>
                <a:rPr sz="1000" spc="4" dirty="0" smtClean="0">
                  <a:latin typeface="Times New Roman"/>
                  <a:cs typeface="Times New Roman"/>
                </a:rPr>
                <a:t>d</a:t>
              </a:r>
              <a:r>
                <a:rPr sz="1000" spc="-4" dirty="0" smtClean="0">
                  <a:latin typeface="Times New Roman"/>
                  <a:cs typeface="Times New Roman"/>
                </a:rPr>
                <a:t>u</a:t>
              </a:r>
              <a:r>
                <a:rPr sz="1000" spc="0" dirty="0" smtClean="0">
                  <a:latin typeface="Times New Roman"/>
                  <a:cs typeface="Times New Roman"/>
                </a:rPr>
                <a:t>cta</a:t>
              </a:r>
              <a:r>
                <a:rPr sz="1000" spc="-31" dirty="0" smtClean="0">
                  <a:latin typeface="Times New Roman"/>
                  <a:cs typeface="Times New Roman"/>
                </a:rPr>
                <a:t> </a:t>
              </a:r>
              <a:r>
                <a:rPr sz="1000" spc="0" dirty="0" smtClean="0">
                  <a:latin typeface="Times New Roman"/>
                  <a:cs typeface="Times New Roman"/>
                </a:rPr>
                <a:t>étic</a:t>
              </a:r>
              <a:r>
                <a:rPr sz="1000" spc="4" dirty="0" smtClean="0">
                  <a:latin typeface="Times New Roman"/>
                  <a:cs typeface="Times New Roman"/>
                </a:rPr>
                <a:t>a</a:t>
              </a:r>
              <a:r>
                <a:rPr sz="1000" spc="0" dirty="0" smtClean="0">
                  <a:latin typeface="Times New Roman"/>
                  <a:cs typeface="Times New Roman"/>
                </a:rPr>
                <a:t>?</a:t>
              </a:r>
              <a:endParaRPr sz="1000">
                <a:latin typeface="Times New Roman"/>
                <a:cs typeface="Times New Roman"/>
              </a:endParaRPr>
            </a:p>
          </p:txBody>
        </p:sp>
        <p:sp>
          <p:nvSpPr>
            <p:cNvPr id="13" name="object 13"/>
            <p:cNvSpPr txBox="1"/>
            <p:nvPr/>
          </p:nvSpPr>
          <p:spPr>
            <a:xfrm>
              <a:off x="2996819" y="7551166"/>
              <a:ext cx="280415" cy="589788"/>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12" name="object 12"/>
            <p:cNvSpPr txBox="1"/>
            <p:nvPr/>
          </p:nvSpPr>
          <p:spPr>
            <a:xfrm>
              <a:off x="3277234" y="7551166"/>
              <a:ext cx="365760" cy="589788"/>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3642995" y="7551166"/>
              <a:ext cx="960374" cy="589788"/>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0" name="object 10"/>
            <p:cNvSpPr txBox="1"/>
            <p:nvPr/>
          </p:nvSpPr>
          <p:spPr>
            <a:xfrm>
              <a:off x="4603369" y="7551166"/>
              <a:ext cx="771143" cy="589788"/>
            </a:xfrm>
            <a:prstGeom prst="rect">
              <a:avLst/>
            </a:prstGeom>
          </p:spPr>
          <p:txBody>
            <a:bodyPr wrap="square" lIns="0" tIns="0" rIns="0" bIns="0" rtlCol="0">
              <a:noAutofit/>
            </a:bodyPr>
            <a:lstStyle/>
            <a:p>
              <a:pPr>
                <a:lnSpc>
                  <a:spcPts val="1300"/>
                </a:lnSpc>
                <a:spcBef>
                  <a:spcPts val="63"/>
                </a:spcBef>
              </a:pPr>
              <a:endParaRPr sz="1300"/>
            </a:p>
            <a:p>
              <a:pPr marL="282919" marR="28291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9" name="object 9"/>
            <p:cNvSpPr txBox="1"/>
            <p:nvPr/>
          </p:nvSpPr>
          <p:spPr>
            <a:xfrm>
              <a:off x="5374513" y="7551166"/>
              <a:ext cx="1458849" cy="589788"/>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371854" y="8140954"/>
              <a:ext cx="309372" cy="882650"/>
            </a:xfrm>
            <a:prstGeom prst="rect">
              <a:avLst/>
            </a:prstGeom>
          </p:spPr>
          <p:txBody>
            <a:bodyPr wrap="square" lIns="0" tIns="0" rIns="0" bIns="0" rtlCol="0">
              <a:noAutofit/>
            </a:bodyPr>
            <a:lstStyle/>
            <a:p>
              <a:pPr>
                <a:lnSpc>
                  <a:spcPts val="700"/>
                </a:lnSpc>
                <a:spcBef>
                  <a:spcPts val="45"/>
                </a:spcBef>
              </a:pPr>
              <a:endParaRPr sz="700"/>
            </a:p>
            <a:p>
              <a:pPr marL="91693" marR="93218" algn="ctr">
                <a:lnSpc>
                  <a:spcPct val="95825"/>
                </a:lnSpc>
                <a:spcBef>
                  <a:spcPts val="2000"/>
                </a:spcBef>
              </a:pPr>
              <a:r>
                <a:rPr sz="1200" spc="0" dirty="0" smtClean="0">
                  <a:latin typeface="Times New Roman"/>
                  <a:cs typeface="Times New Roman"/>
                </a:rPr>
                <a:t>6</a:t>
              </a:r>
              <a:endParaRPr sz="1200">
                <a:latin typeface="Times New Roman"/>
                <a:cs typeface="Times New Roman"/>
              </a:endParaRPr>
            </a:p>
          </p:txBody>
        </p:sp>
        <p:sp>
          <p:nvSpPr>
            <p:cNvPr id="7" name="object 7"/>
            <p:cNvSpPr txBox="1"/>
            <p:nvPr/>
          </p:nvSpPr>
          <p:spPr>
            <a:xfrm>
              <a:off x="1681226" y="8140954"/>
              <a:ext cx="1315592" cy="882650"/>
            </a:xfrm>
            <a:prstGeom prst="rect">
              <a:avLst/>
            </a:prstGeom>
          </p:spPr>
          <p:txBody>
            <a:bodyPr wrap="square" lIns="0" tIns="0" rIns="0" bIns="0" rtlCol="0">
              <a:noAutofit/>
            </a:bodyPr>
            <a:lstStyle/>
            <a:p>
              <a:pPr marL="67055" marR="49370" algn="just">
                <a:lnSpc>
                  <a:spcPts val="1150"/>
                </a:lnSpc>
                <a:spcBef>
                  <a:spcPts val="57"/>
                </a:spcBef>
              </a:pPr>
              <a:r>
                <a:rPr sz="1000" spc="0" dirty="0" smtClean="0">
                  <a:latin typeface="Times New Roman"/>
                  <a:cs typeface="Times New Roman"/>
                </a:rPr>
                <a:t>¿</a:t>
              </a:r>
              <a:r>
                <a:rPr sz="1000" spc="4" dirty="0" smtClean="0">
                  <a:latin typeface="Times New Roman"/>
                  <a:cs typeface="Times New Roman"/>
                </a:rPr>
                <a:t>E</a:t>
              </a:r>
              <a:r>
                <a:rPr sz="1000" spc="-4" dirty="0" smtClean="0">
                  <a:latin typeface="Times New Roman"/>
                  <a:cs typeface="Times New Roman"/>
                </a:rPr>
                <a:t>x</a:t>
              </a:r>
              <a:r>
                <a:rPr sz="1000" spc="0" dirty="0" smtClean="0">
                  <a:latin typeface="Times New Roman"/>
                  <a:cs typeface="Times New Roman"/>
                </a:rPr>
                <a:t>i</a:t>
              </a:r>
              <a:r>
                <a:rPr sz="1000" spc="-4" dirty="0" smtClean="0">
                  <a:latin typeface="Times New Roman"/>
                  <a:cs typeface="Times New Roman"/>
                </a:rPr>
                <a:t>s</a:t>
              </a:r>
              <a:r>
                <a:rPr sz="1000" spc="0" dirty="0" smtClean="0">
                  <a:latin typeface="Times New Roman"/>
                  <a:cs typeface="Times New Roman"/>
                </a:rPr>
                <a:t>te  </a:t>
              </a:r>
              <a:r>
                <a:rPr sz="1000" spc="-4" dirty="0" smtClean="0">
                  <a:latin typeface="Times New Roman"/>
                  <a:cs typeface="Times New Roman"/>
                </a:rPr>
                <a:t>s</a:t>
              </a:r>
              <a:r>
                <a:rPr sz="1000" spc="14" dirty="0" smtClean="0">
                  <a:latin typeface="Times New Roman"/>
                  <a:cs typeface="Times New Roman"/>
                </a:rPr>
                <a:t>e</a:t>
              </a:r>
              <a:r>
                <a:rPr sz="1000" spc="4" dirty="0" smtClean="0">
                  <a:latin typeface="Times New Roman"/>
                  <a:cs typeface="Times New Roman"/>
                </a:rPr>
                <a:t>g</a:t>
              </a:r>
              <a:r>
                <a:rPr sz="1000" spc="-4" dirty="0" smtClean="0">
                  <a:latin typeface="Times New Roman"/>
                  <a:cs typeface="Times New Roman"/>
                </a:rPr>
                <a:t>u</a:t>
              </a:r>
              <a:r>
                <a:rPr sz="1000" spc="9" dirty="0" smtClean="0">
                  <a:latin typeface="Times New Roman"/>
                  <a:cs typeface="Times New Roman"/>
                </a:rPr>
                <a:t>i</a:t>
              </a:r>
              <a:r>
                <a:rPr sz="1000" spc="-4" dirty="0" smtClean="0">
                  <a:latin typeface="Times New Roman"/>
                  <a:cs typeface="Times New Roman"/>
                </a:rPr>
                <a:t>m</a:t>
              </a:r>
              <a:r>
                <a:rPr sz="1000" spc="0" dirty="0" smtClean="0">
                  <a:latin typeface="Times New Roman"/>
                  <a:cs typeface="Times New Roman"/>
                </a:rPr>
                <a:t>i</a:t>
              </a:r>
              <a:r>
                <a:rPr sz="1000" spc="9"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to </a:t>
              </a:r>
              <a:r>
                <a:rPr sz="1000" spc="4" dirty="0" smtClean="0">
                  <a:latin typeface="Times New Roman"/>
                  <a:cs typeface="Times New Roman"/>
                </a:rPr>
                <a:t>d</a:t>
              </a:r>
              <a:r>
                <a:rPr sz="1000" spc="0" dirty="0" smtClean="0">
                  <a:latin typeface="Times New Roman"/>
                  <a:cs typeface="Times New Roman"/>
                </a:rPr>
                <a:t>el</a:t>
              </a:r>
              <a:r>
                <a:rPr sz="1000" spc="12" dirty="0" smtClean="0">
                  <a:latin typeface="Times New Roman"/>
                  <a:cs typeface="Times New Roman"/>
                </a:rPr>
                <a:t> </a:t>
              </a:r>
              <a:r>
                <a:rPr sz="1000" spc="0" dirty="0" smtClean="0">
                  <a:latin typeface="Times New Roman"/>
                  <a:cs typeface="Times New Roman"/>
                </a:rPr>
                <a:t>c</a:t>
              </a:r>
              <a:r>
                <a:rPr sz="1000" spc="4" dirty="0" smtClean="0">
                  <a:latin typeface="Times New Roman"/>
                  <a:cs typeface="Times New Roman"/>
                </a:rPr>
                <a:t>u</a:t>
              </a:r>
              <a:r>
                <a:rPr sz="1000" spc="-19" dirty="0" smtClean="0">
                  <a:latin typeface="Times New Roman"/>
                  <a:cs typeface="Times New Roman"/>
                </a:rPr>
                <a:t>m</a:t>
              </a:r>
              <a:r>
                <a:rPr sz="1000" spc="4" dirty="0" smtClean="0">
                  <a:latin typeface="Times New Roman"/>
                  <a:cs typeface="Times New Roman"/>
                </a:rPr>
                <a:t>p</a:t>
              </a:r>
              <a:r>
                <a:rPr sz="1000" spc="9" dirty="0" smtClean="0">
                  <a:latin typeface="Times New Roman"/>
                  <a:cs typeface="Times New Roman"/>
                </a:rPr>
                <a:t>li</a:t>
              </a:r>
              <a:r>
                <a:rPr sz="1000" spc="-4" dirty="0" smtClean="0">
                  <a:latin typeface="Times New Roman"/>
                  <a:cs typeface="Times New Roman"/>
                </a:rPr>
                <a:t>m</a:t>
              </a:r>
              <a:r>
                <a:rPr sz="1000" spc="0" dirty="0" smtClean="0">
                  <a:latin typeface="Times New Roman"/>
                  <a:cs typeface="Times New Roman"/>
                </a:rPr>
                <a:t>ie</a:t>
              </a:r>
              <a:r>
                <a:rPr sz="1000" spc="-4" dirty="0" smtClean="0">
                  <a:latin typeface="Times New Roman"/>
                  <a:cs typeface="Times New Roman"/>
                </a:rPr>
                <a:t>n</a:t>
              </a:r>
              <a:r>
                <a:rPr sz="1000" spc="0" dirty="0" smtClean="0">
                  <a:latin typeface="Times New Roman"/>
                  <a:cs typeface="Times New Roman"/>
                </a:rPr>
                <a:t>to</a:t>
              </a:r>
              <a:r>
                <a:rPr sz="1000" spc="-25" dirty="0" smtClean="0">
                  <a:latin typeface="Times New Roman"/>
                  <a:cs typeface="Times New Roman"/>
                </a:rPr>
                <a:t> </a:t>
              </a:r>
              <a:r>
                <a:rPr sz="1000" spc="14" dirty="0" smtClean="0">
                  <a:latin typeface="Times New Roman"/>
                  <a:cs typeface="Times New Roman"/>
                </a:rPr>
                <a:t>e</a:t>
              </a:r>
              <a:r>
                <a:rPr sz="1000" spc="0" dirty="0" smtClean="0">
                  <a:latin typeface="Times New Roman"/>
                  <a:cs typeface="Times New Roman"/>
                </a:rPr>
                <a:t>n</a:t>
              </a:r>
              <a:r>
                <a:rPr sz="1000" spc="10" dirty="0" smtClean="0">
                  <a:latin typeface="Times New Roman"/>
                  <a:cs typeface="Times New Roman"/>
                </a:rPr>
                <a:t> </a:t>
              </a:r>
              <a:r>
                <a:rPr sz="1000" spc="0" dirty="0" smtClean="0">
                  <a:latin typeface="Times New Roman"/>
                  <a:cs typeface="Times New Roman"/>
                </a:rPr>
                <a:t>la c</a:t>
              </a:r>
              <a:r>
                <a:rPr sz="1000" spc="4" dirty="0" smtClean="0">
                  <a:latin typeface="Times New Roman"/>
                  <a:cs typeface="Times New Roman"/>
                </a:rPr>
                <a:t>o</a:t>
              </a:r>
              <a:r>
                <a:rPr sz="1000" spc="-19" dirty="0" smtClean="0">
                  <a:latin typeface="Times New Roman"/>
                  <a:cs typeface="Times New Roman"/>
                </a:rPr>
                <a:t>m</a:t>
              </a:r>
              <a:r>
                <a:rPr sz="1000" spc="4" dirty="0" smtClean="0">
                  <a:latin typeface="Times New Roman"/>
                  <a:cs typeface="Times New Roman"/>
                </a:rPr>
                <a:t>p</a:t>
              </a:r>
              <a:r>
                <a:rPr sz="1000" spc="0" dirty="0" smtClean="0">
                  <a:latin typeface="Times New Roman"/>
                  <a:cs typeface="Times New Roman"/>
                </a:rPr>
                <a:t>et</a:t>
              </a:r>
              <a:r>
                <a:rPr sz="1000" spc="14"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cia   </a:t>
              </a:r>
              <a:r>
                <a:rPr sz="1000" spc="234" dirty="0" smtClean="0">
                  <a:latin typeface="Times New Roman"/>
                  <a:cs typeface="Times New Roman"/>
                </a:rPr>
                <a:t> </a:t>
              </a:r>
              <a:r>
                <a:rPr sz="1000" spc="14" dirty="0" smtClean="0">
                  <a:latin typeface="Times New Roman"/>
                  <a:cs typeface="Times New Roman"/>
                </a:rPr>
                <a:t>e</a:t>
              </a:r>
              <a:r>
                <a:rPr sz="1000" spc="0" dirty="0" smtClean="0">
                  <a:latin typeface="Times New Roman"/>
                  <a:cs typeface="Times New Roman"/>
                </a:rPr>
                <a:t>n    </a:t>
              </a:r>
              <a:r>
                <a:rPr sz="1000" spc="15" dirty="0" smtClean="0">
                  <a:latin typeface="Times New Roman"/>
                  <a:cs typeface="Times New Roman"/>
                </a:rPr>
                <a:t> </a:t>
              </a:r>
              <a:r>
                <a:rPr sz="1000" spc="0" dirty="0" smtClean="0">
                  <a:latin typeface="Times New Roman"/>
                  <a:cs typeface="Times New Roman"/>
                </a:rPr>
                <a:t>el</a:t>
              </a:r>
              <a:endParaRPr sz="1000">
                <a:latin typeface="Times New Roman"/>
                <a:cs typeface="Times New Roman"/>
              </a:endParaRPr>
            </a:p>
            <a:p>
              <a:pPr marL="67055" marR="48737" algn="just">
                <a:lnSpc>
                  <a:spcPts val="1150"/>
                </a:lnSpc>
              </a:pPr>
              <a:r>
                <a:rPr sz="1000" spc="0" dirty="0" smtClean="0">
                  <a:latin typeface="Times New Roman"/>
                  <a:cs typeface="Times New Roman"/>
                </a:rPr>
                <a:t>tra</a:t>
              </a:r>
              <a:r>
                <a:rPr sz="1000" spc="4" dirty="0" smtClean="0">
                  <a:latin typeface="Times New Roman"/>
                  <a:cs typeface="Times New Roman"/>
                </a:rPr>
                <a:t>b</a:t>
              </a:r>
              <a:r>
                <a:rPr sz="1000" spc="0" dirty="0" smtClean="0">
                  <a:latin typeface="Times New Roman"/>
                  <a:cs typeface="Times New Roman"/>
                </a:rPr>
                <a:t>ajo</a:t>
              </a:r>
              <a:r>
                <a:rPr sz="1000" spc="2" dirty="0" smtClean="0">
                  <a:latin typeface="Times New Roman"/>
                  <a:cs typeface="Times New Roman"/>
                </a:rPr>
                <a:t> </a:t>
              </a:r>
              <a:r>
                <a:rPr sz="1000" spc="4" dirty="0" smtClean="0">
                  <a:latin typeface="Times New Roman"/>
                  <a:cs typeface="Times New Roman"/>
                </a:rPr>
                <a:t>po</a:t>
              </a:r>
              <a:r>
                <a:rPr sz="1000" spc="0" dirty="0" smtClean="0">
                  <a:latin typeface="Times New Roman"/>
                  <a:cs typeface="Times New Roman"/>
                </a:rPr>
                <a:t>r</a:t>
              </a:r>
              <a:r>
                <a:rPr sz="1000" spc="11" dirty="0" smtClean="0">
                  <a:latin typeface="Times New Roman"/>
                  <a:cs typeface="Times New Roman"/>
                </a:rPr>
                <a:t> </a:t>
              </a:r>
              <a:r>
                <a:rPr sz="1000" spc="4" dirty="0" smtClean="0">
                  <a:latin typeface="Times New Roman"/>
                  <a:cs typeface="Times New Roman"/>
                </a:rPr>
                <a:t>p</a:t>
              </a:r>
              <a:r>
                <a:rPr sz="1000" spc="-9"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te </a:t>
              </a:r>
              <a:r>
                <a:rPr sz="1000" spc="4" dirty="0" smtClean="0">
                  <a:latin typeface="Times New Roman"/>
                  <a:cs typeface="Times New Roman"/>
                </a:rPr>
                <a:t>d</a:t>
              </a:r>
              <a:r>
                <a:rPr sz="1000" spc="0" dirty="0" smtClean="0">
                  <a:latin typeface="Times New Roman"/>
                  <a:cs typeface="Times New Roman"/>
                </a:rPr>
                <a:t>el </a:t>
              </a:r>
              <a:r>
                <a:rPr sz="1000" spc="9" dirty="0" smtClean="0">
                  <a:latin typeface="Times New Roman"/>
                  <a:cs typeface="Times New Roman"/>
                </a:rPr>
                <a:t>j</a:t>
              </a:r>
              <a:r>
                <a:rPr sz="1000" spc="0" dirty="0" smtClean="0">
                  <a:latin typeface="Times New Roman"/>
                  <a:cs typeface="Times New Roman"/>
                </a:rPr>
                <a:t>e</a:t>
              </a:r>
              <a:r>
                <a:rPr sz="1000" spc="-4" dirty="0" smtClean="0">
                  <a:latin typeface="Times New Roman"/>
                  <a:cs typeface="Times New Roman"/>
                </a:rPr>
                <a:t>f</a:t>
              </a:r>
              <a:r>
                <a:rPr sz="1000" spc="0" dirty="0" smtClean="0">
                  <a:latin typeface="Times New Roman"/>
                  <a:cs typeface="Times New Roman"/>
                </a:rPr>
                <a:t>e</a:t>
              </a:r>
              <a:r>
                <a:rPr sz="1000" spc="-9"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e</a:t>
              </a:r>
              <a:r>
                <a:rPr sz="1000" spc="-4" dirty="0" smtClean="0">
                  <a:latin typeface="Times New Roman"/>
                  <a:cs typeface="Times New Roman"/>
                </a:rPr>
                <a:t> </a:t>
              </a:r>
              <a:r>
                <a:rPr sz="1000" spc="0" dirty="0" smtClean="0">
                  <a:latin typeface="Times New Roman"/>
                  <a:cs typeface="Times New Roman"/>
                </a:rPr>
                <a:t>c</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ta</a:t>
              </a:r>
              <a:r>
                <a:rPr sz="1000" spc="4" dirty="0" smtClean="0">
                  <a:latin typeface="Times New Roman"/>
                  <a:cs typeface="Times New Roman"/>
                </a:rPr>
                <a:t>b</a:t>
              </a:r>
              <a:r>
                <a:rPr sz="1000" spc="0" dirty="0" smtClean="0">
                  <a:latin typeface="Times New Roman"/>
                  <a:cs typeface="Times New Roman"/>
                </a:rPr>
                <a:t>ilida</a:t>
              </a:r>
              <a:r>
                <a:rPr sz="1000" spc="-4" dirty="0" smtClean="0">
                  <a:latin typeface="Times New Roman"/>
                  <a:cs typeface="Times New Roman"/>
                </a:rPr>
                <a:t>d</a:t>
              </a:r>
              <a:r>
                <a:rPr sz="1000" spc="0" dirty="0" smtClean="0">
                  <a:latin typeface="Times New Roman"/>
                  <a:cs typeface="Times New Roman"/>
                </a:rPr>
                <a:t>?</a:t>
              </a:r>
              <a:endParaRPr sz="1000">
                <a:latin typeface="Times New Roman"/>
                <a:cs typeface="Times New Roman"/>
              </a:endParaRPr>
            </a:p>
          </p:txBody>
        </p:sp>
        <p:sp>
          <p:nvSpPr>
            <p:cNvPr id="6" name="object 6"/>
            <p:cNvSpPr txBox="1"/>
            <p:nvPr/>
          </p:nvSpPr>
          <p:spPr>
            <a:xfrm>
              <a:off x="2996819" y="8140954"/>
              <a:ext cx="280415" cy="882650"/>
            </a:xfrm>
            <a:prstGeom prst="rect">
              <a:avLst/>
            </a:prstGeom>
          </p:spPr>
          <p:txBody>
            <a:bodyPr wrap="square" lIns="0" tIns="0" rIns="0" bIns="0" rtlCol="0">
              <a:noAutofit/>
            </a:bodyPr>
            <a:lstStyle/>
            <a:p>
              <a:pPr>
                <a:lnSpc>
                  <a:spcPts val="500"/>
                </a:lnSpc>
                <a:spcBef>
                  <a:spcPts val="27"/>
                </a:spcBef>
              </a:pPr>
              <a:endParaRPr sz="500"/>
            </a:p>
            <a:p>
              <a:pPr marL="89915">
                <a:lnSpc>
                  <a:spcPct val="95825"/>
                </a:lnSpc>
                <a:spcBef>
                  <a:spcPts val="2000"/>
                </a:spcBef>
              </a:pPr>
              <a:r>
                <a:rPr sz="1100" spc="0" dirty="0" smtClean="0">
                  <a:latin typeface="Times New Roman"/>
                  <a:cs typeface="Times New Roman"/>
                </a:rPr>
                <a:t>X</a:t>
              </a:r>
              <a:endParaRPr sz="1100">
                <a:latin typeface="Times New Roman"/>
                <a:cs typeface="Times New Roman"/>
              </a:endParaRPr>
            </a:p>
          </p:txBody>
        </p:sp>
        <p:sp>
          <p:nvSpPr>
            <p:cNvPr id="5" name="object 5"/>
            <p:cNvSpPr txBox="1"/>
            <p:nvPr/>
          </p:nvSpPr>
          <p:spPr>
            <a:xfrm>
              <a:off x="3277234" y="8140954"/>
              <a:ext cx="365760" cy="88265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642995" y="8140954"/>
              <a:ext cx="960374" cy="882650"/>
            </a:xfrm>
            <a:prstGeom prst="rect">
              <a:avLst/>
            </a:prstGeom>
          </p:spPr>
          <p:txBody>
            <a:bodyPr wrap="square" lIns="0" tIns="0" rIns="0" bIns="0" rtlCol="0">
              <a:noAutofit/>
            </a:bodyPr>
            <a:lstStyle/>
            <a:p>
              <a:pPr>
                <a:lnSpc>
                  <a:spcPts val="700"/>
                </a:lnSpc>
                <a:spcBef>
                  <a:spcPts val="45"/>
                </a:spcBef>
              </a:pPr>
              <a:endParaRPr sz="700"/>
            </a:p>
            <a:p>
              <a:pPr marL="416305" marR="419608" algn="ctr">
                <a:lnSpc>
                  <a:spcPct val="95825"/>
                </a:lnSpc>
                <a:spcBef>
                  <a:spcPts val="2000"/>
                </a:spcBef>
              </a:pPr>
              <a:r>
                <a:rPr sz="1200" spc="0" dirty="0" smtClean="0">
                  <a:latin typeface="Times New Roman"/>
                  <a:cs typeface="Times New Roman"/>
                </a:rPr>
                <a:t>8</a:t>
              </a:r>
              <a:endParaRPr sz="1200">
                <a:latin typeface="Times New Roman"/>
                <a:cs typeface="Times New Roman"/>
              </a:endParaRPr>
            </a:p>
          </p:txBody>
        </p:sp>
        <p:sp>
          <p:nvSpPr>
            <p:cNvPr id="3" name="object 3"/>
            <p:cNvSpPr txBox="1"/>
            <p:nvPr/>
          </p:nvSpPr>
          <p:spPr>
            <a:xfrm>
              <a:off x="4603369" y="8140954"/>
              <a:ext cx="771143" cy="882650"/>
            </a:xfrm>
            <a:prstGeom prst="rect">
              <a:avLst/>
            </a:prstGeom>
          </p:spPr>
          <p:txBody>
            <a:bodyPr wrap="square" lIns="0" tIns="0" rIns="0" bIns="0" rtlCol="0">
              <a:noAutofit/>
            </a:bodyPr>
            <a:lstStyle/>
            <a:p>
              <a:pPr>
                <a:lnSpc>
                  <a:spcPts val="700"/>
                </a:lnSpc>
                <a:spcBef>
                  <a:spcPts val="45"/>
                </a:spcBef>
              </a:pPr>
              <a:endParaRPr sz="700"/>
            </a:p>
            <a:p>
              <a:pPr marL="280747" marR="280747"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 name="object 2"/>
            <p:cNvSpPr txBox="1"/>
            <p:nvPr/>
          </p:nvSpPr>
          <p:spPr>
            <a:xfrm>
              <a:off x="5374513" y="8140954"/>
              <a:ext cx="1458849" cy="882650"/>
            </a:xfrm>
            <a:prstGeom prst="rect">
              <a:avLst/>
            </a:prstGeom>
          </p:spPr>
          <p:txBody>
            <a:bodyPr wrap="square" lIns="0" tIns="0" rIns="0" bIns="0" rtlCol="0">
              <a:noAutofit/>
            </a:bodyPr>
            <a:lstStyle/>
            <a:p>
              <a:pPr marL="25400">
                <a:lnSpc>
                  <a:spcPts val="1000"/>
                </a:lnSpc>
              </a:pPr>
              <a:endParaRPr sz="1000"/>
            </a:p>
          </p:txBody>
        </p:sp>
      </p:grpSp>
      <p:sp>
        <p:nvSpPr>
          <p:cNvPr id="137" name="136 Rectángulo"/>
          <p:cNvSpPr/>
          <p:nvPr/>
        </p:nvSpPr>
        <p:spPr>
          <a:xfrm>
            <a:off x="6469143" y="3833336"/>
            <a:ext cx="1402158" cy="738664"/>
          </a:xfrm>
          <a:prstGeom prst="rect">
            <a:avLst/>
          </a:prstGeom>
        </p:spPr>
        <p:txBody>
          <a:bodyPr wrap="square">
            <a:spAutoFit/>
          </a:bodyPr>
          <a:lstStyle/>
          <a:p>
            <a:pPr algn="ctr"/>
            <a:r>
              <a:rPr lang="es-EC" sz="1050" b="1" dirty="0">
                <a:solidFill>
                  <a:srgbClr val="FF0000"/>
                </a:solidFill>
                <a:latin typeface="Times New Roman" pitchFamily="18" charset="0"/>
                <a:cs typeface="Times New Roman" pitchFamily="18" charset="0"/>
              </a:rPr>
              <a:t>HALLAZGO N° 5</a:t>
            </a:r>
            <a:endParaRPr lang="es-EC" sz="1050" dirty="0">
              <a:solidFill>
                <a:srgbClr val="FF0000"/>
              </a:solidFill>
              <a:latin typeface="Times New Roman" pitchFamily="18" charset="0"/>
              <a:cs typeface="Times New Roman" pitchFamily="18" charset="0"/>
            </a:endParaRPr>
          </a:p>
          <a:p>
            <a:pPr algn="ctr"/>
            <a:r>
              <a:rPr lang="es-EC" sz="1050" b="1" dirty="0">
                <a:solidFill>
                  <a:srgbClr val="FF0000"/>
                </a:solidFill>
                <a:latin typeface="Times New Roman" pitchFamily="18" charset="0"/>
                <a:cs typeface="Times New Roman" pitchFamily="18" charset="0"/>
              </a:rPr>
              <a:t> </a:t>
            </a:r>
            <a:r>
              <a:rPr lang="es-EC" sz="1050" b="1" dirty="0" smtClean="0">
                <a:solidFill>
                  <a:srgbClr val="FF0000"/>
                </a:solidFill>
                <a:latin typeface="Times New Roman" pitchFamily="18" charset="0"/>
                <a:cs typeface="Times New Roman" pitchFamily="18" charset="0"/>
              </a:rPr>
              <a:t>El </a:t>
            </a:r>
            <a:r>
              <a:rPr lang="es-EC" sz="1050" b="1" dirty="0">
                <a:solidFill>
                  <a:srgbClr val="FF0000"/>
                </a:solidFill>
                <a:latin typeface="Times New Roman" pitchFamily="18" charset="0"/>
                <a:cs typeface="Times New Roman" pitchFamily="18" charset="0"/>
              </a:rPr>
              <a:t>organigrama no refleja la realidad del departamento</a:t>
            </a:r>
            <a:endParaRPr lang="es-EC" sz="1050" dirty="0">
              <a:solidFill>
                <a:srgbClr val="FF0000"/>
              </a:solidFill>
              <a:latin typeface="Times New Roman" pitchFamily="18" charset="0"/>
              <a:cs typeface="Times New Roman" pitchFamily="18" charset="0"/>
            </a:endParaRPr>
          </a:p>
        </p:txBody>
      </p:sp>
      <p:sp>
        <p:nvSpPr>
          <p:cNvPr id="138" name="137 Rectángulo"/>
          <p:cNvSpPr/>
          <p:nvPr/>
        </p:nvSpPr>
        <p:spPr>
          <a:xfrm>
            <a:off x="6349750" y="6244536"/>
            <a:ext cx="1575049" cy="861774"/>
          </a:xfrm>
          <a:prstGeom prst="rect">
            <a:avLst/>
          </a:prstGeom>
        </p:spPr>
        <p:txBody>
          <a:bodyPr wrap="square">
            <a:spAutoFit/>
          </a:bodyPr>
          <a:lstStyle/>
          <a:p>
            <a:pPr algn="ctr"/>
            <a:r>
              <a:rPr lang="es-EC" sz="1000" b="1" dirty="0">
                <a:solidFill>
                  <a:srgbClr val="FF0000"/>
                </a:solidFill>
                <a:latin typeface="Times New Roman" pitchFamily="18" charset="0"/>
                <a:cs typeface="Times New Roman" pitchFamily="18" charset="0"/>
              </a:rPr>
              <a:t>HALLAZGO N° 6</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 </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No existen mandos medios en el departamento</a:t>
            </a:r>
            <a:endParaRPr lang="es-EC" sz="1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1447800"/>
            <a:ext cx="8717280" cy="1676400"/>
          </a:xfrm>
        </p:spPr>
        <p:txBody>
          <a:bodyPr/>
          <a:lstStyle/>
          <a:p>
            <a:pPr algn="ctr"/>
            <a:r>
              <a:rPr lang="es-EC" b="1" dirty="0">
                <a:solidFill>
                  <a:schemeClr val="tx2"/>
                </a:solidFill>
              </a:rPr>
              <a:t>CAPÍTULO </a:t>
            </a:r>
            <a:r>
              <a:rPr lang="es-EC" b="1" dirty="0" smtClean="0">
                <a:solidFill>
                  <a:schemeClr val="tx2"/>
                </a:solidFill>
              </a:rPr>
              <a:t>II</a:t>
            </a:r>
            <a:br>
              <a:rPr lang="es-EC" b="1" dirty="0" smtClean="0">
                <a:solidFill>
                  <a:schemeClr val="tx2"/>
                </a:solidFill>
              </a:rPr>
            </a:br>
            <a:r>
              <a:rPr lang="es-EC" b="1" dirty="0"/>
              <a:t/>
            </a:r>
            <a:br>
              <a:rPr lang="es-EC" b="1" dirty="0"/>
            </a:br>
            <a:r>
              <a:rPr lang="es-EC" b="1" dirty="0"/>
              <a:t>ASPECTOS GENERALES Y DIRECCIONAMIENTO </a:t>
            </a:r>
            <a:r>
              <a:rPr lang="es-EC" b="1" dirty="0" smtClean="0"/>
              <a:t>ESTRATÉGICO</a:t>
            </a:r>
            <a:endParaRPr lang="es-EC" dirty="0"/>
          </a:p>
        </p:txBody>
      </p:sp>
      <p:sp>
        <p:nvSpPr>
          <p:cNvPr id="3" name="2 Marcador de contenido"/>
          <p:cNvSpPr>
            <a:spLocks noGrp="1"/>
          </p:cNvSpPr>
          <p:nvPr>
            <p:ph sz="quarter" idx="13"/>
          </p:nvPr>
        </p:nvSpPr>
        <p:spPr>
          <a:xfrm>
            <a:off x="685800" y="3886200"/>
            <a:ext cx="8717280" cy="6457487"/>
          </a:xfrm>
        </p:spPr>
        <p:txBody>
          <a:bodyPr/>
          <a:lstStyle/>
          <a:p>
            <a:r>
              <a:rPr lang="es-EC" b="1" dirty="0" smtClean="0"/>
              <a:t>ANTECEDENTES</a:t>
            </a:r>
          </a:p>
          <a:p>
            <a:pPr marL="0" indent="0">
              <a:buNone/>
            </a:pPr>
            <a:endParaRPr lang="es-EC" b="1" dirty="0"/>
          </a:p>
          <a:p>
            <a:r>
              <a:rPr lang="es-EC" b="1" dirty="0" smtClean="0"/>
              <a:t>Base </a:t>
            </a:r>
            <a:r>
              <a:rPr lang="es-EC" b="1" dirty="0"/>
              <a:t>l</a:t>
            </a:r>
            <a:r>
              <a:rPr lang="es-EC" b="1" dirty="0" smtClean="0"/>
              <a:t>egal </a:t>
            </a:r>
            <a:r>
              <a:rPr lang="es-EC" b="1" dirty="0"/>
              <a:t>de la </a:t>
            </a:r>
            <a:r>
              <a:rPr lang="es-EC" b="1" dirty="0" smtClean="0"/>
              <a:t>empresa</a:t>
            </a:r>
          </a:p>
          <a:p>
            <a:pPr marL="0" indent="0">
              <a:buNone/>
            </a:pPr>
            <a:endParaRPr lang="es-EC" b="1" dirty="0"/>
          </a:p>
          <a:p>
            <a:r>
              <a:rPr lang="es-EC" b="1" dirty="0" smtClean="0"/>
              <a:t>Objetivos </a:t>
            </a:r>
            <a:r>
              <a:rPr lang="es-EC" b="1" dirty="0"/>
              <a:t>de la empresa</a:t>
            </a:r>
          </a:p>
          <a:p>
            <a:pPr marL="0" indent="0">
              <a:buNone/>
            </a:pP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0"/>
            <a:ext cx="2743200" cy="2438400"/>
          </a:xfrm>
          <a:prstGeom prst="rect">
            <a:avLst/>
          </a:prstGeom>
          <a:ln>
            <a:noFill/>
          </a:ln>
          <a:effectLst>
            <a:softEdge rad="112500"/>
          </a:effectLst>
        </p:spPr>
      </p:pic>
    </p:spTree>
    <p:extLst>
      <p:ext uri="{BB962C8B-B14F-4D97-AF65-F5344CB8AC3E}">
        <p14:creationId xmlns:p14="http://schemas.microsoft.com/office/powerpoint/2010/main" val="2897124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136 Grupo"/>
          <p:cNvGrpSpPr/>
          <p:nvPr/>
        </p:nvGrpSpPr>
        <p:grpSpPr>
          <a:xfrm>
            <a:off x="2278760" y="825041"/>
            <a:ext cx="5461508" cy="8166559"/>
            <a:chOff x="2278760" y="825041"/>
            <a:chExt cx="5461508" cy="8166559"/>
          </a:xfrm>
        </p:grpSpPr>
        <p:sp>
          <p:nvSpPr>
            <p:cNvPr id="64" name="object 64"/>
            <p:cNvSpPr/>
            <p:nvPr/>
          </p:nvSpPr>
          <p:spPr>
            <a:xfrm>
              <a:off x="2288031" y="857541"/>
              <a:ext cx="998219" cy="514235"/>
            </a:xfrm>
            <a:prstGeom prst="rect">
              <a:avLst/>
            </a:prstGeom>
            <a:blipFill>
              <a:blip r:embed="rId2" cstate="print"/>
              <a:stretch>
                <a:fillRect/>
              </a:stretch>
            </a:blipFill>
          </p:spPr>
          <p:txBody>
            <a:bodyPr wrap="square" lIns="0" tIns="0" rIns="0" bIns="0" rtlCol="0">
              <a:noAutofit/>
            </a:bodyPr>
            <a:lstStyle/>
            <a:p>
              <a:endParaRPr/>
            </a:p>
          </p:txBody>
        </p:sp>
        <p:sp>
          <p:nvSpPr>
            <p:cNvPr id="65" name="object 65"/>
            <p:cNvSpPr/>
            <p:nvPr/>
          </p:nvSpPr>
          <p:spPr>
            <a:xfrm>
              <a:off x="2281808" y="82808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2281808" y="2061006"/>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2281808" y="2856914"/>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2281808" y="3388790"/>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2591180" y="3388790"/>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3906773" y="3388790"/>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4187189" y="3388790"/>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4552948" y="3388790"/>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6284467" y="3388790"/>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2281808" y="3978578"/>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2591180" y="3978578"/>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3906773" y="3978578"/>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4187189" y="3978578"/>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4552948" y="3978578"/>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5513323" y="3978578"/>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6284467" y="3978578"/>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2281808" y="4628057"/>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82" name="object 82"/>
            <p:cNvSpPr/>
            <p:nvPr/>
          </p:nvSpPr>
          <p:spPr>
            <a:xfrm>
              <a:off x="2591180" y="4628057"/>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83" name="object 83"/>
            <p:cNvSpPr/>
            <p:nvPr/>
          </p:nvSpPr>
          <p:spPr>
            <a:xfrm>
              <a:off x="3906773" y="4628057"/>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84" name="object 84"/>
            <p:cNvSpPr/>
            <p:nvPr/>
          </p:nvSpPr>
          <p:spPr>
            <a:xfrm>
              <a:off x="4187189" y="4628057"/>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85" name="object 85"/>
            <p:cNvSpPr/>
            <p:nvPr/>
          </p:nvSpPr>
          <p:spPr>
            <a:xfrm>
              <a:off x="4552948" y="4628057"/>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86" name="object 86"/>
            <p:cNvSpPr/>
            <p:nvPr/>
          </p:nvSpPr>
          <p:spPr>
            <a:xfrm>
              <a:off x="5513323" y="4628057"/>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87" name="object 87"/>
            <p:cNvSpPr/>
            <p:nvPr/>
          </p:nvSpPr>
          <p:spPr>
            <a:xfrm>
              <a:off x="6284467" y="4628057"/>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88" name="object 88"/>
            <p:cNvSpPr/>
            <p:nvPr/>
          </p:nvSpPr>
          <p:spPr>
            <a:xfrm>
              <a:off x="2281808" y="568571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2591180" y="568571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3906773" y="568571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4187189" y="568571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4552948" y="568571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5513323" y="568571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6284467" y="568571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2281808" y="655320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96" name="object 96"/>
            <p:cNvSpPr/>
            <p:nvPr/>
          </p:nvSpPr>
          <p:spPr>
            <a:xfrm>
              <a:off x="2591180" y="655320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97" name="object 97"/>
            <p:cNvSpPr/>
            <p:nvPr/>
          </p:nvSpPr>
          <p:spPr>
            <a:xfrm>
              <a:off x="3906773" y="655320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4187189" y="655320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4552948" y="655320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5513323" y="655320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6284467" y="655320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2281808" y="716280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2591180" y="716280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3906773" y="716280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4187189" y="716280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4552948" y="716280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5513323" y="716280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6284467" y="716280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2281808" y="830580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2591180" y="830580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3906773" y="830580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4187189" y="830580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4552948" y="830580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5513323" y="830580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6284467" y="830580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2278760" y="825041"/>
              <a:ext cx="0" cy="8160765"/>
            </a:xfrm>
            <a:custGeom>
              <a:avLst/>
              <a:gdLst/>
              <a:ahLst/>
              <a:cxnLst/>
              <a:rect l="l" t="t" r="r" b="b"/>
              <a:pathLst>
                <a:path h="8160765">
                  <a:moveTo>
                    <a:pt x="0" y="0"/>
                  </a:moveTo>
                  <a:lnTo>
                    <a:pt x="0" y="8160765"/>
                  </a:lnTo>
                </a:path>
              </a:pathLst>
            </a:custGeom>
            <a:ln w="7366">
              <a:solidFill>
                <a:srgbClr val="000000"/>
              </a:solidFill>
            </a:ln>
          </p:spPr>
          <p:txBody>
            <a:bodyPr wrap="square" lIns="0" tIns="0" rIns="0" bIns="0" rtlCol="0">
              <a:noAutofit/>
            </a:bodyPr>
            <a:lstStyle/>
            <a:p>
              <a:endParaRPr/>
            </a:p>
          </p:txBody>
        </p:sp>
        <p:sp>
          <p:nvSpPr>
            <p:cNvPr id="117" name="object 117"/>
            <p:cNvSpPr/>
            <p:nvPr/>
          </p:nvSpPr>
          <p:spPr>
            <a:xfrm>
              <a:off x="2281808" y="8982759"/>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18" name="object 118"/>
            <p:cNvSpPr/>
            <p:nvPr/>
          </p:nvSpPr>
          <p:spPr>
            <a:xfrm>
              <a:off x="2588132" y="3385742"/>
              <a:ext cx="0" cy="5600064"/>
            </a:xfrm>
            <a:custGeom>
              <a:avLst/>
              <a:gdLst/>
              <a:ahLst/>
              <a:cxnLst/>
              <a:rect l="l" t="t" r="r" b="b"/>
              <a:pathLst>
                <a:path h="5600064">
                  <a:moveTo>
                    <a:pt x="0" y="0"/>
                  </a:moveTo>
                  <a:lnTo>
                    <a:pt x="0" y="5600064"/>
                  </a:lnTo>
                </a:path>
              </a:pathLst>
            </a:custGeom>
            <a:ln w="7366">
              <a:solidFill>
                <a:srgbClr val="000000"/>
              </a:solidFill>
            </a:ln>
          </p:spPr>
          <p:txBody>
            <a:bodyPr wrap="square" lIns="0" tIns="0" rIns="0" bIns="0" rtlCol="0">
              <a:noAutofit/>
            </a:bodyPr>
            <a:lstStyle/>
            <a:p>
              <a:endParaRPr/>
            </a:p>
          </p:txBody>
        </p:sp>
        <p:sp>
          <p:nvSpPr>
            <p:cNvPr id="119" name="object 119"/>
            <p:cNvSpPr/>
            <p:nvPr/>
          </p:nvSpPr>
          <p:spPr>
            <a:xfrm>
              <a:off x="2591180" y="8982759"/>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20" name="object 120"/>
            <p:cNvSpPr/>
            <p:nvPr/>
          </p:nvSpPr>
          <p:spPr>
            <a:xfrm>
              <a:off x="3903725" y="3385742"/>
              <a:ext cx="0" cy="5600064"/>
            </a:xfrm>
            <a:custGeom>
              <a:avLst/>
              <a:gdLst/>
              <a:ahLst/>
              <a:cxnLst/>
              <a:rect l="l" t="t" r="r" b="b"/>
              <a:pathLst>
                <a:path h="5600064">
                  <a:moveTo>
                    <a:pt x="0" y="0"/>
                  </a:moveTo>
                  <a:lnTo>
                    <a:pt x="0" y="5600064"/>
                  </a:lnTo>
                </a:path>
              </a:pathLst>
            </a:custGeom>
            <a:ln w="7366">
              <a:solidFill>
                <a:srgbClr val="000000"/>
              </a:solidFill>
            </a:ln>
          </p:spPr>
          <p:txBody>
            <a:bodyPr wrap="square" lIns="0" tIns="0" rIns="0" bIns="0" rtlCol="0">
              <a:noAutofit/>
            </a:bodyPr>
            <a:lstStyle/>
            <a:p>
              <a:endParaRPr/>
            </a:p>
          </p:txBody>
        </p:sp>
        <p:sp>
          <p:nvSpPr>
            <p:cNvPr id="121" name="object 121"/>
            <p:cNvSpPr/>
            <p:nvPr/>
          </p:nvSpPr>
          <p:spPr>
            <a:xfrm>
              <a:off x="3906773" y="8982759"/>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22" name="object 122"/>
            <p:cNvSpPr/>
            <p:nvPr/>
          </p:nvSpPr>
          <p:spPr>
            <a:xfrm>
              <a:off x="4184140" y="3385743"/>
              <a:ext cx="0" cy="5600064"/>
            </a:xfrm>
            <a:custGeom>
              <a:avLst/>
              <a:gdLst/>
              <a:ahLst/>
              <a:cxnLst/>
              <a:rect l="l" t="t" r="r" b="b"/>
              <a:pathLst>
                <a:path h="5600064">
                  <a:moveTo>
                    <a:pt x="0" y="0"/>
                  </a:moveTo>
                  <a:lnTo>
                    <a:pt x="0" y="5600064"/>
                  </a:lnTo>
                </a:path>
              </a:pathLst>
            </a:custGeom>
            <a:ln w="7365">
              <a:solidFill>
                <a:srgbClr val="000000"/>
              </a:solidFill>
            </a:ln>
          </p:spPr>
          <p:txBody>
            <a:bodyPr wrap="square" lIns="0" tIns="0" rIns="0" bIns="0" rtlCol="0">
              <a:noAutofit/>
            </a:bodyPr>
            <a:lstStyle/>
            <a:p>
              <a:endParaRPr/>
            </a:p>
          </p:txBody>
        </p:sp>
        <p:sp>
          <p:nvSpPr>
            <p:cNvPr id="123" name="object 123"/>
            <p:cNvSpPr/>
            <p:nvPr/>
          </p:nvSpPr>
          <p:spPr>
            <a:xfrm>
              <a:off x="4187189" y="8982759"/>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24" name="object 124"/>
            <p:cNvSpPr/>
            <p:nvPr/>
          </p:nvSpPr>
          <p:spPr>
            <a:xfrm>
              <a:off x="4552948" y="3621963"/>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25" name="object 125"/>
            <p:cNvSpPr/>
            <p:nvPr/>
          </p:nvSpPr>
          <p:spPr>
            <a:xfrm>
              <a:off x="5513323" y="3621963"/>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26" name="object 126"/>
            <p:cNvSpPr/>
            <p:nvPr/>
          </p:nvSpPr>
          <p:spPr>
            <a:xfrm>
              <a:off x="4549901" y="3385742"/>
              <a:ext cx="0" cy="5600064"/>
            </a:xfrm>
            <a:custGeom>
              <a:avLst/>
              <a:gdLst/>
              <a:ahLst/>
              <a:cxnLst/>
              <a:rect l="l" t="t" r="r" b="b"/>
              <a:pathLst>
                <a:path h="5600064">
                  <a:moveTo>
                    <a:pt x="0" y="0"/>
                  </a:moveTo>
                  <a:lnTo>
                    <a:pt x="0" y="5600064"/>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4552948" y="8982759"/>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28" name="object 128"/>
            <p:cNvSpPr/>
            <p:nvPr/>
          </p:nvSpPr>
          <p:spPr>
            <a:xfrm>
              <a:off x="5510275" y="3618915"/>
              <a:ext cx="0" cy="5366892"/>
            </a:xfrm>
            <a:custGeom>
              <a:avLst/>
              <a:gdLst/>
              <a:ahLst/>
              <a:cxnLst/>
              <a:rect l="l" t="t" r="r" b="b"/>
              <a:pathLst>
                <a:path h="5366892">
                  <a:moveTo>
                    <a:pt x="0" y="0"/>
                  </a:moveTo>
                  <a:lnTo>
                    <a:pt x="0" y="5366892"/>
                  </a:lnTo>
                </a:path>
              </a:pathLst>
            </a:custGeom>
            <a:ln w="7366">
              <a:solidFill>
                <a:srgbClr val="000000"/>
              </a:solidFill>
            </a:ln>
          </p:spPr>
          <p:txBody>
            <a:bodyPr wrap="square" lIns="0" tIns="0" rIns="0" bIns="0" rtlCol="0">
              <a:noAutofit/>
            </a:bodyPr>
            <a:lstStyle/>
            <a:p>
              <a:endParaRPr/>
            </a:p>
          </p:txBody>
        </p:sp>
        <p:sp>
          <p:nvSpPr>
            <p:cNvPr id="129" name="object 129"/>
            <p:cNvSpPr/>
            <p:nvPr/>
          </p:nvSpPr>
          <p:spPr>
            <a:xfrm>
              <a:off x="5513323" y="8982759"/>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6281419" y="3385742"/>
              <a:ext cx="0" cy="5600064"/>
            </a:xfrm>
            <a:custGeom>
              <a:avLst/>
              <a:gdLst/>
              <a:ahLst/>
              <a:cxnLst/>
              <a:rect l="l" t="t" r="r" b="b"/>
              <a:pathLst>
                <a:path h="5600064">
                  <a:moveTo>
                    <a:pt x="0" y="0"/>
                  </a:moveTo>
                  <a:lnTo>
                    <a:pt x="0" y="5600064"/>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6284467" y="8982759"/>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7740268" y="825041"/>
              <a:ext cx="0" cy="8160766"/>
            </a:xfrm>
            <a:custGeom>
              <a:avLst/>
              <a:gdLst/>
              <a:ahLst/>
              <a:cxnLst/>
              <a:rect l="l" t="t" r="r" b="b"/>
              <a:pathLst>
                <a:path h="8160766">
                  <a:moveTo>
                    <a:pt x="0" y="0"/>
                  </a:moveTo>
                  <a:lnTo>
                    <a:pt x="0" y="8160766"/>
                  </a:lnTo>
                </a:path>
              </a:pathLst>
            </a:custGeom>
            <a:ln w="7366">
              <a:solidFill>
                <a:srgbClr val="000000"/>
              </a:solidFill>
            </a:ln>
          </p:spPr>
          <p:txBody>
            <a:bodyPr wrap="square" lIns="0" tIns="0" rIns="0" bIns="0" rtlCol="0">
              <a:noAutofit/>
            </a:bodyPr>
            <a:lstStyle/>
            <a:p>
              <a:endParaRPr/>
            </a:p>
          </p:txBody>
        </p:sp>
        <p:sp>
          <p:nvSpPr>
            <p:cNvPr id="133" name="object 133"/>
            <p:cNvSpPr/>
            <p:nvPr/>
          </p:nvSpPr>
          <p:spPr>
            <a:xfrm>
              <a:off x="7048626" y="856919"/>
              <a:ext cx="602615" cy="612775"/>
            </a:xfrm>
            <a:custGeom>
              <a:avLst/>
              <a:gdLst/>
              <a:ahLst/>
              <a:cxnLst/>
              <a:rect l="l" t="t" r="r" b="b"/>
              <a:pathLst>
                <a:path w="602615" h="612775">
                  <a:moveTo>
                    <a:pt x="0" y="612775"/>
                  </a:moveTo>
                  <a:lnTo>
                    <a:pt x="602615" y="612775"/>
                  </a:lnTo>
                  <a:lnTo>
                    <a:pt x="602615" y="0"/>
                  </a:lnTo>
                  <a:lnTo>
                    <a:pt x="0" y="0"/>
                  </a:lnTo>
                  <a:lnTo>
                    <a:pt x="0" y="612775"/>
                  </a:lnTo>
                  <a:close/>
                </a:path>
              </a:pathLst>
            </a:custGeom>
            <a:ln w="9525">
              <a:solidFill>
                <a:srgbClr val="000000"/>
              </a:solidFill>
            </a:ln>
          </p:spPr>
          <p:txBody>
            <a:bodyPr wrap="square" lIns="0" tIns="0" rIns="0" bIns="0" rtlCol="0">
              <a:noAutofit/>
            </a:bodyPr>
            <a:lstStyle/>
            <a:p>
              <a:endParaRPr/>
            </a:p>
          </p:txBody>
        </p:sp>
        <p:sp>
          <p:nvSpPr>
            <p:cNvPr id="134" name="object 134"/>
            <p:cNvSpPr/>
            <p:nvPr/>
          </p:nvSpPr>
          <p:spPr>
            <a:xfrm>
              <a:off x="7053198" y="907083"/>
              <a:ext cx="594360" cy="512064"/>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txBox="1"/>
            <p:nvPr/>
          </p:nvSpPr>
          <p:spPr>
            <a:xfrm>
              <a:off x="7224648" y="1075612"/>
              <a:ext cx="271406" cy="151892"/>
            </a:xfrm>
            <a:prstGeom prst="rect">
              <a:avLst/>
            </a:prstGeom>
          </p:spPr>
          <p:txBody>
            <a:bodyPr wrap="square" lIns="0" tIns="0" rIns="0" bIns="0" rtlCol="0">
              <a:noAutofit/>
            </a:bodyPr>
            <a:lstStyle/>
            <a:p>
              <a:pPr marL="12700">
                <a:lnSpc>
                  <a:spcPts val="1115"/>
                </a:lnSpc>
                <a:spcBef>
                  <a:spcPts val="55"/>
                </a:spcBef>
              </a:pPr>
              <a:r>
                <a:rPr sz="1500" b="1" spc="0" baseline="2730" dirty="0" smtClean="0">
                  <a:solidFill>
                    <a:srgbClr val="FF0000"/>
                  </a:solidFill>
                  <a:latin typeface="Calibri"/>
                  <a:cs typeface="Calibri"/>
                </a:rPr>
                <a:t>P</a:t>
              </a:r>
              <a:r>
                <a:rPr sz="1500" b="1" spc="-9" baseline="2730" dirty="0" smtClean="0">
                  <a:solidFill>
                    <a:srgbClr val="FF0000"/>
                  </a:solidFill>
                  <a:latin typeface="Calibri"/>
                  <a:cs typeface="Calibri"/>
                </a:rPr>
                <a:t>E</a:t>
              </a:r>
              <a:r>
                <a:rPr sz="1500" b="1" spc="9" baseline="2730" dirty="0" smtClean="0">
                  <a:solidFill>
                    <a:srgbClr val="FF0000"/>
                  </a:solidFill>
                  <a:latin typeface="Calibri"/>
                  <a:cs typeface="Calibri"/>
                </a:rPr>
                <a:t>.</a:t>
              </a:r>
              <a:r>
                <a:rPr sz="1500" b="1" spc="0" baseline="2730" dirty="0" smtClean="0">
                  <a:solidFill>
                    <a:srgbClr val="FF0000"/>
                  </a:solidFill>
                  <a:latin typeface="Calibri"/>
                  <a:cs typeface="Calibri"/>
                </a:rPr>
                <a:t>1</a:t>
              </a:r>
              <a:endParaRPr sz="1000">
                <a:latin typeface="Calibri"/>
                <a:cs typeface="Calibri"/>
              </a:endParaRPr>
            </a:p>
          </p:txBody>
        </p:sp>
        <p:sp>
          <p:nvSpPr>
            <p:cNvPr id="62" name="object 62"/>
            <p:cNvSpPr txBox="1"/>
            <p:nvPr/>
          </p:nvSpPr>
          <p:spPr>
            <a:xfrm>
              <a:off x="3595369" y="1361793"/>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61" name="object 61"/>
            <p:cNvSpPr txBox="1"/>
            <p:nvPr/>
          </p:nvSpPr>
          <p:spPr>
            <a:xfrm>
              <a:off x="6337299" y="4983452"/>
              <a:ext cx="647953"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endParaRPr sz="1200">
                <a:latin typeface="Times New Roman"/>
                <a:cs typeface="Times New Roman"/>
              </a:endParaRPr>
            </a:p>
          </p:txBody>
        </p:sp>
        <p:sp>
          <p:nvSpPr>
            <p:cNvPr id="60" name="object 60"/>
            <p:cNvSpPr txBox="1"/>
            <p:nvPr/>
          </p:nvSpPr>
          <p:spPr>
            <a:xfrm>
              <a:off x="7471002" y="4983452"/>
              <a:ext cx="23388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59" name="object 59"/>
            <p:cNvSpPr txBox="1"/>
            <p:nvPr/>
          </p:nvSpPr>
          <p:spPr>
            <a:xfrm>
              <a:off x="6337299" y="5333972"/>
              <a:ext cx="136743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je</a:t>
              </a:r>
              <a:r>
                <a:rPr sz="1200" spc="-4" dirty="0" smtClean="0">
                  <a:latin typeface="Times New Roman"/>
                  <a:cs typeface="Times New Roman"/>
                </a:rPr>
                <a:t>f</a:t>
              </a:r>
              <a:r>
                <a:rPr sz="1200" spc="0" dirty="0" smtClean="0">
                  <a:latin typeface="Times New Roman"/>
                  <a:cs typeface="Times New Roman"/>
                </a:rPr>
                <a:t>e </a:t>
              </a:r>
              <a:r>
                <a:rPr sz="1200" spc="16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sp>
          <p:nvSpPr>
            <p:cNvPr id="58" name="object 58"/>
            <p:cNvSpPr txBox="1"/>
            <p:nvPr/>
          </p:nvSpPr>
          <p:spPr>
            <a:xfrm>
              <a:off x="6337299" y="8631019"/>
              <a:ext cx="136728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200"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205" dirty="0" smtClean="0">
                  <a:latin typeface="Times New Roman"/>
                  <a:cs typeface="Times New Roman"/>
                </a:rPr>
                <a:t> </a:t>
              </a:r>
              <a:r>
                <a:rPr sz="1200" spc="9" dirty="0" smtClean="0">
                  <a:latin typeface="Times New Roman"/>
                  <a:cs typeface="Times New Roman"/>
                </a:rPr>
                <a:t>n</a:t>
              </a:r>
              <a:r>
                <a:rPr sz="1200" spc="-4" dirty="0" smtClean="0">
                  <a:latin typeface="Times New Roman"/>
                  <a:cs typeface="Times New Roman"/>
                </a:rPr>
                <a:t>ece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sp>
          <p:nvSpPr>
            <p:cNvPr id="57" name="object 57"/>
            <p:cNvSpPr txBox="1"/>
            <p:nvPr/>
          </p:nvSpPr>
          <p:spPr>
            <a:xfrm>
              <a:off x="2278760" y="828089"/>
              <a:ext cx="4769866" cy="641604"/>
            </a:xfrm>
            <a:prstGeom prst="rect">
              <a:avLst/>
            </a:prstGeom>
          </p:spPr>
          <p:txBody>
            <a:bodyPr wrap="square" lIns="0" tIns="0" rIns="0" bIns="0" rtlCol="0">
              <a:noAutofit/>
            </a:bodyPr>
            <a:lstStyle/>
            <a:p>
              <a:pPr>
                <a:lnSpc>
                  <a:spcPts val="1300"/>
                </a:lnSpc>
                <a:spcBef>
                  <a:spcPts val="87"/>
                </a:spcBef>
              </a:pPr>
              <a:endParaRPr sz="1300"/>
            </a:p>
            <a:p>
              <a:pPr marL="1050035" marR="108028" indent="364617">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56" name="object 56"/>
            <p:cNvSpPr txBox="1"/>
            <p:nvPr/>
          </p:nvSpPr>
          <p:spPr>
            <a:xfrm>
              <a:off x="7048626" y="828089"/>
              <a:ext cx="602615" cy="641604"/>
            </a:xfrm>
            <a:prstGeom prst="rect">
              <a:avLst/>
            </a:prstGeom>
          </p:spPr>
          <p:txBody>
            <a:bodyPr wrap="square" lIns="0" tIns="0" rIns="0" bIns="0" rtlCol="0">
              <a:noAutofit/>
            </a:bodyPr>
            <a:lstStyle/>
            <a:p>
              <a:pPr>
                <a:lnSpc>
                  <a:spcPts val="600"/>
                </a:lnSpc>
                <a:spcBef>
                  <a:spcPts val="19"/>
                </a:spcBef>
              </a:pPr>
              <a:endParaRPr sz="600"/>
            </a:p>
            <a:p>
              <a:pPr marL="168059" marR="165902" algn="ctr">
                <a:lnSpc>
                  <a:spcPct val="101725"/>
                </a:lnSpc>
              </a:pPr>
              <a:r>
                <a:rPr sz="1000" b="1" spc="0" dirty="0" smtClean="0">
                  <a:latin typeface="Calibri"/>
                  <a:cs typeface="Calibri"/>
                </a:rPr>
                <a:t>R</a:t>
              </a:r>
              <a:r>
                <a:rPr sz="1000" b="1" spc="-4" dirty="0" smtClean="0">
                  <a:latin typeface="Calibri"/>
                  <a:cs typeface="Calibri"/>
                </a:rPr>
                <a:t>E</a:t>
              </a:r>
              <a:r>
                <a:rPr sz="1000" b="1" spc="0" dirty="0" smtClean="0">
                  <a:latin typeface="Calibri"/>
                  <a:cs typeface="Calibri"/>
                </a:rPr>
                <a:t>F.</a:t>
              </a:r>
              <a:endParaRPr sz="1000">
                <a:latin typeface="Calibri"/>
                <a:cs typeface="Calibri"/>
              </a:endParaRPr>
            </a:p>
            <a:p>
              <a:pPr marL="186055" marR="182933" algn="ctr">
                <a:lnSpc>
                  <a:spcPct val="101725"/>
                </a:lnSpc>
                <a:spcBef>
                  <a:spcPts val="1227"/>
                </a:spcBef>
              </a:pPr>
              <a:r>
                <a:rPr sz="1000" b="1" spc="0" dirty="0" smtClean="0">
                  <a:solidFill>
                    <a:srgbClr val="FF0000"/>
                  </a:solidFill>
                  <a:latin typeface="Calibri"/>
                  <a:cs typeface="Calibri"/>
                </a:rPr>
                <a:t>2/6</a:t>
              </a:r>
              <a:endParaRPr sz="1000">
                <a:latin typeface="Calibri"/>
                <a:cs typeface="Calibri"/>
              </a:endParaRPr>
            </a:p>
          </p:txBody>
        </p:sp>
        <p:sp>
          <p:nvSpPr>
            <p:cNvPr id="55" name="object 55"/>
            <p:cNvSpPr txBox="1"/>
            <p:nvPr/>
          </p:nvSpPr>
          <p:spPr>
            <a:xfrm>
              <a:off x="7651241" y="828089"/>
              <a:ext cx="89027" cy="641604"/>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2278760" y="1542289"/>
              <a:ext cx="5461508" cy="591311"/>
            </a:xfrm>
            <a:prstGeom prst="rect">
              <a:avLst/>
            </a:prstGeom>
          </p:spPr>
          <p:txBody>
            <a:bodyPr wrap="square" lIns="0" tIns="0" rIns="0" bIns="0" rtlCol="0">
              <a:noAutofit/>
            </a:bodyPr>
            <a:lstStyle/>
            <a:p>
              <a:pPr marL="1120139" marR="776505" indent="-89916">
                <a:lnSpc>
                  <a:spcPct val="95825"/>
                </a:lnSpc>
                <a:spcBef>
                  <a:spcPts val="475"/>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 </a:t>
              </a: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53" name="object 53"/>
            <p:cNvSpPr txBox="1"/>
            <p:nvPr/>
          </p:nvSpPr>
          <p:spPr>
            <a:xfrm>
              <a:off x="2278760" y="2061006"/>
              <a:ext cx="5461508" cy="795908"/>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27"/>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87"/>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52" name="object 52"/>
            <p:cNvSpPr txBox="1"/>
            <p:nvPr/>
          </p:nvSpPr>
          <p:spPr>
            <a:xfrm>
              <a:off x="2278760" y="2856914"/>
              <a:ext cx="5461508" cy="531875"/>
            </a:xfrm>
            <a:prstGeom prst="rect">
              <a:avLst/>
            </a:prstGeom>
          </p:spPr>
          <p:txBody>
            <a:bodyPr wrap="square" lIns="0" tIns="0" rIns="0" bIns="0" rtlCol="0">
              <a:noAutofit/>
            </a:bodyPr>
            <a:lstStyle/>
            <a:p>
              <a:pPr>
                <a:lnSpc>
                  <a:spcPts val="1300"/>
                </a:lnSpc>
                <a:spcBef>
                  <a:spcPts val="87"/>
                </a:spcBef>
              </a:pPr>
              <a:endParaRPr sz="1300"/>
            </a:p>
            <a:p>
              <a:pPr marL="68579">
                <a:lnSpc>
                  <a:spcPct val="95825"/>
                </a:lnSpc>
              </a:pP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TAB</a:t>
              </a:r>
              <a:r>
                <a:rPr sz="1200" b="1" spc="-4" dirty="0" smtClean="0">
                  <a:latin typeface="Times New Roman"/>
                  <a:cs typeface="Times New Roman"/>
                </a:rPr>
                <a:t>L</a:t>
              </a:r>
              <a:r>
                <a:rPr sz="1200" b="1" spc="0" dirty="0" smtClean="0">
                  <a:latin typeface="Times New Roman"/>
                  <a:cs typeface="Times New Roman"/>
                </a:rPr>
                <a:t>ECI</a:t>
              </a:r>
              <a:r>
                <a:rPr sz="1200" b="1" spc="-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E</a:t>
              </a:r>
              <a:r>
                <a:rPr sz="1200" b="1" spc="0" dirty="0" smtClean="0">
                  <a:latin typeface="Times New Roman"/>
                  <a:cs typeface="Times New Roman"/>
                </a:rPr>
                <a:t>NTO</a:t>
              </a:r>
              <a:r>
                <a:rPr sz="1200" b="1" spc="-9" dirty="0" smtClean="0">
                  <a:latin typeface="Times New Roman"/>
                  <a:cs typeface="Times New Roman"/>
                </a:rPr>
                <a:t> </a:t>
              </a:r>
              <a:r>
                <a:rPr sz="1200" b="1" spc="0" dirty="0" smtClean="0">
                  <a:latin typeface="Times New Roman"/>
                  <a:cs typeface="Times New Roman"/>
                </a:rPr>
                <a:t>DE OBJETIV</a:t>
              </a:r>
              <a:r>
                <a:rPr sz="1200" b="1" spc="-9" dirty="0" smtClean="0">
                  <a:latin typeface="Times New Roman"/>
                  <a:cs typeface="Times New Roman"/>
                </a:rPr>
                <a:t>O</a:t>
              </a:r>
              <a:r>
                <a:rPr sz="1200" b="1" spc="0" dirty="0" smtClean="0">
                  <a:latin typeface="Times New Roman"/>
                  <a:cs typeface="Times New Roman"/>
                </a:rPr>
                <a:t>S</a:t>
              </a:r>
              <a:endParaRPr sz="1200">
                <a:latin typeface="Times New Roman"/>
                <a:cs typeface="Times New Roman"/>
              </a:endParaRPr>
            </a:p>
          </p:txBody>
        </p:sp>
        <p:sp>
          <p:nvSpPr>
            <p:cNvPr id="51" name="object 51"/>
            <p:cNvSpPr txBox="1"/>
            <p:nvPr/>
          </p:nvSpPr>
          <p:spPr>
            <a:xfrm>
              <a:off x="2278760" y="3388790"/>
              <a:ext cx="309372" cy="589788"/>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N°</a:t>
              </a:r>
              <a:endParaRPr sz="1200">
                <a:latin typeface="Times New Roman"/>
                <a:cs typeface="Times New Roman"/>
              </a:endParaRPr>
            </a:p>
          </p:txBody>
        </p:sp>
        <p:sp>
          <p:nvSpPr>
            <p:cNvPr id="50" name="object 50"/>
            <p:cNvSpPr txBox="1"/>
            <p:nvPr/>
          </p:nvSpPr>
          <p:spPr>
            <a:xfrm>
              <a:off x="2588132" y="3388790"/>
              <a:ext cx="1315592" cy="589788"/>
            </a:xfrm>
            <a:prstGeom prst="rect">
              <a:avLst/>
            </a:prstGeom>
          </p:spPr>
          <p:txBody>
            <a:bodyPr wrap="square" lIns="0" tIns="0" rIns="0" bIns="0" rtlCol="0">
              <a:noAutofit/>
            </a:bodyPr>
            <a:lstStyle/>
            <a:p>
              <a:pPr marL="185927">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TAS</a:t>
              </a:r>
              <a:endParaRPr sz="1200">
                <a:latin typeface="Times New Roman"/>
                <a:cs typeface="Times New Roman"/>
              </a:endParaRPr>
            </a:p>
          </p:txBody>
        </p:sp>
        <p:sp>
          <p:nvSpPr>
            <p:cNvPr id="49" name="object 49"/>
            <p:cNvSpPr txBox="1"/>
            <p:nvPr/>
          </p:nvSpPr>
          <p:spPr>
            <a:xfrm>
              <a:off x="3903725" y="3388790"/>
              <a:ext cx="280415" cy="589788"/>
            </a:xfrm>
            <a:prstGeom prst="rect">
              <a:avLst/>
            </a:prstGeom>
          </p:spPr>
          <p:txBody>
            <a:bodyPr wrap="square" lIns="0" tIns="0" rIns="0" bIns="0" rtlCol="0">
              <a:noAutofit/>
            </a:bodyPr>
            <a:lstStyle/>
            <a:p>
              <a:pPr marL="68579">
                <a:lnSpc>
                  <a:spcPct val="95825"/>
                </a:lnSpc>
                <a:spcBef>
                  <a:spcPts val="5"/>
                </a:spcBef>
              </a:pPr>
              <a:r>
                <a:rPr sz="1200" b="1" spc="4" dirty="0" smtClean="0">
                  <a:latin typeface="Times New Roman"/>
                  <a:cs typeface="Times New Roman"/>
                </a:rPr>
                <a:t>SI</a:t>
              </a:r>
              <a:endParaRPr sz="1200">
                <a:latin typeface="Times New Roman"/>
                <a:cs typeface="Times New Roman"/>
              </a:endParaRPr>
            </a:p>
          </p:txBody>
        </p:sp>
        <p:sp>
          <p:nvSpPr>
            <p:cNvPr id="48" name="object 48"/>
            <p:cNvSpPr txBox="1"/>
            <p:nvPr/>
          </p:nvSpPr>
          <p:spPr>
            <a:xfrm>
              <a:off x="4184140" y="3388790"/>
              <a:ext cx="365760" cy="589788"/>
            </a:xfrm>
            <a:prstGeom prst="rect">
              <a:avLst/>
            </a:prstGeom>
          </p:spPr>
          <p:txBody>
            <a:bodyPr wrap="square" lIns="0" tIns="0" rIns="0" bIns="0" rtlCol="0">
              <a:noAutofit/>
            </a:bodyPr>
            <a:lstStyle/>
            <a:p>
              <a:pPr marL="68580">
                <a:lnSpc>
                  <a:spcPct val="95825"/>
                </a:lnSpc>
                <a:spcBef>
                  <a:spcPts val="5"/>
                </a:spcBef>
              </a:pPr>
              <a:r>
                <a:rPr sz="1200" b="1" spc="0" dirty="0" smtClean="0">
                  <a:latin typeface="Times New Roman"/>
                  <a:cs typeface="Times New Roman"/>
                </a:rPr>
                <a:t>NO</a:t>
              </a:r>
              <a:endParaRPr sz="1200">
                <a:latin typeface="Times New Roman"/>
                <a:cs typeface="Times New Roman"/>
              </a:endParaRPr>
            </a:p>
          </p:txBody>
        </p:sp>
        <p:sp>
          <p:nvSpPr>
            <p:cNvPr id="47" name="object 47"/>
            <p:cNvSpPr txBox="1"/>
            <p:nvPr/>
          </p:nvSpPr>
          <p:spPr>
            <a:xfrm>
              <a:off x="4549901" y="3388790"/>
              <a:ext cx="1731517" cy="233172"/>
            </a:xfrm>
            <a:prstGeom prst="rect">
              <a:avLst/>
            </a:prstGeom>
          </p:spPr>
          <p:txBody>
            <a:bodyPr wrap="square" lIns="0" tIns="0" rIns="0" bIns="0" rtlCol="0">
              <a:noAutofit/>
            </a:bodyPr>
            <a:lstStyle/>
            <a:p>
              <a:pPr marL="513587">
                <a:lnSpc>
                  <a:spcPct val="95825"/>
                </a:lnSpc>
                <a:spcBef>
                  <a:spcPts val="5"/>
                </a:spcBef>
              </a:pPr>
              <a:r>
                <a:rPr sz="1200" b="1" spc="-14" dirty="0" smtClean="0">
                  <a:latin typeface="Times New Roman"/>
                  <a:cs typeface="Times New Roman"/>
                </a:rPr>
                <a:t>P</a:t>
              </a:r>
              <a:r>
                <a:rPr sz="1200" b="1" spc="9" dirty="0" smtClean="0">
                  <a:latin typeface="Times New Roman"/>
                  <a:cs typeface="Times New Roman"/>
                </a:rPr>
                <a:t>U</a:t>
              </a:r>
              <a:r>
                <a:rPr sz="1200" b="1" spc="0" dirty="0" smtClean="0">
                  <a:latin typeface="Times New Roman"/>
                  <a:cs typeface="Times New Roman"/>
                </a:rPr>
                <a:t>NTAJE</a:t>
              </a:r>
              <a:endParaRPr sz="1200">
                <a:latin typeface="Times New Roman"/>
                <a:cs typeface="Times New Roman"/>
              </a:endParaRPr>
            </a:p>
          </p:txBody>
        </p:sp>
        <p:sp>
          <p:nvSpPr>
            <p:cNvPr id="46" name="object 46"/>
            <p:cNvSpPr txBox="1"/>
            <p:nvPr/>
          </p:nvSpPr>
          <p:spPr>
            <a:xfrm>
              <a:off x="6281419" y="3388790"/>
              <a:ext cx="1458849" cy="589788"/>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45" name="object 45"/>
            <p:cNvSpPr txBox="1"/>
            <p:nvPr/>
          </p:nvSpPr>
          <p:spPr>
            <a:xfrm>
              <a:off x="4549901" y="3621963"/>
              <a:ext cx="960374" cy="35661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TENI</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p:txBody>
        </p:sp>
        <p:sp>
          <p:nvSpPr>
            <p:cNvPr id="44" name="object 44"/>
            <p:cNvSpPr txBox="1"/>
            <p:nvPr/>
          </p:nvSpPr>
          <p:spPr>
            <a:xfrm>
              <a:off x="5510275" y="3621963"/>
              <a:ext cx="771143" cy="35661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Ó</a:t>
              </a:r>
              <a:r>
                <a:rPr sz="1200" b="1" spc="-9"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O</a:t>
              </a:r>
              <a:endParaRPr sz="1200">
                <a:latin typeface="Times New Roman"/>
                <a:cs typeface="Times New Roman"/>
              </a:endParaRPr>
            </a:p>
          </p:txBody>
        </p:sp>
        <p:sp>
          <p:nvSpPr>
            <p:cNvPr id="43" name="object 43"/>
            <p:cNvSpPr txBox="1"/>
            <p:nvPr/>
          </p:nvSpPr>
          <p:spPr>
            <a:xfrm>
              <a:off x="2278760" y="3978578"/>
              <a:ext cx="309372" cy="649478"/>
            </a:xfrm>
            <a:prstGeom prst="rect">
              <a:avLst/>
            </a:prstGeom>
          </p:spPr>
          <p:txBody>
            <a:bodyPr wrap="square" lIns="0" tIns="0" rIns="0" bIns="0" rtlCol="0">
              <a:noAutofit/>
            </a:bodyPr>
            <a:lstStyle/>
            <a:p>
              <a:pPr>
                <a:lnSpc>
                  <a:spcPts val="1300"/>
                </a:lnSpc>
                <a:spcBef>
                  <a:spcPts val="63"/>
                </a:spcBef>
              </a:pPr>
              <a:endParaRPr sz="1300"/>
            </a:p>
            <a:p>
              <a:pPr marL="91693" marR="93218" algn="ctr">
                <a:lnSpc>
                  <a:spcPct val="95825"/>
                </a:lnSpc>
              </a:pPr>
              <a:r>
                <a:rPr sz="1200" spc="0" dirty="0" smtClean="0">
                  <a:latin typeface="Times New Roman"/>
                  <a:cs typeface="Times New Roman"/>
                </a:rPr>
                <a:t>7</a:t>
              </a:r>
              <a:endParaRPr sz="1200">
                <a:latin typeface="Times New Roman"/>
                <a:cs typeface="Times New Roman"/>
              </a:endParaRPr>
            </a:p>
          </p:txBody>
        </p:sp>
        <p:sp>
          <p:nvSpPr>
            <p:cNvPr id="42" name="object 42"/>
            <p:cNvSpPr txBox="1"/>
            <p:nvPr/>
          </p:nvSpPr>
          <p:spPr>
            <a:xfrm>
              <a:off x="2588132" y="3978578"/>
              <a:ext cx="1315592" cy="649478"/>
            </a:xfrm>
            <a:prstGeom prst="rect">
              <a:avLst/>
            </a:prstGeom>
          </p:spPr>
          <p:txBody>
            <a:bodyPr wrap="square" lIns="0" tIns="0" rIns="0" bIns="0" rtlCol="0">
              <a:noAutofit/>
            </a:bodyPr>
            <a:lstStyle/>
            <a:p>
              <a:pPr marL="67055" marR="45712">
                <a:lnSpc>
                  <a:spcPts val="1260"/>
                </a:lnSpc>
                <a:spcBef>
                  <a:spcPts val="73"/>
                </a:spcBef>
              </a:pPr>
              <a:r>
                <a:rPr sz="1100" spc="-9" dirty="0" smtClean="0">
                  <a:latin typeface="Times New Roman"/>
                  <a:cs typeface="Times New Roman"/>
                </a:rPr>
                <a:t>¿</a:t>
              </a:r>
              <a:r>
                <a:rPr sz="1100" spc="0" dirty="0" smtClean="0">
                  <a:latin typeface="Times New Roman"/>
                  <a:cs typeface="Times New Roman"/>
                </a:rPr>
                <a:t>Es</a:t>
              </a:r>
              <a:r>
                <a:rPr sz="1100" spc="4" dirty="0" smtClean="0">
                  <a:latin typeface="Times New Roman"/>
                  <a:cs typeface="Times New Roman"/>
                </a:rPr>
                <a:t>t</a:t>
              </a:r>
              <a:r>
                <a:rPr sz="1100" spc="0" dirty="0" smtClean="0">
                  <a:latin typeface="Times New Roman"/>
                  <a:cs typeface="Times New Roman"/>
                </a:rPr>
                <a:t>án</a:t>
              </a:r>
              <a:r>
                <a:rPr sz="1100" spc="204" dirty="0" smtClean="0">
                  <a:latin typeface="Times New Roman"/>
                  <a:cs typeface="Times New Roman"/>
                </a:rPr>
                <a:t> </a:t>
              </a:r>
              <a:r>
                <a:rPr sz="1100" spc="0" dirty="0" smtClean="0">
                  <a:latin typeface="Times New Roman"/>
                  <a:cs typeface="Times New Roman"/>
                </a:rPr>
                <a:t>de</a:t>
              </a:r>
              <a:r>
                <a:rPr sz="1100" spc="-4"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dos</a:t>
              </a:r>
              <a:r>
                <a:rPr sz="1100" spc="205"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 o</a:t>
              </a:r>
              <a:r>
                <a:rPr sz="1100" spc="-9" dirty="0" smtClean="0">
                  <a:latin typeface="Times New Roman"/>
                  <a:cs typeface="Times New Roman"/>
                </a:rPr>
                <a:t>b</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os</a:t>
              </a:r>
              <a:r>
                <a:rPr sz="1100" spc="145" dirty="0" smtClean="0">
                  <a:latin typeface="Times New Roman"/>
                  <a:cs typeface="Times New Roman"/>
                </a:rPr>
                <a:t> </a:t>
              </a:r>
              <a:r>
                <a:rPr sz="1100" spc="0" dirty="0" smtClean="0">
                  <a:latin typeface="Times New Roman"/>
                  <a:cs typeface="Times New Roman"/>
                </a:rPr>
                <a:t>p</a:t>
              </a:r>
              <a:r>
                <a:rPr sz="1100" spc="-9"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p</a:t>
              </a:r>
              <a:r>
                <a:rPr sz="1100" spc="-9" dirty="0" smtClean="0">
                  <a:latin typeface="Times New Roman"/>
                  <a:cs typeface="Times New Roman"/>
                </a:rPr>
                <a:t>a</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a:t>
              </a:r>
              <a:endParaRPr sz="1100">
                <a:latin typeface="Times New Roman"/>
                <a:cs typeface="Times New Roman"/>
              </a:endParaRPr>
            </a:p>
            <a:p>
              <a:pPr marL="67055">
                <a:lnSpc>
                  <a:spcPts val="1260"/>
                </a:lnSpc>
              </a:pPr>
              <a:r>
                <a:rPr sz="1100" spc="0" dirty="0" smtClean="0">
                  <a:latin typeface="Times New Roman"/>
                  <a:cs typeface="Times New Roman"/>
                </a:rPr>
                <a:t>del</a:t>
              </a:r>
              <a:r>
                <a:rPr sz="1100" spc="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ep</a:t>
              </a:r>
              <a:r>
                <a:rPr sz="1100" spc="-9" dirty="0" smtClean="0">
                  <a:latin typeface="Times New Roman"/>
                  <a:cs typeface="Times New Roman"/>
                </a:rPr>
                <a:t>a</a:t>
              </a:r>
              <a:r>
                <a:rPr sz="1100" spc="4" dirty="0" smtClean="0">
                  <a:latin typeface="Times New Roman"/>
                  <a:cs typeface="Times New Roman"/>
                </a:rPr>
                <a:t>rt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9" dirty="0" smtClean="0">
                  <a:latin typeface="Times New Roman"/>
                  <a:cs typeface="Times New Roman"/>
                </a:rPr>
                <a:t>o</a:t>
              </a:r>
              <a:r>
                <a:rPr sz="1100" spc="0" dirty="0" smtClean="0">
                  <a:latin typeface="Times New Roman"/>
                  <a:cs typeface="Times New Roman"/>
                </a:rPr>
                <a:t>?</a:t>
              </a:r>
              <a:endParaRPr sz="1100">
                <a:latin typeface="Times New Roman"/>
                <a:cs typeface="Times New Roman"/>
              </a:endParaRPr>
            </a:p>
          </p:txBody>
        </p:sp>
        <p:sp>
          <p:nvSpPr>
            <p:cNvPr id="41" name="object 41"/>
            <p:cNvSpPr txBox="1"/>
            <p:nvPr/>
          </p:nvSpPr>
          <p:spPr>
            <a:xfrm>
              <a:off x="3903725" y="3978578"/>
              <a:ext cx="280415" cy="649478"/>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40" name="object 40"/>
            <p:cNvSpPr txBox="1"/>
            <p:nvPr/>
          </p:nvSpPr>
          <p:spPr>
            <a:xfrm>
              <a:off x="4184140" y="3978578"/>
              <a:ext cx="365760" cy="649478"/>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4549901" y="3978578"/>
              <a:ext cx="960374" cy="649478"/>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8" name="object 38"/>
            <p:cNvSpPr txBox="1"/>
            <p:nvPr/>
          </p:nvSpPr>
          <p:spPr>
            <a:xfrm>
              <a:off x="5510275" y="3978578"/>
              <a:ext cx="771143" cy="649478"/>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7" name="object 37"/>
            <p:cNvSpPr txBox="1"/>
            <p:nvPr/>
          </p:nvSpPr>
          <p:spPr>
            <a:xfrm>
              <a:off x="6281419" y="3978578"/>
              <a:ext cx="1458849" cy="649478"/>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2278760" y="4628057"/>
              <a:ext cx="309372" cy="1057655"/>
            </a:xfrm>
            <a:prstGeom prst="rect">
              <a:avLst/>
            </a:prstGeom>
          </p:spPr>
          <p:txBody>
            <a:bodyPr wrap="square" lIns="0" tIns="0" rIns="0" bIns="0" rtlCol="0">
              <a:noAutofit/>
            </a:bodyPr>
            <a:lstStyle/>
            <a:p>
              <a:pPr>
                <a:lnSpc>
                  <a:spcPts val="700"/>
                </a:lnSpc>
                <a:spcBef>
                  <a:spcPts val="43"/>
                </a:spcBef>
              </a:pPr>
              <a:endParaRPr sz="700"/>
            </a:p>
            <a:p>
              <a:pPr marL="91693" marR="93218" algn="ctr">
                <a:lnSpc>
                  <a:spcPct val="95825"/>
                </a:lnSpc>
                <a:spcBef>
                  <a:spcPts val="2000"/>
                </a:spcBef>
              </a:pPr>
              <a:r>
                <a:rPr sz="1200" spc="0" dirty="0" smtClean="0">
                  <a:latin typeface="Times New Roman"/>
                  <a:cs typeface="Times New Roman"/>
                </a:rPr>
                <a:t>8</a:t>
              </a:r>
              <a:endParaRPr sz="1200">
                <a:latin typeface="Times New Roman"/>
                <a:cs typeface="Times New Roman"/>
              </a:endParaRPr>
            </a:p>
          </p:txBody>
        </p:sp>
        <p:sp>
          <p:nvSpPr>
            <p:cNvPr id="35" name="object 35"/>
            <p:cNvSpPr txBox="1"/>
            <p:nvPr/>
          </p:nvSpPr>
          <p:spPr>
            <a:xfrm>
              <a:off x="2588132" y="4628057"/>
              <a:ext cx="1315592" cy="1057655"/>
            </a:xfrm>
            <a:prstGeom prst="rect">
              <a:avLst/>
            </a:prstGeom>
          </p:spPr>
          <p:txBody>
            <a:bodyPr wrap="square" lIns="0" tIns="0" rIns="0" bIns="0" rtlCol="0">
              <a:noAutofit/>
            </a:bodyPr>
            <a:lstStyle/>
            <a:p>
              <a:pPr marL="67055" marR="45291" algn="just">
                <a:lnSpc>
                  <a:spcPts val="1260"/>
                </a:lnSpc>
                <a:spcBef>
                  <a:spcPts val="73"/>
                </a:spcBef>
              </a:pPr>
              <a:r>
                <a:rPr sz="1100" spc="-9" dirty="0" smtClean="0">
                  <a:latin typeface="Times New Roman"/>
                  <a:cs typeface="Times New Roman"/>
                </a:rPr>
                <a:t>¿</a:t>
              </a:r>
              <a:r>
                <a:rPr sz="1100" spc="9" dirty="0" smtClean="0">
                  <a:latin typeface="Times New Roman"/>
                  <a:cs typeface="Times New Roman"/>
                </a:rPr>
                <a:t>T</a:t>
              </a:r>
              <a:r>
                <a:rPr sz="1100" spc="4"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0" dirty="0" smtClean="0">
                  <a:latin typeface="Times New Roman"/>
                  <a:cs typeface="Times New Roman"/>
                </a:rPr>
                <a:t>e  a</a:t>
              </a:r>
              <a:r>
                <a:rPr sz="1100" spc="4" dirty="0" smtClean="0">
                  <a:latin typeface="Times New Roman"/>
                  <a:cs typeface="Times New Roman"/>
                </a:rPr>
                <a:t>l</a:t>
              </a:r>
              <a:r>
                <a:rPr sz="1100" spc="-9" dirty="0" smtClean="0">
                  <a:latin typeface="Times New Roman"/>
                  <a:cs typeface="Times New Roman"/>
                </a:rPr>
                <a:t>g</a:t>
              </a:r>
              <a:r>
                <a:rPr sz="1100" spc="0" dirty="0" smtClean="0">
                  <a:latin typeface="Times New Roman"/>
                  <a:cs typeface="Times New Roman"/>
                </a:rPr>
                <a:t>ún o</a:t>
              </a:r>
              <a:r>
                <a:rPr sz="1100" spc="-9" dirty="0" smtClean="0">
                  <a:latin typeface="Times New Roman"/>
                  <a:cs typeface="Times New Roman"/>
                </a:rPr>
                <a:t>b</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o     </a:t>
              </a:r>
              <a:r>
                <a:rPr sz="1100" spc="235" dirty="0" smtClean="0">
                  <a:latin typeface="Times New Roman"/>
                  <a:cs typeface="Times New Roman"/>
                </a:rPr>
                <a:t> </a:t>
              </a:r>
              <a:r>
                <a:rPr sz="1100" spc="0" dirty="0" smtClean="0">
                  <a:latin typeface="Times New Roman"/>
                  <a:cs typeface="Times New Roman"/>
                </a:rPr>
                <a:t>con</a:t>
              </a:r>
              <a:r>
                <a:rPr sz="1100" spc="-9" dirty="0" smtClean="0">
                  <a:latin typeface="Times New Roman"/>
                  <a:cs typeface="Times New Roman"/>
                </a:rPr>
                <a:t>c</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a:p>
              <a:pPr marL="67055" marR="44870" algn="just">
                <a:lnSpc>
                  <a:spcPts val="1260"/>
                </a:lnSpc>
                <a:spcBef>
                  <a:spcPts val="9"/>
                </a:spcBef>
              </a:pPr>
              <a:r>
                <a:rPr sz="1100" spc="0" dirty="0" smtClean="0">
                  <a:latin typeface="Times New Roman"/>
                  <a:cs typeface="Times New Roman"/>
                </a:rPr>
                <a:t>pa</a:t>
              </a:r>
              <a:r>
                <a:rPr sz="1100" spc="4" dirty="0" smtClean="0">
                  <a:latin typeface="Times New Roman"/>
                  <a:cs typeface="Times New Roman"/>
                </a:rPr>
                <a:t>r</a:t>
              </a:r>
              <a:r>
                <a:rPr sz="1100" spc="0" dirty="0" smtClean="0">
                  <a:latin typeface="Times New Roman"/>
                  <a:cs typeface="Times New Roman"/>
                </a:rPr>
                <a:t>a  </a:t>
              </a:r>
              <a:r>
                <a:rPr sz="1100" spc="-9" dirty="0" smtClean="0">
                  <a:latin typeface="Times New Roman"/>
                  <a:cs typeface="Times New Roman"/>
                </a:rPr>
                <a:t>e</a:t>
              </a:r>
              <a:r>
                <a:rPr sz="1100" spc="0"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  a</a:t>
              </a:r>
              <a:r>
                <a:rPr sz="1100" spc="-9" dirty="0" smtClean="0">
                  <a:latin typeface="Times New Roman"/>
                  <a:cs typeface="Times New Roman"/>
                </a:rPr>
                <a:t>ñ</a:t>
              </a:r>
              <a:r>
                <a:rPr sz="1100" spc="0" dirty="0" smtClean="0">
                  <a:latin typeface="Times New Roman"/>
                  <a:cs typeface="Times New Roman"/>
                </a:rPr>
                <a:t>o </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p</a:t>
              </a:r>
              <a:r>
                <a:rPr sz="1100" spc="0" dirty="0" smtClean="0">
                  <a:latin typeface="Times New Roman"/>
                  <a:cs typeface="Times New Roman"/>
                </a:rPr>
                <a:t>ec</a:t>
              </a:r>
              <a:r>
                <a:rPr sz="1100" spc="-4" dirty="0" smtClean="0">
                  <a:latin typeface="Times New Roman"/>
                  <a:cs typeface="Times New Roman"/>
                </a:rPr>
                <a:t>t</a:t>
              </a:r>
              <a:r>
                <a:rPr sz="1100" spc="0" dirty="0" smtClean="0">
                  <a:latin typeface="Times New Roman"/>
                  <a:cs typeface="Times New Roman"/>
                </a:rPr>
                <a:t>o a con</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b</a:t>
              </a:r>
              <a:r>
                <a:rPr sz="1100" spc="-4" dirty="0" smtClean="0">
                  <a:latin typeface="Times New Roman"/>
                  <a:cs typeface="Times New Roman"/>
                </a:rPr>
                <a:t>i</a:t>
              </a:r>
              <a:r>
                <a:rPr sz="1100" spc="4" dirty="0" smtClean="0">
                  <a:latin typeface="Times New Roman"/>
                  <a:cs typeface="Times New Roman"/>
                </a:rPr>
                <a:t>li</a:t>
              </a:r>
              <a:r>
                <a:rPr sz="1100" spc="-9" dirty="0" smtClean="0">
                  <a:latin typeface="Times New Roman"/>
                  <a:cs typeface="Times New Roman"/>
                </a:rPr>
                <a:t>d</a:t>
              </a:r>
              <a:r>
                <a:rPr sz="1100" spc="0" dirty="0" smtClean="0">
                  <a:latin typeface="Times New Roman"/>
                  <a:cs typeface="Times New Roman"/>
                </a:rPr>
                <a:t>ad?      </a:t>
              </a:r>
              <a:r>
                <a:rPr sz="1100" spc="150" dirty="0" smtClean="0">
                  <a:latin typeface="Times New Roman"/>
                  <a:cs typeface="Times New Roman"/>
                </a:rPr>
                <a:t> </a:t>
              </a:r>
              <a:r>
                <a:rPr sz="1100" spc="-9" dirty="0" smtClean="0">
                  <a:latin typeface="Times New Roman"/>
                  <a:cs typeface="Times New Roman"/>
                </a:rPr>
                <a:t>¿</a:t>
              </a:r>
              <a:r>
                <a:rPr sz="1100" spc="0" dirty="0" smtClean="0">
                  <a:latin typeface="Times New Roman"/>
                  <a:cs typeface="Times New Roman"/>
                </a:rPr>
                <a:t>A</a:t>
              </a:r>
              <a:endParaRPr sz="1100">
                <a:latin typeface="Times New Roman"/>
                <a:cs typeface="Times New Roman"/>
              </a:endParaRPr>
            </a:p>
            <a:p>
              <a:pPr marL="67055" marR="540626" algn="just">
                <a:lnSpc>
                  <a:spcPts val="1260"/>
                </a:lnSpc>
              </a:pPr>
              <a:r>
                <a:rPr sz="1100" spc="4" dirty="0" smtClean="0">
                  <a:latin typeface="Times New Roman"/>
                  <a:cs typeface="Times New Roman"/>
                </a:rPr>
                <a:t>l</a:t>
              </a:r>
              <a:r>
                <a:rPr sz="1100" spc="0" dirty="0" smtClean="0">
                  <a:latin typeface="Times New Roman"/>
                  <a:cs typeface="Times New Roman"/>
                </a:rPr>
                <a:t>a</a:t>
              </a:r>
              <a:r>
                <a:rPr sz="1100" spc="4" dirty="0" smtClean="0">
                  <a:latin typeface="Times New Roman"/>
                  <a:cs typeface="Times New Roman"/>
                </a:rPr>
                <a:t>r</a:t>
              </a:r>
              <a:r>
                <a:rPr sz="1100" spc="-9" dirty="0" smtClean="0">
                  <a:latin typeface="Times New Roman"/>
                  <a:cs typeface="Times New Roman"/>
                </a:rPr>
                <a:t>g</a:t>
              </a:r>
              <a:r>
                <a:rPr sz="1100" spc="0" dirty="0" smtClean="0">
                  <a:latin typeface="Times New Roman"/>
                  <a:cs typeface="Times New Roman"/>
                </a:rPr>
                <a:t>o p</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z</a:t>
              </a:r>
              <a:r>
                <a:rPr sz="1100" spc="0" dirty="0" smtClean="0">
                  <a:latin typeface="Times New Roman"/>
                  <a:cs typeface="Times New Roman"/>
                </a:rPr>
                <a:t>o?</a:t>
              </a:r>
              <a:endParaRPr sz="1100">
                <a:latin typeface="Times New Roman"/>
                <a:cs typeface="Times New Roman"/>
              </a:endParaRPr>
            </a:p>
          </p:txBody>
        </p:sp>
        <p:sp>
          <p:nvSpPr>
            <p:cNvPr id="34" name="object 34"/>
            <p:cNvSpPr txBox="1"/>
            <p:nvPr/>
          </p:nvSpPr>
          <p:spPr>
            <a:xfrm>
              <a:off x="3903725" y="4628057"/>
              <a:ext cx="280415" cy="1057655"/>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33" name="object 33"/>
            <p:cNvSpPr txBox="1"/>
            <p:nvPr/>
          </p:nvSpPr>
          <p:spPr>
            <a:xfrm>
              <a:off x="4184140" y="4628057"/>
              <a:ext cx="365760" cy="1057655"/>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549901" y="4628057"/>
              <a:ext cx="960374" cy="1057655"/>
            </a:xfrm>
            <a:prstGeom prst="rect">
              <a:avLst/>
            </a:prstGeom>
          </p:spPr>
          <p:txBody>
            <a:bodyPr wrap="square" lIns="0" tIns="0" rIns="0" bIns="0" rtlCol="0">
              <a:noAutofit/>
            </a:bodyPr>
            <a:lstStyle/>
            <a:p>
              <a:pPr>
                <a:lnSpc>
                  <a:spcPts val="700"/>
                </a:lnSpc>
                <a:spcBef>
                  <a:spcPts val="43"/>
                </a:spcBef>
              </a:pPr>
              <a:endParaRPr sz="70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5510275" y="4628057"/>
              <a:ext cx="771143" cy="1057655"/>
            </a:xfrm>
            <a:prstGeom prst="rect">
              <a:avLst/>
            </a:prstGeom>
          </p:spPr>
          <p:txBody>
            <a:bodyPr wrap="square" lIns="0" tIns="0" rIns="0" bIns="0" rtlCol="0">
              <a:noAutofit/>
            </a:bodyPr>
            <a:lstStyle/>
            <a:p>
              <a:pPr>
                <a:lnSpc>
                  <a:spcPts val="700"/>
                </a:lnSpc>
                <a:spcBef>
                  <a:spcPts val="43"/>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0" name="object 30"/>
            <p:cNvSpPr txBox="1"/>
            <p:nvPr/>
          </p:nvSpPr>
          <p:spPr>
            <a:xfrm>
              <a:off x="6281419" y="4628057"/>
              <a:ext cx="1458849" cy="1057655"/>
            </a:xfrm>
            <a:prstGeom prst="rect">
              <a:avLst/>
            </a:prstGeom>
          </p:spPr>
          <p:txBody>
            <a:bodyPr wrap="square" lIns="0" tIns="0" rIns="0" bIns="0" rtlCol="0">
              <a:noAutofit/>
            </a:bodyPr>
            <a:lstStyle/>
            <a:p>
              <a:pPr marL="68579" marR="41760">
                <a:lnSpc>
                  <a:spcPts val="1380"/>
                </a:lnSpc>
                <a:spcBef>
                  <a:spcPts val="69"/>
                </a:spcBef>
              </a:pPr>
              <a:r>
                <a:rPr sz="1200" spc="0" dirty="0" smtClean="0">
                  <a:latin typeface="Times New Roman"/>
                  <a:cs typeface="Times New Roman"/>
                </a:rPr>
                <a:t>El</a:t>
              </a:r>
              <a:r>
                <a:rPr sz="1200" spc="274" dirty="0" smtClean="0">
                  <a:latin typeface="Times New Roman"/>
                  <a:cs typeface="Times New Roman"/>
                </a:rPr>
                <a:t> </a:t>
              </a:r>
              <a:r>
                <a:rPr sz="1200" spc="0" dirty="0" smtClean="0">
                  <a:latin typeface="Times New Roman"/>
                  <a:cs typeface="Times New Roman"/>
                </a:rPr>
                <a:t>prin</a:t>
              </a:r>
              <a:r>
                <a:rPr sz="1200" spc="-4" dirty="0" smtClean="0">
                  <a:latin typeface="Times New Roman"/>
                  <a:cs typeface="Times New Roman"/>
                </a:rPr>
                <a:t>c</a:t>
              </a:r>
              <a:r>
                <a:rPr sz="1200" spc="0" dirty="0" smtClean="0">
                  <a:latin typeface="Times New Roman"/>
                  <a:cs typeface="Times New Roman"/>
                </a:rPr>
                <a:t>ipal</a:t>
              </a:r>
              <a:r>
                <a:rPr sz="1200" spc="275" dirty="0" smtClean="0">
                  <a:latin typeface="Times New Roman"/>
                  <a:cs typeface="Times New Roman"/>
                </a:rPr>
                <a:t> </a:t>
              </a:r>
              <a:r>
                <a:rPr sz="1200" spc="0" dirty="0" smtClean="0">
                  <a:latin typeface="Times New Roman"/>
                  <a:cs typeface="Times New Roman"/>
                </a:rPr>
                <a:t>objetivo </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ula</a:t>
              </a:r>
              <a:r>
                <a:rPr sz="1200" spc="-4" dirty="0" smtClean="0">
                  <a:latin typeface="Times New Roman"/>
                  <a:cs typeface="Times New Roman"/>
                </a:rPr>
                <a:t>r</a:t>
              </a:r>
              <a:r>
                <a:rPr sz="1200" spc="0" dirty="0" smtClean="0">
                  <a:latin typeface="Times New Roman"/>
                  <a:cs typeface="Times New Roman"/>
                </a:rPr>
                <a:t>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a:t>
              </a:r>
              <a:r>
                <a:rPr sz="1200" spc="29" dirty="0" smtClean="0">
                  <a:latin typeface="Times New Roman"/>
                  <a:cs typeface="Times New Roman"/>
                </a:rPr>
                <a:t> </a:t>
              </a:r>
              <a:r>
                <a:rPr sz="1200" spc="0" dirty="0" smtClean="0">
                  <a:latin typeface="Times New Roman"/>
                  <a:cs typeface="Times New Roman"/>
                </a:rPr>
                <a:t>la</a:t>
              </a:r>
              <a:endParaRPr sz="1200" dirty="0">
                <a:latin typeface="Times New Roman"/>
                <a:cs typeface="Times New Roman"/>
              </a:endParaRPr>
            </a:p>
            <a:p>
              <a:pPr marL="68579" marR="41172">
                <a:lnSpc>
                  <a:spcPts val="2760"/>
                </a:lnSpc>
                <a:spcBef>
                  <a:spcPts val="344"/>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18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65" dirty="0" smtClean="0">
                  <a:latin typeface="Times New Roman"/>
                  <a:cs typeface="Times New Roman"/>
                </a:rPr>
                <a:t> </a:t>
              </a:r>
              <a:r>
                <a:rPr sz="1200" spc="0" dirty="0" smtClean="0">
                  <a:latin typeface="Times New Roman"/>
                  <a:cs typeface="Times New Roman"/>
                </a:rPr>
                <a:t>un d</a:t>
              </a:r>
              <a:r>
                <a:rPr sz="1200" spc="-4" dirty="0" smtClean="0">
                  <a:latin typeface="Times New Roman"/>
                  <a:cs typeface="Times New Roman"/>
                </a:rPr>
                <a:t>e</a:t>
              </a:r>
              <a:r>
                <a:rPr sz="1200" spc="0" dirty="0" smtClean="0">
                  <a:latin typeface="Times New Roman"/>
                  <a:cs typeface="Times New Roman"/>
                </a:rPr>
                <a:t>finido.</a:t>
              </a:r>
              <a:endParaRPr sz="1200" dirty="0">
                <a:latin typeface="Times New Roman"/>
                <a:cs typeface="Times New Roman"/>
              </a:endParaRPr>
            </a:p>
          </p:txBody>
        </p:sp>
        <p:sp>
          <p:nvSpPr>
            <p:cNvPr id="29" name="object 29"/>
            <p:cNvSpPr txBox="1"/>
            <p:nvPr/>
          </p:nvSpPr>
          <p:spPr>
            <a:xfrm>
              <a:off x="2278760" y="5685713"/>
              <a:ext cx="306324" cy="791288"/>
            </a:xfrm>
            <a:prstGeom prst="rect">
              <a:avLst/>
            </a:prstGeom>
          </p:spPr>
          <p:txBody>
            <a:bodyPr wrap="square" lIns="0" tIns="0" rIns="0" bIns="0" rtlCol="0">
              <a:noAutofit/>
            </a:bodyPr>
            <a:lstStyle/>
            <a:p>
              <a:pPr>
                <a:lnSpc>
                  <a:spcPts val="1300"/>
                </a:lnSpc>
                <a:spcBef>
                  <a:spcPts val="63"/>
                </a:spcBef>
              </a:pPr>
              <a:endParaRPr sz="1300"/>
            </a:p>
            <a:p>
              <a:pPr marL="91693" marR="93218" algn="ctr">
                <a:lnSpc>
                  <a:spcPct val="95825"/>
                </a:lnSpc>
              </a:pPr>
              <a:r>
                <a:rPr sz="1200" spc="0" dirty="0" smtClean="0">
                  <a:latin typeface="Times New Roman"/>
                  <a:cs typeface="Times New Roman"/>
                </a:rPr>
                <a:t>9</a:t>
              </a:r>
              <a:endParaRPr sz="1200">
                <a:latin typeface="Times New Roman"/>
                <a:cs typeface="Times New Roman"/>
              </a:endParaRPr>
            </a:p>
          </p:txBody>
        </p:sp>
        <p:sp>
          <p:nvSpPr>
            <p:cNvPr id="28" name="object 28"/>
            <p:cNvSpPr txBox="1"/>
            <p:nvPr/>
          </p:nvSpPr>
          <p:spPr>
            <a:xfrm>
              <a:off x="2588132" y="5685712"/>
              <a:ext cx="1315592" cy="969645"/>
            </a:xfrm>
            <a:prstGeom prst="rect">
              <a:avLst/>
            </a:prstGeom>
          </p:spPr>
          <p:txBody>
            <a:bodyPr wrap="square" lIns="0" tIns="0" rIns="0" bIns="0" rtlCol="0">
              <a:noAutofit/>
            </a:bodyPr>
            <a:lstStyle/>
            <a:p>
              <a:pPr marL="67055" marR="45571">
                <a:lnSpc>
                  <a:spcPts val="1260"/>
                </a:lnSpc>
                <a:spcBef>
                  <a:spcPts val="73"/>
                </a:spcBef>
              </a:pPr>
              <a:r>
                <a:rPr sz="1100" spc="-9" dirty="0" smtClean="0">
                  <a:latin typeface="Times New Roman"/>
                  <a:cs typeface="Times New Roman"/>
                </a:rPr>
                <a:t>¿</a:t>
              </a:r>
              <a:r>
                <a:rPr sz="1100" spc="9" dirty="0" smtClean="0">
                  <a:latin typeface="Times New Roman"/>
                  <a:cs typeface="Times New Roman"/>
                </a:rPr>
                <a:t>T</a:t>
              </a:r>
              <a:r>
                <a:rPr sz="1100" spc="0" dirty="0" smtClean="0">
                  <a:latin typeface="Times New Roman"/>
                  <a:cs typeface="Times New Roman"/>
                </a:rPr>
                <a:t>odos                </a:t>
              </a:r>
              <a:r>
                <a:rPr sz="1100" spc="79"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 </a:t>
              </a:r>
              <a:r>
                <a:rPr sz="1100" spc="4" dirty="0" smtClean="0">
                  <a:latin typeface="Times New Roman"/>
                  <a:cs typeface="Times New Roman"/>
                </a:rPr>
                <a:t>f</a:t>
              </a:r>
              <a:r>
                <a:rPr sz="1100" spc="0" dirty="0" smtClean="0">
                  <a:latin typeface="Times New Roman"/>
                  <a:cs typeface="Times New Roman"/>
                </a:rPr>
                <a:t>un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a</a:t>
              </a:r>
              <a:r>
                <a:rPr sz="1100" spc="4" dirty="0" smtClean="0">
                  <a:latin typeface="Times New Roman"/>
                  <a:cs typeface="Times New Roman"/>
                </a:rPr>
                <a:t>ri</a:t>
              </a:r>
              <a:r>
                <a:rPr sz="1100" spc="-9" dirty="0" smtClean="0">
                  <a:latin typeface="Times New Roman"/>
                  <a:cs typeface="Times New Roman"/>
                </a:rPr>
                <a:t>o</a:t>
              </a:r>
              <a:r>
                <a:rPr sz="1100" spc="0" dirty="0" smtClean="0">
                  <a:latin typeface="Times New Roman"/>
                  <a:cs typeface="Times New Roman"/>
                </a:rPr>
                <a:t>s       </a:t>
              </a:r>
              <a:r>
                <a:rPr sz="1100" spc="240" dirty="0" smtClean="0">
                  <a:latin typeface="Times New Roman"/>
                  <a:cs typeface="Times New Roman"/>
                </a:rPr>
                <a:t> </a:t>
              </a:r>
              <a:r>
                <a:rPr sz="1100" spc="0" dirty="0" smtClean="0">
                  <a:latin typeface="Times New Roman"/>
                  <a:cs typeface="Times New Roman"/>
                </a:rPr>
                <a:t>d</a:t>
              </a:r>
              <a:r>
                <a:rPr sz="1100" spc="-9" dirty="0" smtClean="0">
                  <a:latin typeface="Times New Roman"/>
                  <a:cs typeface="Times New Roman"/>
                </a:rPr>
                <a:t>e</a:t>
              </a:r>
              <a:r>
                <a:rPr sz="1100" spc="0" dirty="0" smtClean="0">
                  <a:latin typeface="Times New Roman"/>
                  <a:cs typeface="Times New Roman"/>
                </a:rPr>
                <a:t>l</a:t>
              </a:r>
              <a:endParaRPr sz="1100">
                <a:latin typeface="Times New Roman"/>
                <a:cs typeface="Times New Roman"/>
              </a:endParaRPr>
            </a:p>
            <a:p>
              <a:pPr marL="67055" marR="45431">
                <a:lnSpc>
                  <a:spcPts val="1260"/>
                </a:lnSpc>
                <a:spcBef>
                  <a:spcPts val="9"/>
                </a:spcBef>
              </a:pPr>
              <a:r>
                <a:rPr sz="1100" spc="0" dirty="0" smtClean="0">
                  <a:latin typeface="Times New Roman"/>
                  <a:cs typeface="Times New Roman"/>
                </a:rPr>
                <a:t>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conoc</a:t>
              </a:r>
              <a:r>
                <a:rPr sz="1100" spc="-9" dirty="0" smtClean="0">
                  <a:latin typeface="Times New Roman"/>
                  <a:cs typeface="Times New Roman"/>
                </a:rPr>
                <a:t>e</a:t>
              </a:r>
              <a:r>
                <a:rPr sz="1100" spc="0" dirty="0" smtClean="0">
                  <a:latin typeface="Times New Roman"/>
                  <a:cs typeface="Times New Roman"/>
                </a:rPr>
                <a:t>n </a:t>
              </a:r>
              <a:r>
                <a:rPr sz="1100" spc="230"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t>
              </a:r>
              <a:r>
                <a:rPr sz="1100" spc="230" dirty="0" smtClean="0">
                  <a:latin typeface="Times New Roman"/>
                  <a:cs typeface="Times New Roman"/>
                </a:rPr>
                <a:t> </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s</a:t>
              </a:r>
              <a:r>
                <a:rPr sz="1100" spc="4" dirty="0" smtClean="0">
                  <a:latin typeface="Times New Roman"/>
                  <a:cs typeface="Times New Roman"/>
                </a:rPr>
                <a:t>i</a:t>
              </a:r>
              <a:r>
                <a:rPr sz="1100" spc="-9" dirty="0" smtClean="0">
                  <a:latin typeface="Times New Roman"/>
                  <a:cs typeface="Times New Roman"/>
                </a:rPr>
                <a:t>ó</a:t>
              </a:r>
              <a:r>
                <a:rPr sz="1100" spc="0" dirty="0" smtClean="0">
                  <a:latin typeface="Times New Roman"/>
                  <a:cs typeface="Times New Roman"/>
                </a:rPr>
                <a:t>n, </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s</a:t>
              </a:r>
              <a:r>
                <a:rPr sz="1100" spc="4" dirty="0" smtClean="0">
                  <a:latin typeface="Times New Roman"/>
                  <a:cs typeface="Times New Roman"/>
                </a:rPr>
                <a:t>i</a:t>
              </a:r>
              <a:r>
                <a:rPr sz="1100" spc="0" dirty="0" smtClean="0">
                  <a:latin typeface="Times New Roman"/>
                  <a:cs typeface="Times New Roman"/>
                </a:rPr>
                <a:t>ón de</a:t>
              </a:r>
              <a:r>
                <a:rPr sz="1100" spc="-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a:t>
              </a:r>
              <a:r>
                <a:rPr sz="1100" spc="-14" dirty="0" smtClean="0">
                  <a:latin typeface="Times New Roman"/>
                  <a:cs typeface="Times New Roman"/>
                </a:rPr>
                <a:t>C</a:t>
              </a:r>
              <a:r>
                <a:rPr sz="1100" spc="4" dirty="0" smtClean="0">
                  <a:latin typeface="Times New Roman"/>
                  <a:cs typeface="Times New Roman"/>
                </a:rPr>
                <a:t>l</a:t>
              </a:r>
              <a:r>
                <a:rPr sz="1100" spc="-4" dirty="0" smtClean="0">
                  <a:latin typeface="Times New Roman"/>
                  <a:cs typeface="Times New Roman"/>
                </a:rPr>
                <a:t>í</a:t>
              </a:r>
              <a:r>
                <a:rPr sz="1100" spc="0"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c</a:t>
              </a:r>
              <a:r>
                <a:rPr sz="1100" spc="0" dirty="0" smtClean="0">
                  <a:latin typeface="Times New Roman"/>
                  <a:cs typeface="Times New Roman"/>
                </a:rPr>
                <a:t>a?</a:t>
              </a:r>
              <a:endParaRPr sz="1100">
                <a:latin typeface="Times New Roman"/>
                <a:cs typeface="Times New Roman"/>
              </a:endParaRPr>
            </a:p>
          </p:txBody>
        </p:sp>
        <p:sp>
          <p:nvSpPr>
            <p:cNvPr id="27" name="object 27"/>
            <p:cNvSpPr txBox="1"/>
            <p:nvPr/>
          </p:nvSpPr>
          <p:spPr>
            <a:xfrm>
              <a:off x="3903725" y="5685713"/>
              <a:ext cx="277367" cy="867488"/>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26" name="object 26"/>
            <p:cNvSpPr txBox="1"/>
            <p:nvPr/>
          </p:nvSpPr>
          <p:spPr>
            <a:xfrm>
              <a:off x="4184140" y="5685713"/>
              <a:ext cx="365760" cy="791288"/>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4549901" y="5685713"/>
              <a:ext cx="960374" cy="791288"/>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24" name="object 24"/>
            <p:cNvSpPr txBox="1"/>
            <p:nvPr/>
          </p:nvSpPr>
          <p:spPr>
            <a:xfrm>
              <a:off x="5510275" y="5685712"/>
              <a:ext cx="771143" cy="969645"/>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23" name="object 23"/>
            <p:cNvSpPr txBox="1"/>
            <p:nvPr/>
          </p:nvSpPr>
          <p:spPr>
            <a:xfrm>
              <a:off x="6281419" y="5685712"/>
              <a:ext cx="1458849" cy="96964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278760" y="6655358"/>
              <a:ext cx="309372" cy="489204"/>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10</a:t>
              </a:r>
              <a:endParaRPr sz="1200" dirty="0">
                <a:latin typeface="Times New Roman"/>
                <a:cs typeface="Times New Roman"/>
              </a:endParaRPr>
            </a:p>
          </p:txBody>
        </p:sp>
        <p:sp>
          <p:nvSpPr>
            <p:cNvPr id="21" name="object 21"/>
            <p:cNvSpPr txBox="1"/>
            <p:nvPr/>
          </p:nvSpPr>
          <p:spPr>
            <a:xfrm>
              <a:off x="2588132" y="6553200"/>
              <a:ext cx="1315592" cy="489204"/>
            </a:xfrm>
            <a:prstGeom prst="rect">
              <a:avLst/>
            </a:prstGeom>
          </p:spPr>
          <p:txBody>
            <a:bodyPr wrap="square" lIns="0" tIns="0" rIns="0" bIns="0" rtlCol="0">
              <a:noAutofit/>
            </a:bodyPr>
            <a:lstStyle/>
            <a:p>
              <a:pPr marL="67055" marR="45712">
                <a:lnSpc>
                  <a:spcPts val="1270"/>
                </a:lnSpc>
                <a:spcBef>
                  <a:spcPts val="63"/>
                </a:spcBef>
              </a:pPr>
              <a:r>
                <a:rPr sz="1100" spc="-9" dirty="0" smtClean="0">
                  <a:latin typeface="Times New Roman"/>
                  <a:cs typeface="Times New Roman"/>
                </a:rPr>
                <a:t>¿</a:t>
              </a:r>
              <a:r>
                <a:rPr sz="1100" spc="0" dirty="0" smtClean="0">
                  <a:latin typeface="Times New Roman"/>
                  <a:cs typeface="Times New Roman"/>
                </a:rPr>
                <a:t>Se  </a:t>
              </a:r>
              <a:r>
                <a:rPr sz="1100" spc="4" dirty="0" smtClean="0">
                  <a:latin typeface="Times New Roman"/>
                  <a:cs typeface="Times New Roman"/>
                </a:rPr>
                <a:t>ll</a:t>
              </a:r>
              <a:r>
                <a:rPr sz="1100" spc="0" dirty="0" smtClean="0">
                  <a:latin typeface="Times New Roman"/>
                  <a:cs typeface="Times New Roman"/>
                </a:rPr>
                <a:t>e</a:t>
              </a:r>
              <a:r>
                <a:rPr sz="1100" spc="-9" dirty="0" smtClean="0">
                  <a:latin typeface="Times New Roman"/>
                  <a:cs typeface="Times New Roman"/>
                </a:rPr>
                <a:t>v</a:t>
              </a:r>
              <a:r>
                <a:rPr sz="1100" spc="0" dirty="0" smtClean="0">
                  <a:latin typeface="Times New Roman"/>
                  <a:cs typeface="Times New Roman"/>
                </a:rPr>
                <a:t>a </a:t>
              </a:r>
              <a:r>
                <a:rPr sz="1100" spc="4" dirty="0" smtClean="0">
                  <a:latin typeface="Times New Roman"/>
                  <a:cs typeface="Times New Roman"/>
                </a:rPr>
                <a:t> </a:t>
              </a:r>
              <a:r>
                <a:rPr sz="1100" spc="0" dirty="0" smtClean="0">
                  <a:latin typeface="Times New Roman"/>
                  <a:cs typeface="Times New Roman"/>
                </a:rPr>
                <a:t>a</a:t>
              </a:r>
              <a:r>
                <a:rPr sz="1100" spc="265" dirty="0" smtClean="0">
                  <a:latin typeface="Times New Roman"/>
                  <a:cs typeface="Times New Roman"/>
                </a:rPr>
                <a:t> </a:t>
              </a:r>
              <a:r>
                <a:rPr sz="1100" spc="0" dirty="0" smtClean="0">
                  <a:latin typeface="Times New Roman"/>
                  <a:cs typeface="Times New Roman"/>
                </a:rPr>
                <a:t>ca</a:t>
              </a:r>
              <a:r>
                <a:rPr sz="1100" spc="-9" dirty="0" smtClean="0">
                  <a:latin typeface="Times New Roman"/>
                  <a:cs typeface="Times New Roman"/>
                </a:rPr>
                <a:t>b</a:t>
              </a:r>
              <a:r>
                <a:rPr sz="1100" spc="0" dirty="0" smtClean="0">
                  <a:latin typeface="Times New Roman"/>
                  <a:cs typeface="Times New Roman"/>
                </a:rPr>
                <a:t>o  </a:t>
              </a:r>
              <a:r>
                <a:rPr sz="1100" spc="-4" dirty="0" smtClean="0">
                  <a:latin typeface="Times New Roman"/>
                  <a:cs typeface="Times New Roman"/>
                </a:rPr>
                <a:t>l</a:t>
              </a:r>
              <a:r>
                <a:rPr sz="1100" spc="0" dirty="0" smtClean="0">
                  <a:latin typeface="Times New Roman"/>
                  <a:cs typeface="Times New Roman"/>
                </a:rPr>
                <a:t>a p</a:t>
              </a:r>
              <a:r>
                <a:rPr sz="1100" spc="4" dirty="0" smtClean="0">
                  <a:latin typeface="Times New Roman"/>
                  <a:cs typeface="Times New Roman"/>
                </a:rPr>
                <a:t>l</a:t>
              </a:r>
              <a:r>
                <a:rPr sz="1100" spc="0" dirty="0" smtClean="0">
                  <a:latin typeface="Times New Roman"/>
                  <a:cs typeface="Times New Roman"/>
                </a:rPr>
                <a:t>a</a:t>
              </a:r>
              <a:r>
                <a:rPr sz="1100" spc="-9"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a:t>
              </a:r>
              <a:r>
                <a:rPr sz="1100" spc="19"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endParaRPr sz="1100" dirty="0">
                <a:latin typeface="Times New Roman"/>
                <a:cs typeface="Times New Roman"/>
              </a:endParaRPr>
            </a:p>
            <a:p>
              <a:pPr marL="67055">
                <a:lnSpc>
                  <a:spcPts val="1245"/>
                </a:lnSpc>
              </a:pPr>
              <a:r>
                <a:rPr sz="1100" spc="0" dirty="0" smtClean="0">
                  <a:latin typeface="Times New Roman"/>
                  <a:cs typeface="Times New Roman"/>
                </a:rPr>
                <a:t>con</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b</a:t>
              </a:r>
              <a:r>
                <a:rPr sz="1100" spc="-4" dirty="0" smtClean="0">
                  <a:latin typeface="Times New Roman"/>
                  <a:cs typeface="Times New Roman"/>
                </a:rPr>
                <a:t>i</a:t>
              </a:r>
              <a:r>
                <a:rPr sz="1100" spc="4" dirty="0" smtClean="0">
                  <a:latin typeface="Times New Roman"/>
                  <a:cs typeface="Times New Roman"/>
                </a:rPr>
                <a:t>li</a:t>
              </a:r>
              <a:r>
                <a:rPr sz="1100" spc="-9" dirty="0" smtClean="0">
                  <a:latin typeface="Times New Roman"/>
                  <a:cs typeface="Times New Roman"/>
                </a:rPr>
                <a:t>d</a:t>
              </a:r>
              <a:r>
                <a:rPr sz="1100" spc="0" dirty="0" smtClean="0">
                  <a:latin typeface="Times New Roman"/>
                  <a:cs typeface="Times New Roman"/>
                </a:rPr>
                <a:t>ad?</a:t>
              </a:r>
              <a:endParaRPr sz="1100" dirty="0">
                <a:latin typeface="Times New Roman"/>
                <a:cs typeface="Times New Roman"/>
              </a:endParaRPr>
            </a:p>
          </p:txBody>
        </p:sp>
        <p:sp>
          <p:nvSpPr>
            <p:cNvPr id="20" name="object 20"/>
            <p:cNvSpPr txBox="1"/>
            <p:nvPr/>
          </p:nvSpPr>
          <p:spPr>
            <a:xfrm>
              <a:off x="3903725" y="6655358"/>
              <a:ext cx="277367" cy="441478"/>
            </a:xfrm>
            <a:prstGeom prst="rect">
              <a:avLst/>
            </a:prstGeom>
          </p:spPr>
          <p:txBody>
            <a:bodyPr wrap="square" lIns="0" tIns="0" rIns="0" bIns="0" rtlCol="0">
              <a:noAutofit/>
            </a:bodyPr>
            <a:lstStyle/>
            <a:p>
              <a:pPr>
                <a:lnSpc>
                  <a:spcPts val="1300"/>
                </a:lnSpc>
                <a:spcBef>
                  <a:spcPts val="63"/>
                </a:spcBef>
              </a:pPr>
              <a:endParaRPr sz="1300" dirty="0"/>
            </a:p>
            <a:p>
              <a:pPr marL="85343">
                <a:lnSpc>
                  <a:spcPct val="95825"/>
                </a:lnSpc>
              </a:pPr>
              <a:r>
                <a:rPr sz="1200" spc="0" dirty="0" smtClean="0">
                  <a:latin typeface="Times New Roman"/>
                  <a:cs typeface="Times New Roman"/>
                </a:rPr>
                <a:t>X</a:t>
              </a:r>
              <a:endParaRPr sz="1200" dirty="0">
                <a:latin typeface="Times New Roman"/>
                <a:cs typeface="Times New Roman"/>
              </a:endParaRPr>
            </a:p>
          </p:txBody>
        </p:sp>
        <p:sp>
          <p:nvSpPr>
            <p:cNvPr id="19" name="object 19"/>
            <p:cNvSpPr txBox="1"/>
            <p:nvPr/>
          </p:nvSpPr>
          <p:spPr>
            <a:xfrm>
              <a:off x="4184140" y="6655358"/>
              <a:ext cx="365760" cy="441478"/>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4549901" y="6673596"/>
              <a:ext cx="960374" cy="489204"/>
            </a:xfrm>
            <a:prstGeom prst="rect">
              <a:avLst/>
            </a:prstGeom>
          </p:spPr>
          <p:txBody>
            <a:bodyPr wrap="square" lIns="0" tIns="0" rIns="0" bIns="0" rtlCol="0">
              <a:noAutofit/>
            </a:bodyPr>
            <a:lstStyle/>
            <a:p>
              <a:pPr>
                <a:lnSpc>
                  <a:spcPts val="1300"/>
                </a:lnSpc>
                <a:spcBef>
                  <a:spcPts val="63"/>
                </a:spcBef>
              </a:pPr>
              <a:endParaRPr sz="1300" dirty="0"/>
            </a:p>
            <a:p>
              <a:pPr marL="416305" marR="419608" algn="ctr">
                <a:lnSpc>
                  <a:spcPct val="95825"/>
                </a:lnSpc>
              </a:pPr>
              <a:r>
                <a:rPr sz="1200" spc="0" dirty="0" smtClean="0">
                  <a:latin typeface="Times New Roman"/>
                  <a:cs typeface="Times New Roman"/>
                </a:rPr>
                <a:t>5</a:t>
              </a:r>
              <a:endParaRPr sz="1200" dirty="0">
                <a:latin typeface="Times New Roman"/>
                <a:cs typeface="Times New Roman"/>
              </a:endParaRPr>
            </a:p>
          </p:txBody>
        </p:sp>
        <p:sp>
          <p:nvSpPr>
            <p:cNvPr id="17" name="object 17"/>
            <p:cNvSpPr txBox="1"/>
            <p:nvPr/>
          </p:nvSpPr>
          <p:spPr>
            <a:xfrm>
              <a:off x="5510275" y="6655358"/>
              <a:ext cx="771143" cy="489204"/>
            </a:xfrm>
            <a:prstGeom prst="rect">
              <a:avLst/>
            </a:prstGeom>
          </p:spPr>
          <p:txBody>
            <a:bodyPr wrap="square" lIns="0" tIns="0" rIns="0" bIns="0" rtlCol="0">
              <a:noAutofit/>
            </a:bodyPr>
            <a:lstStyle/>
            <a:p>
              <a:pPr>
                <a:lnSpc>
                  <a:spcPts val="1300"/>
                </a:lnSpc>
                <a:spcBef>
                  <a:spcPts val="63"/>
                </a:spcBef>
              </a:pPr>
              <a:endParaRPr sz="1300" dirty="0"/>
            </a:p>
            <a:p>
              <a:pPr marL="285241" marR="285242" algn="ctr">
                <a:lnSpc>
                  <a:spcPct val="95825"/>
                </a:lnSpc>
              </a:pPr>
              <a:r>
                <a:rPr sz="1200" spc="0" dirty="0" smtClean="0">
                  <a:latin typeface="Times New Roman"/>
                  <a:cs typeface="Times New Roman"/>
                </a:rPr>
                <a:t>10</a:t>
              </a:r>
              <a:endParaRPr sz="1200" dirty="0">
                <a:latin typeface="Times New Roman"/>
                <a:cs typeface="Times New Roman"/>
              </a:endParaRPr>
            </a:p>
          </p:txBody>
        </p:sp>
        <p:sp>
          <p:nvSpPr>
            <p:cNvPr id="15" name="object 15"/>
            <p:cNvSpPr txBox="1"/>
            <p:nvPr/>
          </p:nvSpPr>
          <p:spPr>
            <a:xfrm>
              <a:off x="2278760" y="7239000"/>
              <a:ext cx="306324" cy="1036370"/>
            </a:xfrm>
            <a:prstGeom prst="rect">
              <a:avLst/>
            </a:prstGeom>
          </p:spPr>
          <p:txBody>
            <a:bodyPr wrap="square" lIns="0" tIns="0" rIns="0" bIns="0" rtlCol="0">
              <a:noAutofit/>
            </a:bodyPr>
            <a:lstStyle/>
            <a:p>
              <a:pPr>
                <a:lnSpc>
                  <a:spcPts val="700"/>
                </a:lnSpc>
                <a:spcBef>
                  <a:spcPts val="43"/>
                </a:spcBef>
              </a:pPr>
              <a:endParaRPr sz="700" dirty="0"/>
            </a:p>
            <a:p>
              <a:pPr marL="77723">
                <a:lnSpc>
                  <a:spcPct val="95825"/>
                </a:lnSpc>
                <a:spcBef>
                  <a:spcPts val="2000"/>
                </a:spcBef>
              </a:pPr>
              <a:r>
                <a:rPr sz="1200" spc="0" dirty="0" smtClean="0">
                  <a:latin typeface="Times New Roman"/>
                  <a:cs typeface="Times New Roman"/>
                </a:rPr>
                <a:t>11</a:t>
              </a:r>
              <a:endParaRPr sz="1200" dirty="0">
                <a:latin typeface="Times New Roman"/>
                <a:cs typeface="Times New Roman"/>
              </a:endParaRPr>
            </a:p>
          </p:txBody>
        </p:sp>
        <p:sp>
          <p:nvSpPr>
            <p:cNvPr id="14" name="object 14"/>
            <p:cNvSpPr txBox="1"/>
            <p:nvPr/>
          </p:nvSpPr>
          <p:spPr>
            <a:xfrm>
              <a:off x="2588132" y="7174992"/>
              <a:ext cx="1315592" cy="902208"/>
            </a:xfrm>
            <a:prstGeom prst="rect">
              <a:avLst/>
            </a:prstGeom>
          </p:spPr>
          <p:txBody>
            <a:bodyPr wrap="square" lIns="0" tIns="0" rIns="0" bIns="0" rtlCol="0">
              <a:noAutofit/>
            </a:bodyPr>
            <a:lstStyle/>
            <a:p>
              <a:pPr marL="67055" marR="45852" algn="just">
                <a:lnSpc>
                  <a:spcPts val="1260"/>
                </a:lnSpc>
                <a:spcBef>
                  <a:spcPts val="7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en   p</a:t>
              </a:r>
              <a:r>
                <a:rPr sz="1100" spc="4" dirty="0" smtClean="0">
                  <a:latin typeface="Times New Roman"/>
                  <a:cs typeface="Times New Roman"/>
                </a:rPr>
                <a:t>r</a:t>
              </a:r>
              <a:r>
                <a:rPr sz="1100" spc="0" dirty="0" smtClean="0">
                  <a:latin typeface="Times New Roman"/>
                  <a:cs typeface="Times New Roman"/>
                </a:rPr>
                <a:t>o</a:t>
              </a:r>
              <a:r>
                <a:rPr sz="1100" spc="-9" dirty="0" smtClean="0">
                  <a:latin typeface="Times New Roman"/>
                  <a:cs typeface="Times New Roman"/>
                </a:rPr>
                <a:t>b</a:t>
              </a:r>
              <a:r>
                <a:rPr sz="1100" spc="4" dirty="0" smtClean="0">
                  <a:latin typeface="Times New Roman"/>
                  <a:cs typeface="Times New Roman"/>
                </a:rPr>
                <a:t>l</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as o </a:t>
              </a:r>
              <a:r>
                <a:rPr sz="1100" spc="34" dirty="0" smtClean="0">
                  <a:latin typeface="Times New Roman"/>
                  <a:cs typeface="Times New Roman"/>
                </a:rPr>
                <a:t> </a:t>
              </a:r>
              <a:r>
                <a:rPr sz="1100" spc="0" dirty="0" smtClean="0">
                  <a:latin typeface="Times New Roman"/>
                  <a:cs typeface="Times New Roman"/>
                </a:rPr>
                <a:t>d</a:t>
              </a:r>
              <a:r>
                <a:rPr sz="1100" spc="4" dirty="0" smtClean="0">
                  <a:latin typeface="Times New Roman"/>
                  <a:cs typeface="Times New Roman"/>
                </a:rPr>
                <a:t>i</a:t>
              </a:r>
              <a:r>
                <a:rPr sz="1100" spc="-9"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u</a:t>
              </a:r>
              <a:r>
                <a:rPr sz="1100" spc="4" dirty="0" smtClean="0">
                  <a:latin typeface="Times New Roman"/>
                  <a:cs typeface="Times New Roman"/>
                </a:rPr>
                <a:t>l</a:t>
              </a:r>
              <a:r>
                <a:rPr sz="1100" spc="-4" dirty="0" smtClean="0">
                  <a:latin typeface="Times New Roman"/>
                  <a:cs typeface="Times New Roman"/>
                </a:rPr>
                <a:t>t</a:t>
              </a:r>
              <a:r>
                <a:rPr sz="1100" spc="0" dirty="0" smtClean="0">
                  <a:latin typeface="Times New Roman"/>
                  <a:cs typeface="Times New Roman"/>
                </a:rPr>
                <a:t>ades </a:t>
              </a:r>
              <a:r>
                <a:rPr sz="1100" spc="25" dirty="0" smtClean="0">
                  <a:latin typeface="Times New Roman"/>
                  <a:cs typeface="Times New Roman"/>
                </a:rPr>
                <a:t> </a:t>
              </a:r>
              <a:r>
                <a:rPr sz="1100" spc="0" dirty="0" smtClean="0">
                  <a:latin typeface="Times New Roman"/>
                  <a:cs typeface="Times New Roman"/>
                </a:rPr>
                <a:t>en </a:t>
              </a:r>
              <a:r>
                <a:rPr sz="1100" spc="39"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a:t>
              </a:r>
              <a:endParaRPr sz="1100" dirty="0">
                <a:latin typeface="Times New Roman"/>
                <a:cs typeface="Times New Roman"/>
              </a:endParaRPr>
            </a:p>
            <a:p>
              <a:pPr marL="67055" marR="45431" algn="just">
                <a:lnSpc>
                  <a:spcPts val="1260"/>
                </a:lnSpc>
                <a:spcBef>
                  <a:spcPts val="9"/>
                </a:spcBef>
              </a:pPr>
              <a:r>
                <a:rPr sz="1100" spc="-19" dirty="0" smtClean="0">
                  <a:latin typeface="Times New Roman"/>
                  <a:cs typeface="Times New Roman"/>
                </a:rPr>
                <a:t>m</a:t>
              </a:r>
              <a:r>
                <a:rPr sz="1100" spc="0" dirty="0" smtClean="0">
                  <a:latin typeface="Times New Roman"/>
                  <a:cs typeface="Times New Roman"/>
                </a:rPr>
                <a:t>ane</a:t>
              </a:r>
              <a:r>
                <a:rPr sz="1100" spc="14" dirty="0" smtClean="0">
                  <a:latin typeface="Times New Roman"/>
                  <a:cs typeface="Times New Roman"/>
                </a:rPr>
                <a:t>j</a:t>
              </a:r>
              <a:r>
                <a:rPr sz="1100" spc="0" dirty="0" smtClean="0">
                  <a:latin typeface="Times New Roman"/>
                  <a:cs typeface="Times New Roman"/>
                </a:rPr>
                <a:t>o d</a:t>
              </a:r>
              <a:r>
                <a:rPr sz="1100" spc="-9" dirty="0" smtClean="0">
                  <a:latin typeface="Times New Roman"/>
                  <a:cs typeface="Times New Roman"/>
                </a:rPr>
                <a:t>e</a:t>
              </a:r>
              <a:r>
                <a:rPr sz="1100" spc="0" dirty="0" smtClean="0">
                  <a:latin typeface="Times New Roman"/>
                  <a:cs typeface="Times New Roman"/>
                </a:rPr>
                <a:t>l 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9" dirty="0" smtClean="0">
                  <a:latin typeface="Times New Roman"/>
                  <a:cs typeface="Times New Roman"/>
                </a:rPr>
                <a:t>e</a:t>
              </a:r>
              <a:r>
                <a:rPr sz="1100" spc="0" dirty="0" smtClean="0">
                  <a:latin typeface="Times New Roman"/>
                  <a:cs typeface="Times New Roman"/>
                </a:rPr>
                <a:t>n cuan</a:t>
              </a:r>
              <a:r>
                <a:rPr sz="1100" spc="-4" dirty="0" smtClean="0">
                  <a:latin typeface="Times New Roman"/>
                  <a:cs typeface="Times New Roman"/>
                </a:rPr>
                <a:t>t</a:t>
              </a:r>
              <a:r>
                <a:rPr sz="1100" spc="0" dirty="0" smtClean="0">
                  <a:latin typeface="Times New Roman"/>
                  <a:cs typeface="Times New Roman"/>
                </a:rPr>
                <a:t>o                    </a:t>
              </a:r>
              <a:r>
                <a:rPr sz="1100" spc="79" dirty="0" smtClean="0">
                  <a:latin typeface="Times New Roman"/>
                  <a:cs typeface="Times New Roman"/>
                </a:rPr>
                <a:t> </a:t>
              </a:r>
              <a:r>
                <a:rPr sz="1100" spc="0" dirty="0" smtClean="0">
                  <a:latin typeface="Times New Roman"/>
                  <a:cs typeface="Times New Roman"/>
                </a:rPr>
                <a:t>a</a:t>
              </a:r>
              <a:endParaRPr sz="1100" dirty="0">
                <a:latin typeface="Times New Roman"/>
                <a:cs typeface="Times New Roman"/>
              </a:endParaRPr>
            </a:p>
            <a:p>
              <a:pPr marL="67055" marR="45571" algn="just">
                <a:lnSpc>
                  <a:spcPts val="1260"/>
                </a:lnSpc>
                <a:spcBef>
                  <a:spcPts val="9"/>
                </a:spcBef>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9" dirty="0" smtClean="0">
                  <a:latin typeface="Times New Roman"/>
                  <a:cs typeface="Times New Roman"/>
                </a:rPr>
                <a:t>d</a:t>
              </a:r>
              <a:r>
                <a:rPr sz="1100" spc="0" dirty="0" smtClean="0">
                  <a:latin typeface="Times New Roman"/>
                  <a:cs typeface="Times New Roman"/>
                </a:rPr>
                <a:t>e o</a:t>
              </a:r>
              <a:r>
                <a:rPr sz="1100" spc="-9" dirty="0" smtClean="0">
                  <a:latin typeface="Times New Roman"/>
                  <a:cs typeface="Times New Roman"/>
                </a:rPr>
                <a:t>b</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os?</a:t>
              </a:r>
              <a:endParaRPr sz="1100" dirty="0">
                <a:latin typeface="Times New Roman"/>
                <a:cs typeface="Times New Roman"/>
              </a:endParaRPr>
            </a:p>
          </p:txBody>
        </p:sp>
        <p:sp>
          <p:nvSpPr>
            <p:cNvPr id="13" name="object 13"/>
            <p:cNvSpPr txBox="1"/>
            <p:nvPr/>
          </p:nvSpPr>
          <p:spPr>
            <a:xfrm>
              <a:off x="3906773" y="7239000"/>
              <a:ext cx="274319" cy="914400"/>
            </a:xfrm>
            <a:prstGeom prst="rect">
              <a:avLst/>
            </a:prstGeom>
          </p:spPr>
          <p:txBody>
            <a:bodyPr wrap="square" lIns="0" tIns="0" rIns="0" bIns="0" rtlCol="0">
              <a:noAutofit/>
            </a:bodyPr>
            <a:lstStyle/>
            <a:p>
              <a:pPr>
                <a:lnSpc>
                  <a:spcPts val="700"/>
                </a:lnSpc>
                <a:spcBef>
                  <a:spcPts val="43"/>
                </a:spcBef>
              </a:pPr>
              <a:endParaRPr sz="700" dirty="0"/>
            </a:p>
            <a:p>
              <a:pPr marL="85343">
                <a:lnSpc>
                  <a:spcPct val="95825"/>
                </a:lnSpc>
                <a:spcBef>
                  <a:spcPts val="2000"/>
                </a:spcBef>
              </a:pPr>
              <a:r>
                <a:rPr sz="1200" spc="0" dirty="0" smtClean="0">
                  <a:latin typeface="Times New Roman"/>
                  <a:cs typeface="Times New Roman"/>
                </a:rPr>
                <a:t>X</a:t>
              </a:r>
              <a:endParaRPr sz="1200" dirty="0">
                <a:latin typeface="Times New Roman"/>
                <a:cs typeface="Times New Roman"/>
              </a:endParaRPr>
            </a:p>
          </p:txBody>
        </p:sp>
        <p:sp>
          <p:nvSpPr>
            <p:cNvPr id="12" name="object 12"/>
            <p:cNvSpPr txBox="1"/>
            <p:nvPr/>
          </p:nvSpPr>
          <p:spPr>
            <a:xfrm>
              <a:off x="4184140" y="7144562"/>
              <a:ext cx="365760" cy="932638"/>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4549901" y="7174992"/>
              <a:ext cx="960374" cy="1130808"/>
            </a:xfrm>
            <a:prstGeom prst="rect">
              <a:avLst/>
            </a:prstGeom>
          </p:spPr>
          <p:txBody>
            <a:bodyPr wrap="square" lIns="0" tIns="0" rIns="0" bIns="0" rtlCol="0">
              <a:noAutofit/>
            </a:bodyPr>
            <a:lstStyle/>
            <a:p>
              <a:pPr>
                <a:lnSpc>
                  <a:spcPts val="700"/>
                </a:lnSpc>
                <a:spcBef>
                  <a:spcPts val="43"/>
                </a:spcBef>
              </a:pPr>
              <a:endParaRPr sz="700" dirty="0"/>
            </a:p>
            <a:p>
              <a:pPr marL="416305" marR="419608" algn="ctr">
                <a:lnSpc>
                  <a:spcPct val="95825"/>
                </a:lnSpc>
                <a:spcBef>
                  <a:spcPts val="2000"/>
                </a:spcBef>
              </a:pPr>
              <a:r>
                <a:rPr sz="1200" spc="0" dirty="0" smtClean="0">
                  <a:latin typeface="Times New Roman"/>
                  <a:cs typeface="Times New Roman"/>
                </a:rPr>
                <a:t>0</a:t>
              </a:r>
              <a:endParaRPr sz="1200" dirty="0">
                <a:latin typeface="Times New Roman"/>
                <a:cs typeface="Times New Roman"/>
              </a:endParaRPr>
            </a:p>
          </p:txBody>
        </p:sp>
        <p:sp>
          <p:nvSpPr>
            <p:cNvPr id="10" name="object 10"/>
            <p:cNvSpPr txBox="1"/>
            <p:nvPr/>
          </p:nvSpPr>
          <p:spPr>
            <a:xfrm>
              <a:off x="5510275" y="7144562"/>
              <a:ext cx="771143" cy="1130808"/>
            </a:xfrm>
            <a:prstGeom prst="rect">
              <a:avLst/>
            </a:prstGeom>
          </p:spPr>
          <p:txBody>
            <a:bodyPr wrap="square" lIns="0" tIns="0" rIns="0" bIns="0" rtlCol="0">
              <a:noAutofit/>
            </a:bodyPr>
            <a:lstStyle/>
            <a:p>
              <a:pPr>
                <a:lnSpc>
                  <a:spcPts val="700"/>
                </a:lnSpc>
                <a:spcBef>
                  <a:spcPts val="43"/>
                </a:spcBef>
              </a:pPr>
              <a:endParaRPr sz="700" dirty="0"/>
            </a:p>
            <a:p>
              <a:pPr marL="285241" marR="285242" algn="ctr">
                <a:lnSpc>
                  <a:spcPct val="95825"/>
                </a:lnSpc>
                <a:spcBef>
                  <a:spcPts val="2000"/>
                </a:spcBef>
              </a:pPr>
              <a:r>
                <a:rPr sz="1200" spc="0" dirty="0" smtClean="0">
                  <a:latin typeface="Times New Roman"/>
                  <a:cs typeface="Times New Roman"/>
                </a:rPr>
                <a:t>10</a:t>
              </a:r>
              <a:endParaRPr sz="1200" dirty="0">
                <a:latin typeface="Times New Roman"/>
                <a:cs typeface="Times New Roman"/>
              </a:endParaRPr>
            </a:p>
          </p:txBody>
        </p:sp>
        <p:sp>
          <p:nvSpPr>
            <p:cNvPr id="9" name="object 9"/>
            <p:cNvSpPr txBox="1"/>
            <p:nvPr/>
          </p:nvSpPr>
          <p:spPr>
            <a:xfrm>
              <a:off x="6281419" y="7144562"/>
              <a:ext cx="1458849" cy="1130808"/>
            </a:xfrm>
            <a:prstGeom prst="rect">
              <a:avLst/>
            </a:prstGeom>
          </p:spPr>
          <p:txBody>
            <a:bodyPr wrap="square" lIns="0" tIns="0" rIns="0" bIns="0" rtlCol="0">
              <a:noAutofit/>
            </a:bodyPr>
            <a:lstStyle/>
            <a:p>
              <a:pPr>
                <a:lnSpc>
                  <a:spcPts val="750"/>
                </a:lnSpc>
                <a:spcBef>
                  <a:spcPts val="17"/>
                </a:spcBef>
              </a:pPr>
              <a:endParaRPr sz="750" dirty="0"/>
            </a:p>
            <a:p>
              <a:pPr algn="ctr"/>
              <a:r>
                <a:rPr lang="es-EC" sz="1000" b="1" dirty="0">
                  <a:solidFill>
                    <a:srgbClr val="FF0000"/>
                  </a:solidFill>
                  <a:latin typeface="Times New Roman" pitchFamily="18" charset="0"/>
                  <a:cs typeface="Times New Roman" pitchFamily="18" charset="0"/>
                </a:rPr>
                <a:t>HALLAZGO N° 8</a:t>
              </a:r>
            </a:p>
            <a:p>
              <a:pPr algn="ctr"/>
              <a:r>
                <a:rPr lang="es-EC" sz="1000" b="1" dirty="0">
                  <a:solidFill>
                    <a:srgbClr val="FF0000"/>
                  </a:solidFill>
                  <a:latin typeface="Times New Roman" pitchFamily="18" charset="0"/>
                  <a:cs typeface="Times New Roman" pitchFamily="18" charset="0"/>
                </a:rPr>
                <a:t> </a:t>
              </a:r>
            </a:p>
            <a:p>
              <a:pPr algn="ctr"/>
              <a:r>
                <a:rPr lang="es-EC" sz="1000" b="1" dirty="0">
                  <a:solidFill>
                    <a:srgbClr val="FF0000"/>
                  </a:solidFill>
                  <a:latin typeface="Times New Roman" pitchFamily="18" charset="0"/>
                  <a:cs typeface="Times New Roman" pitchFamily="18" charset="0"/>
                </a:rPr>
                <a:t>No se cumplen objetivos por la falta de delegación de funciones</a:t>
              </a:r>
              <a:endParaRPr sz="1000" b="1" dirty="0">
                <a:solidFill>
                  <a:srgbClr val="FF0000"/>
                </a:solidFill>
                <a:latin typeface="Times New Roman" pitchFamily="18" charset="0"/>
                <a:cs typeface="Times New Roman" pitchFamily="18" charset="0"/>
              </a:endParaRPr>
            </a:p>
          </p:txBody>
        </p:sp>
        <p:sp>
          <p:nvSpPr>
            <p:cNvPr id="8" name="object 8"/>
            <p:cNvSpPr txBox="1"/>
            <p:nvPr/>
          </p:nvSpPr>
          <p:spPr>
            <a:xfrm>
              <a:off x="2278760" y="8275370"/>
              <a:ext cx="309372" cy="707389"/>
            </a:xfrm>
            <a:prstGeom prst="rect">
              <a:avLst/>
            </a:prstGeom>
          </p:spPr>
          <p:txBody>
            <a:bodyPr wrap="square" lIns="0" tIns="0" rIns="0" bIns="0" rtlCol="0">
              <a:noAutofit/>
            </a:bodyPr>
            <a:lstStyle/>
            <a:p>
              <a:pPr>
                <a:lnSpc>
                  <a:spcPts val="1300"/>
                </a:lnSpc>
                <a:spcBef>
                  <a:spcPts val="65"/>
                </a:spcBef>
              </a:pPr>
              <a:endParaRPr sz="1300"/>
            </a:p>
            <a:p>
              <a:pPr marL="77723">
                <a:lnSpc>
                  <a:spcPct val="95825"/>
                </a:lnSpc>
              </a:pPr>
              <a:r>
                <a:rPr sz="1200" spc="0" dirty="0" smtClean="0">
                  <a:latin typeface="Times New Roman"/>
                  <a:cs typeface="Times New Roman"/>
                </a:rPr>
                <a:t>12</a:t>
              </a:r>
              <a:endParaRPr sz="1200">
                <a:latin typeface="Times New Roman"/>
                <a:cs typeface="Times New Roman"/>
              </a:endParaRPr>
            </a:p>
          </p:txBody>
        </p:sp>
        <p:sp>
          <p:nvSpPr>
            <p:cNvPr id="7" name="object 7"/>
            <p:cNvSpPr txBox="1"/>
            <p:nvPr/>
          </p:nvSpPr>
          <p:spPr>
            <a:xfrm>
              <a:off x="2588132" y="8305800"/>
              <a:ext cx="1315592" cy="676959"/>
            </a:xfrm>
            <a:prstGeom prst="rect">
              <a:avLst/>
            </a:prstGeom>
          </p:spPr>
          <p:txBody>
            <a:bodyPr wrap="square" lIns="0" tIns="0" rIns="0" bIns="0" rtlCol="0">
              <a:noAutofit/>
            </a:bodyPr>
            <a:lstStyle/>
            <a:p>
              <a:pPr marL="67055" marR="45571">
                <a:lnSpc>
                  <a:spcPts val="1260"/>
                </a:lnSpc>
                <a:spcBef>
                  <a:spcPts val="73"/>
                </a:spcBef>
              </a:pPr>
              <a:r>
                <a:rPr sz="1100" spc="-9" dirty="0" smtClean="0">
                  <a:latin typeface="Times New Roman"/>
                  <a:cs typeface="Times New Roman"/>
                </a:rPr>
                <a:t>¿</a:t>
              </a:r>
              <a:r>
                <a:rPr sz="1100" spc="9" dirty="0" smtClean="0">
                  <a:latin typeface="Times New Roman"/>
                  <a:cs typeface="Times New Roman"/>
                </a:rPr>
                <a:t>T</a:t>
              </a:r>
              <a:r>
                <a:rPr sz="1100" spc="4"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0" dirty="0" smtClean="0">
                  <a:latin typeface="Times New Roman"/>
                  <a:cs typeface="Times New Roman"/>
                </a:rPr>
                <a:t>e </a:t>
              </a:r>
              <a:r>
                <a:rPr sz="1100" spc="245" dirty="0" smtClean="0">
                  <a:latin typeface="Times New Roman"/>
                  <a:cs typeface="Times New Roman"/>
                </a:rPr>
                <a:t> </a:t>
              </a: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anes </a:t>
              </a:r>
              <a:r>
                <a:rPr sz="1100" spc="230" dirty="0" smtClean="0">
                  <a:latin typeface="Times New Roman"/>
                  <a:cs typeface="Times New Roman"/>
                </a:rPr>
                <a:t> </a:t>
              </a:r>
              <a:r>
                <a:rPr sz="1100" spc="0" dirty="0" smtClean="0">
                  <a:latin typeface="Times New Roman"/>
                  <a:cs typeface="Times New Roman"/>
                </a:rPr>
                <a:t>pa</a:t>
              </a:r>
              <a:r>
                <a:rPr sz="1100" spc="-4" dirty="0" smtClean="0">
                  <a:latin typeface="Times New Roman"/>
                  <a:cs typeface="Times New Roman"/>
                </a:rPr>
                <a:t>r</a:t>
              </a:r>
              <a:r>
                <a:rPr sz="1100" spc="0" dirty="0" smtClean="0">
                  <a:latin typeface="Times New Roman"/>
                  <a:cs typeface="Times New Roman"/>
                </a:rPr>
                <a:t>a cub</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r                  </a:t>
              </a:r>
              <a:r>
                <a:rPr sz="1100" spc="200"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a</a:t>
              </a:r>
              <a:r>
                <a:rPr sz="1100" spc="0" dirty="0" smtClean="0">
                  <a:latin typeface="Times New Roman"/>
                  <a:cs typeface="Times New Roman"/>
                </a:rPr>
                <a:t>s</a:t>
              </a:r>
              <a:endParaRPr sz="1100" dirty="0">
                <a:latin typeface="Times New Roman"/>
                <a:cs typeface="Times New Roman"/>
              </a:endParaRPr>
            </a:p>
            <a:p>
              <a:pPr marL="67055" marR="45992">
                <a:lnSpc>
                  <a:spcPts val="1260"/>
                </a:lnSpc>
                <a:spcBef>
                  <a:spcPts val="9"/>
                </a:spcBef>
              </a:pPr>
              <a:r>
                <a:rPr sz="1100" spc="0" dirty="0" smtClean="0">
                  <a:latin typeface="Times New Roman"/>
                  <a:cs typeface="Times New Roman"/>
                </a:rPr>
                <a:t>nece</a:t>
              </a:r>
              <a:r>
                <a:rPr sz="1100" spc="-9" dirty="0" smtClean="0">
                  <a:latin typeface="Times New Roman"/>
                  <a:cs typeface="Times New Roman"/>
                </a:rPr>
                <a:t>s</a:t>
              </a:r>
              <a:r>
                <a:rPr sz="1100" spc="4" dirty="0" smtClean="0">
                  <a:latin typeface="Times New Roman"/>
                  <a:cs typeface="Times New Roman"/>
                </a:rPr>
                <a:t>i</a:t>
              </a:r>
              <a:r>
                <a:rPr sz="1100" spc="0" dirty="0" smtClean="0">
                  <a:latin typeface="Times New Roman"/>
                  <a:cs typeface="Times New Roman"/>
                </a:rPr>
                <a:t>d</a:t>
              </a:r>
              <a:r>
                <a:rPr sz="1100" spc="-9" dirty="0" smtClean="0">
                  <a:latin typeface="Times New Roman"/>
                  <a:cs typeface="Times New Roman"/>
                </a:rPr>
                <a:t>a</a:t>
              </a:r>
              <a:r>
                <a:rPr sz="1100" spc="0" dirty="0" smtClean="0">
                  <a:latin typeface="Times New Roman"/>
                  <a:cs typeface="Times New Roman"/>
                </a:rPr>
                <a:t>des  </a:t>
              </a:r>
              <a:r>
                <a:rPr sz="1100" spc="140" dirty="0" smtClean="0">
                  <a:latin typeface="Times New Roman"/>
                  <a:cs typeface="Times New Roman"/>
                </a:rPr>
                <a:t> </a:t>
              </a:r>
              <a:r>
                <a:rPr sz="1100" spc="4" dirty="0" smtClean="0">
                  <a:latin typeface="Times New Roman"/>
                  <a:cs typeface="Times New Roman"/>
                </a:rPr>
                <a:t>f</a:t>
              </a:r>
              <a:r>
                <a:rPr sz="1100" spc="0" dirty="0" smtClean="0">
                  <a:latin typeface="Times New Roman"/>
                  <a:cs typeface="Times New Roman"/>
                </a:rPr>
                <a:t>u</a:t>
              </a:r>
              <a:r>
                <a:rPr sz="1100" spc="4" dirty="0" smtClean="0">
                  <a:latin typeface="Times New Roman"/>
                  <a:cs typeface="Times New Roman"/>
                </a:rPr>
                <a:t>t</a:t>
              </a:r>
              <a:r>
                <a:rPr sz="1100" spc="-9" dirty="0" smtClean="0">
                  <a:latin typeface="Times New Roman"/>
                  <a:cs typeface="Times New Roman"/>
                </a:rPr>
                <a:t>u</a:t>
              </a:r>
              <a:r>
                <a:rPr sz="1100" spc="4" dirty="0" smtClean="0">
                  <a:latin typeface="Times New Roman"/>
                  <a:cs typeface="Times New Roman"/>
                </a:rPr>
                <a:t>r</a:t>
              </a:r>
              <a:r>
                <a:rPr sz="1100" spc="-9" dirty="0" smtClean="0">
                  <a:latin typeface="Times New Roman"/>
                  <a:cs typeface="Times New Roman"/>
                </a:rPr>
                <a:t>a</a:t>
              </a:r>
              <a:r>
                <a:rPr sz="1100" spc="0" dirty="0" smtClean="0">
                  <a:latin typeface="Times New Roman"/>
                  <a:cs typeface="Times New Roman"/>
                </a:rPr>
                <a:t>s del</a:t>
              </a:r>
              <a:r>
                <a:rPr sz="1100" spc="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ep</a:t>
              </a:r>
              <a:r>
                <a:rPr sz="1100" spc="-9" dirty="0" smtClean="0">
                  <a:latin typeface="Times New Roman"/>
                  <a:cs typeface="Times New Roman"/>
                </a:rPr>
                <a:t>a</a:t>
              </a:r>
              <a:r>
                <a:rPr sz="1100" spc="4" dirty="0" smtClean="0">
                  <a:latin typeface="Times New Roman"/>
                  <a:cs typeface="Times New Roman"/>
                </a:rPr>
                <a:t>rt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9" dirty="0" smtClean="0">
                  <a:latin typeface="Times New Roman"/>
                  <a:cs typeface="Times New Roman"/>
                </a:rPr>
                <a:t>o</a:t>
              </a:r>
              <a:r>
                <a:rPr sz="1100" spc="0" dirty="0" smtClean="0">
                  <a:latin typeface="Times New Roman"/>
                  <a:cs typeface="Times New Roman"/>
                </a:rPr>
                <a:t>?</a:t>
              </a:r>
              <a:endParaRPr sz="1100" dirty="0">
                <a:latin typeface="Times New Roman"/>
                <a:cs typeface="Times New Roman"/>
              </a:endParaRPr>
            </a:p>
          </p:txBody>
        </p:sp>
        <p:sp>
          <p:nvSpPr>
            <p:cNvPr id="6" name="object 6"/>
            <p:cNvSpPr txBox="1"/>
            <p:nvPr/>
          </p:nvSpPr>
          <p:spPr>
            <a:xfrm>
              <a:off x="3903725" y="8305800"/>
              <a:ext cx="277367" cy="676959"/>
            </a:xfrm>
            <a:prstGeom prst="rect">
              <a:avLst/>
            </a:prstGeom>
          </p:spPr>
          <p:txBody>
            <a:bodyPr wrap="square" lIns="0" tIns="0" rIns="0" bIns="0" rtlCol="0">
              <a:noAutofit/>
            </a:bodyPr>
            <a:lstStyle/>
            <a:p>
              <a:pPr>
                <a:lnSpc>
                  <a:spcPts val="1300"/>
                </a:lnSpc>
                <a:spcBef>
                  <a:spcPts val="65"/>
                </a:spcBef>
              </a:pPr>
              <a:endParaRPr sz="1300" dirty="0"/>
            </a:p>
            <a:p>
              <a:pPr marL="85343">
                <a:lnSpc>
                  <a:spcPct val="95825"/>
                </a:lnSpc>
              </a:pPr>
              <a:r>
                <a:rPr sz="1200" spc="0" dirty="0" smtClean="0">
                  <a:latin typeface="Times New Roman"/>
                  <a:cs typeface="Times New Roman"/>
                </a:rPr>
                <a:t>X</a:t>
              </a:r>
              <a:endParaRPr sz="1200" dirty="0">
                <a:latin typeface="Times New Roman"/>
                <a:cs typeface="Times New Roman"/>
              </a:endParaRPr>
            </a:p>
          </p:txBody>
        </p:sp>
        <p:sp>
          <p:nvSpPr>
            <p:cNvPr id="5" name="object 5"/>
            <p:cNvSpPr txBox="1"/>
            <p:nvPr/>
          </p:nvSpPr>
          <p:spPr>
            <a:xfrm>
              <a:off x="4184140" y="8275370"/>
              <a:ext cx="365760" cy="70738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4549901" y="8275370"/>
              <a:ext cx="960374" cy="707389"/>
            </a:xfrm>
            <a:prstGeom prst="rect">
              <a:avLst/>
            </a:prstGeom>
          </p:spPr>
          <p:txBody>
            <a:bodyPr wrap="square" lIns="0" tIns="0" rIns="0" bIns="0" rtlCol="0">
              <a:noAutofit/>
            </a:bodyPr>
            <a:lstStyle/>
            <a:p>
              <a:pPr>
                <a:lnSpc>
                  <a:spcPts val="1300"/>
                </a:lnSpc>
                <a:spcBef>
                  <a:spcPts val="65"/>
                </a:spcBef>
              </a:pPr>
              <a:endParaRPr sz="1300" dirty="0"/>
            </a:p>
            <a:p>
              <a:pPr marL="378205" marR="381508" algn="ctr">
                <a:lnSpc>
                  <a:spcPct val="95825"/>
                </a:lnSpc>
              </a:pPr>
              <a:r>
                <a:rPr sz="1200" spc="0" dirty="0" smtClean="0">
                  <a:latin typeface="Times New Roman"/>
                  <a:cs typeface="Times New Roman"/>
                </a:rPr>
                <a:t>10</a:t>
              </a:r>
              <a:endParaRPr sz="1200" dirty="0">
                <a:latin typeface="Times New Roman"/>
                <a:cs typeface="Times New Roman"/>
              </a:endParaRPr>
            </a:p>
          </p:txBody>
        </p:sp>
        <p:sp>
          <p:nvSpPr>
            <p:cNvPr id="3" name="object 3"/>
            <p:cNvSpPr txBox="1"/>
            <p:nvPr/>
          </p:nvSpPr>
          <p:spPr>
            <a:xfrm>
              <a:off x="5513323" y="8305800"/>
              <a:ext cx="768095" cy="676959"/>
            </a:xfrm>
            <a:prstGeom prst="rect">
              <a:avLst/>
            </a:prstGeom>
          </p:spPr>
          <p:txBody>
            <a:bodyPr wrap="square" lIns="0" tIns="0" rIns="0" bIns="0" rtlCol="0">
              <a:noAutofit/>
            </a:bodyPr>
            <a:lstStyle/>
            <a:p>
              <a:pPr>
                <a:lnSpc>
                  <a:spcPts val="1300"/>
                </a:lnSpc>
                <a:spcBef>
                  <a:spcPts val="65"/>
                </a:spcBef>
              </a:pPr>
              <a:endParaRPr sz="1300" dirty="0"/>
            </a:p>
            <a:p>
              <a:pPr marL="285241" marR="285242" algn="ctr">
                <a:lnSpc>
                  <a:spcPct val="95825"/>
                </a:lnSpc>
              </a:pPr>
              <a:r>
                <a:rPr sz="1200" spc="0" dirty="0" smtClean="0">
                  <a:latin typeface="Times New Roman"/>
                  <a:cs typeface="Times New Roman"/>
                </a:rPr>
                <a:t>10</a:t>
              </a:r>
              <a:endParaRPr sz="1200" dirty="0">
                <a:latin typeface="Times New Roman"/>
                <a:cs typeface="Times New Roman"/>
              </a:endParaRPr>
            </a:p>
          </p:txBody>
        </p:sp>
        <p:sp>
          <p:nvSpPr>
            <p:cNvPr id="2" name="object 2"/>
            <p:cNvSpPr txBox="1"/>
            <p:nvPr/>
          </p:nvSpPr>
          <p:spPr>
            <a:xfrm>
              <a:off x="6281419" y="8314641"/>
              <a:ext cx="1458849" cy="676959"/>
            </a:xfrm>
            <a:prstGeom prst="rect">
              <a:avLst/>
            </a:prstGeom>
          </p:spPr>
          <p:txBody>
            <a:bodyPr wrap="square" lIns="0" tIns="0" rIns="0" bIns="0" rtlCol="0">
              <a:noAutofit/>
            </a:bodyPr>
            <a:lstStyle/>
            <a:p>
              <a:pPr marL="68579" marR="43284">
                <a:lnSpc>
                  <a:spcPts val="1380"/>
                </a:lnSpc>
                <a:spcBef>
                  <a:spcPts val="69"/>
                </a:spcBef>
              </a:pPr>
              <a:r>
                <a:rPr sz="1050" spc="0" dirty="0" smtClean="0">
                  <a:latin typeface="Times New Roman"/>
                  <a:cs typeface="Times New Roman"/>
                </a:rPr>
                <a:t>El </a:t>
              </a:r>
              <a:r>
                <a:rPr sz="1050" spc="69" dirty="0" smtClean="0">
                  <a:latin typeface="Times New Roman"/>
                  <a:cs typeface="Times New Roman"/>
                </a:rPr>
                <a:t> </a:t>
              </a:r>
              <a:r>
                <a:rPr sz="1050" spc="0" dirty="0" smtClean="0">
                  <a:latin typeface="Times New Roman"/>
                  <a:cs typeface="Times New Roman"/>
                </a:rPr>
                <a:t>prin</a:t>
              </a:r>
              <a:r>
                <a:rPr sz="1050" spc="-4" dirty="0" smtClean="0">
                  <a:latin typeface="Times New Roman"/>
                  <a:cs typeface="Times New Roman"/>
                </a:rPr>
                <a:t>c</a:t>
              </a:r>
              <a:r>
                <a:rPr sz="1050" spc="0" dirty="0" smtClean="0">
                  <a:latin typeface="Times New Roman"/>
                  <a:cs typeface="Times New Roman"/>
                </a:rPr>
                <a:t>ipal </a:t>
              </a:r>
              <a:r>
                <a:rPr sz="1050" spc="69" dirty="0" smtClean="0">
                  <a:latin typeface="Times New Roman"/>
                  <a:cs typeface="Times New Roman"/>
                </a:rPr>
                <a:t> </a:t>
              </a:r>
              <a:r>
                <a:rPr sz="1050" spc="0" dirty="0" smtClean="0">
                  <a:latin typeface="Times New Roman"/>
                  <a:cs typeface="Times New Roman"/>
                </a:rPr>
                <a:t>plan </a:t>
              </a:r>
              <a:r>
                <a:rPr sz="1050" spc="69" dirty="0" smtClean="0">
                  <a:latin typeface="Times New Roman"/>
                  <a:cs typeface="Times New Roman"/>
                </a:rPr>
                <a:t> </a:t>
              </a:r>
              <a:r>
                <a:rPr sz="1050" spc="-4" dirty="0" smtClean="0">
                  <a:latin typeface="Times New Roman"/>
                  <a:cs typeface="Times New Roman"/>
                </a:rPr>
                <a:t>e</a:t>
              </a:r>
              <a:r>
                <a:rPr sz="1050" spc="0" dirty="0" smtClean="0">
                  <a:latin typeface="Times New Roman"/>
                  <a:cs typeface="Times New Roman"/>
                </a:rPr>
                <a:t>s </a:t>
              </a:r>
              <a:r>
                <a:rPr sz="1050" spc="-4" dirty="0" smtClean="0">
                  <a:latin typeface="Times New Roman"/>
                  <a:cs typeface="Times New Roman"/>
                </a:rPr>
                <a:t>e</a:t>
              </a:r>
              <a:r>
                <a:rPr sz="1050" spc="0" dirty="0" smtClean="0">
                  <a:latin typeface="Times New Roman"/>
                  <a:cs typeface="Times New Roman"/>
                </a:rPr>
                <a:t>l de </a:t>
              </a:r>
              <a:r>
                <a:rPr sz="1050" spc="-4" dirty="0" smtClean="0">
                  <a:latin typeface="Times New Roman"/>
                  <a:cs typeface="Times New Roman"/>
                </a:rPr>
                <a:t>c</a:t>
              </a:r>
              <a:r>
                <a:rPr sz="1050" spc="0" dirty="0" smtClean="0">
                  <a:latin typeface="Times New Roman"/>
                  <a:cs typeface="Times New Roman"/>
                </a:rPr>
                <a:t>u</a:t>
              </a:r>
              <a:r>
                <a:rPr sz="1050" spc="9" dirty="0" smtClean="0">
                  <a:latin typeface="Times New Roman"/>
                  <a:cs typeface="Times New Roman"/>
                </a:rPr>
                <a:t>b</a:t>
              </a:r>
              <a:r>
                <a:rPr sz="1050" spc="0" dirty="0" smtClean="0">
                  <a:latin typeface="Times New Roman"/>
                  <a:cs typeface="Times New Roman"/>
                </a:rPr>
                <a:t>rir</a:t>
              </a:r>
              <a:r>
                <a:rPr sz="1050" spc="-4" dirty="0" smtClean="0">
                  <a:latin typeface="Times New Roman"/>
                  <a:cs typeface="Times New Roman"/>
                </a:rPr>
                <a:t> </a:t>
              </a:r>
              <a:r>
                <a:rPr sz="1050" spc="0" dirty="0" smtClean="0">
                  <a:latin typeface="Times New Roman"/>
                  <a:cs typeface="Times New Roman"/>
                </a:rPr>
                <a:t>las pl</a:t>
              </a:r>
              <a:r>
                <a:rPr sz="1050" spc="-4" dirty="0" smtClean="0">
                  <a:latin typeface="Times New Roman"/>
                  <a:cs typeface="Times New Roman"/>
                </a:rPr>
                <a:t>a</a:t>
              </a:r>
              <a:r>
                <a:rPr sz="1050" spc="4" dirty="0" smtClean="0">
                  <a:latin typeface="Times New Roman"/>
                  <a:cs typeface="Times New Roman"/>
                </a:rPr>
                <a:t>z</a:t>
              </a:r>
              <a:r>
                <a:rPr sz="1050" spc="-4" dirty="0" smtClean="0">
                  <a:latin typeface="Times New Roman"/>
                  <a:cs typeface="Times New Roman"/>
                </a:rPr>
                <a:t>a</a:t>
              </a:r>
              <a:r>
                <a:rPr sz="1050" spc="0" dirty="0" smtClean="0">
                  <a:latin typeface="Times New Roman"/>
                  <a:cs typeface="Times New Roman"/>
                </a:rPr>
                <a:t>s</a:t>
              </a:r>
              <a:endParaRPr sz="1050" dirty="0">
                <a:latin typeface="Times New Roman"/>
                <a:cs typeface="Times New Roman"/>
              </a:endParaRPr>
            </a:p>
            <a:p>
              <a:pPr marL="68579">
                <a:lnSpc>
                  <a:spcPct val="95825"/>
                </a:lnSpc>
                <a:spcBef>
                  <a:spcPts val="1294"/>
                </a:spcBef>
              </a:pPr>
              <a:r>
                <a:rPr sz="1050" spc="-4" dirty="0" smtClean="0">
                  <a:latin typeface="Times New Roman"/>
                  <a:cs typeface="Times New Roman"/>
                </a:rPr>
                <a:t>e</a:t>
              </a:r>
              <a:r>
                <a:rPr sz="1050" spc="0" dirty="0" smtClean="0">
                  <a:latin typeface="Times New Roman"/>
                  <a:cs typeface="Times New Roman"/>
                </a:rPr>
                <a:t>n </a:t>
              </a:r>
              <a:r>
                <a:rPr sz="1050" spc="-4" dirty="0" smtClean="0">
                  <a:latin typeface="Times New Roman"/>
                  <a:cs typeface="Times New Roman"/>
                </a:rPr>
                <a:t>e</a:t>
              </a:r>
              <a:r>
                <a:rPr sz="1050" spc="0" dirty="0" smtClean="0">
                  <a:latin typeface="Times New Roman"/>
                  <a:cs typeface="Times New Roman"/>
                </a:rPr>
                <a:t>l dep</a:t>
              </a:r>
              <a:r>
                <a:rPr sz="1050" spc="4" dirty="0" smtClean="0">
                  <a:latin typeface="Times New Roman"/>
                  <a:cs typeface="Times New Roman"/>
                </a:rPr>
                <a:t>a</a:t>
              </a:r>
              <a:r>
                <a:rPr sz="1050" spc="0" dirty="0" smtClean="0">
                  <a:latin typeface="Times New Roman"/>
                  <a:cs typeface="Times New Roman"/>
                </a:rPr>
                <a:t>rt</a:t>
              </a:r>
              <a:r>
                <a:rPr sz="1050" spc="-4" dirty="0" smtClean="0">
                  <a:latin typeface="Times New Roman"/>
                  <a:cs typeface="Times New Roman"/>
                </a:rPr>
                <a:t>a</a:t>
              </a:r>
              <a:r>
                <a:rPr sz="1050" spc="0" dirty="0" smtClean="0">
                  <a:latin typeface="Times New Roman"/>
                  <a:cs typeface="Times New Roman"/>
                </a:rPr>
                <a:t>mento.</a:t>
              </a:r>
              <a:endParaRPr sz="1050" dirty="0">
                <a:latin typeface="Times New Roman"/>
                <a:cs typeface="Times New Roman"/>
              </a:endParaRPr>
            </a:p>
          </p:txBody>
        </p:sp>
        <p:sp>
          <p:nvSpPr>
            <p:cNvPr id="136" name="135 Rectángulo"/>
            <p:cNvSpPr/>
            <p:nvPr/>
          </p:nvSpPr>
          <p:spPr>
            <a:xfrm>
              <a:off x="6309804" y="6531114"/>
              <a:ext cx="1341437" cy="707886"/>
            </a:xfrm>
            <a:prstGeom prst="rect">
              <a:avLst/>
            </a:prstGeom>
          </p:spPr>
          <p:txBody>
            <a:bodyPr wrap="square">
              <a:spAutoFit/>
            </a:bodyPr>
            <a:lstStyle/>
            <a:p>
              <a:pPr algn="ctr"/>
              <a:r>
                <a:rPr lang="es-EC" sz="1000" b="1" dirty="0">
                  <a:solidFill>
                    <a:srgbClr val="FF0000"/>
                  </a:solidFill>
                  <a:latin typeface="Times New Roman" pitchFamily="18" charset="0"/>
                  <a:cs typeface="Times New Roman" pitchFamily="18" charset="0"/>
                </a:rPr>
                <a:t>HALLAZGO N°  7</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No se considera la planificación del departamento</a:t>
              </a:r>
              <a:endParaRPr lang="es-EC" sz="1000"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142 Grupo"/>
          <p:cNvGrpSpPr/>
          <p:nvPr/>
        </p:nvGrpSpPr>
        <p:grpSpPr>
          <a:xfrm>
            <a:off x="2258186" y="900937"/>
            <a:ext cx="5461508" cy="8232394"/>
            <a:chOff x="1371854" y="900937"/>
            <a:chExt cx="5461508" cy="8232394"/>
          </a:xfrm>
        </p:grpSpPr>
        <p:sp>
          <p:nvSpPr>
            <p:cNvPr id="59" name="object 59"/>
            <p:cNvSpPr/>
            <p:nvPr/>
          </p:nvSpPr>
          <p:spPr>
            <a:xfrm>
              <a:off x="1381125" y="933399"/>
              <a:ext cx="979805" cy="504748"/>
            </a:xfrm>
            <a:prstGeom prst="rect">
              <a:avLst/>
            </a:prstGeom>
            <a:blipFill>
              <a:blip r:embed="rId2" cstate="print"/>
              <a:stretch>
                <a:fillRect/>
              </a:stretch>
            </a:blipFill>
          </p:spPr>
          <p:txBody>
            <a:bodyPr wrap="square" lIns="0" tIns="0" rIns="0" bIns="0" rtlCol="0">
              <a:noAutofit/>
            </a:bodyPr>
            <a:lstStyle/>
            <a:p>
              <a:endParaRPr/>
            </a:p>
          </p:txBody>
        </p:sp>
        <p:sp>
          <p:nvSpPr>
            <p:cNvPr id="60" name="object 60"/>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1" name="object 61"/>
            <p:cNvSpPr/>
            <p:nvPr/>
          </p:nvSpPr>
          <p:spPr>
            <a:xfrm>
              <a:off x="1374902" y="178638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2" name="object 62"/>
            <p:cNvSpPr/>
            <p:nvPr/>
          </p:nvSpPr>
          <p:spPr>
            <a:xfrm>
              <a:off x="1374902" y="258190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3" name="object 63"/>
            <p:cNvSpPr/>
            <p:nvPr/>
          </p:nvSpPr>
          <p:spPr>
            <a:xfrm>
              <a:off x="1374902" y="2763266"/>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1684274" y="2763266"/>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2999867" y="2763266"/>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3280283" y="2763266"/>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3646042" y="2763266"/>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5377561" y="2763266"/>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1374902" y="3126358"/>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1684274" y="3126358"/>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2999867" y="3126358"/>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3280283" y="3126358"/>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3646042" y="3126358"/>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4606417" y="3126358"/>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5377561" y="3126358"/>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1374902" y="377558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1684274" y="377558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2999867" y="377558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280283" y="377558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3646042" y="377558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4606417" y="377558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5377561" y="377558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1374902" y="4745100"/>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1684274" y="4745100"/>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2999867" y="4745100"/>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3280283" y="4745100"/>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3646042" y="4745100"/>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4606417" y="4745100"/>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5377561" y="4745100"/>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1374902" y="5875908"/>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1684274" y="5875908"/>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2999867" y="5875908"/>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3280283" y="5875908"/>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3646042" y="5875908"/>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4606417" y="5875908"/>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5377561" y="5875908"/>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1681226" y="2760217"/>
              <a:ext cx="0" cy="4249928"/>
            </a:xfrm>
            <a:custGeom>
              <a:avLst/>
              <a:gdLst/>
              <a:ahLst/>
              <a:cxnLst/>
              <a:rect l="l" t="t" r="r" b="b"/>
              <a:pathLst>
                <a:path h="4249928">
                  <a:moveTo>
                    <a:pt x="0" y="0"/>
                  </a:moveTo>
                  <a:lnTo>
                    <a:pt x="0" y="4249928"/>
                  </a:lnTo>
                </a:path>
              </a:pathLst>
            </a:custGeom>
            <a:ln w="7366">
              <a:solidFill>
                <a:srgbClr val="000000"/>
              </a:solidFill>
            </a:ln>
          </p:spPr>
          <p:txBody>
            <a:bodyPr wrap="square" lIns="0" tIns="0" rIns="0" bIns="0" rtlCol="0">
              <a:noAutofit/>
            </a:bodyPr>
            <a:lstStyle/>
            <a:p>
              <a:endParaRPr/>
            </a:p>
          </p:txBody>
        </p:sp>
        <p:sp>
          <p:nvSpPr>
            <p:cNvPr id="98" name="object 98"/>
            <p:cNvSpPr/>
            <p:nvPr/>
          </p:nvSpPr>
          <p:spPr>
            <a:xfrm>
              <a:off x="2996819" y="2760217"/>
              <a:ext cx="0" cy="4249928"/>
            </a:xfrm>
            <a:custGeom>
              <a:avLst/>
              <a:gdLst/>
              <a:ahLst/>
              <a:cxnLst/>
              <a:rect l="l" t="t" r="r" b="b"/>
              <a:pathLst>
                <a:path h="4249928">
                  <a:moveTo>
                    <a:pt x="0" y="0"/>
                  </a:moveTo>
                  <a:lnTo>
                    <a:pt x="0" y="4249928"/>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3277234" y="2760218"/>
              <a:ext cx="0" cy="4249927"/>
            </a:xfrm>
            <a:custGeom>
              <a:avLst/>
              <a:gdLst/>
              <a:ahLst/>
              <a:cxnLst/>
              <a:rect l="l" t="t" r="r" b="b"/>
              <a:pathLst>
                <a:path h="4249927">
                  <a:moveTo>
                    <a:pt x="0" y="0"/>
                  </a:moveTo>
                  <a:lnTo>
                    <a:pt x="0" y="4249927"/>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3646042" y="294500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4606417" y="294500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02" name="object 102"/>
            <p:cNvSpPr/>
            <p:nvPr/>
          </p:nvSpPr>
          <p:spPr>
            <a:xfrm>
              <a:off x="3642995" y="2760217"/>
              <a:ext cx="0" cy="4249928"/>
            </a:xfrm>
            <a:custGeom>
              <a:avLst/>
              <a:gdLst/>
              <a:ahLst/>
              <a:cxnLst/>
              <a:rect l="l" t="t" r="r" b="b"/>
              <a:pathLst>
                <a:path h="4249928">
                  <a:moveTo>
                    <a:pt x="0" y="0"/>
                  </a:moveTo>
                  <a:lnTo>
                    <a:pt x="0" y="4249928"/>
                  </a:lnTo>
                </a:path>
              </a:pathLst>
            </a:custGeom>
            <a:ln w="7366">
              <a:solidFill>
                <a:srgbClr val="000000"/>
              </a:solidFill>
            </a:ln>
          </p:spPr>
          <p:txBody>
            <a:bodyPr wrap="square" lIns="0" tIns="0" rIns="0" bIns="0" rtlCol="0">
              <a:noAutofit/>
            </a:bodyPr>
            <a:lstStyle/>
            <a:p>
              <a:endParaRPr/>
            </a:p>
          </p:txBody>
        </p:sp>
        <p:sp>
          <p:nvSpPr>
            <p:cNvPr id="103" name="object 103"/>
            <p:cNvSpPr/>
            <p:nvPr/>
          </p:nvSpPr>
          <p:spPr>
            <a:xfrm>
              <a:off x="4603369" y="2941954"/>
              <a:ext cx="0" cy="4068191"/>
            </a:xfrm>
            <a:custGeom>
              <a:avLst/>
              <a:gdLst/>
              <a:ahLst/>
              <a:cxnLst/>
              <a:rect l="l" t="t" r="r" b="b"/>
              <a:pathLst>
                <a:path h="4068191">
                  <a:moveTo>
                    <a:pt x="0" y="0"/>
                  </a:moveTo>
                  <a:lnTo>
                    <a:pt x="0" y="4068191"/>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5374513" y="2760217"/>
              <a:ext cx="0" cy="4249928"/>
            </a:xfrm>
            <a:custGeom>
              <a:avLst/>
              <a:gdLst/>
              <a:ahLst/>
              <a:cxnLst/>
              <a:rect l="l" t="t" r="r" b="b"/>
              <a:pathLst>
                <a:path h="4249928">
                  <a:moveTo>
                    <a:pt x="0" y="0"/>
                  </a:moveTo>
                  <a:lnTo>
                    <a:pt x="0" y="4249928"/>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1374902" y="7007098"/>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1684274" y="7007098"/>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2999867" y="7007098"/>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3280283" y="7007098"/>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3646042" y="7007098"/>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4606417" y="7007098"/>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5377561" y="7007098"/>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1374902" y="7189978"/>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1684274" y="7189978"/>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2999867" y="7189978"/>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3280283" y="7189978"/>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3646042" y="7189978"/>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4606417" y="7189978"/>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8" name="object 118"/>
            <p:cNvSpPr/>
            <p:nvPr/>
          </p:nvSpPr>
          <p:spPr>
            <a:xfrm>
              <a:off x="5377561" y="7189978"/>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1374902" y="7999222"/>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20" name="object 120"/>
            <p:cNvSpPr/>
            <p:nvPr/>
          </p:nvSpPr>
          <p:spPr>
            <a:xfrm>
              <a:off x="1684274" y="7999222"/>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21" name="object 121"/>
            <p:cNvSpPr/>
            <p:nvPr/>
          </p:nvSpPr>
          <p:spPr>
            <a:xfrm>
              <a:off x="2999867" y="7999222"/>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22" name="object 122"/>
            <p:cNvSpPr/>
            <p:nvPr/>
          </p:nvSpPr>
          <p:spPr>
            <a:xfrm>
              <a:off x="3280283" y="7999222"/>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23" name="object 123"/>
            <p:cNvSpPr/>
            <p:nvPr/>
          </p:nvSpPr>
          <p:spPr>
            <a:xfrm>
              <a:off x="3646042" y="7999222"/>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24" name="object 124"/>
            <p:cNvSpPr/>
            <p:nvPr/>
          </p:nvSpPr>
          <p:spPr>
            <a:xfrm>
              <a:off x="4606417" y="7999222"/>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25" name="object 125"/>
            <p:cNvSpPr/>
            <p:nvPr/>
          </p:nvSpPr>
          <p:spPr>
            <a:xfrm>
              <a:off x="5377561" y="7999222"/>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26" name="object 126"/>
            <p:cNvSpPr/>
            <p:nvPr/>
          </p:nvSpPr>
          <p:spPr>
            <a:xfrm>
              <a:off x="1371854" y="900937"/>
              <a:ext cx="0" cy="8232393"/>
            </a:xfrm>
            <a:custGeom>
              <a:avLst/>
              <a:gdLst/>
              <a:ahLst/>
              <a:cxnLst/>
              <a:rect l="l" t="t" r="r" b="b"/>
              <a:pathLst>
                <a:path h="8232393">
                  <a:moveTo>
                    <a:pt x="0" y="0"/>
                  </a:moveTo>
                  <a:lnTo>
                    <a:pt x="0" y="8232393"/>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1374902" y="9130283"/>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28" name="object 128"/>
            <p:cNvSpPr/>
            <p:nvPr/>
          </p:nvSpPr>
          <p:spPr>
            <a:xfrm>
              <a:off x="1681226" y="7186930"/>
              <a:ext cx="0" cy="1946401"/>
            </a:xfrm>
            <a:custGeom>
              <a:avLst/>
              <a:gdLst/>
              <a:ahLst/>
              <a:cxnLst/>
              <a:rect l="l" t="t" r="r" b="b"/>
              <a:pathLst>
                <a:path h="1946401">
                  <a:moveTo>
                    <a:pt x="0" y="0"/>
                  </a:moveTo>
                  <a:lnTo>
                    <a:pt x="0" y="1946401"/>
                  </a:lnTo>
                </a:path>
              </a:pathLst>
            </a:custGeom>
            <a:ln w="7366">
              <a:solidFill>
                <a:srgbClr val="000000"/>
              </a:solidFill>
            </a:ln>
          </p:spPr>
          <p:txBody>
            <a:bodyPr wrap="square" lIns="0" tIns="0" rIns="0" bIns="0" rtlCol="0">
              <a:noAutofit/>
            </a:bodyPr>
            <a:lstStyle/>
            <a:p>
              <a:endParaRPr/>
            </a:p>
          </p:txBody>
        </p:sp>
        <p:sp>
          <p:nvSpPr>
            <p:cNvPr id="129" name="object 129"/>
            <p:cNvSpPr/>
            <p:nvPr/>
          </p:nvSpPr>
          <p:spPr>
            <a:xfrm>
              <a:off x="1684274" y="9130283"/>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2996819" y="7186930"/>
              <a:ext cx="0" cy="1946401"/>
            </a:xfrm>
            <a:custGeom>
              <a:avLst/>
              <a:gdLst/>
              <a:ahLst/>
              <a:cxnLst/>
              <a:rect l="l" t="t" r="r" b="b"/>
              <a:pathLst>
                <a:path h="1946401">
                  <a:moveTo>
                    <a:pt x="0" y="0"/>
                  </a:moveTo>
                  <a:lnTo>
                    <a:pt x="0" y="1946401"/>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2999867" y="9130283"/>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3277234" y="7186930"/>
              <a:ext cx="0" cy="1946401"/>
            </a:xfrm>
            <a:custGeom>
              <a:avLst/>
              <a:gdLst/>
              <a:ahLst/>
              <a:cxnLst/>
              <a:rect l="l" t="t" r="r" b="b"/>
              <a:pathLst>
                <a:path h="1946401">
                  <a:moveTo>
                    <a:pt x="0" y="0"/>
                  </a:moveTo>
                  <a:lnTo>
                    <a:pt x="0" y="1946401"/>
                  </a:lnTo>
                </a:path>
              </a:pathLst>
            </a:custGeom>
            <a:ln w="7365">
              <a:solidFill>
                <a:srgbClr val="000000"/>
              </a:solidFill>
            </a:ln>
          </p:spPr>
          <p:txBody>
            <a:bodyPr wrap="square" lIns="0" tIns="0" rIns="0" bIns="0" rtlCol="0">
              <a:noAutofit/>
            </a:bodyPr>
            <a:lstStyle/>
            <a:p>
              <a:endParaRPr/>
            </a:p>
          </p:txBody>
        </p:sp>
        <p:sp>
          <p:nvSpPr>
            <p:cNvPr id="133" name="object 133"/>
            <p:cNvSpPr/>
            <p:nvPr/>
          </p:nvSpPr>
          <p:spPr>
            <a:xfrm>
              <a:off x="3280283" y="9130283"/>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34" name="object 134"/>
            <p:cNvSpPr/>
            <p:nvPr/>
          </p:nvSpPr>
          <p:spPr>
            <a:xfrm>
              <a:off x="3642995" y="7186930"/>
              <a:ext cx="0" cy="1946401"/>
            </a:xfrm>
            <a:custGeom>
              <a:avLst/>
              <a:gdLst/>
              <a:ahLst/>
              <a:cxnLst/>
              <a:rect l="l" t="t" r="r" b="b"/>
              <a:pathLst>
                <a:path h="1946401">
                  <a:moveTo>
                    <a:pt x="0" y="0"/>
                  </a:moveTo>
                  <a:lnTo>
                    <a:pt x="0" y="1946401"/>
                  </a:lnTo>
                </a:path>
              </a:pathLst>
            </a:custGeom>
            <a:ln w="7366">
              <a:solidFill>
                <a:srgbClr val="000000"/>
              </a:solidFill>
            </a:ln>
          </p:spPr>
          <p:txBody>
            <a:bodyPr wrap="square" lIns="0" tIns="0" rIns="0" bIns="0" rtlCol="0">
              <a:noAutofit/>
            </a:bodyPr>
            <a:lstStyle/>
            <a:p>
              <a:endParaRPr/>
            </a:p>
          </p:txBody>
        </p:sp>
        <p:sp>
          <p:nvSpPr>
            <p:cNvPr id="135" name="object 135"/>
            <p:cNvSpPr/>
            <p:nvPr/>
          </p:nvSpPr>
          <p:spPr>
            <a:xfrm>
              <a:off x="3646042" y="9130283"/>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36" name="object 136"/>
            <p:cNvSpPr/>
            <p:nvPr/>
          </p:nvSpPr>
          <p:spPr>
            <a:xfrm>
              <a:off x="4603369" y="7186930"/>
              <a:ext cx="0" cy="1946401"/>
            </a:xfrm>
            <a:custGeom>
              <a:avLst/>
              <a:gdLst/>
              <a:ahLst/>
              <a:cxnLst/>
              <a:rect l="l" t="t" r="r" b="b"/>
              <a:pathLst>
                <a:path h="1946401">
                  <a:moveTo>
                    <a:pt x="0" y="0"/>
                  </a:moveTo>
                  <a:lnTo>
                    <a:pt x="0" y="1946401"/>
                  </a:lnTo>
                </a:path>
              </a:pathLst>
            </a:custGeom>
            <a:ln w="7366">
              <a:solidFill>
                <a:srgbClr val="000000"/>
              </a:solidFill>
            </a:ln>
          </p:spPr>
          <p:txBody>
            <a:bodyPr wrap="square" lIns="0" tIns="0" rIns="0" bIns="0" rtlCol="0">
              <a:noAutofit/>
            </a:bodyPr>
            <a:lstStyle/>
            <a:p>
              <a:endParaRPr/>
            </a:p>
          </p:txBody>
        </p:sp>
        <p:sp>
          <p:nvSpPr>
            <p:cNvPr id="137" name="object 137"/>
            <p:cNvSpPr/>
            <p:nvPr/>
          </p:nvSpPr>
          <p:spPr>
            <a:xfrm>
              <a:off x="4606417" y="9130283"/>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38" name="object 138"/>
            <p:cNvSpPr/>
            <p:nvPr/>
          </p:nvSpPr>
          <p:spPr>
            <a:xfrm>
              <a:off x="5374513" y="7186930"/>
              <a:ext cx="0" cy="1946401"/>
            </a:xfrm>
            <a:custGeom>
              <a:avLst/>
              <a:gdLst/>
              <a:ahLst/>
              <a:cxnLst/>
              <a:rect l="l" t="t" r="r" b="b"/>
              <a:pathLst>
                <a:path h="1946401">
                  <a:moveTo>
                    <a:pt x="0" y="0"/>
                  </a:moveTo>
                  <a:lnTo>
                    <a:pt x="0" y="1946401"/>
                  </a:lnTo>
                </a:path>
              </a:pathLst>
            </a:custGeom>
            <a:ln w="7366">
              <a:solidFill>
                <a:srgbClr val="000000"/>
              </a:solidFill>
            </a:ln>
          </p:spPr>
          <p:txBody>
            <a:bodyPr wrap="square" lIns="0" tIns="0" rIns="0" bIns="0" rtlCol="0">
              <a:noAutofit/>
            </a:bodyPr>
            <a:lstStyle/>
            <a:p>
              <a:endParaRPr/>
            </a:p>
          </p:txBody>
        </p:sp>
        <p:sp>
          <p:nvSpPr>
            <p:cNvPr id="139" name="object 139"/>
            <p:cNvSpPr/>
            <p:nvPr/>
          </p:nvSpPr>
          <p:spPr>
            <a:xfrm>
              <a:off x="5377561" y="9130283"/>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40" name="object 140"/>
            <p:cNvSpPr/>
            <p:nvPr/>
          </p:nvSpPr>
          <p:spPr>
            <a:xfrm>
              <a:off x="6833362" y="900937"/>
              <a:ext cx="0" cy="8232394"/>
            </a:xfrm>
            <a:custGeom>
              <a:avLst/>
              <a:gdLst/>
              <a:ahLst/>
              <a:cxnLst/>
              <a:rect l="l" t="t" r="r" b="b"/>
              <a:pathLst>
                <a:path h="8232394">
                  <a:moveTo>
                    <a:pt x="0" y="0"/>
                  </a:moveTo>
                  <a:lnTo>
                    <a:pt x="0" y="8232394"/>
                  </a:lnTo>
                </a:path>
              </a:pathLst>
            </a:custGeom>
            <a:ln w="7366">
              <a:solidFill>
                <a:srgbClr val="000000"/>
              </a:solidFill>
            </a:ln>
          </p:spPr>
          <p:txBody>
            <a:bodyPr wrap="square" lIns="0" tIns="0" rIns="0" bIns="0" rtlCol="0">
              <a:noAutofit/>
            </a:bodyPr>
            <a:lstStyle/>
            <a:p>
              <a:endParaRPr/>
            </a:p>
          </p:txBody>
        </p:sp>
        <p:sp>
          <p:nvSpPr>
            <p:cNvPr id="141" name="object 141"/>
            <p:cNvSpPr/>
            <p:nvPr/>
          </p:nvSpPr>
          <p:spPr>
            <a:xfrm>
              <a:off x="6154420" y="937895"/>
              <a:ext cx="638175" cy="612775"/>
            </a:xfrm>
            <a:custGeom>
              <a:avLst/>
              <a:gdLst/>
              <a:ahLst/>
              <a:cxnLst/>
              <a:rect l="l" t="t" r="r" b="b"/>
              <a:pathLst>
                <a:path w="638175" h="612775">
                  <a:moveTo>
                    <a:pt x="0" y="612775"/>
                  </a:moveTo>
                  <a:lnTo>
                    <a:pt x="638175" y="612775"/>
                  </a:lnTo>
                  <a:lnTo>
                    <a:pt x="638175" y="0"/>
                  </a:lnTo>
                  <a:lnTo>
                    <a:pt x="0" y="0"/>
                  </a:lnTo>
                  <a:lnTo>
                    <a:pt x="0" y="612775"/>
                  </a:lnTo>
                  <a:close/>
                </a:path>
              </a:pathLst>
            </a:custGeom>
            <a:ln w="9525">
              <a:solidFill>
                <a:srgbClr val="000000"/>
              </a:solidFill>
            </a:ln>
          </p:spPr>
          <p:txBody>
            <a:bodyPr wrap="square" lIns="0" tIns="0" rIns="0" bIns="0" rtlCol="0">
              <a:noAutofit/>
            </a:bodyPr>
            <a:lstStyle/>
            <a:p>
              <a:endParaRPr/>
            </a:p>
          </p:txBody>
        </p:sp>
        <p:sp>
          <p:nvSpPr>
            <p:cNvPr id="142" name="object 142"/>
            <p:cNvSpPr/>
            <p:nvPr/>
          </p:nvSpPr>
          <p:spPr>
            <a:xfrm>
              <a:off x="6158484" y="987551"/>
              <a:ext cx="629412" cy="513588"/>
            </a:xfrm>
            <a:prstGeom prst="rect">
              <a:avLst/>
            </a:prstGeom>
            <a:blipFill>
              <a:blip r:embed="rId3" cstate="print"/>
              <a:stretch>
                <a:fillRect/>
              </a:stretch>
            </a:blipFill>
          </p:spPr>
          <p:txBody>
            <a:bodyPr wrap="square" lIns="0" tIns="0" rIns="0" bIns="0" rtlCol="0">
              <a:noAutofit/>
            </a:bodyPr>
            <a:lstStyle/>
            <a:p>
              <a:endParaRPr/>
            </a:p>
          </p:txBody>
        </p:sp>
        <p:sp>
          <p:nvSpPr>
            <p:cNvPr id="58" name="object 58"/>
            <p:cNvSpPr txBox="1"/>
            <p:nvPr/>
          </p:nvSpPr>
          <p:spPr>
            <a:xfrm>
              <a:off x="2409190" y="108716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57" name="object 57"/>
            <p:cNvSpPr txBox="1"/>
            <p:nvPr/>
          </p:nvSpPr>
          <p:spPr>
            <a:xfrm>
              <a:off x="2389378" y="1437689"/>
              <a:ext cx="367675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a:t>
              </a:r>
              <a:endParaRPr sz="1200">
                <a:latin typeface="Times New Roman"/>
                <a:cs typeface="Times New Roman"/>
              </a:endParaRPr>
            </a:p>
          </p:txBody>
        </p:sp>
        <p:sp>
          <p:nvSpPr>
            <p:cNvPr id="56" name="object 56"/>
            <p:cNvSpPr txBox="1"/>
            <p:nvPr/>
          </p:nvSpPr>
          <p:spPr>
            <a:xfrm>
              <a:off x="6154420" y="937895"/>
              <a:ext cx="638175" cy="612775"/>
            </a:xfrm>
            <a:prstGeom prst="rect">
              <a:avLst/>
            </a:prstGeom>
          </p:spPr>
          <p:txBody>
            <a:bodyPr wrap="square" lIns="0" tIns="0" rIns="0" bIns="0" rtlCol="0">
              <a:noAutofit/>
            </a:bodyPr>
            <a:lstStyle/>
            <a:p>
              <a:pPr>
                <a:lnSpc>
                  <a:spcPts val="600"/>
                </a:lnSpc>
                <a:spcBef>
                  <a:spcPts val="12"/>
                </a:spcBef>
              </a:pPr>
              <a:endParaRPr sz="600"/>
            </a:p>
            <a:p>
              <a:pPr marL="204977">
                <a:lnSpc>
                  <a:spcPct val="101725"/>
                </a:lnSpc>
                <a:spcBef>
                  <a:spcPts val="1000"/>
                </a:spcBef>
              </a:pPr>
              <a:r>
                <a:rPr sz="1000" b="1" spc="0" dirty="0" smtClean="0">
                  <a:solidFill>
                    <a:srgbClr val="FF0000"/>
                  </a:solidFill>
                  <a:latin typeface="Calibri"/>
                  <a:cs typeface="Calibri"/>
                </a:rPr>
                <a:t>P</a:t>
              </a:r>
              <a:r>
                <a:rPr sz="1000" b="1" spc="-9" dirty="0" smtClean="0">
                  <a:solidFill>
                    <a:srgbClr val="FF0000"/>
                  </a:solidFill>
                  <a:latin typeface="Calibri"/>
                  <a:cs typeface="Calibri"/>
                </a:rPr>
                <a:t>E</a:t>
              </a:r>
              <a:r>
                <a:rPr sz="1000" b="1" spc="9" dirty="0" smtClean="0">
                  <a:solidFill>
                    <a:srgbClr val="FF0000"/>
                  </a:solidFill>
                  <a:latin typeface="Calibri"/>
                  <a:cs typeface="Calibri"/>
                </a:rPr>
                <a:t>.</a:t>
              </a:r>
              <a:r>
                <a:rPr sz="1000" b="1" spc="0" dirty="0" smtClean="0">
                  <a:solidFill>
                    <a:srgbClr val="FF0000"/>
                  </a:solidFill>
                  <a:latin typeface="Calibri"/>
                  <a:cs typeface="Calibri"/>
                </a:rPr>
                <a:t>1</a:t>
              </a:r>
              <a:endParaRPr sz="1000">
                <a:latin typeface="Calibri"/>
                <a:cs typeface="Calibri"/>
              </a:endParaRPr>
            </a:p>
          </p:txBody>
        </p:sp>
        <p:sp>
          <p:nvSpPr>
            <p:cNvPr id="55" name="object 55"/>
            <p:cNvSpPr txBox="1"/>
            <p:nvPr/>
          </p:nvSpPr>
          <p:spPr>
            <a:xfrm>
              <a:off x="1371854" y="903985"/>
              <a:ext cx="5461508" cy="882395"/>
            </a:xfrm>
            <a:prstGeom prst="rect">
              <a:avLst/>
            </a:prstGeom>
          </p:spPr>
          <p:txBody>
            <a:bodyPr wrap="square" lIns="0" tIns="0" rIns="0" bIns="0" rtlCol="0">
              <a:noAutofit/>
            </a:bodyPr>
            <a:lstStyle/>
            <a:p>
              <a:pPr marL="1385811" marR="219319" algn="ctr">
                <a:lnSpc>
                  <a:spcPts val="1355"/>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35" dirty="0" smtClean="0">
                  <a:latin typeface="Times New Roman"/>
                  <a:cs typeface="Times New Roman"/>
                </a:rPr>
                <a:t> </a:t>
              </a:r>
              <a:r>
                <a:rPr sz="1500" b="1" spc="0" baseline="-27306" dirty="0" smtClean="0">
                  <a:latin typeface="Calibri"/>
                  <a:cs typeface="Calibri"/>
                </a:rPr>
                <a:t>R</a:t>
              </a:r>
              <a:r>
                <a:rPr sz="1500" b="1" spc="-4" baseline="-27306" dirty="0" smtClean="0">
                  <a:latin typeface="Calibri"/>
                  <a:cs typeface="Calibri"/>
                </a:rPr>
                <a:t>E</a:t>
              </a:r>
              <a:r>
                <a:rPr sz="1500" b="1" spc="0" baseline="-27306" dirty="0" smtClean="0">
                  <a:latin typeface="Calibri"/>
                  <a:cs typeface="Calibri"/>
                </a:rPr>
                <a:t>F.</a:t>
              </a:r>
              <a:endParaRPr sz="1000">
                <a:latin typeface="Calibri"/>
                <a:cs typeface="Calibri"/>
              </a:endParaRPr>
            </a:p>
            <a:p>
              <a:pPr marL="1303325" marR="242547" algn="ctr">
                <a:lnSpc>
                  <a:spcPts val="1355"/>
                </a:lnSpc>
                <a:spcBef>
                  <a:spcPts val="1371"/>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                      </a:t>
              </a:r>
              <a:r>
                <a:rPr sz="1200" b="1" spc="19" dirty="0" smtClean="0">
                  <a:latin typeface="Times New Roman"/>
                  <a:cs typeface="Times New Roman"/>
                </a:rPr>
                <a:t> </a:t>
              </a:r>
              <a:r>
                <a:rPr sz="1500" b="1" spc="0" baseline="-10922" dirty="0" smtClean="0">
                  <a:solidFill>
                    <a:srgbClr val="FF0000"/>
                  </a:solidFill>
                  <a:latin typeface="Calibri"/>
                  <a:cs typeface="Calibri"/>
                </a:rPr>
                <a:t>3/6</a:t>
              </a:r>
              <a:endParaRPr sz="1000">
                <a:latin typeface="Calibri"/>
                <a:cs typeface="Calibri"/>
              </a:endParaRPr>
            </a:p>
            <a:p>
              <a:pPr marL="1120139">
                <a:lnSpc>
                  <a:spcPct val="95825"/>
                </a:lnSpc>
                <a:spcBef>
                  <a:spcPts val="1371"/>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54" name="object 54"/>
            <p:cNvSpPr txBox="1"/>
            <p:nvPr/>
          </p:nvSpPr>
          <p:spPr>
            <a:xfrm>
              <a:off x="1371854" y="1786381"/>
              <a:ext cx="5461508" cy="795527"/>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27"/>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84"/>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53" name="object 53"/>
            <p:cNvSpPr txBox="1"/>
            <p:nvPr/>
          </p:nvSpPr>
          <p:spPr>
            <a:xfrm>
              <a:off x="1371854" y="2581909"/>
              <a:ext cx="5461508" cy="181356"/>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IDENTI</a:t>
              </a:r>
              <a:r>
                <a:rPr sz="1200" b="1" spc="-9" dirty="0" smtClean="0">
                  <a:latin typeface="Times New Roman"/>
                  <a:cs typeface="Times New Roman"/>
                </a:rPr>
                <a:t>F</a:t>
              </a:r>
              <a:r>
                <a:rPr sz="1200" b="1" spc="0" dirty="0" smtClean="0">
                  <a:latin typeface="Times New Roman"/>
                  <a:cs typeface="Times New Roman"/>
                </a:rPr>
                <a:t>IC</a:t>
              </a:r>
              <a:r>
                <a:rPr sz="1200" b="1" spc="-4" dirty="0" smtClean="0">
                  <a:latin typeface="Times New Roman"/>
                  <a:cs typeface="Times New Roman"/>
                </a:rPr>
                <a:t>A</a:t>
              </a:r>
              <a:r>
                <a:rPr sz="1200" b="1" spc="0" dirty="0" smtClean="0">
                  <a:latin typeface="Times New Roman"/>
                  <a:cs typeface="Times New Roman"/>
                </a:rPr>
                <a:t>CIÓN</a:t>
              </a:r>
              <a:r>
                <a:rPr sz="1200" b="1" spc="9" dirty="0" smtClean="0">
                  <a:latin typeface="Times New Roman"/>
                  <a:cs typeface="Times New Roman"/>
                </a:rPr>
                <a:t> D</a:t>
              </a:r>
              <a:r>
                <a:rPr sz="1200" b="1" spc="0" dirty="0" smtClean="0">
                  <a:latin typeface="Times New Roman"/>
                  <a:cs typeface="Times New Roman"/>
                </a:rPr>
                <a:t>E 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OS</a:t>
              </a:r>
              <a:endParaRPr sz="1200">
                <a:latin typeface="Times New Roman"/>
                <a:cs typeface="Times New Roman"/>
              </a:endParaRPr>
            </a:p>
          </p:txBody>
        </p:sp>
        <p:sp>
          <p:nvSpPr>
            <p:cNvPr id="52" name="object 52"/>
            <p:cNvSpPr txBox="1"/>
            <p:nvPr/>
          </p:nvSpPr>
          <p:spPr>
            <a:xfrm>
              <a:off x="1371854" y="2763265"/>
              <a:ext cx="309372"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N°</a:t>
              </a:r>
              <a:endParaRPr sz="1200">
                <a:latin typeface="Times New Roman"/>
                <a:cs typeface="Times New Roman"/>
              </a:endParaRPr>
            </a:p>
          </p:txBody>
        </p:sp>
        <p:sp>
          <p:nvSpPr>
            <p:cNvPr id="51" name="object 51"/>
            <p:cNvSpPr txBox="1"/>
            <p:nvPr/>
          </p:nvSpPr>
          <p:spPr>
            <a:xfrm>
              <a:off x="1681226" y="2763265"/>
              <a:ext cx="1315592" cy="363092"/>
            </a:xfrm>
            <a:prstGeom prst="rect">
              <a:avLst/>
            </a:prstGeom>
          </p:spPr>
          <p:txBody>
            <a:bodyPr wrap="square" lIns="0" tIns="0" rIns="0" bIns="0" rtlCol="0">
              <a:noAutofit/>
            </a:bodyPr>
            <a:lstStyle/>
            <a:p>
              <a:pPr marL="185927">
                <a:lnSpc>
                  <a:spcPct val="95825"/>
                </a:lnSpc>
                <a:spcBef>
                  <a:spcPts val="10"/>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TAS</a:t>
              </a:r>
              <a:endParaRPr sz="1200">
                <a:latin typeface="Times New Roman"/>
                <a:cs typeface="Times New Roman"/>
              </a:endParaRPr>
            </a:p>
          </p:txBody>
        </p:sp>
        <p:sp>
          <p:nvSpPr>
            <p:cNvPr id="50" name="object 50"/>
            <p:cNvSpPr txBox="1"/>
            <p:nvPr/>
          </p:nvSpPr>
          <p:spPr>
            <a:xfrm>
              <a:off x="2996819" y="2763265"/>
              <a:ext cx="280415" cy="363092"/>
            </a:xfrm>
            <a:prstGeom prst="rect">
              <a:avLst/>
            </a:prstGeom>
          </p:spPr>
          <p:txBody>
            <a:bodyPr wrap="square" lIns="0" tIns="0" rIns="0" bIns="0" rtlCol="0">
              <a:noAutofit/>
            </a:bodyPr>
            <a:lstStyle/>
            <a:p>
              <a:pPr marL="68579">
                <a:lnSpc>
                  <a:spcPct val="95825"/>
                </a:lnSpc>
                <a:spcBef>
                  <a:spcPts val="10"/>
                </a:spcBef>
              </a:pPr>
              <a:r>
                <a:rPr sz="1200" b="1" spc="4" dirty="0" smtClean="0">
                  <a:latin typeface="Times New Roman"/>
                  <a:cs typeface="Times New Roman"/>
                </a:rPr>
                <a:t>SI</a:t>
              </a:r>
              <a:endParaRPr sz="1200">
                <a:latin typeface="Times New Roman"/>
                <a:cs typeface="Times New Roman"/>
              </a:endParaRPr>
            </a:p>
          </p:txBody>
        </p:sp>
        <p:sp>
          <p:nvSpPr>
            <p:cNvPr id="49" name="object 49"/>
            <p:cNvSpPr txBox="1"/>
            <p:nvPr/>
          </p:nvSpPr>
          <p:spPr>
            <a:xfrm>
              <a:off x="3277234" y="2763265"/>
              <a:ext cx="365760" cy="363092"/>
            </a:xfrm>
            <a:prstGeom prst="rect">
              <a:avLst/>
            </a:prstGeom>
          </p:spPr>
          <p:txBody>
            <a:bodyPr wrap="square" lIns="0" tIns="0" rIns="0" bIns="0" rtlCol="0">
              <a:noAutofit/>
            </a:bodyPr>
            <a:lstStyle/>
            <a:p>
              <a:pPr marL="68580">
                <a:lnSpc>
                  <a:spcPct val="95825"/>
                </a:lnSpc>
                <a:spcBef>
                  <a:spcPts val="10"/>
                </a:spcBef>
              </a:pPr>
              <a:r>
                <a:rPr sz="1200" b="1" spc="0" dirty="0" smtClean="0">
                  <a:latin typeface="Times New Roman"/>
                  <a:cs typeface="Times New Roman"/>
                </a:rPr>
                <a:t>NO</a:t>
              </a:r>
              <a:endParaRPr sz="1200">
                <a:latin typeface="Times New Roman"/>
                <a:cs typeface="Times New Roman"/>
              </a:endParaRPr>
            </a:p>
          </p:txBody>
        </p:sp>
        <p:sp>
          <p:nvSpPr>
            <p:cNvPr id="48" name="object 48"/>
            <p:cNvSpPr txBox="1"/>
            <p:nvPr/>
          </p:nvSpPr>
          <p:spPr>
            <a:xfrm>
              <a:off x="3642995" y="2763265"/>
              <a:ext cx="1731517" cy="181736"/>
            </a:xfrm>
            <a:prstGeom prst="rect">
              <a:avLst/>
            </a:prstGeom>
          </p:spPr>
          <p:txBody>
            <a:bodyPr wrap="square" lIns="0" tIns="0" rIns="0" bIns="0" rtlCol="0">
              <a:noAutofit/>
            </a:bodyPr>
            <a:lstStyle/>
            <a:p>
              <a:pPr marL="513587">
                <a:lnSpc>
                  <a:spcPct val="95825"/>
                </a:lnSpc>
                <a:spcBef>
                  <a:spcPts val="10"/>
                </a:spcBef>
              </a:pPr>
              <a:r>
                <a:rPr sz="1200" b="1" spc="-14" dirty="0" smtClean="0">
                  <a:latin typeface="Times New Roman"/>
                  <a:cs typeface="Times New Roman"/>
                </a:rPr>
                <a:t>P</a:t>
              </a:r>
              <a:r>
                <a:rPr sz="1200" b="1" spc="9" dirty="0" smtClean="0">
                  <a:latin typeface="Times New Roman"/>
                  <a:cs typeface="Times New Roman"/>
                </a:rPr>
                <a:t>U</a:t>
              </a:r>
              <a:r>
                <a:rPr sz="1200" b="1" spc="0" dirty="0" smtClean="0">
                  <a:latin typeface="Times New Roman"/>
                  <a:cs typeface="Times New Roman"/>
                </a:rPr>
                <a:t>NTAJE</a:t>
              </a:r>
              <a:endParaRPr sz="1200">
                <a:latin typeface="Times New Roman"/>
                <a:cs typeface="Times New Roman"/>
              </a:endParaRPr>
            </a:p>
          </p:txBody>
        </p:sp>
        <p:sp>
          <p:nvSpPr>
            <p:cNvPr id="47" name="object 47"/>
            <p:cNvSpPr txBox="1"/>
            <p:nvPr/>
          </p:nvSpPr>
          <p:spPr>
            <a:xfrm>
              <a:off x="5374513" y="2763265"/>
              <a:ext cx="1458849"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O</a:t>
              </a:r>
              <a:r>
                <a:rPr sz="1200" b="1" spc="4" dirty="0" smtClean="0">
                  <a:latin typeface="Times New Roman"/>
                  <a:cs typeface="Times New Roman"/>
                </a:rPr>
                <a:t>BS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46" name="object 46"/>
            <p:cNvSpPr txBox="1"/>
            <p:nvPr/>
          </p:nvSpPr>
          <p:spPr>
            <a:xfrm>
              <a:off x="3642995" y="2945002"/>
              <a:ext cx="960374" cy="181356"/>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TENI</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p:txBody>
        </p:sp>
        <p:sp>
          <p:nvSpPr>
            <p:cNvPr id="45" name="object 45"/>
            <p:cNvSpPr txBox="1"/>
            <p:nvPr/>
          </p:nvSpPr>
          <p:spPr>
            <a:xfrm>
              <a:off x="4603369" y="2945002"/>
              <a:ext cx="771143" cy="181356"/>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Ó</a:t>
              </a:r>
              <a:r>
                <a:rPr sz="1200" b="1" spc="-9"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O</a:t>
              </a:r>
              <a:endParaRPr sz="1200">
                <a:latin typeface="Times New Roman"/>
                <a:cs typeface="Times New Roman"/>
              </a:endParaRPr>
            </a:p>
          </p:txBody>
        </p:sp>
        <p:sp>
          <p:nvSpPr>
            <p:cNvPr id="44" name="object 44"/>
            <p:cNvSpPr txBox="1"/>
            <p:nvPr/>
          </p:nvSpPr>
          <p:spPr>
            <a:xfrm>
              <a:off x="1371854" y="3126358"/>
              <a:ext cx="309372" cy="649223"/>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13</a:t>
              </a:r>
              <a:endParaRPr sz="1200">
                <a:latin typeface="Times New Roman"/>
                <a:cs typeface="Times New Roman"/>
              </a:endParaRPr>
            </a:p>
          </p:txBody>
        </p:sp>
        <p:sp>
          <p:nvSpPr>
            <p:cNvPr id="43" name="object 43"/>
            <p:cNvSpPr txBox="1"/>
            <p:nvPr/>
          </p:nvSpPr>
          <p:spPr>
            <a:xfrm>
              <a:off x="1681226" y="3126358"/>
              <a:ext cx="1315592" cy="649223"/>
            </a:xfrm>
            <a:prstGeom prst="rect">
              <a:avLst/>
            </a:prstGeom>
          </p:spPr>
          <p:txBody>
            <a:bodyPr wrap="square" lIns="0" tIns="0" rIns="0" bIns="0" rtlCol="0">
              <a:noAutofit/>
            </a:bodyPr>
            <a:lstStyle/>
            <a:p>
              <a:pPr marL="67055" marR="45431">
                <a:lnSpc>
                  <a:spcPts val="1270"/>
                </a:lnSpc>
                <a:spcBef>
                  <a:spcPts val="68"/>
                </a:spcBef>
              </a:pPr>
              <a:r>
                <a:rPr sz="1100" spc="-9" dirty="0" smtClean="0">
                  <a:latin typeface="Times New Roman"/>
                  <a:cs typeface="Times New Roman"/>
                </a:rPr>
                <a:t>¿</a:t>
              </a:r>
              <a:r>
                <a:rPr sz="1100" spc="0" dirty="0" smtClean="0">
                  <a:latin typeface="Times New Roman"/>
                  <a:cs typeface="Times New Roman"/>
                </a:rPr>
                <a:t>Se              </a:t>
              </a:r>
              <a:r>
                <a:rPr sz="1100" spc="84" dirty="0" smtClean="0">
                  <a:latin typeface="Times New Roman"/>
                  <a:cs typeface="Times New Roman"/>
                </a:rPr>
                <a:t> </a:t>
              </a:r>
              <a:r>
                <a:rPr sz="1100" spc="4" dirty="0" smtClean="0">
                  <a:latin typeface="Times New Roman"/>
                  <a:cs typeface="Times New Roman"/>
                </a:rPr>
                <a:t>r</a:t>
              </a:r>
              <a:r>
                <a:rPr sz="1100" spc="0" dirty="0" smtClean="0">
                  <a:latin typeface="Times New Roman"/>
                  <a:cs typeface="Times New Roman"/>
                </a:rPr>
                <a:t>ea</a:t>
              </a:r>
              <a:r>
                <a:rPr sz="1100" spc="-4" dirty="0" smtClean="0">
                  <a:latin typeface="Times New Roman"/>
                  <a:cs typeface="Times New Roman"/>
                </a:rPr>
                <a:t>l</a:t>
              </a:r>
              <a:r>
                <a:rPr sz="1100" spc="4" dirty="0" smtClean="0">
                  <a:latin typeface="Times New Roman"/>
                  <a:cs typeface="Times New Roman"/>
                </a:rPr>
                <a:t>i</a:t>
              </a:r>
              <a:r>
                <a:rPr sz="1100" spc="-9" dirty="0" smtClean="0">
                  <a:latin typeface="Times New Roman"/>
                  <a:cs typeface="Times New Roman"/>
                </a:rPr>
                <a:t>z</a:t>
              </a:r>
              <a:r>
                <a:rPr sz="1100" spc="0" dirty="0" smtClean="0">
                  <a:latin typeface="Times New Roman"/>
                  <a:cs typeface="Times New Roman"/>
                </a:rPr>
                <a:t>an e</a:t>
              </a:r>
              <a:r>
                <a:rPr sz="1100" spc="-9" dirty="0" smtClean="0">
                  <a:latin typeface="Times New Roman"/>
                  <a:cs typeface="Times New Roman"/>
                </a:rPr>
                <a:t>v</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ua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        </a:t>
              </a:r>
              <a:r>
                <a:rPr sz="1100" spc="84" dirty="0" smtClean="0">
                  <a:latin typeface="Times New Roman"/>
                  <a:cs typeface="Times New Roman"/>
                </a:rPr>
                <a:t> </a:t>
              </a:r>
              <a:r>
                <a:rPr sz="1100" spc="0" dirty="0" smtClean="0">
                  <a:latin typeface="Times New Roman"/>
                  <a:cs typeface="Times New Roman"/>
                </a:rPr>
                <a:t>de</a:t>
              </a:r>
              <a:endParaRPr sz="1100">
                <a:latin typeface="Times New Roman"/>
                <a:cs typeface="Times New Roman"/>
              </a:endParaRPr>
            </a:p>
            <a:p>
              <a:pPr marL="67055">
                <a:lnSpc>
                  <a:spcPts val="1245"/>
                </a:lnSpc>
              </a:pPr>
              <a:r>
                <a:rPr sz="1100" spc="0" dirty="0" smtClean="0">
                  <a:latin typeface="Times New Roman"/>
                  <a:cs typeface="Times New Roman"/>
                </a:rPr>
                <a:t>cu</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209"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endParaRPr sz="1100">
                <a:latin typeface="Times New Roman"/>
                <a:cs typeface="Times New Roman"/>
              </a:endParaRPr>
            </a:p>
            <a:p>
              <a:pPr marL="67055">
                <a:lnSpc>
                  <a:spcPts val="1260"/>
                </a:lnSpc>
                <a:spcBef>
                  <a:spcPts val="0"/>
                </a:spcBef>
              </a:pPr>
              <a:r>
                <a:rPr sz="1100" spc="0" dirty="0" smtClean="0">
                  <a:latin typeface="Times New Roman"/>
                  <a:cs typeface="Times New Roman"/>
                </a:rPr>
                <a:t>o</a:t>
              </a:r>
              <a:r>
                <a:rPr sz="1100" spc="-9" dirty="0" smtClean="0">
                  <a:latin typeface="Times New Roman"/>
                  <a:cs typeface="Times New Roman"/>
                </a:rPr>
                <a:t>b</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os?</a:t>
              </a:r>
              <a:endParaRPr sz="1100">
                <a:latin typeface="Times New Roman"/>
                <a:cs typeface="Times New Roman"/>
              </a:endParaRPr>
            </a:p>
          </p:txBody>
        </p:sp>
        <p:sp>
          <p:nvSpPr>
            <p:cNvPr id="42" name="object 42"/>
            <p:cNvSpPr txBox="1"/>
            <p:nvPr/>
          </p:nvSpPr>
          <p:spPr>
            <a:xfrm>
              <a:off x="2996819" y="3126358"/>
              <a:ext cx="280415" cy="649223"/>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41" name="object 41"/>
            <p:cNvSpPr txBox="1"/>
            <p:nvPr/>
          </p:nvSpPr>
          <p:spPr>
            <a:xfrm>
              <a:off x="3277234" y="3126358"/>
              <a:ext cx="365760" cy="649223"/>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3642995" y="3126358"/>
              <a:ext cx="960374" cy="649223"/>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9" name="object 39"/>
            <p:cNvSpPr txBox="1"/>
            <p:nvPr/>
          </p:nvSpPr>
          <p:spPr>
            <a:xfrm>
              <a:off x="4603369" y="3126358"/>
              <a:ext cx="771143" cy="649223"/>
            </a:xfrm>
            <a:prstGeom prst="rect">
              <a:avLst/>
            </a:prstGeom>
          </p:spPr>
          <p:txBody>
            <a:bodyPr wrap="square" lIns="0" tIns="0" rIns="0" bIns="0" rtlCol="0">
              <a:noAutofit/>
            </a:bodyPr>
            <a:lstStyle/>
            <a:p>
              <a:pPr>
                <a:lnSpc>
                  <a:spcPts val="1300"/>
                </a:lnSpc>
                <a:spcBef>
                  <a:spcPts val="63"/>
                </a:spcBef>
              </a:pPr>
              <a:endParaRPr sz="1300"/>
            </a:p>
            <a:p>
              <a:pPr marL="284148" marR="28414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8" name="object 38"/>
            <p:cNvSpPr txBox="1"/>
            <p:nvPr/>
          </p:nvSpPr>
          <p:spPr>
            <a:xfrm>
              <a:off x="5374513" y="3126358"/>
              <a:ext cx="1458849" cy="649223"/>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1371854" y="3775582"/>
              <a:ext cx="309372" cy="969518"/>
            </a:xfrm>
            <a:prstGeom prst="rect">
              <a:avLst/>
            </a:prstGeom>
          </p:spPr>
          <p:txBody>
            <a:bodyPr wrap="square" lIns="0" tIns="0" rIns="0" bIns="0" rtlCol="0">
              <a:noAutofit/>
            </a:bodyPr>
            <a:lstStyle/>
            <a:p>
              <a:pPr>
                <a:lnSpc>
                  <a:spcPts val="700"/>
                </a:lnSpc>
                <a:spcBef>
                  <a:spcPts val="43"/>
                </a:spcBef>
              </a:pPr>
              <a:endParaRPr sz="700"/>
            </a:p>
            <a:p>
              <a:pPr marL="77723">
                <a:lnSpc>
                  <a:spcPct val="95825"/>
                </a:lnSpc>
                <a:spcBef>
                  <a:spcPts val="2000"/>
                </a:spcBef>
              </a:pPr>
              <a:r>
                <a:rPr sz="1200" spc="0" dirty="0" smtClean="0">
                  <a:latin typeface="Times New Roman"/>
                  <a:cs typeface="Times New Roman"/>
                </a:rPr>
                <a:t>14</a:t>
              </a:r>
              <a:endParaRPr sz="1200">
                <a:latin typeface="Times New Roman"/>
                <a:cs typeface="Times New Roman"/>
              </a:endParaRPr>
            </a:p>
          </p:txBody>
        </p:sp>
        <p:sp>
          <p:nvSpPr>
            <p:cNvPr id="36" name="object 36"/>
            <p:cNvSpPr txBox="1"/>
            <p:nvPr/>
          </p:nvSpPr>
          <p:spPr>
            <a:xfrm>
              <a:off x="1681226" y="3775582"/>
              <a:ext cx="1315592" cy="969518"/>
            </a:xfrm>
            <a:prstGeom prst="rect">
              <a:avLst/>
            </a:prstGeom>
          </p:spPr>
          <p:txBody>
            <a:bodyPr wrap="square" lIns="0" tIns="0" rIns="0" bIns="0" rtlCol="0">
              <a:noAutofit/>
            </a:bodyPr>
            <a:lstStyle/>
            <a:p>
              <a:pPr marL="67055" marR="45291">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  </a:t>
              </a:r>
              <a:r>
                <a:rPr sz="1100" spc="205" dirty="0" smtClean="0">
                  <a:latin typeface="Times New Roman"/>
                  <a:cs typeface="Times New Roman"/>
                </a:rPr>
                <a:t> </a:t>
              </a:r>
              <a:r>
                <a:rPr sz="1100" spc="14" dirty="0" smtClean="0">
                  <a:latin typeface="Times New Roman"/>
                  <a:cs typeface="Times New Roman"/>
                </a:rPr>
                <a:t>e</a:t>
              </a:r>
              <a:r>
                <a:rPr sz="1100" spc="-19"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ea  </a:t>
              </a:r>
              <a:r>
                <a:rPr sz="1100" spc="210" dirty="0" smtClean="0">
                  <a:latin typeface="Times New Roman"/>
                  <a:cs typeface="Times New Roman"/>
                </a:rPr>
                <a:t> </a:t>
              </a: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o </a:t>
              </a:r>
              <a:r>
                <a:rPr sz="1100" spc="-19" dirty="0" smtClean="0">
                  <a:latin typeface="Times New Roman"/>
                  <a:cs typeface="Times New Roman"/>
                </a:rPr>
                <a:t>m</a:t>
              </a:r>
              <a:r>
                <a:rPr sz="1100" spc="0" dirty="0" smtClean="0">
                  <a:latin typeface="Times New Roman"/>
                  <a:cs typeface="Times New Roman"/>
                </a:rPr>
                <a:t>ode</a:t>
              </a:r>
              <a:r>
                <a:rPr sz="1100" spc="4" dirty="0" smtClean="0">
                  <a:latin typeface="Times New Roman"/>
                  <a:cs typeface="Times New Roman"/>
                </a:rPr>
                <a:t>l</a:t>
              </a:r>
              <a:r>
                <a:rPr sz="1100" spc="0" dirty="0" smtClean="0">
                  <a:latin typeface="Times New Roman"/>
                  <a:cs typeface="Times New Roman"/>
                </a:rPr>
                <a:t>o           </a:t>
              </a:r>
              <a:r>
                <a:rPr sz="1100" spc="240" dirty="0" smtClean="0">
                  <a:latin typeface="Times New Roman"/>
                  <a:cs typeface="Times New Roman"/>
                </a:rPr>
                <a:t> </a:t>
              </a:r>
              <a:r>
                <a:rPr sz="1100" spc="0" dirty="0" smtClean="0">
                  <a:latin typeface="Times New Roman"/>
                  <a:cs typeface="Times New Roman"/>
                </a:rPr>
                <a:t>a</a:t>
              </a:r>
              <a:r>
                <a:rPr sz="1100" spc="4" dirty="0" smtClean="0">
                  <a:latin typeface="Times New Roman"/>
                  <a:cs typeface="Times New Roman"/>
                </a:rPr>
                <a:t>l</a:t>
              </a:r>
              <a:r>
                <a:rPr sz="1100" spc="-9" dirty="0" smtClean="0">
                  <a:latin typeface="Times New Roman"/>
                  <a:cs typeface="Times New Roman"/>
                </a:rPr>
                <a:t>g</a:t>
              </a:r>
              <a:r>
                <a:rPr sz="1100" spc="0" dirty="0" smtClean="0">
                  <a:latin typeface="Times New Roman"/>
                  <a:cs typeface="Times New Roman"/>
                </a:rPr>
                <a:t>ún</a:t>
              </a:r>
              <a:endParaRPr sz="1100">
                <a:latin typeface="Times New Roman"/>
                <a:cs typeface="Times New Roman"/>
              </a:endParaRPr>
            </a:p>
            <a:p>
              <a:pPr marL="67055">
                <a:lnSpc>
                  <a:spcPts val="1260"/>
                </a:lnSpc>
              </a:pPr>
              <a:r>
                <a:rPr sz="1100" spc="4" dirty="0" smtClean="0">
                  <a:latin typeface="Times New Roman"/>
                  <a:cs typeface="Times New Roman"/>
                </a:rPr>
                <a:t>tr</a:t>
              </a:r>
              <a:r>
                <a:rPr sz="1100" spc="0" dirty="0" smtClean="0">
                  <a:latin typeface="Times New Roman"/>
                  <a:cs typeface="Times New Roman"/>
                </a:rPr>
                <a:t>a</a:t>
              </a:r>
              <a:r>
                <a:rPr sz="1100" spc="-9" dirty="0" smtClean="0">
                  <a:latin typeface="Times New Roman"/>
                  <a:cs typeface="Times New Roman"/>
                </a:rPr>
                <a:t>ba</a:t>
              </a:r>
              <a:r>
                <a:rPr sz="1100" spc="14" dirty="0" smtClean="0">
                  <a:latin typeface="Times New Roman"/>
                  <a:cs typeface="Times New Roman"/>
                </a:rPr>
                <a:t>j</a:t>
              </a:r>
              <a:r>
                <a:rPr sz="1100" spc="0" dirty="0" smtClean="0">
                  <a:latin typeface="Times New Roman"/>
                  <a:cs typeface="Times New Roman"/>
                </a:rPr>
                <a:t>o</a:t>
              </a:r>
              <a:r>
                <a:rPr sz="1100" spc="2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r>
                <a:rPr sz="1100" spc="25"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ane</a:t>
              </a:r>
              <a:r>
                <a:rPr sz="1100" spc="14" dirty="0" smtClean="0">
                  <a:latin typeface="Times New Roman"/>
                  <a:cs typeface="Times New Roman"/>
                </a:rPr>
                <a:t>j</a:t>
              </a:r>
              <a:r>
                <a:rPr sz="1100" spc="0" dirty="0" smtClean="0">
                  <a:latin typeface="Times New Roman"/>
                  <a:cs typeface="Times New Roman"/>
                </a:rPr>
                <a:t>o</a:t>
              </a:r>
              <a:r>
                <a:rPr sz="1100" spc="25"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endParaRPr sz="1100">
                <a:latin typeface="Times New Roman"/>
                <a:cs typeface="Times New Roman"/>
              </a:endParaRPr>
            </a:p>
            <a:p>
              <a:pPr marL="67055" marR="45407">
                <a:lnSpc>
                  <a:spcPts val="1270"/>
                </a:lnSpc>
                <a:spcBef>
                  <a:spcPts val="5"/>
                </a:spcBef>
              </a:pPr>
              <a:r>
                <a:rPr sz="1100" spc="-4" dirty="0" smtClean="0">
                  <a:latin typeface="Times New Roman"/>
                  <a:cs typeface="Times New Roman"/>
                </a:rPr>
                <a:t>C</a:t>
              </a:r>
              <a:r>
                <a:rPr sz="1100" spc="0" dirty="0" smtClean="0">
                  <a:latin typeface="Times New Roman"/>
                  <a:cs typeface="Times New Roman"/>
                </a:rPr>
                <a:t>on</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b</a:t>
              </a:r>
              <a:r>
                <a:rPr sz="1100" spc="4" dirty="0" smtClean="0">
                  <a:latin typeface="Times New Roman"/>
                  <a:cs typeface="Times New Roman"/>
                </a:rPr>
                <a:t>i</a:t>
              </a:r>
              <a:r>
                <a:rPr sz="1100" spc="-4" dirty="0" smtClean="0">
                  <a:latin typeface="Times New Roman"/>
                  <a:cs typeface="Times New Roman"/>
                </a:rPr>
                <a:t>l</a:t>
              </a:r>
              <a:r>
                <a:rPr sz="1100" spc="4" dirty="0" smtClean="0">
                  <a:latin typeface="Times New Roman"/>
                  <a:cs typeface="Times New Roman"/>
                </a:rPr>
                <a:t>i</a:t>
              </a:r>
              <a:r>
                <a:rPr sz="1100" spc="0" dirty="0" smtClean="0">
                  <a:latin typeface="Times New Roman"/>
                  <a:cs typeface="Times New Roman"/>
                </a:rPr>
                <a:t>dad </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a</a:t>
              </a:r>
              <a:r>
                <a:rPr sz="1100" spc="4" dirty="0" smtClean="0">
                  <a:latin typeface="Times New Roman"/>
                  <a:cs typeface="Times New Roman"/>
                </a:rPr>
                <a:t>li</a:t>
              </a:r>
              <a:r>
                <a:rPr sz="1100" spc="-9" dirty="0" smtClean="0">
                  <a:latin typeface="Times New Roman"/>
                  <a:cs typeface="Times New Roman"/>
                </a:rPr>
                <a:t>z</a:t>
              </a:r>
              <a:r>
                <a:rPr sz="1100" spc="0" dirty="0" smtClean="0">
                  <a:latin typeface="Times New Roman"/>
                  <a:cs typeface="Times New Roman"/>
                </a:rPr>
                <a:t>ado  </a:t>
              </a:r>
              <a:r>
                <a:rPr sz="1100" spc="270" dirty="0" smtClean="0">
                  <a:latin typeface="Times New Roman"/>
                  <a:cs typeface="Times New Roman"/>
                </a:rPr>
                <a:t> </a:t>
              </a:r>
              <a:r>
                <a:rPr sz="1100" spc="0" dirty="0" smtClean="0">
                  <a:latin typeface="Times New Roman"/>
                  <a:cs typeface="Times New Roman"/>
                </a:rPr>
                <a:t>por  </a:t>
              </a:r>
              <a:r>
                <a:rPr sz="1100" spc="270" dirty="0" smtClean="0">
                  <a:latin typeface="Times New Roman"/>
                  <a:cs typeface="Times New Roman"/>
                </a:rPr>
                <a:t> </a:t>
              </a:r>
              <a:r>
                <a:rPr sz="1100" spc="0" dirty="0" smtClean="0">
                  <a:latin typeface="Times New Roman"/>
                  <a:cs typeface="Times New Roman"/>
                </a:rPr>
                <a:t>u</a:t>
              </a:r>
              <a:r>
                <a:rPr sz="1100" spc="-9" dirty="0" smtClean="0">
                  <a:latin typeface="Times New Roman"/>
                  <a:cs typeface="Times New Roman"/>
                </a:rPr>
                <a:t>n</a:t>
              </a:r>
              <a:r>
                <a:rPr sz="1100" spc="0" dirty="0" smtClean="0">
                  <a:latin typeface="Times New Roman"/>
                  <a:cs typeface="Times New Roman"/>
                </a:rPr>
                <a:t>a</a:t>
              </a:r>
              <a:endParaRPr sz="1100">
                <a:latin typeface="Times New Roman"/>
                <a:cs typeface="Times New Roman"/>
              </a:endParaRPr>
            </a:p>
            <a:p>
              <a:pPr marL="67055">
                <a:lnSpc>
                  <a:spcPts val="1245"/>
                </a:lnSpc>
              </a:pP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 an</a:t>
              </a:r>
              <a:r>
                <a:rPr sz="1100" spc="-9" dirty="0" smtClean="0">
                  <a:latin typeface="Times New Roman"/>
                  <a:cs typeface="Times New Roman"/>
                </a:rPr>
                <a:t>á</a:t>
              </a:r>
              <a:r>
                <a:rPr sz="1100" spc="4" dirty="0" smtClean="0">
                  <a:latin typeface="Times New Roman"/>
                  <a:cs typeface="Times New Roman"/>
                </a:rPr>
                <a:t>l</a:t>
              </a:r>
              <a:r>
                <a:rPr sz="1100" spc="0" dirty="0" smtClean="0">
                  <a:latin typeface="Times New Roman"/>
                  <a:cs typeface="Times New Roman"/>
                </a:rPr>
                <a:t>o</a:t>
              </a:r>
              <a:r>
                <a:rPr sz="1100" spc="-9" dirty="0" smtClean="0">
                  <a:latin typeface="Times New Roman"/>
                  <a:cs typeface="Times New Roman"/>
                </a:rPr>
                <a:t>g</a:t>
              </a:r>
              <a:r>
                <a:rPr sz="1100" spc="0" dirty="0" smtClean="0">
                  <a:latin typeface="Times New Roman"/>
                  <a:cs typeface="Times New Roman"/>
                </a:rPr>
                <a:t>a?</a:t>
              </a:r>
              <a:endParaRPr sz="1100">
                <a:latin typeface="Times New Roman"/>
                <a:cs typeface="Times New Roman"/>
              </a:endParaRPr>
            </a:p>
          </p:txBody>
        </p:sp>
        <p:sp>
          <p:nvSpPr>
            <p:cNvPr id="35" name="object 35"/>
            <p:cNvSpPr txBox="1"/>
            <p:nvPr/>
          </p:nvSpPr>
          <p:spPr>
            <a:xfrm>
              <a:off x="2996819" y="3775582"/>
              <a:ext cx="280415" cy="969518"/>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34" name="object 34"/>
            <p:cNvSpPr txBox="1"/>
            <p:nvPr/>
          </p:nvSpPr>
          <p:spPr>
            <a:xfrm>
              <a:off x="3277234" y="3775582"/>
              <a:ext cx="365760" cy="969518"/>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642995" y="3775582"/>
              <a:ext cx="960374" cy="969518"/>
            </a:xfrm>
            <a:prstGeom prst="rect">
              <a:avLst/>
            </a:prstGeom>
          </p:spPr>
          <p:txBody>
            <a:bodyPr wrap="square" lIns="0" tIns="0" rIns="0" bIns="0" rtlCol="0">
              <a:noAutofit/>
            </a:bodyPr>
            <a:lstStyle/>
            <a:p>
              <a:pPr>
                <a:lnSpc>
                  <a:spcPts val="700"/>
                </a:lnSpc>
                <a:spcBef>
                  <a:spcPts val="43"/>
                </a:spcBef>
              </a:pPr>
              <a:endParaRPr sz="70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2" name="object 32"/>
            <p:cNvSpPr txBox="1"/>
            <p:nvPr/>
          </p:nvSpPr>
          <p:spPr>
            <a:xfrm>
              <a:off x="4603369" y="3775582"/>
              <a:ext cx="771143" cy="969518"/>
            </a:xfrm>
            <a:prstGeom prst="rect">
              <a:avLst/>
            </a:prstGeom>
          </p:spPr>
          <p:txBody>
            <a:bodyPr wrap="square" lIns="0" tIns="0" rIns="0" bIns="0" rtlCol="0">
              <a:noAutofit/>
            </a:bodyPr>
            <a:lstStyle/>
            <a:p>
              <a:pPr>
                <a:lnSpc>
                  <a:spcPts val="700"/>
                </a:lnSpc>
                <a:spcBef>
                  <a:spcPts val="43"/>
                </a:spcBef>
              </a:pPr>
              <a:endParaRPr sz="700"/>
            </a:p>
            <a:p>
              <a:pPr marL="283005" marR="283006"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5374513" y="3775582"/>
              <a:ext cx="1458849" cy="969518"/>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371854" y="4745100"/>
              <a:ext cx="309372" cy="1130808"/>
            </a:xfrm>
            <a:prstGeom prst="rect">
              <a:avLst/>
            </a:prstGeom>
          </p:spPr>
          <p:txBody>
            <a:bodyPr wrap="square" lIns="0" tIns="0" rIns="0" bIns="0" rtlCol="0">
              <a:noAutofit/>
            </a:bodyPr>
            <a:lstStyle/>
            <a:p>
              <a:pPr>
                <a:lnSpc>
                  <a:spcPts val="750"/>
                </a:lnSpc>
                <a:spcBef>
                  <a:spcPts val="5"/>
                </a:spcBef>
              </a:pPr>
              <a:endParaRPr sz="750"/>
            </a:p>
            <a:p>
              <a:pPr marL="77723">
                <a:lnSpc>
                  <a:spcPct val="95825"/>
                </a:lnSpc>
                <a:spcBef>
                  <a:spcPts val="2000"/>
                </a:spcBef>
              </a:pPr>
              <a:r>
                <a:rPr sz="1200" spc="0" dirty="0" smtClean="0">
                  <a:latin typeface="Times New Roman"/>
                  <a:cs typeface="Times New Roman"/>
                </a:rPr>
                <a:t>15</a:t>
              </a:r>
              <a:endParaRPr sz="1200">
                <a:latin typeface="Times New Roman"/>
                <a:cs typeface="Times New Roman"/>
              </a:endParaRPr>
            </a:p>
          </p:txBody>
        </p:sp>
        <p:sp>
          <p:nvSpPr>
            <p:cNvPr id="29" name="object 29"/>
            <p:cNvSpPr txBox="1"/>
            <p:nvPr/>
          </p:nvSpPr>
          <p:spPr>
            <a:xfrm>
              <a:off x="1681226" y="4745100"/>
              <a:ext cx="1315592" cy="1130808"/>
            </a:xfrm>
            <a:prstGeom prst="rect">
              <a:avLst/>
            </a:prstGeom>
          </p:spPr>
          <p:txBody>
            <a:bodyPr wrap="square" lIns="0" tIns="0" rIns="0" bIns="0" rtlCol="0">
              <a:noAutofit/>
            </a:bodyPr>
            <a:lstStyle/>
            <a:p>
              <a:pPr marL="67055" marR="43889" algn="just">
                <a:lnSpc>
                  <a:spcPct val="95729"/>
                </a:lnSpc>
                <a:spcBef>
                  <a:spcPts val="5"/>
                </a:spcBef>
              </a:pPr>
              <a:r>
                <a:rPr sz="1100" spc="-9" dirty="0" smtClean="0">
                  <a:latin typeface="Times New Roman"/>
                  <a:cs typeface="Times New Roman"/>
                </a:rPr>
                <a:t>¿</a:t>
              </a:r>
              <a:r>
                <a:rPr sz="1100" spc="0" dirty="0" smtClean="0">
                  <a:latin typeface="Times New Roman"/>
                  <a:cs typeface="Times New Roman"/>
                </a:rPr>
                <a:t>Se acep</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n su</a:t>
              </a:r>
              <a:r>
                <a:rPr sz="1100" spc="-9" dirty="0" smtClean="0">
                  <a:latin typeface="Times New Roman"/>
                  <a:cs typeface="Times New Roman"/>
                </a:rPr>
                <a:t>g</a:t>
              </a:r>
              <a:r>
                <a:rPr sz="1100" spc="0"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en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as y op</a:t>
              </a:r>
              <a:r>
                <a:rPr sz="1100" spc="4" dirty="0" smtClean="0">
                  <a:latin typeface="Times New Roman"/>
                  <a:cs typeface="Times New Roman"/>
                </a:rPr>
                <a:t>i</a:t>
              </a:r>
              <a:r>
                <a:rPr sz="1100" spc="-9" dirty="0" smtClean="0">
                  <a:latin typeface="Times New Roman"/>
                  <a:cs typeface="Times New Roman"/>
                </a:rPr>
                <a:t>n</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 d</a:t>
              </a:r>
              <a:r>
                <a:rPr sz="1100" spc="-9" dirty="0" smtClean="0">
                  <a:latin typeface="Times New Roman"/>
                  <a:cs typeface="Times New Roman"/>
                </a:rPr>
                <a:t>e</a:t>
              </a:r>
              <a:r>
                <a:rPr sz="1100" spc="0" dirty="0" smtClean="0">
                  <a:latin typeface="Times New Roman"/>
                  <a:cs typeface="Times New Roman"/>
                </a:rPr>
                <a:t>l pe</a:t>
              </a:r>
              <a:r>
                <a:rPr sz="1100" spc="4" dirty="0" smtClean="0">
                  <a:latin typeface="Times New Roman"/>
                  <a:cs typeface="Times New Roman"/>
                </a:rPr>
                <a:t>r</a:t>
              </a:r>
              <a:r>
                <a:rPr sz="1100" spc="0" dirty="0" smtClean="0">
                  <a:latin typeface="Times New Roman"/>
                  <a:cs typeface="Times New Roman"/>
                </a:rPr>
                <a:t>s</a:t>
              </a:r>
              <a:r>
                <a:rPr sz="1100" spc="-9" dirty="0" smtClean="0">
                  <a:latin typeface="Times New Roman"/>
                  <a:cs typeface="Times New Roman"/>
                </a:rPr>
                <a:t>o</a:t>
              </a:r>
              <a:r>
                <a:rPr sz="1100" spc="0" dirty="0" smtClean="0">
                  <a:latin typeface="Times New Roman"/>
                  <a:cs typeface="Times New Roman"/>
                </a:rPr>
                <a:t>nal de</a:t>
              </a:r>
              <a:r>
                <a:rPr sz="1100" spc="4"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 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   c</a:t>
              </a:r>
              <a:r>
                <a:rPr sz="1100" spc="-9" dirty="0" smtClean="0">
                  <a:latin typeface="Times New Roman"/>
                  <a:cs typeface="Times New Roman"/>
                </a:rPr>
                <a:t>o</a:t>
              </a:r>
              <a:r>
                <a:rPr sz="1100" spc="0" dirty="0" smtClean="0">
                  <a:latin typeface="Times New Roman"/>
                  <a:cs typeface="Times New Roman"/>
                </a:rPr>
                <a:t>n </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p</a:t>
              </a:r>
              <a:r>
                <a:rPr sz="1100" spc="0" dirty="0" smtClean="0">
                  <a:latin typeface="Times New Roman"/>
                  <a:cs typeface="Times New Roman"/>
                </a:rPr>
                <a:t>ec</a:t>
              </a:r>
              <a:r>
                <a:rPr sz="1100" spc="-4" dirty="0" smtClean="0">
                  <a:latin typeface="Times New Roman"/>
                  <a:cs typeface="Times New Roman"/>
                </a:rPr>
                <a:t>t</a:t>
              </a:r>
              <a:r>
                <a:rPr sz="1100" spc="0" dirty="0" smtClean="0">
                  <a:latin typeface="Times New Roman"/>
                  <a:cs typeface="Times New Roman"/>
                </a:rPr>
                <a:t>o   a </a:t>
              </a:r>
              <a:r>
                <a:rPr sz="1100" spc="265"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e</a:t>
              </a:r>
              <a:r>
                <a:rPr sz="1100" spc="19" dirty="0" smtClean="0">
                  <a:latin typeface="Times New Roman"/>
                  <a:cs typeface="Times New Roman"/>
                </a:rPr>
                <a:t>j</a:t>
              </a:r>
              <a:r>
                <a:rPr sz="1100" spc="-9"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a</a:t>
              </a:r>
              <a:r>
                <a:rPr sz="1100" spc="0" dirty="0" smtClean="0">
                  <a:latin typeface="Times New Roman"/>
                  <a:cs typeface="Times New Roman"/>
                </a:rPr>
                <a:t>s en el</a:t>
              </a:r>
              <a:r>
                <a:rPr sz="1100" spc="-4" dirty="0" smtClean="0">
                  <a:latin typeface="Times New Roman"/>
                  <a:cs typeface="Times New Roman"/>
                </a:rPr>
                <a:t> </a:t>
              </a:r>
              <a:r>
                <a:rPr sz="1100" spc="0" dirty="0" smtClean="0">
                  <a:latin typeface="Times New Roman"/>
                  <a:cs typeface="Times New Roman"/>
                </a:rPr>
                <a:t>dep</a:t>
              </a:r>
              <a:r>
                <a:rPr sz="1100" spc="-9"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28" name="object 28"/>
            <p:cNvSpPr txBox="1"/>
            <p:nvPr/>
          </p:nvSpPr>
          <p:spPr>
            <a:xfrm>
              <a:off x="2996819" y="4745100"/>
              <a:ext cx="280415" cy="1130808"/>
            </a:xfrm>
            <a:prstGeom prst="rect">
              <a:avLst/>
            </a:prstGeom>
          </p:spPr>
          <p:txBody>
            <a:bodyPr wrap="square" lIns="0" tIns="0" rIns="0" bIns="0" rtlCol="0">
              <a:noAutofit/>
            </a:bodyPr>
            <a:lstStyle/>
            <a:p>
              <a:pPr>
                <a:lnSpc>
                  <a:spcPts val="750"/>
                </a:lnSpc>
                <a:spcBef>
                  <a:spcPts val="5"/>
                </a:spcBef>
              </a:pPr>
              <a:endParaRPr sz="75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27" name="object 27"/>
            <p:cNvSpPr txBox="1"/>
            <p:nvPr/>
          </p:nvSpPr>
          <p:spPr>
            <a:xfrm>
              <a:off x="3277234" y="4745100"/>
              <a:ext cx="365760" cy="1130808"/>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3642995" y="4745100"/>
              <a:ext cx="960374" cy="1130808"/>
            </a:xfrm>
            <a:prstGeom prst="rect">
              <a:avLst/>
            </a:prstGeom>
          </p:spPr>
          <p:txBody>
            <a:bodyPr wrap="square" lIns="0" tIns="0" rIns="0" bIns="0" rtlCol="0">
              <a:noAutofit/>
            </a:bodyPr>
            <a:lstStyle/>
            <a:p>
              <a:pPr>
                <a:lnSpc>
                  <a:spcPts val="750"/>
                </a:lnSpc>
                <a:spcBef>
                  <a:spcPts val="5"/>
                </a:spcBef>
              </a:pPr>
              <a:endParaRPr sz="75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5" name="object 25"/>
            <p:cNvSpPr txBox="1"/>
            <p:nvPr/>
          </p:nvSpPr>
          <p:spPr>
            <a:xfrm>
              <a:off x="4603369" y="4745100"/>
              <a:ext cx="771143" cy="1130808"/>
            </a:xfrm>
            <a:prstGeom prst="rect">
              <a:avLst/>
            </a:prstGeom>
          </p:spPr>
          <p:txBody>
            <a:bodyPr wrap="square" lIns="0" tIns="0" rIns="0" bIns="0" rtlCol="0">
              <a:noAutofit/>
            </a:bodyPr>
            <a:lstStyle/>
            <a:p>
              <a:pPr>
                <a:lnSpc>
                  <a:spcPts val="750"/>
                </a:lnSpc>
                <a:spcBef>
                  <a:spcPts val="5"/>
                </a:spcBef>
              </a:pPr>
              <a:endParaRPr sz="750"/>
            </a:p>
            <a:p>
              <a:pPr marL="282891" marR="282891"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4" name="object 24"/>
            <p:cNvSpPr txBox="1"/>
            <p:nvPr/>
          </p:nvSpPr>
          <p:spPr>
            <a:xfrm>
              <a:off x="5374513" y="4745100"/>
              <a:ext cx="1458849" cy="1130808"/>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1371854" y="5875908"/>
              <a:ext cx="309372" cy="1131189"/>
            </a:xfrm>
            <a:prstGeom prst="rect">
              <a:avLst/>
            </a:prstGeom>
          </p:spPr>
          <p:txBody>
            <a:bodyPr wrap="square" lIns="0" tIns="0" rIns="0" bIns="0" rtlCol="0">
              <a:noAutofit/>
            </a:bodyPr>
            <a:lstStyle/>
            <a:p>
              <a:pPr>
                <a:lnSpc>
                  <a:spcPts val="1300"/>
                </a:lnSpc>
                <a:spcBef>
                  <a:spcPts val="75"/>
                </a:spcBef>
              </a:pPr>
              <a:endParaRPr sz="1300"/>
            </a:p>
            <a:p>
              <a:pPr marL="77723">
                <a:lnSpc>
                  <a:spcPct val="95825"/>
                </a:lnSpc>
              </a:pPr>
              <a:r>
                <a:rPr sz="1200" spc="0" dirty="0" smtClean="0">
                  <a:latin typeface="Times New Roman"/>
                  <a:cs typeface="Times New Roman"/>
                </a:rPr>
                <a:t>16</a:t>
              </a:r>
              <a:endParaRPr sz="1200">
                <a:latin typeface="Times New Roman"/>
                <a:cs typeface="Times New Roman"/>
              </a:endParaRPr>
            </a:p>
          </p:txBody>
        </p:sp>
        <p:sp>
          <p:nvSpPr>
            <p:cNvPr id="22" name="object 22"/>
            <p:cNvSpPr txBox="1"/>
            <p:nvPr/>
          </p:nvSpPr>
          <p:spPr>
            <a:xfrm>
              <a:off x="1681226" y="5875908"/>
              <a:ext cx="1315592" cy="1131189"/>
            </a:xfrm>
            <a:prstGeom prst="rect">
              <a:avLst/>
            </a:prstGeom>
          </p:spPr>
          <p:txBody>
            <a:bodyPr wrap="square" lIns="0" tIns="0" rIns="0" bIns="0" rtlCol="0">
              <a:noAutofit/>
            </a:bodyPr>
            <a:lstStyle/>
            <a:p>
              <a:pPr marL="67055" marR="44910" algn="just">
                <a:lnSpc>
                  <a:spcPct val="95825"/>
                </a:lnSpc>
                <a:spcBef>
                  <a:spcPts val="5"/>
                </a:spcBef>
              </a:pPr>
              <a:r>
                <a:rPr sz="1100" spc="-9" dirty="0" smtClean="0">
                  <a:latin typeface="Times New Roman"/>
                  <a:cs typeface="Times New Roman"/>
                </a:rPr>
                <a:t>¿</a:t>
              </a:r>
              <a:r>
                <a:rPr sz="1100" spc="0" dirty="0" smtClean="0">
                  <a:latin typeface="Times New Roman"/>
                  <a:cs typeface="Times New Roman"/>
                </a:rPr>
                <a:t>Se </a:t>
              </a:r>
              <a:r>
                <a:rPr sz="1100" spc="4" dirty="0" smtClean="0">
                  <a:latin typeface="Times New Roman"/>
                  <a:cs typeface="Times New Roman"/>
                </a:rPr>
                <a:t>t</a:t>
              </a:r>
              <a:r>
                <a:rPr sz="1100" spc="0" dirty="0" smtClean="0">
                  <a:latin typeface="Times New Roman"/>
                  <a:cs typeface="Times New Roman"/>
                </a:rPr>
                <a:t>o</a:t>
              </a:r>
              <a:r>
                <a:rPr sz="1100" spc="-19" dirty="0" smtClean="0">
                  <a:latin typeface="Times New Roman"/>
                  <a:cs typeface="Times New Roman"/>
                </a:rPr>
                <a:t>m</a:t>
              </a:r>
              <a:r>
                <a:rPr sz="1100" spc="0" dirty="0" smtClean="0">
                  <a:latin typeface="Times New Roman"/>
                  <a:cs typeface="Times New Roman"/>
                </a:rPr>
                <a:t>an</a:t>
              </a:r>
              <a:r>
                <a:rPr sz="1100" spc="5" dirty="0" smtClean="0">
                  <a:latin typeface="Times New Roman"/>
                  <a:cs typeface="Times New Roman"/>
                </a:rPr>
                <a:t> </a:t>
              </a:r>
              <a:r>
                <a:rPr sz="1100" spc="0" dirty="0" smtClean="0">
                  <a:latin typeface="Times New Roman"/>
                  <a:cs typeface="Times New Roman"/>
                </a:rPr>
                <a:t>en</a:t>
              </a:r>
              <a:r>
                <a:rPr sz="1100" spc="5" dirty="0" smtClean="0">
                  <a:latin typeface="Times New Roman"/>
                  <a:cs typeface="Times New Roman"/>
                </a:rPr>
                <a:t> </a:t>
              </a:r>
              <a:r>
                <a:rPr sz="1100" spc="0" dirty="0" smtClean="0">
                  <a:latin typeface="Times New Roman"/>
                  <a:cs typeface="Times New Roman"/>
                </a:rPr>
                <a:t>c</a:t>
              </a:r>
              <a:r>
                <a:rPr sz="1100" spc="-9" dirty="0" smtClean="0">
                  <a:latin typeface="Times New Roman"/>
                  <a:cs typeface="Times New Roman"/>
                </a:rPr>
                <a:t>u</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a no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as </a:t>
              </a:r>
              <a:r>
                <a:rPr sz="1100" spc="4" dirty="0" smtClean="0">
                  <a:latin typeface="Times New Roman"/>
                  <a:cs typeface="Times New Roman"/>
                </a:rPr>
                <a:t>l</a:t>
              </a:r>
              <a:r>
                <a:rPr sz="1100" spc="0" dirty="0" smtClean="0">
                  <a:latin typeface="Times New Roman"/>
                  <a:cs typeface="Times New Roman"/>
                </a:rPr>
                <a:t>e</a:t>
              </a:r>
              <a:r>
                <a:rPr sz="1100" spc="-9" dirty="0" smtClean="0">
                  <a:latin typeface="Times New Roman"/>
                  <a:cs typeface="Times New Roman"/>
                </a:rPr>
                <a:t>g</a:t>
              </a:r>
              <a:r>
                <a:rPr sz="1100" spc="0" dirty="0" smtClean="0">
                  <a:latin typeface="Times New Roman"/>
                  <a:cs typeface="Times New Roman"/>
                </a:rPr>
                <a:t>a</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 </a:t>
              </a:r>
              <a:r>
                <a:rPr sz="1100" spc="4" dirty="0" smtClean="0">
                  <a:latin typeface="Times New Roman"/>
                  <a:cs typeface="Times New Roman"/>
                </a:rPr>
                <a:t>t</a:t>
              </a:r>
              <a:r>
                <a:rPr sz="1100" spc="-9"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bu</a:t>
              </a:r>
              <a:r>
                <a:rPr sz="1100" spc="-4" dirty="0" smtClean="0">
                  <a:latin typeface="Times New Roman"/>
                  <a:cs typeface="Times New Roman"/>
                </a:rPr>
                <a:t>t</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as</a:t>
              </a:r>
              <a:r>
                <a:rPr sz="1100" spc="4" dirty="0" smtClean="0">
                  <a:latin typeface="Times New Roman"/>
                  <a:cs typeface="Times New Roman"/>
                </a:rPr>
                <a:t> </a:t>
              </a:r>
              <a:r>
                <a:rPr sz="1100" spc="0" dirty="0" smtClean="0">
                  <a:latin typeface="Times New Roman"/>
                  <a:cs typeface="Times New Roman"/>
                </a:rPr>
                <a:t>y de o</a:t>
              </a:r>
              <a:r>
                <a:rPr sz="1100" spc="4" dirty="0" smtClean="0">
                  <a:latin typeface="Times New Roman"/>
                  <a:cs typeface="Times New Roman"/>
                </a:rPr>
                <a:t>r</a:t>
              </a:r>
              <a:r>
                <a:rPr sz="1100" spc="-9" dirty="0" smtClean="0">
                  <a:latin typeface="Times New Roman"/>
                  <a:cs typeface="Times New Roman"/>
                </a:rPr>
                <a:t>g</a:t>
              </a:r>
              <a:r>
                <a:rPr sz="1100" spc="0" dirty="0" smtClean="0">
                  <a:latin typeface="Times New Roman"/>
                  <a:cs typeface="Times New Roman"/>
                </a:rPr>
                <a:t>an</a:t>
              </a:r>
              <a:r>
                <a:rPr sz="1100" spc="4" dirty="0" smtClean="0">
                  <a:latin typeface="Times New Roman"/>
                  <a:cs typeface="Times New Roman"/>
                </a:rPr>
                <a:t>i</a:t>
              </a:r>
              <a:r>
                <a:rPr sz="1100" spc="0" dirty="0" smtClean="0">
                  <a:latin typeface="Times New Roman"/>
                  <a:cs typeface="Times New Roman"/>
                </a:rPr>
                <a:t>s</a:t>
              </a:r>
              <a:r>
                <a:rPr sz="1100" spc="-14" dirty="0" smtClean="0">
                  <a:latin typeface="Times New Roman"/>
                  <a:cs typeface="Times New Roman"/>
                </a:rPr>
                <a:t>m</a:t>
              </a:r>
              <a:r>
                <a:rPr sz="1100" spc="0" dirty="0" smtClean="0">
                  <a:latin typeface="Times New Roman"/>
                  <a:cs typeface="Times New Roman"/>
                </a:rPr>
                <a:t>os de con</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ol en</a:t>
              </a:r>
              <a:r>
                <a:rPr sz="1100" spc="19"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 p</a:t>
              </a:r>
              <a:r>
                <a:rPr sz="1100" spc="4" dirty="0" smtClean="0">
                  <a:latin typeface="Times New Roman"/>
                  <a:cs typeface="Times New Roman"/>
                </a:rPr>
                <a:t>r</a:t>
              </a:r>
              <a:r>
                <a:rPr sz="1100" spc="0" dirty="0" smtClean="0">
                  <a:latin typeface="Times New Roman"/>
                  <a:cs typeface="Times New Roman"/>
                </a:rPr>
                <a:t>oc</a:t>
              </a:r>
              <a:r>
                <a:rPr sz="1100" spc="-9" dirty="0" smtClean="0">
                  <a:latin typeface="Times New Roman"/>
                  <a:cs typeface="Times New Roman"/>
                </a:rPr>
                <a:t>e</a:t>
              </a:r>
              <a:r>
                <a:rPr sz="1100" spc="0" dirty="0" smtClean="0">
                  <a:latin typeface="Times New Roman"/>
                  <a:cs typeface="Times New Roman"/>
                </a:rPr>
                <a:t>sos d</a:t>
              </a:r>
              <a:r>
                <a:rPr sz="1100" spc="-9" dirty="0" smtClean="0">
                  <a:latin typeface="Times New Roman"/>
                  <a:cs typeface="Times New Roman"/>
                </a:rPr>
                <a:t>e</a:t>
              </a:r>
              <a:r>
                <a:rPr sz="1100" spc="0" dirty="0" smtClean="0">
                  <a:latin typeface="Times New Roman"/>
                  <a:cs typeface="Times New Roman"/>
                </a:rPr>
                <a:t>l 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21" name="object 21"/>
            <p:cNvSpPr txBox="1"/>
            <p:nvPr/>
          </p:nvSpPr>
          <p:spPr>
            <a:xfrm>
              <a:off x="2996819" y="5875908"/>
              <a:ext cx="280415" cy="1131189"/>
            </a:xfrm>
            <a:prstGeom prst="rect">
              <a:avLst/>
            </a:prstGeom>
          </p:spPr>
          <p:txBody>
            <a:bodyPr wrap="square" lIns="0" tIns="0" rIns="0" bIns="0" rtlCol="0">
              <a:noAutofit/>
            </a:bodyPr>
            <a:lstStyle/>
            <a:p>
              <a:pPr>
                <a:lnSpc>
                  <a:spcPts val="750"/>
                </a:lnSpc>
                <a:spcBef>
                  <a:spcPts val="5"/>
                </a:spcBef>
              </a:pPr>
              <a:endParaRPr sz="75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20" name="object 20"/>
            <p:cNvSpPr txBox="1"/>
            <p:nvPr/>
          </p:nvSpPr>
          <p:spPr>
            <a:xfrm>
              <a:off x="3277234" y="5875908"/>
              <a:ext cx="365760" cy="1131189"/>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3642995" y="5875908"/>
              <a:ext cx="960374" cy="1131189"/>
            </a:xfrm>
            <a:prstGeom prst="rect">
              <a:avLst/>
            </a:prstGeom>
          </p:spPr>
          <p:txBody>
            <a:bodyPr wrap="square" lIns="0" tIns="0" rIns="0" bIns="0" rtlCol="0">
              <a:noAutofit/>
            </a:bodyPr>
            <a:lstStyle/>
            <a:p>
              <a:pPr>
                <a:lnSpc>
                  <a:spcPts val="750"/>
                </a:lnSpc>
                <a:spcBef>
                  <a:spcPts val="5"/>
                </a:spcBef>
              </a:pPr>
              <a:endParaRPr sz="75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18" name="object 18"/>
            <p:cNvSpPr txBox="1"/>
            <p:nvPr/>
          </p:nvSpPr>
          <p:spPr>
            <a:xfrm>
              <a:off x="4603369" y="5875908"/>
              <a:ext cx="771143" cy="1131189"/>
            </a:xfrm>
            <a:prstGeom prst="rect">
              <a:avLst/>
            </a:prstGeom>
          </p:spPr>
          <p:txBody>
            <a:bodyPr wrap="square" lIns="0" tIns="0" rIns="0" bIns="0" rtlCol="0">
              <a:noAutofit/>
            </a:bodyPr>
            <a:lstStyle/>
            <a:p>
              <a:pPr>
                <a:lnSpc>
                  <a:spcPts val="750"/>
                </a:lnSpc>
                <a:spcBef>
                  <a:spcPts val="5"/>
                </a:spcBef>
              </a:pPr>
              <a:endParaRPr sz="750"/>
            </a:p>
            <a:p>
              <a:pPr marL="282891" marR="282891"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17" name="object 17"/>
            <p:cNvSpPr txBox="1"/>
            <p:nvPr/>
          </p:nvSpPr>
          <p:spPr>
            <a:xfrm>
              <a:off x="5374513" y="5875908"/>
              <a:ext cx="1458849" cy="1131189"/>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371854" y="7007098"/>
              <a:ext cx="5461508" cy="182880"/>
            </a:xfrm>
            <a:prstGeom prst="rect">
              <a:avLst/>
            </a:prstGeom>
          </p:spPr>
          <p:txBody>
            <a:bodyPr wrap="square" lIns="0" tIns="0" rIns="0" bIns="0" rtlCol="0">
              <a:noAutofit/>
            </a:bodyPr>
            <a:lstStyle/>
            <a:p>
              <a:pPr marL="68579">
                <a:lnSpc>
                  <a:spcPct val="95825"/>
                </a:lnSpc>
                <a:spcBef>
                  <a:spcPts val="20"/>
                </a:spcBef>
              </a:pPr>
              <a:r>
                <a:rPr sz="1200" b="1" spc="0" dirty="0" smtClean="0">
                  <a:latin typeface="Times New Roman"/>
                  <a:cs typeface="Times New Roman"/>
                </a:rPr>
                <a:t>EV</a:t>
              </a:r>
              <a:r>
                <a:rPr sz="1200" b="1" spc="-4" dirty="0" smtClean="0">
                  <a:latin typeface="Times New Roman"/>
                  <a:cs typeface="Times New Roman"/>
                </a:rPr>
                <a:t>A</a:t>
              </a:r>
              <a:r>
                <a:rPr sz="1200" b="1" spc="0" dirty="0" smtClean="0">
                  <a:latin typeface="Times New Roman"/>
                  <a:cs typeface="Times New Roman"/>
                </a:rPr>
                <a:t>LU</a:t>
              </a:r>
              <a:r>
                <a:rPr sz="1200" b="1" spc="-4" dirty="0" smtClean="0">
                  <a:latin typeface="Times New Roman"/>
                  <a:cs typeface="Times New Roman"/>
                </a:rPr>
                <a:t>A</a:t>
              </a:r>
              <a:r>
                <a:rPr sz="1200" b="1" spc="0" dirty="0" smtClean="0">
                  <a:latin typeface="Times New Roman"/>
                  <a:cs typeface="Times New Roman"/>
                </a:rPr>
                <a:t>CIÓN </a:t>
              </a:r>
              <a:r>
                <a:rPr sz="1200" b="1" spc="-4" dirty="0" smtClean="0">
                  <a:latin typeface="Times New Roman"/>
                  <a:cs typeface="Times New Roman"/>
                </a:rPr>
                <a:t>D</a:t>
              </a:r>
              <a:r>
                <a:rPr sz="1200" b="1" spc="0" dirty="0" smtClean="0">
                  <a:latin typeface="Times New Roman"/>
                  <a:cs typeface="Times New Roman"/>
                </a:rPr>
                <a:t>E R</a:t>
              </a:r>
              <a:r>
                <a:rPr sz="1200" b="1" spc="9" dirty="0" smtClean="0">
                  <a:latin typeface="Times New Roman"/>
                  <a:cs typeface="Times New Roman"/>
                </a:rPr>
                <a:t>I</a:t>
              </a:r>
              <a:r>
                <a:rPr sz="1200" b="1" spc="0" dirty="0" smtClean="0">
                  <a:latin typeface="Times New Roman"/>
                  <a:cs typeface="Times New Roman"/>
                </a:rPr>
                <a:t>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OS</a:t>
              </a:r>
              <a:endParaRPr sz="1200" dirty="0">
                <a:latin typeface="Times New Roman"/>
                <a:cs typeface="Times New Roman"/>
              </a:endParaRPr>
            </a:p>
          </p:txBody>
        </p:sp>
        <p:sp>
          <p:nvSpPr>
            <p:cNvPr id="15" name="object 15"/>
            <p:cNvSpPr txBox="1"/>
            <p:nvPr/>
          </p:nvSpPr>
          <p:spPr>
            <a:xfrm>
              <a:off x="1371854" y="7189978"/>
              <a:ext cx="309372" cy="809243"/>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17</a:t>
              </a:r>
              <a:endParaRPr sz="1200">
                <a:latin typeface="Times New Roman"/>
                <a:cs typeface="Times New Roman"/>
              </a:endParaRPr>
            </a:p>
          </p:txBody>
        </p:sp>
        <p:sp>
          <p:nvSpPr>
            <p:cNvPr id="14" name="object 14"/>
            <p:cNvSpPr txBox="1"/>
            <p:nvPr/>
          </p:nvSpPr>
          <p:spPr>
            <a:xfrm>
              <a:off x="1681226" y="7189978"/>
              <a:ext cx="1315592" cy="809243"/>
            </a:xfrm>
            <a:prstGeom prst="rect">
              <a:avLst/>
            </a:prstGeom>
          </p:spPr>
          <p:txBody>
            <a:bodyPr wrap="square" lIns="0" tIns="0" rIns="0" bIns="0" rtlCol="0">
              <a:noAutofit/>
            </a:bodyPr>
            <a:lstStyle/>
            <a:p>
              <a:pPr marL="67055" marR="45291" algn="just">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 </a:t>
              </a:r>
              <a:r>
                <a:rPr sz="1100" spc="-19" dirty="0" smtClean="0">
                  <a:latin typeface="Times New Roman"/>
                  <a:cs typeface="Times New Roman"/>
                </a:rPr>
                <a:t>m</a:t>
              </a:r>
              <a:r>
                <a:rPr sz="1100" spc="0" dirty="0" smtClean="0">
                  <a:latin typeface="Times New Roman"/>
                  <a:cs typeface="Times New Roman"/>
                </a:rPr>
                <a:t>ane</a:t>
              </a:r>
              <a:r>
                <a:rPr sz="1100" spc="14" dirty="0" smtClean="0">
                  <a:latin typeface="Times New Roman"/>
                  <a:cs typeface="Times New Roman"/>
                </a:rPr>
                <a:t>j</a:t>
              </a:r>
              <a:r>
                <a:rPr sz="1100" spc="-9" dirty="0" smtClean="0">
                  <a:latin typeface="Times New Roman"/>
                  <a:cs typeface="Times New Roman"/>
                </a:rPr>
                <a:t>a</a:t>
              </a:r>
              <a:r>
                <a:rPr sz="1100" spc="0" dirty="0" smtClean="0">
                  <a:latin typeface="Times New Roman"/>
                  <a:cs typeface="Times New Roman"/>
                </a:rPr>
                <a:t>n </a:t>
              </a:r>
              <a:r>
                <a:rPr sz="1100" spc="-19" dirty="0" smtClean="0">
                  <a:latin typeface="Times New Roman"/>
                  <a:cs typeface="Times New Roman"/>
                </a:rPr>
                <a:t>m</a:t>
              </a:r>
              <a:r>
                <a:rPr sz="1100" spc="0" dirty="0" smtClean="0">
                  <a:latin typeface="Times New Roman"/>
                  <a:cs typeface="Times New Roman"/>
                </a:rPr>
                <a:t>anua</a:t>
              </a:r>
              <a:r>
                <a:rPr sz="1100" spc="4" dirty="0" smtClean="0">
                  <a:latin typeface="Times New Roman"/>
                  <a:cs typeface="Times New Roman"/>
                </a:rPr>
                <a:t>l</a:t>
              </a:r>
              <a:r>
                <a:rPr sz="1100" spc="0" dirty="0" smtClean="0">
                  <a:latin typeface="Times New Roman"/>
                  <a:cs typeface="Times New Roman"/>
                </a:rPr>
                <a:t>es  </a:t>
              </a:r>
              <a:r>
                <a:rPr sz="1100" spc="185" dirty="0" smtClean="0">
                  <a:latin typeface="Times New Roman"/>
                  <a:cs typeface="Times New Roman"/>
                </a:rPr>
                <a:t> </a:t>
              </a:r>
              <a:r>
                <a:rPr sz="1100" spc="0" dirty="0" smtClean="0">
                  <a:latin typeface="Times New Roman"/>
                  <a:cs typeface="Times New Roman"/>
                </a:rPr>
                <a:t>p</a:t>
              </a:r>
              <a:r>
                <a:rPr sz="1100" spc="-9" dirty="0" smtClean="0">
                  <a:latin typeface="Times New Roman"/>
                  <a:cs typeface="Times New Roman"/>
                </a:rPr>
                <a:t>a</a:t>
              </a:r>
              <a:r>
                <a:rPr sz="1100" spc="4" dirty="0" smtClean="0">
                  <a:latin typeface="Times New Roman"/>
                  <a:cs typeface="Times New Roman"/>
                </a:rPr>
                <a:t>r</a:t>
              </a:r>
              <a:r>
                <a:rPr sz="1100" spc="0" dirty="0" smtClean="0">
                  <a:latin typeface="Times New Roman"/>
                  <a:cs typeface="Times New Roman"/>
                </a:rPr>
                <a:t>a  </a:t>
              </a:r>
              <a:r>
                <a:rPr sz="1100" spc="170"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a</a:t>
              </a:r>
              <a:r>
                <a:rPr sz="1100" spc="0" dirty="0" smtClean="0">
                  <a:latin typeface="Times New Roman"/>
                  <a:cs typeface="Times New Roman"/>
                </a:rPr>
                <a:t>s</a:t>
              </a:r>
              <a:endParaRPr sz="1100">
                <a:latin typeface="Times New Roman"/>
                <a:cs typeface="Times New Roman"/>
              </a:endParaRPr>
            </a:p>
            <a:p>
              <a:pPr marL="67055" marR="45712" algn="just">
                <a:lnSpc>
                  <a:spcPts val="1260"/>
                </a:lnSpc>
                <a:spcBef>
                  <a:spcPts val="9"/>
                </a:spcBef>
              </a:pPr>
              <a:r>
                <a:rPr sz="1100" spc="0" dirty="0" smtClean="0">
                  <a:latin typeface="Times New Roman"/>
                  <a:cs typeface="Times New Roman"/>
                </a:rPr>
                <a:t>ac</a:t>
              </a:r>
              <a:r>
                <a:rPr sz="1100" spc="-4" dirty="0" smtClean="0">
                  <a:latin typeface="Times New Roman"/>
                  <a:cs typeface="Times New Roman"/>
                </a:rPr>
                <a:t>t</a:t>
              </a:r>
              <a:r>
                <a:rPr sz="1100" spc="4" dirty="0" smtClean="0">
                  <a:latin typeface="Times New Roman"/>
                  <a:cs typeface="Times New Roman"/>
                </a:rPr>
                <a:t>i</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dad</a:t>
              </a:r>
              <a:r>
                <a:rPr sz="1100" spc="-9" dirty="0" smtClean="0">
                  <a:latin typeface="Times New Roman"/>
                  <a:cs typeface="Times New Roman"/>
                </a:rPr>
                <a:t>e</a:t>
              </a:r>
              <a:r>
                <a:rPr sz="1100" spc="0" dirty="0" smtClean="0">
                  <a:latin typeface="Times New Roman"/>
                  <a:cs typeface="Times New Roman"/>
                </a:rPr>
                <a:t>s de ca</a:t>
              </a:r>
              <a:r>
                <a:rPr sz="1100" spc="-9" dirty="0" smtClean="0">
                  <a:latin typeface="Times New Roman"/>
                  <a:cs typeface="Times New Roman"/>
                </a:rPr>
                <a:t>d</a:t>
              </a:r>
              <a:r>
                <a:rPr sz="1100" spc="0" dirty="0" smtClean="0">
                  <a:latin typeface="Times New Roman"/>
                  <a:cs typeface="Times New Roman"/>
                </a:rPr>
                <a:t>a uno</a:t>
              </a:r>
              <a:r>
                <a:rPr sz="1100" spc="9" dirty="0" smtClean="0">
                  <a:latin typeface="Times New Roman"/>
                  <a:cs typeface="Times New Roman"/>
                </a:rPr>
                <a:t> </a:t>
              </a:r>
              <a:r>
                <a:rPr sz="1100" spc="0" dirty="0" smtClean="0">
                  <a:latin typeface="Times New Roman"/>
                  <a:cs typeface="Times New Roman"/>
                </a:rPr>
                <a:t>de </a:t>
              </a:r>
              <a:r>
                <a:rPr sz="1100" spc="-4" dirty="0" smtClean="0">
                  <a:latin typeface="Times New Roman"/>
                  <a:cs typeface="Times New Roman"/>
                </a:rPr>
                <a:t>l</a:t>
              </a:r>
              <a:r>
                <a:rPr sz="1100" spc="0" dirty="0" smtClean="0">
                  <a:latin typeface="Times New Roman"/>
                  <a:cs typeface="Times New Roman"/>
                </a:rPr>
                <a:t>os p</a:t>
              </a:r>
              <a:r>
                <a:rPr sz="1100" spc="4" dirty="0" smtClean="0">
                  <a:latin typeface="Times New Roman"/>
                  <a:cs typeface="Times New Roman"/>
                </a:rPr>
                <a:t>r</a:t>
              </a:r>
              <a:r>
                <a:rPr sz="1100" spc="0" dirty="0" smtClean="0">
                  <a:latin typeface="Times New Roman"/>
                  <a:cs typeface="Times New Roman"/>
                </a:rPr>
                <a:t>o</a:t>
              </a:r>
              <a:r>
                <a:rPr sz="1100" spc="-9" dirty="0" smtClean="0">
                  <a:latin typeface="Times New Roman"/>
                  <a:cs typeface="Times New Roman"/>
                </a:rPr>
                <a:t>c</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o</a:t>
              </a:r>
              <a:r>
                <a:rPr sz="1100" spc="0" dirty="0" smtClean="0">
                  <a:latin typeface="Times New Roman"/>
                  <a:cs typeface="Times New Roman"/>
                </a:rPr>
                <a:t>s del</a:t>
              </a:r>
              <a:r>
                <a:rPr sz="1100" spc="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ep</a:t>
              </a:r>
              <a:r>
                <a:rPr sz="1100" spc="-9" dirty="0" smtClean="0">
                  <a:latin typeface="Times New Roman"/>
                  <a:cs typeface="Times New Roman"/>
                </a:rPr>
                <a:t>a</a:t>
              </a:r>
              <a:r>
                <a:rPr sz="1100" spc="4" dirty="0" smtClean="0">
                  <a:latin typeface="Times New Roman"/>
                  <a:cs typeface="Times New Roman"/>
                </a:rPr>
                <a:t>rt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9" dirty="0" smtClean="0">
                  <a:latin typeface="Times New Roman"/>
                  <a:cs typeface="Times New Roman"/>
                </a:rPr>
                <a:t>o</a:t>
              </a:r>
              <a:r>
                <a:rPr sz="1100" spc="0" dirty="0" smtClean="0">
                  <a:latin typeface="Times New Roman"/>
                  <a:cs typeface="Times New Roman"/>
                </a:rPr>
                <a:t>?</a:t>
              </a:r>
              <a:endParaRPr sz="1100">
                <a:latin typeface="Times New Roman"/>
                <a:cs typeface="Times New Roman"/>
              </a:endParaRPr>
            </a:p>
          </p:txBody>
        </p:sp>
        <p:sp>
          <p:nvSpPr>
            <p:cNvPr id="13" name="object 13"/>
            <p:cNvSpPr txBox="1"/>
            <p:nvPr/>
          </p:nvSpPr>
          <p:spPr>
            <a:xfrm>
              <a:off x="2996819" y="7189978"/>
              <a:ext cx="280415" cy="809243"/>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12" name="object 12"/>
            <p:cNvSpPr txBox="1"/>
            <p:nvPr/>
          </p:nvSpPr>
          <p:spPr>
            <a:xfrm>
              <a:off x="3277234" y="7189978"/>
              <a:ext cx="365760" cy="809243"/>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3642995" y="7189978"/>
              <a:ext cx="960374" cy="809243"/>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0" name="object 10"/>
            <p:cNvSpPr txBox="1"/>
            <p:nvPr/>
          </p:nvSpPr>
          <p:spPr>
            <a:xfrm>
              <a:off x="4603369" y="7189978"/>
              <a:ext cx="771143" cy="809243"/>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9" name="object 9"/>
            <p:cNvSpPr txBox="1"/>
            <p:nvPr/>
          </p:nvSpPr>
          <p:spPr>
            <a:xfrm>
              <a:off x="5374513" y="7189978"/>
              <a:ext cx="1458849" cy="809243"/>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371854" y="7999222"/>
              <a:ext cx="309372" cy="1131061"/>
            </a:xfrm>
            <a:prstGeom prst="rect">
              <a:avLst/>
            </a:prstGeom>
          </p:spPr>
          <p:txBody>
            <a:bodyPr wrap="square" lIns="0" tIns="0" rIns="0" bIns="0" rtlCol="0">
              <a:noAutofit/>
            </a:bodyPr>
            <a:lstStyle/>
            <a:p>
              <a:pPr>
                <a:lnSpc>
                  <a:spcPts val="700"/>
                </a:lnSpc>
                <a:spcBef>
                  <a:spcPts val="45"/>
                </a:spcBef>
              </a:pPr>
              <a:endParaRPr sz="700"/>
            </a:p>
            <a:p>
              <a:pPr marL="77723">
                <a:lnSpc>
                  <a:spcPct val="95825"/>
                </a:lnSpc>
                <a:spcBef>
                  <a:spcPts val="2000"/>
                </a:spcBef>
              </a:pPr>
              <a:r>
                <a:rPr sz="1200" spc="0" dirty="0" smtClean="0">
                  <a:latin typeface="Times New Roman"/>
                  <a:cs typeface="Times New Roman"/>
                </a:rPr>
                <a:t>18</a:t>
              </a:r>
              <a:endParaRPr sz="1200">
                <a:latin typeface="Times New Roman"/>
                <a:cs typeface="Times New Roman"/>
              </a:endParaRPr>
            </a:p>
          </p:txBody>
        </p:sp>
        <p:sp>
          <p:nvSpPr>
            <p:cNvPr id="7" name="object 7"/>
            <p:cNvSpPr txBox="1"/>
            <p:nvPr/>
          </p:nvSpPr>
          <p:spPr>
            <a:xfrm>
              <a:off x="1681226" y="7999222"/>
              <a:ext cx="1315592" cy="1131061"/>
            </a:xfrm>
            <a:prstGeom prst="rect">
              <a:avLst/>
            </a:prstGeom>
          </p:spPr>
          <p:txBody>
            <a:bodyPr wrap="square" lIns="0" tIns="0" rIns="0" bIns="0" rtlCol="0">
              <a:noAutofit/>
            </a:bodyPr>
            <a:lstStyle/>
            <a:p>
              <a:pPr marL="67055" marR="45571" algn="just">
                <a:lnSpc>
                  <a:spcPts val="1260"/>
                </a:lnSpc>
                <a:spcBef>
                  <a:spcPts val="73"/>
                </a:spcBef>
              </a:pPr>
              <a:r>
                <a:rPr sz="1100" spc="-9" dirty="0" smtClean="0">
                  <a:latin typeface="Times New Roman"/>
                  <a:cs typeface="Times New Roman"/>
                </a:rPr>
                <a:t>¿</a:t>
              </a:r>
              <a:r>
                <a:rPr sz="1100" spc="0" dirty="0" smtClean="0">
                  <a:latin typeface="Times New Roman"/>
                  <a:cs typeface="Times New Roman"/>
                </a:rPr>
                <a:t>La d</a:t>
              </a:r>
              <a:r>
                <a:rPr sz="1100" spc="4" dirty="0" smtClean="0">
                  <a:latin typeface="Times New Roman"/>
                  <a:cs typeface="Times New Roman"/>
                </a:rPr>
                <a:t>i</a:t>
              </a:r>
              <a:r>
                <a:rPr sz="1100" spc="0" dirty="0" smtClean="0">
                  <a:latin typeface="Times New Roman"/>
                  <a:cs typeface="Times New Roman"/>
                </a:rPr>
                <a:t>s</a:t>
              </a:r>
              <a:r>
                <a:rPr sz="1100" spc="-4" dirty="0" smtClean="0">
                  <a:latin typeface="Times New Roman"/>
                  <a:cs typeface="Times New Roman"/>
                </a:rPr>
                <a:t>t</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bu</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 </a:t>
              </a:r>
              <a:r>
                <a:rPr sz="1100" spc="-9" dirty="0" smtClean="0">
                  <a:latin typeface="Times New Roman"/>
                  <a:cs typeface="Times New Roman"/>
                </a:rPr>
                <a:t>d</a:t>
              </a:r>
              <a:r>
                <a:rPr sz="1100" spc="0" dirty="0" smtClean="0">
                  <a:latin typeface="Times New Roman"/>
                  <a:cs typeface="Times New Roman"/>
                </a:rPr>
                <a:t>e </a:t>
              </a:r>
              <a:r>
                <a:rPr sz="1100" spc="4" dirty="0" smtClean="0">
                  <a:latin typeface="Times New Roman"/>
                  <a:cs typeface="Times New Roman"/>
                </a:rPr>
                <a:t>t</a:t>
              </a:r>
              <a:r>
                <a:rPr sz="1100" spc="0" dirty="0" smtClean="0">
                  <a:latin typeface="Times New Roman"/>
                  <a:cs typeface="Times New Roman"/>
                </a:rPr>
                <a:t>a</a:t>
              </a:r>
              <a:r>
                <a:rPr sz="1100" spc="-4" dirty="0" smtClean="0">
                  <a:latin typeface="Times New Roman"/>
                  <a:cs typeface="Times New Roman"/>
                </a:rPr>
                <a:t>r</a:t>
              </a:r>
              <a:r>
                <a:rPr sz="1100" spc="0" dirty="0" smtClean="0">
                  <a:latin typeface="Times New Roman"/>
                  <a:cs typeface="Times New Roman"/>
                </a:rPr>
                <a:t>eas       </a:t>
              </a:r>
              <a:r>
                <a:rPr sz="1100" spc="240" dirty="0" smtClean="0">
                  <a:latin typeface="Times New Roman"/>
                  <a:cs typeface="Times New Roman"/>
                </a:rPr>
                <a:t> </a:t>
              </a:r>
              <a:r>
                <a:rPr sz="1100" spc="0" dirty="0" smtClean="0">
                  <a:latin typeface="Times New Roman"/>
                  <a:cs typeface="Times New Roman"/>
                </a:rPr>
                <a:t>en       </a:t>
              </a:r>
              <a:r>
                <a:rPr sz="1100" spc="235"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a:t>
              </a:r>
              <a:endParaRPr sz="1100">
                <a:latin typeface="Times New Roman"/>
                <a:cs typeface="Times New Roman"/>
              </a:endParaRPr>
            </a:p>
            <a:p>
              <a:pPr marL="67055" marR="45712" algn="just">
                <a:lnSpc>
                  <a:spcPts val="1260"/>
                </a:lnSpc>
                <a:spcBef>
                  <a:spcPts val="9"/>
                </a:spcBef>
              </a:pPr>
              <a:r>
                <a:rPr sz="1100" spc="0" dirty="0" smtClean="0">
                  <a:latin typeface="Times New Roman"/>
                  <a:cs typeface="Times New Roman"/>
                </a:rPr>
                <a:t>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9" dirty="0" smtClean="0">
                  <a:latin typeface="Times New Roman"/>
                  <a:cs typeface="Times New Roman"/>
                </a:rPr>
                <a:t>e</a:t>
              </a:r>
              <a:r>
                <a:rPr sz="1100" spc="0" dirty="0" smtClean="0">
                  <a:latin typeface="Times New Roman"/>
                  <a:cs typeface="Times New Roman"/>
                </a:rPr>
                <a:t>s adec</a:t>
              </a:r>
              <a:r>
                <a:rPr sz="1100" spc="-9" dirty="0" smtClean="0">
                  <a:latin typeface="Times New Roman"/>
                  <a:cs typeface="Times New Roman"/>
                </a:rPr>
                <a:t>u</a:t>
              </a:r>
              <a:r>
                <a:rPr sz="1100" spc="0" dirty="0" smtClean="0">
                  <a:latin typeface="Times New Roman"/>
                  <a:cs typeface="Times New Roman"/>
                </a:rPr>
                <a:t>ada</a:t>
              </a:r>
              <a:endParaRPr sz="1100">
                <a:latin typeface="Times New Roman"/>
                <a:cs typeface="Times New Roman"/>
              </a:endParaRPr>
            </a:p>
            <a:p>
              <a:pPr marL="67055" marR="44483" algn="just">
                <a:lnSpc>
                  <a:spcPts val="1260"/>
                </a:lnSpc>
                <a:spcBef>
                  <a:spcPts val="9"/>
                </a:spcBef>
              </a:pP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a:t>
              </a:r>
              <a:r>
                <a:rPr sz="1100" spc="-9" dirty="0" smtClean="0">
                  <a:latin typeface="Times New Roman"/>
                  <a:cs typeface="Times New Roman"/>
                </a:rPr>
                <a:t>v</a:t>
              </a:r>
              <a:r>
                <a:rPr sz="1100" spc="0" dirty="0" smtClean="0">
                  <a:latin typeface="Times New Roman"/>
                  <a:cs typeface="Times New Roman"/>
                </a:rPr>
                <a:t>ocando  q</a:t>
              </a:r>
              <a:r>
                <a:rPr sz="1100" spc="-9" dirty="0" smtClean="0">
                  <a:latin typeface="Times New Roman"/>
                  <a:cs typeface="Times New Roman"/>
                </a:rPr>
                <a:t>u</a:t>
              </a:r>
              <a:r>
                <a:rPr sz="1100" spc="0" dirty="0" smtClean="0">
                  <a:latin typeface="Times New Roman"/>
                  <a:cs typeface="Times New Roman"/>
                </a:rPr>
                <a:t>e </a:t>
              </a:r>
              <a:r>
                <a:rPr sz="1100" spc="10" dirty="0" smtClean="0">
                  <a:latin typeface="Times New Roman"/>
                  <a:cs typeface="Times New Roman"/>
                </a:rPr>
                <a:t> </a:t>
              </a:r>
              <a:r>
                <a:rPr sz="1100" spc="0" dirty="0" smtClean="0">
                  <a:latin typeface="Times New Roman"/>
                  <a:cs typeface="Times New Roman"/>
                </a:rPr>
                <a:t>no se acu</a:t>
              </a:r>
              <a:r>
                <a:rPr sz="1100" spc="-19" dirty="0" smtClean="0">
                  <a:latin typeface="Times New Roman"/>
                  <a:cs typeface="Times New Roman"/>
                </a:rPr>
                <a:t>m</a:t>
              </a:r>
              <a:r>
                <a:rPr sz="1100" spc="0" dirty="0" smtClean="0">
                  <a:latin typeface="Times New Roman"/>
                  <a:cs typeface="Times New Roman"/>
                </a:rPr>
                <a:t>u</a:t>
              </a:r>
              <a:r>
                <a:rPr sz="1100" spc="4" dirty="0" smtClean="0">
                  <a:latin typeface="Times New Roman"/>
                  <a:cs typeface="Times New Roman"/>
                </a:rPr>
                <a:t>l</a:t>
              </a:r>
              <a:r>
                <a:rPr sz="1100" spc="0" dirty="0" smtClean="0">
                  <a:latin typeface="Times New Roman"/>
                  <a:cs typeface="Times New Roman"/>
                </a:rPr>
                <a:t>e </a:t>
              </a:r>
              <a:r>
                <a:rPr sz="1100" spc="-9" dirty="0" smtClean="0">
                  <a:latin typeface="Times New Roman"/>
                  <a:cs typeface="Times New Roman"/>
                </a:rPr>
                <a:t>e</a:t>
              </a:r>
              <a:r>
                <a:rPr sz="1100" spc="0" dirty="0" smtClean="0">
                  <a:latin typeface="Times New Roman"/>
                  <a:cs typeface="Times New Roman"/>
                </a:rPr>
                <a:t>l </a:t>
              </a:r>
              <a:r>
                <a:rPr sz="1100" spc="4" dirty="0" smtClean="0">
                  <a:latin typeface="Times New Roman"/>
                  <a:cs typeface="Times New Roman"/>
                </a:rPr>
                <a:t>tr</a:t>
              </a:r>
              <a:r>
                <a:rPr sz="1100" spc="0" dirty="0" smtClean="0">
                  <a:latin typeface="Times New Roman"/>
                  <a:cs typeface="Times New Roman"/>
                </a:rPr>
                <a:t>a</a:t>
              </a:r>
              <a:r>
                <a:rPr sz="1100" spc="-9" dirty="0" smtClean="0">
                  <a:latin typeface="Times New Roman"/>
                  <a:cs typeface="Times New Roman"/>
                </a:rPr>
                <a:t>ba</a:t>
              </a:r>
              <a:r>
                <a:rPr sz="1100" spc="14" dirty="0" smtClean="0">
                  <a:latin typeface="Times New Roman"/>
                  <a:cs typeface="Times New Roman"/>
                </a:rPr>
                <a:t>j</a:t>
              </a:r>
              <a:r>
                <a:rPr sz="1100" spc="-9" dirty="0" smtClean="0">
                  <a:latin typeface="Times New Roman"/>
                  <a:cs typeface="Times New Roman"/>
                </a:rPr>
                <a:t>o</a:t>
              </a:r>
              <a:r>
                <a:rPr sz="1100" spc="0" dirty="0" smtClean="0">
                  <a:latin typeface="Times New Roman"/>
                  <a:cs typeface="Times New Roman"/>
                </a:rPr>
                <a:t>?</a:t>
              </a:r>
              <a:endParaRPr sz="1100">
                <a:latin typeface="Times New Roman"/>
                <a:cs typeface="Times New Roman"/>
              </a:endParaRPr>
            </a:p>
          </p:txBody>
        </p:sp>
        <p:sp>
          <p:nvSpPr>
            <p:cNvPr id="6" name="object 6"/>
            <p:cNvSpPr txBox="1"/>
            <p:nvPr/>
          </p:nvSpPr>
          <p:spPr>
            <a:xfrm>
              <a:off x="2996819" y="7999222"/>
              <a:ext cx="280415" cy="1131061"/>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3277234" y="7999222"/>
              <a:ext cx="365760" cy="1131061"/>
            </a:xfrm>
            <a:prstGeom prst="rect">
              <a:avLst/>
            </a:prstGeom>
          </p:spPr>
          <p:txBody>
            <a:bodyPr wrap="square" lIns="0" tIns="0" rIns="0" bIns="0" rtlCol="0">
              <a:noAutofit/>
            </a:bodyPr>
            <a:lstStyle/>
            <a:p>
              <a:pPr>
                <a:lnSpc>
                  <a:spcPts val="700"/>
                </a:lnSpc>
                <a:spcBef>
                  <a:spcPts val="45"/>
                </a:spcBef>
              </a:pPr>
              <a:endParaRPr sz="700"/>
            </a:p>
            <a:p>
              <a:pPr marL="103886" marR="103581" algn="ctr">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4" name="object 4"/>
            <p:cNvSpPr txBox="1"/>
            <p:nvPr/>
          </p:nvSpPr>
          <p:spPr>
            <a:xfrm>
              <a:off x="3642995" y="7999222"/>
              <a:ext cx="960374" cy="1131061"/>
            </a:xfrm>
            <a:prstGeom prst="rect">
              <a:avLst/>
            </a:prstGeom>
          </p:spPr>
          <p:txBody>
            <a:bodyPr wrap="square" lIns="0" tIns="0" rIns="0" bIns="0" rtlCol="0">
              <a:noAutofit/>
            </a:bodyPr>
            <a:lstStyle/>
            <a:p>
              <a:pPr>
                <a:lnSpc>
                  <a:spcPts val="700"/>
                </a:lnSpc>
                <a:spcBef>
                  <a:spcPts val="45"/>
                </a:spcBef>
              </a:pPr>
              <a:endParaRPr sz="700"/>
            </a:p>
            <a:p>
              <a:pPr marL="416305" marR="419608" algn="ctr">
                <a:lnSpc>
                  <a:spcPct val="95825"/>
                </a:lnSpc>
                <a:spcBef>
                  <a:spcPts val="2000"/>
                </a:spcBef>
              </a:pPr>
              <a:r>
                <a:rPr sz="1200" spc="0" dirty="0" smtClean="0">
                  <a:latin typeface="Times New Roman"/>
                  <a:cs typeface="Times New Roman"/>
                </a:rPr>
                <a:t>0</a:t>
              </a:r>
              <a:endParaRPr sz="1200">
                <a:latin typeface="Times New Roman"/>
                <a:cs typeface="Times New Roman"/>
              </a:endParaRPr>
            </a:p>
          </p:txBody>
        </p:sp>
        <p:sp>
          <p:nvSpPr>
            <p:cNvPr id="3" name="object 3"/>
            <p:cNvSpPr txBox="1"/>
            <p:nvPr/>
          </p:nvSpPr>
          <p:spPr>
            <a:xfrm>
              <a:off x="4603369" y="7999222"/>
              <a:ext cx="771143" cy="1131061"/>
            </a:xfrm>
            <a:prstGeom prst="rect">
              <a:avLst/>
            </a:prstGeom>
          </p:spPr>
          <p:txBody>
            <a:bodyPr wrap="square" lIns="0" tIns="0" rIns="0" bIns="0" rtlCol="0">
              <a:noAutofit/>
            </a:bodyPr>
            <a:lstStyle/>
            <a:p>
              <a:pPr>
                <a:lnSpc>
                  <a:spcPts val="700"/>
                </a:lnSpc>
                <a:spcBef>
                  <a:spcPts val="45"/>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grpSp>
      <p:sp>
        <p:nvSpPr>
          <p:cNvPr id="144" name="143 Rectángulo"/>
          <p:cNvSpPr/>
          <p:nvPr/>
        </p:nvSpPr>
        <p:spPr>
          <a:xfrm>
            <a:off x="6329367" y="8168635"/>
            <a:ext cx="1323252" cy="861774"/>
          </a:xfrm>
          <a:prstGeom prst="rect">
            <a:avLst/>
          </a:prstGeom>
        </p:spPr>
        <p:txBody>
          <a:bodyPr wrap="square">
            <a:spAutoFit/>
          </a:bodyPr>
          <a:lstStyle/>
          <a:p>
            <a:pPr algn="ctr"/>
            <a:r>
              <a:rPr lang="es-EC" sz="1000" b="1" dirty="0">
                <a:solidFill>
                  <a:srgbClr val="FF0000"/>
                </a:solidFill>
                <a:latin typeface="Times New Roman" pitchFamily="18" charset="0"/>
                <a:cs typeface="Times New Roman" pitchFamily="18" charset="0"/>
              </a:rPr>
              <a:t>HALLAZGO N° 9</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 </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No existe delimitación de funciones</a:t>
            </a:r>
            <a:endParaRPr lang="es-EC" sz="1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171 Grupo"/>
          <p:cNvGrpSpPr/>
          <p:nvPr/>
        </p:nvGrpSpPr>
        <p:grpSpPr>
          <a:xfrm>
            <a:off x="2258186" y="900937"/>
            <a:ext cx="5461508" cy="8165339"/>
            <a:chOff x="1371854" y="900937"/>
            <a:chExt cx="5461508" cy="8165339"/>
          </a:xfrm>
        </p:grpSpPr>
        <p:sp>
          <p:nvSpPr>
            <p:cNvPr id="69" name="object 69"/>
            <p:cNvSpPr/>
            <p:nvPr/>
          </p:nvSpPr>
          <p:spPr>
            <a:xfrm>
              <a:off x="1381125" y="933475"/>
              <a:ext cx="1016635" cy="523722"/>
            </a:xfrm>
            <a:prstGeom prst="rect">
              <a:avLst/>
            </a:prstGeom>
            <a:blipFill>
              <a:blip r:embed="rId2" cstate="print"/>
              <a:stretch>
                <a:fillRect/>
              </a:stretch>
            </a:blipFill>
          </p:spPr>
          <p:txBody>
            <a:bodyPr wrap="square" lIns="0" tIns="0" rIns="0" bIns="0" rtlCol="0">
              <a:noAutofit/>
            </a:bodyPr>
            <a:lstStyle/>
            <a:p>
              <a:endParaRPr/>
            </a:p>
          </p:txBody>
        </p:sp>
        <p:sp>
          <p:nvSpPr>
            <p:cNvPr id="70" name="object 70"/>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1374902" y="2757169"/>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1684274" y="2757169"/>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2999867" y="2757169"/>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3280283" y="2757169"/>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3646042" y="2757169"/>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5377561" y="2757169"/>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1374902" y="312026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1684274" y="312026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2999867" y="312026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3280283" y="312026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3646042" y="312026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4606417" y="312026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5377561" y="312026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1374902" y="3769486"/>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1684274" y="3769486"/>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2999867" y="3769486"/>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3280283" y="3769486"/>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3646042" y="376948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4606417" y="376948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5377561" y="3769486"/>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1681226" y="2754121"/>
              <a:ext cx="0" cy="1827657"/>
            </a:xfrm>
            <a:custGeom>
              <a:avLst/>
              <a:gdLst/>
              <a:ahLst/>
              <a:cxnLst/>
              <a:rect l="l" t="t" r="r" b="b"/>
              <a:pathLst>
                <a:path h="1827657">
                  <a:moveTo>
                    <a:pt x="0" y="0"/>
                  </a:moveTo>
                  <a:lnTo>
                    <a:pt x="0" y="1827657"/>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2996819" y="2754121"/>
              <a:ext cx="0" cy="1827657"/>
            </a:xfrm>
            <a:custGeom>
              <a:avLst/>
              <a:gdLst/>
              <a:ahLst/>
              <a:cxnLst/>
              <a:rect l="l" t="t" r="r" b="b"/>
              <a:pathLst>
                <a:path h="1827657">
                  <a:moveTo>
                    <a:pt x="0" y="0"/>
                  </a:moveTo>
                  <a:lnTo>
                    <a:pt x="0" y="1827657"/>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3277234" y="2754122"/>
              <a:ext cx="0" cy="1827656"/>
            </a:xfrm>
            <a:custGeom>
              <a:avLst/>
              <a:gdLst/>
              <a:ahLst/>
              <a:cxnLst/>
              <a:rect l="l" t="t" r="r" b="b"/>
              <a:pathLst>
                <a:path h="1827656">
                  <a:moveTo>
                    <a:pt x="0" y="0"/>
                  </a:moveTo>
                  <a:lnTo>
                    <a:pt x="0" y="1827656"/>
                  </a:lnTo>
                </a:path>
              </a:pathLst>
            </a:custGeom>
            <a:ln w="7365">
              <a:solidFill>
                <a:srgbClr val="000000"/>
              </a:solidFill>
            </a:ln>
          </p:spPr>
          <p:txBody>
            <a:bodyPr wrap="square" lIns="0" tIns="0" rIns="0" bIns="0" rtlCol="0">
              <a:noAutofit/>
            </a:bodyPr>
            <a:lstStyle/>
            <a:p>
              <a:endParaRPr/>
            </a:p>
          </p:txBody>
        </p:sp>
        <p:sp>
          <p:nvSpPr>
            <p:cNvPr id="95" name="object 95"/>
            <p:cNvSpPr/>
            <p:nvPr/>
          </p:nvSpPr>
          <p:spPr>
            <a:xfrm>
              <a:off x="3646042" y="293890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4606417" y="293890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3642995" y="2754121"/>
              <a:ext cx="0" cy="1827657"/>
            </a:xfrm>
            <a:custGeom>
              <a:avLst/>
              <a:gdLst/>
              <a:ahLst/>
              <a:cxnLst/>
              <a:rect l="l" t="t" r="r" b="b"/>
              <a:pathLst>
                <a:path h="1827657">
                  <a:moveTo>
                    <a:pt x="0" y="0"/>
                  </a:moveTo>
                  <a:lnTo>
                    <a:pt x="0" y="1827657"/>
                  </a:lnTo>
                </a:path>
              </a:pathLst>
            </a:custGeom>
            <a:ln w="7366">
              <a:solidFill>
                <a:srgbClr val="000000"/>
              </a:solidFill>
            </a:ln>
          </p:spPr>
          <p:txBody>
            <a:bodyPr wrap="square" lIns="0" tIns="0" rIns="0" bIns="0" rtlCol="0">
              <a:noAutofit/>
            </a:bodyPr>
            <a:lstStyle/>
            <a:p>
              <a:endParaRPr/>
            </a:p>
          </p:txBody>
        </p:sp>
        <p:sp>
          <p:nvSpPr>
            <p:cNvPr id="98" name="object 98"/>
            <p:cNvSpPr/>
            <p:nvPr/>
          </p:nvSpPr>
          <p:spPr>
            <a:xfrm>
              <a:off x="4603369" y="2935858"/>
              <a:ext cx="0" cy="1645920"/>
            </a:xfrm>
            <a:custGeom>
              <a:avLst/>
              <a:gdLst/>
              <a:ahLst/>
              <a:cxnLst/>
              <a:rect l="l" t="t" r="r" b="b"/>
              <a:pathLst>
                <a:path h="1645920">
                  <a:moveTo>
                    <a:pt x="0" y="0"/>
                  </a:moveTo>
                  <a:lnTo>
                    <a:pt x="0" y="1645920"/>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5374513" y="2754121"/>
              <a:ext cx="0" cy="1827657"/>
            </a:xfrm>
            <a:custGeom>
              <a:avLst/>
              <a:gdLst/>
              <a:ahLst/>
              <a:cxnLst/>
              <a:rect l="l" t="t" r="r" b="b"/>
              <a:pathLst>
                <a:path h="1827657">
                  <a:moveTo>
                    <a:pt x="0" y="0"/>
                  </a:moveTo>
                  <a:lnTo>
                    <a:pt x="0" y="1827657"/>
                  </a:lnTo>
                </a:path>
              </a:pathLst>
            </a:custGeom>
            <a:ln w="7366">
              <a:solidFill>
                <a:srgbClr val="000000"/>
              </a:solidFill>
            </a:ln>
          </p:spPr>
          <p:txBody>
            <a:bodyPr wrap="square" lIns="0" tIns="0" rIns="0" bIns="0" rtlCol="0">
              <a:noAutofit/>
            </a:bodyPr>
            <a:lstStyle/>
            <a:p>
              <a:endParaRPr/>
            </a:p>
          </p:txBody>
        </p:sp>
        <p:sp>
          <p:nvSpPr>
            <p:cNvPr id="100" name="object 100"/>
            <p:cNvSpPr/>
            <p:nvPr/>
          </p:nvSpPr>
          <p:spPr>
            <a:xfrm>
              <a:off x="1374902" y="4578730"/>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1684274" y="4578730"/>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02" name="object 102"/>
            <p:cNvSpPr/>
            <p:nvPr/>
          </p:nvSpPr>
          <p:spPr>
            <a:xfrm>
              <a:off x="2999867" y="4578730"/>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03" name="object 103"/>
            <p:cNvSpPr/>
            <p:nvPr/>
          </p:nvSpPr>
          <p:spPr>
            <a:xfrm>
              <a:off x="3280283" y="4578730"/>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3646042" y="4578730"/>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4606417" y="4578730"/>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06" name="object 106"/>
            <p:cNvSpPr/>
            <p:nvPr/>
          </p:nvSpPr>
          <p:spPr>
            <a:xfrm>
              <a:off x="5377561" y="4578730"/>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07" name="object 107"/>
            <p:cNvSpPr/>
            <p:nvPr/>
          </p:nvSpPr>
          <p:spPr>
            <a:xfrm>
              <a:off x="1374902" y="4760341"/>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1684274" y="4760341"/>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2999867" y="4760341"/>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3280283" y="4760341"/>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3646042" y="4760341"/>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4606417" y="4760341"/>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5377561" y="4760341"/>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1374902" y="5731129"/>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1684274" y="5731129"/>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2999867" y="5731129"/>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3280283" y="5731129"/>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8" name="object 118"/>
            <p:cNvSpPr/>
            <p:nvPr/>
          </p:nvSpPr>
          <p:spPr>
            <a:xfrm>
              <a:off x="3646042" y="5731129"/>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4606417" y="5731129"/>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20" name="object 120"/>
            <p:cNvSpPr/>
            <p:nvPr/>
          </p:nvSpPr>
          <p:spPr>
            <a:xfrm>
              <a:off x="5377561" y="5731129"/>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21" name="object 121"/>
            <p:cNvSpPr/>
            <p:nvPr/>
          </p:nvSpPr>
          <p:spPr>
            <a:xfrm>
              <a:off x="1374902" y="6540754"/>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22" name="object 122"/>
            <p:cNvSpPr/>
            <p:nvPr/>
          </p:nvSpPr>
          <p:spPr>
            <a:xfrm>
              <a:off x="1684274" y="6540754"/>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23" name="object 123"/>
            <p:cNvSpPr/>
            <p:nvPr/>
          </p:nvSpPr>
          <p:spPr>
            <a:xfrm>
              <a:off x="2999867" y="6540754"/>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24" name="object 124"/>
            <p:cNvSpPr/>
            <p:nvPr/>
          </p:nvSpPr>
          <p:spPr>
            <a:xfrm>
              <a:off x="3280283" y="6540754"/>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25" name="object 125"/>
            <p:cNvSpPr/>
            <p:nvPr/>
          </p:nvSpPr>
          <p:spPr>
            <a:xfrm>
              <a:off x="3646042" y="6540754"/>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26" name="object 126"/>
            <p:cNvSpPr/>
            <p:nvPr/>
          </p:nvSpPr>
          <p:spPr>
            <a:xfrm>
              <a:off x="4606417" y="6540754"/>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27" name="object 127"/>
            <p:cNvSpPr/>
            <p:nvPr/>
          </p:nvSpPr>
          <p:spPr>
            <a:xfrm>
              <a:off x="5377561" y="6540754"/>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28" name="object 128"/>
            <p:cNvSpPr/>
            <p:nvPr/>
          </p:nvSpPr>
          <p:spPr>
            <a:xfrm>
              <a:off x="1374902" y="7423149"/>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29" name="object 129"/>
            <p:cNvSpPr/>
            <p:nvPr/>
          </p:nvSpPr>
          <p:spPr>
            <a:xfrm>
              <a:off x="1684274" y="7423149"/>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2999867" y="7423149"/>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3280283" y="7423149"/>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3646042" y="7423149"/>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33" name="object 133"/>
            <p:cNvSpPr/>
            <p:nvPr/>
          </p:nvSpPr>
          <p:spPr>
            <a:xfrm>
              <a:off x="4606417" y="7423149"/>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34" name="object 134"/>
            <p:cNvSpPr/>
            <p:nvPr/>
          </p:nvSpPr>
          <p:spPr>
            <a:xfrm>
              <a:off x="5377561" y="7423149"/>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35" name="object 135"/>
            <p:cNvSpPr/>
            <p:nvPr/>
          </p:nvSpPr>
          <p:spPr>
            <a:xfrm>
              <a:off x="1681226" y="4757293"/>
              <a:ext cx="0" cy="3156585"/>
            </a:xfrm>
            <a:custGeom>
              <a:avLst/>
              <a:gdLst/>
              <a:ahLst/>
              <a:cxnLst/>
              <a:rect l="l" t="t" r="r" b="b"/>
              <a:pathLst>
                <a:path h="3156585">
                  <a:moveTo>
                    <a:pt x="0" y="0"/>
                  </a:moveTo>
                  <a:lnTo>
                    <a:pt x="0" y="3156585"/>
                  </a:lnTo>
                </a:path>
              </a:pathLst>
            </a:custGeom>
            <a:ln w="7366">
              <a:solidFill>
                <a:srgbClr val="000000"/>
              </a:solidFill>
            </a:ln>
          </p:spPr>
          <p:txBody>
            <a:bodyPr wrap="square" lIns="0" tIns="0" rIns="0" bIns="0" rtlCol="0">
              <a:noAutofit/>
            </a:bodyPr>
            <a:lstStyle/>
            <a:p>
              <a:endParaRPr/>
            </a:p>
          </p:txBody>
        </p:sp>
        <p:sp>
          <p:nvSpPr>
            <p:cNvPr id="136" name="object 136"/>
            <p:cNvSpPr/>
            <p:nvPr/>
          </p:nvSpPr>
          <p:spPr>
            <a:xfrm>
              <a:off x="2996819" y="4757293"/>
              <a:ext cx="0" cy="3156585"/>
            </a:xfrm>
            <a:custGeom>
              <a:avLst/>
              <a:gdLst/>
              <a:ahLst/>
              <a:cxnLst/>
              <a:rect l="l" t="t" r="r" b="b"/>
              <a:pathLst>
                <a:path h="3156585">
                  <a:moveTo>
                    <a:pt x="0" y="0"/>
                  </a:moveTo>
                  <a:lnTo>
                    <a:pt x="0" y="3156585"/>
                  </a:lnTo>
                </a:path>
              </a:pathLst>
            </a:custGeom>
            <a:ln w="7366">
              <a:solidFill>
                <a:srgbClr val="000000"/>
              </a:solidFill>
            </a:ln>
          </p:spPr>
          <p:txBody>
            <a:bodyPr wrap="square" lIns="0" tIns="0" rIns="0" bIns="0" rtlCol="0">
              <a:noAutofit/>
            </a:bodyPr>
            <a:lstStyle/>
            <a:p>
              <a:endParaRPr/>
            </a:p>
          </p:txBody>
        </p:sp>
        <p:sp>
          <p:nvSpPr>
            <p:cNvPr id="137" name="object 137"/>
            <p:cNvSpPr/>
            <p:nvPr/>
          </p:nvSpPr>
          <p:spPr>
            <a:xfrm>
              <a:off x="3277234" y="4757293"/>
              <a:ext cx="0" cy="3156584"/>
            </a:xfrm>
            <a:custGeom>
              <a:avLst/>
              <a:gdLst/>
              <a:ahLst/>
              <a:cxnLst/>
              <a:rect l="l" t="t" r="r" b="b"/>
              <a:pathLst>
                <a:path h="3156584">
                  <a:moveTo>
                    <a:pt x="0" y="0"/>
                  </a:moveTo>
                  <a:lnTo>
                    <a:pt x="0" y="3156584"/>
                  </a:lnTo>
                </a:path>
              </a:pathLst>
            </a:custGeom>
            <a:ln w="7365">
              <a:solidFill>
                <a:srgbClr val="000000"/>
              </a:solidFill>
            </a:ln>
          </p:spPr>
          <p:txBody>
            <a:bodyPr wrap="square" lIns="0" tIns="0" rIns="0" bIns="0" rtlCol="0">
              <a:noAutofit/>
            </a:bodyPr>
            <a:lstStyle/>
            <a:p>
              <a:endParaRPr/>
            </a:p>
          </p:txBody>
        </p:sp>
        <p:sp>
          <p:nvSpPr>
            <p:cNvPr id="138" name="object 138"/>
            <p:cNvSpPr/>
            <p:nvPr/>
          </p:nvSpPr>
          <p:spPr>
            <a:xfrm>
              <a:off x="3642995" y="4757293"/>
              <a:ext cx="0" cy="3156585"/>
            </a:xfrm>
            <a:custGeom>
              <a:avLst/>
              <a:gdLst/>
              <a:ahLst/>
              <a:cxnLst/>
              <a:rect l="l" t="t" r="r" b="b"/>
              <a:pathLst>
                <a:path h="3156585">
                  <a:moveTo>
                    <a:pt x="0" y="0"/>
                  </a:moveTo>
                  <a:lnTo>
                    <a:pt x="0" y="3156585"/>
                  </a:lnTo>
                </a:path>
              </a:pathLst>
            </a:custGeom>
            <a:ln w="7366">
              <a:solidFill>
                <a:srgbClr val="000000"/>
              </a:solidFill>
            </a:ln>
          </p:spPr>
          <p:txBody>
            <a:bodyPr wrap="square" lIns="0" tIns="0" rIns="0" bIns="0" rtlCol="0">
              <a:noAutofit/>
            </a:bodyPr>
            <a:lstStyle/>
            <a:p>
              <a:endParaRPr/>
            </a:p>
          </p:txBody>
        </p:sp>
        <p:sp>
          <p:nvSpPr>
            <p:cNvPr id="139" name="object 139"/>
            <p:cNvSpPr/>
            <p:nvPr/>
          </p:nvSpPr>
          <p:spPr>
            <a:xfrm>
              <a:off x="4603369" y="4757293"/>
              <a:ext cx="0" cy="3156585"/>
            </a:xfrm>
            <a:custGeom>
              <a:avLst/>
              <a:gdLst/>
              <a:ahLst/>
              <a:cxnLst/>
              <a:rect l="l" t="t" r="r" b="b"/>
              <a:pathLst>
                <a:path h="3156585">
                  <a:moveTo>
                    <a:pt x="0" y="0"/>
                  </a:moveTo>
                  <a:lnTo>
                    <a:pt x="0" y="3156585"/>
                  </a:lnTo>
                </a:path>
              </a:pathLst>
            </a:custGeom>
            <a:ln w="7366">
              <a:solidFill>
                <a:srgbClr val="000000"/>
              </a:solidFill>
            </a:ln>
          </p:spPr>
          <p:txBody>
            <a:bodyPr wrap="square" lIns="0" tIns="0" rIns="0" bIns="0" rtlCol="0">
              <a:noAutofit/>
            </a:bodyPr>
            <a:lstStyle/>
            <a:p>
              <a:endParaRPr/>
            </a:p>
          </p:txBody>
        </p:sp>
        <p:sp>
          <p:nvSpPr>
            <p:cNvPr id="140" name="object 140"/>
            <p:cNvSpPr/>
            <p:nvPr/>
          </p:nvSpPr>
          <p:spPr>
            <a:xfrm>
              <a:off x="5374513" y="4757293"/>
              <a:ext cx="0" cy="3156585"/>
            </a:xfrm>
            <a:custGeom>
              <a:avLst/>
              <a:gdLst/>
              <a:ahLst/>
              <a:cxnLst/>
              <a:rect l="l" t="t" r="r" b="b"/>
              <a:pathLst>
                <a:path h="3156585">
                  <a:moveTo>
                    <a:pt x="0" y="0"/>
                  </a:moveTo>
                  <a:lnTo>
                    <a:pt x="0" y="3156585"/>
                  </a:lnTo>
                </a:path>
              </a:pathLst>
            </a:custGeom>
            <a:ln w="7366">
              <a:solidFill>
                <a:srgbClr val="000000"/>
              </a:solidFill>
            </a:ln>
          </p:spPr>
          <p:txBody>
            <a:bodyPr wrap="square" lIns="0" tIns="0" rIns="0" bIns="0" rtlCol="0">
              <a:noAutofit/>
            </a:bodyPr>
            <a:lstStyle/>
            <a:p>
              <a:endParaRPr/>
            </a:p>
          </p:txBody>
        </p:sp>
        <p:sp>
          <p:nvSpPr>
            <p:cNvPr id="141" name="object 141"/>
            <p:cNvSpPr/>
            <p:nvPr/>
          </p:nvSpPr>
          <p:spPr>
            <a:xfrm>
              <a:off x="1374902" y="791083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42" name="object 142"/>
            <p:cNvSpPr/>
            <p:nvPr/>
          </p:nvSpPr>
          <p:spPr>
            <a:xfrm>
              <a:off x="1684274" y="791083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43" name="object 143"/>
            <p:cNvSpPr/>
            <p:nvPr/>
          </p:nvSpPr>
          <p:spPr>
            <a:xfrm>
              <a:off x="2999867" y="791083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44" name="object 144"/>
            <p:cNvSpPr/>
            <p:nvPr/>
          </p:nvSpPr>
          <p:spPr>
            <a:xfrm>
              <a:off x="3280283" y="791083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45" name="object 145"/>
            <p:cNvSpPr/>
            <p:nvPr/>
          </p:nvSpPr>
          <p:spPr>
            <a:xfrm>
              <a:off x="3646042" y="791083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46" name="object 146"/>
            <p:cNvSpPr/>
            <p:nvPr/>
          </p:nvSpPr>
          <p:spPr>
            <a:xfrm>
              <a:off x="4606417" y="791083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47" name="object 147"/>
            <p:cNvSpPr/>
            <p:nvPr/>
          </p:nvSpPr>
          <p:spPr>
            <a:xfrm>
              <a:off x="5377561" y="791083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48" name="object 148"/>
            <p:cNvSpPr/>
            <p:nvPr/>
          </p:nvSpPr>
          <p:spPr>
            <a:xfrm>
              <a:off x="1374902" y="8093710"/>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49" name="object 149"/>
            <p:cNvSpPr/>
            <p:nvPr/>
          </p:nvSpPr>
          <p:spPr>
            <a:xfrm>
              <a:off x="1684274" y="8093710"/>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50" name="object 150"/>
            <p:cNvSpPr/>
            <p:nvPr/>
          </p:nvSpPr>
          <p:spPr>
            <a:xfrm>
              <a:off x="2999867" y="8093710"/>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51" name="object 151"/>
            <p:cNvSpPr/>
            <p:nvPr/>
          </p:nvSpPr>
          <p:spPr>
            <a:xfrm>
              <a:off x="3280283" y="8093710"/>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52" name="object 152"/>
            <p:cNvSpPr/>
            <p:nvPr/>
          </p:nvSpPr>
          <p:spPr>
            <a:xfrm>
              <a:off x="3646042" y="8093710"/>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53" name="object 153"/>
            <p:cNvSpPr/>
            <p:nvPr/>
          </p:nvSpPr>
          <p:spPr>
            <a:xfrm>
              <a:off x="4606417" y="8093710"/>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54" name="object 154"/>
            <p:cNvSpPr/>
            <p:nvPr/>
          </p:nvSpPr>
          <p:spPr>
            <a:xfrm>
              <a:off x="5377561" y="8093710"/>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55" name="object 155"/>
            <p:cNvSpPr/>
            <p:nvPr/>
          </p:nvSpPr>
          <p:spPr>
            <a:xfrm>
              <a:off x="1371854" y="900937"/>
              <a:ext cx="0" cy="8165338"/>
            </a:xfrm>
            <a:custGeom>
              <a:avLst/>
              <a:gdLst/>
              <a:ahLst/>
              <a:cxnLst/>
              <a:rect l="l" t="t" r="r" b="b"/>
              <a:pathLst>
                <a:path h="8165338">
                  <a:moveTo>
                    <a:pt x="0" y="0"/>
                  </a:moveTo>
                  <a:lnTo>
                    <a:pt x="0" y="8165338"/>
                  </a:lnTo>
                </a:path>
              </a:pathLst>
            </a:custGeom>
            <a:ln w="7366">
              <a:solidFill>
                <a:srgbClr val="000000"/>
              </a:solidFill>
            </a:ln>
          </p:spPr>
          <p:txBody>
            <a:bodyPr wrap="square" lIns="0" tIns="0" rIns="0" bIns="0" rtlCol="0">
              <a:noAutofit/>
            </a:bodyPr>
            <a:lstStyle/>
            <a:p>
              <a:endParaRPr/>
            </a:p>
          </p:txBody>
        </p:sp>
        <p:sp>
          <p:nvSpPr>
            <p:cNvPr id="156" name="object 156"/>
            <p:cNvSpPr/>
            <p:nvPr/>
          </p:nvSpPr>
          <p:spPr>
            <a:xfrm>
              <a:off x="1374902" y="9063228"/>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57" name="object 157"/>
            <p:cNvSpPr/>
            <p:nvPr/>
          </p:nvSpPr>
          <p:spPr>
            <a:xfrm>
              <a:off x="1681226" y="8090662"/>
              <a:ext cx="0" cy="975614"/>
            </a:xfrm>
            <a:custGeom>
              <a:avLst/>
              <a:gdLst/>
              <a:ahLst/>
              <a:cxnLst/>
              <a:rect l="l" t="t" r="r" b="b"/>
              <a:pathLst>
                <a:path h="975614">
                  <a:moveTo>
                    <a:pt x="0" y="0"/>
                  </a:moveTo>
                  <a:lnTo>
                    <a:pt x="0" y="975614"/>
                  </a:lnTo>
                </a:path>
              </a:pathLst>
            </a:custGeom>
            <a:ln w="7366">
              <a:solidFill>
                <a:srgbClr val="000000"/>
              </a:solidFill>
            </a:ln>
          </p:spPr>
          <p:txBody>
            <a:bodyPr wrap="square" lIns="0" tIns="0" rIns="0" bIns="0" rtlCol="0">
              <a:noAutofit/>
            </a:bodyPr>
            <a:lstStyle/>
            <a:p>
              <a:endParaRPr/>
            </a:p>
          </p:txBody>
        </p:sp>
        <p:sp>
          <p:nvSpPr>
            <p:cNvPr id="158" name="object 158"/>
            <p:cNvSpPr/>
            <p:nvPr/>
          </p:nvSpPr>
          <p:spPr>
            <a:xfrm>
              <a:off x="1684274" y="9063228"/>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59" name="object 159"/>
            <p:cNvSpPr/>
            <p:nvPr/>
          </p:nvSpPr>
          <p:spPr>
            <a:xfrm>
              <a:off x="2996819" y="8090662"/>
              <a:ext cx="0" cy="975614"/>
            </a:xfrm>
            <a:custGeom>
              <a:avLst/>
              <a:gdLst/>
              <a:ahLst/>
              <a:cxnLst/>
              <a:rect l="l" t="t" r="r" b="b"/>
              <a:pathLst>
                <a:path h="975614">
                  <a:moveTo>
                    <a:pt x="0" y="0"/>
                  </a:moveTo>
                  <a:lnTo>
                    <a:pt x="0" y="975614"/>
                  </a:lnTo>
                </a:path>
              </a:pathLst>
            </a:custGeom>
            <a:ln w="7366">
              <a:solidFill>
                <a:srgbClr val="000000"/>
              </a:solidFill>
            </a:ln>
          </p:spPr>
          <p:txBody>
            <a:bodyPr wrap="square" lIns="0" tIns="0" rIns="0" bIns="0" rtlCol="0">
              <a:noAutofit/>
            </a:bodyPr>
            <a:lstStyle/>
            <a:p>
              <a:endParaRPr/>
            </a:p>
          </p:txBody>
        </p:sp>
        <p:sp>
          <p:nvSpPr>
            <p:cNvPr id="160" name="object 160"/>
            <p:cNvSpPr/>
            <p:nvPr/>
          </p:nvSpPr>
          <p:spPr>
            <a:xfrm>
              <a:off x="2999867" y="9063228"/>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61" name="object 161"/>
            <p:cNvSpPr/>
            <p:nvPr/>
          </p:nvSpPr>
          <p:spPr>
            <a:xfrm>
              <a:off x="3277234" y="8090662"/>
              <a:ext cx="0" cy="975613"/>
            </a:xfrm>
            <a:custGeom>
              <a:avLst/>
              <a:gdLst/>
              <a:ahLst/>
              <a:cxnLst/>
              <a:rect l="l" t="t" r="r" b="b"/>
              <a:pathLst>
                <a:path h="975613">
                  <a:moveTo>
                    <a:pt x="0" y="0"/>
                  </a:moveTo>
                  <a:lnTo>
                    <a:pt x="0" y="975613"/>
                  </a:lnTo>
                </a:path>
              </a:pathLst>
            </a:custGeom>
            <a:ln w="7365">
              <a:solidFill>
                <a:srgbClr val="000000"/>
              </a:solidFill>
            </a:ln>
          </p:spPr>
          <p:txBody>
            <a:bodyPr wrap="square" lIns="0" tIns="0" rIns="0" bIns="0" rtlCol="0">
              <a:noAutofit/>
            </a:bodyPr>
            <a:lstStyle/>
            <a:p>
              <a:endParaRPr/>
            </a:p>
          </p:txBody>
        </p:sp>
        <p:sp>
          <p:nvSpPr>
            <p:cNvPr id="162" name="object 162"/>
            <p:cNvSpPr/>
            <p:nvPr/>
          </p:nvSpPr>
          <p:spPr>
            <a:xfrm>
              <a:off x="3280283" y="9063228"/>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63" name="object 163"/>
            <p:cNvSpPr/>
            <p:nvPr/>
          </p:nvSpPr>
          <p:spPr>
            <a:xfrm>
              <a:off x="3642995" y="8090662"/>
              <a:ext cx="0" cy="975614"/>
            </a:xfrm>
            <a:custGeom>
              <a:avLst/>
              <a:gdLst/>
              <a:ahLst/>
              <a:cxnLst/>
              <a:rect l="l" t="t" r="r" b="b"/>
              <a:pathLst>
                <a:path h="975614">
                  <a:moveTo>
                    <a:pt x="0" y="0"/>
                  </a:moveTo>
                  <a:lnTo>
                    <a:pt x="0" y="975614"/>
                  </a:lnTo>
                </a:path>
              </a:pathLst>
            </a:custGeom>
            <a:ln w="7366">
              <a:solidFill>
                <a:srgbClr val="000000"/>
              </a:solidFill>
            </a:ln>
          </p:spPr>
          <p:txBody>
            <a:bodyPr wrap="square" lIns="0" tIns="0" rIns="0" bIns="0" rtlCol="0">
              <a:noAutofit/>
            </a:bodyPr>
            <a:lstStyle/>
            <a:p>
              <a:endParaRPr/>
            </a:p>
          </p:txBody>
        </p:sp>
        <p:sp>
          <p:nvSpPr>
            <p:cNvPr id="164" name="object 164"/>
            <p:cNvSpPr/>
            <p:nvPr/>
          </p:nvSpPr>
          <p:spPr>
            <a:xfrm>
              <a:off x="3646042" y="9063228"/>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65" name="object 165"/>
            <p:cNvSpPr/>
            <p:nvPr/>
          </p:nvSpPr>
          <p:spPr>
            <a:xfrm>
              <a:off x="4603369" y="8090662"/>
              <a:ext cx="0" cy="975614"/>
            </a:xfrm>
            <a:custGeom>
              <a:avLst/>
              <a:gdLst/>
              <a:ahLst/>
              <a:cxnLst/>
              <a:rect l="l" t="t" r="r" b="b"/>
              <a:pathLst>
                <a:path h="975614">
                  <a:moveTo>
                    <a:pt x="0" y="0"/>
                  </a:moveTo>
                  <a:lnTo>
                    <a:pt x="0" y="975614"/>
                  </a:lnTo>
                </a:path>
              </a:pathLst>
            </a:custGeom>
            <a:ln w="7366">
              <a:solidFill>
                <a:srgbClr val="000000"/>
              </a:solidFill>
            </a:ln>
          </p:spPr>
          <p:txBody>
            <a:bodyPr wrap="square" lIns="0" tIns="0" rIns="0" bIns="0" rtlCol="0">
              <a:noAutofit/>
            </a:bodyPr>
            <a:lstStyle/>
            <a:p>
              <a:endParaRPr/>
            </a:p>
          </p:txBody>
        </p:sp>
        <p:sp>
          <p:nvSpPr>
            <p:cNvPr id="166" name="object 166"/>
            <p:cNvSpPr/>
            <p:nvPr/>
          </p:nvSpPr>
          <p:spPr>
            <a:xfrm>
              <a:off x="4606417" y="9063228"/>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67" name="object 167"/>
            <p:cNvSpPr/>
            <p:nvPr/>
          </p:nvSpPr>
          <p:spPr>
            <a:xfrm>
              <a:off x="5374513" y="8090662"/>
              <a:ext cx="0" cy="975614"/>
            </a:xfrm>
            <a:custGeom>
              <a:avLst/>
              <a:gdLst/>
              <a:ahLst/>
              <a:cxnLst/>
              <a:rect l="l" t="t" r="r" b="b"/>
              <a:pathLst>
                <a:path h="975614">
                  <a:moveTo>
                    <a:pt x="0" y="0"/>
                  </a:moveTo>
                  <a:lnTo>
                    <a:pt x="0" y="975614"/>
                  </a:lnTo>
                </a:path>
              </a:pathLst>
            </a:custGeom>
            <a:ln w="7366">
              <a:solidFill>
                <a:srgbClr val="000000"/>
              </a:solidFill>
            </a:ln>
          </p:spPr>
          <p:txBody>
            <a:bodyPr wrap="square" lIns="0" tIns="0" rIns="0" bIns="0" rtlCol="0">
              <a:noAutofit/>
            </a:bodyPr>
            <a:lstStyle/>
            <a:p>
              <a:endParaRPr/>
            </a:p>
          </p:txBody>
        </p:sp>
        <p:sp>
          <p:nvSpPr>
            <p:cNvPr id="168" name="object 168"/>
            <p:cNvSpPr/>
            <p:nvPr/>
          </p:nvSpPr>
          <p:spPr>
            <a:xfrm>
              <a:off x="5377561" y="9063228"/>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69" name="object 169"/>
            <p:cNvSpPr/>
            <p:nvPr/>
          </p:nvSpPr>
          <p:spPr>
            <a:xfrm>
              <a:off x="6833362" y="900937"/>
              <a:ext cx="0" cy="8165338"/>
            </a:xfrm>
            <a:custGeom>
              <a:avLst/>
              <a:gdLst/>
              <a:ahLst/>
              <a:cxnLst/>
              <a:rect l="l" t="t" r="r" b="b"/>
              <a:pathLst>
                <a:path h="8165338">
                  <a:moveTo>
                    <a:pt x="0" y="0"/>
                  </a:moveTo>
                  <a:lnTo>
                    <a:pt x="0" y="8165338"/>
                  </a:lnTo>
                </a:path>
              </a:pathLst>
            </a:custGeom>
            <a:ln w="7366">
              <a:solidFill>
                <a:srgbClr val="000000"/>
              </a:solidFill>
            </a:ln>
          </p:spPr>
          <p:txBody>
            <a:bodyPr wrap="square" lIns="0" tIns="0" rIns="0" bIns="0" rtlCol="0">
              <a:noAutofit/>
            </a:bodyPr>
            <a:lstStyle/>
            <a:p>
              <a:endParaRPr/>
            </a:p>
          </p:txBody>
        </p:sp>
        <p:sp>
          <p:nvSpPr>
            <p:cNvPr id="170" name="object 170"/>
            <p:cNvSpPr/>
            <p:nvPr/>
          </p:nvSpPr>
          <p:spPr>
            <a:xfrm>
              <a:off x="6191885" y="971550"/>
              <a:ext cx="571499" cy="609600"/>
            </a:xfrm>
            <a:custGeom>
              <a:avLst/>
              <a:gdLst/>
              <a:ahLst/>
              <a:cxnLst/>
              <a:rect l="l" t="t" r="r" b="b"/>
              <a:pathLst>
                <a:path w="571499" h="609600">
                  <a:moveTo>
                    <a:pt x="0" y="609600"/>
                  </a:moveTo>
                  <a:lnTo>
                    <a:pt x="571499" y="609600"/>
                  </a:lnTo>
                  <a:lnTo>
                    <a:pt x="571499" y="0"/>
                  </a:lnTo>
                  <a:lnTo>
                    <a:pt x="0" y="0"/>
                  </a:lnTo>
                  <a:lnTo>
                    <a:pt x="0" y="609600"/>
                  </a:lnTo>
                  <a:close/>
                </a:path>
              </a:pathLst>
            </a:custGeom>
            <a:ln w="9525">
              <a:solidFill>
                <a:srgbClr val="000000"/>
              </a:solidFill>
            </a:ln>
          </p:spPr>
          <p:txBody>
            <a:bodyPr wrap="square" lIns="0" tIns="0" rIns="0" bIns="0" rtlCol="0">
              <a:noAutofit/>
            </a:bodyPr>
            <a:lstStyle/>
            <a:p>
              <a:endParaRPr/>
            </a:p>
          </p:txBody>
        </p:sp>
        <p:sp>
          <p:nvSpPr>
            <p:cNvPr id="171" name="object 171"/>
            <p:cNvSpPr/>
            <p:nvPr/>
          </p:nvSpPr>
          <p:spPr>
            <a:xfrm>
              <a:off x="6196584" y="1021079"/>
              <a:ext cx="562356" cy="510540"/>
            </a:xfrm>
            <a:prstGeom prst="rect">
              <a:avLst/>
            </a:prstGeom>
            <a:blipFill>
              <a:blip r:embed="rId3" cstate="print"/>
              <a:stretch>
                <a:fillRect/>
              </a:stretch>
            </a:blipFill>
          </p:spPr>
          <p:txBody>
            <a:bodyPr wrap="square" lIns="0" tIns="0" rIns="0" bIns="0" rtlCol="0">
              <a:noAutofit/>
            </a:bodyPr>
            <a:lstStyle/>
            <a:p>
              <a:endParaRPr/>
            </a:p>
          </p:txBody>
        </p:sp>
        <p:sp>
          <p:nvSpPr>
            <p:cNvPr id="68" name="object 68"/>
            <p:cNvSpPr txBox="1"/>
            <p:nvPr/>
          </p:nvSpPr>
          <p:spPr>
            <a:xfrm>
              <a:off x="2409190" y="1262429"/>
              <a:ext cx="3633774" cy="35306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a:p>
              <a:pPr marL="291973" marR="22860">
                <a:lnSpc>
                  <a:spcPct val="95825"/>
                </a:lnSpc>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67" name="object 67"/>
            <p:cNvSpPr txBox="1"/>
            <p:nvPr/>
          </p:nvSpPr>
          <p:spPr>
            <a:xfrm>
              <a:off x="5430393" y="4124882"/>
              <a:ext cx="85978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se </a:t>
              </a:r>
              <a:r>
                <a:rPr sz="1200" spc="20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onsid</a:t>
              </a:r>
              <a:r>
                <a:rPr sz="1200" spc="-4" dirty="0" smtClean="0">
                  <a:latin typeface="Times New Roman"/>
                  <a:cs typeface="Times New Roman"/>
                </a:rPr>
                <a:t>e</a:t>
              </a:r>
              <a:r>
                <a:rPr sz="1200" spc="0" dirty="0" smtClean="0">
                  <a:latin typeface="Times New Roman"/>
                  <a:cs typeface="Times New Roman"/>
                </a:rPr>
                <a:t>ra</a:t>
              </a:r>
              <a:endParaRPr sz="1200">
                <a:latin typeface="Times New Roman"/>
                <a:cs typeface="Times New Roman"/>
              </a:endParaRPr>
            </a:p>
          </p:txBody>
        </p:sp>
        <p:sp>
          <p:nvSpPr>
            <p:cNvPr id="66" name="object 66"/>
            <p:cNvSpPr txBox="1"/>
            <p:nvPr/>
          </p:nvSpPr>
          <p:spPr>
            <a:xfrm>
              <a:off x="6344335" y="4124882"/>
              <a:ext cx="45364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 </a:t>
              </a:r>
              <a:r>
                <a:rPr sz="1200" spc="19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a:t>
              </a:r>
              <a:endParaRPr sz="1200">
                <a:latin typeface="Times New Roman"/>
                <a:cs typeface="Times New Roman"/>
              </a:endParaRPr>
            </a:p>
          </p:txBody>
        </p:sp>
        <p:sp>
          <p:nvSpPr>
            <p:cNvPr id="65" name="object 65"/>
            <p:cNvSpPr txBox="1"/>
            <p:nvPr/>
          </p:nvSpPr>
          <p:spPr>
            <a:xfrm>
              <a:off x="5430393" y="6896149"/>
              <a:ext cx="136880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una</a:t>
              </a:r>
              <a:r>
                <a:rPr sz="1200" spc="23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las</a:t>
              </a:r>
              <a:r>
                <a:rPr sz="1200" spc="24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64" name="object 64"/>
            <p:cNvSpPr txBox="1"/>
            <p:nvPr/>
          </p:nvSpPr>
          <p:spPr>
            <a:xfrm>
              <a:off x="5430393" y="7246669"/>
              <a:ext cx="71089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63" name="object 63"/>
            <p:cNvSpPr txBox="1"/>
            <p:nvPr/>
          </p:nvSpPr>
          <p:spPr>
            <a:xfrm>
              <a:off x="6191885" y="971550"/>
              <a:ext cx="571499" cy="609600"/>
            </a:xfrm>
            <a:prstGeom prst="rect">
              <a:avLst/>
            </a:prstGeom>
          </p:spPr>
          <p:txBody>
            <a:bodyPr wrap="square" lIns="0" tIns="0" rIns="0" bIns="0" rtlCol="0">
              <a:noAutofit/>
            </a:bodyPr>
            <a:lstStyle/>
            <a:p>
              <a:pPr>
                <a:lnSpc>
                  <a:spcPts val="600"/>
                </a:lnSpc>
                <a:spcBef>
                  <a:spcPts val="11"/>
                </a:spcBef>
              </a:pPr>
              <a:endParaRPr sz="600"/>
            </a:p>
            <a:p>
              <a:pPr marL="172085">
                <a:lnSpc>
                  <a:spcPct val="101725"/>
                </a:lnSpc>
                <a:spcBef>
                  <a:spcPts val="1000"/>
                </a:spcBef>
              </a:pPr>
              <a:r>
                <a:rPr sz="1000" b="1" spc="0" dirty="0" smtClean="0">
                  <a:solidFill>
                    <a:srgbClr val="FF0000"/>
                  </a:solidFill>
                  <a:latin typeface="Calibri"/>
                  <a:cs typeface="Calibri"/>
                </a:rPr>
                <a:t>P</a:t>
              </a:r>
              <a:r>
                <a:rPr sz="1000" b="1" spc="-9" dirty="0" smtClean="0">
                  <a:solidFill>
                    <a:srgbClr val="FF0000"/>
                  </a:solidFill>
                  <a:latin typeface="Calibri"/>
                  <a:cs typeface="Calibri"/>
                </a:rPr>
                <a:t>E</a:t>
              </a:r>
              <a:r>
                <a:rPr sz="1000" b="1" spc="9" dirty="0" smtClean="0">
                  <a:solidFill>
                    <a:srgbClr val="FF0000"/>
                  </a:solidFill>
                  <a:latin typeface="Calibri"/>
                  <a:cs typeface="Calibri"/>
                </a:rPr>
                <a:t>.</a:t>
              </a:r>
              <a:r>
                <a:rPr sz="1000" b="1" spc="0" dirty="0" smtClean="0">
                  <a:solidFill>
                    <a:srgbClr val="FF0000"/>
                  </a:solidFill>
                  <a:latin typeface="Calibri"/>
                  <a:cs typeface="Calibri"/>
                </a:rPr>
                <a:t>1</a:t>
              </a:r>
              <a:endParaRPr sz="1000">
                <a:latin typeface="Calibri"/>
                <a:cs typeface="Calibri"/>
              </a:endParaRPr>
            </a:p>
          </p:txBody>
        </p:sp>
        <p:sp>
          <p:nvSpPr>
            <p:cNvPr id="62" name="object 62"/>
            <p:cNvSpPr txBox="1"/>
            <p:nvPr/>
          </p:nvSpPr>
          <p:spPr>
            <a:xfrm>
              <a:off x="1371854" y="903985"/>
              <a:ext cx="5461508" cy="1057656"/>
            </a:xfrm>
            <a:prstGeom prst="rect">
              <a:avLst/>
            </a:prstGeom>
          </p:spPr>
          <p:txBody>
            <a:bodyPr wrap="square" lIns="0" tIns="0" rIns="0" bIns="0" rtlCol="0">
              <a:noAutofit/>
            </a:bodyPr>
            <a:lstStyle/>
            <a:p>
              <a:pPr>
                <a:lnSpc>
                  <a:spcPts val="900"/>
                </a:lnSpc>
                <a:spcBef>
                  <a:spcPts val="5"/>
                </a:spcBef>
              </a:pPr>
              <a:endParaRPr sz="900"/>
            </a:p>
            <a:p>
              <a:pPr marR="243588" algn="r">
                <a:lnSpc>
                  <a:spcPts val="189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75" dirty="0" smtClean="0">
                  <a:latin typeface="Times New Roman"/>
                  <a:cs typeface="Times New Roman"/>
                </a:rPr>
                <a:t> </a:t>
              </a:r>
              <a:r>
                <a:rPr sz="1500" b="1" spc="0" baseline="35498" dirty="0" smtClean="0">
                  <a:latin typeface="Calibri"/>
                  <a:cs typeface="Calibri"/>
                </a:rPr>
                <a:t>R</a:t>
              </a:r>
              <a:r>
                <a:rPr sz="1500" b="1" spc="-4" baseline="35498" dirty="0" smtClean="0">
                  <a:latin typeface="Calibri"/>
                  <a:cs typeface="Calibri"/>
                </a:rPr>
                <a:t>E</a:t>
              </a:r>
              <a:r>
                <a:rPr sz="1500" b="1" spc="0" baseline="35498" dirty="0" smtClean="0">
                  <a:latin typeface="Calibri"/>
                  <a:cs typeface="Calibri"/>
                </a:rPr>
                <a:t>F.</a:t>
              </a:r>
              <a:endParaRPr sz="1000">
                <a:latin typeface="Calibri"/>
                <a:cs typeface="Calibri"/>
              </a:endParaRPr>
            </a:p>
            <a:p>
              <a:pPr marR="263958" algn="r">
                <a:lnSpc>
                  <a:spcPct val="101725"/>
                </a:lnSpc>
                <a:spcBef>
                  <a:spcPts val="612"/>
                </a:spcBef>
              </a:pPr>
              <a:r>
                <a:rPr sz="1000" b="1" spc="0" dirty="0" smtClean="0">
                  <a:solidFill>
                    <a:srgbClr val="FF0000"/>
                  </a:solidFill>
                  <a:latin typeface="Calibri"/>
                  <a:cs typeface="Calibri"/>
                </a:rPr>
                <a:t>4/6</a:t>
              </a:r>
              <a:endParaRPr sz="1000">
                <a:latin typeface="Calibri"/>
                <a:cs typeface="Calibri"/>
              </a:endParaRPr>
            </a:p>
            <a:p>
              <a:pPr marL="1120139" marR="776505" indent="-89916">
                <a:lnSpc>
                  <a:spcPct val="95825"/>
                </a:lnSpc>
                <a:spcBef>
                  <a:spcPts val="927"/>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 </a:t>
              </a: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61" name="object 61"/>
            <p:cNvSpPr txBox="1"/>
            <p:nvPr/>
          </p:nvSpPr>
          <p:spPr>
            <a:xfrm>
              <a:off x="1371854" y="1961642"/>
              <a:ext cx="5461508" cy="795527"/>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27"/>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84"/>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60" name="object 60"/>
            <p:cNvSpPr txBox="1"/>
            <p:nvPr/>
          </p:nvSpPr>
          <p:spPr>
            <a:xfrm>
              <a:off x="1371854" y="2757169"/>
              <a:ext cx="309372"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N°</a:t>
              </a:r>
              <a:endParaRPr sz="1200">
                <a:latin typeface="Times New Roman"/>
                <a:cs typeface="Times New Roman"/>
              </a:endParaRPr>
            </a:p>
          </p:txBody>
        </p:sp>
        <p:sp>
          <p:nvSpPr>
            <p:cNvPr id="59" name="object 59"/>
            <p:cNvSpPr txBox="1"/>
            <p:nvPr/>
          </p:nvSpPr>
          <p:spPr>
            <a:xfrm>
              <a:off x="1681226" y="2757169"/>
              <a:ext cx="1315592" cy="363092"/>
            </a:xfrm>
            <a:prstGeom prst="rect">
              <a:avLst/>
            </a:prstGeom>
          </p:spPr>
          <p:txBody>
            <a:bodyPr wrap="square" lIns="0" tIns="0" rIns="0" bIns="0" rtlCol="0">
              <a:noAutofit/>
            </a:bodyPr>
            <a:lstStyle/>
            <a:p>
              <a:pPr marL="185927">
                <a:lnSpc>
                  <a:spcPct val="95825"/>
                </a:lnSpc>
                <a:spcBef>
                  <a:spcPts val="10"/>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TAS</a:t>
              </a:r>
              <a:endParaRPr sz="1200">
                <a:latin typeface="Times New Roman"/>
                <a:cs typeface="Times New Roman"/>
              </a:endParaRPr>
            </a:p>
          </p:txBody>
        </p:sp>
        <p:sp>
          <p:nvSpPr>
            <p:cNvPr id="58" name="object 58"/>
            <p:cNvSpPr txBox="1"/>
            <p:nvPr/>
          </p:nvSpPr>
          <p:spPr>
            <a:xfrm>
              <a:off x="2996819" y="2757169"/>
              <a:ext cx="280415" cy="363092"/>
            </a:xfrm>
            <a:prstGeom prst="rect">
              <a:avLst/>
            </a:prstGeom>
          </p:spPr>
          <p:txBody>
            <a:bodyPr wrap="square" lIns="0" tIns="0" rIns="0" bIns="0" rtlCol="0">
              <a:noAutofit/>
            </a:bodyPr>
            <a:lstStyle/>
            <a:p>
              <a:pPr marL="68579">
                <a:lnSpc>
                  <a:spcPct val="95825"/>
                </a:lnSpc>
                <a:spcBef>
                  <a:spcPts val="10"/>
                </a:spcBef>
              </a:pPr>
              <a:r>
                <a:rPr sz="1200" b="1" spc="4" dirty="0" smtClean="0">
                  <a:latin typeface="Times New Roman"/>
                  <a:cs typeface="Times New Roman"/>
                </a:rPr>
                <a:t>SI</a:t>
              </a:r>
              <a:endParaRPr sz="1200">
                <a:latin typeface="Times New Roman"/>
                <a:cs typeface="Times New Roman"/>
              </a:endParaRPr>
            </a:p>
          </p:txBody>
        </p:sp>
        <p:sp>
          <p:nvSpPr>
            <p:cNvPr id="57" name="object 57"/>
            <p:cNvSpPr txBox="1"/>
            <p:nvPr/>
          </p:nvSpPr>
          <p:spPr>
            <a:xfrm>
              <a:off x="3277234" y="2757169"/>
              <a:ext cx="365760" cy="363092"/>
            </a:xfrm>
            <a:prstGeom prst="rect">
              <a:avLst/>
            </a:prstGeom>
          </p:spPr>
          <p:txBody>
            <a:bodyPr wrap="square" lIns="0" tIns="0" rIns="0" bIns="0" rtlCol="0">
              <a:noAutofit/>
            </a:bodyPr>
            <a:lstStyle/>
            <a:p>
              <a:pPr marL="68580">
                <a:lnSpc>
                  <a:spcPct val="95825"/>
                </a:lnSpc>
                <a:spcBef>
                  <a:spcPts val="10"/>
                </a:spcBef>
              </a:pPr>
              <a:r>
                <a:rPr sz="1200" b="1" spc="0" dirty="0" smtClean="0">
                  <a:latin typeface="Times New Roman"/>
                  <a:cs typeface="Times New Roman"/>
                </a:rPr>
                <a:t>NO</a:t>
              </a:r>
              <a:endParaRPr sz="1200">
                <a:latin typeface="Times New Roman"/>
                <a:cs typeface="Times New Roman"/>
              </a:endParaRPr>
            </a:p>
          </p:txBody>
        </p:sp>
        <p:sp>
          <p:nvSpPr>
            <p:cNvPr id="56" name="object 56"/>
            <p:cNvSpPr txBox="1"/>
            <p:nvPr/>
          </p:nvSpPr>
          <p:spPr>
            <a:xfrm>
              <a:off x="3642995" y="2757169"/>
              <a:ext cx="1731517" cy="181737"/>
            </a:xfrm>
            <a:prstGeom prst="rect">
              <a:avLst/>
            </a:prstGeom>
          </p:spPr>
          <p:txBody>
            <a:bodyPr wrap="square" lIns="0" tIns="0" rIns="0" bIns="0" rtlCol="0">
              <a:noAutofit/>
            </a:bodyPr>
            <a:lstStyle/>
            <a:p>
              <a:pPr marL="513587">
                <a:lnSpc>
                  <a:spcPct val="95825"/>
                </a:lnSpc>
                <a:spcBef>
                  <a:spcPts val="10"/>
                </a:spcBef>
              </a:pPr>
              <a:r>
                <a:rPr sz="1200" b="1" spc="-14" dirty="0" smtClean="0">
                  <a:latin typeface="Times New Roman"/>
                  <a:cs typeface="Times New Roman"/>
                </a:rPr>
                <a:t>P</a:t>
              </a:r>
              <a:r>
                <a:rPr sz="1200" b="1" spc="9" dirty="0" smtClean="0">
                  <a:latin typeface="Times New Roman"/>
                  <a:cs typeface="Times New Roman"/>
                </a:rPr>
                <a:t>U</a:t>
              </a:r>
              <a:r>
                <a:rPr sz="1200" b="1" spc="0" dirty="0" smtClean="0">
                  <a:latin typeface="Times New Roman"/>
                  <a:cs typeface="Times New Roman"/>
                </a:rPr>
                <a:t>NTAJE</a:t>
              </a:r>
              <a:endParaRPr sz="1200">
                <a:latin typeface="Times New Roman"/>
                <a:cs typeface="Times New Roman"/>
              </a:endParaRPr>
            </a:p>
          </p:txBody>
        </p:sp>
        <p:sp>
          <p:nvSpPr>
            <p:cNvPr id="55" name="object 55"/>
            <p:cNvSpPr txBox="1"/>
            <p:nvPr/>
          </p:nvSpPr>
          <p:spPr>
            <a:xfrm>
              <a:off x="5374513" y="2757169"/>
              <a:ext cx="1458849"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O</a:t>
              </a:r>
              <a:r>
                <a:rPr sz="1200" b="1" spc="4" dirty="0" smtClean="0">
                  <a:latin typeface="Times New Roman"/>
                  <a:cs typeface="Times New Roman"/>
                </a:rPr>
                <a:t>BS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54" name="object 54"/>
            <p:cNvSpPr txBox="1"/>
            <p:nvPr/>
          </p:nvSpPr>
          <p:spPr>
            <a:xfrm>
              <a:off x="3642995" y="2938906"/>
              <a:ext cx="960374"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TENI</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p:txBody>
        </p:sp>
        <p:sp>
          <p:nvSpPr>
            <p:cNvPr id="53" name="object 53"/>
            <p:cNvSpPr txBox="1"/>
            <p:nvPr/>
          </p:nvSpPr>
          <p:spPr>
            <a:xfrm>
              <a:off x="4603369" y="2938906"/>
              <a:ext cx="771143"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Ó</a:t>
              </a:r>
              <a:r>
                <a:rPr sz="1200" b="1" spc="-9"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O</a:t>
              </a:r>
              <a:endParaRPr sz="1200">
                <a:latin typeface="Times New Roman"/>
                <a:cs typeface="Times New Roman"/>
              </a:endParaRPr>
            </a:p>
          </p:txBody>
        </p:sp>
        <p:sp>
          <p:nvSpPr>
            <p:cNvPr id="52" name="object 52"/>
            <p:cNvSpPr txBox="1"/>
            <p:nvPr/>
          </p:nvSpPr>
          <p:spPr>
            <a:xfrm>
              <a:off x="1371854" y="3120262"/>
              <a:ext cx="309372" cy="649224"/>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19</a:t>
              </a:r>
              <a:endParaRPr sz="1200">
                <a:latin typeface="Times New Roman"/>
                <a:cs typeface="Times New Roman"/>
              </a:endParaRPr>
            </a:p>
          </p:txBody>
        </p:sp>
        <p:sp>
          <p:nvSpPr>
            <p:cNvPr id="51" name="object 51"/>
            <p:cNvSpPr txBox="1"/>
            <p:nvPr/>
          </p:nvSpPr>
          <p:spPr>
            <a:xfrm>
              <a:off x="1681226" y="3120262"/>
              <a:ext cx="1315592" cy="649224"/>
            </a:xfrm>
            <a:prstGeom prst="rect">
              <a:avLst/>
            </a:prstGeom>
          </p:spPr>
          <p:txBody>
            <a:bodyPr wrap="square" lIns="0" tIns="0" rIns="0" bIns="0" rtlCol="0">
              <a:noAutofit/>
            </a:bodyPr>
            <a:lstStyle/>
            <a:p>
              <a:pPr marL="67055" marR="45099">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a:t>
              </a:r>
              <a:r>
                <a:rPr sz="1100" spc="155"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ane</a:t>
              </a:r>
              <a:r>
                <a:rPr sz="1100" spc="4" dirty="0" smtClean="0">
                  <a:latin typeface="Times New Roman"/>
                  <a:cs typeface="Times New Roman"/>
                </a:rPr>
                <a:t>j</a:t>
              </a:r>
              <a:r>
                <a:rPr sz="1100" spc="0" dirty="0" smtClean="0">
                  <a:latin typeface="Times New Roman"/>
                  <a:cs typeface="Times New Roman"/>
                </a:rPr>
                <a:t>an</a:t>
              </a:r>
              <a:r>
                <a:rPr sz="1100" spc="145" dirty="0" smtClean="0">
                  <a:latin typeface="Times New Roman"/>
                  <a:cs typeface="Times New Roman"/>
                </a:rPr>
                <a:t> </a:t>
              </a:r>
              <a:r>
                <a:rPr sz="1100" spc="0"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e</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 de</a:t>
              </a:r>
              <a:r>
                <a:rPr sz="1100" spc="160" dirty="0" smtClean="0">
                  <a:latin typeface="Times New Roman"/>
                  <a:cs typeface="Times New Roman"/>
                </a:rPr>
                <a:t> </a:t>
              </a:r>
              <a:r>
                <a:rPr sz="1100" spc="-4" dirty="0" smtClean="0">
                  <a:latin typeface="Times New Roman"/>
                  <a:cs typeface="Times New Roman"/>
                </a:rPr>
                <a:t>t</a:t>
              </a:r>
              <a:r>
                <a:rPr sz="1100" spc="0" dirty="0" smtClean="0">
                  <a:latin typeface="Times New Roman"/>
                  <a:cs typeface="Times New Roman"/>
                </a:rPr>
                <a:t>o</a:t>
              </a:r>
              <a:r>
                <a:rPr sz="1100" spc="4" dirty="0" smtClean="0">
                  <a:latin typeface="Times New Roman"/>
                  <a:cs typeface="Times New Roman"/>
                </a:rPr>
                <a:t>l</a:t>
              </a:r>
              <a:r>
                <a:rPr sz="1100" spc="-9" dirty="0" smtClean="0">
                  <a:latin typeface="Times New Roman"/>
                  <a:cs typeface="Times New Roman"/>
                </a:rPr>
                <a:t>e</a:t>
              </a:r>
              <a:r>
                <a:rPr sz="1100" spc="4" dirty="0" smtClean="0">
                  <a:latin typeface="Times New Roman"/>
                  <a:cs typeface="Times New Roman"/>
                </a:rPr>
                <a:t>r</a:t>
              </a:r>
              <a:r>
                <a:rPr sz="1100" spc="0" dirty="0" smtClean="0">
                  <a:latin typeface="Times New Roman"/>
                  <a:cs typeface="Times New Roman"/>
                </a:rPr>
                <a:t>a</a:t>
              </a:r>
              <a:r>
                <a:rPr sz="1100" spc="-9" dirty="0" smtClean="0">
                  <a:latin typeface="Times New Roman"/>
                  <a:cs typeface="Times New Roman"/>
                </a:rPr>
                <a:t>n</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a</a:t>
              </a:r>
              <a:r>
                <a:rPr sz="1100" spc="160" dirty="0" smtClean="0">
                  <a:latin typeface="Times New Roman"/>
                  <a:cs typeface="Times New Roman"/>
                </a:rPr>
                <a:t> </a:t>
              </a:r>
              <a:r>
                <a:rPr sz="1100" spc="0" dirty="0" smtClean="0">
                  <a:latin typeface="Times New Roman"/>
                  <a:cs typeface="Times New Roman"/>
                </a:rPr>
                <a:t>a</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e</a:t>
              </a:r>
              <a:r>
                <a:rPr sz="1100" spc="155"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a:t>
              </a:r>
              <a:endParaRPr sz="1100">
                <a:latin typeface="Times New Roman"/>
                <a:cs typeface="Times New Roman"/>
              </a:endParaRPr>
            </a:p>
            <a:p>
              <a:pPr marL="67055" marR="46132">
                <a:lnSpc>
                  <a:spcPts val="1260"/>
                </a:lnSpc>
                <a:spcBef>
                  <a:spcPts val="9"/>
                </a:spcBef>
              </a:pPr>
              <a:r>
                <a:rPr sz="1100" spc="4" dirty="0" smtClean="0">
                  <a:latin typeface="Times New Roman"/>
                  <a:cs typeface="Times New Roman"/>
                </a:rPr>
                <a:t>ri</a:t>
              </a:r>
              <a:r>
                <a:rPr sz="1100" spc="-9" dirty="0" smtClean="0">
                  <a:latin typeface="Times New Roman"/>
                  <a:cs typeface="Times New Roman"/>
                </a:rPr>
                <a:t>e</a:t>
              </a:r>
              <a:r>
                <a:rPr sz="1100" spc="0" dirty="0" smtClean="0">
                  <a:latin typeface="Times New Roman"/>
                  <a:cs typeface="Times New Roman"/>
                </a:rPr>
                <a:t>s</a:t>
              </a:r>
              <a:r>
                <a:rPr sz="1100" spc="-9" dirty="0" smtClean="0">
                  <a:latin typeface="Times New Roman"/>
                  <a:cs typeface="Times New Roman"/>
                </a:rPr>
                <a:t>g</a:t>
              </a:r>
              <a:r>
                <a:rPr sz="1100" spc="0" dirty="0" smtClean="0">
                  <a:latin typeface="Times New Roman"/>
                  <a:cs typeface="Times New Roman"/>
                </a:rPr>
                <a:t>o  </a:t>
              </a:r>
              <a:r>
                <a:rPr sz="1100" spc="205" dirty="0" smtClean="0">
                  <a:latin typeface="Times New Roman"/>
                  <a:cs typeface="Times New Roman"/>
                </a:rPr>
                <a:t> </a:t>
              </a:r>
              <a:r>
                <a:rPr sz="1100" spc="0" dirty="0" smtClean="0">
                  <a:latin typeface="Times New Roman"/>
                  <a:cs typeface="Times New Roman"/>
                </a:rPr>
                <a:t>por  </a:t>
              </a:r>
              <a:r>
                <a:rPr sz="1100" spc="210" dirty="0" smtClean="0">
                  <a:latin typeface="Times New Roman"/>
                  <a:cs typeface="Times New Roman"/>
                </a:rPr>
                <a:t> </a:t>
              </a:r>
              <a:r>
                <a:rPr sz="1100" spc="0" dirty="0" smtClean="0">
                  <a:latin typeface="Times New Roman"/>
                  <a:cs typeface="Times New Roman"/>
                </a:rPr>
                <a:t>e</a:t>
              </a:r>
              <a:r>
                <a:rPr sz="1100" spc="4" dirty="0" smtClean="0">
                  <a:latin typeface="Times New Roman"/>
                  <a:cs typeface="Times New Roman"/>
                </a:rPr>
                <a:t>rr</a:t>
              </a:r>
              <a:r>
                <a:rPr sz="1100" spc="-9"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e</a:t>
              </a:r>
              <a:r>
                <a:rPr sz="1100" spc="0" dirty="0" smtClean="0">
                  <a:latin typeface="Times New Roman"/>
                  <a:cs typeface="Times New Roman"/>
                </a:rPr>
                <a:t>s con</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b</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a:t>
              </a:r>
              <a:endParaRPr sz="1100">
                <a:latin typeface="Times New Roman"/>
                <a:cs typeface="Times New Roman"/>
              </a:endParaRPr>
            </a:p>
          </p:txBody>
        </p:sp>
        <p:sp>
          <p:nvSpPr>
            <p:cNvPr id="50" name="object 50"/>
            <p:cNvSpPr txBox="1"/>
            <p:nvPr/>
          </p:nvSpPr>
          <p:spPr>
            <a:xfrm>
              <a:off x="2996819" y="3120262"/>
              <a:ext cx="280415" cy="649224"/>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49" name="object 49"/>
            <p:cNvSpPr txBox="1"/>
            <p:nvPr/>
          </p:nvSpPr>
          <p:spPr>
            <a:xfrm>
              <a:off x="3277234" y="3120262"/>
              <a:ext cx="365760" cy="649224"/>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3642995" y="3120262"/>
              <a:ext cx="960374" cy="649224"/>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47" name="object 47"/>
            <p:cNvSpPr txBox="1"/>
            <p:nvPr/>
          </p:nvSpPr>
          <p:spPr>
            <a:xfrm>
              <a:off x="4603369" y="3120262"/>
              <a:ext cx="771143" cy="649224"/>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46" name="object 46"/>
            <p:cNvSpPr txBox="1"/>
            <p:nvPr/>
          </p:nvSpPr>
          <p:spPr>
            <a:xfrm>
              <a:off x="5374513" y="3120262"/>
              <a:ext cx="1458849" cy="649224"/>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371854" y="3769486"/>
              <a:ext cx="309372" cy="809243"/>
            </a:xfrm>
            <a:prstGeom prst="rect">
              <a:avLst/>
            </a:prstGeom>
          </p:spPr>
          <p:txBody>
            <a:bodyPr wrap="square" lIns="0" tIns="0" rIns="0" bIns="0" rtlCol="0">
              <a:noAutofit/>
            </a:bodyPr>
            <a:lstStyle/>
            <a:p>
              <a:pPr>
                <a:lnSpc>
                  <a:spcPts val="700"/>
                </a:lnSpc>
                <a:spcBef>
                  <a:spcPts val="43"/>
                </a:spcBef>
              </a:pPr>
              <a:endParaRPr sz="700"/>
            </a:p>
            <a:p>
              <a:pPr marL="77723">
                <a:lnSpc>
                  <a:spcPct val="95825"/>
                </a:lnSpc>
                <a:spcBef>
                  <a:spcPts val="2000"/>
                </a:spcBef>
              </a:pPr>
              <a:r>
                <a:rPr sz="1200" spc="0" dirty="0" smtClean="0">
                  <a:latin typeface="Times New Roman"/>
                  <a:cs typeface="Times New Roman"/>
                </a:rPr>
                <a:t>20</a:t>
              </a:r>
              <a:endParaRPr sz="1200">
                <a:latin typeface="Times New Roman"/>
                <a:cs typeface="Times New Roman"/>
              </a:endParaRPr>
            </a:p>
          </p:txBody>
        </p:sp>
        <p:sp>
          <p:nvSpPr>
            <p:cNvPr id="44" name="object 44"/>
            <p:cNvSpPr txBox="1"/>
            <p:nvPr/>
          </p:nvSpPr>
          <p:spPr>
            <a:xfrm>
              <a:off x="1681226" y="3769486"/>
              <a:ext cx="1315592" cy="809243"/>
            </a:xfrm>
            <a:prstGeom prst="rect">
              <a:avLst/>
            </a:prstGeom>
          </p:spPr>
          <p:txBody>
            <a:bodyPr wrap="square" lIns="0" tIns="0" rIns="0" bIns="0" rtlCol="0">
              <a:noAutofit/>
            </a:bodyPr>
            <a:lstStyle/>
            <a:p>
              <a:pPr marL="67055" marR="45431" algn="just">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   puede con</a:t>
              </a:r>
              <a:r>
                <a:rPr sz="1100" spc="4" dirty="0" smtClean="0">
                  <a:latin typeface="Times New Roman"/>
                  <a:cs typeface="Times New Roman"/>
                </a:rPr>
                <a:t>s</a:t>
              </a:r>
              <a:r>
                <a:rPr sz="1100" spc="-4" dirty="0" smtClean="0">
                  <a:latin typeface="Times New Roman"/>
                  <a:cs typeface="Times New Roman"/>
                </a:rPr>
                <a:t>i</a:t>
              </a:r>
              <a:r>
                <a:rPr sz="1100" spc="0" dirty="0" smtClean="0">
                  <a:latin typeface="Times New Roman"/>
                  <a:cs typeface="Times New Roman"/>
                </a:rPr>
                <a:t>de</a:t>
              </a:r>
              <a:r>
                <a:rPr sz="1100" spc="-4" dirty="0" smtClean="0">
                  <a:latin typeface="Times New Roman"/>
                  <a:cs typeface="Times New Roman"/>
                </a:rPr>
                <a:t>r</a:t>
              </a:r>
              <a:r>
                <a:rPr sz="1100" spc="0" dirty="0" smtClean="0">
                  <a:latin typeface="Times New Roman"/>
                  <a:cs typeface="Times New Roman"/>
                </a:rPr>
                <a:t>ar       </a:t>
              </a:r>
              <a:r>
                <a:rPr sz="1100" spc="50" dirty="0" smtClean="0">
                  <a:latin typeface="Times New Roman"/>
                  <a:cs typeface="Times New Roman"/>
                </a:rPr>
                <a:t> </a:t>
              </a: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o</a:t>
              </a:r>
              <a:endParaRPr sz="1100">
                <a:latin typeface="Times New Roman"/>
                <a:cs typeface="Times New Roman"/>
              </a:endParaRPr>
            </a:p>
            <a:p>
              <a:pPr marL="67055" marR="45571" algn="just">
                <a:lnSpc>
                  <a:spcPts val="1260"/>
                </a:lnSpc>
                <a:spcBef>
                  <a:spcPts val="9"/>
                </a:spcBef>
              </a:pPr>
              <a:r>
                <a:rPr sz="1100" spc="4" dirty="0" smtClean="0">
                  <a:latin typeface="Times New Roman"/>
                  <a:cs typeface="Times New Roman"/>
                </a:rPr>
                <a:t>ri</a:t>
              </a:r>
              <a:r>
                <a:rPr sz="1100" spc="-9" dirty="0" smtClean="0">
                  <a:latin typeface="Times New Roman"/>
                  <a:cs typeface="Times New Roman"/>
                </a:rPr>
                <a:t>e</a:t>
              </a:r>
              <a:r>
                <a:rPr sz="1100" spc="0" dirty="0" smtClean="0">
                  <a:latin typeface="Times New Roman"/>
                  <a:cs typeface="Times New Roman"/>
                </a:rPr>
                <a:t>s</a:t>
              </a:r>
              <a:r>
                <a:rPr sz="1100" spc="-9" dirty="0" smtClean="0">
                  <a:latin typeface="Times New Roman"/>
                  <a:cs typeface="Times New Roman"/>
                </a:rPr>
                <a:t>g</a:t>
              </a:r>
              <a:r>
                <a:rPr sz="1100" spc="0" dirty="0" smtClean="0">
                  <a:latin typeface="Times New Roman"/>
                  <a:cs typeface="Times New Roman"/>
                </a:rPr>
                <a:t>o </a:t>
              </a:r>
              <a:r>
                <a:rPr sz="1100" spc="4" dirty="0" smtClean="0">
                  <a:latin typeface="Times New Roman"/>
                  <a:cs typeface="Times New Roman"/>
                </a:rPr>
                <a:t>l</a:t>
              </a:r>
              <a:r>
                <a:rPr sz="1100" spc="0" dirty="0" smtClean="0">
                  <a:latin typeface="Times New Roman"/>
                  <a:cs typeface="Times New Roman"/>
                </a:rPr>
                <a:t>a ca</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n</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a de un p</a:t>
              </a:r>
              <a:r>
                <a:rPr sz="1100" spc="4" dirty="0" smtClean="0">
                  <a:latin typeface="Times New Roman"/>
                  <a:cs typeface="Times New Roman"/>
                </a:rPr>
                <a:t>r</a:t>
              </a:r>
              <a:r>
                <a:rPr sz="1100" spc="0" dirty="0" smtClean="0">
                  <a:latin typeface="Times New Roman"/>
                  <a:cs typeface="Times New Roman"/>
                </a:rPr>
                <a:t>o</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a de capa</a:t>
              </a:r>
              <a:r>
                <a:rPr sz="1100" spc="-9" dirty="0" smtClean="0">
                  <a:latin typeface="Times New Roman"/>
                  <a:cs typeface="Times New Roman"/>
                </a:rPr>
                <a:t>c</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p:txBody>
        </p:sp>
        <p:sp>
          <p:nvSpPr>
            <p:cNvPr id="43" name="object 43"/>
            <p:cNvSpPr txBox="1"/>
            <p:nvPr/>
          </p:nvSpPr>
          <p:spPr>
            <a:xfrm>
              <a:off x="2996819" y="3769486"/>
              <a:ext cx="280415" cy="809243"/>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42" name="object 42"/>
            <p:cNvSpPr txBox="1"/>
            <p:nvPr/>
          </p:nvSpPr>
          <p:spPr>
            <a:xfrm>
              <a:off x="3277234" y="3769486"/>
              <a:ext cx="365760" cy="809243"/>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3642995" y="3769486"/>
              <a:ext cx="960374" cy="809243"/>
            </a:xfrm>
            <a:prstGeom prst="rect">
              <a:avLst/>
            </a:prstGeom>
          </p:spPr>
          <p:txBody>
            <a:bodyPr wrap="square" lIns="0" tIns="0" rIns="0" bIns="0" rtlCol="0">
              <a:noAutofit/>
            </a:bodyPr>
            <a:lstStyle/>
            <a:p>
              <a:pPr>
                <a:lnSpc>
                  <a:spcPts val="700"/>
                </a:lnSpc>
                <a:spcBef>
                  <a:spcPts val="43"/>
                </a:spcBef>
              </a:pPr>
              <a:endParaRPr sz="700"/>
            </a:p>
            <a:p>
              <a:pPr marL="416305" marR="419608" algn="ctr">
                <a:lnSpc>
                  <a:spcPct val="95825"/>
                </a:lnSpc>
                <a:spcBef>
                  <a:spcPts val="2000"/>
                </a:spcBef>
              </a:pPr>
              <a:r>
                <a:rPr sz="1200" spc="0" dirty="0" smtClean="0">
                  <a:latin typeface="Times New Roman"/>
                  <a:cs typeface="Times New Roman"/>
                </a:rPr>
                <a:t>7</a:t>
              </a:r>
              <a:endParaRPr sz="1200">
                <a:latin typeface="Times New Roman"/>
                <a:cs typeface="Times New Roman"/>
              </a:endParaRPr>
            </a:p>
          </p:txBody>
        </p:sp>
        <p:sp>
          <p:nvSpPr>
            <p:cNvPr id="40" name="object 40"/>
            <p:cNvSpPr txBox="1"/>
            <p:nvPr/>
          </p:nvSpPr>
          <p:spPr>
            <a:xfrm>
              <a:off x="4603369" y="3769486"/>
              <a:ext cx="771143" cy="809243"/>
            </a:xfrm>
            <a:prstGeom prst="rect">
              <a:avLst/>
            </a:prstGeom>
          </p:spPr>
          <p:txBody>
            <a:bodyPr wrap="square" lIns="0" tIns="0" rIns="0" bIns="0" rtlCol="0">
              <a:noAutofit/>
            </a:bodyPr>
            <a:lstStyle/>
            <a:p>
              <a:pPr>
                <a:lnSpc>
                  <a:spcPts val="700"/>
                </a:lnSpc>
                <a:spcBef>
                  <a:spcPts val="43"/>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9" name="object 39"/>
            <p:cNvSpPr txBox="1"/>
            <p:nvPr/>
          </p:nvSpPr>
          <p:spPr>
            <a:xfrm>
              <a:off x="5374513" y="3769486"/>
              <a:ext cx="1458849" cy="809243"/>
            </a:xfrm>
            <a:prstGeom prst="rect">
              <a:avLst/>
            </a:prstGeom>
          </p:spPr>
          <p:txBody>
            <a:bodyPr wrap="square" lIns="0" tIns="0" rIns="0" bIns="0" rtlCol="0">
              <a:noAutofit/>
            </a:bodyPr>
            <a:lstStyle/>
            <a:p>
              <a:pPr marL="68579" marR="43741">
                <a:lnSpc>
                  <a:spcPts val="1380"/>
                </a:lnSpc>
                <a:spcBef>
                  <a:spcPts val="69"/>
                </a:spcBef>
              </a:pPr>
              <a:r>
                <a:rPr sz="1200" spc="-14" dirty="0" smtClean="0">
                  <a:latin typeface="Times New Roman"/>
                  <a:cs typeface="Times New Roman"/>
                </a:rPr>
                <a:t>L</a:t>
              </a:r>
              <a:r>
                <a:rPr sz="1200" spc="0" dirty="0" smtClean="0">
                  <a:latin typeface="Times New Roman"/>
                  <a:cs typeface="Times New Roman"/>
                </a:rPr>
                <a:t>a  </a:t>
              </a:r>
              <a:r>
                <a:rPr sz="1200" spc="175"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a:t>
              </a:r>
              <a:r>
                <a:rPr sz="1200" spc="-4" dirty="0" smtClean="0">
                  <a:latin typeface="Times New Roman"/>
                  <a:cs typeface="Times New Roman"/>
                </a:rPr>
                <a:t>c</a:t>
              </a:r>
              <a:r>
                <a:rPr sz="1200" spc="0" dirty="0" smtClean="0">
                  <a:latin typeface="Times New Roman"/>
                  <a:cs typeface="Times New Roman"/>
                </a:rPr>
                <a:t>ión  </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 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a:t>
              </a:r>
              <a:r>
                <a:rPr sz="1200" spc="-9" dirty="0" smtClean="0">
                  <a:latin typeface="Times New Roman"/>
                  <a:cs typeface="Times New Roman"/>
                </a:rPr>
                <a:t>a</a:t>
              </a:r>
              <a:r>
                <a:rPr sz="1200" spc="0" dirty="0" smtClean="0">
                  <a:latin typeface="Times New Roman"/>
                  <a:cs typeface="Times New Roman"/>
                </a:rPr>
                <a:t>, </a:t>
              </a:r>
              <a:r>
                <a:rPr sz="1200" spc="285" dirty="0" smtClean="0">
                  <a:latin typeface="Times New Roman"/>
                  <a:cs typeface="Times New Roman"/>
                </a:rPr>
                <a:t> </a:t>
              </a:r>
              <a:r>
                <a:rPr sz="1200" spc="0" dirty="0" smtClean="0">
                  <a:latin typeface="Times New Roman"/>
                  <a:cs typeface="Times New Roman"/>
                </a:rPr>
                <a:t>no </a:t>
              </a:r>
              <a:r>
                <a:rPr sz="1200" spc="285" dirty="0" smtClean="0">
                  <a:latin typeface="Times New Roman"/>
                  <a:cs typeface="Times New Roman"/>
                </a:rPr>
                <a:t> </a:t>
              </a:r>
              <a:r>
                <a:rPr sz="1200" spc="0" dirty="0" smtClean="0">
                  <a:latin typeface="Times New Roman"/>
                  <a:cs typeface="Times New Roman"/>
                </a:rPr>
                <a:t>siempre</a:t>
              </a:r>
              <a:endParaRPr sz="1200">
                <a:latin typeface="Times New Roman"/>
                <a:cs typeface="Times New Roman"/>
              </a:endParaRPr>
            </a:p>
            <a:p>
              <a:pPr marL="68579">
                <a:lnSpc>
                  <a:spcPct val="95825"/>
                </a:lnSpc>
                <a:spcBef>
                  <a:spcPts val="1294"/>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38" name="object 38"/>
            <p:cNvSpPr txBox="1"/>
            <p:nvPr/>
          </p:nvSpPr>
          <p:spPr>
            <a:xfrm>
              <a:off x="1371854" y="4578730"/>
              <a:ext cx="5461508" cy="181610"/>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RE</a:t>
              </a:r>
              <a:r>
                <a:rPr sz="1200" b="1" spc="4" dirty="0" smtClean="0">
                  <a:latin typeface="Times New Roman"/>
                  <a:cs typeface="Times New Roman"/>
                </a:rPr>
                <a:t>S</a:t>
              </a:r>
              <a:r>
                <a:rPr sz="1200" b="1" spc="-14" dirty="0" smtClean="0">
                  <a:latin typeface="Times New Roman"/>
                  <a:cs typeface="Times New Roman"/>
                </a:rPr>
                <a:t>P</a:t>
              </a:r>
              <a:r>
                <a:rPr sz="1200" b="1" spc="0" dirty="0" smtClean="0">
                  <a:latin typeface="Times New Roman"/>
                  <a:cs typeface="Times New Roman"/>
                </a:rPr>
                <a:t>UE</a:t>
              </a:r>
              <a:r>
                <a:rPr sz="1200" b="1" spc="4" dirty="0" smtClean="0">
                  <a:latin typeface="Times New Roman"/>
                  <a:cs typeface="Times New Roman"/>
                </a:rPr>
                <a:t>S</a:t>
              </a:r>
              <a:r>
                <a:rPr sz="1200" b="1" spc="0" dirty="0" smtClean="0">
                  <a:latin typeface="Times New Roman"/>
                  <a:cs typeface="Times New Roman"/>
                </a:rPr>
                <a:t>TA </a:t>
              </a:r>
              <a:r>
                <a:rPr sz="1200" b="1" spc="-4" dirty="0" smtClean="0">
                  <a:latin typeface="Times New Roman"/>
                  <a:cs typeface="Times New Roman"/>
                </a:rPr>
                <a:t>A</a:t>
              </a:r>
              <a:r>
                <a:rPr sz="1200" b="1" spc="0" dirty="0" smtClean="0">
                  <a:latin typeface="Times New Roman"/>
                  <a:cs typeface="Times New Roman"/>
                </a:rPr>
                <a:t>L 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a:t>
              </a:r>
              <a:endParaRPr sz="1200">
                <a:latin typeface="Times New Roman"/>
                <a:cs typeface="Times New Roman"/>
              </a:endParaRPr>
            </a:p>
          </p:txBody>
        </p:sp>
        <p:sp>
          <p:nvSpPr>
            <p:cNvPr id="37" name="object 37"/>
            <p:cNvSpPr txBox="1"/>
            <p:nvPr/>
          </p:nvSpPr>
          <p:spPr>
            <a:xfrm>
              <a:off x="1371854" y="4760341"/>
              <a:ext cx="309372" cy="970787"/>
            </a:xfrm>
            <a:prstGeom prst="rect">
              <a:avLst/>
            </a:prstGeom>
          </p:spPr>
          <p:txBody>
            <a:bodyPr wrap="square" lIns="0" tIns="0" rIns="0" bIns="0" rtlCol="0">
              <a:noAutofit/>
            </a:bodyPr>
            <a:lstStyle/>
            <a:p>
              <a:pPr>
                <a:lnSpc>
                  <a:spcPts val="700"/>
                </a:lnSpc>
                <a:spcBef>
                  <a:spcPts val="43"/>
                </a:spcBef>
              </a:pPr>
              <a:endParaRPr sz="700"/>
            </a:p>
            <a:p>
              <a:pPr marL="77723">
                <a:lnSpc>
                  <a:spcPct val="95825"/>
                </a:lnSpc>
                <a:spcBef>
                  <a:spcPts val="2000"/>
                </a:spcBef>
              </a:pPr>
              <a:r>
                <a:rPr sz="1200" spc="0" dirty="0" smtClean="0">
                  <a:latin typeface="Times New Roman"/>
                  <a:cs typeface="Times New Roman"/>
                </a:rPr>
                <a:t>21</a:t>
              </a:r>
              <a:endParaRPr sz="1200">
                <a:latin typeface="Times New Roman"/>
                <a:cs typeface="Times New Roman"/>
              </a:endParaRPr>
            </a:p>
          </p:txBody>
        </p:sp>
        <p:sp>
          <p:nvSpPr>
            <p:cNvPr id="36" name="object 36"/>
            <p:cNvSpPr txBox="1"/>
            <p:nvPr/>
          </p:nvSpPr>
          <p:spPr>
            <a:xfrm>
              <a:off x="1681226" y="4760341"/>
              <a:ext cx="1315592" cy="970787"/>
            </a:xfrm>
            <a:prstGeom prst="rect">
              <a:avLst/>
            </a:prstGeom>
          </p:spPr>
          <p:txBody>
            <a:bodyPr wrap="square" lIns="0" tIns="0" rIns="0" bIns="0" rtlCol="0">
              <a:noAutofit/>
            </a:bodyPr>
            <a:lstStyle/>
            <a:p>
              <a:pPr marL="67055" marR="45084">
                <a:lnSpc>
                  <a:spcPts val="1270"/>
                </a:lnSpc>
                <a:spcBef>
                  <a:spcPts val="63"/>
                </a:spcBef>
              </a:pPr>
              <a:r>
                <a:rPr sz="1100" spc="-9" dirty="0" smtClean="0">
                  <a:latin typeface="Times New Roman"/>
                  <a:cs typeface="Times New Roman"/>
                </a:rPr>
                <a:t>¿</a:t>
              </a:r>
              <a:r>
                <a:rPr sz="1100" spc="0" dirty="0" smtClean="0">
                  <a:latin typeface="Times New Roman"/>
                  <a:cs typeface="Times New Roman"/>
                </a:rPr>
                <a:t>Si  </a:t>
              </a:r>
              <a:r>
                <a:rPr sz="1100" spc="245" dirty="0" smtClean="0">
                  <a:latin typeface="Times New Roman"/>
                  <a:cs typeface="Times New Roman"/>
                </a:rPr>
                <a:t> </a:t>
              </a:r>
              <a:r>
                <a:rPr sz="1100" spc="0" dirty="0" smtClean="0">
                  <a:latin typeface="Times New Roman"/>
                  <a:cs typeface="Times New Roman"/>
                </a:rPr>
                <a:t>se  </a:t>
              </a:r>
              <a:r>
                <a:rPr sz="1100" spc="250" dirty="0" smtClean="0">
                  <a:latin typeface="Times New Roman"/>
                  <a:cs typeface="Times New Roman"/>
                </a:rPr>
                <a:t> </a:t>
              </a:r>
              <a:r>
                <a:rPr sz="1100" spc="0" dirty="0" smtClean="0">
                  <a:latin typeface="Times New Roman"/>
                  <a:cs typeface="Times New Roman"/>
                </a:rPr>
                <a:t>en</a:t>
              </a:r>
              <a:r>
                <a:rPr sz="1100" spc="-9" dirty="0" smtClean="0">
                  <a:latin typeface="Times New Roman"/>
                  <a:cs typeface="Times New Roman"/>
                </a:rPr>
                <a:t>c</a:t>
              </a:r>
              <a:r>
                <a:rPr sz="1100" spc="0" dirty="0" smtClean="0">
                  <a:latin typeface="Times New Roman"/>
                  <a:cs typeface="Times New Roman"/>
                </a:rPr>
                <a:t>ue</a:t>
              </a:r>
              <a:r>
                <a:rPr sz="1100" spc="-9" dirty="0" smtClean="0">
                  <a:latin typeface="Times New Roman"/>
                  <a:cs typeface="Times New Roman"/>
                </a:rPr>
                <a:t>n</a:t>
              </a:r>
              <a:r>
                <a:rPr sz="1100" spc="4" dirty="0" smtClean="0">
                  <a:latin typeface="Times New Roman"/>
                  <a:cs typeface="Times New Roman"/>
                </a:rPr>
                <a:t>tr</a:t>
              </a:r>
              <a:r>
                <a:rPr sz="1100" spc="-9" dirty="0" smtClean="0">
                  <a:latin typeface="Times New Roman"/>
                  <a:cs typeface="Times New Roman"/>
                </a:rPr>
                <a:t>a</a:t>
              </a:r>
              <a:r>
                <a:rPr sz="1100" spc="0" dirty="0" smtClean="0">
                  <a:latin typeface="Times New Roman"/>
                  <a:cs typeface="Times New Roman"/>
                </a:rPr>
                <a:t>n </a:t>
              </a:r>
              <a:r>
                <a:rPr sz="1100" spc="4" dirty="0" smtClean="0">
                  <a:latin typeface="Times New Roman"/>
                  <a:cs typeface="Times New Roman"/>
                </a:rPr>
                <a:t>f</a:t>
              </a:r>
              <a:r>
                <a:rPr sz="1100" spc="0" dirty="0" smtClean="0">
                  <a:latin typeface="Times New Roman"/>
                  <a:cs typeface="Times New Roman"/>
                </a:rPr>
                <a:t>a</a:t>
              </a:r>
              <a:r>
                <a:rPr sz="1100" spc="-4"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as</a:t>
              </a:r>
              <a:r>
                <a:rPr sz="1100" spc="4" dirty="0" smtClean="0">
                  <a:latin typeface="Times New Roman"/>
                  <a:cs typeface="Times New Roman"/>
                </a:rPr>
                <a:t> </a:t>
              </a:r>
              <a:r>
                <a:rPr sz="1100" spc="0" dirty="0" smtClean="0">
                  <a:latin typeface="Times New Roman"/>
                  <a:cs typeface="Times New Roman"/>
                </a:rPr>
                <a:t>en </a:t>
              </a:r>
              <a:r>
                <a:rPr sz="1100" spc="4" dirty="0" smtClean="0">
                  <a:latin typeface="Times New Roman"/>
                  <a:cs typeface="Times New Roman"/>
                </a:rPr>
                <a:t>l</a:t>
              </a:r>
              <a:r>
                <a:rPr sz="1100" spc="0" dirty="0" smtClean="0">
                  <a:latin typeface="Times New Roman"/>
                  <a:cs typeface="Times New Roman"/>
                </a:rPr>
                <a:t>a </a:t>
              </a:r>
              <a:r>
                <a:rPr sz="1100" spc="-9" dirty="0" smtClean="0">
                  <a:latin typeface="Times New Roman"/>
                  <a:cs typeface="Times New Roman"/>
                </a:rPr>
                <a:t>e</a:t>
              </a:r>
              <a:r>
                <a:rPr sz="1100" spc="4" dirty="0" smtClean="0">
                  <a:latin typeface="Times New Roman"/>
                  <a:cs typeface="Times New Roman"/>
                </a:rPr>
                <a:t>j</a:t>
              </a:r>
              <a:r>
                <a:rPr sz="1100" spc="0" dirty="0" smtClean="0">
                  <a:latin typeface="Times New Roman"/>
                  <a:cs typeface="Times New Roman"/>
                </a:rPr>
                <a:t>ec</a:t>
              </a:r>
              <a:r>
                <a:rPr sz="1100" spc="-9" dirty="0" smtClean="0">
                  <a:latin typeface="Times New Roman"/>
                  <a:cs typeface="Times New Roman"/>
                </a:rPr>
                <a:t>u</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ó</a:t>
              </a:r>
              <a:r>
                <a:rPr sz="1100" spc="0" dirty="0" smtClean="0">
                  <a:latin typeface="Times New Roman"/>
                  <a:cs typeface="Times New Roman"/>
                </a:rPr>
                <a:t>n</a:t>
              </a:r>
              <a:endParaRPr sz="1100">
                <a:latin typeface="Times New Roman"/>
                <a:cs typeface="Times New Roman"/>
              </a:endParaRPr>
            </a:p>
            <a:p>
              <a:pPr marL="67055">
                <a:lnSpc>
                  <a:spcPts val="1245"/>
                </a:lnSpc>
              </a:pPr>
              <a:r>
                <a:rPr sz="1100" spc="0" dirty="0" smtClean="0">
                  <a:latin typeface="Times New Roman"/>
                  <a:cs typeface="Times New Roman"/>
                </a:rPr>
                <a:t>de </a:t>
              </a:r>
              <a:r>
                <a:rPr sz="1100" spc="3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os </a:t>
              </a:r>
              <a:r>
                <a:rPr sz="1100" spc="24" dirty="0" smtClean="0">
                  <a:latin typeface="Times New Roman"/>
                  <a:cs typeface="Times New Roman"/>
                </a:rPr>
                <a:t> </a:t>
              </a:r>
              <a:r>
                <a:rPr sz="1100" spc="0" dirty="0" smtClean="0">
                  <a:latin typeface="Times New Roman"/>
                  <a:cs typeface="Times New Roman"/>
                </a:rPr>
                <a:t>p</a:t>
              </a:r>
              <a:r>
                <a:rPr sz="1100" spc="4" dirty="0" smtClean="0">
                  <a:latin typeface="Times New Roman"/>
                  <a:cs typeface="Times New Roman"/>
                </a:rPr>
                <a:t>r</a:t>
              </a:r>
              <a:r>
                <a:rPr sz="1100" spc="-9" dirty="0" smtClean="0">
                  <a:latin typeface="Times New Roman"/>
                  <a:cs typeface="Times New Roman"/>
                </a:rPr>
                <a:t>o</a:t>
              </a:r>
              <a:r>
                <a:rPr sz="1100" spc="0" dirty="0" smtClean="0">
                  <a:latin typeface="Times New Roman"/>
                  <a:cs typeface="Times New Roman"/>
                </a:rPr>
                <a:t>ces</a:t>
              </a:r>
              <a:r>
                <a:rPr sz="1100" spc="-9" dirty="0" smtClean="0">
                  <a:latin typeface="Times New Roman"/>
                  <a:cs typeface="Times New Roman"/>
                </a:rPr>
                <a:t>o</a:t>
              </a:r>
              <a:r>
                <a:rPr sz="1100" spc="0" dirty="0" smtClean="0">
                  <a:latin typeface="Times New Roman"/>
                  <a:cs typeface="Times New Roman"/>
                </a:rPr>
                <a:t>s </a:t>
              </a:r>
              <a:r>
                <a:rPr sz="1100" spc="39" dirty="0" smtClean="0">
                  <a:latin typeface="Times New Roman"/>
                  <a:cs typeface="Times New Roman"/>
                </a:rPr>
                <a:t> </a:t>
              </a:r>
              <a:r>
                <a:rPr sz="1100" spc="0" dirty="0" smtClean="0">
                  <a:latin typeface="Times New Roman"/>
                  <a:cs typeface="Times New Roman"/>
                </a:rPr>
                <a:t>d</a:t>
              </a:r>
              <a:r>
                <a:rPr sz="1100" spc="-9" dirty="0" smtClean="0">
                  <a:latin typeface="Times New Roman"/>
                  <a:cs typeface="Times New Roman"/>
                </a:rPr>
                <a:t>e</a:t>
              </a:r>
              <a:r>
                <a:rPr sz="1100" spc="0" dirty="0" smtClean="0">
                  <a:latin typeface="Times New Roman"/>
                  <a:cs typeface="Times New Roman"/>
                </a:rPr>
                <a:t>l</a:t>
              </a:r>
              <a:endParaRPr sz="1100">
                <a:latin typeface="Times New Roman"/>
                <a:cs typeface="Times New Roman"/>
              </a:endParaRPr>
            </a:p>
            <a:p>
              <a:pPr marL="67055" marR="45712">
                <a:lnSpc>
                  <a:spcPts val="1270"/>
                </a:lnSpc>
                <a:spcBef>
                  <a:spcPts val="6"/>
                </a:spcBef>
              </a:pPr>
              <a:r>
                <a:rPr sz="1100" spc="0" dirty="0" smtClean="0">
                  <a:latin typeface="Times New Roman"/>
                  <a:cs typeface="Times New Roman"/>
                </a:rPr>
                <a:t>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174" dirty="0" smtClean="0">
                  <a:latin typeface="Times New Roman"/>
                  <a:cs typeface="Times New Roman"/>
                </a:rPr>
                <a:t> </a:t>
              </a:r>
              <a:r>
                <a:rPr sz="1100" spc="-9" dirty="0" smtClean="0">
                  <a:latin typeface="Times New Roman"/>
                  <a:cs typeface="Times New Roman"/>
                </a:rPr>
                <a:t>s</a:t>
              </a:r>
              <a:r>
                <a:rPr sz="1100" spc="0" dirty="0" smtClean="0">
                  <a:latin typeface="Times New Roman"/>
                  <a:cs typeface="Times New Roman"/>
                </a:rPr>
                <a:t>e co</a:t>
              </a:r>
              <a:r>
                <a:rPr sz="1100" spc="4" dirty="0" smtClean="0">
                  <a:latin typeface="Times New Roman"/>
                  <a:cs typeface="Times New Roman"/>
                </a:rPr>
                <a:t>r</a:t>
              </a:r>
              <a:r>
                <a:rPr sz="1100" spc="-9" dirty="0" smtClean="0">
                  <a:latin typeface="Times New Roman"/>
                  <a:cs typeface="Times New Roman"/>
                </a:rPr>
                <a:t>r</a:t>
              </a:r>
              <a:r>
                <a:rPr sz="1100" spc="4" dirty="0" smtClean="0">
                  <a:latin typeface="Times New Roman"/>
                  <a:cs typeface="Times New Roman"/>
                </a:rPr>
                <a:t>i</a:t>
              </a:r>
              <a:r>
                <a:rPr sz="1100" spc="-9" dirty="0" smtClean="0">
                  <a:latin typeface="Times New Roman"/>
                  <a:cs typeface="Times New Roman"/>
                </a:rPr>
                <a:t>g</a:t>
              </a:r>
              <a:r>
                <a:rPr sz="1100" spc="0" dirty="0" smtClean="0">
                  <a:latin typeface="Times New Roman"/>
                  <a:cs typeface="Times New Roman"/>
                </a:rPr>
                <a:t>en</a:t>
              </a:r>
              <a:endParaRPr sz="1100">
                <a:latin typeface="Times New Roman"/>
                <a:cs typeface="Times New Roman"/>
              </a:endParaRPr>
            </a:p>
            <a:p>
              <a:pPr marL="67055">
                <a:lnSpc>
                  <a:spcPts val="1245"/>
                </a:lnSpc>
              </a:pPr>
              <a:r>
                <a:rPr sz="1100" spc="4" dirty="0" smtClean="0">
                  <a:latin typeface="Times New Roman"/>
                  <a:cs typeface="Times New Roman"/>
                </a:rPr>
                <a:t>i</a:t>
              </a:r>
              <a:r>
                <a:rPr sz="1100" spc="0" dirty="0" smtClean="0">
                  <a:latin typeface="Times New Roman"/>
                  <a:cs typeface="Times New Roman"/>
                </a:rPr>
                <a:t>n</a:t>
              </a:r>
              <a:r>
                <a:rPr sz="1100" spc="-19" dirty="0" smtClean="0">
                  <a:latin typeface="Times New Roman"/>
                  <a:cs typeface="Times New Roman"/>
                </a:rPr>
                <a:t>m</a:t>
              </a:r>
              <a:r>
                <a:rPr sz="1100" spc="0" dirty="0" smtClean="0">
                  <a:latin typeface="Times New Roman"/>
                  <a:cs typeface="Times New Roman"/>
                </a:rPr>
                <a:t>ed</a:t>
              </a:r>
              <a:r>
                <a:rPr sz="1100" spc="4" dirty="0" smtClean="0">
                  <a:latin typeface="Times New Roman"/>
                  <a:cs typeface="Times New Roman"/>
                </a:rPr>
                <a:t>i</a:t>
              </a:r>
              <a:r>
                <a:rPr sz="1100" spc="0"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e?</a:t>
              </a:r>
              <a:endParaRPr sz="1100">
                <a:latin typeface="Times New Roman"/>
                <a:cs typeface="Times New Roman"/>
              </a:endParaRPr>
            </a:p>
          </p:txBody>
        </p:sp>
        <p:sp>
          <p:nvSpPr>
            <p:cNvPr id="35" name="object 35"/>
            <p:cNvSpPr txBox="1"/>
            <p:nvPr/>
          </p:nvSpPr>
          <p:spPr>
            <a:xfrm>
              <a:off x="2996819" y="4760341"/>
              <a:ext cx="280415" cy="970787"/>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34" name="object 34"/>
            <p:cNvSpPr txBox="1"/>
            <p:nvPr/>
          </p:nvSpPr>
          <p:spPr>
            <a:xfrm>
              <a:off x="3277234" y="4760341"/>
              <a:ext cx="365760" cy="970787"/>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642995" y="4760341"/>
              <a:ext cx="960374" cy="970787"/>
            </a:xfrm>
            <a:prstGeom prst="rect">
              <a:avLst/>
            </a:prstGeom>
          </p:spPr>
          <p:txBody>
            <a:bodyPr wrap="square" lIns="0" tIns="0" rIns="0" bIns="0" rtlCol="0">
              <a:noAutofit/>
            </a:bodyPr>
            <a:lstStyle/>
            <a:p>
              <a:pPr>
                <a:lnSpc>
                  <a:spcPts val="700"/>
                </a:lnSpc>
                <a:spcBef>
                  <a:spcPts val="43"/>
                </a:spcBef>
              </a:pPr>
              <a:endParaRPr sz="70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2" name="object 32"/>
            <p:cNvSpPr txBox="1"/>
            <p:nvPr/>
          </p:nvSpPr>
          <p:spPr>
            <a:xfrm>
              <a:off x="4603369" y="4760341"/>
              <a:ext cx="771143" cy="970787"/>
            </a:xfrm>
            <a:prstGeom prst="rect">
              <a:avLst/>
            </a:prstGeom>
          </p:spPr>
          <p:txBody>
            <a:bodyPr wrap="square" lIns="0" tIns="0" rIns="0" bIns="0" rtlCol="0">
              <a:noAutofit/>
            </a:bodyPr>
            <a:lstStyle/>
            <a:p>
              <a:pPr>
                <a:lnSpc>
                  <a:spcPts val="700"/>
                </a:lnSpc>
                <a:spcBef>
                  <a:spcPts val="43"/>
                </a:spcBef>
              </a:pPr>
              <a:endParaRPr sz="700"/>
            </a:p>
            <a:p>
              <a:pPr marL="283005" marR="283006"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5374513" y="4760341"/>
              <a:ext cx="1458849" cy="970787"/>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371854" y="5731129"/>
              <a:ext cx="309372" cy="809625"/>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22</a:t>
              </a:r>
              <a:endParaRPr sz="1200">
                <a:latin typeface="Times New Roman"/>
                <a:cs typeface="Times New Roman"/>
              </a:endParaRPr>
            </a:p>
          </p:txBody>
        </p:sp>
        <p:sp>
          <p:nvSpPr>
            <p:cNvPr id="29" name="object 29"/>
            <p:cNvSpPr txBox="1"/>
            <p:nvPr/>
          </p:nvSpPr>
          <p:spPr>
            <a:xfrm>
              <a:off x="1681226" y="5731129"/>
              <a:ext cx="1315592" cy="809625"/>
            </a:xfrm>
            <a:prstGeom prst="rect">
              <a:avLst/>
            </a:prstGeom>
          </p:spPr>
          <p:txBody>
            <a:bodyPr wrap="square" lIns="0" tIns="0" rIns="0" bIns="0" rtlCol="0">
              <a:noAutofit/>
            </a:bodyPr>
            <a:lstStyle/>
            <a:p>
              <a:pPr marL="67055" marR="45571">
                <a:lnSpc>
                  <a:spcPts val="1260"/>
                </a:lnSpc>
                <a:spcBef>
                  <a:spcPts val="73"/>
                </a:spcBef>
              </a:pPr>
              <a:r>
                <a:rPr sz="1100" spc="-9" dirty="0" smtClean="0">
                  <a:latin typeface="Times New Roman"/>
                  <a:cs typeface="Times New Roman"/>
                </a:rPr>
                <a:t>¿</a:t>
              </a:r>
              <a:r>
                <a:rPr sz="1100" spc="0" dirty="0" smtClean="0">
                  <a:latin typeface="Times New Roman"/>
                  <a:cs typeface="Times New Roman"/>
                </a:rPr>
                <a:t>El</a:t>
              </a:r>
              <a:r>
                <a:rPr sz="1100" spc="119" dirty="0" smtClean="0">
                  <a:latin typeface="Times New Roman"/>
                  <a:cs typeface="Times New Roman"/>
                </a:rPr>
                <a:t> </a:t>
              </a:r>
              <a:r>
                <a:rPr sz="1100" spc="0" dirty="0" smtClean="0">
                  <a:latin typeface="Times New Roman"/>
                  <a:cs typeface="Times New Roman"/>
                </a:rPr>
                <a:t>a</a:t>
              </a:r>
              <a:r>
                <a:rPr sz="1100" spc="4" dirty="0" smtClean="0">
                  <a:latin typeface="Times New Roman"/>
                  <a:cs typeface="Times New Roman"/>
                </a:rPr>
                <a:t>r</a:t>
              </a:r>
              <a:r>
                <a:rPr sz="1100" spc="0" dirty="0" smtClean="0">
                  <a:latin typeface="Times New Roman"/>
                  <a:cs typeface="Times New Roman"/>
                </a:rPr>
                <a:t>c</a:t>
              </a:r>
              <a:r>
                <a:rPr sz="1100" spc="-9" dirty="0" smtClean="0">
                  <a:latin typeface="Times New Roman"/>
                  <a:cs typeface="Times New Roman"/>
                </a:rPr>
                <a:t>h</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o</a:t>
              </a:r>
              <a:r>
                <a:rPr sz="1100" spc="119" dirty="0" smtClean="0">
                  <a:latin typeface="Times New Roman"/>
                  <a:cs typeface="Times New Roman"/>
                </a:rPr>
                <a:t> </a:t>
              </a:r>
              <a:r>
                <a:rPr sz="1100" spc="0" dirty="0" smtClean="0">
                  <a:latin typeface="Times New Roman"/>
                  <a:cs typeface="Times New Roman"/>
                </a:rPr>
                <a:t>con</a:t>
              </a:r>
              <a:r>
                <a:rPr sz="1100" spc="-4" dirty="0" smtClean="0">
                  <a:latin typeface="Times New Roman"/>
                  <a:cs typeface="Times New Roman"/>
                </a:rPr>
                <a:t>t</a:t>
              </a:r>
              <a:r>
                <a:rPr sz="1100" spc="0" dirty="0" smtClean="0">
                  <a:latin typeface="Times New Roman"/>
                  <a:cs typeface="Times New Roman"/>
                </a:rPr>
                <a:t>ab</a:t>
              </a:r>
              <a:r>
                <a:rPr sz="1100" spc="-4" dirty="0" smtClean="0">
                  <a:latin typeface="Times New Roman"/>
                  <a:cs typeface="Times New Roman"/>
                </a:rPr>
                <a:t>l</a:t>
              </a:r>
              <a:r>
                <a:rPr sz="1100" spc="0" dirty="0" smtClean="0">
                  <a:latin typeface="Times New Roman"/>
                  <a:cs typeface="Times New Roman"/>
                </a:rPr>
                <a:t>e se             </a:t>
              </a:r>
              <a:r>
                <a:rPr sz="1100" spc="245" dirty="0" smtClean="0">
                  <a:latin typeface="Times New Roman"/>
                  <a:cs typeface="Times New Roman"/>
                </a:rPr>
                <a:t> </a:t>
              </a:r>
              <a:r>
                <a:rPr sz="1100" spc="0" dirty="0" smtClean="0">
                  <a:latin typeface="Times New Roman"/>
                  <a:cs typeface="Times New Roman"/>
                </a:rPr>
                <a:t>e</a:t>
              </a:r>
              <a:r>
                <a:rPr sz="1100" spc="-9" dirty="0" smtClean="0">
                  <a:latin typeface="Times New Roman"/>
                  <a:cs typeface="Times New Roman"/>
                </a:rPr>
                <a:t>n</a:t>
              </a:r>
              <a:r>
                <a:rPr sz="1100" spc="0" dirty="0" smtClean="0">
                  <a:latin typeface="Times New Roman"/>
                  <a:cs typeface="Times New Roman"/>
                </a:rPr>
                <a:t>cue</a:t>
              </a:r>
              <a:r>
                <a:rPr sz="1100" spc="-9" dirty="0" smtClean="0">
                  <a:latin typeface="Times New Roman"/>
                  <a:cs typeface="Times New Roman"/>
                </a:rPr>
                <a:t>n</a:t>
              </a:r>
              <a:r>
                <a:rPr sz="1100" spc="4" dirty="0" smtClean="0">
                  <a:latin typeface="Times New Roman"/>
                  <a:cs typeface="Times New Roman"/>
                </a:rPr>
                <a:t>t</a:t>
              </a:r>
              <a:r>
                <a:rPr sz="1100" spc="-9" dirty="0" smtClean="0">
                  <a:latin typeface="Times New Roman"/>
                  <a:cs typeface="Times New Roman"/>
                </a:rPr>
                <a:t>r</a:t>
              </a:r>
              <a:r>
                <a:rPr sz="1100" spc="0" dirty="0" smtClean="0">
                  <a:latin typeface="Times New Roman"/>
                  <a:cs typeface="Times New Roman"/>
                </a:rPr>
                <a:t>a</a:t>
              </a:r>
              <a:endParaRPr sz="1100">
                <a:latin typeface="Times New Roman"/>
                <a:cs typeface="Times New Roman"/>
              </a:endParaRPr>
            </a:p>
            <a:p>
              <a:pPr marL="67055" marR="44029">
                <a:lnSpc>
                  <a:spcPts val="1260"/>
                </a:lnSpc>
                <a:spcBef>
                  <a:spcPts val="9"/>
                </a:spcBef>
              </a:pPr>
              <a:r>
                <a:rPr sz="1100" spc="0" dirty="0" smtClean="0">
                  <a:latin typeface="Times New Roman"/>
                  <a:cs typeface="Times New Roman"/>
                </a:rPr>
                <a:t>o</a:t>
              </a:r>
              <a:r>
                <a:rPr sz="1100" spc="4" dirty="0" smtClean="0">
                  <a:latin typeface="Times New Roman"/>
                  <a:cs typeface="Times New Roman"/>
                </a:rPr>
                <a:t>r</a:t>
              </a:r>
              <a:r>
                <a:rPr sz="1100" spc="0" dirty="0" smtClean="0">
                  <a:latin typeface="Times New Roman"/>
                  <a:cs typeface="Times New Roman"/>
                </a:rPr>
                <a:t>de</a:t>
              </a:r>
              <a:r>
                <a:rPr sz="1100" spc="-9" dirty="0" smtClean="0">
                  <a:latin typeface="Times New Roman"/>
                  <a:cs typeface="Times New Roman"/>
                </a:rPr>
                <a:t>n</a:t>
              </a:r>
              <a:r>
                <a:rPr sz="1100" spc="0" dirty="0" smtClean="0">
                  <a:latin typeface="Times New Roman"/>
                  <a:cs typeface="Times New Roman"/>
                </a:rPr>
                <a:t>ado s</a:t>
              </a:r>
              <a:r>
                <a:rPr sz="1100" spc="4" dirty="0" smtClean="0">
                  <a:latin typeface="Times New Roman"/>
                  <a:cs typeface="Times New Roman"/>
                </a:rPr>
                <a:t>e</a:t>
              </a:r>
              <a:r>
                <a:rPr sz="1100" spc="0" dirty="0" smtClean="0">
                  <a:latin typeface="Times New Roman"/>
                  <a:cs typeface="Times New Roman"/>
                </a:rPr>
                <a:t>cu</a:t>
              </a:r>
              <a:r>
                <a:rPr sz="1100" spc="-9" dirty="0" smtClean="0">
                  <a:latin typeface="Times New Roman"/>
                  <a:cs typeface="Times New Roman"/>
                </a:rPr>
                <a:t>e</a:t>
              </a:r>
              <a:r>
                <a:rPr sz="1100" spc="0" dirty="0" smtClean="0">
                  <a:latin typeface="Times New Roman"/>
                  <a:cs typeface="Times New Roman"/>
                </a:rPr>
                <a:t>nc</a:t>
              </a:r>
              <a:r>
                <a:rPr sz="1100" spc="-4" dirty="0" smtClean="0">
                  <a:latin typeface="Times New Roman"/>
                  <a:cs typeface="Times New Roman"/>
                </a:rPr>
                <a:t>i</a:t>
              </a:r>
              <a:r>
                <a:rPr sz="1100" spc="0" dirty="0" smtClean="0">
                  <a:latin typeface="Times New Roman"/>
                  <a:cs typeface="Times New Roman"/>
                </a:rPr>
                <a:t>a</a:t>
              </a:r>
              <a:r>
                <a:rPr sz="1100" spc="4" dirty="0" smtClean="0">
                  <a:latin typeface="Times New Roman"/>
                  <a:cs typeface="Times New Roman"/>
                </a:rPr>
                <a:t>l</a:t>
              </a:r>
              <a:r>
                <a:rPr sz="1100" spc="-19"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e    </a:t>
              </a:r>
              <a:r>
                <a:rPr sz="1100" spc="89" dirty="0" smtClean="0">
                  <a:latin typeface="Times New Roman"/>
                  <a:cs typeface="Times New Roman"/>
                </a:rPr>
                <a:t> </a:t>
              </a:r>
              <a:r>
                <a:rPr sz="1100" spc="0" dirty="0" smtClean="0">
                  <a:latin typeface="Times New Roman"/>
                  <a:cs typeface="Times New Roman"/>
                </a:rPr>
                <a:t>y cu</a:t>
              </a:r>
              <a:r>
                <a:rPr sz="1100" spc="4" dirty="0" smtClean="0">
                  <a:latin typeface="Times New Roman"/>
                  <a:cs typeface="Times New Roman"/>
                </a:rPr>
                <a:t>st</a:t>
              </a:r>
              <a:r>
                <a:rPr sz="1100" spc="-9" dirty="0" smtClean="0">
                  <a:latin typeface="Times New Roman"/>
                  <a:cs typeface="Times New Roman"/>
                </a:rPr>
                <a:t>o</a:t>
              </a:r>
              <a:r>
                <a:rPr sz="1100" spc="0" dirty="0" smtClean="0">
                  <a:latin typeface="Times New Roman"/>
                  <a:cs typeface="Times New Roman"/>
                </a:rPr>
                <a:t>d</a:t>
              </a:r>
              <a:r>
                <a:rPr sz="1100" spc="4" dirty="0" smtClean="0">
                  <a:latin typeface="Times New Roman"/>
                  <a:cs typeface="Times New Roman"/>
                </a:rPr>
                <a:t>i</a:t>
              </a:r>
              <a:r>
                <a:rPr sz="1100" spc="-9" dirty="0" smtClean="0">
                  <a:latin typeface="Times New Roman"/>
                  <a:cs typeface="Times New Roman"/>
                </a:rPr>
                <a:t>a</a:t>
              </a:r>
              <a:r>
                <a:rPr sz="1100" spc="0" dirty="0" smtClean="0">
                  <a:latin typeface="Times New Roman"/>
                  <a:cs typeface="Times New Roman"/>
                </a:rPr>
                <a:t>do?</a:t>
              </a:r>
              <a:endParaRPr sz="1100">
                <a:latin typeface="Times New Roman"/>
                <a:cs typeface="Times New Roman"/>
              </a:endParaRPr>
            </a:p>
          </p:txBody>
        </p:sp>
        <p:sp>
          <p:nvSpPr>
            <p:cNvPr id="28" name="object 28"/>
            <p:cNvSpPr txBox="1"/>
            <p:nvPr/>
          </p:nvSpPr>
          <p:spPr>
            <a:xfrm>
              <a:off x="2996819" y="5731129"/>
              <a:ext cx="280415" cy="809625"/>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3277234" y="5731129"/>
              <a:ext cx="365760" cy="809625"/>
            </a:xfrm>
            <a:prstGeom prst="rect">
              <a:avLst/>
            </a:prstGeom>
          </p:spPr>
          <p:txBody>
            <a:bodyPr wrap="square" lIns="0" tIns="0" rIns="0" bIns="0" rtlCol="0">
              <a:noAutofit/>
            </a:bodyPr>
            <a:lstStyle/>
            <a:p>
              <a:pPr>
                <a:lnSpc>
                  <a:spcPts val="1300"/>
                </a:lnSpc>
                <a:spcBef>
                  <a:spcPts val="63"/>
                </a:spcBef>
              </a:pPr>
              <a:endParaRPr sz="1300"/>
            </a:p>
            <a:p>
              <a:pPr marL="103886" marR="103581" algn="ctr">
                <a:lnSpc>
                  <a:spcPct val="95825"/>
                </a:lnSpc>
              </a:pPr>
              <a:r>
                <a:rPr sz="1200" spc="0" dirty="0" smtClean="0">
                  <a:latin typeface="Times New Roman"/>
                  <a:cs typeface="Times New Roman"/>
                </a:rPr>
                <a:t>X</a:t>
              </a:r>
              <a:endParaRPr sz="1200">
                <a:latin typeface="Times New Roman"/>
                <a:cs typeface="Times New Roman"/>
              </a:endParaRPr>
            </a:p>
          </p:txBody>
        </p:sp>
        <p:sp>
          <p:nvSpPr>
            <p:cNvPr id="26" name="object 26"/>
            <p:cNvSpPr txBox="1"/>
            <p:nvPr/>
          </p:nvSpPr>
          <p:spPr>
            <a:xfrm>
              <a:off x="3642995" y="5731129"/>
              <a:ext cx="960374" cy="809625"/>
            </a:xfrm>
            <a:prstGeom prst="rect">
              <a:avLst/>
            </a:prstGeom>
          </p:spPr>
          <p:txBody>
            <a:bodyPr wrap="square" lIns="0" tIns="0" rIns="0" bIns="0" rtlCol="0">
              <a:noAutofit/>
            </a:bodyPr>
            <a:lstStyle/>
            <a:p>
              <a:pPr>
                <a:lnSpc>
                  <a:spcPts val="1300"/>
                </a:lnSpc>
                <a:spcBef>
                  <a:spcPts val="63"/>
                </a:spcBef>
              </a:pPr>
              <a:endParaRPr sz="1300"/>
            </a:p>
            <a:p>
              <a:pPr marL="416305" marR="419608" algn="ctr">
                <a:lnSpc>
                  <a:spcPct val="95825"/>
                </a:lnSpc>
              </a:pPr>
              <a:r>
                <a:rPr sz="1200" spc="0" dirty="0" smtClean="0">
                  <a:latin typeface="Times New Roman"/>
                  <a:cs typeface="Times New Roman"/>
                </a:rPr>
                <a:t>7</a:t>
              </a:r>
              <a:endParaRPr sz="1200">
                <a:latin typeface="Times New Roman"/>
                <a:cs typeface="Times New Roman"/>
              </a:endParaRPr>
            </a:p>
          </p:txBody>
        </p:sp>
        <p:sp>
          <p:nvSpPr>
            <p:cNvPr id="25" name="object 25"/>
            <p:cNvSpPr txBox="1"/>
            <p:nvPr/>
          </p:nvSpPr>
          <p:spPr>
            <a:xfrm>
              <a:off x="4603369" y="5731129"/>
              <a:ext cx="771143" cy="809625"/>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24" name="object 24"/>
            <p:cNvSpPr txBox="1"/>
            <p:nvPr/>
          </p:nvSpPr>
          <p:spPr>
            <a:xfrm>
              <a:off x="5374513" y="5731129"/>
              <a:ext cx="1458849" cy="809625"/>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1371854" y="6540754"/>
              <a:ext cx="309372" cy="882395"/>
            </a:xfrm>
            <a:prstGeom prst="rect">
              <a:avLst/>
            </a:prstGeom>
          </p:spPr>
          <p:txBody>
            <a:bodyPr wrap="square" lIns="0" tIns="0" rIns="0" bIns="0" rtlCol="0">
              <a:noAutofit/>
            </a:bodyPr>
            <a:lstStyle/>
            <a:p>
              <a:pPr>
                <a:lnSpc>
                  <a:spcPts val="700"/>
                </a:lnSpc>
                <a:spcBef>
                  <a:spcPts val="43"/>
                </a:spcBef>
              </a:pPr>
              <a:endParaRPr sz="700"/>
            </a:p>
            <a:p>
              <a:pPr marL="77723">
                <a:lnSpc>
                  <a:spcPct val="95825"/>
                </a:lnSpc>
                <a:spcBef>
                  <a:spcPts val="2000"/>
                </a:spcBef>
              </a:pPr>
              <a:r>
                <a:rPr sz="1200" spc="0" dirty="0" smtClean="0">
                  <a:latin typeface="Times New Roman"/>
                  <a:cs typeface="Times New Roman"/>
                </a:rPr>
                <a:t>23</a:t>
              </a:r>
              <a:endParaRPr sz="1200">
                <a:latin typeface="Times New Roman"/>
                <a:cs typeface="Times New Roman"/>
              </a:endParaRPr>
            </a:p>
          </p:txBody>
        </p:sp>
        <p:sp>
          <p:nvSpPr>
            <p:cNvPr id="22" name="object 22"/>
            <p:cNvSpPr txBox="1"/>
            <p:nvPr/>
          </p:nvSpPr>
          <p:spPr>
            <a:xfrm>
              <a:off x="1681226" y="6540754"/>
              <a:ext cx="1315592" cy="882395"/>
            </a:xfrm>
            <a:prstGeom prst="rect">
              <a:avLst/>
            </a:prstGeom>
          </p:spPr>
          <p:txBody>
            <a:bodyPr wrap="square" lIns="0" tIns="0" rIns="0" bIns="0" rtlCol="0">
              <a:noAutofit/>
            </a:bodyPr>
            <a:lstStyle/>
            <a:p>
              <a:pPr>
                <a:lnSpc>
                  <a:spcPts val="1200"/>
                </a:lnSpc>
                <a:spcBef>
                  <a:spcPts val="53"/>
                </a:spcBef>
              </a:pPr>
              <a:endParaRPr sz="1200"/>
            </a:p>
            <a:p>
              <a:pPr marL="67055" marR="45322" algn="just">
                <a:lnSpc>
                  <a:spcPct val="96016"/>
                </a:lnSpc>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 </a:t>
              </a:r>
              <a:r>
                <a:rPr sz="1100" spc="-9" dirty="0" smtClean="0">
                  <a:latin typeface="Times New Roman"/>
                  <a:cs typeface="Times New Roman"/>
                </a:rPr>
                <a:t>u</a:t>
              </a:r>
              <a:r>
                <a:rPr sz="1100" spc="0" dirty="0" smtClean="0">
                  <a:latin typeface="Times New Roman"/>
                  <a:cs typeface="Times New Roman"/>
                </a:rPr>
                <a:t>n </a:t>
              </a:r>
              <a:r>
                <a:rPr sz="1100" spc="-9"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an </a:t>
              </a:r>
              <a:r>
                <a:rPr sz="1100" spc="-9" dirty="0" smtClean="0">
                  <a:latin typeface="Times New Roman"/>
                  <a:cs typeface="Times New Roman"/>
                </a:rPr>
                <a:t>d</a:t>
              </a:r>
              <a:r>
                <a:rPr sz="1100" spc="0" dirty="0" smtClean="0">
                  <a:latin typeface="Times New Roman"/>
                  <a:cs typeface="Times New Roman"/>
                </a:rPr>
                <a:t>e back ups</a:t>
              </a:r>
              <a:r>
                <a:rPr sz="1100" spc="15" dirty="0" smtClean="0">
                  <a:latin typeface="Times New Roman"/>
                  <a:cs typeface="Times New Roman"/>
                </a:rPr>
                <a:t> </a:t>
              </a:r>
              <a:r>
                <a:rPr sz="1100" spc="0" dirty="0" smtClean="0">
                  <a:latin typeface="Times New Roman"/>
                  <a:cs typeface="Times New Roman"/>
                </a:rPr>
                <a:t>en</a:t>
              </a:r>
              <a:r>
                <a:rPr sz="1100" spc="15" dirty="0" smtClean="0">
                  <a:latin typeface="Times New Roman"/>
                  <a:cs typeface="Times New Roman"/>
                </a:rPr>
                <a:t> </a:t>
              </a:r>
              <a:r>
                <a:rPr sz="1100" spc="0" dirty="0" smtClean="0">
                  <a:latin typeface="Times New Roman"/>
                  <a:cs typeface="Times New Roman"/>
                </a:rPr>
                <a:t>caso</a:t>
              </a:r>
              <a:r>
                <a:rPr sz="1100" spc="15"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 que </a:t>
              </a:r>
              <a:r>
                <a:rPr sz="1100" spc="4" dirty="0" smtClean="0">
                  <a:latin typeface="Times New Roman"/>
                  <a:cs typeface="Times New Roman"/>
                </a:rPr>
                <a:t>f</a:t>
              </a:r>
              <a:r>
                <a:rPr sz="1100" spc="-9" dirty="0" smtClean="0">
                  <a:latin typeface="Times New Roman"/>
                  <a:cs typeface="Times New Roman"/>
                </a:rPr>
                <a:t>a</a:t>
              </a:r>
              <a:r>
                <a:rPr sz="1100" spc="4" dirty="0" smtClean="0">
                  <a:latin typeface="Times New Roman"/>
                  <a:cs typeface="Times New Roman"/>
                </a:rPr>
                <a:t>l</a:t>
              </a:r>
              <a:r>
                <a:rPr sz="1100" spc="-4" dirty="0" smtClean="0">
                  <a:latin typeface="Times New Roman"/>
                  <a:cs typeface="Times New Roman"/>
                </a:rPr>
                <a:t>t</a:t>
              </a:r>
              <a:r>
                <a:rPr sz="1100" spc="0" dirty="0" smtClean="0">
                  <a:latin typeface="Times New Roman"/>
                  <a:cs typeface="Times New Roman"/>
                </a:rPr>
                <a:t>e a</a:t>
              </a:r>
              <a:r>
                <a:rPr sz="1100" spc="4" dirty="0" smtClean="0">
                  <a:latin typeface="Times New Roman"/>
                  <a:cs typeface="Times New Roman"/>
                </a:rPr>
                <a:t>l</a:t>
              </a:r>
              <a:r>
                <a:rPr sz="1100" spc="-9" dirty="0" smtClean="0">
                  <a:latin typeface="Times New Roman"/>
                  <a:cs typeface="Times New Roman"/>
                </a:rPr>
                <a:t>g</a:t>
              </a:r>
              <a:r>
                <a:rPr sz="1100" spc="0" dirty="0" smtClean="0">
                  <a:latin typeface="Times New Roman"/>
                  <a:cs typeface="Times New Roman"/>
                </a:rPr>
                <a:t>ún 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eado?</a:t>
              </a:r>
              <a:endParaRPr sz="1100">
                <a:latin typeface="Times New Roman"/>
                <a:cs typeface="Times New Roman"/>
              </a:endParaRPr>
            </a:p>
          </p:txBody>
        </p:sp>
        <p:sp>
          <p:nvSpPr>
            <p:cNvPr id="21" name="object 21"/>
            <p:cNvSpPr txBox="1"/>
            <p:nvPr/>
          </p:nvSpPr>
          <p:spPr>
            <a:xfrm>
              <a:off x="2996819" y="6540754"/>
              <a:ext cx="280415" cy="882395"/>
            </a:xfrm>
            <a:prstGeom prst="rect">
              <a:avLst/>
            </a:prstGeom>
          </p:spPr>
          <p:txBody>
            <a:bodyPr wrap="square" lIns="0" tIns="0" rIns="0" bIns="0" rtlCol="0">
              <a:noAutofit/>
            </a:bodyPr>
            <a:lstStyle/>
            <a:p>
              <a:pPr>
                <a:lnSpc>
                  <a:spcPts val="700"/>
                </a:lnSpc>
                <a:spcBef>
                  <a:spcPts val="43"/>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20" name="object 20"/>
            <p:cNvSpPr txBox="1"/>
            <p:nvPr/>
          </p:nvSpPr>
          <p:spPr>
            <a:xfrm>
              <a:off x="3277234" y="6540754"/>
              <a:ext cx="365760" cy="882395"/>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3642995" y="6540754"/>
              <a:ext cx="960374" cy="882395"/>
            </a:xfrm>
            <a:prstGeom prst="rect">
              <a:avLst/>
            </a:prstGeom>
          </p:spPr>
          <p:txBody>
            <a:bodyPr wrap="square" lIns="0" tIns="0" rIns="0" bIns="0" rtlCol="0">
              <a:noAutofit/>
            </a:bodyPr>
            <a:lstStyle/>
            <a:p>
              <a:pPr>
                <a:lnSpc>
                  <a:spcPts val="700"/>
                </a:lnSpc>
                <a:spcBef>
                  <a:spcPts val="43"/>
                </a:spcBef>
              </a:pPr>
              <a:endParaRPr sz="700"/>
            </a:p>
            <a:p>
              <a:pPr marL="416305" marR="419608" algn="ctr">
                <a:lnSpc>
                  <a:spcPct val="95825"/>
                </a:lnSpc>
                <a:spcBef>
                  <a:spcPts val="2000"/>
                </a:spcBef>
              </a:pPr>
              <a:r>
                <a:rPr sz="1200" spc="0" dirty="0" smtClean="0">
                  <a:latin typeface="Times New Roman"/>
                  <a:cs typeface="Times New Roman"/>
                </a:rPr>
                <a:t>6</a:t>
              </a:r>
              <a:endParaRPr sz="1200">
                <a:latin typeface="Times New Roman"/>
                <a:cs typeface="Times New Roman"/>
              </a:endParaRPr>
            </a:p>
          </p:txBody>
        </p:sp>
        <p:sp>
          <p:nvSpPr>
            <p:cNvPr id="18" name="object 18"/>
            <p:cNvSpPr txBox="1"/>
            <p:nvPr/>
          </p:nvSpPr>
          <p:spPr>
            <a:xfrm>
              <a:off x="4603369" y="6540754"/>
              <a:ext cx="771143" cy="882395"/>
            </a:xfrm>
            <a:prstGeom prst="rect">
              <a:avLst/>
            </a:prstGeom>
          </p:spPr>
          <p:txBody>
            <a:bodyPr wrap="square" lIns="0" tIns="0" rIns="0" bIns="0" rtlCol="0">
              <a:noAutofit/>
            </a:bodyPr>
            <a:lstStyle/>
            <a:p>
              <a:pPr>
                <a:lnSpc>
                  <a:spcPts val="700"/>
                </a:lnSpc>
                <a:spcBef>
                  <a:spcPts val="43"/>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17" name="object 17"/>
            <p:cNvSpPr txBox="1"/>
            <p:nvPr/>
          </p:nvSpPr>
          <p:spPr>
            <a:xfrm>
              <a:off x="5374513" y="6540754"/>
              <a:ext cx="1458849" cy="882395"/>
            </a:xfrm>
            <a:prstGeom prst="rect">
              <a:avLst/>
            </a:prstGeom>
          </p:spPr>
          <p:txBody>
            <a:bodyPr wrap="square" lIns="0" tIns="0" rIns="0" bIns="0" rtlCol="0">
              <a:noAutofit/>
            </a:bodyPr>
            <a:lstStyle/>
            <a:p>
              <a:pPr marL="68579" marR="41607">
                <a:lnSpc>
                  <a:spcPts val="1380"/>
                </a:lnSpc>
                <a:spcBef>
                  <a:spcPts val="69"/>
                </a:spcBef>
              </a:pPr>
              <a:r>
                <a:rPr sz="1200" spc="0" dirty="0" smtClean="0">
                  <a:latin typeface="Times New Roman"/>
                  <a:cs typeface="Times New Roman"/>
                </a:rPr>
                <a:t>No  </a:t>
              </a:r>
              <a:r>
                <a:rPr sz="1200" spc="5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e  </a:t>
              </a:r>
              <a:r>
                <a:rPr sz="1200" spc="54" dirty="0" smtClean="0">
                  <a:latin typeface="Times New Roman"/>
                  <a:cs typeface="Times New Roman"/>
                </a:rPr>
                <a:t> </a:t>
              </a:r>
              <a:r>
                <a:rPr sz="1200" spc="0" dirty="0" smtClean="0">
                  <a:latin typeface="Times New Roman"/>
                  <a:cs typeface="Times New Roman"/>
                </a:rPr>
                <a:t>un  </a:t>
              </a:r>
              <a:r>
                <a:rPr sz="1200" spc="59" dirty="0" smtClean="0">
                  <a:latin typeface="Times New Roman"/>
                  <a:cs typeface="Times New Roman"/>
                </a:rPr>
                <a:t> </a:t>
              </a:r>
              <a:r>
                <a:rPr sz="1200" spc="0" dirty="0" smtClean="0">
                  <a:latin typeface="Times New Roman"/>
                  <a:cs typeface="Times New Roman"/>
                </a:rPr>
                <a:t>plan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ífi</a:t>
              </a:r>
              <a:r>
                <a:rPr sz="1200" spc="-4" dirty="0" smtClean="0">
                  <a:latin typeface="Times New Roman"/>
                  <a:cs typeface="Times New Roman"/>
                </a:rPr>
                <a:t>c</a:t>
              </a:r>
              <a:r>
                <a:rPr sz="1200" spc="0" dirty="0" smtClean="0">
                  <a:latin typeface="Times New Roman"/>
                  <a:cs typeface="Times New Roman"/>
                </a:rPr>
                <a:t>o,  </a:t>
              </a:r>
              <a:r>
                <a:rPr sz="1200" spc="26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ro  </a:t>
              </a:r>
              <a:r>
                <a:rPr sz="1200" spc="245" dirty="0" smtClean="0">
                  <a:latin typeface="Times New Roman"/>
                  <a:cs typeface="Times New Roman"/>
                </a:rPr>
                <a:t> </a:t>
              </a:r>
              <a:r>
                <a:rPr sz="1200" spc="0" dirty="0" smtClean="0">
                  <a:latin typeface="Times New Roman"/>
                  <a:cs typeface="Times New Roman"/>
                </a:rPr>
                <a:t>si</a:t>
              </a:r>
              <a:endParaRPr sz="1200">
                <a:latin typeface="Times New Roman"/>
                <a:cs typeface="Times New Roman"/>
              </a:endParaRPr>
            </a:p>
            <a:p>
              <a:pPr marL="68579">
                <a:lnSpc>
                  <a:spcPct val="95825"/>
                </a:lnSpc>
                <a:spcBef>
                  <a:spcPts val="1294"/>
                </a:spcBef>
              </a:pP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   </a:t>
              </a:r>
              <a:r>
                <a:rPr sz="1200" spc="264" dirty="0" smtClean="0">
                  <a:latin typeface="Times New Roman"/>
                  <a:cs typeface="Times New Roman"/>
                </a:rPr>
                <a:t> </a:t>
              </a:r>
              <a:r>
                <a:rPr sz="1200" spc="0" dirty="0" smtClean="0">
                  <a:latin typeface="Times New Roman"/>
                  <a:cs typeface="Times New Roman"/>
                </a:rPr>
                <a:t>la   </a:t>
              </a:r>
              <a:r>
                <a:rPr sz="1200" spc="260" dirty="0" smtClean="0">
                  <a:latin typeface="Times New Roman"/>
                  <a:cs typeface="Times New Roman"/>
                </a:rPr>
                <a:t> </a:t>
              </a:r>
              <a:r>
                <a:rPr sz="1200" spc="0" dirty="0" smtClean="0">
                  <a:latin typeface="Times New Roman"/>
                  <a:cs typeface="Times New Roman"/>
                </a:rPr>
                <a:t>otra   </a:t>
              </a:r>
              <a:r>
                <a:rPr sz="1200" spc="255"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sp>
          <p:nvSpPr>
            <p:cNvPr id="16" name="object 16"/>
            <p:cNvSpPr txBox="1"/>
            <p:nvPr/>
          </p:nvSpPr>
          <p:spPr>
            <a:xfrm>
              <a:off x="1371854" y="7423149"/>
              <a:ext cx="309372" cy="487680"/>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24</a:t>
              </a:r>
              <a:endParaRPr sz="1200">
                <a:latin typeface="Times New Roman"/>
                <a:cs typeface="Times New Roman"/>
              </a:endParaRPr>
            </a:p>
          </p:txBody>
        </p:sp>
        <p:sp>
          <p:nvSpPr>
            <p:cNvPr id="15" name="object 15"/>
            <p:cNvSpPr txBox="1"/>
            <p:nvPr/>
          </p:nvSpPr>
          <p:spPr>
            <a:xfrm>
              <a:off x="1681226" y="7423149"/>
              <a:ext cx="1315592" cy="487680"/>
            </a:xfrm>
            <a:prstGeom prst="rect">
              <a:avLst/>
            </a:prstGeom>
          </p:spPr>
          <p:txBody>
            <a:bodyPr wrap="square" lIns="0" tIns="0" rIns="0" bIns="0" rtlCol="0">
              <a:noAutofit/>
            </a:bodyPr>
            <a:lstStyle/>
            <a:p>
              <a:pPr marL="67055" marR="45712">
                <a:lnSpc>
                  <a:spcPts val="1270"/>
                </a:lnSpc>
                <a:spcBef>
                  <a:spcPts val="68"/>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a:t>
              </a:r>
              <a:r>
                <a:rPr sz="1100" spc="180" dirty="0" smtClean="0">
                  <a:latin typeface="Times New Roman"/>
                  <a:cs typeface="Times New Roman"/>
                </a:rPr>
                <a:t> </a:t>
              </a:r>
              <a:r>
                <a:rPr sz="1100" spc="0" dirty="0" smtClean="0">
                  <a:latin typeface="Times New Roman"/>
                  <a:cs typeface="Times New Roman"/>
                </a:rPr>
                <a:t>u</a:t>
              </a:r>
              <a:r>
                <a:rPr sz="1100" spc="-9" dirty="0" smtClean="0">
                  <a:latin typeface="Times New Roman"/>
                  <a:cs typeface="Times New Roman"/>
                </a:rPr>
                <a:t>n</a:t>
              </a:r>
              <a:r>
                <a:rPr sz="1100" spc="0" dirty="0" smtClean="0">
                  <a:latin typeface="Times New Roman"/>
                  <a:cs typeface="Times New Roman"/>
                </a:rPr>
                <a:t>a</a:t>
              </a:r>
              <a:r>
                <a:rPr sz="1100" spc="180" dirty="0" smtClean="0">
                  <a:latin typeface="Times New Roman"/>
                  <a:cs typeface="Times New Roman"/>
                </a:rPr>
                <a:t> </a:t>
              </a:r>
              <a:r>
                <a:rPr sz="1100" spc="0" dirty="0" smtClean="0">
                  <a:latin typeface="Times New Roman"/>
                  <a:cs typeface="Times New Roman"/>
                </a:rPr>
                <a:t>c</a:t>
              </a:r>
              <a:r>
                <a:rPr sz="1100" spc="-9" dirty="0" smtClean="0">
                  <a:latin typeface="Times New Roman"/>
                  <a:cs typeface="Times New Roman"/>
                </a:rPr>
                <a:t>o</a:t>
              </a:r>
              <a:r>
                <a:rPr sz="1100" spc="4" dirty="0" smtClean="0">
                  <a:latin typeface="Times New Roman"/>
                  <a:cs typeface="Times New Roman"/>
                </a:rPr>
                <a:t>rr</a:t>
              </a:r>
              <a:r>
                <a:rPr sz="1100" spc="-9" dirty="0" smtClean="0">
                  <a:latin typeface="Times New Roman"/>
                  <a:cs typeface="Times New Roman"/>
                </a:rPr>
                <a:t>e</a:t>
              </a:r>
              <a:r>
                <a:rPr sz="1100" spc="0" dirty="0" smtClean="0">
                  <a:latin typeface="Times New Roman"/>
                  <a:cs typeface="Times New Roman"/>
                </a:rPr>
                <a:t>c</a:t>
              </a:r>
              <a:r>
                <a:rPr sz="1100" spc="-4" dirty="0" smtClean="0">
                  <a:latin typeface="Times New Roman"/>
                  <a:cs typeface="Times New Roman"/>
                </a:rPr>
                <a:t>t</a:t>
              </a:r>
              <a:r>
                <a:rPr sz="1100" spc="0" dirty="0" smtClean="0">
                  <a:latin typeface="Times New Roman"/>
                  <a:cs typeface="Times New Roman"/>
                </a:rPr>
                <a:t>a s</a:t>
              </a:r>
              <a:r>
                <a:rPr sz="1100" spc="4" dirty="0" smtClean="0">
                  <a:latin typeface="Times New Roman"/>
                  <a:cs typeface="Times New Roman"/>
                </a:rPr>
                <a:t>e</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g</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a:t>
              </a:r>
              <a:r>
                <a:rPr sz="1100" spc="235"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endParaRPr sz="1100">
                <a:latin typeface="Times New Roman"/>
                <a:cs typeface="Times New Roman"/>
              </a:endParaRPr>
            </a:p>
            <a:p>
              <a:pPr marL="67055">
                <a:lnSpc>
                  <a:spcPts val="1245"/>
                </a:lnSpc>
              </a:pPr>
              <a:r>
                <a:rPr sz="1100" spc="4" dirty="0" smtClean="0">
                  <a:latin typeface="Times New Roman"/>
                  <a:cs typeface="Times New Roman"/>
                </a:rPr>
                <a:t>f</a:t>
              </a:r>
              <a:r>
                <a:rPr sz="1100" spc="0" dirty="0" smtClean="0">
                  <a:latin typeface="Times New Roman"/>
                  <a:cs typeface="Times New Roman"/>
                </a:rPr>
                <a:t>un</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a:t>
              </a:r>
              <a:endParaRPr sz="1100">
                <a:latin typeface="Times New Roman"/>
                <a:cs typeface="Times New Roman"/>
              </a:endParaRPr>
            </a:p>
          </p:txBody>
        </p:sp>
        <p:sp>
          <p:nvSpPr>
            <p:cNvPr id="14" name="object 14"/>
            <p:cNvSpPr txBox="1"/>
            <p:nvPr/>
          </p:nvSpPr>
          <p:spPr>
            <a:xfrm>
              <a:off x="2996819" y="7423149"/>
              <a:ext cx="280415" cy="48768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3277234" y="7423149"/>
              <a:ext cx="365760" cy="487680"/>
            </a:xfrm>
            <a:prstGeom prst="rect">
              <a:avLst/>
            </a:prstGeom>
          </p:spPr>
          <p:txBody>
            <a:bodyPr wrap="square" lIns="0" tIns="0" rIns="0" bIns="0" rtlCol="0">
              <a:noAutofit/>
            </a:bodyPr>
            <a:lstStyle/>
            <a:p>
              <a:pPr>
                <a:lnSpc>
                  <a:spcPts val="1300"/>
                </a:lnSpc>
                <a:spcBef>
                  <a:spcPts val="63"/>
                </a:spcBef>
              </a:pPr>
              <a:endParaRPr sz="1300"/>
            </a:p>
            <a:p>
              <a:pPr marL="103886" marR="103581" algn="ctr">
                <a:lnSpc>
                  <a:spcPct val="95825"/>
                </a:lnSpc>
              </a:pPr>
              <a:r>
                <a:rPr sz="1200" spc="0" dirty="0" smtClean="0">
                  <a:latin typeface="Times New Roman"/>
                  <a:cs typeface="Times New Roman"/>
                </a:rPr>
                <a:t>X</a:t>
              </a:r>
              <a:endParaRPr sz="1200">
                <a:latin typeface="Times New Roman"/>
                <a:cs typeface="Times New Roman"/>
              </a:endParaRPr>
            </a:p>
          </p:txBody>
        </p:sp>
        <p:sp>
          <p:nvSpPr>
            <p:cNvPr id="12" name="object 12"/>
            <p:cNvSpPr txBox="1"/>
            <p:nvPr/>
          </p:nvSpPr>
          <p:spPr>
            <a:xfrm>
              <a:off x="3642995" y="7423149"/>
              <a:ext cx="960374" cy="487680"/>
            </a:xfrm>
            <a:prstGeom prst="rect">
              <a:avLst/>
            </a:prstGeom>
          </p:spPr>
          <p:txBody>
            <a:bodyPr wrap="square" lIns="0" tIns="0" rIns="0" bIns="0" rtlCol="0">
              <a:noAutofit/>
            </a:bodyPr>
            <a:lstStyle/>
            <a:p>
              <a:pPr>
                <a:lnSpc>
                  <a:spcPts val="1300"/>
                </a:lnSpc>
                <a:spcBef>
                  <a:spcPts val="63"/>
                </a:spcBef>
              </a:pPr>
              <a:endParaRPr sz="1300"/>
            </a:p>
            <a:p>
              <a:pPr marL="416305" marR="419608" algn="ctr">
                <a:lnSpc>
                  <a:spcPct val="95825"/>
                </a:lnSpc>
              </a:pPr>
              <a:r>
                <a:rPr sz="1200" spc="0" dirty="0" smtClean="0">
                  <a:latin typeface="Times New Roman"/>
                  <a:cs typeface="Times New Roman"/>
                </a:rPr>
                <a:t>0</a:t>
              </a:r>
              <a:endParaRPr sz="1200">
                <a:latin typeface="Times New Roman"/>
                <a:cs typeface="Times New Roman"/>
              </a:endParaRPr>
            </a:p>
          </p:txBody>
        </p:sp>
        <p:sp>
          <p:nvSpPr>
            <p:cNvPr id="11" name="object 11"/>
            <p:cNvSpPr txBox="1"/>
            <p:nvPr/>
          </p:nvSpPr>
          <p:spPr>
            <a:xfrm>
              <a:off x="4603369" y="7423149"/>
              <a:ext cx="771143" cy="487680"/>
            </a:xfrm>
            <a:prstGeom prst="rect">
              <a:avLst/>
            </a:prstGeom>
          </p:spPr>
          <p:txBody>
            <a:bodyPr wrap="square" lIns="0" tIns="0" rIns="0" bIns="0" rtlCol="0">
              <a:noAutofit/>
            </a:bodyPr>
            <a:lstStyle/>
            <a:p>
              <a:pPr>
                <a:lnSpc>
                  <a:spcPts val="1300"/>
                </a:lnSpc>
                <a:spcBef>
                  <a:spcPts val="63"/>
                </a:spcBef>
              </a:pPr>
              <a:endParaRPr sz="1300"/>
            </a:p>
            <a:p>
              <a:pPr marL="285241" marR="285242"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9" name="object 9"/>
            <p:cNvSpPr txBox="1"/>
            <p:nvPr/>
          </p:nvSpPr>
          <p:spPr>
            <a:xfrm>
              <a:off x="1371854" y="7910830"/>
              <a:ext cx="5461508" cy="182879"/>
            </a:xfrm>
            <a:prstGeom prst="rect">
              <a:avLst/>
            </a:prstGeom>
          </p:spPr>
          <p:txBody>
            <a:bodyPr wrap="square" lIns="0" tIns="0" rIns="0" bIns="0" rtlCol="0">
              <a:noAutofit/>
            </a:bodyPr>
            <a:lstStyle/>
            <a:p>
              <a:pPr marL="68579">
                <a:lnSpc>
                  <a:spcPct val="95825"/>
                </a:lnSpc>
                <a:spcBef>
                  <a:spcPts val="20"/>
                </a:spcBef>
              </a:pP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TIVID</a:t>
              </a:r>
              <a:r>
                <a:rPr sz="1200" b="1" spc="-4" dirty="0" smtClean="0">
                  <a:latin typeface="Times New Roman"/>
                  <a:cs typeface="Times New Roman"/>
                </a:rPr>
                <a:t>A</a:t>
              </a:r>
              <a:r>
                <a:rPr sz="1200" b="1" spc="0" dirty="0" smtClean="0">
                  <a:latin typeface="Times New Roman"/>
                  <a:cs typeface="Times New Roman"/>
                </a:rPr>
                <a:t>DES</a:t>
              </a:r>
              <a:r>
                <a:rPr sz="1200" b="1" spc="4" dirty="0" smtClean="0">
                  <a:latin typeface="Times New Roman"/>
                  <a:cs typeface="Times New Roman"/>
                </a:rPr>
                <a:t> </a:t>
              </a:r>
              <a:r>
                <a:rPr sz="1200" b="1" spc="0" dirty="0" smtClean="0">
                  <a:latin typeface="Times New Roman"/>
                  <a:cs typeface="Times New Roman"/>
                </a:rPr>
                <a:t>DE CONTROL</a:t>
              </a:r>
              <a:endParaRPr sz="1200">
                <a:latin typeface="Times New Roman"/>
                <a:cs typeface="Times New Roman"/>
              </a:endParaRPr>
            </a:p>
          </p:txBody>
        </p:sp>
        <p:sp>
          <p:nvSpPr>
            <p:cNvPr id="8" name="object 8"/>
            <p:cNvSpPr txBox="1"/>
            <p:nvPr/>
          </p:nvSpPr>
          <p:spPr>
            <a:xfrm>
              <a:off x="1371854" y="8093710"/>
              <a:ext cx="309372" cy="969518"/>
            </a:xfrm>
            <a:prstGeom prst="rect">
              <a:avLst/>
            </a:prstGeom>
          </p:spPr>
          <p:txBody>
            <a:bodyPr wrap="square" lIns="0" tIns="0" rIns="0" bIns="0" rtlCol="0">
              <a:noAutofit/>
            </a:bodyPr>
            <a:lstStyle/>
            <a:p>
              <a:pPr>
                <a:lnSpc>
                  <a:spcPts val="700"/>
                </a:lnSpc>
                <a:spcBef>
                  <a:spcPts val="45"/>
                </a:spcBef>
              </a:pPr>
              <a:endParaRPr sz="700"/>
            </a:p>
            <a:p>
              <a:pPr marL="77723">
                <a:lnSpc>
                  <a:spcPct val="95825"/>
                </a:lnSpc>
                <a:spcBef>
                  <a:spcPts val="2000"/>
                </a:spcBef>
              </a:pPr>
              <a:r>
                <a:rPr sz="1200" spc="0" dirty="0" smtClean="0">
                  <a:latin typeface="Times New Roman"/>
                  <a:cs typeface="Times New Roman"/>
                </a:rPr>
                <a:t>25</a:t>
              </a:r>
              <a:endParaRPr sz="1200">
                <a:latin typeface="Times New Roman"/>
                <a:cs typeface="Times New Roman"/>
              </a:endParaRPr>
            </a:p>
          </p:txBody>
        </p:sp>
        <p:sp>
          <p:nvSpPr>
            <p:cNvPr id="7" name="object 7"/>
            <p:cNvSpPr txBox="1"/>
            <p:nvPr/>
          </p:nvSpPr>
          <p:spPr>
            <a:xfrm>
              <a:off x="1681226" y="8093710"/>
              <a:ext cx="1315592" cy="969518"/>
            </a:xfrm>
            <a:prstGeom prst="rect">
              <a:avLst/>
            </a:prstGeom>
          </p:spPr>
          <p:txBody>
            <a:bodyPr wrap="square" lIns="0" tIns="0" rIns="0" bIns="0" rtlCol="0">
              <a:noAutofit/>
            </a:bodyPr>
            <a:lstStyle/>
            <a:p>
              <a:pPr marL="67055" marR="44483" algn="just">
                <a:lnSpc>
                  <a:spcPts val="1260"/>
                </a:lnSpc>
                <a:spcBef>
                  <a:spcPts val="7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en sup</a:t>
              </a:r>
              <a:r>
                <a:rPr sz="1100" spc="4" dirty="0" smtClean="0">
                  <a:latin typeface="Times New Roman"/>
                  <a:cs typeface="Times New Roman"/>
                </a:rPr>
                <a:t>er</a:t>
              </a:r>
              <a:r>
                <a:rPr sz="1100" spc="-9" dirty="0" smtClean="0">
                  <a:latin typeface="Times New Roman"/>
                  <a:cs typeface="Times New Roman"/>
                </a:rPr>
                <a:t>v</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i</a:t>
              </a:r>
              <a:r>
                <a:rPr sz="1100" spc="0" dirty="0" smtClean="0">
                  <a:latin typeface="Times New Roman"/>
                  <a:cs typeface="Times New Roman"/>
                </a:rPr>
                <a:t>o</a:t>
              </a:r>
              <a:r>
                <a:rPr sz="1100" spc="-9" dirty="0" smtClean="0">
                  <a:latin typeface="Times New Roman"/>
                  <a:cs typeface="Times New Roman"/>
                </a:rPr>
                <a:t>n</a:t>
              </a:r>
              <a:r>
                <a:rPr sz="1100" spc="0" dirty="0" smtClean="0">
                  <a:latin typeface="Times New Roman"/>
                  <a:cs typeface="Times New Roman"/>
                </a:rPr>
                <a:t>es          y</a:t>
              </a:r>
              <a:endParaRPr sz="1100">
                <a:latin typeface="Times New Roman"/>
                <a:cs typeface="Times New Roman"/>
              </a:endParaRPr>
            </a:p>
            <a:p>
              <a:pPr marL="67055" marR="45011" algn="just">
                <a:lnSpc>
                  <a:spcPts val="1260"/>
                </a:lnSpc>
                <a:spcBef>
                  <a:spcPts val="9"/>
                </a:spcBef>
              </a:pPr>
              <a:r>
                <a:rPr sz="1100" spc="0" dirty="0" smtClean="0">
                  <a:latin typeface="Times New Roman"/>
                  <a:cs typeface="Times New Roman"/>
                </a:rPr>
                <a:t>e</a:t>
              </a:r>
              <a:r>
                <a:rPr sz="1100" spc="-9" dirty="0" smtClean="0">
                  <a:latin typeface="Times New Roman"/>
                  <a:cs typeface="Times New Roman"/>
                </a:rPr>
                <a:t>v</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ua</a:t>
              </a:r>
              <a:r>
                <a:rPr sz="1100" spc="-9"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on</a:t>
              </a:r>
              <a:r>
                <a:rPr sz="1100" spc="-9" dirty="0" smtClean="0">
                  <a:latin typeface="Times New Roman"/>
                  <a:cs typeface="Times New Roman"/>
                </a:rPr>
                <a:t>e</a:t>
              </a:r>
              <a:r>
                <a:rPr sz="1100" spc="0" dirty="0" smtClean="0">
                  <a:latin typeface="Times New Roman"/>
                  <a:cs typeface="Times New Roman"/>
                </a:rPr>
                <a:t>s de de</a:t>
              </a:r>
              <a:r>
                <a:rPr sz="1100" spc="4" dirty="0" smtClean="0">
                  <a:latin typeface="Times New Roman"/>
                  <a:cs typeface="Times New Roman"/>
                </a:rPr>
                <a:t>s</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peño c</a:t>
              </a:r>
              <a:r>
                <a:rPr sz="1100" spc="-9" dirty="0" smtClean="0">
                  <a:latin typeface="Times New Roman"/>
                  <a:cs typeface="Times New Roman"/>
                </a:rPr>
                <a:t>o</a:t>
              </a:r>
              <a:r>
                <a:rPr sz="1100" spc="0" dirty="0" smtClean="0">
                  <a:latin typeface="Times New Roman"/>
                  <a:cs typeface="Times New Roman"/>
                </a:rPr>
                <a:t>n </a:t>
              </a:r>
              <a:r>
                <a:rPr sz="1100" spc="4" dirty="0" smtClean="0">
                  <a:latin typeface="Times New Roman"/>
                  <a:cs typeface="Times New Roman"/>
                </a:rPr>
                <a:t>fr</a:t>
              </a:r>
              <a:r>
                <a:rPr sz="1100" spc="-9" dirty="0" smtClean="0">
                  <a:latin typeface="Times New Roman"/>
                  <a:cs typeface="Times New Roman"/>
                </a:rPr>
                <a:t>e</a:t>
              </a:r>
              <a:r>
                <a:rPr sz="1100" spc="0" dirty="0" smtClean="0">
                  <a:latin typeface="Times New Roman"/>
                  <a:cs typeface="Times New Roman"/>
                </a:rPr>
                <a:t>cue</a:t>
              </a:r>
              <a:r>
                <a:rPr sz="1100" spc="-9" dirty="0" smtClean="0">
                  <a:latin typeface="Times New Roman"/>
                  <a:cs typeface="Times New Roman"/>
                </a:rPr>
                <a:t>n</a:t>
              </a:r>
              <a:r>
                <a:rPr sz="1100" spc="0" dirty="0" smtClean="0">
                  <a:latin typeface="Times New Roman"/>
                  <a:cs typeface="Times New Roman"/>
                </a:rPr>
                <a:t>c</a:t>
              </a:r>
              <a:r>
                <a:rPr sz="1100" spc="4" dirty="0" smtClean="0">
                  <a:latin typeface="Times New Roman"/>
                  <a:cs typeface="Times New Roman"/>
                </a:rPr>
                <a:t>i</a:t>
              </a:r>
              <a:r>
                <a:rPr sz="1100" spc="0" dirty="0" smtClean="0">
                  <a:latin typeface="Times New Roman"/>
                  <a:cs typeface="Times New Roman"/>
                </a:rPr>
                <a:t>a             </a:t>
              </a:r>
              <a:r>
                <a:rPr sz="1100" spc="50" dirty="0" smtClean="0">
                  <a:latin typeface="Times New Roman"/>
                  <a:cs typeface="Times New Roman"/>
                </a:rPr>
                <a:t> </a:t>
              </a:r>
              <a:r>
                <a:rPr sz="1100" spc="-9" dirty="0" smtClean="0">
                  <a:latin typeface="Times New Roman"/>
                  <a:cs typeface="Times New Roman"/>
                </a:rPr>
                <a:t>a</a:t>
              </a:r>
              <a:r>
                <a:rPr sz="1100" spc="0" dirty="0" smtClean="0">
                  <a:latin typeface="Times New Roman"/>
                  <a:cs typeface="Times New Roman"/>
                </a:rPr>
                <a:t>l</a:t>
              </a:r>
              <a:endParaRPr sz="1100">
                <a:latin typeface="Times New Roman"/>
                <a:cs typeface="Times New Roman"/>
              </a:endParaRPr>
            </a:p>
            <a:p>
              <a:pPr marL="67055" marR="691490" algn="just">
                <a:lnSpc>
                  <a:spcPts val="1260"/>
                </a:lnSpc>
              </a:pPr>
              <a:r>
                <a:rPr sz="1100" spc="0" dirty="0" smtClean="0">
                  <a:latin typeface="Times New Roman"/>
                  <a:cs typeface="Times New Roman"/>
                </a:rPr>
                <a:t>pe</a:t>
              </a:r>
              <a:r>
                <a:rPr sz="1100" spc="4" dirty="0" smtClean="0">
                  <a:latin typeface="Times New Roman"/>
                  <a:cs typeface="Times New Roman"/>
                </a:rPr>
                <a:t>r</a:t>
              </a:r>
              <a:r>
                <a:rPr sz="1100" spc="0" dirty="0" smtClean="0">
                  <a:latin typeface="Times New Roman"/>
                  <a:cs typeface="Times New Roman"/>
                </a:rPr>
                <a:t>s</a:t>
              </a:r>
              <a:r>
                <a:rPr sz="1100" spc="-9" dirty="0" smtClean="0">
                  <a:latin typeface="Times New Roman"/>
                  <a:cs typeface="Times New Roman"/>
                </a:rPr>
                <a:t>o</a:t>
              </a:r>
              <a:r>
                <a:rPr sz="1100" spc="0" dirty="0" smtClean="0">
                  <a:latin typeface="Times New Roman"/>
                  <a:cs typeface="Times New Roman"/>
                </a:rPr>
                <a:t>na</a:t>
              </a:r>
              <a:r>
                <a:rPr sz="1100" spc="-4" dirty="0" smtClean="0">
                  <a:latin typeface="Times New Roman"/>
                  <a:cs typeface="Times New Roman"/>
                </a:rPr>
                <a:t>l</a:t>
              </a:r>
              <a:r>
                <a:rPr sz="1100" spc="0" dirty="0" smtClean="0">
                  <a:latin typeface="Times New Roman"/>
                  <a:cs typeface="Times New Roman"/>
                </a:rPr>
                <a:t>?</a:t>
              </a:r>
              <a:endParaRPr sz="1100">
                <a:latin typeface="Times New Roman"/>
                <a:cs typeface="Times New Roman"/>
              </a:endParaRPr>
            </a:p>
          </p:txBody>
        </p:sp>
        <p:sp>
          <p:nvSpPr>
            <p:cNvPr id="6" name="object 6"/>
            <p:cNvSpPr txBox="1"/>
            <p:nvPr/>
          </p:nvSpPr>
          <p:spPr>
            <a:xfrm>
              <a:off x="2996819" y="8093710"/>
              <a:ext cx="280415" cy="969518"/>
            </a:xfrm>
            <a:prstGeom prst="rect">
              <a:avLst/>
            </a:prstGeom>
          </p:spPr>
          <p:txBody>
            <a:bodyPr wrap="square" lIns="0" tIns="0" rIns="0" bIns="0" rtlCol="0">
              <a:noAutofit/>
            </a:bodyPr>
            <a:lstStyle/>
            <a:p>
              <a:pPr>
                <a:lnSpc>
                  <a:spcPts val="700"/>
                </a:lnSpc>
                <a:spcBef>
                  <a:spcPts val="45"/>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5" name="object 5"/>
            <p:cNvSpPr txBox="1"/>
            <p:nvPr/>
          </p:nvSpPr>
          <p:spPr>
            <a:xfrm>
              <a:off x="3277234" y="8093710"/>
              <a:ext cx="365760" cy="969518"/>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642995" y="8093710"/>
              <a:ext cx="960374" cy="969518"/>
            </a:xfrm>
            <a:prstGeom prst="rect">
              <a:avLst/>
            </a:prstGeom>
          </p:spPr>
          <p:txBody>
            <a:bodyPr wrap="square" lIns="0" tIns="0" rIns="0" bIns="0" rtlCol="0">
              <a:noAutofit/>
            </a:bodyPr>
            <a:lstStyle/>
            <a:p>
              <a:pPr>
                <a:lnSpc>
                  <a:spcPts val="700"/>
                </a:lnSpc>
                <a:spcBef>
                  <a:spcPts val="45"/>
                </a:spcBef>
              </a:pPr>
              <a:endParaRPr sz="700"/>
            </a:p>
            <a:p>
              <a:pPr marL="378205" marR="381508"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3" name="object 3"/>
            <p:cNvSpPr txBox="1"/>
            <p:nvPr/>
          </p:nvSpPr>
          <p:spPr>
            <a:xfrm>
              <a:off x="4603369" y="8093710"/>
              <a:ext cx="771143" cy="969518"/>
            </a:xfrm>
            <a:prstGeom prst="rect">
              <a:avLst/>
            </a:prstGeom>
          </p:spPr>
          <p:txBody>
            <a:bodyPr wrap="square" lIns="0" tIns="0" rIns="0" bIns="0" rtlCol="0">
              <a:noAutofit/>
            </a:bodyPr>
            <a:lstStyle/>
            <a:p>
              <a:pPr>
                <a:lnSpc>
                  <a:spcPts val="700"/>
                </a:lnSpc>
                <a:spcBef>
                  <a:spcPts val="45"/>
                </a:spcBef>
              </a:pPr>
              <a:endParaRPr sz="700"/>
            </a:p>
            <a:p>
              <a:pPr marL="283005" marR="283006"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 name="object 2"/>
            <p:cNvSpPr txBox="1"/>
            <p:nvPr/>
          </p:nvSpPr>
          <p:spPr>
            <a:xfrm>
              <a:off x="5374513" y="8093710"/>
              <a:ext cx="1458849" cy="969518"/>
            </a:xfrm>
            <a:prstGeom prst="rect">
              <a:avLst/>
            </a:prstGeom>
          </p:spPr>
          <p:txBody>
            <a:bodyPr wrap="square" lIns="0" tIns="0" rIns="0" bIns="0" rtlCol="0">
              <a:noAutofit/>
            </a:bodyPr>
            <a:lstStyle/>
            <a:p>
              <a:pPr marL="25400">
                <a:lnSpc>
                  <a:spcPts val="1000"/>
                </a:lnSpc>
              </a:pPr>
              <a:endParaRPr sz="1000"/>
            </a:p>
          </p:txBody>
        </p:sp>
      </p:grpSp>
      <p:sp>
        <p:nvSpPr>
          <p:cNvPr id="173" name="172 Rectángulo"/>
          <p:cNvSpPr/>
          <p:nvPr/>
        </p:nvSpPr>
        <p:spPr>
          <a:xfrm>
            <a:off x="6240525" y="7423149"/>
            <a:ext cx="1531875" cy="553998"/>
          </a:xfrm>
          <a:prstGeom prst="rect">
            <a:avLst/>
          </a:prstGeom>
        </p:spPr>
        <p:txBody>
          <a:bodyPr wrap="square">
            <a:spAutoFit/>
          </a:bodyPr>
          <a:lstStyle/>
          <a:p>
            <a:pPr algn="ctr"/>
            <a:r>
              <a:rPr lang="es-EC" sz="1000" b="1" dirty="0">
                <a:solidFill>
                  <a:srgbClr val="FF0000"/>
                </a:solidFill>
                <a:latin typeface="Times New Roman" pitchFamily="18" charset="0"/>
                <a:cs typeface="Times New Roman" pitchFamily="18" charset="0"/>
              </a:rPr>
              <a:t>HALLAZGO N° </a:t>
            </a:r>
            <a:r>
              <a:rPr lang="es-EC" sz="1000" b="1" dirty="0" smtClean="0">
                <a:solidFill>
                  <a:srgbClr val="FF0000"/>
                </a:solidFill>
                <a:latin typeface="Times New Roman" pitchFamily="18" charset="0"/>
                <a:cs typeface="Times New Roman" pitchFamily="18" charset="0"/>
              </a:rPr>
              <a:t>9</a:t>
            </a:r>
            <a:r>
              <a:rPr lang="es-EC" sz="1000" b="1" dirty="0">
                <a:solidFill>
                  <a:srgbClr val="FF0000"/>
                </a:solidFill>
                <a:latin typeface="Times New Roman" pitchFamily="18" charset="0"/>
                <a:cs typeface="Times New Roman" pitchFamily="18" charset="0"/>
              </a:rPr>
              <a:t> </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No existe delimitación de funciones</a:t>
            </a:r>
            <a:endParaRPr lang="es-EC" sz="1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178 Grupo"/>
          <p:cNvGrpSpPr/>
          <p:nvPr/>
        </p:nvGrpSpPr>
        <p:grpSpPr>
          <a:xfrm>
            <a:off x="2133600" y="795069"/>
            <a:ext cx="5461508" cy="8194294"/>
            <a:chOff x="1371854" y="900937"/>
            <a:chExt cx="5461508" cy="8194294"/>
          </a:xfrm>
        </p:grpSpPr>
        <p:sp>
          <p:nvSpPr>
            <p:cNvPr id="82" name="object 82"/>
            <p:cNvSpPr/>
            <p:nvPr/>
          </p:nvSpPr>
          <p:spPr>
            <a:xfrm>
              <a:off x="1381125" y="933386"/>
              <a:ext cx="1035050" cy="533209"/>
            </a:xfrm>
            <a:prstGeom prst="rect">
              <a:avLst/>
            </a:prstGeom>
            <a:blipFill>
              <a:blip r:embed="rId2" cstate="print"/>
              <a:stretch>
                <a:fillRect/>
              </a:stretch>
            </a:blipFill>
          </p:spPr>
          <p:txBody>
            <a:bodyPr wrap="square" lIns="0" tIns="0" rIns="0" bIns="0" rtlCol="0">
              <a:noAutofit/>
            </a:bodyPr>
            <a:lstStyle/>
            <a:p>
              <a:endParaRPr/>
            </a:p>
          </p:txBody>
        </p:sp>
        <p:sp>
          <p:nvSpPr>
            <p:cNvPr id="83" name="object 83"/>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1374902" y="2757169"/>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1684274" y="2757169"/>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2999867" y="2757169"/>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3280283" y="2757169"/>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3646042" y="2757169"/>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5377561" y="2757169"/>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1374902" y="312026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1684274" y="312026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2999867" y="312026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3280283" y="312026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3646042" y="312026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4606417" y="312026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7" name="object 97"/>
            <p:cNvSpPr/>
            <p:nvPr/>
          </p:nvSpPr>
          <p:spPr>
            <a:xfrm>
              <a:off x="5377561" y="312026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8" name="object 98"/>
            <p:cNvSpPr/>
            <p:nvPr/>
          </p:nvSpPr>
          <p:spPr>
            <a:xfrm>
              <a:off x="1374902" y="3447923"/>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1684274" y="3447923"/>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2999867" y="3447923"/>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3280283" y="3447923"/>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3646042" y="3447923"/>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4606417" y="3447923"/>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5377561" y="3447923"/>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05" name="object 105"/>
            <p:cNvSpPr/>
            <p:nvPr/>
          </p:nvSpPr>
          <p:spPr>
            <a:xfrm>
              <a:off x="1374902" y="4097147"/>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1684274" y="4097147"/>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2999867" y="4097147"/>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3280283" y="4097147"/>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3646042" y="4097147"/>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4606417" y="4097147"/>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5377561" y="4097147"/>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1374902" y="5330317"/>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1684274" y="5330317"/>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2999867" y="5330317"/>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3280283" y="5330317"/>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3646042" y="5330317"/>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4606417" y="5330317"/>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8" name="object 118"/>
            <p:cNvSpPr/>
            <p:nvPr/>
          </p:nvSpPr>
          <p:spPr>
            <a:xfrm>
              <a:off x="5377561" y="5330317"/>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1681226" y="2754121"/>
              <a:ext cx="0" cy="3066923"/>
            </a:xfrm>
            <a:custGeom>
              <a:avLst/>
              <a:gdLst/>
              <a:ahLst/>
              <a:cxnLst/>
              <a:rect l="l" t="t" r="r" b="b"/>
              <a:pathLst>
                <a:path h="3066923">
                  <a:moveTo>
                    <a:pt x="0" y="0"/>
                  </a:moveTo>
                  <a:lnTo>
                    <a:pt x="0" y="3066923"/>
                  </a:lnTo>
                </a:path>
              </a:pathLst>
            </a:custGeom>
            <a:ln w="7366">
              <a:solidFill>
                <a:srgbClr val="000000"/>
              </a:solidFill>
            </a:ln>
          </p:spPr>
          <p:txBody>
            <a:bodyPr wrap="square" lIns="0" tIns="0" rIns="0" bIns="0" rtlCol="0">
              <a:noAutofit/>
            </a:bodyPr>
            <a:lstStyle/>
            <a:p>
              <a:endParaRPr/>
            </a:p>
          </p:txBody>
        </p:sp>
        <p:sp>
          <p:nvSpPr>
            <p:cNvPr id="120" name="object 120"/>
            <p:cNvSpPr/>
            <p:nvPr/>
          </p:nvSpPr>
          <p:spPr>
            <a:xfrm>
              <a:off x="2996819" y="2754121"/>
              <a:ext cx="0" cy="3066923"/>
            </a:xfrm>
            <a:custGeom>
              <a:avLst/>
              <a:gdLst/>
              <a:ahLst/>
              <a:cxnLst/>
              <a:rect l="l" t="t" r="r" b="b"/>
              <a:pathLst>
                <a:path h="3066923">
                  <a:moveTo>
                    <a:pt x="0" y="0"/>
                  </a:moveTo>
                  <a:lnTo>
                    <a:pt x="0" y="3066923"/>
                  </a:lnTo>
                </a:path>
              </a:pathLst>
            </a:custGeom>
            <a:ln w="7366">
              <a:solidFill>
                <a:srgbClr val="000000"/>
              </a:solidFill>
            </a:ln>
          </p:spPr>
          <p:txBody>
            <a:bodyPr wrap="square" lIns="0" tIns="0" rIns="0" bIns="0" rtlCol="0">
              <a:noAutofit/>
            </a:bodyPr>
            <a:lstStyle/>
            <a:p>
              <a:endParaRPr/>
            </a:p>
          </p:txBody>
        </p:sp>
        <p:sp>
          <p:nvSpPr>
            <p:cNvPr id="121" name="object 121"/>
            <p:cNvSpPr/>
            <p:nvPr/>
          </p:nvSpPr>
          <p:spPr>
            <a:xfrm>
              <a:off x="3277234" y="2754122"/>
              <a:ext cx="0" cy="3066922"/>
            </a:xfrm>
            <a:custGeom>
              <a:avLst/>
              <a:gdLst/>
              <a:ahLst/>
              <a:cxnLst/>
              <a:rect l="l" t="t" r="r" b="b"/>
              <a:pathLst>
                <a:path h="3066922">
                  <a:moveTo>
                    <a:pt x="0" y="0"/>
                  </a:moveTo>
                  <a:lnTo>
                    <a:pt x="0" y="3066922"/>
                  </a:lnTo>
                </a:path>
              </a:pathLst>
            </a:custGeom>
            <a:ln w="7365">
              <a:solidFill>
                <a:srgbClr val="000000"/>
              </a:solidFill>
            </a:ln>
          </p:spPr>
          <p:txBody>
            <a:bodyPr wrap="square" lIns="0" tIns="0" rIns="0" bIns="0" rtlCol="0">
              <a:noAutofit/>
            </a:bodyPr>
            <a:lstStyle/>
            <a:p>
              <a:endParaRPr/>
            </a:p>
          </p:txBody>
        </p:sp>
        <p:sp>
          <p:nvSpPr>
            <p:cNvPr id="122" name="object 122"/>
            <p:cNvSpPr/>
            <p:nvPr/>
          </p:nvSpPr>
          <p:spPr>
            <a:xfrm>
              <a:off x="3646042" y="293890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23" name="object 123"/>
            <p:cNvSpPr/>
            <p:nvPr/>
          </p:nvSpPr>
          <p:spPr>
            <a:xfrm>
              <a:off x="4606417" y="293890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24" name="object 124"/>
            <p:cNvSpPr/>
            <p:nvPr/>
          </p:nvSpPr>
          <p:spPr>
            <a:xfrm>
              <a:off x="3642995" y="2754121"/>
              <a:ext cx="0" cy="3066923"/>
            </a:xfrm>
            <a:custGeom>
              <a:avLst/>
              <a:gdLst/>
              <a:ahLst/>
              <a:cxnLst/>
              <a:rect l="l" t="t" r="r" b="b"/>
              <a:pathLst>
                <a:path h="3066923">
                  <a:moveTo>
                    <a:pt x="0" y="0"/>
                  </a:moveTo>
                  <a:lnTo>
                    <a:pt x="0" y="3066923"/>
                  </a:lnTo>
                </a:path>
              </a:pathLst>
            </a:custGeom>
            <a:ln w="7366">
              <a:solidFill>
                <a:srgbClr val="000000"/>
              </a:solidFill>
            </a:ln>
          </p:spPr>
          <p:txBody>
            <a:bodyPr wrap="square" lIns="0" tIns="0" rIns="0" bIns="0" rtlCol="0">
              <a:noAutofit/>
            </a:bodyPr>
            <a:lstStyle/>
            <a:p>
              <a:endParaRPr/>
            </a:p>
          </p:txBody>
        </p:sp>
        <p:sp>
          <p:nvSpPr>
            <p:cNvPr id="125" name="object 125"/>
            <p:cNvSpPr/>
            <p:nvPr/>
          </p:nvSpPr>
          <p:spPr>
            <a:xfrm>
              <a:off x="4603369" y="2935858"/>
              <a:ext cx="0" cy="2885186"/>
            </a:xfrm>
            <a:custGeom>
              <a:avLst/>
              <a:gdLst/>
              <a:ahLst/>
              <a:cxnLst/>
              <a:rect l="l" t="t" r="r" b="b"/>
              <a:pathLst>
                <a:path h="2885186">
                  <a:moveTo>
                    <a:pt x="0" y="0"/>
                  </a:moveTo>
                  <a:lnTo>
                    <a:pt x="0" y="2885186"/>
                  </a:lnTo>
                </a:path>
              </a:pathLst>
            </a:custGeom>
            <a:ln w="7366">
              <a:solidFill>
                <a:srgbClr val="000000"/>
              </a:solidFill>
            </a:ln>
          </p:spPr>
          <p:txBody>
            <a:bodyPr wrap="square" lIns="0" tIns="0" rIns="0" bIns="0" rtlCol="0">
              <a:noAutofit/>
            </a:bodyPr>
            <a:lstStyle/>
            <a:p>
              <a:endParaRPr/>
            </a:p>
          </p:txBody>
        </p:sp>
        <p:sp>
          <p:nvSpPr>
            <p:cNvPr id="126" name="object 126"/>
            <p:cNvSpPr/>
            <p:nvPr/>
          </p:nvSpPr>
          <p:spPr>
            <a:xfrm>
              <a:off x="5374513" y="2754121"/>
              <a:ext cx="0" cy="3066923"/>
            </a:xfrm>
            <a:custGeom>
              <a:avLst/>
              <a:gdLst/>
              <a:ahLst/>
              <a:cxnLst/>
              <a:rect l="l" t="t" r="r" b="b"/>
              <a:pathLst>
                <a:path h="3066923">
                  <a:moveTo>
                    <a:pt x="0" y="0"/>
                  </a:moveTo>
                  <a:lnTo>
                    <a:pt x="0" y="3066923"/>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1374902" y="5817997"/>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28" name="object 128"/>
            <p:cNvSpPr/>
            <p:nvPr/>
          </p:nvSpPr>
          <p:spPr>
            <a:xfrm>
              <a:off x="1684274" y="5817997"/>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29" name="object 129"/>
            <p:cNvSpPr/>
            <p:nvPr/>
          </p:nvSpPr>
          <p:spPr>
            <a:xfrm>
              <a:off x="2999867" y="5817997"/>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30" name="object 130"/>
            <p:cNvSpPr/>
            <p:nvPr/>
          </p:nvSpPr>
          <p:spPr>
            <a:xfrm>
              <a:off x="3280283" y="5817997"/>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31" name="object 131"/>
            <p:cNvSpPr/>
            <p:nvPr/>
          </p:nvSpPr>
          <p:spPr>
            <a:xfrm>
              <a:off x="3646042" y="5817997"/>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32" name="object 132"/>
            <p:cNvSpPr/>
            <p:nvPr/>
          </p:nvSpPr>
          <p:spPr>
            <a:xfrm>
              <a:off x="4606417" y="5817997"/>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33" name="object 133"/>
            <p:cNvSpPr/>
            <p:nvPr/>
          </p:nvSpPr>
          <p:spPr>
            <a:xfrm>
              <a:off x="5377561" y="5817997"/>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34" name="object 134"/>
            <p:cNvSpPr/>
            <p:nvPr/>
          </p:nvSpPr>
          <p:spPr>
            <a:xfrm>
              <a:off x="1374902" y="617461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35" name="object 135"/>
            <p:cNvSpPr/>
            <p:nvPr/>
          </p:nvSpPr>
          <p:spPr>
            <a:xfrm>
              <a:off x="1684274" y="617461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36" name="object 136"/>
            <p:cNvSpPr/>
            <p:nvPr/>
          </p:nvSpPr>
          <p:spPr>
            <a:xfrm>
              <a:off x="2999867" y="617461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37" name="object 137"/>
            <p:cNvSpPr/>
            <p:nvPr/>
          </p:nvSpPr>
          <p:spPr>
            <a:xfrm>
              <a:off x="3280283" y="617461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38" name="object 138"/>
            <p:cNvSpPr/>
            <p:nvPr/>
          </p:nvSpPr>
          <p:spPr>
            <a:xfrm>
              <a:off x="3646042" y="617461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39" name="object 139"/>
            <p:cNvSpPr/>
            <p:nvPr/>
          </p:nvSpPr>
          <p:spPr>
            <a:xfrm>
              <a:off x="4606417" y="617461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40" name="object 140"/>
            <p:cNvSpPr/>
            <p:nvPr/>
          </p:nvSpPr>
          <p:spPr>
            <a:xfrm>
              <a:off x="5377561" y="617461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41" name="object 141"/>
            <p:cNvSpPr/>
            <p:nvPr/>
          </p:nvSpPr>
          <p:spPr>
            <a:xfrm>
              <a:off x="1374902" y="6824218"/>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42" name="object 142"/>
            <p:cNvSpPr/>
            <p:nvPr/>
          </p:nvSpPr>
          <p:spPr>
            <a:xfrm>
              <a:off x="1684274" y="6824218"/>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43" name="object 143"/>
            <p:cNvSpPr/>
            <p:nvPr/>
          </p:nvSpPr>
          <p:spPr>
            <a:xfrm>
              <a:off x="2999867" y="6824218"/>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44" name="object 144"/>
            <p:cNvSpPr/>
            <p:nvPr/>
          </p:nvSpPr>
          <p:spPr>
            <a:xfrm>
              <a:off x="3280283" y="6824218"/>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45" name="object 145"/>
            <p:cNvSpPr/>
            <p:nvPr/>
          </p:nvSpPr>
          <p:spPr>
            <a:xfrm>
              <a:off x="3646042" y="6824218"/>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46" name="object 146"/>
            <p:cNvSpPr/>
            <p:nvPr/>
          </p:nvSpPr>
          <p:spPr>
            <a:xfrm>
              <a:off x="4606417" y="6824218"/>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47" name="object 147"/>
            <p:cNvSpPr/>
            <p:nvPr/>
          </p:nvSpPr>
          <p:spPr>
            <a:xfrm>
              <a:off x="5377561" y="6824218"/>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48" name="object 148"/>
            <p:cNvSpPr/>
            <p:nvPr/>
          </p:nvSpPr>
          <p:spPr>
            <a:xfrm>
              <a:off x="1374902" y="7473442"/>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49" name="object 149"/>
            <p:cNvSpPr/>
            <p:nvPr/>
          </p:nvSpPr>
          <p:spPr>
            <a:xfrm>
              <a:off x="1684274" y="7473442"/>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50" name="object 150"/>
            <p:cNvSpPr/>
            <p:nvPr/>
          </p:nvSpPr>
          <p:spPr>
            <a:xfrm>
              <a:off x="2999867" y="7473442"/>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51" name="object 151"/>
            <p:cNvSpPr/>
            <p:nvPr/>
          </p:nvSpPr>
          <p:spPr>
            <a:xfrm>
              <a:off x="3280283" y="7473442"/>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52" name="object 152"/>
            <p:cNvSpPr/>
            <p:nvPr/>
          </p:nvSpPr>
          <p:spPr>
            <a:xfrm>
              <a:off x="3646042" y="7473442"/>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53" name="object 153"/>
            <p:cNvSpPr/>
            <p:nvPr/>
          </p:nvSpPr>
          <p:spPr>
            <a:xfrm>
              <a:off x="4606417" y="7473442"/>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54" name="object 154"/>
            <p:cNvSpPr/>
            <p:nvPr/>
          </p:nvSpPr>
          <p:spPr>
            <a:xfrm>
              <a:off x="5377561" y="7473442"/>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55" name="object 155"/>
            <p:cNvSpPr/>
            <p:nvPr/>
          </p:nvSpPr>
          <p:spPr>
            <a:xfrm>
              <a:off x="1374902" y="7961122"/>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56" name="object 156"/>
            <p:cNvSpPr/>
            <p:nvPr/>
          </p:nvSpPr>
          <p:spPr>
            <a:xfrm>
              <a:off x="1684274" y="7961122"/>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57" name="object 157"/>
            <p:cNvSpPr/>
            <p:nvPr/>
          </p:nvSpPr>
          <p:spPr>
            <a:xfrm>
              <a:off x="2999867" y="7961122"/>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58" name="object 158"/>
            <p:cNvSpPr/>
            <p:nvPr/>
          </p:nvSpPr>
          <p:spPr>
            <a:xfrm>
              <a:off x="3280283" y="7961122"/>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59" name="object 159"/>
            <p:cNvSpPr/>
            <p:nvPr/>
          </p:nvSpPr>
          <p:spPr>
            <a:xfrm>
              <a:off x="3646042" y="7961122"/>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60" name="object 160"/>
            <p:cNvSpPr/>
            <p:nvPr/>
          </p:nvSpPr>
          <p:spPr>
            <a:xfrm>
              <a:off x="4606417" y="7961122"/>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61" name="object 161"/>
            <p:cNvSpPr/>
            <p:nvPr/>
          </p:nvSpPr>
          <p:spPr>
            <a:xfrm>
              <a:off x="5377561" y="7961122"/>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62" name="object 162"/>
            <p:cNvSpPr/>
            <p:nvPr/>
          </p:nvSpPr>
          <p:spPr>
            <a:xfrm>
              <a:off x="1371854" y="900937"/>
              <a:ext cx="0" cy="8194293"/>
            </a:xfrm>
            <a:custGeom>
              <a:avLst/>
              <a:gdLst/>
              <a:ahLst/>
              <a:cxnLst/>
              <a:rect l="l" t="t" r="r" b="b"/>
              <a:pathLst>
                <a:path h="8194293">
                  <a:moveTo>
                    <a:pt x="0" y="0"/>
                  </a:moveTo>
                  <a:lnTo>
                    <a:pt x="0" y="8194293"/>
                  </a:lnTo>
                </a:path>
              </a:pathLst>
            </a:custGeom>
            <a:ln w="7366">
              <a:solidFill>
                <a:srgbClr val="000000"/>
              </a:solidFill>
            </a:ln>
          </p:spPr>
          <p:txBody>
            <a:bodyPr wrap="square" lIns="0" tIns="0" rIns="0" bIns="0" rtlCol="0">
              <a:noAutofit/>
            </a:bodyPr>
            <a:lstStyle/>
            <a:p>
              <a:endParaRPr/>
            </a:p>
          </p:txBody>
        </p:sp>
        <p:sp>
          <p:nvSpPr>
            <p:cNvPr id="163" name="object 163"/>
            <p:cNvSpPr/>
            <p:nvPr/>
          </p:nvSpPr>
          <p:spPr>
            <a:xfrm>
              <a:off x="1374902" y="9092183"/>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64" name="object 164"/>
            <p:cNvSpPr/>
            <p:nvPr/>
          </p:nvSpPr>
          <p:spPr>
            <a:xfrm>
              <a:off x="1681226" y="6171564"/>
              <a:ext cx="0" cy="2923666"/>
            </a:xfrm>
            <a:custGeom>
              <a:avLst/>
              <a:gdLst/>
              <a:ahLst/>
              <a:cxnLst/>
              <a:rect l="l" t="t" r="r" b="b"/>
              <a:pathLst>
                <a:path h="2923666">
                  <a:moveTo>
                    <a:pt x="0" y="0"/>
                  </a:moveTo>
                  <a:lnTo>
                    <a:pt x="0" y="2923666"/>
                  </a:lnTo>
                </a:path>
              </a:pathLst>
            </a:custGeom>
            <a:ln w="7366">
              <a:solidFill>
                <a:srgbClr val="000000"/>
              </a:solidFill>
            </a:ln>
          </p:spPr>
          <p:txBody>
            <a:bodyPr wrap="square" lIns="0" tIns="0" rIns="0" bIns="0" rtlCol="0">
              <a:noAutofit/>
            </a:bodyPr>
            <a:lstStyle/>
            <a:p>
              <a:endParaRPr/>
            </a:p>
          </p:txBody>
        </p:sp>
        <p:sp>
          <p:nvSpPr>
            <p:cNvPr id="165" name="object 165"/>
            <p:cNvSpPr/>
            <p:nvPr/>
          </p:nvSpPr>
          <p:spPr>
            <a:xfrm>
              <a:off x="1684274" y="9092183"/>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66" name="object 166"/>
            <p:cNvSpPr/>
            <p:nvPr/>
          </p:nvSpPr>
          <p:spPr>
            <a:xfrm>
              <a:off x="2996819" y="6171564"/>
              <a:ext cx="0" cy="2923666"/>
            </a:xfrm>
            <a:custGeom>
              <a:avLst/>
              <a:gdLst/>
              <a:ahLst/>
              <a:cxnLst/>
              <a:rect l="l" t="t" r="r" b="b"/>
              <a:pathLst>
                <a:path h="2923666">
                  <a:moveTo>
                    <a:pt x="0" y="0"/>
                  </a:moveTo>
                  <a:lnTo>
                    <a:pt x="0" y="2923666"/>
                  </a:lnTo>
                </a:path>
              </a:pathLst>
            </a:custGeom>
            <a:ln w="7366">
              <a:solidFill>
                <a:srgbClr val="000000"/>
              </a:solidFill>
            </a:ln>
          </p:spPr>
          <p:txBody>
            <a:bodyPr wrap="square" lIns="0" tIns="0" rIns="0" bIns="0" rtlCol="0">
              <a:noAutofit/>
            </a:bodyPr>
            <a:lstStyle/>
            <a:p>
              <a:endParaRPr/>
            </a:p>
          </p:txBody>
        </p:sp>
        <p:sp>
          <p:nvSpPr>
            <p:cNvPr id="167" name="object 167"/>
            <p:cNvSpPr/>
            <p:nvPr/>
          </p:nvSpPr>
          <p:spPr>
            <a:xfrm>
              <a:off x="2999867" y="9092183"/>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68" name="object 168"/>
            <p:cNvSpPr/>
            <p:nvPr/>
          </p:nvSpPr>
          <p:spPr>
            <a:xfrm>
              <a:off x="3277234" y="6171565"/>
              <a:ext cx="0" cy="2923666"/>
            </a:xfrm>
            <a:custGeom>
              <a:avLst/>
              <a:gdLst/>
              <a:ahLst/>
              <a:cxnLst/>
              <a:rect l="l" t="t" r="r" b="b"/>
              <a:pathLst>
                <a:path h="2923666">
                  <a:moveTo>
                    <a:pt x="0" y="0"/>
                  </a:moveTo>
                  <a:lnTo>
                    <a:pt x="0" y="2923666"/>
                  </a:lnTo>
                </a:path>
              </a:pathLst>
            </a:custGeom>
            <a:ln w="7365">
              <a:solidFill>
                <a:srgbClr val="000000"/>
              </a:solidFill>
            </a:ln>
          </p:spPr>
          <p:txBody>
            <a:bodyPr wrap="square" lIns="0" tIns="0" rIns="0" bIns="0" rtlCol="0">
              <a:noAutofit/>
            </a:bodyPr>
            <a:lstStyle/>
            <a:p>
              <a:endParaRPr/>
            </a:p>
          </p:txBody>
        </p:sp>
        <p:sp>
          <p:nvSpPr>
            <p:cNvPr id="169" name="object 169"/>
            <p:cNvSpPr/>
            <p:nvPr/>
          </p:nvSpPr>
          <p:spPr>
            <a:xfrm>
              <a:off x="3280283" y="9092183"/>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70" name="object 170"/>
            <p:cNvSpPr/>
            <p:nvPr/>
          </p:nvSpPr>
          <p:spPr>
            <a:xfrm>
              <a:off x="3642995" y="6171564"/>
              <a:ext cx="0" cy="2923666"/>
            </a:xfrm>
            <a:custGeom>
              <a:avLst/>
              <a:gdLst/>
              <a:ahLst/>
              <a:cxnLst/>
              <a:rect l="l" t="t" r="r" b="b"/>
              <a:pathLst>
                <a:path h="2923666">
                  <a:moveTo>
                    <a:pt x="0" y="0"/>
                  </a:moveTo>
                  <a:lnTo>
                    <a:pt x="0" y="2923666"/>
                  </a:lnTo>
                </a:path>
              </a:pathLst>
            </a:custGeom>
            <a:ln w="7366">
              <a:solidFill>
                <a:srgbClr val="000000"/>
              </a:solidFill>
            </a:ln>
          </p:spPr>
          <p:txBody>
            <a:bodyPr wrap="square" lIns="0" tIns="0" rIns="0" bIns="0" rtlCol="0">
              <a:noAutofit/>
            </a:bodyPr>
            <a:lstStyle/>
            <a:p>
              <a:endParaRPr/>
            </a:p>
          </p:txBody>
        </p:sp>
        <p:sp>
          <p:nvSpPr>
            <p:cNvPr id="171" name="object 171"/>
            <p:cNvSpPr/>
            <p:nvPr/>
          </p:nvSpPr>
          <p:spPr>
            <a:xfrm>
              <a:off x="3646042" y="9092183"/>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72" name="object 172"/>
            <p:cNvSpPr/>
            <p:nvPr/>
          </p:nvSpPr>
          <p:spPr>
            <a:xfrm>
              <a:off x="4603369" y="6171564"/>
              <a:ext cx="0" cy="2923666"/>
            </a:xfrm>
            <a:custGeom>
              <a:avLst/>
              <a:gdLst/>
              <a:ahLst/>
              <a:cxnLst/>
              <a:rect l="l" t="t" r="r" b="b"/>
              <a:pathLst>
                <a:path h="2923666">
                  <a:moveTo>
                    <a:pt x="0" y="0"/>
                  </a:moveTo>
                  <a:lnTo>
                    <a:pt x="0" y="2923666"/>
                  </a:lnTo>
                </a:path>
              </a:pathLst>
            </a:custGeom>
            <a:ln w="7366">
              <a:solidFill>
                <a:srgbClr val="000000"/>
              </a:solidFill>
            </a:ln>
          </p:spPr>
          <p:txBody>
            <a:bodyPr wrap="square" lIns="0" tIns="0" rIns="0" bIns="0" rtlCol="0">
              <a:noAutofit/>
            </a:bodyPr>
            <a:lstStyle/>
            <a:p>
              <a:endParaRPr/>
            </a:p>
          </p:txBody>
        </p:sp>
        <p:sp>
          <p:nvSpPr>
            <p:cNvPr id="173" name="object 173"/>
            <p:cNvSpPr/>
            <p:nvPr/>
          </p:nvSpPr>
          <p:spPr>
            <a:xfrm>
              <a:off x="4606417" y="9092183"/>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74" name="object 174"/>
            <p:cNvSpPr/>
            <p:nvPr/>
          </p:nvSpPr>
          <p:spPr>
            <a:xfrm>
              <a:off x="5374513" y="6171564"/>
              <a:ext cx="0" cy="2923666"/>
            </a:xfrm>
            <a:custGeom>
              <a:avLst/>
              <a:gdLst/>
              <a:ahLst/>
              <a:cxnLst/>
              <a:rect l="l" t="t" r="r" b="b"/>
              <a:pathLst>
                <a:path h="2923666">
                  <a:moveTo>
                    <a:pt x="0" y="0"/>
                  </a:moveTo>
                  <a:lnTo>
                    <a:pt x="0" y="2923666"/>
                  </a:lnTo>
                </a:path>
              </a:pathLst>
            </a:custGeom>
            <a:ln w="7366">
              <a:solidFill>
                <a:srgbClr val="000000"/>
              </a:solidFill>
            </a:ln>
          </p:spPr>
          <p:txBody>
            <a:bodyPr wrap="square" lIns="0" tIns="0" rIns="0" bIns="0" rtlCol="0">
              <a:noAutofit/>
            </a:bodyPr>
            <a:lstStyle/>
            <a:p>
              <a:endParaRPr/>
            </a:p>
          </p:txBody>
        </p:sp>
        <p:sp>
          <p:nvSpPr>
            <p:cNvPr id="175" name="object 175"/>
            <p:cNvSpPr/>
            <p:nvPr/>
          </p:nvSpPr>
          <p:spPr>
            <a:xfrm>
              <a:off x="5377561" y="9092183"/>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76" name="object 176"/>
            <p:cNvSpPr/>
            <p:nvPr/>
          </p:nvSpPr>
          <p:spPr>
            <a:xfrm>
              <a:off x="6833362" y="900937"/>
              <a:ext cx="0" cy="8194294"/>
            </a:xfrm>
            <a:custGeom>
              <a:avLst/>
              <a:gdLst/>
              <a:ahLst/>
              <a:cxnLst/>
              <a:rect l="l" t="t" r="r" b="b"/>
              <a:pathLst>
                <a:path h="8194294">
                  <a:moveTo>
                    <a:pt x="0" y="0"/>
                  </a:moveTo>
                  <a:lnTo>
                    <a:pt x="0" y="8194294"/>
                  </a:lnTo>
                </a:path>
              </a:pathLst>
            </a:custGeom>
            <a:ln w="7366">
              <a:solidFill>
                <a:srgbClr val="000000"/>
              </a:solidFill>
            </a:ln>
          </p:spPr>
          <p:txBody>
            <a:bodyPr wrap="square" lIns="0" tIns="0" rIns="0" bIns="0" rtlCol="0">
              <a:noAutofit/>
            </a:bodyPr>
            <a:lstStyle/>
            <a:p>
              <a:endParaRPr/>
            </a:p>
          </p:txBody>
        </p:sp>
        <p:sp>
          <p:nvSpPr>
            <p:cNvPr id="177" name="object 177"/>
            <p:cNvSpPr/>
            <p:nvPr/>
          </p:nvSpPr>
          <p:spPr>
            <a:xfrm>
              <a:off x="6130290" y="971550"/>
              <a:ext cx="609600" cy="600075"/>
            </a:xfrm>
            <a:custGeom>
              <a:avLst/>
              <a:gdLst/>
              <a:ahLst/>
              <a:cxnLst/>
              <a:rect l="l" t="t" r="r" b="b"/>
              <a:pathLst>
                <a:path w="609600" h="600075">
                  <a:moveTo>
                    <a:pt x="0" y="600075"/>
                  </a:moveTo>
                  <a:lnTo>
                    <a:pt x="609600" y="600075"/>
                  </a:lnTo>
                  <a:lnTo>
                    <a:pt x="609600" y="0"/>
                  </a:lnTo>
                  <a:lnTo>
                    <a:pt x="0" y="0"/>
                  </a:lnTo>
                  <a:lnTo>
                    <a:pt x="0" y="600075"/>
                  </a:lnTo>
                  <a:close/>
                </a:path>
              </a:pathLst>
            </a:custGeom>
            <a:ln w="9525">
              <a:solidFill>
                <a:srgbClr val="000000"/>
              </a:solidFill>
            </a:ln>
          </p:spPr>
          <p:txBody>
            <a:bodyPr wrap="square" lIns="0" tIns="0" rIns="0" bIns="0" rtlCol="0">
              <a:noAutofit/>
            </a:bodyPr>
            <a:lstStyle/>
            <a:p>
              <a:endParaRPr/>
            </a:p>
          </p:txBody>
        </p:sp>
        <p:sp>
          <p:nvSpPr>
            <p:cNvPr id="178" name="object 178"/>
            <p:cNvSpPr/>
            <p:nvPr/>
          </p:nvSpPr>
          <p:spPr>
            <a:xfrm>
              <a:off x="6134100" y="1021079"/>
              <a:ext cx="601979" cy="499872"/>
            </a:xfrm>
            <a:prstGeom prst="rect">
              <a:avLst/>
            </a:prstGeom>
            <a:blipFill>
              <a:blip r:embed="rId3" cstate="print"/>
              <a:stretch>
                <a:fillRect/>
              </a:stretch>
            </a:blipFill>
          </p:spPr>
          <p:txBody>
            <a:bodyPr wrap="square" lIns="0" tIns="0" rIns="0" bIns="0" rtlCol="0">
              <a:noAutofit/>
            </a:bodyPr>
            <a:lstStyle/>
            <a:p>
              <a:endParaRPr/>
            </a:p>
          </p:txBody>
        </p:sp>
        <p:sp>
          <p:nvSpPr>
            <p:cNvPr id="81" name="object 81"/>
            <p:cNvSpPr txBox="1"/>
            <p:nvPr/>
          </p:nvSpPr>
          <p:spPr>
            <a:xfrm>
              <a:off x="2409190" y="1262429"/>
              <a:ext cx="3633774" cy="35306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a:p>
              <a:pPr marL="291973" marR="22860">
                <a:lnSpc>
                  <a:spcPct val="95825"/>
                </a:lnSpc>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80" name="object 80"/>
            <p:cNvSpPr txBox="1"/>
            <p:nvPr/>
          </p:nvSpPr>
          <p:spPr>
            <a:xfrm>
              <a:off x="5430393" y="4452542"/>
              <a:ext cx="67431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vos</a:t>
              </a:r>
              <a:endParaRPr sz="1200">
                <a:latin typeface="Times New Roman"/>
                <a:cs typeface="Times New Roman"/>
              </a:endParaRPr>
            </a:p>
          </p:txBody>
        </p:sp>
        <p:sp>
          <p:nvSpPr>
            <p:cNvPr id="79" name="object 79"/>
            <p:cNvSpPr txBox="1"/>
            <p:nvPr/>
          </p:nvSpPr>
          <p:spPr>
            <a:xfrm>
              <a:off x="6153988" y="4452542"/>
              <a:ext cx="3099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endParaRPr sz="1200">
                <a:latin typeface="Times New Roman"/>
                <a:cs typeface="Times New Roman"/>
              </a:endParaRPr>
            </a:p>
          </p:txBody>
        </p:sp>
        <p:sp>
          <p:nvSpPr>
            <p:cNvPr id="78" name="object 78"/>
            <p:cNvSpPr txBox="1"/>
            <p:nvPr/>
          </p:nvSpPr>
          <p:spPr>
            <a:xfrm>
              <a:off x="6513347" y="4452542"/>
              <a:ext cx="28463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ste</a:t>
              </a:r>
              <a:endParaRPr sz="1200">
                <a:latin typeface="Times New Roman"/>
                <a:cs typeface="Times New Roman"/>
              </a:endParaRPr>
            </a:p>
          </p:txBody>
        </p:sp>
        <p:sp>
          <p:nvSpPr>
            <p:cNvPr id="77" name="object 77"/>
            <p:cNvSpPr txBox="1"/>
            <p:nvPr/>
          </p:nvSpPr>
          <p:spPr>
            <a:xfrm>
              <a:off x="5430393" y="4803316"/>
              <a:ext cx="52969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spu</a:t>
              </a:r>
              <a:r>
                <a:rPr sz="1200" spc="-4" dirty="0" smtClean="0">
                  <a:latin typeface="Times New Roman"/>
                  <a:cs typeface="Times New Roman"/>
                </a:rPr>
                <a:t>é</a:t>
              </a:r>
              <a:r>
                <a:rPr sz="1200" spc="0" dirty="0" smtClean="0">
                  <a:latin typeface="Times New Roman"/>
                  <a:cs typeface="Times New Roman"/>
                </a:rPr>
                <a:t>s</a:t>
              </a:r>
              <a:endParaRPr sz="1200">
                <a:latin typeface="Times New Roman"/>
                <a:cs typeface="Times New Roman"/>
              </a:endParaRPr>
            </a:p>
          </p:txBody>
        </p:sp>
        <p:sp>
          <p:nvSpPr>
            <p:cNvPr id="76" name="object 76"/>
            <p:cNvSpPr txBox="1"/>
            <p:nvPr/>
          </p:nvSpPr>
          <p:spPr>
            <a:xfrm>
              <a:off x="6204432" y="4803316"/>
              <a:ext cx="19212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endParaRPr sz="1200">
                <a:latin typeface="Times New Roman"/>
                <a:cs typeface="Times New Roman"/>
              </a:endParaRPr>
            </a:p>
          </p:txBody>
        </p:sp>
        <p:sp>
          <p:nvSpPr>
            <p:cNvPr id="75" name="object 75"/>
            <p:cNvSpPr txBox="1"/>
            <p:nvPr/>
          </p:nvSpPr>
          <p:spPr>
            <a:xfrm>
              <a:off x="6640144" y="4803316"/>
              <a:ext cx="15829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endParaRPr sz="1200">
                <a:latin typeface="Times New Roman"/>
                <a:cs typeface="Times New Roman"/>
              </a:endParaRPr>
            </a:p>
          </p:txBody>
        </p:sp>
        <p:sp>
          <p:nvSpPr>
            <p:cNvPr id="74" name="object 74"/>
            <p:cNvSpPr txBox="1"/>
            <p:nvPr/>
          </p:nvSpPr>
          <p:spPr>
            <a:xfrm>
              <a:off x="5430393" y="8316771"/>
              <a:ext cx="715467" cy="177799"/>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y</a:t>
              </a:r>
              <a:r>
                <a:rPr sz="1200" spc="0" dirty="0" smtClean="0">
                  <a:latin typeface="Times New Roman"/>
                  <a:cs typeface="Times New Roman"/>
                </a:rPr>
                <a:t>a</a:t>
              </a:r>
              <a:r>
                <a:rPr sz="1200" spc="245" dirty="0" smtClean="0">
                  <a:latin typeface="Times New Roman"/>
                  <a:cs typeface="Times New Roman"/>
                </a:rPr>
                <a:t> </a:t>
              </a:r>
              <a:r>
                <a:rPr sz="1200" spc="0" dirty="0" smtClean="0">
                  <a:latin typeface="Times New Roman"/>
                  <a:cs typeface="Times New Roman"/>
                </a:rPr>
                <a:t>que</a:t>
              </a:r>
              <a:r>
                <a:rPr sz="1200" spc="235" dirty="0" smtClean="0">
                  <a:latin typeface="Times New Roman"/>
                  <a:cs typeface="Times New Roman"/>
                </a:rPr>
                <a:t> </a:t>
              </a:r>
              <a:r>
                <a:rPr sz="1200" spc="0" dirty="0" smtClean="0">
                  <a:latin typeface="Times New Roman"/>
                  <a:cs typeface="Times New Roman"/>
                </a:rPr>
                <a:t>las</a:t>
              </a:r>
              <a:endParaRPr sz="1200">
                <a:latin typeface="Times New Roman"/>
                <a:cs typeface="Times New Roman"/>
              </a:endParaRPr>
            </a:p>
          </p:txBody>
        </p:sp>
        <p:sp>
          <p:nvSpPr>
            <p:cNvPr id="73" name="object 73"/>
            <p:cNvSpPr txBox="1"/>
            <p:nvPr/>
          </p:nvSpPr>
          <p:spPr>
            <a:xfrm>
              <a:off x="6165875" y="8316771"/>
              <a:ext cx="631647" cy="177799"/>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72" name="object 72"/>
            <p:cNvSpPr txBox="1"/>
            <p:nvPr/>
          </p:nvSpPr>
          <p:spPr>
            <a:xfrm>
              <a:off x="5430393" y="8667291"/>
              <a:ext cx="48762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v</a:t>
              </a:r>
              <a:r>
                <a:rPr sz="1200" spc="0" dirty="0" smtClean="0">
                  <a:latin typeface="Times New Roman"/>
                  <a:cs typeface="Times New Roman"/>
                </a:rPr>
                <a:t>a</a:t>
              </a:r>
              <a:endParaRPr sz="1200">
                <a:latin typeface="Times New Roman"/>
                <a:cs typeface="Times New Roman"/>
              </a:endParaRPr>
            </a:p>
          </p:txBody>
        </p:sp>
        <p:sp>
          <p:nvSpPr>
            <p:cNvPr id="71" name="object 71"/>
            <p:cNvSpPr txBox="1"/>
            <p:nvPr/>
          </p:nvSpPr>
          <p:spPr>
            <a:xfrm>
              <a:off x="6097600" y="8667291"/>
              <a:ext cx="30322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endParaRPr sz="1200">
                <a:latin typeface="Times New Roman"/>
                <a:cs typeface="Times New Roman"/>
              </a:endParaRPr>
            </a:p>
          </p:txBody>
        </p:sp>
        <p:sp>
          <p:nvSpPr>
            <p:cNvPr id="70" name="object 70"/>
            <p:cNvSpPr txBox="1"/>
            <p:nvPr/>
          </p:nvSpPr>
          <p:spPr>
            <a:xfrm>
              <a:off x="6580403" y="8667291"/>
              <a:ext cx="21757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las</a:t>
              </a:r>
              <a:endParaRPr sz="1200">
                <a:latin typeface="Times New Roman"/>
                <a:cs typeface="Times New Roman"/>
              </a:endParaRPr>
            </a:p>
          </p:txBody>
        </p:sp>
        <p:sp>
          <p:nvSpPr>
            <p:cNvPr id="69" name="object 69"/>
            <p:cNvSpPr txBox="1"/>
            <p:nvPr/>
          </p:nvSpPr>
          <p:spPr>
            <a:xfrm>
              <a:off x="6130290" y="971550"/>
              <a:ext cx="609600" cy="600075"/>
            </a:xfrm>
            <a:prstGeom prst="rect">
              <a:avLst/>
            </a:prstGeom>
          </p:spPr>
          <p:txBody>
            <a:bodyPr wrap="square" lIns="0" tIns="0" rIns="0" bIns="0" rtlCol="0">
              <a:noAutofit/>
            </a:bodyPr>
            <a:lstStyle/>
            <a:p>
              <a:pPr>
                <a:lnSpc>
                  <a:spcPts val="600"/>
                </a:lnSpc>
                <a:spcBef>
                  <a:spcPts val="11"/>
                </a:spcBef>
              </a:pPr>
              <a:endParaRPr sz="600"/>
            </a:p>
            <a:p>
              <a:pPr marL="191008">
                <a:lnSpc>
                  <a:spcPct val="101725"/>
                </a:lnSpc>
                <a:spcBef>
                  <a:spcPts val="1000"/>
                </a:spcBef>
              </a:pPr>
              <a:r>
                <a:rPr sz="1000" b="1" spc="0" dirty="0" smtClean="0">
                  <a:solidFill>
                    <a:srgbClr val="FF0000"/>
                  </a:solidFill>
                  <a:latin typeface="Calibri"/>
                  <a:cs typeface="Calibri"/>
                </a:rPr>
                <a:t>P</a:t>
              </a:r>
              <a:r>
                <a:rPr sz="1000" b="1" spc="-9" dirty="0" smtClean="0">
                  <a:solidFill>
                    <a:srgbClr val="FF0000"/>
                  </a:solidFill>
                  <a:latin typeface="Calibri"/>
                  <a:cs typeface="Calibri"/>
                </a:rPr>
                <a:t>E</a:t>
              </a:r>
              <a:r>
                <a:rPr sz="1000" b="1" spc="9" dirty="0" smtClean="0">
                  <a:solidFill>
                    <a:srgbClr val="FF0000"/>
                  </a:solidFill>
                  <a:latin typeface="Calibri"/>
                  <a:cs typeface="Calibri"/>
                </a:rPr>
                <a:t>.</a:t>
              </a:r>
              <a:r>
                <a:rPr sz="1000" b="1" spc="0" dirty="0" smtClean="0">
                  <a:solidFill>
                    <a:srgbClr val="FF0000"/>
                  </a:solidFill>
                  <a:latin typeface="Calibri"/>
                  <a:cs typeface="Calibri"/>
                </a:rPr>
                <a:t>1</a:t>
              </a:r>
              <a:endParaRPr sz="1000">
                <a:latin typeface="Calibri"/>
                <a:cs typeface="Calibri"/>
              </a:endParaRPr>
            </a:p>
          </p:txBody>
        </p:sp>
        <p:sp>
          <p:nvSpPr>
            <p:cNvPr id="68" name="object 68"/>
            <p:cNvSpPr txBox="1"/>
            <p:nvPr/>
          </p:nvSpPr>
          <p:spPr>
            <a:xfrm>
              <a:off x="1371854" y="903985"/>
              <a:ext cx="5461508" cy="1057656"/>
            </a:xfrm>
            <a:prstGeom prst="rect">
              <a:avLst/>
            </a:prstGeom>
          </p:spPr>
          <p:txBody>
            <a:bodyPr wrap="square" lIns="0" tIns="0" rIns="0" bIns="0" rtlCol="0">
              <a:noAutofit/>
            </a:bodyPr>
            <a:lstStyle/>
            <a:p>
              <a:pPr>
                <a:lnSpc>
                  <a:spcPts val="900"/>
                </a:lnSpc>
                <a:spcBef>
                  <a:spcPts val="5"/>
                </a:spcBef>
              </a:pPr>
              <a:endParaRPr sz="900"/>
            </a:p>
            <a:p>
              <a:pPr marR="286260" algn="r">
                <a:lnSpc>
                  <a:spcPts val="189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35" dirty="0" smtClean="0">
                  <a:latin typeface="Times New Roman"/>
                  <a:cs typeface="Times New Roman"/>
                </a:rPr>
                <a:t> </a:t>
              </a:r>
              <a:r>
                <a:rPr sz="1500" b="1" spc="0" baseline="35498" dirty="0" smtClean="0">
                  <a:latin typeface="Calibri"/>
                  <a:cs typeface="Calibri"/>
                </a:rPr>
                <a:t>R</a:t>
              </a:r>
              <a:r>
                <a:rPr sz="1500" b="1" spc="-4" baseline="35498" dirty="0" smtClean="0">
                  <a:latin typeface="Calibri"/>
                  <a:cs typeface="Calibri"/>
                </a:rPr>
                <a:t>E</a:t>
              </a:r>
              <a:r>
                <a:rPr sz="1500" b="1" spc="0" baseline="35498" dirty="0" smtClean="0">
                  <a:latin typeface="Calibri"/>
                  <a:cs typeface="Calibri"/>
                </a:rPr>
                <a:t>F.</a:t>
              </a:r>
              <a:endParaRPr sz="1000">
                <a:latin typeface="Calibri"/>
                <a:cs typeface="Calibri"/>
              </a:endParaRPr>
            </a:p>
            <a:p>
              <a:pPr marR="306630" algn="r">
                <a:lnSpc>
                  <a:spcPct val="101725"/>
                </a:lnSpc>
                <a:spcBef>
                  <a:spcPts val="612"/>
                </a:spcBef>
              </a:pPr>
              <a:r>
                <a:rPr sz="1000" b="1" spc="0" dirty="0" smtClean="0">
                  <a:solidFill>
                    <a:srgbClr val="FF0000"/>
                  </a:solidFill>
                  <a:latin typeface="Calibri"/>
                  <a:cs typeface="Calibri"/>
                </a:rPr>
                <a:t>5/6</a:t>
              </a:r>
              <a:endParaRPr sz="1000">
                <a:latin typeface="Calibri"/>
                <a:cs typeface="Calibri"/>
              </a:endParaRPr>
            </a:p>
            <a:p>
              <a:pPr marL="1120139" marR="776505" indent="-89916">
                <a:lnSpc>
                  <a:spcPct val="95825"/>
                </a:lnSpc>
                <a:spcBef>
                  <a:spcPts val="927"/>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 </a:t>
              </a: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67" name="object 67"/>
            <p:cNvSpPr txBox="1"/>
            <p:nvPr/>
          </p:nvSpPr>
          <p:spPr>
            <a:xfrm>
              <a:off x="1371854" y="1961642"/>
              <a:ext cx="5461508" cy="795527"/>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27"/>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84"/>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66" name="object 66"/>
            <p:cNvSpPr txBox="1"/>
            <p:nvPr/>
          </p:nvSpPr>
          <p:spPr>
            <a:xfrm>
              <a:off x="1371854" y="2757169"/>
              <a:ext cx="309372"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N°</a:t>
              </a:r>
              <a:endParaRPr sz="1200">
                <a:latin typeface="Times New Roman"/>
                <a:cs typeface="Times New Roman"/>
              </a:endParaRPr>
            </a:p>
          </p:txBody>
        </p:sp>
        <p:sp>
          <p:nvSpPr>
            <p:cNvPr id="65" name="object 65"/>
            <p:cNvSpPr txBox="1"/>
            <p:nvPr/>
          </p:nvSpPr>
          <p:spPr>
            <a:xfrm>
              <a:off x="1681226" y="2757169"/>
              <a:ext cx="1315592" cy="363092"/>
            </a:xfrm>
            <a:prstGeom prst="rect">
              <a:avLst/>
            </a:prstGeom>
          </p:spPr>
          <p:txBody>
            <a:bodyPr wrap="square" lIns="0" tIns="0" rIns="0" bIns="0" rtlCol="0">
              <a:noAutofit/>
            </a:bodyPr>
            <a:lstStyle/>
            <a:p>
              <a:pPr marL="185927">
                <a:lnSpc>
                  <a:spcPct val="95825"/>
                </a:lnSpc>
                <a:spcBef>
                  <a:spcPts val="10"/>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TAS</a:t>
              </a:r>
              <a:endParaRPr sz="1200">
                <a:latin typeface="Times New Roman"/>
                <a:cs typeface="Times New Roman"/>
              </a:endParaRPr>
            </a:p>
          </p:txBody>
        </p:sp>
        <p:sp>
          <p:nvSpPr>
            <p:cNvPr id="64" name="object 64"/>
            <p:cNvSpPr txBox="1"/>
            <p:nvPr/>
          </p:nvSpPr>
          <p:spPr>
            <a:xfrm>
              <a:off x="2996819" y="2757169"/>
              <a:ext cx="280415" cy="363092"/>
            </a:xfrm>
            <a:prstGeom prst="rect">
              <a:avLst/>
            </a:prstGeom>
          </p:spPr>
          <p:txBody>
            <a:bodyPr wrap="square" lIns="0" tIns="0" rIns="0" bIns="0" rtlCol="0">
              <a:noAutofit/>
            </a:bodyPr>
            <a:lstStyle/>
            <a:p>
              <a:pPr marL="68579">
                <a:lnSpc>
                  <a:spcPct val="95825"/>
                </a:lnSpc>
                <a:spcBef>
                  <a:spcPts val="10"/>
                </a:spcBef>
              </a:pPr>
              <a:r>
                <a:rPr sz="1200" b="1" spc="4" dirty="0" smtClean="0">
                  <a:latin typeface="Times New Roman"/>
                  <a:cs typeface="Times New Roman"/>
                </a:rPr>
                <a:t>SI</a:t>
              </a:r>
              <a:endParaRPr sz="1200">
                <a:latin typeface="Times New Roman"/>
                <a:cs typeface="Times New Roman"/>
              </a:endParaRPr>
            </a:p>
          </p:txBody>
        </p:sp>
        <p:sp>
          <p:nvSpPr>
            <p:cNvPr id="63" name="object 63"/>
            <p:cNvSpPr txBox="1"/>
            <p:nvPr/>
          </p:nvSpPr>
          <p:spPr>
            <a:xfrm>
              <a:off x="3277234" y="2757169"/>
              <a:ext cx="365760" cy="363092"/>
            </a:xfrm>
            <a:prstGeom prst="rect">
              <a:avLst/>
            </a:prstGeom>
          </p:spPr>
          <p:txBody>
            <a:bodyPr wrap="square" lIns="0" tIns="0" rIns="0" bIns="0" rtlCol="0">
              <a:noAutofit/>
            </a:bodyPr>
            <a:lstStyle/>
            <a:p>
              <a:pPr marL="68580">
                <a:lnSpc>
                  <a:spcPct val="95825"/>
                </a:lnSpc>
                <a:spcBef>
                  <a:spcPts val="10"/>
                </a:spcBef>
              </a:pPr>
              <a:r>
                <a:rPr sz="1200" b="1" spc="0" dirty="0" smtClean="0">
                  <a:latin typeface="Times New Roman"/>
                  <a:cs typeface="Times New Roman"/>
                </a:rPr>
                <a:t>NO</a:t>
              </a:r>
              <a:endParaRPr sz="1200">
                <a:latin typeface="Times New Roman"/>
                <a:cs typeface="Times New Roman"/>
              </a:endParaRPr>
            </a:p>
          </p:txBody>
        </p:sp>
        <p:sp>
          <p:nvSpPr>
            <p:cNvPr id="62" name="object 62"/>
            <p:cNvSpPr txBox="1"/>
            <p:nvPr/>
          </p:nvSpPr>
          <p:spPr>
            <a:xfrm>
              <a:off x="3642995" y="2757169"/>
              <a:ext cx="1731517" cy="181737"/>
            </a:xfrm>
            <a:prstGeom prst="rect">
              <a:avLst/>
            </a:prstGeom>
          </p:spPr>
          <p:txBody>
            <a:bodyPr wrap="square" lIns="0" tIns="0" rIns="0" bIns="0" rtlCol="0">
              <a:noAutofit/>
            </a:bodyPr>
            <a:lstStyle/>
            <a:p>
              <a:pPr marL="513587">
                <a:lnSpc>
                  <a:spcPct val="95825"/>
                </a:lnSpc>
                <a:spcBef>
                  <a:spcPts val="10"/>
                </a:spcBef>
              </a:pPr>
              <a:r>
                <a:rPr sz="1200" b="1" spc="-14" dirty="0" smtClean="0">
                  <a:latin typeface="Times New Roman"/>
                  <a:cs typeface="Times New Roman"/>
                </a:rPr>
                <a:t>P</a:t>
              </a:r>
              <a:r>
                <a:rPr sz="1200" b="1" spc="9" dirty="0" smtClean="0">
                  <a:latin typeface="Times New Roman"/>
                  <a:cs typeface="Times New Roman"/>
                </a:rPr>
                <a:t>U</a:t>
              </a:r>
              <a:r>
                <a:rPr sz="1200" b="1" spc="0" dirty="0" smtClean="0">
                  <a:latin typeface="Times New Roman"/>
                  <a:cs typeface="Times New Roman"/>
                </a:rPr>
                <a:t>NTAJE</a:t>
              </a:r>
              <a:endParaRPr sz="1200">
                <a:latin typeface="Times New Roman"/>
                <a:cs typeface="Times New Roman"/>
              </a:endParaRPr>
            </a:p>
          </p:txBody>
        </p:sp>
        <p:sp>
          <p:nvSpPr>
            <p:cNvPr id="61" name="object 61"/>
            <p:cNvSpPr txBox="1"/>
            <p:nvPr/>
          </p:nvSpPr>
          <p:spPr>
            <a:xfrm>
              <a:off x="5374513" y="2757169"/>
              <a:ext cx="1458849"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O</a:t>
              </a:r>
              <a:r>
                <a:rPr sz="1200" b="1" spc="4" dirty="0" smtClean="0">
                  <a:latin typeface="Times New Roman"/>
                  <a:cs typeface="Times New Roman"/>
                </a:rPr>
                <a:t>BS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60" name="object 60"/>
            <p:cNvSpPr txBox="1"/>
            <p:nvPr/>
          </p:nvSpPr>
          <p:spPr>
            <a:xfrm>
              <a:off x="3642995" y="2938906"/>
              <a:ext cx="960374"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TENI</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p:txBody>
        </p:sp>
        <p:sp>
          <p:nvSpPr>
            <p:cNvPr id="59" name="object 59"/>
            <p:cNvSpPr txBox="1"/>
            <p:nvPr/>
          </p:nvSpPr>
          <p:spPr>
            <a:xfrm>
              <a:off x="4603369" y="2938906"/>
              <a:ext cx="771143"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Ó</a:t>
              </a:r>
              <a:r>
                <a:rPr sz="1200" b="1" spc="-9"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O</a:t>
              </a:r>
              <a:endParaRPr sz="1200">
                <a:latin typeface="Times New Roman"/>
                <a:cs typeface="Times New Roman"/>
              </a:endParaRPr>
            </a:p>
          </p:txBody>
        </p:sp>
        <p:sp>
          <p:nvSpPr>
            <p:cNvPr id="58" name="object 58"/>
            <p:cNvSpPr txBox="1"/>
            <p:nvPr/>
          </p:nvSpPr>
          <p:spPr>
            <a:xfrm>
              <a:off x="1371854" y="3120262"/>
              <a:ext cx="309372" cy="327660"/>
            </a:xfrm>
            <a:prstGeom prst="rect">
              <a:avLst/>
            </a:prstGeom>
          </p:spPr>
          <p:txBody>
            <a:bodyPr wrap="square" lIns="0" tIns="0" rIns="0" bIns="0" rtlCol="0">
              <a:noAutofit/>
            </a:bodyPr>
            <a:lstStyle/>
            <a:p>
              <a:pPr marL="77723">
                <a:lnSpc>
                  <a:spcPts val="1365"/>
                </a:lnSpc>
                <a:spcBef>
                  <a:spcPts val="68"/>
                </a:spcBef>
              </a:pPr>
              <a:r>
                <a:rPr sz="1200" spc="0" dirty="0" smtClean="0">
                  <a:latin typeface="Times New Roman"/>
                  <a:cs typeface="Times New Roman"/>
                </a:rPr>
                <a:t>26</a:t>
              </a:r>
              <a:endParaRPr sz="1200">
                <a:latin typeface="Times New Roman"/>
                <a:cs typeface="Times New Roman"/>
              </a:endParaRPr>
            </a:p>
          </p:txBody>
        </p:sp>
        <p:sp>
          <p:nvSpPr>
            <p:cNvPr id="57" name="object 57"/>
            <p:cNvSpPr txBox="1"/>
            <p:nvPr/>
          </p:nvSpPr>
          <p:spPr>
            <a:xfrm>
              <a:off x="1681226" y="3120262"/>
              <a:ext cx="1315592" cy="327660"/>
            </a:xfrm>
            <a:prstGeom prst="rect">
              <a:avLst/>
            </a:prstGeom>
          </p:spPr>
          <p:txBody>
            <a:bodyPr wrap="square" lIns="0" tIns="0" rIns="0" bIns="0" rtlCol="0">
              <a:noAutofit/>
            </a:bodyPr>
            <a:lstStyle/>
            <a:p>
              <a:pPr marL="67055" marR="46273">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a:t>
              </a:r>
              <a:r>
                <a:rPr sz="1100" spc="170" dirty="0" smtClean="0">
                  <a:latin typeface="Times New Roman"/>
                  <a:cs typeface="Times New Roman"/>
                </a:rPr>
                <a:t> </a:t>
              </a:r>
              <a:r>
                <a:rPr sz="1100" spc="4" dirty="0" smtClean="0">
                  <a:latin typeface="Times New Roman"/>
                  <a:cs typeface="Times New Roman"/>
                </a:rPr>
                <a:t>ll</a:t>
              </a:r>
              <a:r>
                <a:rPr sz="1100" spc="0" dirty="0" smtClean="0">
                  <a:latin typeface="Times New Roman"/>
                  <a:cs typeface="Times New Roman"/>
                </a:rPr>
                <a:t>e</a:t>
              </a:r>
              <a:r>
                <a:rPr sz="1100" spc="-9" dirty="0" smtClean="0">
                  <a:latin typeface="Times New Roman"/>
                  <a:cs typeface="Times New Roman"/>
                </a:rPr>
                <a:t>v</a:t>
              </a:r>
              <a:r>
                <a:rPr sz="1100" spc="0" dirty="0" smtClean="0">
                  <a:latin typeface="Times New Roman"/>
                  <a:cs typeface="Times New Roman"/>
                </a:rPr>
                <a:t>a</a:t>
              </a:r>
              <a:r>
                <a:rPr sz="1100" spc="170" dirty="0" smtClean="0">
                  <a:latin typeface="Times New Roman"/>
                  <a:cs typeface="Times New Roman"/>
                </a:rPr>
                <a:t> </a:t>
              </a:r>
              <a:r>
                <a:rPr sz="1100" spc="0" dirty="0" smtClean="0">
                  <a:latin typeface="Times New Roman"/>
                  <a:cs typeface="Times New Roman"/>
                </a:rPr>
                <a:t>un</a:t>
              </a:r>
              <a:r>
                <a:rPr sz="1100" spc="170" dirty="0" smtClean="0">
                  <a:latin typeface="Times New Roman"/>
                  <a:cs typeface="Times New Roman"/>
                </a:rPr>
                <a:t> </a:t>
              </a:r>
              <a:r>
                <a:rPr sz="1100" spc="0" dirty="0" smtClean="0">
                  <a:latin typeface="Times New Roman"/>
                  <a:cs typeface="Times New Roman"/>
                </a:rPr>
                <a:t>con</a:t>
              </a:r>
              <a:r>
                <a:rPr sz="1100" spc="-4" dirty="0" smtClean="0">
                  <a:latin typeface="Times New Roman"/>
                  <a:cs typeface="Times New Roman"/>
                </a:rPr>
                <a:t>t</a:t>
              </a:r>
              <a:r>
                <a:rPr sz="1100" spc="4" dirty="0" smtClean="0">
                  <a:latin typeface="Times New Roman"/>
                  <a:cs typeface="Times New Roman"/>
                </a:rPr>
                <a:t>r</a:t>
              </a:r>
              <a:r>
                <a:rPr sz="1100" spc="-9" dirty="0" smtClean="0">
                  <a:latin typeface="Times New Roman"/>
                  <a:cs typeface="Times New Roman"/>
                </a:rPr>
                <a:t>o</a:t>
              </a:r>
              <a:r>
                <a:rPr sz="1100" spc="0" dirty="0" smtClean="0">
                  <a:latin typeface="Times New Roman"/>
                  <a:cs typeface="Times New Roman"/>
                </a:rPr>
                <a:t>l sob</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 </a:t>
              </a:r>
              <a:r>
                <a:rPr sz="1100" spc="4" dirty="0" smtClean="0">
                  <a:latin typeface="Times New Roman"/>
                  <a:cs typeface="Times New Roman"/>
                </a:rPr>
                <a:t>l</a:t>
              </a:r>
              <a:r>
                <a:rPr sz="1100" spc="-9" dirty="0" smtClean="0">
                  <a:latin typeface="Times New Roman"/>
                  <a:cs typeface="Times New Roman"/>
                </a:rPr>
                <a:t>o</a:t>
              </a:r>
              <a:r>
                <a:rPr sz="1100" spc="0" dirty="0" smtClean="0">
                  <a:latin typeface="Times New Roman"/>
                  <a:cs typeface="Times New Roman"/>
                </a:rPr>
                <a:t>s p</a:t>
              </a:r>
              <a:r>
                <a:rPr sz="1100" spc="4" dirty="0" smtClean="0">
                  <a:latin typeface="Times New Roman"/>
                  <a:cs typeface="Times New Roman"/>
                </a:rPr>
                <a:t>r</a:t>
              </a:r>
              <a:r>
                <a:rPr sz="1100" spc="-9" dirty="0" smtClean="0">
                  <a:latin typeface="Times New Roman"/>
                  <a:cs typeface="Times New Roman"/>
                </a:rPr>
                <a:t>o</a:t>
              </a:r>
              <a:r>
                <a:rPr sz="1100" spc="0" dirty="0" smtClean="0">
                  <a:latin typeface="Times New Roman"/>
                  <a:cs typeface="Times New Roman"/>
                </a:rPr>
                <a:t>ce</a:t>
              </a:r>
              <a:r>
                <a:rPr sz="1100" spc="-9" dirty="0" smtClean="0">
                  <a:latin typeface="Times New Roman"/>
                  <a:cs typeface="Times New Roman"/>
                </a:rPr>
                <a:t>s</a:t>
              </a:r>
              <a:r>
                <a:rPr sz="1100" spc="0" dirty="0" smtClean="0">
                  <a:latin typeface="Times New Roman"/>
                  <a:cs typeface="Times New Roman"/>
                </a:rPr>
                <a:t>os?</a:t>
              </a:r>
              <a:endParaRPr sz="1100">
                <a:latin typeface="Times New Roman"/>
                <a:cs typeface="Times New Roman"/>
              </a:endParaRPr>
            </a:p>
          </p:txBody>
        </p:sp>
        <p:sp>
          <p:nvSpPr>
            <p:cNvPr id="56" name="object 56"/>
            <p:cNvSpPr txBox="1"/>
            <p:nvPr/>
          </p:nvSpPr>
          <p:spPr>
            <a:xfrm>
              <a:off x="2996819" y="3120262"/>
              <a:ext cx="280415" cy="327660"/>
            </a:xfrm>
            <a:prstGeom prst="rect">
              <a:avLst/>
            </a:prstGeom>
          </p:spPr>
          <p:txBody>
            <a:bodyPr wrap="square" lIns="0" tIns="0" rIns="0" bIns="0" rtlCol="0">
              <a:noAutofit/>
            </a:bodyPr>
            <a:lstStyle/>
            <a:p>
              <a:pPr marL="85343">
                <a:lnSpc>
                  <a:spcPts val="1365"/>
                </a:lnSpc>
                <a:spcBef>
                  <a:spcPts val="68"/>
                </a:spcBef>
              </a:pPr>
              <a:r>
                <a:rPr sz="1200" spc="0" dirty="0" smtClean="0">
                  <a:latin typeface="Times New Roman"/>
                  <a:cs typeface="Times New Roman"/>
                </a:rPr>
                <a:t>X</a:t>
              </a:r>
              <a:endParaRPr sz="1200">
                <a:latin typeface="Times New Roman"/>
                <a:cs typeface="Times New Roman"/>
              </a:endParaRPr>
            </a:p>
          </p:txBody>
        </p:sp>
        <p:sp>
          <p:nvSpPr>
            <p:cNvPr id="55" name="object 55"/>
            <p:cNvSpPr txBox="1"/>
            <p:nvPr/>
          </p:nvSpPr>
          <p:spPr>
            <a:xfrm>
              <a:off x="3277234" y="3120262"/>
              <a:ext cx="365760" cy="327660"/>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3642995" y="3120262"/>
              <a:ext cx="960374" cy="327660"/>
            </a:xfrm>
            <a:prstGeom prst="rect">
              <a:avLst/>
            </a:prstGeom>
          </p:spPr>
          <p:txBody>
            <a:bodyPr wrap="square" lIns="0" tIns="0" rIns="0" bIns="0" rtlCol="0">
              <a:noAutofit/>
            </a:bodyPr>
            <a:lstStyle/>
            <a:p>
              <a:pPr marL="378205" marR="381508" algn="ctr">
                <a:lnSpc>
                  <a:spcPts val="1365"/>
                </a:lnSpc>
                <a:spcBef>
                  <a:spcPts val="68"/>
                </a:spcBef>
              </a:pPr>
              <a:r>
                <a:rPr sz="1200" spc="0" dirty="0" smtClean="0">
                  <a:latin typeface="Times New Roman"/>
                  <a:cs typeface="Times New Roman"/>
                </a:rPr>
                <a:t>10</a:t>
              </a:r>
              <a:endParaRPr sz="1200">
                <a:latin typeface="Times New Roman"/>
                <a:cs typeface="Times New Roman"/>
              </a:endParaRPr>
            </a:p>
          </p:txBody>
        </p:sp>
        <p:sp>
          <p:nvSpPr>
            <p:cNvPr id="53" name="object 53"/>
            <p:cNvSpPr txBox="1"/>
            <p:nvPr/>
          </p:nvSpPr>
          <p:spPr>
            <a:xfrm>
              <a:off x="4603369" y="3120262"/>
              <a:ext cx="771143" cy="327660"/>
            </a:xfrm>
            <a:prstGeom prst="rect">
              <a:avLst/>
            </a:prstGeom>
          </p:spPr>
          <p:txBody>
            <a:bodyPr wrap="square" lIns="0" tIns="0" rIns="0" bIns="0" rtlCol="0">
              <a:noAutofit/>
            </a:bodyPr>
            <a:lstStyle/>
            <a:p>
              <a:pPr marL="285177" marR="285177" algn="ctr">
                <a:lnSpc>
                  <a:spcPts val="1365"/>
                </a:lnSpc>
                <a:spcBef>
                  <a:spcPts val="68"/>
                </a:spcBef>
              </a:pPr>
              <a:r>
                <a:rPr sz="1200" spc="0" dirty="0" smtClean="0">
                  <a:latin typeface="Times New Roman"/>
                  <a:cs typeface="Times New Roman"/>
                </a:rPr>
                <a:t>10</a:t>
              </a:r>
              <a:endParaRPr sz="1200">
                <a:latin typeface="Times New Roman"/>
                <a:cs typeface="Times New Roman"/>
              </a:endParaRPr>
            </a:p>
          </p:txBody>
        </p:sp>
        <p:sp>
          <p:nvSpPr>
            <p:cNvPr id="52" name="object 52"/>
            <p:cNvSpPr txBox="1"/>
            <p:nvPr/>
          </p:nvSpPr>
          <p:spPr>
            <a:xfrm>
              <a:off x="5374513" y="3120262"/>
              <a:ext cx="1458849" cy="327660"/>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1371854" y="3447923"/>
              <a:ext cx="309372" cy="649224"/>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27</a:t>
              </a:r>
              <a:endParaRPr sz="1200">
                <a:latin typeface="Times New Roman"/>
                <a:cs typeface="Times New Roman"/>
              </a:endParaRPr>
            </a:p>
          </p:txBody>
        </p:sp>
        <p:sp>
          <p:nvSpPr>
            <p:cNvPr id="50" name="object 50"/>
            <p:cNvSpPr txBox="1"/>
            <p:nvPr/>
          </p:nvSpPr>
          <p:spPr>
            <a:xfrm>
              <a:off x="1681226" y="3447923"/>
              <a:ext cx="1315592" cy="649224"/>
            </a:xfrm>
            <a:prstGeom prst="rect">
              <a:avLst/>
            </a:prstGeom>
          </p:spPr>
          <p:txBody>
            <a:bodyPr wrap="square" lIns="0" tIns="0" rIns="0" bIns="0" rtlCol="0">
              <a:noAutofit/>
            </a:bodyPr>
            <a:lstStyle/>
            <a:p>
              <a:pPr marL="67055" marR="45712">
                <a:lnSpc>
                  <a:spcPts val="1260"/>
                </a:lnSpc>
                <a:spcBef>
                  <a:spcPts val="73"/>
                </a:spcBef>
              </a:pPr>
              <a:r>
                <a:rPr sz="1100" spc="-9" dirty="0" smtClean="0">
                  <a:latin typeface="Times New Roman"/>
                  <a:cs typeface="Times New Roman"/>
                </a:rPr>
                <a:t>¿</a:t>
              </a:r>
              <a:r>
                <a:rPr sz="1100" spc="-4" dirty="0" smtClean="0">
                  <a:latin typeface="Times New Roman"/>
                  <a:cs typeface="Times New Roman"/>
                </a:rPr>
                <a:t>C</a:t>
              </a:r>
              <a:r>
                <a:rPr sz="1100" spc="0" dirty="0" smtClean="0">
                  <a:latin typeface="Times New Roman"/>
                  <a:cs typeface="Times New Roman"/>
                </a:rPr>
                <a:t>ada</a:t>
              </a:r>
              <a:r>
                <a:rPr sz="1100" spc="180" dirty="0" smtClean="0">
                  <a:latin typeface="Times New Roman"/>
                  <a:cs typeface="Times New Roman"/>
                </a:rPr>
                <a:t> </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l</a:t>
              </a:r>
              <a:r>
                <a:rPr sz="1100" spc="0" dirty="0" smtClean="0">
                  <a:latin typeface="Times New Roman"/>
                  <a:cs typeface="Times New Roman"/>
                </a:rPr>
                <a:t>eado</a:t>
              </a:r>
              <a:r>
                <a:rPr sz="1100" spc="180" dirty="0" smtClean="0">
                  <a:latin typeface="Times New Roman"/>
                  <a:cs typeface="Times New Roman"/>
                </a:rPr>
                <a:t> </a:t>
              </a:r>
              <a:r>
                <a:rPr sz="1100" spc="0" dirty="0" smtClean="0">
                  <a:latin typeface="Times New Roman"/>
                  <a:cs typeface="Times New Roman"/>
                </a:rPr>
                <a:t>d</a:t>
              </a:r>
              <a:r>
                <a:rPr sz="1100" spc="-9" dirty="0" smtClean="0">
                  <a:latin typeface="Times New Roman"/>
                  <a:cs typeface="Times New Roman"/>
                </a:rPr>
                <a:t>e</a:t>
              </a:r>
              <a:r>
                <a:rPr sz="1100" spc="0" dirty="0" smtClean="0">
                  <a:latin typeface="Times New Roman"/>
                  <a:cs typeface="Times New Roman"/>
                </a:rPr>
                <a:t>l depa</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49" dirty="0" smtClean="0">
                  <a:latin typeface="Times New Roman"/>
                  <a:cs typeface="Times New Roman"/>
                </a:rPr>
                <a:t> </a:t>
              </a:r>
              <a:r>
                <a:rPr sz="1100" spc="-4" dirty="0" smtClean="0">
                  <a:latin typeface="Times New Roman"/>
                  <a:cs typeface="Times New Roman"/>
                </a:rPr>
                <a:t>t</a:t>
              </a:r>
              <a:r>
                <a:rPr sz="1100" spc="4"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0" dirty="0" smtClean="0">
                  <a:latin typeface="Times New Roman"/>
                  <a:cs typeface="Times New Roman"/>
                </a:rPr>
                <a:t>e</a:t>
              </a:r>
              <a:endParaRPr sz="1100">
                <a:latin typeface="Times New Roman"/>
                <a:cs typeface="Times New Roman"/>
              </a:endParaRPr>
            </a:p>
            <a:p>
              <a:pPr marL="67055" marR="45291">
                <a:lnSpc>
                  <a:spcPts val="1260"/>
                </a:lnSpc>
                <a:spcBef>
                  <a:spcPts val="9"/>
                </a:spcBef>
              </a:pPr>
              <a:r>
                <a:rPr sz="1100" spc="0" dirty="0" smtClean="0">
                  <a:latin typeface="Times New Roman"/>
                  <a:cs typeface="Times New Roman"/>
                </a:rPr>
                <a:t>su                </a:t>
              </a:r>
              <a:r>
                <a:rPr sz="1100" spc="270" dirty="0" smtClean="0">
                  <a:latin typeface="Times New Roman"/>
                  <a:cs typeface="Times New Roman"/>
                </a:rPr>
                <a:t> </a:t>
              </a:r>
              <a:r>
                <a:rPr sz="1100" spc="4" dirty="0" smtClean="0">
                  <a:latin typeface="Times New Roman"/>
                  <a:cs typeface="Times New Roman"/>
                </a:rPr>
                <a:t>f</a:t>
              </a:r>
              <a:r>
                <a:rPr sz="1100" spc="0" dirty="0" smtClean="0">
                  <a:latin typeface="Times New Roman"/>
                  <a:cs typeface="Times New Roman"/>
                </a:rPr>
                <a:t>u</a:t>
              </a:r>
              <a:r>
                <a:rPr sz="1100" spc="-9" dirty="0" smtClean="0">
                  <a:latin typeface="Times New Roman"/>
                  <a:cs typeface="Times New Roman"/>
                </a:rPr>
                <a:t>n</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ó</a:t>
              </a:r>
              <a:r>
                <a:rPr sz="1100" spc="0" dirty="0" smtClean="0">
                  <a:latin typeface="Times New Roman"/>
                  <a:cs typeface="Times New Roman"/>
                </a:rPr>
                <a:t>n e</a:t>
              </a:r>
              <a:r>
                <a:rPr sz="1100" spc="4" dirty="0" smtClean="0">
                  <a:latin typeface="Times New Roman"/>
                  <a:cs typeface="Times New Roman"/>
                </a:rPr>
                <a:t>s</a:t>
              </a:r>
              <a:r>
                <a:rPr sz="1100" spc="0" dirty="0" smtClean="0">
                  <a:latin typeface="Times New Roman"/>
                  <a:cs typeface="Times New Roman"/>
                </a:rPr>
                <a:t>pe</a:t>
              </a:r>
              <a:r>
                <a:rPr sz="1100" spc="-9" dirty="0" smtClean="0">
                  <a:latin typeface="Times New Roman"/>
                  <a:cs typeface="Times New Roman"/>
                </a:rPr>
                <a:t>c</a:t>
              </a:r>
              <a:r>
                <a:rPr sz="1100" spc="4" dirty="0" smtClean="0">
                  <a:latin typeface="Times New Roman"/>
                  <a:cs typeface="Times New Roman"/>
                </a:rPr>
                <a:t>í</a:t>
              </a:r>
              <a:r>
                <a:rPr sz="1100" spc="-9" dirty="0" smtClean="0">
                  <a:latin typeface="Times New Roman"/>
                  <a:cs typeface="Times New Roman"/>
                </a:rPr>
                <a:t>f</a:t>
              </a:r>
              <a:r>
                <a:rPr sz="1100" spc="4" dirty="0" smtClean="0">
                  <a:latin typeface="Times New Roman"/>
                  <a:cs typeface="Times New Roman"/>
                </a:rPr>
                <a:t>i</a:t>
              </a:r>
              <a:r>
                <a:rPr sz="1100" spc="-9" dirty="0" smtClean="0">
                  <a:latin typeface="Times New Roman"/>
                  <a:cs typeface="Times New Roman"/>
                </a:rPr>
                <a:t>c</a:t>
              </a:r>
              <a:r>
                <a:rPr sz="1100" spc="0" dirty="0" smtClean="0">
                  <a:latin typeface="Times New Roman"/>
                  <a:cs typeface="Times New Roman"/>
                </a:rPr>
                <a:t>a?</a:t>
              </a:r>
              <a:endParaRPr sz="1100">
                <a:latin typeface="Times New Roman"/>
                <a:cs typeface="Times New Roman"/>
              </a:endParaRPr>
            </a:p>
          </p:txBody>
        </p:sp>
        <p:sp>
          <p:nvSpPr>
            <p:cNvPr id="49" name="object 49"/>
            <p:cNvSpPr txBox="1"/>
            <p:nvPr/>
          </p:nvSpPr>
          <p:spPr>
            <a:xfrm>
              <a:off x="2996819" y="3447923"/>
              <a:ext cx="280415" cy="649224"/>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3277234" y="3447923"/>
              <a:ext cx="365760" cy="649224"/>
            </a:xfrm>
            <a:prstGeom prst="rect">
              <a:avLst/>
            </a:prstGeom>
          </p:spPr>
          <p:txBody>
            <a:bodyPr wrap="square" lIns="0" tIns="0" rIns="0" bIns="0" rtlCol="0">
              <a:noAutofit/>
            </a:bodyPr>
            <a:lstStyle/>
            <a:p>
              <a:pPr>
                <a:lnSpc>
                  <a:spcPts val="1300"/>
                </a:lnSpc>
                <a:spcBef>
                  <a:spcPts val="63"/>
                </a:spcBef>
              </a:pPr>
              <a:endParaRPr sz="1300"/>
            </a:p>
            <a:p>
              <a:pPr marL="103886" marR="103581" algn="ctr">
                <a:lnSpc>
                  <a:spcPct val="95825"/>
                </a:lnSpc>
              </a:pPr>
              <a:r>
                <a:rPr sz="1200" spc="0" dirty="0" smtClean="0">
                  <a:latin typeface="Times New Roman"/>
                  <a:cs typeface="Times New Roman"/>
                </a:rPr>
                <a:t>X</a:t>
              </a:r>
              <a:endParaRPr sz="1200">
                <a:latin typeface="Times New Roman"/>
                <a:cs typeface="Times New Roman"/>
              </a:endParaRPr>
            </a:p>
          </p:txBody>
        </p:sp>
        <p:sp>
          <p:nvSpPr>
            <p:cNvPr id="47" name="object 47"/>
            <p:cNvSpPr txBox="1"/>
            <p:nvPr/>
          </p:nvSpPr>
          <p:spPr>
            <a:xfrm>
              <a:off x="3642995" y="3447923"/>
              <a:ext cx="960374" cy="649224"/>
            </a:xfrm>
            <a:prstGeom prst="rect">
              <a:avLst/>
            </a:prstGeom>
          </p:spPr>
          <p:txBody>
            <a:bodyPr wrap="square" lIns="0" tIns="0" rIns="0" bIns="0" rtlCol="0">
              <a:noAutofit/>
            </a:bodyPr>
            <a:lstStyle/>
            <a:p>
              <a:pPr>
                <a:lnSpc>
                  <a:spcPts val="1300"/>
                </a:lnSpc>
                <a:spcBef>
                  <a:spcPts val="63"/>
                </a:spcBef>
              </a:pPr>
              <a:endParaRPr sz="1300"/>
            </a:p>
            <a:p>
              <a:pPr marL="416305" marR="419608" algn="ctr">
                <a:lnSpc>
                  <a:spcPct val="95825"/>
                </a:lnSpc>
              </a:pPr>
              <a:r>
                <a:rPr sz="1200" spc="0" dirty="0" smtClean="0">
                  <a:latin typeface="Times New Roman"/>
                  <a:cs typeface="Times New Roman"/>
                </a:rPr>
                <a:t>0</a:t>
              </a:r>
              <a:endParaRPr sz="1200">
                <a:latin typeface="Times New Roman"/>
                <a:cs typeface="Times New Roman"/>
              </a:endParaRPr>
            </a:p>
          </p:txBody>
        </p:sp>
        <p:sp>
          <p:nvSpPr>
            <p:cNvPr id="46" name="object 46"/>
            <p:cNvSpPr txBox="1"/>
            <p:nvPr/>
          </p:nvSpPr>
          <p:spPr>
            <a:xfrm>
              <a:off x="4603369" y="3447923"/>
              <a:ext cx="771143" cy="649224"/>
            </a:xfrm>
            <a:prstGeom prst="rect">
              <a:avLst/>
            </a:prstGeom>
          </p:spPr>
          <p:txBody>
            <a:bodyPr wrap="square" lIns="0" tIns="0" rIns="0" bIns="0" rtlCol="0">
              <a:noAutofit/>
            </a:bodyPr>
            <a:lstStyle/>
            <a:p>
              <a:pPr>
                <a:lnSpc>
                  <a:spcPts val="1300"/>
                </a:lnSpc>
                <a:spcBef>
                  <a:spcPts val="63"/>
                </a:spcBef>
              </a:pPr>
              <a:endParaRPr sz="1300"/>
            </a:p>
            <a:p>
              <a:pPr marL="285241" marR="285242"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44" name="object 44"/>
            <p:cNvSpPr txBox="1"/>
            <p:nvPr/>
          </p:nvSpPr>
          <p:spPr>
            <a:xfrm>
              <a:off x="1371854" y="4097147"/>
              <a:ext cx="309372" cy="1233170"/>
            </a:xfrm>
            <a:prstGeom prst="rect">
              <a:avLst/>
            </a:prstGeom>
          </p:spPr>
          <p:txBody>
            <a:bodyPr wrap="square" lIns="0" tIns="0" rIns="0" bIns="0" rtlCol="0">
              <a:noAutofit/>
            </a:bodyPr>
            <a:lstStyle/>
            <a:p>
              <a:pPr>
                <a:lnSpc>
                  <a:spcPts val="1000"/>
                </a:lnSpc>
              </a:pPr>
              <a:endParaRPr sz="1000"/>
            </a:p>
            <a:p>
              <a:pPr marL="77723">
                <a:lnSpc>
                  <a:spcPct val="95825"/>
                </a:lnSpc>
                <a:spcBef>
                  <a:spcPts val="3125"/>
                </a:spcBef>
              </a:pPr>
              <a:r>
                <a:rPr sz="1200" spc="0" dirty="0" smtClean="0">
                  <a:latin typeface="Times New Roman"/>
                  <a:cs typeface="Times New Roman"/>
                </a:rPr>
                <a:t>28</a:t>
              </a:r>
              <a:endParaRPr sz="1200">
                <a:latin typeface="Times New Roman"/>
                <a:cs typeface="Times New Roman"/>
              </a:endParaRPr>
            </a:p>
          </p:txBody>
        </p:sp>
        <p:sp>
          <p:nvSpPr>
            <p:cNvPr id="43" name="object 43"/>
            <p:cNvSpPr txBox="1"/>
            <p:nvPr/>
          </p:nvSpPr>
          <p:spPr>
            <a:xfrm>
              <a:off x="1681226" y="4097147"/>
              <a:ext cx="1315592" cy="1233170"/>
            </a:xfrm>
            <a:prstGeom prst="rect">
              <a:avLst/>
            </a:prstGeom>
          </p:spPr>
          <p:txBody>
            <a:bodyPr wrap="square" lIns="0" tIns="0" rIns="0" bIns="0" rtlCol="0">
              <a:noAutofit/>
            </a:bodyPr>
            <a:lstStyle/>
            <a:p>
              <a:pPr>
                <a:lnSpc>
                  <a:spcPts val="1200"/>
                </a:lnSpc>
                <a:spcBef>
                  <a:spcPts val="53"/>
                </a:spcBef>
              </a:pPr>
              <a:endParaRPr sz="1200"/>
            </a:p>
            <a:p>
              <a:pPr marL="67055" marR="45431" algn="just">
                <a:lnSpc>
                  <a:spcPct val="95921"/>
                </a:lnSpc>
              </a:pPr>
              <a:r>
                <a:rPr sz="1100" spc="-9" dirty="0" smtClean="0">
                  <a:latin typeface="Times New Roman"/>
                  <a:cs typeface="Times New Roman"/>
                </a:rPr>
                <a:t>¿</a:t>
              </a:r>
              <a:r>
                <a:rPr sz="1100" spc="-4" dirty="0" smtClean="0">
                  <a:latin typeface="Times New Roman"/>
                  <a:cs typeface="Times New Roman"/>
                </a:rPr>
                <a:t>D</a:t>
              </a:r>
              <a:r>
                <a:rPr sz="1100" spc="4" dirty="0" smtClean="0">
                  <a:latin typeface="Times New Roman"/>
                  <a:cs typeface="Times New Roman"/>
                </a:rPr>
                <a:t>i</a:t>
              </a:r>
              <a:r>
                <a:rPr sz="1100" spc="0" dirty="0" smtClean="0">
                  <a:latin typeface="Times New Roman"/>
                  <a:cs typeface="Times New Roman"/>
                </a:rPr>
                <a:t>spone</a:t>
              </a:r>
              <a:r>
                <a:rPr sz="1100" spc="4" dirty="0" smtClean="0">
                  <a:latin typeface="Times New Roman"/>
                  <a:cs typeface="Times New Roman"/>
                </a:rPr>
                <a:t> </a:t>
              </a:r>
              <a:r>
                <a:rPr sz="1100" spc="0" dirty="0" smtClean="0">
                  <a:latin typeface="Times New Roman"/>
                  <a:cs typeface="Times New Roman"/>
                </a:rPr>
                <a:t>de a</a:t>
              </a:r>
              <a:r>
                <a:rPr sz="1100" spc="4" dirty="0" smtClean="0">
                  <a:latin typeface="Times New Roman"/>
                  <a:cs typeface="Times New Roman"/>
                </a:rPr>
                <a:t>l</a:t>
              </a:r>
              <a:r>
                <a:rPr sz="1100" spc="-9" dirty="0" smtClean="0">
                  <a:latin typeface="Times New Roman"/>
                  <a:cs typeface="Times New Roman"/>
                </a:rPr>
                <a:t>g</a:t>
              </a:r>
              <a:r>
                <a:rPr sz="1100" spc="0" dirty="0" smtClean="0">
                  <a:latin typeface="Times New Roman"/>
                  <a:cs typeface="Times New Roman"/>
                </a:rPr>
                <a:t>ún s</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a  de </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t</a:t>
              </a:r>
              <a:r>
                <a:rPr sz="1100" spc="4" dirty="0" smtClean="0">
                  <a:latin typeface="Times New Roman"/>
                  <a:cs typeface="Times New Roman"/>
                </a:rPr>
                <a:t>ri</a:t>
              </a:r>
              <a:r>
                <a:rPr sz="1100" spc="-9" dirty="0" smtClean="0">
                  <a:latin typeface="Times New Roman"/>
                  <a:cs typeface="Times New Roman"/>
                </a:rPr>
                <a:t>b</a:t>
              </a:r>
              <a:r>
                <a:rPr sz="1100" spc="0" dirty="0" smtClean="0">
                  <a:latin typeface="Times New Roman"/>
                  <a:cs typeface="Times New Roman"/>
                </a:rPr>
                <a:t>uc</a:t>
              </a:r>
              <a:r>
                <a:rPr sz="1100" spc="-4" dirty="0" smtClean="0">
                  <a:latin typeface="Times New Roman"/>
                  <a:cs typeface="Times New Roman"/>
                </a:rPr>
                <a:t>i</a:t>
              </a:r>
              <a:r>
                <a:rPr sz="1100" spc="0" dirty="0" smtClean="0">
                  <a:latin typeface="Times New Roman"/>
                  <a:cs typeface="Times New Roman"/>
                </a:rPr>
                <a:t>ón p</a:t>
              </a:r>
              <a:r>
                <a:rPr sz="1100" spc="-9" dirty="0" smtClean="0">
                  <a:latin typeface="Times New Roman"/>
                  <a:cs typeface="Times New Roman"/>
                </a:rPr>
                <a:t>o</a:t>
              </a:r>
              <a:r>
                <a:rPr sz="1100" spc="0" dirty="0" smtClean="0">
                  <a:latin typeface="Times New Roman"/>
                  <a:cs typeface="Times New Roman"/>
                </a:rPr>
                <a:t>r </a:t>
              </a:r>
              <a:r>
                <a:rPr sz="1100" spc="-19" dirty="0" smtClean="0">
                  <a:latin typeface="Times New Roman"/>
                  <a:cs typeface="Times New Roman"/>
                </a:rPr>
                <a:t>m</a:t>
              </a:r>
              <a:r>
                <a:rPr sz="1100" spc="0" dirty="0" smtClean="0">
                  <a:latin typeface="Times New Roman"/>
                  <a:cs typeface="Times New Roman"/>
                </a:rPr>
                <a:t>é</a:t>
              </a:r>
              <a:r>
                <a:rPr sz="1100" spc="4" dirty="0" smtClean="0">
                  <a:latin typeface="Times New Roman"/>
                  <a:cs typeface="Times New Roman"/>
                </a:rPr>
                <a:t>rit</a:t>
              </a:r>
              <a:r>
                <a:rPr sz="1100" spc="0" dirty="0" smtClean="0">
                  <a:latin typeface="Times New Roman"/>
                  <a:cs typeface="Times New Roman"/>
                </a:rPr>
                <a:t>os o </a:t>
              </a:r>
              <a:r>
                <a:rPr sz="1100" spc="-9" dirty="0" smtClean="0">
                  <a:latin typeface="Times New Roman"/>
                  <a:cs typeface="Times New Roman"/>
                </a:rPr>
                <a:t>d</a:t>
              </a:r>
              <a:r>
                <a:rPr sz="1100" spc="0" dirty="0" smtClean="0">
                  <a:latin typeface="Times New Roman"/>
                  <a:cs typeface="Times New Roman"/>
                </a:rPr>
                <a:t>e </a:t>
              </a:r>
              <a:r>
                <a:rPr sz="1100" spc="4" dirty="0" smtClean="0">
                  <a:latin typeface="Times New Roman"/>
                  <a:cs typeface="Times New Roman"/>
                </a:rPr>
                <a:t>i</a:t>
              </a:r>
              <a:r>
                <a:rPr sz="1100" spc="0" dirty="0" smtClean="0">
                  <a:latin typeface="Times New Roman"/>
                  <a:cs typeface="Times New Roman"/>
                </a:rPr>
                <a:t>nce</a:t>
              </a:r>
              <a:r>
                <a:rPr sz="1100" spc="-9" dirty="0" smtClean="0">
                  <a:latin typeface="Times New Roman"/>
                  <a:cs typeface="Times New Roman"/>
                </a:rPr>
                <a:t>n</a:t>
              </a:r>
              <a:r>
                <a:rPr sz="1100" spc="-4" dirty="0" smtClean="0">
                  <a:latin typeface="Times New Roman"/>
                  <a:cs typeface="Times New Roman"/>
                </a:rPr>
                <a:t>t</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os?</a:t>
              </a:r>
              <a:endParaRPr sz="1100">
                <a:latin typeface="Times New Roman"/>
                <a:cs typeface="Times New Roman"/>
              </a:endParaRPr>
            </a:p>
          </p:txBody>
        </p:sp>
        <p:sp>
          <p:nvSpPr>
            <p:cNvPr id="42" name="object 42"/>
            <p:cNvSpPr txBox="1"/>
            <p:nvPr/>
          </p:nvSpPr>
          <p:spPr>
            <a:xfrm>
              <a:off x="2996819" y="4097147"/>
              <a:ext cx="280415" cy="123317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3277234" y="4097147"/>
              <a:ext cx="365760" cy="1233170"/>
            </a:xfrm>
            <a:prstGeom prst="rect">
              <a:avLst/>
            </a:prstGeom>
          </p:spPr>
          <p:txBody>
            <a:bodyPr wrap="square" lIns="0" tIns="0" rIns="0" bIns="0" rtlCol="0">
              <a:noAutofit/>
            </a:bodyPr>
            <a:lstStyle/>
            <a:p>
              <a:pPr>
                <a:lnSpc>
                  <a:spcPts val="1000"/>
                </a:lnSpc>
              </a:pPr>
              <a:endParaRPr sz="1000"/>
            </a:p>
            <a:p>
              <a:pPr marL="103886" marR="103581" algn="ctr">
                <a:lnSpc>
                  <a:spcPct val="95825"/>
                </a:lnSpc>
                <a:spcBef>
                  <a:spcPts val="3125"/>
                </a:spcBef>
              </a:pPr>
              <a:r>
                <a:rPr sz="1200" spc="0" dirty="0" smtClean="0">
                  <a:latin typeface="Times New Roman"/>
                  <a:cs typeface="Times New Roman"/>
                </a:rPr>
                <a:t>X</a:t>
              </a:r>
              <a:endParaRPr sz="1200">
                <a:latin typeface="Times New Roman"/>
                <a:cs typeface="Times New Roman"/>
              </a:endParaRPr>
            </a:p>
          </p:txBody>
        </p:sp>
        <p:sp>
          <p:nvSpPr>
            <p:cNvPr id="40" name="object 40"/>
            <p:cNvSpPr txBox="1"/>
            <p:nvPr/>
          </p:nvSpPr>
          <p:spPr>
            <a:xfrm>
              <a:off x="3642995" y="4097147"/>
              <a:ext cx="960374" cy="1233170"/>
            </a:xfrm>
            <a:prstGeom prst="rect">
              <a:avLst/>
            </a:prstGeom>
          </p:spPr>
          <p:txBody>
            <a:bodyPr wrap="square" lIns="0" tIns="0" rIns="0" bIns="0" rtlCol="0">
              <a:noAutofit/>
            </a:bodyPr>
            <a:lstStyle/>
            <a:p>
              <a:pPr>
                <a:lnSpc>
                  <a:spcPts val="1000"/>
                </a:lnSpc>
              </a:pPr>
              <a:endParaRPr sz="1000"/>
            </a:p>
            <a:p>
              <a:pPr marL="416305" marR="419608" algn="ctr">
                <a:lnSpc>
                  <a:spcPct val="95825"/>
                </a:lnSpc>
                <a:spcBef>
                  <a:spcPts val="3125"/>
                </a:spcBef>
              </a:pPr>
              <a:r>
                <a:rPr sz="1200" spc="0" dirty="0" smtClean="0">
                  <a:latin typeface="Times New Roman"/>
                  <a:cs typeface="Times New Roman"/>
                </a:rPr>
                <a:t>7</a:t>
              </a:r>
              <a:endParaRPr sz="1200">
                <a:latin typeface="Times New Roman"/>
                <a:cs typeface="Times New Roman"/>
              </a:endParaRPr>
            </a:p>
          </p:txBody>
        </p:sp>
        <p:sp>
          <p:nvSpPr>
            <p:cNvPr id="39" name="object 39"/>
            <p:cNvSpPr txBox="1"/>
            <p:nvPr/>
          </p:nvSpPr>
          <p:spPr>
            <a:xfrm>
              <a:off x="4603369" y="4097147"/>
              <a:ext cx="771143" cy="1233170"/>
            </a:xfrm>
            <a:prstGeom prst="rect">
              <a:avLst/>
            </a:prstGeom>
          </p:spPr>
          <p:txBody>
            <a:bodyPr wrap="square" lIns="0" tIns="0" rIns="0" bIns="0" rtlCol="0">
              <a:noAutofit/>
            </a:bodyPr>
            <a:lstStyle/>
            <a:p>
              <a:pPr>
                <a:lnSpc>
                  <a:spcPts val="1000"/>
                </a:lnSpc>
              </a:pPr>
              <a:endParaRPr sz="1000"/>
            </a:p>
            <a:p>
              <a:pPr marL="285241" marR="285242" algn="ctr">
                <a:lnSpc>
                  <a:spcPct val="95825"/>
                </a:lnSpc>
                <a:spcBef>
                  <a:spcPts val="3125"/>
                </a:spcBef>
              </a:pPr>
              <a:r>
                <a:rPr sz="1200" spc="0" dirty="0" smtClean="0">
                  <a:latin typeface="Times New Roman"/>
                  <a:cs typeface="Times New Roman"/>
                </a:rPr>
                <a:t>10</a:t>
              </a:r>
              <a:endParaRPr sz="1200">
                <a:latin typeface="Times New Roman"/>
                <a:cs typeface="Times New Roman"/>
              </a:endParaRPr>
            </a:p>
          </p:txBody>
        </p:sp>
        <p:sp>
          <p:nvSpPr>
            <p:cNvPr id="38" name="object 38"/>
            <p:cNvSpPr txBox="1"/>
            <p:nvPr/>
          </p:nvSpPr>
          <p:spPr>
            <a:xfrm>
              <a:off x="5374513" y="4097147"/>
              <a:ext cx="1458849" cy="1233170"/>
            </a:xfrm>
            <a:prstGeom prst="rect">
              <a:avLst/>
            </a:prstGeom>
          </p:spPr>
          <p:txBody>
            <a:bodyPr wrap="square" lIns="0" tIns="0" rIns="0" bIns="0" rtlCol="0">
              <a:noAutofit/>
            </a:bodyPr>
            <a:lstStyle/>
            <a:p>
              <a:pPr marL="68579" marR="44046">
                <a:lnSpc>
                  <a:spcPts val="1380"/>
                </a:lnSpc>
                <a:spcBef>
                  <a:spcPts val="69"/>
                </a:spcBef>
              </a:pPr>
              <a:r>
                <a:rPr sz="1200" spc="0" dirty="0" smtClean="0">
                  <a:latin typeface="Times New Roman"/>
                  <a:cs typeface="Times New Roman"/>
                </a:rPr>
                <a:t>No   </a:t>
              </a:r>
              <a:r>
                <a:rPr sz="1200" spc="129" dirty="0" smtClean="0">
                  <a:latin typeface="Times New Roman"/>
                  <a:cs typeface="Times New Roman"/>
                </a:rPr>
                <a:t> </a:t>
              </a:r>
              <a:r>
                <a:rPr sz="1200" spc="0" dirty="0" smtClean="0">
                  <a:latin typeface="Times New Roman"/>
                  <a:cs typeface="Times New Roman"/>
                </a:rPr>
                <a:t>se   </a:t>
              </a:r>
              <a:r>
                <a:rPr sz="1200" spc="125"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a:t>
              </a:r>
              <a:r>
                <a:rPr sz="1200" spc="0" dirty="0" smtClean="0">
                  <a:latin typeface="Times New Roman"/>
                  <a:cs typeface="Times New Roman"/>
                </a:rPr>
                <a:t>e   </a:t>
              </a:r>
              <a:r>
                <a:rPr sz="1200" spc="125" dirty="0" smtClean="0">
                  <a:latin typeface="Times New Roman"/>
                  <a:cs typeface="Times New Roman"/>
                </a:rPr>
                <a:t> </a:t>
              </a:r>
              <a:r>
                <a:rPr sz="1200" spc="0" dirty="0" smtClean="0">
                  <a:latin typeface="Times New Roman"/>
                  <a:cs typeface="Times New Roman"/>
                </a:rPr>
                <a:t>un si</a:t>
              </a:r>
              <a:r>
                <a:rPr sz="1200" spc="4" dirty="0" smtClean="0">
                  <a:latin typeface="Times New Roman"/>
                  <a:cs typeface="Times New Roman"/>
                </a:rPr>
                <a:t>s</a:t>
              </a:r>
              <a:r>
                <a:rPr sz="1200" spc="0" dirty="0" smtClean="0">
                  <a:latin typeface="Times New Roman"/>
                  <a:cs typeface="Times New Roman"/>
                </a:rPr>
                <a:t>tema</a:t>
              </a:r>
              <a:r>
                <a:rPr sz="1200" spc="1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ífi</a:t>
              </a:r>
              <a:r>
                <a:rPr sz="1200" spc="-4" dirty="0" smtClean="0">
                  <a:latin typeface="Times New Roman"/>
                  <a:cs typeface="Times New Roman"/>
                </a:rPr>
                <a:t>c</a:t>
              </a:r>
              <a:r>
                <a:rPr sz="1200" spc="0" dirty="0" smtClean="0">
                  <a:latin typeface="Times New Roman"/>
                  <a:cs typeface="Times New Roman"/>
                </a:rPr>
                <a:t>o</a:t>
              </a:r>
              <a:r>
                <a:rPr sz="1200" spc="10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68579" marR="40410">
                <a:lnSpc>
                  <a:spcPts val="2760"/>
                </a:lnSpc>
                <a:spcBef>
                  <a:spcPts val="344"/>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 </a:t>
              </a:r>
              <a:r>
                <a:rPr sz="1200" spc="119"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 </a:t>
              </a:r>
              <a:r>
                <a:rPr sz="1200" spc="114" dirty="0" smtClean="0">
                  <a:latin typeface="Times New Roman"/>
                  <a:cs typeface="Times New Roman"/>
                </a:rPr>
                <a:t> </a:t>
              </a:r>
              <a:r>
                <a:rPr sz="1200" spc="0" dirty="0" smtClean="0">
                  <a:latin typeface="Times New Roman"/>
                  <a:cs typeface="Times New Roman"/>
                </a:rPr>
                <a:t>da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a:t>
              </a:r>
              <a:r>
                <a:rPr sz="1200" spc="18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68579">
                <a:lnSpc>
                  <a:spcPts val="1090"/>
                </a:lnSpc>
              </a:pPr>
              <a:r>
                <a:rPr sz="1800" spc="0" baseline="2415" dirty="0" smtClean="0">
                  <a:latin typeface="Times New Roman"/>
                  <a:cs typeface="Times New Roman"/>
                </a:rPr>
                <a:t>r</a:t>
              </a:r>
              <a:r>
                <a:rPr sz="1800" spc="-9" baseline="2415" dirty="0" smtClean="0">
                  <a:latin typeface="Times New Roman"/>
                  <a:cs typeface="Times New Roman"/>
                </a:rPr>
                <a:t>e</a:t>
              </a:r>
              <a:r>
                <a:rPr sz="1800" spc="0" baseline="2415" dirty="0" smtClean="0">
                  <a:latin typeface="Times New Roman"/>
                  <a:cs typeface="Times New Roman"/>
                </a:rPr>
                <a:t>sul</a:t>
              </a:r>
              <a:r>
                <a:rPr sz="1800" spc="4" baseline="2415" dirty="0" smtClean="0">
                  <a:latin typeface="Times New Roman"/>
                  <a:cs typeface="Times New Roman"/>
                </a:rPr>
                <a:t>t</a:t>
              </a:r>
              <a:r>
                <a:rPr sz="1800" spc="-4" baseline="2415" dirty="0" smtClean="0">
                  <a:latin typeface="Times New Roman"/>
                  <a:cs typeface="Times New Roman"/>
                </a:rPr>
                <a:t>a</a:t>
              </a:r>
              <a:r>
                <a:rPr sz="1800" spc="0" baseline="2415" dirty="0" smtClean="0">
                  <a:latin typeface="Times New Roman"/>
                  <a:cs typeface="Times New Roman"/>
                </a:rPr>
                <a:t>dos trim</a:t>
              </a:r>
              <a:r>
                <a:rPr sz="1800" spc="-4" baseline="2415" dirty="0" smtClean="0">
                  <a:latin typeface="Times New Roman"/>
                  <a:cs typeface="Times New Roman"/>
                </a:rPr>
                <a:t>e</a:t>
              </a:r>
              <a:r>
                <a:rPr sz="1800" spc="0" baseline="2415" dirty="0" smtClean="0">
                  <a:latin typeface="Times New Roman"/>
                  <a:cs typeface="Times New Roman"/>
                </a:rPr>
                <a:t>str</a:t>
              </a:r>
              <a:r>
                <a:rPr sz="1800" spc="-4" baseline="2415" dirty="0" smtClean="0">
                  <a:latin typeface="Times New Roman"/>
                  <a:cs typeface="Times New Roman"/>
                </a:rPr>
                <a:t>a</a:t>
              </a:r>
              <a:r>
                <a:rPr sz="1800" spc="0" baseline="2415" dirty="0" smtClean="0">
                  <a:latin typeface="Times New Roman"/>
                  <a:cs typeface="Times New Roman"/>
                </a:rPr>
                <a:t>l.</a:t>
              </a:r>
              <a:endParaRPr sz="1200">
                <a:latin typeface="Times New Roman"/>
                <a:cs typeface="Times New Roman"/>
              </a:endParaRPr>
            </a:p>
          </p:txBody>
        </p:sp>
        <p:sp>
          <p:nvSpPr>
            <p:cNvPr id="37" name="object 37"/>
            <p:cNvSpPr txBox="1"/>
            <p:nvPr/>
          </p:nvSpPr>
          <p:spPr>
            <a:xfrm>
              <a:off x="1371854" y="5330317"/>
              <a:ext cx="309372" cy="487679"/>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29</a:t>
              </a:r>
              <a:endParaRPr sz="1200">
                <a:latin typeface="Times New Roman"/>
                <a:cs typeface="Times New Roman"/>
              </a:endParaRPr>
            </a:p>
          </p:txBody>
        </p:sp>
        <p:sp>
          <p:nvSpPr>
            <p:cNvPr id="36" name="object 36"/>
            <p:cNvSpPr txBox="1"/>
            <p:nvPr/>
          </p:nvSpPr>
          <p:spPr>
            <a:xfrm>
              <a:off x="1681226" y="5330317"/>
              <a:ext cx="1315592" cy="487679"/>
            </a:xfrm>
            <a:prstGeom prst="rect">
              <a:avLst/>
            </a:prstGeom>
          </p:spPr>
          <p:txBody>
            <a:bodyPr wrap="square" lIns="0" tIns="0" rIns="0" bIns="0" rtlCol="0">
              <a:noAutofit/>
            </a:bodyPr>
            <a:lstStyle/>
            <a:p>
              <a:pPr marL="67055" marR="45852">
                <a:lnSpc>
                  <a:spcPts val="1260"/>
                </a:lnSpc>
                <a:spcBef>
                  <a:spcPts val="7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en</a:t>
              </a:r>
              <a:r>
                <a:rPr sz="1100" spc="170" dirty="0" smtClean="0">
                  <a:latin typeface="Times New Roman"/>
                  <a:cs typeface="Times New Roman"/>
                </a:rPr>
                <a:t> </a:t>
              </a:r>
              <a:r>
                <a:rPr sz="1100" spc="0" dirty="0" smtClean="0">
                  <a:latin typeface="Times New Roman"/>
                  <a:cs typeface="Times New Roman"/>
                </a:rPr>
                <a:t>y</a:t>
              </a:r>
              <a:r>
                <a:rPr sz="1100" spc="155" dirty="0" smtClean="0">
                  <a:latin typeface="Times New Roman"/>
                  <a:cs typeface="Times New Roman"/>
                </a:rPr>
                <a:t> </a:t>
              </a:r>
              <a:r>
                <a:rPr sz="1100" spc="0" dirty="0" smtClean="0">
                  <a:latin typeface="Times New Roman"/>
                  <a:cs typeface="Times New Roman"/>
                </a:rPr>
                <a:t>se</a:t>
              </a:r>
              <a:r>
                <a:rPr sz="1100" spc="169" dirty="0" smtClean="0">
                  <a:latin typeface="Times New Roman"/>
                  <a:cs typeface="Times New Roman"/>
                </a:rPr>
                <a:t> </a:t>
              </a:r>
              <a:r>
                <a:rPr sz="1100" spc="-4" dirty="0" smtClean="0">
                  <a:latin typeface="Times New Roman"/>
                  <a:cs typeface="Times New Roman"/>
                </a:rPr>
                <a:t>l</a:t>
              </a:r>
              <a:r>
                <a:rPr sz="1100" spc="4" dirty="0" smtClean="0">
                  <a:latin typeface="Times New Roman"/>
                  <a:cs typeface="Times New Roman"/>
                </a:rPr>
                <a:t>l</a:t>
              </a:r>
              <a:r>
                <a:rPr sz="1100" spc="0" dirty="0" smtClean="0">
                  <a:latin typeface="Times New Roman"/>
                  <a:cs typeface="Times New Roman"/>
                </a:rPr>
                <a:t>e</a:t>
              </a:r>
              <a:r>
                <a:rPr sz="1100" spc="-9" dirty="0" smtClean="0">
                  <a:latin typeface="Times New Roman"/>
                  <a:cs typeface="Times New Roman"/>
                </a:rPr>
                <a:t>v</a:t>
              </a:r>
              <a:r>
                <a:rPr sz="1100" spc="0" dirty="0" smtClean="0">
                  <a:latin typeface="Times New Roman"/>
                  <a:cs typeface="Times New Roman"/>
                </a:rPr>
                <a:t>an a</a:t>
              </a:r>
              <a:r>
                <a:rPr sz="1100" spc="240" dirty="0" smtClean="0">
                  <a:latin typeface="Times New Roman"/>
                  <a:cs typeface="Times New Roman"/>
                </a:rPr>
                <a:t> </a:t>
              </a:r>
              <a:r>
                <a:rPr sz="1100" spc="0" dirty="0" smtClean="0">
                  <a:latin typeface="Times New Roman"/>
                  <a:cs typeface="Times New Roman"/>
                </a:rPr>
                <a:t>cabo</a:t>
              </a:r>
              <a:r>
                <a:rPr sz="1100" spc="239" dirty="0" smtClean="0">
                  <a:latin typeface="Times New Roman"/>
                  <a:cs typeface="Times New Roman"/>
                </a:rPr>
                <a:t> </a:t>
              </a:r>
              <a:r>
                <a:rPr sz="1100" spc="-9"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s</a:t>
              </a:r>
              <a:r>
                <a:rPr sz="1100" spc="0" dirty="0" smtClean="0">
                  <a:latin typeface="Times New Roman"/>
                  <a:cs typeface="Times New Roman"/>
                </a:rPr>
                <a:t>upu</a:t>
              </a:r>
              <a:r>
                <a:rPr sz="1100" spc="-9" dirty="0" smtClean="0">
                  <a:latin typeface="Times New Roman"/>
                  <a:cs typeface="Times New Roman"/>
                </a:rPr>
                <a:t>e</a:t>
              </a:r>
              <a:r>
                <a:rPr sz="1100" spc="0" dirty="0" smtClean="0">
                  <a:latin typeface="Times New Roman"/>
                  <a:cs typeface="Times New Roman"/>
                </a:rPr>
                <a:t>s</a:t>
              </a:r>
              <a:r>
                <a:rPr sz="1100" spc="4" dirty="0" smtClean="0">
                  <a:latin typeface="Times New Roman"/>
                  <a:cs typeface="Times New Roman"/>
                </a:rPr>
                <a:t>t</a:t>
              </a:r>
              <a:r>
                <a:rPr sz="1100" spc="-9" dirty="0" smtClean="0">
                  <a:latin typeface="Times New Roman"/>
                  <a:cs typeface="Times New Roman"/>
                </a:rPr>
                <a:t>o</a:t>
              </a:r>
              <a:r>
                <a:rPr sz="1100" spc="0" dirty="0" smtClean="0">
                  <a:latin typeface="Times New Roman"/>
                  <a:cs typeface="Times New Roman"/>
                </a:rPr>
                <a:t>s</a:t>
              </a:r>
              <a:endParaRPr sz="1100">
                <a:latin typeface="Times New Roman"/>
                <a:cs typeface="Times New Roman"/>
              </a:endParaRPr>
            </a:p>
            <a:p>
              <a:pPr marL="67055">
                <a:lnSpc>
                  <a:spcPts val="1260"/>
                </a:lnSpc>
              </a:pPr>
              <a:r>
                <a:rPr sz="1100" spc="0" dirty="0" smtClean="0">
                  <a:latin typeface="Times New Roman"/>
                  <a:cs typeface="Times New Roman"/>
                </a:rPr>
                <a:t>de </a:t>
              </a:r>
              <a:r>
                <a:rPr sz="1100" spc="-9" dirty="0" smtClean="0">
                  <a:latin typeface="Times New Roman"/>
                  <a:cs typeface="Times New Roman"/>
                </a:rPr>
                <a:t>g</a:t>
              </a:r>
              <a:r>
                <a:rPr sz="1100" spc="0" dirty="0" smtClean="0">
                  <a:latin typeface="Times New Roman"/>
                  <a:cs typeface="Times New Roman"/>
                </a:rPr>
                <a:t>a</a:t>
              </a:r>
              <a:r>
                <a:rPr sz="1100" spc="4" dirty="0" smtClean="0">
                  <a:latin typeface="Times New Roman"/>
                  <a:cs typeface="Times New Roman"/>
                </a:rPr>
                <a:t>st</a:t>
              </a:r>
              <a:r>
                <a:rPr sz="1100" spc="0" dirty="0" smtClean="0">
                  <a:latin typeface="Times New Roman"/>
                  <a:cs typeface="Times New Roman"/>
                </a:rPr>
                <a:t>os</a:t>
              </a:r>
              <a:r>
                <a:rPr sz="1100" spc="-9" dirty="0" smtClean="0">
                  <a:latin typeface="Times New Roman"/>
                  <a:cs typeface="Times New Roman"/>
                </a:rPr>
                <a:t> </a:t>
              </a:r>
              <a:r>
                <a:rPr sz="1100" spc="0" dirty="0" smtClean="0">
                  <a:latin typeface="Times New Roman"/>
                  <a:cs typeface="Times New Roman"/>
                </a:rPr>
                <a:t>e </a:t>
              </a:r>
              <a:r>
                <a:rPr sz="1100" spc="-4" dirty="0" smtClean="0">
                  <a:latin typeface="Times New Roman"/>
                  <a:cs typeface="Times New Roman"/>
                </a:rPr>
                <a:t>i</a:t>
              </a:r>
              <a:r>
                <a:rPr sz="1100" spc="0" dirty="0" smtClean="0">
                  <a:latin typeface="Times New Roman"/>
                  <a:cs typeface="Times New Roman"/>
                </a:rPr>
                <a:t>n</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o</a:t>
              </a:r>
              <a:r>
                <a:rPr sz="1100" spc="-9"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35" name="object 35"/>
            <p:cNvSpPr txBox="1"/>
            <p:nvPr/>
          </p:nvSpPr>
          <p:spPr>
            <a:xfrm>
              <a:off x="2996819" y="5330317"/>
              <a:ext cx="280415" cy="487679"/>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34" name="object 34"/>
            <p:cNvSpPr txBox="1"/>
            <p:nvPr/>
          </p:nvSpPr>
          <p:spPr>
            <a:xfrm>
              <a:off x="3277234" y="5330317"/>
              <a:ext cx="365760" cy="487679"/>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642995" y="5330317"/>
              <a:ext cx="960374" cy="487679"/>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2" name="object 32"/>
            <p:cNvSpPr txBox="1"/>
            <p:nvPr/>
          </p:nvSpPr>
          <p:spPr>
            <a:xfrm>
              <a:off x="4603369" y="5330317"/>
              <a:ext cx="771143" cy="487679"/>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5374513" y="5330317"/>
              <a:ext cx="1458849" cy="487679"/>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371854" y="5817997"/>
              <a:ext cx="5461508" cy="356615"/>
            </a:xfrm>
            <a:prstGeom prst="rect">
              <a:avLst/>
            </a:prstGeom>
          </p:spPr>
          <p:txBody>
            <a:bodyPr wrap="square" lIns="0" tIns="0" rIns="0" bIns="0" rtlCol="0">
              <a:noAutofit/>
            </a:bodyPr>
            <a:lstStyle/>
            <a:p>
              <a:pPr>
                <a:lnSpc>
                  <a:spcPts val="1300"/>
                </a:lnSpc>
                <a:spcBef>
                  <a:spcPts val="87"/>
                </a:spcBef>
              </a:pPr>
              <a:endParaRPr sz="1300"/>
            </a:p>
            <a:p>
              <a:pPr marL="68579">
                <a:lnSpc>
                  <a:spcPct val="95825"/>
                </a:lnSpc>
              </a:pPr>
              <a:r>
                <a:rPr sz="1200" b="1" spc="0" dirty="0" smtClean="0">
                  <a:latin typeface="Times New Roman"/>
                  <a:cs typeface="Times New Roman"/>
                </a:rPr>
                <a:t>IN</a:t>
              </a:r>
              <a:r>
                <a:rPr sz="1200" b="1" spc="-14" dirty="0" smtClean="0">
                  <a:latin typeface="Times New Roman"/>
                  <a:cs typeface="Times New Roman"/>
                </a:rPr>
                <a:t>F</a:t>
              </a:r>
              <a:r>
                <a:rPr sz="1200" b="1" spc="0" dirty="0" smtClean="0">
                  <a:latin typeface="Times New Roman"/>
                  <a:cs typeface="Times New Roman"/>
                </a:rPr>
                <a:t>O</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 Y </a:t>
              </a:r>
              <a:r>
                <a:rPr sz="1200" b="1" spc="-4" dirty="0" smtClean="0">
                  <a:latin typeface="Times New Roman"/>
                  <a:cs typeface="Times New Roman"/>
                </a:rPr>
                <a:t>C</a:t>
              </a:r>
              <a:r>
                <a:rPr sz="1200" b="1" spc="14" dirty="0" smtClean="0">
                  <a:latin typeface="Times New Roman"/>
                  <a:cs typeface="Times New Roman"/>
                </a:rPr>
                <a:t>O</a:t>
              </a:r>
              <a:r>
                <a:rPr sz="1200" b="1" spc="-4" dirty="0" smtClean="0">
                  <a:latin typeface="Times New Roman"/>
                  <a:cs typeface="Times New Roman"/>
                </a:rPr>
                <a:t>M</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IC</a:t>
              </a:r>
              <a:r>
                <a:rPr sz="1200" b="1" spc="-4" dirty="0" smtClean="0">
                  <a:latin typeface="Times New Roman"/>
                  <a:cs typeface="Times New Roman"/>
                </a:rPr>
                <a:t>A</a:t>
              </a:r>
              <a:r>
                <a:rPr sz="1200" b="1" spc="0" dirty="0" smtClean="0">
                  <a:latin typeface="Times New Roman"/>
                  <a:cs typeface="Times New Roman"/>
                </a:rPr>
                <a:t>CIÓN</a:t>
              </a:r>
              <a:endParaRPr sz="1200">
                <a:latin typeface="Times New Roman"/>
                <a:cs typeface="Times New Roman"/>
              </a:endParaRPr>
            </a:p>
          </p:txBody>
        </p:sp>
        <p:sp>
          <p:nvSpPr>
            <p:cNvPr id="29" name="object 29"/>
            <p:cNvSpPr txBox="1"/>
            <p:nvPr/>
          </p:nvSpPr>
          <p:spPr>
            <a:xfrm>
              <a:off x="1371854" y="6174612"/>
              <a:ext cx="309372" cy="649605"/>
            </a:xfrm>
            <a:prstGeom prst="rect">
              <a:avLst/>
            </a:prstGeom>
          </p:spPr>
          <p:txBody>
            <a:bodyPr wrap="square" lIns="0" tIns="0" rIns="0" bIns="0" rtlCol="0">
              <a:noAutofit/>
            </a:bodyPr>
            <a:lstStyle/>
            <a:p>
              <a:pPr marL="77723">
                <a:lnSpc>
                  <a:spcPts val="1365"/>
                </a:lnSpc>
                <a:spcBef>
                  <a:spcPts val="68"/>
                </a:spcBef>
              </a:pPr>
              <a:r>
                <a:rPr sz="1200" spc="0" dirty="0" smtClean="0">
                  <a:latin typeface="Times New Roman"/>
                  <a:cs typeface="Times New Roman"/>
                </a:rPr>
                <a:t>30</a:t>
              </a:r>
              <a:endParaRPr sz="1200">
                <a:latin typeface="Times New Roman"/>
                <a:cs typeface="Times New Roman"/>
              </a:endParaRPr>
            </a:p>
          </p:txBody>
        </p:sp>
        <p:sp>
          <p:nvSpPr>
            <p:cNvPr id="28" name="object 28"/>
            <p:cNvSpPr txBox="1"/>
            <p:nvPr/>
          </p:nvSpPr>
          <p:spPr>
            <a:xfrm>
              <a:off x="1681226" y="6174612"/>
              <a:ext cx="1315592" cy="649605"/>
            </a:xfrm>
            <a:prstGeom prst="rect">
              <a:avLst/>
            </a:prstGeom>
          </p:spPr>
          <p:txBody>
            <a:bodyPr wrap="square" lIns="0" tIns="0" rIns="0" bIns="0" rtlCol="0">
              <a:noAutofit/>
            </a:bodyPr>
            <a:lstStyle/>
            <a:p>
              <a:pPr marL="67055" marR="812916" algn="just">
                <a:lnSpc>
                  <a:spcPts val="1260"/>
                </a:lnSpc>
                <a:spcBef>
                  <a:spcPts val="6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a:t>
              </a:r>
              <a:endParaRPr sz="1100">
                <a:latin typeface="Times New Roman"/>
                <a:cs typeface="Times New Roman"/>
              </a:endParaRPr>
            </a:p>
            <a:p>
              <a:pPr marL="67055" marR="45571" algn="just">
                <a:lnSpc>
                  <a:spcPct val="96016"/>
                </a:lnSpc>
              </a:pP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un</a:t>
              </a:r>
              <a:r>
                <a:rPr sz="1100" spc="4" dirty="0" smtClean="0">
                  <a:latin typeface="Times New Roman"/>
                  <a:cs typeface="Times New Roman"/>
                </a:rPr>
                <a:t>i</a:t>
              </a:r>
              <a:r>
                <a:rPr sz="1100" spc="0" dirty="0" smtClean="0">
                  <a:latin typeface="Times New Roman"/>
                  <a:cs typeface="Times New Roman"/>
                </a:rPr>
                <a:t>cac</a:t>
              </a:r>
              <a:r>
                <a:rPr sz="1100" spc="-4" dirty="0" smtClean="0">
                  <a:latin typeface="Times New Roman"/>
                  <a:cs typeface="Times New Roman"/>
                </a:rPr>
                <a:t>i</a:t>
              </a:r>
              <a:r>
                <a:rPr sz="1100" spc="0" dirty="0" smtClean="0">
                  <a:latin typeface="Times New Roman"/>
                  <a:cs typeface="Times New Roman"/>
                </a:rPr>
                <a:t>ón </a:t>
              </a:r>
              <a:r>
                <a:rPr sz="1100" spc="-9" dirty="0" smtClean="0">
                  <a:latin typeface="Times New Roman"/>
                  <a:cs typeface="Times New Roman"/>
                </a:rPr>
                <a:t>d</a:t>
              </a:r>
              <a:r>
                <a:rPr sz="1100" spc="0" dirty="0" smtClean="0">
                  <a:latin typeface="Times New Roman"/>
                  <a:cs typeface="Times New Roman"/>
                </a:rPr>
                <a:t>e </a:t>
              </a:r>
              <a:r>
                <a:rPr sz="1100" spc="-19" dirty="0" smtClean="0">
                  <a:latin typeface="Times New Roman"/>
                  <a:cs typeface="Times New Roman"/>
                </a:rPr>
                <a:t>m</a:t>
              </a:r>
              <a:r>
                <a:rPr sz="1100" spc="0" dirty="0" smtClean="0">
                  <a:latin typeface="Times New Roman"/>
                  <a:cs typeface="Times New Roman"/>
                </a:rPr>
                <a:t>andos  sup</a:t>
              </a:r>
              <a:r>
                <a:rPr sz="1100" spc="4" dirty="0" smtClean="0">
                  <a:latin typeface="Times New Roman"/>
                  <a:cs typeface="Times New Roman"/>
                </a:rPr>
                <a:t>eri</a:t>
              </a:r>
              <a:r>
                <a:rPr sz="1100" spc="-9"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e</a:t>
              </a:r>
              <a:r>
                <a:rPr sz="1100" spc="0" dirty="0" smtClean="0">
                  <a:latin typeface="Times New Roman"/>
                  <a:cs typeface="Times New Roman"/>
                </a:rPr>
                <a:t>s en el</a:t>
              </a:r>
              <a:r>
                <a:rPr sz="1100" spc="-4" dirty="0" smtClean="0">
                  <a:latin typeface="Times New Roman"/>
                  <a:cs typeface="Times New Roman"/>
                </a:rPr>
                <a:t> </a:t>
              </a:r>
              <a:r>
                <a:rPr sz="1100" spc="0" dirty="0" smtClean="0">
                  <a:latin typeface="Times New Roman"/>
                  <a:cs typeface="Times New Roman"/>
                </a:rPr>
                <a:t>dep</a:t>
              </a:r>
              <a:r>
                <a:rPr sz="1100" spc="-9"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a:t>
              </a:r>
              <a:endParaRPr sz="1100">
                <a:latin typeface="Times New Roman"/>
                <a:cs typeface="Times New Roman"/>
              </a:endParaRPr>
            </a:p>
          </p:txBody>
        </p:sp>
        <p:sp>
          <p:nvSpPr>
            <p:cNvPr id="27" name="object 27"/>
            <p:cNvSpPr txBox="1"/>
            <p:nvPr/>
          </p:nvSpPr>
          <p:spPr>
            <a:xfrm>
              <a:off x="2996819" y="6174612"/>
              <a:ext cx="280415" cy="649605"/>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26" name="object 26"/>
            <p:cNvSpPr txBox="1"/>
            <p:nvPr/>
          </p:nvSpPr>
          <p:spPr>
            <a:xfrm>
              <a:off x="3277234" y="6174612"/>
              <a:ext cx="365760" cy="649605"/>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3642995" y="6174612"/>
              <a:ext cx="960374" cy="649605"/>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24" name="object 24"/>
            <p:cNvSpPr txBox="1"/>
            <p:nvPr/>
          </p:nvSpPr>
          <p:spPr>
            <a:xfrm>
              <a:off x="4603369" y="6174612"/>
              <a:ext cx="771143" cy="649605"/>
            </a:xfrm>
            <a:prstGeom prst="rect">
              <a:avLst/>
            </a:prstGeom>
          </p:spPr>
          <p:txBody>
            <a:bodyPr wrap="square" lIns="0" tIns="0" rIns="0" bIns="0" rtlCol="0">
              <a:noAutofit/>
            </a:bodyPr>
            <a:lstStyle/>
            <a:p>
              <a:pPr>
                <a:lnSpc>
                  <a:spcPts val="1300"/>
                </a:lnSpc>
                <a:spcBef>
                  <a:spcPts val="63"/>
                </a:spcBef>
              </a:pPr>
              <a:endParaRPr sz="1300"/>
            </a:p>
            <a:p>
              <a:pPr marL="284148" marR="28414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23" name="object 23"/>
            <p:cNvSpPr txBox="1"/>
            <p:nvPr/>
          </p:nvSpPr>
          <p:spPr>
            <a:xfrm>
              <a:off x="5374513" y="6174612"/>
              <a:ext cx="1458849" cy="64960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371854" y="6824218"/>
              <a:ext cx="309372" cy="649224"/>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31</a:t>
              </a:r>
              <a:endParaRPr sz="1200">
                <a:latin typeface="Times New Roman"/>
                <a:cs typeface="Times New Roman"/>
              </a:endParaRPr>
            </a:p>
          </p:txBody>
        </p:sp>
        <p:sp>
          <p:nvSpPr>
            <p:cNvPr id="21" name="object 21"/>
            <p:cNvSpPr txBox="1"/>
            <p:nvPr/>
          </p:nvSpPr>
          <p:spPr>
            <a:xfrm>
              <a:off x="1681226" y="6824218"/>
              <a:ext cx="1315592" cy="649224"/>
            </a:xfrm>
            <a:prstGeom prst="rect">
              <a:avLst/>
            </a:prstGeom>
          </p:spPr>
          <p:txBody>
            <a:bodyPr wrap="square" lIns="0" tIns="0" rIns="0" bIns="0" rtlCol="0">
              <a:noAutofit/>
            </a:bodyPr>
            <a:lstStyle/>
            <a:p>
              <a:pPr marL="67055" marR="45291">
                <a:lnSpc>
                  <a:spcPts val="1270"/>
                </a:lnSpc>
                <a:spcBef>
                  <a:spcPts val="63"/>
                </a:spcBef>
              </a:pPr>
              <a:r>
                <a:rPr sz="1100" spc="-9" dirty="0" smtClean="0">
                  <a:latin typeface="Times New Roman"/>
                  <a:cs typeface="Times New Roman"/>
                </a:rPr>
                <a:t>¿</a:t>
              </a:r>
              <a:r>
                <a:rPr sz="1100" spc="0" dirty="0" smtClean="0">
                  <a:latin typeface="Times New Roman"/>
                  <a:cs typeface="Times New Roman"/>
                </a:rPr>
                <a:t>Se            </a:t>
              </a:r>
              <a:r>
                <a:rPr sz="1100" spc="25" dirty="0" smtClean="0">
                  <a:latin typeface="Times New Roman"/>
                  <a:cs typeface="Times New Roman"/>
                </a:rPr>
                <a:t> </a:t>
              </a: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pa</a:t>
              </a:r>
              <a:r>
                <a:rPr sz="1100" spc="4" dirty="0" smtClean="0">
                  <a:latin typeface="Times New Roman"/>
                  <a:cs typeface="Times New Roman"/>
                </a:rPr>
                <a:t>rt</a:t>
              </a:r>
              <a:r>
                <a:rPr sz="1100" spc="0" dirty="0" smtClean="0">
                  <a:latin typeface="Times New Roman"/>
                  <a:cs typeface="Times New Roman"/>
                </a:rPr>
                <a:t>e </a:t>
              </a:r>
              <a:r>
                <a:rPr sz="1100" spc="4" dirty="0" smtClean="0">
                  <a:latin typeface="Times New Roman"/>
                  <a:cs typeface="Times New Roman"/>
                </a:rPr>
                <a:t>i</a:t>
              </a:r>
              <a:r>
                <a:rPr sz="1100" spc="0" dirty="0" smtClean="0">
                  <a:latin typeface="Times New Roman"/>
                  <a:cs typeface="Times New Roman"/>
                </a:rPr>
                <a:t>n</a:t>
              </a:r>
              <a:r>
                <a:rPr sz="1100" spc="4" dirty="0" smtClean="0">
                  <a:latin typeface="Times New Roman"/>
                  <a:cs typeface="Times New Roman"/>
                </a:rPr>
                <a:t>f</a:t>
              </a:r>
              <a:r>
                <a:rPr sz="1100" spc="-9"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0" dirty="0" smtClean="0">
                  <a:latin typeface="Times New Roman"/>
                  <a:cs typeface="Times New Roman"/>
                </a:rPr>
                <a:t>ón    </a:t>
              </a:r>
              <a:r>
                <a:rPr sz="1100" spc="145" dirty="0" smtClean="0">
                  <a:latin typeface="Times New Roman"/>
                  <a:cs typeface="Times New Roman"/>
                </a:rPr>
                <a:t> </a:t>
              </a:r>
              <a:r>
                <a:rPr sz="1100" spc="-9" dirty="0" smtClean="0">
                  <a:latin typeface="Times New Roman"/>
                  <a:cs typeface="Times New Roman"/>
                </a:rPr>
                <a:t>s</a:t>
              </a:r>
              <a:r>
                <a:rPr sz="1100" spc="0" dirty="0" smtClean="0">
                  <a:latin typeface="Times New Roman"/>
                  <a:cs typeface="Times New Roman"/>
                </a:rPr>
                <a:t>ob</a:t>
              </a:r>
              <a:r>
                <a:rPr sz="1100" spc="-9" dirty="0" smtClean="0">
                  <a:latin typeface="Times New Roman"/>
                  <a:cs typeface="Times New Roman"/>
                </a:rPr>
                <a:t>r</a:t>
              </a:r>
              <a:r>
                <a:rPr sz="1100" spc="0" dirty="0" smtClean="0">
                  <a:latin typeface="Times New Roman"/>
                  <a:cs typeface="Times New Roman"/>
                </a:rPr>
                <a:t>e</a:t>
              </a:r>
              <a:endParaRPr sz="1100">
                <a:latin typeface="Times New Roman"/>
                <a:cs typeface="Times New Roman"/>
              </a:endParaRPr>
            </a:p>
            <a:p>
              <a:pPr marL="67055">
                <a:lnSpc>
                  <a:spcPts val="1245"/>
                </a:lnSpc>
              </a:pPr>
              <a:r>
                <a:rPr sz="1100" spc="0" dirty="0" smtClean="0">
                  <a:latin typeface="Times New Roman"/>
                  <a:cs typeface="Times New Roman"/>
                </a:rPr>
                <a:t>o</a:t>
              </a:r>
              <a:r>
                <a:rPr sz="1100" spc="-9" dirty="0" smtClean="0">
                  <a:latin typeface="Times New Roman"/>
                  <a:cs typeface="Times New Roman"/>
                </a:rPr>
                <a:t>b</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ti</a:t>
              </a:r>
              <a:r>
                <a:rPr sz="1100" spc="-9" dirty="0" smtClean="0">
                  <a:latin typeface="Times New Roman"/>
                  <a:cs typeface="Times New Roman"/>
                </a:rPr>
                <a:t>v</a:t>
              </a:r>
              <a:r>
                <a:rPr sz="1100" spc="0" dirty="0" smtClean="0">
                  <a:latin typeface="Times New Roman"/>
                  <a:cs typeface="Times New Roman"/>
                </a:rPr>
                <a:t>os  </a:t>
              </a:r>
              <a:r>
                <a:rPr sz="1100" spc="245" dirty="0" smtClean="0">
                  <a:latin typeface="Times New Roman"/>
                  <a:cs typeface="Times New Roman"/>
                </a:rPr>
                <a:t> </a:t>
              </a:r>
              <a:r>
                <a:rPr sz="1100" spc="0" dirty="0" smtClean="0">
                  <a:latin typeface="Times New Roman"/>
                  <a:cs typeface="Times New Roman"/>
                </a:rPr>
                <a:t>y  </a:t>
              </a:r>
              <a:r>
                <a:rPr sz="1100" spc="230"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e</a:t>
              </a:r>
              <a:r>
                <a:rPr sz="1100" spc="4" dirty="0" smtClean="0">
                  <a:latin typeface="Times New Roman"/>
                  <a:cs typeface="Times New Roman"/>
                </a:rPr>
                <a:t>t</a:t>
              </a:r>
              <a:r>
                <a:rPr sz="1100" spc="0" dirty="0" smtClean="0">
                  <a:latin typeface="Times New Roman"/>
                  <a:cs typeface="Times New Roman"/>
                </a:rPr>
                <a:t>as</a:t>
              </a:r>
              <a:endParaRPr sz="1100">
                <a:latin typeface="Times New Roman"/>
                <a:cs typeface="Times New Roman"/>
              </a:endParaRPr>
            </a:p>
            <a:p>
              <a:pPr marL="67055">
                <a:lnSpc>
                  <a:spcPts val="1260"/>
                </a:lnSpc>
                <a:spcBef>
                  <a:spcPts val="0"/>
                </a:spcBef>
              </a:pPr>
              <a:r>
                <a:rPr sz="1100" spc="0" dirty="0" smtClean="0">
                  <a:latin typeface="Times New Roman"/>
                  <a:cs typeface="Times New Roman"/>
                </a:rPr>
                <a:t>del</a:t>
              </a:r>
              <a:r>
                <a:rPr sz="1100" spc="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ep</a:t>
              </a:r>
              <a:r>
                <a:rPr sz="1100" spc="-9" dirty="0" smtClean="0">
                  <a:latin typeface="Times New Roman"/>
                  <a:cs typeface="Times New Roman"/>
                </a:rPr>
                <a:t>a</a:t>
              </a:r>
              <a:r>
                <a:rPr sz="1100" spc="4" dirty="0" smtClean="0">
                  <a:latin typeface="Times New Roman"/>
                  <a:cs typeface="Times New Roman"/>
                </a:rPr>
                <a:t>rt</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9" dirty="0" smtClean="0">
                  <a:latin typeface="Times New Roman"/>
                  <a:cs typeface="Times New Roman"/>
                </a:rPr>
                <a:t>o</a:t>
              </a:r>
              <a:r>
                <a:rPr sz="1100" spc="0" dirty="0" smtClean="0">
                  <a:latin typeface="Times New Roman"/>
                  <a:cs typeface="Times New Roman"/>
                </a:rPr>
                <a:t>?</a:t>
              </a:r>
              <a:endParaRPr sz="1100">
                <a:latin typeface="Times New Roman"/>
                <a:cs typeface="Times New Roman"/>
              </a:endParaRPr>
            </a:p>
          </p:txBody>
        </p:sp>
        <p:sp>
          <p:nvSpPr>
            <p:cNvPr id="20" name="object 20"/>
            <p:cNvSpPr txBox="1"/>
            <p:nvPr/>
          </p:nvSpPr>
          <p:spPr>
            <a:xfrm>
              <a:off x="2996819" y="6824218"/>
              <a:ext cx="280415" cy="649224"/>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19" name="object 19"/>
            <p:cNvSpPr txBox="1"/>
            <p:nvPr/>
          </p:nvSpPr>
          <p:spPr>
            <a:xfrm>
              <a:off x="3277234" y="6824218"/>
              <a:ext cx="365760" cy="649224"/>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3642995" y="6824218"/>
              <a:ext cx="960374" cy="649224"/>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7" name="object 17"/>
            <p:cNvSpPr txBox="1"/>
            <p:nvPr/>
          </p:nvSpPr>
          <p:spPr>
            <a:xfrm>
              <a:off x="4603369" y="6824218"/>
              <a:ext cx="771143" cy="649224"/>
            </a:xfrm>
            <a:prstGeom prst="rect">
              <a:avLst/>
            </a:prstGeom>
          </p:spPr>
          <p:txBody>
            <a:bodyPr wrap="square" lIns="0" tIns="0" rIns="0" bIns="0" rtlCol="0">
              <a:noAutofit/>
            </a:bodyPr>
            <a:lstStyle/>
            <a:p>
              <a:pPr>
                <a:lnSpc>
                  <a:spcPts val="1300"/>
                </a:lnSpc>
                <a:spcBef>
                  <a:spcPts val="63"/>
                </a:spcBef>
              </a:pPr>
              <a:endParaRPr sz="1300"/>
            </a:p>
            <a:p>
              <a:pPr marL="284148" marR="284149"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6" name="object 16"/>
            <p:cNvSpPr txBox="1"/>
            <p:nvPr/>
          </p:nvSpPr>
          <p:spPr>
            <a:xfrm>
              <a:off x="5374513" y="6824218"/>
              <a:ext cx="1458849" cy="649224"/>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371854" y="7473442"/>
              <a:ext cx="309372" cy="487679"/>
            </a:xfrm>
            <a:prstGeom prst="rect">
              <a:avLst/>
            </a:prstGeom>
          </p:spPr>
          <p:txBody>
            <a:bodyPr wrap="square" lIns="0" tIns="0" rIns="0" bIns="0" rtlCol="0">
              <a:noAutofit/>
            </a:bodyPr>
            <a:lstStyle/>
            <a:p>
              <a:pPr marL="77723">
                <a:lnSpc>
                  <a:spcPts val="1365"/>
                </a:lnSpc>
                <a:spcBef>
                  <a:spcPts val="68"/>
                </a:spcBef>
              </a:pPr>
              <a:r>
                <a:rPr sz="1200" spc="0" dirty="0" smtClean="0">
                  <a:latin typeface="Times New Roman"/>
                  <a:cs typeface="Times New Roman"/>
                </a:rPr>
                <a:t>32</a:t>
              </a:r>
              <a:endParaRPr sz="1200">
                <a:latin typeface="Times New Roman"/>
                <a:cs typeface="Times New Roman"/>
              </a:endParaRPr>
            </a:p>
          </p:txBody>
        </p:sp>
        <p:sp>
          <p:nvSpPr>
            <p:cNvPr id="14" name="object 14"/>
            <p:cNvSpPr txBox="1"/>
            <p:nvPr/>
          </p:nvSpPr>
          <p:spPr>
            <a:xfrm>
              <a:off x="1681226" y="7473442"/>
              <a:ext cx="1315592" cy="487679"/>
            </a:xfrm>
            <a:prstGeom prst="rect">
              <a:avLst/>
            </a:prstGeom>
          </p:spPr>
          <p:txBody>
            <a:bodyPr wrap="square" lIns="0" tIns="0" rIns="0" bIns="0" rtlCol="0">
              <a:noAutofit/>
            </a:bodyPr>
            <a:lstStyle/>
            <a:p>
              <a:pPr marL="67055" marR="45151">
                <a:lnSpc>
                  <a:spcPts val="1260"/>
                </a:lnSpc>
                <a:spcBef>
                  <a:spcPts val="73"/>
                </a:spcBef>
              </a:pPr>
              <a:r>
                <a:rPr sz="1100" spc="-9" dirty="0" smtClean="0">
                  <a:latin typeface="Times New Roman"/>
                  <a:cs typeface="Times New Roman"/>
                </a:rPr>
                <a:t>¿</a:t>
              </a:r>
              <a:r>
                <a:rPr sz="1100" spc="0" dirty="0" smtClean="0">
                  <a:latin typeface="Times New Roman"/>
                  <a:cs typeface="Times New Roman"/>
                </a:rPr>
                <a:t>Se         </a:t>
              </a:r>
              <a:r>
                <a:rPr sz="1100" spc="114" dirty="0" smtClean="0">
                  <a:latin typeface="Times New Roman"/>
                  <a:cs typeface="Times New Roman"/>
                </a:rPr>
                <a:t> </a:t>
              </a: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un</a:t>
              </a:r>
              <a:r>
                <a:rPr sz="1100" spc="4" dirty="0" smtClean="0">
                  <a:latin typeface="Times New Roman"/>
                  <a:cs typeface="Times New Roman"/>
                </a:rPr>
                <a:t>i</a:t>
              </a:r>
              <a:r>
                <a:rPr sz="1100" spc="0" dirty="0" smtClean="0">
                  <a:latin typeface="Times New Roman"/>
                  <a:cs typeface="Times New Roman"/>
                </a:rPr>
                <a:t>can buenos    </a:t>
              </a:r>
              <a:r>
                <a:rPr sz="1100" spc="114" dirty="0" smtClean="0">
                  <a:latin typeface="Times New Roman"/>
                  <a:cs typeface="Times New Roman"/>
                </a:rPr>
                <a:t> </a:t>
              </a:r>
              <a:r>
                <a:rPr sz="1100" spc="0" dirty="0" smtClean="0">
                  <a:latin typeface="Times New Roman"/>
                  <a:cs typeface="Times New Roman"/>
                </a:rPr>
                <a:t>y    </a:t>
              </a:r>
              <a:r>
                <a:rPr sz="1100" spc="109" dirty="0" smtClean="0">
                  <a:latin typeface="Times New Roman"/>
                  <a:cs typeface="Times New Roman"/>
                </a:rPr>
                <a:t> </a:t>
              </a:r>
              <a:r>
                <a:rPr sz="1100" spc="-19" dirty="0" smtClean="0">
                  <a:latin typeface="Times New Roman"/>
                  <a:cs typeface="Times New Roman"/>
                </a:rPr>
                <a:t>m</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os</a:t>
              </a:r>
              <a:endParaRPr sz="1100">
                <a:latin typeface="Times New Roman"/>
                <a:cs typeface="Times New Roman"/>
              </a:endParaRPr>
            </a:p>
            <a:p>
              <a:pPr marL="67055">
                <a:lnSpc>
                  <a:spcPts val="1260"/>
                </a:lnSpc>
              </a:pP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u</a:t>
              </a:r>
              <a:r>
                <a:rPr sz="1100" spc="4" dirty="0" smtClean="0">
                  <a:latin typeface="Times New Roman"/>
                  <a:cs typeface="Times New Roman"/>
                </a:rPr>
                <a:t>l</a:t>
              </a:r>
              <a:r>
                <a:rPr sz="1100" spc="-4" dirty="0" smtClean="0">
                  <a:latin typeface="Times New Roman"/>
                  <a:cs typeface="Times New Roman"/>
                </a:rPr>
                <a:t>t</a:t>
              </a:r>
              <a:r>
                <a:rPr sz="1100" spc="0" dirty="0" smtClean="0">
                  <a:latin typeface="Times New Roman"/>
                  <a:cs typeface="Times New Roman"/>
                </a:rPr>
                <a:t>ado</a:t>
              </a:r>
              <a:r>
                <a:rPr sz="1100" spc="-9"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13" name="object 13"/>
            <p:cNvSpPr txBox="1"/>
            <p:nvPr/>
          </p:nvSpPr>
          <p:spPr>
            <a:xfrm>
              <a:off x="2996819" y="7473442"/>
              <a:ext cx="280415" cy="487679"/>
            </a:xfrm>
            <a:prstGeom prst="rect">
              <a:avLst/>
            </a:prstGeom>
          </p:spPr>
          <p:txBody>
            <a:bodyPr wrap="square" lIns="0" tIns="0" rIns="0" bIns="0" rtlCol="0">
              <a:noAutofit/>
            </a:bodyPr>
            <a:lstStyle/>
            <a:p>
              <a:pPr marL="85343">
                <a:lnSpc>
                  <a:spcPts val="1365"/>
                </a:lnSpc>
                <a:spcBef>
                  <a:spcPts val="68"/>
                </a:spcBef>
              </a:pPr>
              <a:r>
                <a:rPr sz="1200" spc="0" dirty="0" smtClean="0">
                  <a:latin typeface="Times New Roman"/>
                  <a:cs typeface="Times New Roman"/>
                </a:rPr>
                <a:t>X</a:t>
              </a:r>
              <a:endParaRPr sz="1200">
                <a:latin typeface="Times New Roman"/>
                <a:cs typeface="Times New Roman"/>
              </a:endParaRPr>
            </a:p>
          </p:txBody>
        </p:sp>
        <p:sp>
          <p:nvSpPr>
            <p:cNvPr id="12" name="object 12"/>
            <p:cNvSpPr txBox="1"/>
            <p:nvPr/>
          </p:nvSpPr>
          <p:spPr>
            <a:xfrm>
              <a:off x="3277234" y="7473442"/>
              <a:ext cx="365760" cy="487679"/>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3642995" y="7473442"/>
              <a:ext cx="960374" cy="487679"/>
            </a:xfrm>
            <a:prstGeom prst="rect">
              <a:avLst/>
            </a:prstGeom>
          </p:spPr>
          <p:txBody>
            <a:bodyPr wrap="square" lIns="0" tIns="0" rIns="0" bIns="0" rtlCol="0">
              <a:noAutofit/>
            </a:bodyPr>
            <a:lstStyle/>
            <a:p>
              <a:pPr marL="378205" marR="381508" algn="ctr">
                <a:lnSpc>
                  <a:spcPts val="1365"/>
                </a:lnSpc>
                <a:spcBef>
                  <a:spcPts val="68"/>
                </a:spcBef>
              </a:pPr>
              <a:r>
                <a:rPr sz="1200" spc="0" dirty="0" smtClean="0">
                  <a:latin typeface="Times New Roman"/>
                  <a:cs typeface="Times New Roman"/>
                </a:rPr>
                <a:t>10</a:t>
              </a:r>
              <a:endParaRPr sz="1200">
                <a:latin typeface="Times New Roman"/>
                <a:cs typeface="Times New Roman"/>
              </a:endParaRPr>
            </a:p>
          </p:txBody>
        </p:sp>
        <p:sp>
          <p:nvSpPr>
            <p:cNvPr id="10" name="object 10"/>
            <p:cNvSpPr txBox="1"/>
            <p:nvPr/>
          </p:nvSpPr>
          <p:spPr>
            <a:xfrm>
              <a:off x="4603369" y="7473442"/>
              <a:ext cx="771143" cy="487679"/>
            </a:xfrm>
            <a:prstGeom prst="rect">
              <a:avLst/>
            </a:prstGeom>
          </p:spPr>
          <p:txBody>
            <a:bodyPr wrap="square" lIns="0" tIns="0" rIns="0" bIns="0" rtlCol="0">
              <a:noAutofit/>
            </a:bodyPr>
            <a:lstStyle/>
            <a:p>
              <a:pPr marL="285177" marR="285177" algn="ctr">
                <a:lnSpc>
                  <a:spcPts val="1365"/>
                </a:lnSpc>
                <a:spcBef>
                  <a:spcPts val="68"/>
                </a:spcBef>
              </a:pPr>
              <a:r>
                <a:rPr sz="1200" spc="0" dirty="0" smtClean="0">
                  <a:latin typeface="Times New Roman"/>
                  <a:cs typeface="Times New Roman"/>
                </a:rPr>
                <a:t>10</a:t>
              </a:r>
              <a:endParaRPr sz="1200">
                <a:latin typeface="Times New Roman"/>
                <a:cs typeface="Times New Roman"/>
              </a:endParaRPr>
            </a:p>
          </p:txBody>
        </p:sp>
        <p:sp>
          <p:nvSpPr>
            <p:cNvPr id="9" name="object 9"/>
            <p:cNvSpPr txBox="1"/>
            <p:nvPr/>
          </p:nvSpPr>
          <p:spPr>
            <a:xfrm>
              <a:off x="5374513" y="7473442"/>
              <a:ext cx="1458849" cy="487679"/>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371854" y="7961122"/>
              <a:ext cx="309372" cy="1131061"/>
            </a:xfrm>
            <a:prstGeom prst="rect">
              <a:avLst/>
            </a:prstGeom>
          </p:spPr>
          <p:txBody>
            <a:bodyPr wrap="square" lIns="0" tIns="0" rIns="0" bIns="0" rtlCol="0">
              <a:noAutofit/>
            </a:bodyPr>
            <a:lstStyle/>
            <a:p>
              <a:pPr>
                <a:lnSpc>
                  <a:spcPts val="700"/>
                </a:lnSpc>
                <a:spcBef>
                  <a:spcPts val="45"/>
                </a:spcBef>
              </a:pPr>
              <a:endParaRPr sz="700"/>
            </a:p>
            <a:p>
              <a:pPr marL="77723">
                <a:lnSpc>
                  <a:spcPct val="95825"/>
                </a:lnSpc>
                <a:spcBef>
                  <a:spcPts val="2000"/>
                </a:spcBef>
              </a:pPr>
              <a:r>
                <a:rPr sz="1200" spc="0" dirty="0" smtClean="0">
                  <a:latin typeface="Times New Roman"/>
                  <a:cs typeface="Times New Roman"/>
                </a:rPr>
                <a:t>33</a:t>
              </a:r>
              <a:endParaRPr sz="1200">
                <a:latin typeface="Times New Roman"/>
                <a:cs typeface="Times New Roman"/>
              </a:endParaRPr>
            </a:p>
          </p:txBody>
        </p:sp>
        <p:sp>
          <p:nvSpPr>
            <p:cNvPr id="7" name="object 7"/>
            <p:cNvSpPr txBox="1"/>
            <p:nvPr/>
          </p:nvSpPr>
          <p:spPr>
            <a:xfrm>
              <a:off x="1681226" y="7961122"/>
              <a:ext cx="1315592" cy="1131061"/>
            </a:xfrm>
            <a:prstGeom prst="rect">
              <a:avLst/>
            </a:prstGeom>
          </p:spPr>
          <p:txBody>
            <a:bodyPr wrap="square" lIns="0" tIns="0" rIns="0" bIns="0" rtlCol="0">
              <a:noAutofit/>
            </a:bodyPr>
            <a:lstStyle/>
            <a:p>
              <a:pPr marL="67055" marR="45571" algn="just">
                <a:lnSpc>
                  <a:spcPts val="1270"/>
                </a:lnSpc>
                <a:spcBef>
                  <a:spcPts val="6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 </a:t>
              </a:r>
              <a:r>
                <a:rPr sz="1100" spc="-9" dirty="0" smtClean="0">
                  <a:latin typeface="Times New Roman"/>
                  <a:cs typeface="Times New Roman"/>
                </a:rPr>
                <a:t>u</a:t>
              </a:r>
              <a:r>
                <a:rPr sz="1100" spc="0" dirty="0" smtClean="0">
                  <a:latin typeface="Times New Roman"/>
                  <a:cs typeface="Times New Roman"/>
                </a:rPr>
                <a:t>n a</a:t>
              </a:r>
              <a:r>
                <a:rPr sz="1100" spc="-14" dirty="0" smtClean="0">
                  <a:latin typeface="Times New Roman"/>
                  <a:cs typeface="Times New Roman"/>
                </a:rPr>
                <a:t>m</a:t>
              </a:r>
              <a:r>
                <a:rPr sz="1100" spc="0" dirty="0" smtClean="0">
                  <a:latin typeface="Times New Roman"/>
                  <a:cs typeface="Times New Roman"/>
                </a:rPr>
                <a:t>b</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e de  </a:t>
              </a:r>
              <a:r>
                <a:rPr sz="1100" spc="205" dirty="0" smtClean="0">
                  <a:latin typeface="Times New Roman"/>
                  <a:cs typeface="Times New Roman"/>
                </a:rPr>
                <a:t> </a:t>
              </a:r>
              <a:r>
                <a:rPr sz="1100" spc="0" dirty="0" smtClean="0">
                  <a:latin typeface="Times New Roman"/>
                  <a:cs typeface="Times New Roman"/>
                </a:rPr>
                <a:t>con</a:t>
              </a:r>
              <a:r>
                <a:rPr sz="1100" spc="-4" dirty="0" smtClean="0">
                  <a:latin typeface="Times New Roman"/>
                  <a:cs typeface="Times New Roman"/>
                </a:rPr>
                <a:t>f</a:t>
              </a:r>
              <a:r>
                <a:rPr sz="1100" spc="4" dirty="0" smtClean="0">
                  <a:latin typeface="Times New Roman"/>
                  <a:cs typeface="Times New Roman"/>
                </a:rPr>
                <a:t>i</a:t>
              </a:r>
              <a:r>
                <a:rPr sz="1100" spc="0" dirty="0" smtClean="0">
                  <a:latin typeface="Times New Roman"/>
                  <a:cs typeface="Times New Roman"/>
                </a:rPr>
                <a:t>an</a:t>
              </a:r>
              <a:r>
                <a:rPr sz="1100" spc="-9" dirty="0" smtClean="0">
                  <a:latin typeface="Times New Roman"/>
                  <a:cs typeface="Times New Roman"/>
                </a:rPr>
                <a:t>z</a:t>
              </a:r>
              <a:r>
                <a:rPr sz="1100" spc="0" dirty="0" smtClean="0">
                  <a:latin typeface="Times New Roman"/>
                  <a:cs typeface="Times New Roman"/>
                </a:rPr>
                <a:t>a  </a:t>
              </a:r>
              <a:r>
                <a:rPr sz="1100" spc="205" dirty="0" smtClean="0">
                  <a:latin typeface="Times New Roman"/>
                  <a:cs typeface="Times New Roman"/>
                </a:rPr>
                <a:t> </a:t>
              </a:r>
              <a:r>
                <a:rPr sz="1100" spc="0" dirty="0" smtClean="0">
                  <a:latin typeface="Times New Roman"/>
                  <a:cs typeface="Times New Roman"/>
                </a:rPr>
                <a:t>pa</a:t>
              </a:r>
              <a:r>
                <a:rPr sz="1100" spc="-4" dirty="0" smtClean="0">
                  <a:latin typeface="Times New Roman"/>
                  <a:cs typeface="Times New Roman"/>
                </a:rPr>
                <a:t>r</a:t>
              </a:r>
              <a:r>
                <a:rPr sz="1100" spc="0" dirty="0" smtClean="0">
                  <a:latin typeface="Times New Roman"/>
                  <a:cs typeface="Times New Roman"/>
                </a:rPr>
                <a:t>a</a:t>
              </a:r>
              <a:endParaRPr sz="1100">
                <a:latin typeface="Times New Roman"/>
                <a:cs typeface="Times New Roman"/>
              </a:endParaRPr>
            </a:p>
            <a:p>
              <a:pPr marL="67055" marR="636949" algn="just">
                <a:lnSpc>
                  <a:spcPts val="1245"/>
                </a:lnSpc>
              </a:pPr>
              <a:r>
                <a:rPr sz="1100" spc="0" dirty="0" smtClean="0">
                  <a:latin typeface="Times New Roman"/>
                  <a:cs typeface="Times New Roman"/>
                </a:rPr>
                <a:t>co</a:t>
              </a:r>
              <a:r>
                <a:rPr sz="1100" spc="-14" dirty="0" smtClean="0">
                  <a:latin typeface="Times New Roman"/>
                  <a:cs typeface="Times New Roman"/>
                </a:rPr>
                <a:t>m</a:t>
              </a:r>
              <a:r>
                <a:rPr sz="1100" spc="0" dirty="0" smtClean="0">
                  <a:latin typeface="Times New Roman"/>
                  <a:cs typeface="Times New Roman"/>
                </a:rPr>
                <a:t>un</a:t>
              </a:r>
              <a:r>
                <a:rPr sz="1100" spc="4" dirty="0" smtClean="0">
                  <a:latin typeface="Times New Roman"/>
                  <a:cs typeface="Times New Roman"/>
                </a:rPr>
                <a:t>i</a:t>
              </a:r>
              <a:r>
                <a:rPr sz="1100" spc="0" dirty="0" smtClean="0">
                  <a:latin typeface="Times New Roman"/>
                  <a:cs typeface="Times New Roman"/>
                </a:rPr>
                <a:t>car</a:t>
              </a:r>
              <a:endParaRPr sz="1100">
                <a:latin typeface="Times New Roman"/>
                <a:cs typeface="Times New Roman"/>
              </a:endParaRPr>
            </a:p>
            <a:p>
              <a:pPr marL="67055" marR="45571" algn="just">
                <a:lnSpc>
                  <a:spcPct val="95729"/>
                </a:lnSpc>
              </a:pPr>
              <a:r>
                <a:rPr sz="1100" spc="4"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9" dirty="0" smtClean="0">
                  <a:latin typeface="Times New Roman"/>
                  <a:cs typeface="Times New Roman"/>
                </a:rPr>
                <a:t>u</a:t>
              </a:r>
              <a:r>
                <a:rPr sz="1100" spc="4" dirty="0" smtClean="0">
                  <a:latin typeface="Times New Roman"/>
                  <a:cs typeface="Times New Roman"/>
                </a:rPr>
                <a:t>l</a:t>
              </a:r>
              <a:r>
                <a:rPr sz="1100" spc="-4" dirty="0" smtClean="0">
                  <a:latin typeface="Times New Roman"/>
                  <a:cs typeface="Times New Roman"/>
                </a:rPr>
                <a:t>t</a:t>
              </a:r>
              <a:r>
                <a:rPr sz="1100" spc="0" dirty="0" smtClean="0">
                  <a:latin typeface="Times New Roman"/>
                  <a:cs typeface="Times New Roman"/>
                </a:rPr>
                <a:t>ados e </a:t>
              </a:r>
              <a:r>
                <a:rPr sz="1100" spc="4" dirty="0" smtClean="0">
                  <a:latin typeface="Times New Roman"/>
                  <a:cs typeface="Times New Roman"/>
                </a:rPr>
                <a:t>i</a:t>
              </a:r>
              <a:r>
                <a:rPr sz="1100" spc="0" dirty="0" smtClean="0">
                  <a:latin typeface="Times New Roman"/>
                  <a:cs typeface="Times New Roman"/>
                </a:rPr>
                <a:t>ncon</a:t>
              </a:r>
              <a:r>
                <a:rPr sz="1100" spc="-9" dirty="0" smtClean="0">
                  <a:latin typeface="Times New Roman"/>
                  <a:cs typeface="Times New Roman"/>
                </a:rPr>
                <a:t>v</a:t>
              </a:r>
              <a:r>
                <a:rPr sz="1100" spc="0" dirty="0" smtClean="0">
                  <a:latin typeface="Times New Roman"/>
                  <a:cs typeface="Times New Roman"/>
                </a:rPr>
                <a:t>en</a:t>
              </a:r>
              <a:r>
                <a:rPr sz="1100" spc="-4"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es e</a:t>
              </a:r>
              <a:r>
                <a:rPr sz="1100" spc="-9" dirty="0" smtClean="0">
                  <a:latin typeface="Times New Roman"/>
                  <a:cs typeface="Times New Roman"/>
                </a:rPr>
                <a:t>n</a:t>
              </a:r>
              <a:r>
                <a:rPr sz="1100" spc="4" dirty="0" smtClean="0">
                  <a:latin typeface="Times New Roman"/>
                  <a:cs typeface="Times New Roman"/>
                </a:rPr>
                <a:t>t</a:t>
              </a:r>
              <a:r>
                <a:rPr sz="1100" spc="-9" dirty="0" smtClean="0">
                  <a:latin typeface="Times New Roman"/>
                  <a:cs typeface="Times New Roman"/>
                </a:rPr>
                <a:t>r</a:t>
              </a:r>
              <a:r>
                <a:rPr sz="1100" spc="0" dirty="0" smtClean="0">
                  <a:latin typeface="Times New Roman"/>
                  <a:cs typeface="Times New Roman"/>
                </a:rPr>
                <a:t>e </a:t>
              </a:r>
              <a:r>
                <a:rPr sz="1100" spc="4" dirty="0" smtClean="0">
                  <a:latin typeface="Times New Roman"/>
                  <a:cs typeface="Times New Roman"/>
                </a:rPr>
                <a:t>l</a:t>
              </a:r>
              <a:r>
                <a:rPr sz="1100" spc="0" dirty="0" smtClean="0">
                  <a:latin typeface="Times New Roman"/>
                  <a:cs typeface="Times New Roman"/>
                </a:rPr>
                <a:t>os</a:t>
              </a:r>
              <a:r>
                <a:rPr sz="1100" spc="109" dirty="0" smtClean="0">
                  <a:latin typeface="Times New Roman"/>
                  <a:cs typeface="Times New Roman"/>
                </a:rPr>
                <a:t> </a:t>
              </a:r>
              <a:r>
                <a:rPr sz="1100" spc="-9" dirty="0" smtClean="0">
                  <a:latin typeface="Times New Roman"/>
                  <a:cs typeface="Times New Roman"/>
                </a:rPr>
                <a:t>n</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e</a:t>
              </a:r>
              <a:r>
                <a:rPr sz="1100" spc="4" dirty="0" smtClean="0">
                  <a:latin typeface="Times New Roman"/>
                  <a:cs typeface="Times New Roman"/>
                </a:rPr>
                <a:t>l</a:t>
              </a:r>
              <a:r>
                <a:rPr sz="1100" spc="0" dirty="0" smtClean="0">
                  <a:latin typeface="Times New Roman"/>
                  <a:cs typeface="Times New Roman"/>
                </a:rPr>
                <a:t>es</a:t>
              </a:r>
              <a:r>
                <a:rPr sz="1100" spc="109"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a:t>
              </a:r>
              <a:r>
                <a:rPr sz="1100" spc="109" dirty="0" smtClean="0">
                  <a:latin typeface="Times New Roman"/>
                  <a:cs typeface="Times New Roman"/>
                </a:rPr>
                <a:t> </a:t>
              </a:r>
              <a:r>
                <a:rPr sz="1100" spc="0" dirty="0" smtClean="0">
                  <a:latin typeface="Times New Roman"/>
                  <a:cs typeface="Times New Roman"/>
                </a:rPr>
                <a:t>apo</a:t>
              </a:r>
              <a:r>
                <a:rPr sz="1100" spc="-9" dirty="0" smtClean="0">
                  <a:latin typeface="Times New Roman"/>
                  <a:cs typeface="Times New Roman"/>
                </a:rPr>
                <a:t>y</a:t>
              </a:r>
              <a:r>
                <a:rPr sz="1100" spc="0" dirty="0" smtClean="0">
                  <a:latin typeface="Times New Roman"/>
                  <a:cs typeface="Times New Roman"/>
                </a:rPr>
                <a:t>o y</a:t>
              </a:r>
              <a:r>
                <a:rPr sz="1100" spc="-9"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as</a:t>
              </a:r>
              <a:r>
                <a:rPr sz="1100" spc="-9" dirty="0" smtClean="0">
                  <a:latin typeface="Times New Roman"/>
                  <a:cs typeface="Times New Roman"/>
                </a:rPr>
                <a:t> </a:t>
              </a:r>
              <a:r>
                <a:rPr sz="1100" spc="14" dirty="0" smtClean="0">
                  <a:latin typeface="Times New Roman"/>
                  <a:cs typeface="Times New Roman"/>
                </a:rPr>
                <a:t>j</a:t>
              </a:r>
              <a:r>
                <a:rPr sz="1100" spc="-9" dirty="0" smtClean="0">
                  <a:latin typeface="Times New Roman"/>
                  <a:cs typeface="Times New Roman"/>
                </a:rPr>
                <a:t>e</a:t>
              </a:r>
              <a:r>
                <a:rPr sz="1100" spc="4" dirty="0" smtClean="0">
                  <a:latin typeface="Times New Roman"/>
                  <a:cs typeface="Times New Roman"/>
                </a:rPr>
                <a:t>f</a:t>
              </a:r>
              <a:r>
                <a:rPr sz="1100" spc="-9" dirty="0" smtClean="0">
                  <a:latin typeface="Times New Roman"/>
                  <a:cs typeface="Times New Roman"/>
                </a:rPr>
                <a:t>a</a:t>
              </a:r>
              <a:r>
                <a:rPr sz="1100" spc="4" dirty="0" smtClean="0">
                  <a:latin typeface="Times New Roman"/>
                  <a:cs typeface="Times New Roman"/>
                </a:rPr>
                <a:t>t</a:t>
              </a:r>
              <a:r>
                <a:rPr sz="1100" spc="0" dirty="0" smtClean="0">
                  <a:latin typeface="Times New Roman"/>
                  <a:cs typeface="Times New Roman"/>
                </a:rPr>
                <a:t>u</a:t>
              </a:r>
              <a:r>
                <a:rPr sz="1100" spc="-9" dirty="0" smtClean="0">
                  <a:latin typeface="Times New Roman"/>
                  <a:cs typeface="Times New Roman"/>
                </a:rPr>
                <a:t>r</a:t>
              </a:r>
              <a:r>
                <a:rPr sz="1100" spc="0" dirty="0" smtClean="0">
                  <a:latin typeface="Times New Roman"/>
                  <a:cs typeface="Times New Roman"/>
                </a:rPr>
                <a:t>a</a:t>
              </a:r>
              <a:r>
                <a:rPr sz="1100" spc="4"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6" name="object 6"/>
            <p:cNvSpPr txBox="1"/>
            <p:nvPr/>
          </p:nvSpPr>
          <p:spPr>
            <a:xfrm>
              <a:off x="2996819" y="7961122"/>
              <a:ext cx="280415" cy="1131061"/>
            </a:xfrm>
            <a:prstGeom prst="rect">
              <a:avLst/>
            </a:prstGeom>
          </p:spPr>
          <p:txBody>
            <a:bodyPr wrap="square" lIns="0" tIns="0" rIns="0" bIns="0" rtlCol="0">
              <a:noAutofit/>
            </a:bodyPr>
            <a:lstStyle/>
            <a:p>
              <a:pPr>
                <a:lnSpc>
                  <a:spcPts val="700"/>
                </a:lnSpc>
                <a:spcBef>
                  <a:spcPts val="45"/>
                </a:spcBef>
              </a:pPr>
              <a:endParaRPr sz="700"/>
            </a:p>
            <a:p>
              <a:pPr marL="85343">
                <a:lnSpc>
                  <a:spcPct val="95825"/>
                </a:lnSpc>
                <a:spcBef>
                  <a:spcPts val="2000"/>
                </a:spcBef>
              </a:pPr>
              <a:r>
                <a:rPr sz="1200" spc="0" dirty="0" smtClean="0">
                  <a:latin typeface="Times New Roman"/>
                  <a:cs typeface="Times New Roman"/>
                </a:rPr>
                <a:t>X</a:t>
              </a:r>
              <a:endParaRPr sz="1200">
                <a:latin typeface="Times New Roman"/>
                <a:cs typeface="Times New Roman"/>
              </a:endParaRPr>
            </a:p>
          </p:txBody>
        </p:sp>
        <p:sp>
          <p:nvSpPr>
            <p:cNvPr id="5" name="object 5"/>
            <p:cNvSpPr txBox="1"/>
            <p:nvPr/>
          </p:nvSpPr>
          <p:spPr>
            <a:xfrm>
              <a:off x="3277234" y="7961122"/>
              <a:ext cx="365760" cy="1131061"/>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3642995" y="7961122"/>
              <a:ext cx="960374" cy="1131061"/>
            </a:xfrm>
            <a:prstGeom prst="rect">
              <a:avLst/>
            </a:prstGeom>
          </p:spPr>
          <p:txBody>
            <a:bodyPr wrap="square" lIns="0" tIns="0" rIns="0" bIns="0" rtlCol="0">
              <a:noAutofit/>
            </a:bodyPr>
            <a:lstStyle/>
            <a:p>
              <a:pPr>
                <a:lnSpc>
                  <a:spcPts val="700"/>
                </a:lnSpc>
                <a:spcBef>
                  <a:spcPts val="45"/>
                </a:spcBef>
              </a:pPr>
              <a:endParaRPr sz="700"/>
            </a:p>
            <a:p>
              <a:pPr marL="416305" marR="419608" algn="ctr">
                <a:lnSpc>
                  <a:spcPct val="95825"/>
                </a:lnSpc>
                <a:spcBef>
                  <a:spcPts val="2000"/>
                </a:spcBef>
              </a:pPr>
              <a:r>
                <a:rPr sz="1200" spc="0" dirty="0" smtClean="0">
                  <a:latin typeface="Times New Roman"/>
                  <a:cs typeface="Times New Roman"/>
                </a:rPr>
                <a:t>8</a:t>
              </a:r>
              <a:endParaRPr sz="1200">
                <a:latin typeface="Times New Roman"/>
                <a:cs typeface="Times New Roman"/>
              </a:endParaRPr>
            </a:p>
          </p:txBody>
        </p:sp>
        <p:sp>
          <p:nvSpPr>
            <p:cNvPr id="3" name="object 3"/>
            <p:cNvSpPr txBox="1"/>
            <p:nvPr/>
          </p:nvSpPr>
          <p:spPr>
            <a:xfrm>
              <a:off x="4603369" y="7961122"/>
              <a:ext cx="771143" cy="1131061"/>
            </a:xfrm>
            <a:prstGeom prst="rect">
              <a:avLst/>
            </a:prstGeom>
          </p:spPr>
          <p:txBody>
            <a:bodyPr wrap="square" lIns="0" tIns="0" rIns="0" bIns="0" rtlCol="0">
              <a:noAutofit/>
            </a:bodyPr>
            <a:lstStyle/>
            <a:p>
              <a:pPr>
                <a:lnSpc>
                  <a:spcPts val="700"/>
                </a:lnSpc>
                <a:spcBef>
                  <a:spcPts val="45"/>
                </a:spcBef>
              </a:pPr>
              <a:endParaRPr sz="700"/>
            </a:p>
            <a:p>
              <a:pPr marL="285241" marR="285242" algn="ctr">
                <a:lnSpc>
                  <a:spcPct val="95825"/>
                </a:lnSpc>
                <a:spcBef>
                  <a:spcPts val="2000"/>
                </a:spcBef>
              </a:pPr>
              <a:r>
                <a:rPr sz="1200" spc="0" dirty="0" smtClean="0">
                  <a:latin typeface="Times New Roman"/>
                  <a:cs typeface="Times New Roman"/>
                </a:rPr>
                <a:t>10</a:t>
              </a:r>
              <a:endParaRPr sz="1200">
                <a:latin typeface="Times New Roman"/>
                <a:cs typeface="Times New Roman"/>
              </a:endParaRPr>
            </a:p>
          </p:txBody>
        </p:sp>
        <p:sp>
          <p:nvSpPr>
            <p:cNvPr id="2" name="object 2"/>
            <p:cNvSpPr txBox="1"/>
            <p:nvPr/>
          </p:nvSpPr>
          <p:spPr>
            <a:xfrm>
              <a:off x="5374513" y="7961122"/>
              <a:ext cx="1458849" cy="1131061"/>
            </a:xfrm>
            <a:prstGeom prst="rect">
              <a:avLst/>
            </a:prstGeom>
          </p:spPr>
          <p:txBody>
            <a:bodyPr wrap="square" lIns="0" tIns="0" rIns="0" bIns="0" rtlCol="0">
              <a:noAutofit/>
            </a:bodyPr>
            <a:lstStyle/>
            <a:p>
              <a:pPr marL="68579" marR="44198">
                <a:lnSpc>
                  <a:spcPts val="1380"/>
                </a:lnSpc>
                <a:spcBef>
                  <a:spcPts val="69"/>
                </a:spcBef>
              </a:pPr>
              <a:r>
                <a:rPr sz="1200" spc="-14" dirty="0" smtClean="0">
                  <a:latin typeface="Times New Roman"/>
                  <a:cs typeface="Times New Roman"/>
                </a:rPr>
                <a:t>L</a:t>
              </a:r>
              <a:r>
                <a:rPr sz="1200" spc="0" dirty="0" smtClean="0">
                  <a:latin typeface="Times New Roman"/>
                  <a:cs typeface="Times New Roman"/>
                </a:rPr>
                <a:t>a </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omun</a:t>
              </a:r>
              <a:r>
                <a:rPr sz="1200" spc="4"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  no 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0" dirty="0" smtClean="0">
                  <a:latin typeface="Times New Roman"/>
                  <a:cs typeface="Times New Roman"/>
                </a:rPr>
                <a:t>a </a:t>
              </a:r>
              <a:r>
                <a:rPr sz="1200" spc="200" dirty="0" smtClean="0">
                  <a:latin typeface="Times New Roman"/>
                  <a:cs typeface="Times New Roman"/>
                </a:rPr>
                <a:t> </a:t>
              </a:r>
              <a:r>
                <a:rPr sz="1200" spc="0" dirty="0" smtClean="0">
                  <a:latin typeface="Times New Roman"/>
                  <a:cs typeface="Times New Roman"/>
                </a:rPr>
                <a:t>tan </a:t>
              </a:r>
              <a:r>
                <a:rPr sz="1200" spc="2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iente</a:t>
              </a:r>
              <a:endParaRPr sz="1200">
                <a:latin typeface="Times New Roman"/>
                <a:cs typeface="Times New Roman"/>
              </a:endParaRPr>
            </a:p>
            <a:p>
              <a:pPr marL="68579" marR="41095">
                <a:lnSpc>
                  <a:spcPts val="2760"/>
                </a:lnSpc>
                <a:spcBef>
                  <a:spcPts val="344"/>
                </a:spcBef>
              </a:pPr>
              <a:r>
                <a:rPr sz="1200" spc="-9" dirty="0" smtClean="0">
                  <a:latin typeface="Times New Roman"/>
                  <a:cs typeface="Times New Roman"/>
                </a:rPr>
                <a:t>g</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rd</a:t>
              </a:r>
              <a:r>
                <a:rPr sz="1200" spc="-9" dirty="0" smtClean="0">
                  <a:latin typeface="Times New Roman"/>
                  <a:cs typeface="Times New Roman"/>
                </a:rPr>
                <a:t>a</a:t>
              </a:r>
              <a:r>
                <a:rPr sz="1200" spc="0" dirty="0" smtClean="0">
                  <a:latin typeface="Times New Roman"/>
                  <a:cs typeface="Times New Roman"/>
                </a:rPr>
                <a:t>n           </a:t>
              </a:r>
              <a:r>
                <a:rPr sz="1200" spc="28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ta je</a:t>
              </a:r>
              <a:r>
                <a:rPr sz="1200" spc="-4" dirty="0" smtClean="0">
                  <a:latin typeface="Times New Roman"/>
                  <a:cs typeface="Times New Roman"/>
                </a:rPr>
                <a:t>fa</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grpSp>
      <p:sp>
        <p:nvSpPr>
          <p:cNvPr id="180" name="179 Rectángulo"/>
          <p:cNvSpPr/>
          <p:nvPr/>
        </p:nvSpPr>
        <p:spPr>
          <a:xfrm>
            <a:off x="6192139" y="3317603"/>
            <a:ext cx="1423421" cy="707886"/>
          </a:xfrm>
          <a:prstGeom prst="rect">
            <a:avLst/>
          </a:prstGeom>
        </p:spPr>
        <p:txBody>
          <a:bodyPr wrap="square">
            <a:spAutoFit/>
          </a:bodyPr>
          <a:lstStyle/>
          <a:p>
            <a:pPr algn="ctr"/>
            <a:r>
              <a:rPr lang="es-EC" sz="1000" b="1" dirty="0">
                <a:solidFill>
                  <a:srgbClr val="FF0000"/>
                </a:solidFill>
                <a:latin typeface="Times New Roman" pitchFamily="18" charset="0"/>
                <a:cs typeface="Times New Roman" pitchFamily="18" charset="0"/>
              </a:rPr>
              <a:t>HALLAZGO N° 9</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 </a:t>
            </a:r>
            <a:endParaRPr lang="es-EC" sz="1000" dirty="0">
              <a:solidFill>
                <a:srgbClr val="FF0000"/>
              </a:solidFill>
              <a:latin typeface="Times New Roman" pitchFamily="18" charset="0"/>
              <a:cs typeface="Times New Roman" pitchFamily="18" charset="0"/>
            </a:endParaRPr>
          </a:p>
          <a:p>
            <a:pPr algn="ctr"/>
            <a:r>
              <a:rPr lang="es-EC" sz="1000" b="1" dirty="0">
                <a:solidFill>
                  <a:srgbClr val="FF0000"/>
                </a:solidFill>
                <a:latin typeface="Times New Roman" pitchFamily="18" charset="0"/>
                <a:cs typeface="Times New Roman" pitchFamily="18" charset="0"/>
              </a:rPr>
              <a:t>No existe delimitación de funciones</a:t>
            </a:r>
            <a:endParaRPr lang="es-EC" sz="1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141 Grupo"/>
          <p:cNvGrpSpPr/>
          <p:nvPr/>
        </p:nvGrpSpPr>
        <p:grpSpPr>
          <a:xfrm>
            <a:off x="2207558" y="739393"/>
            <a:ext cx="5461508" cy="8180578"/>
            <a:chOff x="1371854" y="900937"/>
            <a:chExt cx="5461508" cy="8180578"/>
          </a:xfrm>
        </p:grpSpPr>
        <p:sp>
          <p:nvSpPr>
            <p:cNvPr id="58" name="object 58"/>
            <p:cNvSpPr/>
            <p:nvPr/>
          </p:nvSpPr>
          <p:spPr>
            <a:xfrm>
              <a:off x="1381125" y="933450"/>
              <a:ext cx="1028026" cy="529590"/>
            </a:xfrm>
            <a:prstGeom prst="rect">
              <a:avLst/>
            </a:prstGeom>
            <a:blipFill>
              <a:blip r:embed="rId2" cstate="print"/>
              <a:stretch>
                <a:fillRect/>
              </a:stretch>
            </a:blipFill>
          </p:spPr>
          <p:txBody>
            <a:bodyPr wrap="square" lIns="0" tIns="0" rIns="0" bIns="0" rtlCol="0">
              <a:noAutofit/>
            </a:bodyPr>
            <a:lstStyle/>
            <a:p>
              <a:endParaRPr/>
            </a:p>
          </p:txBody>
        </p:sp>
        <p:sp>
          <p:nvSpPr>
            <p:cNvPr id="59" name="object 59"/>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0" name="object 60"/>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61" name="object 61"/>
            <p:cNvSpPr/>
            <p:nvPr/>
          </p:nvSpPr>
          <p:spPr>
            <a:xfrm>
              <a:off x="1374902" y="2757169"/>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62" name="object 62"/>
            <p:cNvSpPr/>
            <p:nvPr/>
          </p:nvSpPr>
          <p:spPr>
            <a:xfrm>
              <a:off x="1684274" y="2757169"/>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63" name="object 63"/>
            <p:cNvSpPr/>
            <p:nvPr/>
          </p:nvSpPr>
          <p:spPr>
            <a:xfrm>
              <a:off x="2999867" y="2757169"/>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64" name="object 64"/>
            <p:cNvSpPr/>
            <p:nvPr/>
          </p:nvSpPr>
          <p:spPr>
            <a:xfrm>
              <a:off x="3280283" y="2757169"/>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65" name="object 65"/>
            <p:cNvSpPr/>
            <p:nvPr/>
          </p:nvSpPr>
          <p:spPr>
            <a:xfrm>
              <a:off x="3646042" y="2757169"/>
              <a:ext cx="1725422" cy="0"/>
            </a:xfrm>
            <a:custGeom>
              <a:avLst/>
              <a:gdLst/>
              <a:ahLst/>
              <a:cxnLst/>
              <a:rect l="l" t="t" r="r" b="b"/>
              <a:pathLst>
                <a:path w="1725422">
                  <a:moveTo>
                    <a:pt x="0" y="0"/>
                  </a:moveTo>
                  <a:lnTo>
                    <a:pt x="1725422" y="0"/>
                  </a:lnTo>
                </a:path>
              </a:pathLst>
            </a:custGeom>
            <a:ln w="7366">
              <a:solidFill>
                <a:srgbClr val="000000"/>
              </a:solidFill>
            </a:ln>
          </p:spPr>
          <p:txBody>
            <a:bodyPr wrap="square" lIns="0" tIns="0" rIns="0" bIns="0" rtlCol="0">
              <a:noAutofit/>
            </a:bodyPr>
            <a:lstStyle/>
            <a:p>
              <a:endParaRPr/>
            </a:p>
          </p:txBody>
        </p:sp>
        <p:sp>
          <p:nvSpPr>
            <p:cNvPr id="66" name="object 66"/>
            <p:cNvSpPr/>
            <p:nvPr/>
          </p:nvSpPr>
          <p:spPr>
            <a:xfrm>
              <a:off x="5377561" y="2757169"/>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67" name="object 67"/>
            <p:cNvSpPr/>
            <p:nvPr/>
          </p:nvSpPr>
          <p:spPr>
            <a:xfrm>
              <a:off x="1374902" y="312026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68" name="object 68"/>
            <p:cNvSpPr/>
            <p:nvPr/>
          </p:nvSpPr>
          <p:spPr>
            <a:xfrm>
              <a:off x="1684274" y="312026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69" name="object 69"/>
            <p:cNvSpPr/>
            <p:nvPr/>
          </p:nvSpPr>
          <p:spPr>
            <a:xfrm>
              <a:off x="2999867" y="312026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70" name="object 70"/>
            <p:cNvSpPr/>
            <p:nvPr/>
          </p:nvSpPr>
          <p:spPr>
            <a:xfrm>
              <a:off x="3280283" y="312026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71" name="object 71"/>
            <p:cNvSpPr/>
            <p:nvPr/>
          </p:nvSpPr>
          <p:spPr>
            <a:xfrm>
              <a:off x="3646042" y="312026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4606417" y="312026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5377561" y="312026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1681226" y="2754121"/>
              <a:ext cx="0" cy="1018413"/>
            </a:xfrm>
            <a:custGeom>
              <a:avLst/>
              <a:gdLst/>
              <a:ahLst/>
              <a:cxnLst/>
              <a:rect l="l" t="t" r="r" b="b"/>
              <a:pathLst>
                <a:path h="1018413">
                  <a:moveTo>
                    <a:pt x="0" y="0"/>
                  </a:moveTo>
                  <a:lnTo>
                    <a:pt x="0" y="1018413"/>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2996819" y="2754121"/>
              <a:ext cx="0" cy="1018413"/>
            </a:xfrm>
            <a:custGeom>
              <a:avLst/>
              <a:gdLst/>
              <a:ahLst/>
              <a:cxnLst/>
              <a:rect l="l" t="t" r="r" b="b"/>
              <a:pathLst>
                <a:path h="1018413">
                  <a:moveTo>
                    <a:pt x="0" y="0"/>
                  </a:moveTo>
                  <a:lnTo>
                    <a:pt x="0" y="1018413"/>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3277234" y="2754122"/>
              <a:ext cx="0" cy="1018412"/>
            </a:xfrm>
            <a:custGeom>
              <a:avLst/>
              <a:gdLst/>
              <a:ahLst/>
              <a:cxnLst/>
              <a:rect l="l" t="t" r="r" b="b"/>
              <a:pathLst>
                <a:path h="1018412">
                  <a:moveTo>
                    <a:pt x="0" y="0"/>
                  </a:moveTo>
                  <a:lnTo>
                    <a:pt x="0" y="1018412"/>
                  </a:lnTo>
                </a:path>
              </a:pathLst>
            </a:custGeom>
            <a:ln w="7365">
              <a:solidFill>
                <a:srgbClr val="000000"/>
              </a:solidFill>
            </a:ln>
          </p:spPr>
          <p:txBody>
            <a:bodyPr wrap="square" lIns="0" tIns="0" rIns="0" bIns="0" rtlCol="0">
              <a:noAutofit/>
            </a:bodyPr>
            <a:lstStyle/>
            <a:p>
              <a:endParaRPr/>
            </a:p>
          </p:txBody>
        </p:sp>
        <p:sp>
          <p:nvSpPr>
            <p:cNvPr id="77" name="object 77"/>
            <p:cNvSpPr/>
            <p:nvPr/>
          </p:nvSpPr>
          <p:spPr>
            <a:xfrm>
              <a:off x="3646042" y="293890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4606417" y="293890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642995" y="2754121"/>
              <a:ext cx="0" cy="1018413"/>
            </a:xfrm>
            <a:custGeom>
              <a:avLst/>
              <a:gdLst/>
              <a:ahLst/>
              <a:cxnLst/>
              <a:rect l="l" t="t" r="r" b="b"/>
              <a:pathLst>
                <a:path h="1018413">
                  <a:moveTo>
                    <a:pt x="0" y="0"/>
                  </a:moveTo>
                  <a:lnTo>
                    <a:pt x="0" y="1018413"/>
                  </a:lnTo>
                </a:path>
              </a:pathLst>
            </a:custGeom>
            <a:ln w="7366">
              <a:solidFill>
                <a:srgbClr val="000000"/>
              </a:solidFill>
            </a:ln>
          </p:spPr>
          <p:txBody>
            <a:bodyPr wrap="square" lIns="0" tIns="0" rIns="0" bIns="0" rtlCol="0">
              <a:noAutofit/>
            </a:bodyPr>
            <a:lstStyle/>
            <a:p>
              <a:endParaRPr/>
            </a:p>
          </p:txBody>
        </p:sp>
        <p:sp>
          <p:nvSpPr>
            <p:cNvPr id="80" name="object 80"/>
            <p:cNvSpPr/>
            <p:nvPr/>
          </p:nvSpPr>
          <p:spPr>
            <a:xfrm>
              <a:off x="4603369" y="2935858"/>
              <a:ext cx="0" cy="836676"/>
            </a:xfrm>
            <a:custGeom>
              <a:avLst/>
              <a:gdLst/>
              <a:ahLst/>
              <a:cxnLst/>
              <a:rect l="l" t="t" r="r" b="b"/>
              <a:pathLst>
                <a:path h="836676">
                  <a:moveTo>
                    <a:pt x="0" y="0"/>
                  </a:moveTo>
                  <a:lnTo>
                    <a:pt x="0" y="836676"/>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5374513" y="2754121"/>
              <a:ext cx="0" cy="1018413"/>
            </a:xfrm>
            <a:custGeom>
              <a:avLst/>
              <a:gdLst/>
              <a:ahLst/>
              <a:cxnLst/>
              <a:rect l="l" t="t" r="r" b="b"/>
              <a:pathLst>
                <a:path h="1018413">
                  <a:moveTo>
                    <a:pt x="0" y="0"/>
                  </a:moveTo>
                  <a:lnTo>
                    <a:pt x="0" y="1018413"/>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1374902" y="3769486"/>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1684274" y="3769486"/>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2999867" y="3769486"/>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3280283" y="3769486"/>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3646042" y="3769486"/>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4606417" y="3769486"/>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5377561" y="3769486"/>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1374902" y="3950842"/>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1684274" y="3950842"/>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2999867" y="3950842"/>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3280283" y="3950842"/>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3646042" y="3950842"/>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94" name="object 94"/>
            <p:cNvSpPr/>
            <p:nvPr/>
          </p:nvSpPr>
          <p:spPr>
            <a:xfrm>
              <a:off x="4606417" y="3950842"/>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95" name="object 95"/>
            <p:cNvSpPr/>
            <p:nvPr/>
          </p:nvSpPr>
          <p:spPr>
            <a:xfrm>
              <a:off x="5377561" y="3950842"/>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96" name="object 96"/>
            <p:cNvSpPr/>
            <p:nvPr/>
          </p:nvSpPr>
          <p:spPr>
            <a:xfrm>
              <a:off x="1374902" y="5008753"/>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97" name="object 97"/>
            <p:cNvSpPr/>
            <p:nvPr/>
          </p:nvSpPr>
          <p:spPr>
            <a:xfrm>
              <a:off x="1684274" y="5008753"/>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2999867" y="5008753"/>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3280283" y="5008753"/>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00" name="object 100"/>
            <p:cNvSpPr/>
            <p:nvPr/>
          </p:nvSpPr>
          <p:spPr>
            <a:xfrm>
              <a:off x="3646042" y="5008753"/>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4606417" y="5008753"/>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5377561" y="5008753"/>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03" name="object 103"/>
            <p:cNvSpPr/>
            <p:nvPr/>
          </p:nvSpPr>
          <p:spPr>
            <a:xfrm>
              <a:off x="1374902" y="6241668"/>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1684274" y="6241668"/>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2999867" y="6241668"/>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06" name="object 106"/>
            <p:cNvSpPr/>
            <p:nvPr/>
          </p:nvSpPr>
          <p:spPr>
            <a:xfrm>
              <a:off x="3280283" y="6241668"/>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07" name="object 107"/>
            <p:cNvSpPr/>
            <p:nvPr/>
          </p:nvSpPr>
          <p:spPr>
            <a:xfrm>
              <a:off x="3646042" y="6241668"/>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08" name="object 108"/>
            <p:cNvSpPr/>
            <p:nvPr/>
          </p:nvSpPr>
          <p:spPr>
            <a:xfrm>
              <a:off x="4606417" y="6241668"/>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09" name="object 109"/>
            <p:cNvSpPr/>
            <p:nvPr/>
          </p:nvSpPr>
          <p:spPr>
            <a:xfrm>
              <a:off x="5377561" y="6241668"/>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10" name="object 110"/>
            <p:cNvSpPr/>
            <p:nvPr/>
          </p:nvSpPr>
          <p:spPr>
            <a:xfrm>
              <a:off x="1374902" y="7299706"/>
              <a:ext cx="303276" cy="0"/>
            </a:xfrm>
            <a:custGeom>
              <a:avLst/>
              <a:gdLst/>
              <a:ahLst/>
              <a:cxnLst/>
              <a:rect l="l" t="t" r="r" b="b"/>
              <a:pathLst>
                <a:path w="303276">
                  <a:moveTo>
                    <a:pt x="0" y="0"/>
                  </a:moveTo>
                  <a:lnTo>
                    <a:pt x="303276"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1684274" y="7299706"/>
              <a:ext cx="1309370" cy="0"/>
            </a:xfrm>
            <a:custGeom>
              <a:avLst/>
              <a:gdLst/>
              <a:ahLst/>
              <a:cxnLst/>
              <a:rect l="l" t="t" r="r" b="b"/>
              <a:pathLst>
                <a:path w="1309370">
                  <a:moveTo>
                    <a:pt x="0" y="0"/>
                  </a:moveTo>
                  <a:lnTo>
                    <a:pt x="1309370" y="0"/>
                  </a:lnTo>
                </a:path>
              </a:pathLst>
            </a:custGeom>
            <a:ln w="7365">
              <a:solidFill>
                <a:srgbClr val="000000"/>
              </a:solidFill>
            </a:ln>
          </p:spPr>
          <p:txBody>
            <a:bodyPr wrap="square" lIns="0" tIns="0" rIns="0" bIns="0" rtlCol="0">
              <a:noAutofit/>
            </a:bodyPr>
            <a:lstStyle/>
            <a:p>
              <a:endParaRPr/>
            </a:p>
          </p:txBody>
        </p:sp>
        <p:sp>
          <p:nvSpPr>
            <p:cNvPr id="112" name="object 112"/>
            <p:cNvSpPr/>
            <p:nvPr/>
          </p:nvSpPr>
          <p:spPr>
            <a:xfrm>
              <a:off x="2999867" y="7299706"/>
              <a:ext cx="274319" cy="0"/>
            </a:xfrm>
            <a:custGeom>
              <a:avLst/>
              <a:gdLst/>
              <a:ahLst/>
              <a:cxnLst/>
              <a:rect l="l" t="t" r="r" b="b"/>
              <a:pathLst>
                <a:path w="274320">
                  <a:moveTo>
                    <a:pt x="0" y="0"/>
                  </a:moveTo>
                  <a:lnTo>
                    <a:pt x="274319"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3280283" y="7299706"/>
              <a:ext cx="359663" cy="0"/>
            </a:xfrm>
            <a:custGeom>
              <a:avLst/>
              <a:gdLst/>
              <a:ahLst/>
              <a:cxnLst/>
              <a:rect l="l" t="t" r="r" b="b"/>
              <a:pathLst>
                <a:path w="359663">
                  <a:moveTo>
                    <a:pt x="0" y="0"/>
                  </a:moveTo>
                  <a:lnTo>
                    <a:pt x="359663"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3646042" y="7299706"/>
              <a:ext cx="954328" cy="0"/>
            </a:xfrm>
            <a:custGeom>
              <a:avLst/>
              <a:gdLst/>
              <a:ahLst/>
              <a:cxnLst/>
              <a:rect l="l" t="t" r="r" b="b"/>
              <a:pathLst>
                <a:path w="954328">
                  <a:moveTo>
                    <a:pt x="0" y="0"/>
                  </a:moveTo>
                  <a:lnTo>
                    <a:pt x="954328"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4606417" y="7299706"/>
              <a:ext cx="765048" cy="0"/>
            </a:xfrm>
            <a:custGeom>
              <a:avLst/>
              <a:gdLst/>
              <a:ahLst/>
              <a:cxnLst/>
              <a:rect l="l" t="t" r="r" b="b"/>
              <a:pathLst>
                <a:path w="765048">
                  <a:moveTo>
                    <a:pt x="0" y="0"/>
                  </a:moveTo>
                  <a:lnTo>
                    <a:pt x="765048"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5377561" y="7299706"/>
              <a:ext cx="1452625" cy="0"/>
            </a:xfrm>
            <a:custGeom>
              <a:avLst/>
              <a:gdLst/>
              <a:ahLst/>
              <a:cxnLst/>
              <a:rect l="l" t="t" r="r" b="b"/>
              <a:pathLst>
                <a:path w="1452625">
                  <a:moveTo>
                    <a:pt x="0" y="0"/>
                  </a:moveTo>
                  <a:lnTo>
                    <a:pt x="1452625"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1681226" y="3947794"/>
              <a:ext cx="0" cy="4412614"/>
            </a:xfrm>
            <a:custGeom>
              <a:avLst/>
              <a:gdLst/>
              <a:ahLst/>
              <a:cxnLst/>
              <a:rect l="l" t="t" r="r" b="b"/>
              <a:pathLst>
                <a:path h="4412614">
                  <a:moveTo>
                    <a:pt x="0" y="0"/>
                  </a:moveTo>
                  <a:lnTo>
                    <a:pt x="0" y="4412614"/>
                  </a:lnTo>
                </a:path>
              </a:pathLst>
            </a:custGeom>
            <a:ln w="7366">
              <a:solidFill>
                <a:srgbClr val="000000"/>
              </a:solidFill>
            </a:ln>
          </p:spPr>
          <p:txBody>
            <a:bodyPr wrap="square" lIns="0" tIns="0" rIns="0" bIns="0" rtlCol="0">
              <a:noAutofit/>
            </a:bodyPr>
            <a:lstStyle/>
            <a:p>
              <a:endParaRPr/>
            </a:p>
          </p:txBody>
        </p:sp>
        <p:sp>
          <p:nvSpPr>
            <p:cNvPr id="118" name="object 118"/>
            <p:cNvSpPr/>
            <p:nvPr/>
          </p:nvSpPr>
          <p:spPr>
            <a:xfrm>
              <a:off x="2996819" y="3947794"/>
              <a:ext cx="0" cy="4412614"/>
            </a:xfrm>
            <a:custGeom>
              <a:avLst/>
              <a:gdLst/>
              <a:ahLst/>
              <a:cxnLst/>
              <a:rect l="l" t="t" r="r" b="b"/>
              <a:pathLst>
                <a:path h="4412614">
                  <a:moveTo>
                    <a:pt x="0" y="0"/>
                  </a:moveTo>
                  <a:lnTo>
                    <a:pt x="0" y="4412614"/>
                  </a:lnTo>
                </a:path>
              </a:pathLst>
            </a:custGeom>
            <a:ln w="7366">
              <a:solidFill>
                <a:srgbClr val="000000"/>
              </a:solidFill>
            </a:ln>
          </p:spPr>
          <p:txBody>
            <a:bodyPr wrap="square" lIns="0" tIns="0" rIns="0" bIns="0" rtlCol="0">
              <a:noAutofit/>
            </a:bodyPr>
            <a:lstStyle/>
            <a:p>
              <a:endParaRPr/>
            </a:p>
          </p:txBody>
        </p:sp>
        <p:sp>
          <p:nvSpPr>
            <p:cNvPr id="119" name="object 119"/>
            <p:cNvSpPr/>
            <p:nvPr/>
          </p:nvSpPr>
          <p:spPr>
            <a:xfrm>
              <a:off x="3277234" y="3947795"/>
              <a:ext cx="0" cy="4412614"/>
            </a:xfrm>
            <a:custGeom>
              <a:avLst/>
              <a:gdLst/>
              <a:ahLst/>
              <a:cxnLst/>
              <a:rect l="l" t="t" r="r" b="b"/>
              <a:pathLst>
                <a:path h="4412614">
                  <a:moveTo>
                    <a:pt x="0" y="0"/>
                  </a:moveTo>
                  <a:lnTo>
                    <a:pt x="0" y="4412614"/>
                  </a:lnTo>
                </a:path>
              </a:pathLst>
            </a:custGeom>
            <a:ln w="7365">
              <a:solidFill>
                <a:srgbClr val="000000"/>
              </a:solidFill>
            </a:ln>
          </p:spPr>
          <p:txBody>
            <a:bodyPr wrap="square" lIns="0" tIns="0" rIns="0" bIns="0" rtlCol="0">
              <a:noAutofit/>
            </a:bodyPr>
            <a:lstStyle/>
            <a:p>
              <a:endParaRPr/>
            </a:p>
          </p:txBody>
        </p:sp>
        <p:sp>
          <p:nvSpPr>
            <p:cNvPr id="120" name="object 120"/>
            <p:cNvSpPr/>
            <p:nvPr/>
          </p:nvSpPr>
          <p:spPr>
            <a:xfrm>
              <a:off x="1374902" y="8357361"/>
              <a:ext cx="303276" cy="0"/>
            </a:xfrm>
            <a:custGeom>
              <a:avLst/>
              <a:gdLst/>
              <a:ahLst/>
              <a:cxnLst/>
              <a:rect l="l" t="t" r="r" b="b"/>
              <a:pathLst>
                <a:path w="303276">
                  <a:moveTo>
                    <a:pt x="0" y="0"/>
                  </a:moveTo>
                  <a:lnTo>
                    <a:pt x="303276" y="0"/>
                  </a:lnTo>
                </a:path>
              </a:pathLst>
            </a:custGeom>
            <a:ln w="7366">
              <a:solidFill>
                <a:srgbClr val="000000"/>
              </a:solidFill>
            </a:ln>
          </p:spPr>
          <p:txBody>
            <a:bodyPr wrap="square" lIns="0" tIns="0" rIns="0" bIns="0" rtlCol="0">
              <a:noAutofit/>
            </a:bodyPr>
            <a:lstStyle/>
            <a:p>
              <a:endParaRPr/>
            </a:p>
          </p:txBody>
        </p:sp>
        <p:sp>
          <p:nvSpPr>
            <p:cNvPr id="121" name="object 121"/>
            <p:cNvSpPr/>
            <p:nvPr/>
          </p:nvSpPr>
          <p:spPr>
            <a:xfrm>
              <a:off x="1684274" y="8357361"/>
              <a:ext cx="1309370" cy="0"/>
            </a:xfrm>
            <a:custGeom>
              <a:avLst/>
              <a:gdLst/>
              <a:ahLst/>
              <a:cxnLst/>
              <a:rect l="l" t="t" r="r" b="b"/>
              <a:pathLst>
                <a:path w="1309370">
                  <a:moveTo>
                    <a:pt x="0" y="0"/>
                  </a:moveTo>
                  <a:lnTo>
                    <a:pt x="1309370" y="0"/>
                  </a:lnTo>
                </a:path>
              </a:pathLst>
            </a:custGeom>
            <a:ln w="7366">
              <a:solidFill>
                <a:srgbClr val="000000"/>
              </a:solidFill>
            </a:ln>
          </p:spPr>
          <p:txBody>
            <a:bodyPr wrap="square" lIns="0" tIns="0" rIns="0" bIns="0" rtlCol="0">
              <a:noAutofit/>
            </a:bodyPr>
            <a:lstStyle/>
            <a:p>
              <a:endParaRPr/>
            </a:p>
          </p:txBody>
        </p:sp>
        <p:sp>
          <p:nvSpPr>
            <p:cNvPr id="122" name="object 122"/>
            <p:cNvSpPr/>
            <p:nvPr/>
          </p:nvSpPr>
          <p:spPr>
            <a:xfrm>
              <a:off x="2999867" y="8357361"/>
              <a:ext cx="274319" cy="0"/>
            </a:xfrm>
            <a:custGeom>
              <a:avLst/>
              <a:gdLst/>
              <a:ahLst/>
              <a:cxnLst/>
              <a:rect l="l" t="t" r="r" b="b"/>
              <a:pathLst>
                <a:path w="274320">
                  <a:moveTo>
                    <a:pt x="0" y="0"/>
                  </a:moveTo>
                  <a:lnTo>
                    <a:pt x="274319" y="0"/>
                  </a:lnTo>
                </a:path>
              </a:pathLst>
            </a:custGeom>
            <a:ln w="7366">
              <a:solidFill>
                <a:srgbClr val="000000"/>
              </a:solidFill>
            </a:ln>
          </p:spPr>
          <p:txBody>
            <a:bodyPr wrap="square" lIns="0" tIns="0" rIns="0" bIns="0" rtlCol="0">
              <a:noAutofit/>
            </a:bodyPr>
            <a:lstStyle/>
            <a:p>
              <a:endParaRPr/>
            </a:p>
          </p:txBody>
        </p:sp>
        <p:sp>
          <p:nvSpPr>
            <p:cNvPr id="123" name="object 123"/>
            <p:cNvSpPr/>
            <p:nvPr/>
          </p:nvSpPr>
          <p:spPr>
            <a:xfrm>
              <a:off x="3280283" y="8357361"/>
              <a:ext cx="359663" cy="0"/>
            </a:xfrm>
            <a:custGeom>
              <a:avLst/>
              <a:gdLst/>
              <a:ahLst/>
              <a:cxnLst/>
              <a:rect l="l" t="t" r="r" b="b"/>
              <a:pathLst>
                <a:path w="359663">
                  <a:moveTo>
                    <a:pt x="0" y="0"/>
                  </a:moveTo>
                  <a:lnTo>
                    <a:pt x="359663" y="0"/>
                  </a:lnTo>
                </a:path>
              </a:pathLst>
            </a:custGeom>
            <a:ln w="7366">
              <a:solidFill>
                <a:srgbClr val="000000"/>
              </a:solidFill>
            </a:ln>
          </p:spPr>
          <p:txBody>
            <a:bodyPr wrap="square" lIns="0" tIns="0" rIns="0" bIns="0" rtlCol="0">
              <a:noAutofit/>
            </a:bodyPr>
            <a:lstStyle/>
            <a:p>
              <a:endParaRPr/>
            </a:p>
          </p:txBody>
        </p:sp>
        <p:sp>
          <p:nvSpPr>
            <p:cNvPr id="124" name="object 124"/>
            <p:cNvSpPr/>
            <p:nvPr/>
          </p:nvSpPr>
          <p:spPr>
            <a:xfrm>
              <a:off x="3646042" y="8357361"/>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25" name="object 125"/>
            <p:cNvSpPr/>
            <p:nvPr/>
          </p:nvSpPr>
          <p:spPr>
            <a:xfrm>
              <a:off x="4606417" y="8357361"/>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26" name="object 126"/>
            <p:cNvSpPr/>
            <p:nvPr/>
          </p:nvSpPr>
          <p:spPr>
            <a:xfrm>
              <a:off x="5377561" y="8357361"/>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4603369" y="3947794"/>
              <a:ext cx="0" cy="4769484"/>
            </a:xfrm>
            <a:custGeom>
              <a:avLst/>
              <a:gdLst/>
              <a:ahLst/>
              <a:cxnLst/>
              <a:rect l="l" t="t" r="r" b="b"/>
              <a:pathLst>
                <a:path h="4769484">
                  <a:moveTo>
                    <a:pt x="0" y="0"/>
                  </a:moveTo>
                  <a:lnTo>
                    <a:pt x="0" y="4769484"/>
                  </a:lnTo>
                </a:path>
              </a:pathLst>
            </a:custGeom>
            <a:ln w="7366">
              <a:solidFill>
                <a:srgbClr val="000000"/>
              </a:solidFill>
            </a:ln>
          </p:spPr>
          <p:txBody>
            <a:bodyPr wrap="square" lIns="0" tIns="0" rIns="0" bIns="0" rtlCol="0">
              <a:noAutofit/>
            </a:bodyPr>
            <a:lstStyle/>
            <a:p>
              <a:endParaRPr/>
            </a:p>
          </p:txBody>
        </p:sp>
        <p:sp>
          <p:nvSpPr>
            <p:cNvPr id="128" name="object 128"/>
            <p:cNvSpPr/>
            <p:nvPr/>
          </p:nvSpPr>
          <p:spPr>
            <a:xfrm>
              <a:off x="5374513" y="3947794"/>
              <a:ext cx="0" cy="4769484"/>
            </a:xfrm>
            <a:custGeom>
              <a:avLst/>
              <a:gdLst/>
              <a:ahLst/>
              <a:cxnLst/>
              <a:rect l="l" t="t" r="r" b="b"/>
              <a:pathLst>
                <a:path h="4769484">
                  <a:moveTo>
                    <a:pt x="0" y="0"/>
                  </a:moveTo>
                  <a:lnTo>
                    <a:pt x="0" y="4769484"/>
                  </a:lnTo>
                </a:path>
              </a:pathLst>
            </a:custGeom>
            <a:ln w="7366">
              <a:solidFill>
                <a:srgbClr val="000000"/>
              </a:solidFill>
            </a:ln>
          </p:spPr>
          <p:txBody>
            <a:bodyPr wrap="square" lIns="0" tIns="0" rIns="0" bIns="0" rtlCol="0">
              <a:noAutofit/>
            </a:bodyPr>
            <a:lstStyle/>
            <a:p>
              <a:endParaRPr/>
            </a:p>
          </p:txBody>
        </p:sp>
        <p:sp>
          <p:nvSpPr>
            <p:cNvPr id="129" name="object 129"/>
            <p:cNvSpPr/>
            <p:nvPr/>
          </p:nvSpPr>
          <p:spPr>
            <a:xfrm>
              <a:off x="1374902" y="8714231"/>
              <a:ext cx="2264918" cy="0"/>
            </a:xfrm>
            <a:custGeom>
              <a:avLst/>
              <a:gdLst/>
              <a:ahLst/>
              <a:cxnLst/>
              <a:rect l="l" t="t" r="r" b="b"/>
              <a:pathLst>
                <a:path w="2264918">
                  <a:moveTo>
                    <a:pt x="0" y="0"/>
                  </a:moveTo>
                  <a:lnTo>
                    <a:pt x="2264918" y="0"/>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3646042" y="8714231"/>
              <a:ext cx="954328" cy="0"/>
            </a:xfrm>
            <a:custGeom>
              <a:avLst/>
              <a:gdLst/>
              <a:ahLst/>
              <a:cxnLst/>
              <a:rect l="l" t="t" r="r" b="b"/>
              <a:pathLst>
                <a:path w="954328">
                  <a:moveTo>
                    <a:pt x="0" y="0"/>
                  </a:moveTo>
                  <a:lnTo>
                    <a:pt x="954328" y="0"/>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4606417" y="8714231"/>
              <a:ext cx="765048" cy="0"/>
            </a:xfrm>
            <a:custGeom>
              <a:avLst/>
              <a:gdLst/>
              <a:ahLst/>
              <a:cxnLst/>
              <a:rect l="l" t="t" r="r" b="b"/>
              <a:pathLst>
                <a:path w="765048">
                  <a:moveTo>
                    <a:pt x="0" y="0"/>
                  </a:moveTo>
                  <a:lnTo>
                    <a:pt x="765048" y="0"/>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5377561" y="8714231"/>
              <a:ext cx="1452625" cy="0"/>
            </a:xfrm>
            <a:custGeom>
              <a:avLst/>
              <a:gdLst/>
              <a:ahLst/>
              <a:cxnLst/>
              <a:rect l="l" t="t" r="r" b="b"/>
              <a:pathLst>
                <a:path w="1452625">
                  <a:moveTo>
                    <a:pt x="0" y="0"/>
                  </a:moveTo>
                  <a:lnTo>
                    <a:pt x="1452625" y="0"/>
                  </a:lnTo>
                </a:path>
              </a:pathLst>
            </a:custGeom>
            <a:ln w="7366">
              <a:solidFill>
                <a:srgbClr val="000000"/>
              </a:solidFill>
            </a:ln>
          </p:spPr>
          <p:txBody>
            <a:bodyPr wrap="square" lIns="0" tIns="0" rIns="0" bIns="0" rtlCol="0">
              <a:noAutofit/>
            </a:bodyPr>
            <a:lstStyle/>
            <a:p>
              <a:endParaRPr/>
            </a:p>
          </p:txBody>
        </p:sp>
        <p:sp>
          <p:nvSpPr>
            <p:cNvPr id="133" name="object 133"/>
            <p:cNvSpPr/>
            <p:nvPr/>
          </p:nvSpPr>
          <p:spPr>
            <a:xfrm>
              <a:off x="1374902" y="8897112"/>
              <a:ext cx="2264918" cy="0"/>
            </a:xfrm>
            <a:custGeom>
              <a:avLst/>
              <a:gdLst/>
              <a:ahLst/>
              <a:cxnLst/>
              <a:rect l="l" t="t" r="r" b="b"/>
              <a:pathLst>
                <a:path w="2264918">
                  <a:moveTo>
                    <a:pt x="0" y="0"/>
                  </a:moveTo>
                  <a:lnTo>
                    <a:pt x="2264918" y="0"/>
                  </a:lnTo>
                </a:path>
              </a:pathLst>
            </a:custGeom>
            <a:ln w="7365">
              <a:solidFill>
                <a:srgbClr val="000000"/>
              </a:solidFill>
            </a:ln>
          </p:spPr>
          <p:txBody>
            <a:bodyPr wrap="square" lIns="0" tIns="0" rIns="0" bIns="0" rtlCol="0">
              <a:noAutofit/>
            </a:bodyPr>
            <a:lstStyle/>
            <a:p>
              <a:endParaRPr/>
            </a:p>
          </p:txBody>
        </p:sp>
        <p:sp>
          <p:nvSpPr>
            <p:cNvPr id="134" name="object 134"/>
            <p:cNvSpPr/>
            <p:nvPr/>
          </p:nvSpPr>
          <p:spPr>
            <a:xfrm>
              <a:off x="3646042" y="8897112"/>
              <a:ext cx="3184270" cy="0"/>
            </a:xfrm>
            <a:custGeom>
              <a:avLst/>
              <a:gdLst/>
              <a:ahLst/>
              <a:cxnLst/>
              <a:rect l="l" t="t" r="r" b="b"/>
              <a:pathLst>
                <a:path w="3184270">
                  <a:moveTo>
                    <a:pt x="0" y="0"/>
                  </a:moveTo>
                  <a:lnTo>
                    <a:pt x="3184270" y="0"/>
                  </a:lnTo>
                </a:path>
              </a:pathLst>
            </a:custGeom>
            <a:ln w="7365">
              <a:solidFill>
                <a:srgbClr val="000000"/>
              </a:solidFill>
            </a:ln>
          </p:spPr>
          <p:txBody>
            <a:bodyPr wrap="square" lIns="0" tIns="0" rIns="0" bIns="0" rtlCol="0">
              <a:noAutofit/>
            </a:bodyPr>
            <a:lstStyle/>
            <a:p>
              <a:endParaRPr/>
            </a:p>
          </p:txBody>
        </p:sp>
        <p:sp>
          <p:nvSpPr>
            <p:cNvPr id="135" name="object 135"/>
            <p:cNvSpPr/>
            <p:nvPr/>
          </p:nvSpPr>
          <p:spPr>
            <a:xfrm>
              <a:off x="1371854" y="900937"/>
              <a:ext cx="0" cy="8180578"/>
            </a:xfrm>
            <a:custGeom>
              <a:avLst/>
              <a:gdLst/>
              <a:ahLst/>
              <a:cxnLst/>
              <a:rect l="l" t="t" r="r" b="b"/>
              <a:pathLst>
                <a:path h="8180578">
                  <a:moveTo>
                    <a:pt x="0" y="0"/>
                  </a:moveTo>
                  <a:lnTo>
                    <a:pt x="0" y="8180578"/>
                  </a:lnTo>
                </a:path>
              </a:pathLst>
            </a:custGeom>
            <a:ln w="7366">
              <a:solidFill>
                <a:srgbClr val="000000"/>
              </a:solidFill>
            </a:ln>
          </p:spPr>
          <p:txBody>
            <a:bodyPr wrap="square" lIns="0" tIns="0" rIns="0" bIns="0" rtlCol="0">
              <a:noAutofit/>
            </a:bodyPr>
            <a:lstStyle/>
            <a:p>
              <a:endParaRPr/>
            </a:p>
          </p:txBody>
        </p:sp>
        <p:sp>
          <p:nvSpPr>
            <p:cNvPr id="136" name="object 136"/>
            <p:cNvSpPr/>
            <p:nvPr/>
          </p:nvSpPr>
          <p:spPr>
            <a:xfrm>
              <a:off x="1374902" y="9078468"/>
              <a:ext cx="2264918" cy="0"/>
            </a:xfrm>
            <a:custGeom>
              <a:avLst/>
              <a:gdLst/>
              <a:ahLst/>
              <a:cxnLst/>
              <a:rect l="l" t="t" r="r" b="b"/>
              <a:pathLst>
                <a:path w="2264918">
                  <a:moveTo>
                    <a:pt x="0" y="0"/>
                  </a:moveTo>
                  <a:lnTo>
                    <a:pt x="2264918" y="0"/>
                  </a:lnTo>
                </a:path>
              </a:pathLst>
            </a:custGeom>
            <a:ln w="7365">
              <a:solidFill>
                <a:srgbClr val="000000"/>
              </a:solidFill>
            </a:ln>
          </p:spPr>
          <p:txBody>
            <a:bodyPr wrap="square" lIns="0" tIns="0" rIns="0" bIns="0" rtlCol="0">
              <a:noAutofit/>
            </a:bodyPr>
            <a:lstStyle/>
            <a:p>
              <a:endParaRPr/>
            </a:p>
          </p:txBody>
        </p:sp>
        <p:sp>
          <p:nvSpPr>
            <p:cNvPr id="137" name="object 137"/>
            <p:cNvSpPr/>
            <p:nvPr/>
          </p:nvSpPr>
          <p:spPr>
            <a:xfrm>
              <a:off x="3642995" y="3947794"/>
              <a:ext cx="0" cy="5133721"/>
            </a:xfrm>
            <a:custGeom>
              <a:avLst/>
              <a:gdLst/>
              <a:ahLst/>
              <a:cxnLst/>
              <a:rect l="l" t="t" r="r" b="b"/>
              <a:pathLst>
                <a:path h="5133721">
                  <a:moveTo>
                    <a:pt x="0" y="0"/>
                  </a:moveTo>
                  <a:lnTo>
                    <a:pt x="0" y="5133721"/>
                  </a:lnTo>
                </a:path>
              </a:pathLst>
            </a:custGeom>
            <a:ln w="7366">
              <a:solidFill>
                <a:srgbClr val="000000"/>
              </a:solidFill>
            </a:ln>
          </p:spPr>
          <p:txBody>
            <a:bodyPr wrap="square" lIns="0" tIns="0" rIns="0" bIns="0" rtlCol="0">
              <a:noAutofit/>
            </a:bodyPr>
            <a:lstStyle/>
            <a:p>
              <a:endParaRPr/>
            </a:p>
          </p:txBody>
        </p:sp>
        <p:sp>
          <p:nvSpPr>
            <p:cNvPr id="138" name="object 138"/>
            <p:cNvSpPr/>
            <p:nvPr/>
          </p:nvSpPr>
          <p:spPr>
            <a:xfrm>
              <a:off x="3646042" y="9078468"/>
              <a:ext cx="3184270" cy="0"/>
            </a:xfrm>
            <a:custGeom>
              <a:avLst/>
              <a:gdLst/>
              <a:ahLst/>
              <a:cxnLst/>
              <a:rect l="l" t="t" r="r" b="b"/>
              <a:pathLst>
                <a:path w="3184270">
                  <a:moveTo>
                    <a:pt x="0" y="0"/>
                  </a:moveTo>
                  <a:lnTo>
                    <a:pt x="3184270" y="0"/>
                  </a:lnTo>
                </a:path>
              </a:pathLst>
            </a:custGeom>
            <a:ln w="7365">
              <a:solidFill>
                <a:srgbClr val="000000"/>
              </a:solidFill>
            </a:ln>
          </p:spPr>
          <p:txBody>
            <a:bodyPr wrap="square" lIns="0" tIns="0" rIns="0" bIns="0" rtlCol="0">
              <a:noAutofit/>
            </a:bodyPr>
            <a:lstStyle/>
            <a:p>
              <a:endParaRPr/>
            </a:p>
          </p:txBody>
        </p:sp>
        <p:sp>
          <p:nvSpPr>
            <p:cNvPr id="139" name="object 139"/>
            <p:cNvSpPr/>
            <p:nvPr/>
          </p:nvSpPr>
          <p:spPr>
            <a:xfrm>
              <a:off x="6833362" y="900937"/>
              <a:ext cx="0" cy="8180578"/>
            </a:xfrm>
            <a:custGeom>
              <a:avLst/>
              <a:gdLst/>
              <a:ahLst/>
              <a:cxnLst/>
              <a:rect l="l" t="t" r="r" b="b"/>
              <a:pathLst>
                <a:path h="8180578">
                  <a:moveTo>
                    <a:pt x="0" y="0"/>
                  </a:moveTo>
                  <a:lnTo>
                    <a:pt x="0" y="8180578"/>
                  </a:lnTo>
                </a:path>
              </a:pathLst>
            </a:custGeom>
            <a:ln w="7366">
              <a:solidFill>
                <a:srgbClr val="000000"/>
              </a:solidFill>
            </a:ln>
          </p:spPr>
          <p:txBody>
            <a:bodyPr wrap="square" lIns="0" tIns="0" rIns="0" bIns="0" rtlCol="0">
              <a:noAutofit/>
            </a:bodyPr>
            <a:lstStyle/>
            <a:p>
              <a:endParaRPr/>
            </a:p>
          </p:txBody>
        </p:sp>
        <p:sp>
          <p:nvSpPr>
            <p:cNvPr id="140" name="object 140"/>
            <p:cNvSpPr/>
            <p:nvPr/>
          </p:nvSpPr>
          <p:spPr>
            <a:xfrm>
              <a:off x="6140450" y="951865"/>
              <a:ext cx="621665" cy="603250"/>
            </a:xfrm>
            <a:custGeom>
              <a:avLst/>
              <a:gdLst/>
              <a:ahLst/>
              <a:cxnLst/>
              <a:rect l="l" t="t" r="r" b="b"/>
              <a:pathLst>
                <a:path w="621665" h="603250">
                  <a:moveTo>
                    <a:pt x="0" y="603250"/>
                  </a:moveTo>
                  <a:lnTo>
                    <a:pt x="621665" y="603250"/>
                  </a:lnTo>
                  <a:lnTo>
                    <a:pt x="621665" y="0"/>
                  </a:lnTo>
                  <a:lnTo>
                    <a:pt x="0" y="0"/>
                  </a:lnTo>
                  <a:lnTo>
                    <a:pt x="0" y="603250"/>
                  </a:lnTo>
                  <a:close/>
                </a:path>
              </a:pathLst>
            </a:custGeom>
            <a:ln w="9525">
              <a:solidFill>
                <a:srgbClr val="000000"/>
              </a:solidFill>
            </a:ln>
          </p:spPr>
          <p:txBody>
            <a:bodyPr wrap="square" lIns="0" tIns="0" rIns="0" bIns="0" rtlCol="0">
              <a:noAutofit/>
            </a:bodyPr>
            <a:lstStyle/>
            <a:p>
              <a:endParaRPr/>
            </a:p>
          </p:txBody>
        </p:sp>
        <p:sp>
          <p:nvSpPr>
            <p:cNvPr id="141" name="object 141"/>
            <p:cNvSpPr/>
            <p:nvPr/>
          </p:nvSpPr>
          <p:spPr>
            <a:xfrm>
              <a:off x="6144768" y="1002791"/>
              <a:ext cx="612647" cy="502920"/>
            </a:xfrm>
            <a:prstGeom prst="rect">
              <a:avLst/>
            </a:prstGeom>
            <a:blipFill>
              <a:blip r:embed="rId3" cstate="print"/>
              <a:stretch>
                <a:fillRect/>
              </a:stretch>
            </a:blipFill>
          </p:spPr>
          <p:txBody>
            <a:bodyPr wrap="square" lIns="0" tIns="0" rIns="0" bIns="0" rtlCol="0">
              <a:noAutofit/>
            </a:bodyPr>
            <a:lstStyle/>
            <a:p>
              <a:endParaRPr/>
            </a:p>
          </p:txBody>
        </p:sp>
        <p:sp>
          <p:nvSpPr>
            <p:cNvPr id="57" name="object 57"/>
            <p:cNvSpPr txBox="1"/>
            <p:nvPr/>
          </p:nvSpPr>
          <p:spPr>
            <a:xfrm>
              <a:off x="2688463" y="1437689"/>
              <a:ext cx="285115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a:t>
              </a:r>
              <a:r>
                <a:rPr sz="1200" b="1" spc="9" dirty="0" smtClean="0">
                  <a:latin typeface="Times New Roman"/>
                  <a:cs typeface="Times New Roman"/>
                </a:rPr>
                <a:t> </a:t>
              </a:r>
              <a:r>
                <a:rPr sz="1200" b="1" spc="0" dirty="0" smtClean="0">
                  <a:latin typeface="Times New Roman"/>
                  <a:cs typeface="Times New Roman"/>
                </a:rPr>
                <a:t>CONTABILID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56" name="object 56"/>
            <p:cNvSpPr txBox="1"/>
            <p:nvPr/>
          </p:nvSpPr>
          <p:spPr>
            <a:xfrm>
              <a:off x="6140450" y="951865"/>
              <a:ext cx="621665" cy="603250"/>
            </a:xfrm>
            <a:prstGeom prst="rect">
              <a:avLst/>
            </a:prstGeom>
          </p:spPr>
          <p:txBody>
            <a:bodyPr wrap="square" lIns="0" tIns="0" rIns="0" bIns="0" rtlCol="0">
              <a:noAutofit/>
            </a:bodyPr>
            <a:lstStyle/>
            <a:p>
              <a:pPr>
                <a:lnSpc>
                  <a:spcPts val="600"/>
                </a:lnSpc>
                <a:spcBef>
                  <a:spcPts val="10"/>
                </a:spcBef>
              </a:pPr>
              <a:endParaRPr sz="600"/>
            </a:p>
            <a:p>
              <a:pPr marL="197612">
                <a:lnSpc>
                  <a:spcPct val="101725"/>
                </a:lnSpc>
                <a:spcBef>
                  <a:spcPts val="1000"/>
                </a:spcBef>
              </a:pPr>
              <a:r>
                <a:rPr sz="1000" b="1" spc="0" dirty="0" smtClean="0">
                  <a:solidFill>
                    <a:srgbClr val="FF0000"/>
                  </a:solidFill>
                  <a:latin typeface="Calibri"/>
                  <a:cs typeface="Calibri"/>
                </a:rPr>
                <a:t>P</a:t>
              </a:r>
              <a:r>
                <a:rPr sz="1000" b="1" spc="-9" dirty="0" smtClean="0">
                  <a:solidFill>
                    <a:srgbClr val="FF0000"/>
                  </a:solidFill>
                  <a:latin typeface="Calibri"/>
                  <a:cs typeface="Calibri"/>
                </a:rPr>
                <a:t>E</a:t>
              </a:r>
              <a:r>
                <a:rPr sz="1000" b="1" spc="9" dirty="0" smtClean="0">
                  <a:solidFill>
                    <a:srgbClr val="FF0000"/>
                  </a:solidFill>
                  <a:latin typeface="Calibri"/>
                  <a:cs typeface="Calibri"/>
                </a:rPr>
                <a:t>.</a:t>
              </a:r>
              <a:r>
                <a:rPr sz="1000" b="1" spc="0" dirty="0" smtClean="0">
                  <a:solidFill>
                    <a:srgbClr val="FF0000"/>
                  </a:solidFill>
                  <a:latin typeface="Calibri"/>
                  <a:cs typeface="Calibri"/>
                </a:rPr>
                <a:t>1</a:t>
              </a:r>
              <a:endParaRPr sz="1000">
                <a:latin typeface="Calibri"/>
                <a:cs typeface="Calibri"/>
              </a:endParaRPr>
            </a:p>
          </p:txBody>
        </p:sp>
        <p:sp>
          <p:nvSpPr>
            <p:cNvPr id="55" name="object 55"/>
            <p:cNvSpPr txBox="1"/>
            <p:nvPr/>
          </p:nvSpPr>
          <p:spPr>
            <a:xfrm>
              <a:off x="1371854" y="903985"/>
              <a:ext cx="5461508" cy="1057656"/>
            </a:xfrm>
            <a:prstGeom prst="rect">
              <a:avLst/>
            </a:prstGeom>
          </p:spPr>
          <p:txBody>
            <a:bodyPr wrap="square" lIns="0" tIns="0" rIns="0" bIns="0" rtlCol="0">
              <a:noAutofit/>
            </a:bodyPr>
            <a:lstStyle/>
            <a:p>
              <a:pPr>
                <a:lnSpc>
                  <a:spcPts val="750"/>
                </a:lnSpc>
                <a:spcBef>
                  <a:spcPts val="5"/>
                </a:spcBef>
              </a:pPr>
              <a:endParaRPr sz="750"/>
            </a:p>
            <a:p>
              <a:pPr marL="1414652">
                <a:lnSpc>
                  <a:spcPts val="204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69" dirty="0" smtClean="0">
                  <a:latin typeface="Times New Roman"/>
                  <a:cs typeface="Times New Roman"/>
                </a:rPr>
                <a:t> </a:t>
              </a:r>
              <a:r>
                <a:rPr sz="1500" b="1" spc="0" baseline="43690" dirty="0" smtClean="0">
                  <a:latin typeface="Calibri"/>
                  <a:cs typeface="Calibri"/>
                </a:rPr>
                <a:t>R</a:t>
              </a:r>
              <a:r>
                <a:rPr sz="1500" b="1" spc="-4" baseline="43690" dirty="0" smtClean="0">
                  <a:latin typeface="Calibri"/>
                  <a:cs typeface="Calibri"/>
                </a:rPr>
                <a:t>E</a:t>
              </a:r>
              <a:r>
                <a:rPr sz="1500" b="1" spc="0" baseline="43690" dirty="0" smtClean="0">
                  <a:latin typeface="Calibri"/>
                  <a:cs typeface="Calibri"/>
                </a:rPr>
                <a:t>F.</a:t>
              </a:r>
              <a:endParaRPr sz="1000">
                <a:latin typeface="Calibri"/>
                <a:cs typeface="Calibri"/>
              </a:endParaRPr>
            </a:p>
            <a:p>
              <a:pPr marL="1050035">
                <a:lnSpc>
                  <a:spcPts val="1355"/>
                </a:lnSpc>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        </a:t>
              </a:r>
              <a:r>
                <a:rPr sz="1200" b="1" spc="84" dirty="0" smtClean="0">
                  <a:latin typeface="Times New Roman"/>
                  <a:cs typeface="Times New Roman"/>
                </a:rPr>
                <a:t> </a:t>
              </a:r>
              <a:r>
                <a:rPr sz="1500" b="1" spc="0" baseline="-16384" dirty="0" smtClean="0">
                  <a:solidFill>
                    <a:srgbClr val="FF0000"/>
                  </a:solidFill>
                  <a:latin typeface="Calibri"/>
                  <a:cs typeface="Calibri"/>
                </a:rPr>
                <a:t>6/6</a:t>
              </a:r>
              <a:endParaRPr sz="1000">
                <a:latin typeface="Calibri"/>
                <a:cs typeface="Calibri"/>
              </a:endParaRPr>
            </a:p>
            <a:p>
              <a:pPr marL="1120139" marR="776505" indent="-89916">
                <a:lnSpc>
                  <a:spcPct val="95825"/>
                </a:lnSpc>
                <a:spcBef>
                  <a:spcPts val="1371"/>
                </a:spcBef>
              </a:pPr>
              <a:r>
                <a:rPr sz="1200" b="1" spc="0" dirty="0" smtClean="0">
                  <a:latin typeface="Times New Roman"/>
                  <a:cs typeface="Times New Roman"/>
                </a:rPr>
                <a:t>C</a:t>
              </a:r>
              <a:r>
                <a:rPr sz="1200" b="1" spc="-4" dirty="0" smtClean="0">
                  <a:latin typeface="Times New Roman"/>
                  <a:cs typeface="Times New Roman"/>
                </a:rPr>
                <a:t>U</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TIONA</a:t>
              </a:r>
              <a:r>
                <a:rPr sz="1200" b="1" spc="-4" dirty="0" smtClean="0">
                  <a:latin typeface="Times New Roman"/>
                  <a:cs typeface="Times New Roman"/>
                </a:rPr>
                <a:t>R</a:t>
              </a:r>
              <a:r>
                <a:rPr sz="1200" b="1" spc="0" dirty="0" smtClean="0">
                  <a:latin typeface="Times New Roman"/>
                  <a:cs typeface="Times New Roman"/>
                </a:rPr>
                <a:t>IO DE</a:t>
              </a:r>
              <a:r>
                <a:rPr sz="1200" b="1" spc="4" dirty="0" smtClean="0">
                  <a:latin typeface="Times New Roman"/>
                  <a:cs typeface="Times New Roman"/>
                </a:rPr>
                <a:t> </a:t>
              </a:r>
              <a:r>
                <a:rPr sz="1200" b="1" spc="0" dirty="0" smtClean="0">
                  <a:latin typeface="Times New Roman"/>
                  <a:cs typeface="Times New Roman"/>
                </a:rPr>
                <a:t>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14" dirty="0" smtClean="0">
                  <a:latin typeface="Times New Roman"/>
                  <a:cs typeface="Times New Roman"/>
                </a:rPr>
                <a:t>R</a:t>
              </a:r>
              <a:r>
                <a:rPr sz="1200" b="1" spc="0" dirty="0" smtClean="0">
                  <a:latin typeface="Times New Roman"/>
                  <a:cs typeface="Times New Roman"/>
                </a:rPr>
                <a:t>NO CO</a:t>
              </a:r>
              <a:r>
                <a:rPr sz="1200" b="1" spc="4" dirty="0" smtClean="0">
                  <a:latin typeface="Times New Roman"/>
                  <a:cs typeface="Times New Roman"/>
                </a:rPr>
                <a:t>S</a:t>
              </a:r>
              <a:r>
                <a:rPr sz="1200" b="1" spc="0" dirty="0" smtClean="0">
                  <a:latin typeface="Times New Roman"/>
                  <a:cs typeface="Times New Roman"/>
                </a:rPr>
                <a:t>O II </a:t>
              </a: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54" name="object 54"/>
            <p:cNvSpPr txBox="1"/>
            <p:nvPr/>
          </p:nvSpPr>
          <p:spPr>
            <a:xfrm>
              <a:off x="1371854" y="1961642"/>
              <a:ext cx="5461508" cy="795527"/>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ENTREVI</a:t>
              </a:r>
              <a:r>
                <a:rPr sz="1200" b="1" spc="4" dirty="0" smtClean="0">
                  <a:latin typeface="Times New Roman"/>
                  <a:cs typeface="Times New Roman"/>
                </a:rPr>
                <a:t>S</a:t>
              </a:r>
              <a:r>
                <a:rPr sz="1200" b="1" spc="0" dirty="0" smtClean="0">
                  <a:latin typeface="Times New Roman"/>
                  <a:cs typeface="Times New Roman"/>
                </a:rPr>
                <a:t>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bri</a:t>
              </a:r>
              <a:r>
                <a:rPr sz="1200" spc="-4" dirty="0" smtClean="0">
                  <a:latin typeface="Times New Roman"/>
                  <a:cs typeface="Times New Roman"/>
                </a:rPr>
                <a:t>e</a:t>
              </a:r>
              <a:r>
                <a:rPr sz="1200" spc="0" dirty="0" smtClean="0">
                  <a:latin typeface="Times New Roman"/>
                  <a:cs typeface="Times New Roman"/>
                </a:rPr>
                <a:t>la </a:t>
              </a:r>
              <a:r>
                <a:rPr sz="1200" spc="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v</a:t>
              </a:r>
              <a:r>
                <a:rPr sz="1200" spc="-4" dirty="0" smtClean="0">
                  <a:latin typeface="Times New Roman"/>
                  <a:cs typeface="Times New Roman"/>
                </a:rPr>
                <a:t>áe</a:t>
              </a:r>
              <a:r>
                <a:rPr sz="1200" spc="0" dirty="0" smtClean="0">
                  <a:latin typeface="Times New Roman"/>
                  <a:cs typeface="Times New Roman"/>
                </a:rPr>
                <a:t>z</a:t>
              </a:r>
              <a:endParaRPr sz="1200">
                <a:latin typeface="Times New Roman"/>
                <a:cs typeface="Times New Roman"/>
              </a:endParaRPr>
            </a:p>
            <a:p>
              <a:pPr marL="68579">
                <a:lnSpc>
                  <a:spcPct val="95825"/>
                </a:lnSpc>
                <a:spcBef>
                  <a:spcPts val="627"/>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14" dirty="0" smtClean="0">
                  <a:latin typeface="Times New Roman"/>
                  <a:cs typeface="Times New Roman"/>
                </a:rPr>
                <a:t>O</a:t>
              </a:r>
              <a:r>
                <a:rPr sz="1200" b="1" spc="0"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a:p>
              <a:pPr marL="68579">
                <a:lnSpc>
                  <a:spcPct val="95825"/>
                </a:lnSpc>
                <a:spcBef>
                  <a:spcPts val="684"/>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53" name="object 53"/>
            <p:cNvSpPr txBox="1"/>
            <p:nvPr/>
          </p:nvSpPr>
          <p:spPr>
            <a:xfrm>
              <a:off x="1371854" y="2757169"/>
              <a:ext cx="309372"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N°</a:t>
              </a:r>
              <a:endParaRPr sz="1200">
                <a:latin typeface="Times New Roman"/>
                <a:cs typeface="Times New Roman"/>
              </a:endParaRPr>
            </a:p>
          </p:txBody>
        </p:sp>
        <p:sp>
          <p:nvSpPr>
            <p:cNvPr id="52" name="object 52"/>
            <p:cNvSpPr txBox="1"/>
            <p:nvPr/>
          </p:nvSpPr>
          <p:spPr>
            <a:xfrm>
              <a:off x="1681226" y="2757169"/>
              <a:ext cx="1315592" cy="363092"/>
            </a:xfrm>
            <a:prstGeom prst="rect">
              <a:avLst/>
            </a:prstGeom>
          </p:spPr>
          <p:txBody>
            <a:bodyPr wrap="square" lIns="0" tIns="0" rIns="0" bIns="0" rtlCol="0">
              <a:noAutofit/>
            </a:bodyPr>
            <a:lstStyle/>
            <a:p>
              <a:pPr marL="185927">
                <a:lnSpc>
                  <a:spcPct val="95825"/>
                </a:lnSpc>
                <a:spcBef>
                  <a:spcPts val="10"/>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E</a:t>
              </a:r>
              <a:r>
                <a:rPr sz="1200" b="1" spc="-9" dirty="0" smtClean="0">
                  <a:latin typeface="Times New Roman"/>
                  <a:cs typeface="Times New Roman"/>
                </a:rPr>
                <a:t>G</a:t>
              </a:r>
              <a:r>
                <a:rPr sz="1200" b="1" spc="0" dirty="0" smtClean="0">
                  <a:latin typeface="Times New Roman"/>
                  <a:cs typeface="Times New Roman"/>
                </a:rPr>
                <a:t>U</a:t>
              </a:r>
              <a:r>
                <a:rPr sz="1200" b="1" spc="-4" dirty="0" smtClean="0">
                  <a:latin typeface="Times New Roman"/>
                  <a:cs typeface="Times New Roman"/>
                </a:rPr>
                <a:t>N</a:t>
              </a:r>
              <a:r>
                <a:rPr sz="1200" b="1" spc="0" dirty="0" smtClean="0">
                  <a:latin typeface="Times New Roman"/>
                  <a:cs typeface="Times New Roman"/>
                </a:rPr>
                <a:t>TAS</a:t>
              </a:r>
              <a:endParaRPr sz="1200">
                <a:latin typeface="Times New Roman"/>
                <a:cs typeface="Times New Roman"/>
              </a:endParaRPr>
            </a:p>
          </p:txBody>
        </p:sp>
        <p:sp>
          <p:nvSpPr>
            <p:cNvPr id="51" name="object 51"/>
            <p:cNvSpPr txBox="1"/>
            <p:nvPr/>
          </p:nvSpPr>
          <p:spPr>
            <a:xfrm>
              <a:off x="2996819" y="2757169"/>
              <a:ext cx="280415" cy="363092"/>
            </a:xfrm>
            <a:prstGeom prst="rect">
              <a:avLst/>
            </a:prstGeom>
          </p:spPr>
          <p:txBody>
            <a:bodyPr wrap="square" lIns="0" tIns="0" rIns="0" bIns="0" rtlCol="0">
              <a:noAutofit/>
            </a:bodyPr>
            <a:lstStyle/>
            <a:p>
              <a:pPr marL="68579">
                <a:lnSpc>
                  <a:spcPct val="95825"/>
                </a:lnSpc>
                <a:spcBef>
                  <a:spcPts val="10"/>
                </a:spcBef>
              </a:pPr>
              <a:r>
                <a:rPr sz="1200" b="1" spc="4" dirty="0" smtClean="0">
                  <a:latin typeface="Times New Roman"/>
                  <a:cs typeface="Times New Roman"/>
                </a:rPr>
                <a:t>SI</a:t>
              </a:r>
              <a:endParaRPr sz="1200">
                <a:latin typeface="Times New Roman"/>
                <a:cs typeface="Times New Roman"/>
              </a:endParaRPr>
            </a:p>
          </p:txBody>
        </p:sp>
        <p:sp>
          <p:nvSpPr>
            <p:cNvPr id="50" name="object 50"/>
            <p:cNvSpPr txBox="1"/>
            <p:nvPr/>
          </p:nvSpPr>
          <p:spPr>
            <a:xfrm>
              <a:off x="3277234" y="2757169"/>
              <a:ext cx="365760" cy="363092"/>
            </a:xfrm>
            <a:prstGeom prst="rect">
              <a:avLst/>
            </a:prstGeom>
          </p:spPr>
          <p:txBody>
            <a:bodyPr wrap="square" lIns="0" tIns="0" rIns="0" bIns="0" rtlCol="0">
              <a:noAutofit/>
            </a:bodyPr>
            <a:lstStyle/>
            <a:p>
              <a:pPr marL="68580">
                <a:lnSpc>
                  <a:spcPct val="95825"/>
                </a:lnSpc>
                <a:spcBef>
                  <a:spcPts val="10"/>
                </a:spcBef>
              </a:pPr>
              <a:r>
                <a:rPr sz="1200" b="1" spc="0" dirty="0" smtClean="0">
                  <a:latin typeface="Times New Roman"/>
                  <a:cs typeface="Times New Roman"/>
                </a:rPr>
                <a:t>NO</a:t>
              </a:r>
              <a:endParaRPr sz="1200">
                <a:latin typeface="Times New Roman"/>
                <a:cs typeface="Times New Roman"/>
              </a:endParaRPr>
            </a:p>
          </p:txBody>
        </p:sp>
        <p:sp>
          <p:nvSpPr>
            <p:cNvPr id="49" name="object 49"/>
            <p:cNvSpPr txBox="1"/>
            <p:nvPr/>
          </p:nvSpPr>
          <p:spPr>
            <a:xfrm>
              <a:off x="3642995" y="2757169"/>
              <a:ext cx="1731517" cy="181737"/>
            </a:xfrm>
            <a:prstGeom prst="rect">
              <a:avLst/>
            </a:prstGeom>
          </p:spPr>
          <p:txBody>
            <a:bodyPr wrap="square" lIns="0" tIns="0" rIns="0" bIns="0" rtlCol="0">
              <a:noAutofit/>
            </a:bodyPr>
            <a:lstStyle/>
            <a:p>
              <a:pPr marL="513587">
                <a:lnSpc>
                  <a:spcPct val="95825"/>
                </a:lnSpc>
                <a:spcBef>
                  <a:spcPts val="10"/>
                </a:spcBef>
              </a:pPr>
              <a:r>
                <a:rPr sz="1200" b="1" spc="-14" dirty="0" smtClean="0">
                  <a:latin typeface="Times New Roman"/>
                  <a:cs typeface="Times New Roman"/>
                </a:rPr>
                <a:t>P</a:t>
              </a:r>
              <a:r>
                <a:rPr sz="1200" b="1" spc="9" dirty="0" smtClean="0">
                  <a:latin typeface="Times New Roman"/>
                  <a:cs typeface="Times New Roman"/>
                </a:rPr>
                <a:t>U</a:t>
              </a:r>
              <a:r>
                <a:rPr sz="1200" b="1" spc="0" dirty="0" smtClean="0">
                  <a:latin typeface="Times New Roman"/>
                  <a:cs typeface="Times New Roman"/>
                </a:rPr>
                <a:t>NTAJE</a:t>
              </a:r>
              <a:endParaRPr sz="1200">
                <a:latin typeface="Times New Roman"/>
                <a:cs typeface="Times New Roman"/>
              </a:endParaRPr>
            </a:p>
          </p:txBody>
        </p:sp>
        <p:sp>
          <p:nvSpPr>
            <p:cNvPr id="48" name="object 48"/>
            <p:cNvSpPr txBox="1"/>
            <p:nvPr/>
          </p:nvSpPr>
          <p:spPr>
            <a:xfrm>
              <a:off x="5374513" y="2757169"/>
              <a:ext cx="1458849" cy="363092"/>
            </a:xfrm>
            <a:prstGeom prst="rect">
              <a:avLst/>
            </a:prstGeom>
          </p:spPr>
          <p:txBody>
            <a:bodyPr wrap="square" lIns="0" tIns="0" rIns="0" bIns="0" rtlCol="0">
              <a:noAutofit/>
            </a:bodyPr>
            <a:lstStyle/>
            <a:p>
              <a:pPr marL="68579">
                <a:lnSpc>
                  <a:spcPct val="95825"/>
                </a:lnSpc>
                <a:spcBef>
                  <a:spcPts val="10"/>
                </a:spcBef>
              </a:pPr>
              <a:r>
                <a:rPr sz="1200" b="1" spc="0" dirty="0" smtClean="0">
                  <a:latin typeface="Times New Roman"/>
                  <a:cs typeface="Times New Roman"/>
                </a:rPr>
                <a:t>O</a:t>
              </a:r>
              <a:r>
                <a:rPr sz="1200" b="1" spc="4" dirty="0" smtClean="0">
                  <a:latin typeface="Times New Roman"/>
                  <a:cs typeface="Times New Roman"/>
                </a:rPr>
                <a:t>BS</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47" name="object 47"/>
            <p:cNvSpPr txBox="1"/>
            <p:nvPr/>
          </p:nvSpPr>
          <p:spPr>
            <a:xfrm>
              <a:off x="3642995" y="2938906"/>
              <a:ext cx="960374"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TENI</a:t>
              </a:r>
              <a:r>
                <a:rPr sz="1200" b="1" spc="-4" dirty="0" smtClean="0">
                  <a:latin typeface="Times New Roman"/>
                  <a:cs typeface="Times New Roman"/>
                </a:rPr>
                <a:t>D</a:t>
              </a:r>
              <a:r>
                <a:rPr sz="1200" b="1" spc="0" dirty="0" smtClean="0">
                  <a:latin typeface="Times New Roman"/>
                  <a:cs typeface="Times New Roman"/>
                </a:rPr>
                <a:t>O</a:t>
              </a:r>
              <a:endParaRPr sz="1200">
                <a:latin typeface="Times New Roman"/>
                <a:cs typeface="Times New Roman"/>
              </a:endParaRPr>
            </a:p>
          </p:txBody>
        </p:sp>
        <p:sp>
          <p:nvSpPr>
            <p:cNvPr id="46" name="object 46"/>
            <p:cNvSpPr txBox="1"/>
            <p:nvPr/>
          </p:nvSpPr>
          <p:spPr>
            <a:xfrm>
              <a:off x="4603369" y="2938906"/>
              <a:ext cx="771143"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Ó</a:t>
              </a:r>
              <a:r>
                <a:rPr sz="1200" b="1" spc="-9" dirty="0" smtClean="0">
                  <a:latin typeface="Times New Roman"/>
                  <a:cs typeface="Times New Roman"/>
                </a:rPr>
                <a:t>P</a:t>
              </a:r>
              <a:r>
                <a:rPr sz="1200" b="1" spc="0" dirty="0" smtClean="0">
                  <a:latin typeface="Times New Roman"/>
                  <a:cs typeface="Times New Roman"/>
                </a:rPr>
                <a:t>TI</a:t>
              </a:r>
              <a:r>
                <a:rPr sz="1200" b="1" spc="-4" dirty="0" smtClean="0">
                  <a:latin typeface="Times New Roman"/>
                  <a:cs typeface="Times New Roman"/>
                </a:rPr>
                <a:t>M</a:t>
              </a:r>
              <a:r>
                <a:rPr sz="1200" b="1" spc="0" dirty="0" smtClean="0">
                  <a:latin typeface="Times New Roman"/>
                  <a:cs typeface="Times New Roman"/>
                </a:rPr>
                <a:t>O</a:t>
              </a:r>
              <a:endParaRPr sz="1200">
                <a:latin typeface="Times New Roman"/>
                <a:cs typeface="Times New Roman"/>
              </a:endParaRPr>
            </a:p>
          </p:txBody>
        </p:sp>
        <p:sp>
          <p:nvSpPr>
            <p:cNvPr id="45" name="object 45"/>
            <p:cNvSpPr txBox="1"/>
            <p:nvPr/>
          </p:nvSpPr>
          <p:spPr>
            <a:xfrm>
              <a:off x="1371854" y="3120262"/>
              <a:ext cx="309372" cy="649224"/>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34</a:t>
              </a:r>
              <a:endParaRPr sz="1200">
                <a:latin typeface="Times New Roman"/>
                <a:cs typeface="Times New Roman"/>
              </a:endParaRPr>
            </a:p>
          </p:txBody>
        </p:sp>
        <p:sp>
          <p:nvSpPr>
            <p:cNvPr id="44" name="object 44"/>
            <p:cNvSpPr txBox="1"/>
            <p:nvPr/>
          </p:nvSpPr>
          <p:spPr>
            <a:xfrm>
              <a:off x="1681226" y="3120262"/>
              <a:ext cx="1315592" cy="649224"/>
            </a:xfrm>
            <a:prstGeom prst="rect">
              <a:avLst/>
            </a:prstGeom>
          </p:spPr>
          <p:txBody>
            <a:bodyPr wrap="square" lIns="0" tIns="0" rIns="0" bIns="0" rtlCol="0">
              <a:noAutofit/>
            </a:bodyPr>
            <a:lstStyle/>
            <a:p>
              <a:pPr marL="67055" marR="45431">
                <a:lnSpc>
                  <a:spcPts val="1260"/>
                </a:lnSpc>
                <a:spcBef>
                  <a:spcPts val="73"/>
                </a:spcBef>
              </a:pPr>
              <a:r>
                <a:rPr sz="1100" spc="-9" dirty="0" smtClean="0">
                  <a:latin typeface="Times New Roman"/>
                  <a:cs typeface="Times New Roman"/>
                </a:rPr>
                <a:t>¿</a:t>
              </a:r>
              <a:r>
                <a:rPr sz="1100" spc="0" dirty="0" smtClean="0">
                  <a:latin typeface="Times New Roman"/>
                  <a:cs typeface="Times New Roman"/>
                </a:rPr>
                <a:t>Exi</a:t>
              </a:r>
              <a:r>
                <a:rPr sz="1100" spc="4" dirty="0" smtClean="0">
                  <a:latin typeface="Times New Roman"/>
                  <a:cs typeface="Times New Roman"/>
                </a:rPr>
                <a:t>st</a:t>
              </a:r>
              <a:r>
                <a:rPr sz="1100" spc="0" dirty="0" smtClean="0">
                  <a:latin typeface="Times New Roman"/>
                  <a:cs typeface="Times New Roman"/>
                </a:rPr>
                <a:t>e </a:t>
              </a:r>
              <a:r>
                <a:rPr sz="1100" spc="109" dirty="0" smtClean="0">
                  <a:latin typeface="Times New Roman"/>
                  <a:cs typeface="Times New Roman"/>
                </a:rPr>
                <a:t> </a:t>
              </a:r>
              <a:r>
                <a:rPr sz="1100" spc="4" dirty="0" smtClean="0">
                  <a:latin typeface="Times New Roman"/>
                  <a:cs typeface="Times New Roman"/>
                </a:rPr>
                <a:t>i</a:t>
              </a:r>
              <a:r>
                <a:rPr sz="1100" spc="-9" dirty="0" smtClean="0">
                  <a:latin typeface="Times New Roman"/>
                  <a:cs typeface="Times New Roman"/>
                </a:rPr>
                <a:t>n</a:t>
              </a:r>
              <a:r>
                <a:rPr sz="1100" spc="4" dirty="0" smtClean="0">
                  <a:latin typeface="Times New Roman"/>
                  <a:cs typeface="Times New Roman"/>
                </a:rPr>
                <a:t>f</a:t>
              </a:r>
              <a:r>
                <a:rPr sz="1100" spc="0"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ac</a:t>
              </a:r>
              <a:r>
                <a:rPr sz="1100" spc="4" dirty="0" smtClean="0">
                  <a:latin typeface="Times New Roman"/>
                  <a:cs typeface="Times New Roman"/>
                </a:rPr>
                <a:t>i</a:t>
              </a:r>
              <a:r>
                <a:rPr sz="1100" spc="-9" dirty="0" smtClean="0">
                  <a:latin typeface="Times New Roman"/>
                  <a:cs typeface="Times New Roman"/>
                </a:rPr>
                <a:t>ó</a:t>
              </a:r>
              <a:r>
                <a:rPr sz="1100" spc="0" dirty="0" smtClean="0">
                  <a:latin typeface="Times New Roman"/>
                  <a:cs typeface="Times New Roman"/>
                </a:rPr>
                <a:t>n de      </a:t>
              </a:r>
              <a:r>
                <a:rPr sz="1100" spc="54" dirty="0" smtClean="0">
                  <a:latin typeface="Times New Roman"/>
                  <a:cs typeface="Times New Roman"/>
                </a:rPr>
                <a:t> </a:t>
              </a:r>
              <a:r>
                <a:rPr sz="1100" spc="0" dirty="0" smtClean="0">
                  <a:latin typeface="Times New Roman"/>
                  <a:cs typeface="Times New Roman"/>
                </a:rPr>
                <a:t>sop</a:t>
              </a:r>
              <a:r>
                <a:rPr sz="1100" spc="-9" dirty="0" smtClean="0">
                  <a:latin typeface="Times New Roman"/>
                  <a:cs typeface="Times New Roman"/>
                </a:rPr>
                <a:t>o</a:t>
              </a:r>
              <a:r>
                <a:rPr sz="1100" spc="4" dirty="0" smtClean="0">
                  <a:latin typeface="Times New Roman"/>
                  <a:cs typeface="Times New Roman"/>
                </a:rPr>
                <a:t>rt</a:t>
              </a:r>
              <a:r>
                <a:rPr sz="1100" spc="0" dirty="0" smtClean="0">
                  <a:latin typeface="Times New Roman"/>
                  <a:cs typeface="Times New Roman"/>
                </a:rPr>
                <a:t>e      </a:t>
              </a:r>
              <a:r>
                <a:rPr sz="1100" spc="54"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n</a:t>
              </a:r>
              <a:endParaRPr sz="1100">
                <a:latin typeface="Times New Roman"/>
                <a:cs typeface="Times New Roman"/>
              </a:endParaRPr>
            </a:p>
            <a:p>
              <a:pPr marL="67055" marR="45571">
                <a:lnSpc>
                  <a:spcPts val="1260"/>
                </a:lnSpc>
                <a:spcBef>
                  <a:spcPts val="9"/>
                </a:spcBef>
              </a:pP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oc</a:t>
              </a:r>
              <a:r>
                <a:rPr sz="1100" spc="-9" dirty="0" smtClean="0">
                  <a:latin typeface="Times New Roman"/>
                  <a:cs typeface="Times New Roman"/>
                </a:rPr>
                <a:t>e</a:t>
              </a:r>
              <a:r>
                <a:rPr sz="1100" spc="0" dirty="0" smtClean="0">
                  <a:latin typeface="Times New Roman"/>
                  <a:cs typeface="Times New Roman"/>
                </a:rPr>
                <a:t>sos              </a:t>
              </a:r>
              <a:r>
                <a:rPr sz="1100" spc="270"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 </a:t>
              </a:r>
              <a:r>
                <a:rPr sz="1100" spc="-9" dirty="0" smtClean="0">
                  <a:latin typeface="Times New Roman"/>
                  <a:cs typeface="Times New Roman"/>
                </a:rPr>
                <a:t>e</a:t>
              </a:r>
              <a:r>
                <a:rPr sz="1100" spc="14" dirty="0" smtClean="0">
                  <a:latin typeface="Times New Roman"/>
                  <a:cs typeface="Times New Roman"/>
                </a:rPr>
                <a:t>j</a:t>
              </a:r>
              <a:r>
                <a:rPr sz="1100" spc="0" dirty="0" smtClean="0">
                  <a:latin typeface="Times New Roman"/>
                  <a:cs typeface="Times New Roman"/>
                </a:rPr>
                <a:t>e</a:t>
              </a:r>
              <a:r>
                <a:rPr sz="1100" spc="-9" dirty="0" smtClean="0">
                  <a:latin typeface="Times New Roman"/>
                  <a:cs typeface="Times New Roman"/>
                </a:rPr>
                <a:t>c</a:t>
              </a:r>
              <a:r>
                <a:rPr sz="1100" spc="0" dirty="0" smtClean="0">
                  <a:latin typeface="Times New Roman"/>
                  <a:cs typeface="Times New Roman"/>
                </a:rPr>
                <a:t>uc</a:t>
              </a:r>
              <a:r>
                <a:rPr sz="1100" spc="-4" dirty="0" smtClean="0">
                  <a:latin typeface="Times New Roman"/>
                  <a:cs typeface="Times New Roman"/>
                </a:rPr>
                <a:t>i</a:t>
              </a:r>
              <a:r>
                <a:rPr sz="1100" spc="0" dirty="0" smtClean="0">
                  <a:latin typeface="Times New Roman"/>
                  <a:cs typeface="Times New Roman"/>
                </a:rPr>
                <a:t>ón?</a:t>
              </a:r>
              <a:endParaRPr sz="1100">
                <a:latin typeface="Times New Roman"/>
                <a:cs typeface="Times New Roman"/>
              </a:endParaRPr>
            </a:p>
          </p:txBody>
        </p:sp>
        <p:sp>
          <p:nvSpPr>
            <p:cNvPr id="43" name="object 43"/>
            <p:cNvSpPr txBox="1"/>
            <p:nvPr/>
          </p:nvSpPr>
          <p:spPr>
            <a:xfrm>
              <a:off x="2996819" y="3120262"/>
              <a:ext cx="280415" cy="649224"/>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42" name="object 42"/>
            <p:cNvSpPr txBox="1"/>
            <p:nvPr/>
          </p:nvSpPr>
          <p:spPr>
            <a:xfrm>
              <a:off x="3277234" y="3120262"/>
              <a:ext cx="365760" cy="649224"/>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3642995" y="3120262"/>
              <a:ext cx="960374" cy="649224"/>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40" name="object 40"/>
            <p:cNvSpPr txBox="1"/>
            <p:nvPr/>
          </p:nvSpPr>
          <p:spPr>
            <a:xfrm>
              <a:off x="4603369" y="3120262"/>
              <a:ext cx="771143" cy="649224"/>
            </a:xfrm>
            <a:prstGeom prst="rect">
              <a:avLst/>
            </a:prstGeom>
          </p:spPr>
          <p:txBody>
            <a:bodyPr wrap="square" lIns="0" tIns="0" rIns="0" bIns="0" rtlCol="0">
              <a:noAutofit/>
            </a:bodyPr>
            <a:lstStyle/>
            <a:p>
              <a:pPr>
                <a:lnSpc>
                  <a:spcPts val="1300"/>
                </a:lnSpc>
                <a:spcBef>
                  <a:spcPts val="63"/>
                </a:spcBef>
              </a:pPr>
              <a:endParaRPr sz="1300"/>
            </a:p>
            <a:p>
              <a:pPr marL="284034" marR="284034"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9" name="object 39"/>
            <p:cNvSpPr txBox="1"/>
            <p:nvPr/>
          </p:nvSpPr>
          <p:spPr>
            <a:xfrm>
              <a:off x="5374513" y="3120262"/>
              <a:ext cx="1458849" cy="649224"/>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1371854" y="3769486"/>
              <a:ext cx="5461508" cy="181355"/>
            </a:xfrm>
            <a:prstGeom prst="rect">
              <a:avLst/>
            </a:prstGeom>
          </p:spPr>
          <p:txBody>
            <a:bodyPr wrap="square" lIns="0" tIns="0" rIns="0" bIns="0" rtlCol="0">
              <a:noAutofit/>
            </a:bodyPr>
            <a:lstStyle/>
            <a:p>
              <a:pPr marL="68579">
                <a:lnSpc>
                  <a:spcPct val="95825"/>
                </a:lnSpc>
                <a:spcBef>
                  <a:spcPts val="5"/>
                </a:spcBef>
              </a:pPr>
              <a:r>
                <a:rPr sz="1200" b="1" spc="-4" dirty="0" smtClean="0">
                  <a:latin typeface="Times New Roman"/>
                  <a:cs typeface="Times New Roman"/>
                </a:rPr>
                <a:t>M</a:t>
              </a:r>
              <a:r>
                <a:rPr sz="1200" b="1" spc="0" dirty="0" smtClean="0">
                  <a:latin typeface="Times New Roman"/>
                  <a:cs typeface="Times New Roman"/>
                </a:rPr>
                <a:t>ONI</a:t>
              </a:r>
              <a:r>
                <a:rPr sz="1200" b="1" spc="4" dirty="0" smtClean="0">
                  <a:latin typeface="Times New Roman"/>
                  <a:cs typeface="Times New Roman"/>
                </a:rPr>
                <a:t>T</a:t>
              </a:r>
              <a:r>
                <a:rPr sz="1200" b="1" spc="0" dirty="0" smtClean="0">
                  <a:latin typeface="Times New Roman"/>
                  <a:cs typeface="Times New Roman"/>
                </a:rPr>
                <a:t>OREO Y </a:t>
              </a:r>
              <a:r>
                <a:rPr sz="1200" b="1" spc="4" dirty="0" smtClean="0">
                  <a:latin typeface="Times New Roman"/>
                  <a:cs typeface="Times New Roman"/>
                </a:rPr>
                <a:t>S</a:t>
              </a:r>
              <a:r>
                <a:rPr sz="1200" b="1" spc="0" dirty="0" smtClean="0">
                  <a:latin typeface="Times New Roman"/>
                  <a:cs typeface="Times New Roman"/>
                </a:rPr>
                <a:t>U</a:t>
              </a:r>
              <a:r>
                <a:rPr sz="1200" b="1" spc="-14" dirty="0" smtClean="0">
                  <a:latin typeface="Times New Roman"/>
                  <a:cs typeface="Times New Roman"/>
                </a:rPr>
                <a:t>P</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a:t>
              </a:r>
              <a:r>
                <a:rPr sz="1200" b="1" spc="4" dirty="0" smtClean="0">
                  <a:latin typeface="Times New Roman"/>
                  <a:cs typeface="Times New Roman"/>
                </a:rPr>
                <a:t>S</a:t>
              </a:r>
              <a:r>
                <a:rPr sz="1200" b="1" spc="0" dirty="0" smtClean="0">
                  <a:latin typeface="Times New Roman"/>
                  <a:cs typeface="Times New Roman"/>
                </a:rPr>
                <a:t>IÓN</a:t>
              </a:r>
              <a:endParaRPr sz="1200">
                <a:latin typeface="Times New Roman"/>
                <a:cs typeface="Times New Roman"/>
              </a:endParaRPr>
            </a:p>
          </p:txBody>
        </p:sp>
        <p:sp>
          <p:nvSpPr>
            <p:cNvPr id="37" name="object 37"/>
            <p:cNvSpPr txBox="1"/>
            <p:nvPr/>
          </p:nvSpPr>
          <p:spPr>
            <a:xfrm>
              <a:off x="1371854" y="3950842"/>
              <a:ext cx="309372" cy="1057910"/>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35</a:t>
              </a:r>
              <a:endParaRPr sz="1200">
                <a:latin typeface="Times New Roman"/>
                <a:cs typeface="Times New Roman"/>
              </a:endParaRPr>
            </a:p>
          </p:txBody>
        </p:sp>
        <p:sp>
          <p:nvSpPr>
            <p:cNvPr id="36" name="object 36"/>
            <p:cNvSpPr txBox="1"/>
            <p:nvPr/>
          </p:nvSpPr>
          <p:spPr>
            <a:xfrm>
              <a:off x="1681226" y="3950842"/>
              <a:ext cx="1315592" cy="1057910"/>
            </a:xfrm>
            <a:prstGeom prst="rect">
              <a:avLst/>
            </a:prstGeom>
          </p:spPr>
          <p:txBody>
            <a:bodyPr wrap="square" lIns="0" tIns="0" rIns="0" bIns="0" rtlCol="0">
              <a:noAutofit/>
            </a:bodyPr>
            <a:lstStyle/>
            <a:p>
              <a:pPr marL="67055" marR="43893" algn="just">
                <a:lnSpc>
                  <a:spcPts val="1380"/>
                </a:lnSpc>
                <a:spcBef>
                  <a:spcPts val="69"/>
                </a:spcBef>
              </a:pPr>
              <a:r>
                <a:rPr sz="1200" spc="4" dirty="0" smtClean="0">
                  <a:latin typeface="Times New Roman"/>
                  <a:cs typeface="Times New Roman"/>
                </a:rPr>
                <a:t>¿S</a:t>
              </a:r>
              <a:r>
                <a:rPr sz="1200" spc="0" dirty="0" smtClean="0">
                  <a:latin typeface="Times New Roman"/>
                  <a:cs typeface="Times New Roman"/>
                </a:rPr>
                <a:t>e h</a:t>
              </a:r>
              <a:r>
                <a:rPr sz="1200" spc="-4" dirty="0" smtClean="0">
                  <a:latin typeface="Times New Roman"/>
                  <a:cs typeface="Times New Roman"/>
                </a:rPr>
                <a:t>ace</a:t>
              </a:r>
              <a:r>
                <a:rPr sz="1200" spc="0" dirty="0" smtClean="0">
                  <a:latin typeface="Times New Roman"/>
                  <a:cs typeface="Times New Roman"/>
                </a:rPr>
                <a:t>n r</a:t>
              </a:r>
              <a:r>
                <a:rPr sz="1200" spc="-9"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de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de met</a:t>
              </a:r>
              <a:r>
                <a:rPr sz="1200" spc="-4" dirty="0" smtClean="0">
                  <a:latin typeface="Times New Roman"/>
                  <a:cs typeface="Times New Roman"/>
                </a:rPr>
                <a:t>a</a:t>
              </a:r>
              <a:r>
                <a:rPr sz="1200" spc="0" dirty="0" smtClean="0">
                  <a:latin typeface="Times New Roman"/>
                  <a:cs typeface="Times New Roman"/>
                </a:rPr>
                <a:t>s </a:t>
              </a:r>
              <a:r>
                <a:rPr sz="1200" spc="155" dirty="0" smtClean="0">
                  <a:latin typeface="Times New Roman"/>
                  <a:cs typeface="Times New Roman"/>
                </a:rPr>
                <a:t> </a:t>
              </a:r>
              <a:r>
                <a:rPr sz="1200" spc="0" dirty="0" smtClean="0">
                  <a:latin typeface="Times New Roman"/>
                  <a:cs typeface="Times New Roman"/>
                </a:rPr>
                <a:t>y </a:t>
              </a:r>
              <a:r>
                <a:rPr sz="1200" spc="119" dirty="0" smtClean="0">
                  <a:latin typeface="Times New Roman"/>
                  <a:cs typeface="Times New Roman"/>
                </a:rPr>
                <a:t> </a:t>
              </a:r>
              <a:r>
                <a:rPr sz="1200" spc="0" dirty="0" smtClean="0">
                  <a:latin typeface="Times New Roman"/>
                  <a:cs typeface="Times New Roman"/>
                </a:rPr>
                <a:t>objetivos</a:t>
              </a:r>
              <a:endParaRPr sz="1200">
                <a:latin typeface="Times New Roman"/>
                <a:cs typeface="Times New Roman"/>
              </a:endParaRPr>
            </a:p>
            <a:p>
              <a:pPr marL="67055" marR="44350" algn="just">
                <a:lnSpc>
                  <a:spcPts val="1380"/>
                </a:lnSpc>
              </a:pP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35" name="object 35"/>
            <p:cNvSpPr txBox="1"/>
            <p:nvPr/>
          </p:nvSpPr>
          <p:spPr>
            <a:xfrm>
              <a:off x="2996819" y="3950842"/>
              <a:ext cx="280415" cy="1057910"/>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34" name="object 34"/>
            <p:cNvSpPr txBox="1"/>
            <p:nvPr/>
          </p:nvSpPr>
          <p:spPr>
            <a:xfrm>
              <a:off x="3277234" y="3950842"/>
              <a:ext cx="365760" cy="105791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642995" y="3950842"/>
              <a:ext cx="960374" cy="1057910"/>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2" name="object 32"/>
            <p:cNvSpPr txBox="1"/>
            <p:nvPr/>
          </p:nvSpPr>
          <p:spPr>
            <a:xfrm>
              <a:off x="4603369" y="3950842"/>
              <a:ext cx="771143" cy="1057910"/>
            </a:xfrm>
            <a:prstGeom prst="rect">
              <a:avLst/>
            </a:prstGeom>
          </p:spPr>
          <p:txBody>
            <a:bodyPr wrap="square" lIns="0" tIns="0" rIns="0" bIns="0" rtlCol="0">
              <a:noAutofit/>
            </a:bodyPr>
            <a:lstStyle/>
            <a:p>
              <a:pPr>
                <a:lnSpc>
                  <a:spcPts val="1300"/>
                </a:lnSpc>
                <a:spcBef>
                  <a:spcPts val="63"/>
                </a:spcBef>
              </a:pPr>
              <a:endParaRPr sz="1300"/>
            </a:p>
            <a:p>
              <a:pPr marL="285241" marR="285242"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31" name="object 31"/>
            <p:cNvSpPr txBox="1"/>
            <p:nvPr/>
          </p:nvSpPr>
          <p:spPr>
            <a:xfrm>
              <a:off x="5374513" y="3950842"/>
              <a:ext cx="1458849" cy="105791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371854" y="5008753"/>
              <a:ext cx="309372" cy="1232915"/>
            </a:xfrm>
            <a:prstGeom prst="rect">
              <a:avLst/>
            </a:prstGeom>
          </p:spPr>
          <p:txBody>
            <a:bodyPr wrap="square" lIns="0" tIns="0" rIns="0" bIns="0" rtlCol="0">
              <a:noAutofit/>
            </a:bodyPr>
            <a:lstStyle/>
            <a:p>
              <a:pPr>
                <a:lnSpc>
                  <a:spcPts val="1000"/>
                </a:lnSpc>
              </a:pPr>
              <a:endParaRPr sz="1000"/>
            </a:p>
            <a:p>
              <a:pPr marL="77723">
                <a:lnSpc>
                  <a:spcPct val="95825"/>
                </a:lnSpc>
                <a:spcBef>
                  <a:spcPts val="3123"/>
                </a:spcBef>
              </a:pPr>
              <a:r>
                <a:rPr sz="1200" spc="0" dirty="0" smtClean="0">
                  <a:latin typeface="Times New Roman"/>
                  <a:cs typeface="Times New Roman"/>
                </a:rPr>
                <a:t>36</a:t>
              </a:r>
              <a:endParaRPr sz="1200">
                <a:latin typeface="Times New Roman"/>
                <a:cs typeface="Times New Roman"/>
              </a:endParaRPr>
            </a:p>
          </p:txBody>
        </p:sp>
        <p:sp>
          <p:nvSpPr>
            <p:cNvPr id="29" name="object 29"/>
            <p:cNvSpPr txBox="1"/>
            <p:nvPr/>
          </p:nvSpPr>
          <p:spPr>
            <a:xfrm>
              <a:off x="1681226" y="5008753"/>
              <a:ext cx="1315592" cy="1232915"/>
            </a:xfrm>
            <a:prstGeom prst="rect">
              <a:avLst/>
            </a:prstGeom>
          </p:spPr>
          <p:txBody>
            <a:bodyPr wrap="square" lIns="0" tIns="0" rIns="0" bIns="0" rtlCol="0">
              <a:noAutofit/>
            </a:bodyPr>
            <a:lstStyle/>
            <a:p>
              <a:pPr marL="67055" marR="44503">
                <a:lnSpc>
                  <a:spcPts val="1380"/>
                </a:lnSpc>
                <a:spcBef>
                  <a:spcPts val="69"/>
                </a:spcBef>
              </a:pPr>
              <a:r>
                <a:rPr sz="1200" spc="4" dirty="0" smtClean="0">
                  <a:latin typeface="Times New Roman"/>
                  <a:cs typeface="Times New Roman"/>
                </a:rPr>
                <a:t>¿S</a:t>
              </a:r>
              <a:r>
                <a:rPr sz="1200" spc="0" dirty="0" smtClean="0">
                  <a:latin typeface="Times New Roman"/>
                  <a:cs typeface="Times New Roman"/>
                </a:rPr>
                <a:t>e            </a:t>
              </a:r>
              <a:r>
                <a:rPr sz="1200" spc="17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visan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ntas     </a:t>
              </a:r>
              <a:r>
                <a:rPr sz="1200" spc="260" dirty="0" smtClean="0">
                  <a:latin typeface="Times New Roman"/>
                  <a:cs typeface="Times New Roman"/>
                </a:rPr>
                <a:t> </a:t>
              </a:r>
              <a:r>
                <a:rPr sz="1200" spc="0" dirty="0" smtClean="0">
                  <a:latin typeface="Times New Roman"/>
                  <a:cs typeface="Times New Roman"/>
                </a:rPr>
                <a:t>y     </a:t>
              </a:r>
              <a:r>
                <a:rPr sz="1200" spc="215" dirty="0" smtClean="0">
                  <a:latin typeface="Times New Roman"/>
                  <a:cs typeface="Times New Roman"/>
                </a:rPr>
                <a:t> </a:t>
              </a:r>
              <a:r>
                <a:rPr sz="1200" spc="0" dirty="0" smtClean="0">
                  <a:latin typeface="Times New Roman"/>
                  <a:cs typeface="Times New Roman"/>
                </a:rPr>
                <a:t>se 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ia</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a:p>
              <a:pPr marL="67055" marR="43893" algn="just">
                <a:lnSpc>
                  <a:spcPts val="1380"/>
                </a:lnSpc>
              </a:pPr>
              <a:r>
                <a:rPr sz="1200" spc="-4" dirty="0" smtClean="0">
                  <a:latin typeface="Times New Roman"/>
                  <a:cs typeface="Times New Roman"/>
                </a:rPr>
                <a:t>a</a:t>
              </a:r>
              <a:r>
                <a:rPr sz="1200" spc="0" dirty="0" smtClean="0">
                  <a:latin typeface="Times New Roman"/>
                  <a:cs typeface="Times New Roman"/>
                </a:rPr>
                <a:t>ntes</a:t>
              </a:r>
              <a:r>
                <a:rPr sz="1200" spc="4" dirty="0" smtClean="0">
                  <a:latin typeface="Times New Roman"/>
                  <a:cs typeface="Times New Roman"/>
                </a:rPr>
                <a:t> </a:t>
              </a:r>
              <a:r>
                <a:rPr sz="1200" spc="0" dirty="0" smtClean="0">
                  <a:latin typeface="Times New Roman"/>
                  <a:cs typeface="Times New Roman"/>
                </a:rPr>
                <a:t>de la 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de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a:t>
              </a:r>
              <a:r>
                <a:rPr sz="1200" spc="9" dirty="0" smtClean="0">
                  <a:latin typeface="Times New Roman"/>
                  <a:cs typeface="Times New Roman"/>
                </a:rPr>
                <a:t>n</a:t>
              </a:r>
              <a:r>
                <a:rPr sz="1200" spc="-4" dirty="0" smtClean="0">
                  <a:latin typeface="Times New Roman"/>
                  <a:cs typeface="Times New Roman"/>
                </a:rPr>
                <a:t>ce</a:t>
              </a:r>
              <a:r>
                <a:rPr sz="1200" spc="0" dirty="0" smtClean="0">
                  <a:latin typeface="Times New Roman"/>
                  <a:cs typeface="Times New Roman"/>
                </a:rPr>
                <a:t>s?</a:t>
              </a:r>
              <a:endParaRPr sz="1200">
                <a:latin typeface="Times New Roman"/>
                <a:cs typeface="Times New Roman"/>
              </a:endParaRPr>
            </a:p>
          </p:txBody>
        </p:sp>
        <p:sp>
          <p:nvSpPr>
            <p:cNvPr id="28" name="object 28"/>
            <p:cNvSpPr txBox="1"/>
            <p:nvPr/>
          </p:nvSpPr>
          <p:spPr>
            <a:xfrm>
              <a:off x="2996819" y="5008753"/>
              <a:ext cx="280415" cy="1232915"/>
            </a:xfrm>
            <a:prstGeom prst="rect">
              <a:avLst/>
            </a:prstGeom>
          </p:spPr>
          <p:txBody>
            <a:bodyPr wrap="square" lIns="0" tIns="0" rIns="0" bIns="0" rtlCol="0">
              <a:noAutofit/>
            </a:bodyPr>
            <a:lstStyle/>
            <a:p>
              <a:pPr>
                <a:lnSpc>
                  <a:spcPts val="1000"/>
                </a:lnSpc>
              </a:pPr>
              <a:endParaRPr sz="1000"/>
            </a:p>
            <a:p>
              <a:pPr marL="85343">
                <a:lnSpc>
                  <a:spcPct val="95825"/>
                </a:lnSpc>
                <a:spcBef>
                  <a:spcPts val="3123"/>
                </a:spcBef>
              </a:pPr>
              <a:r>
                <a:rPr sz="1200" spc="0" dirty="0" smtClean="0">
                  <a:latin typeface="Times New Roman"/>
                  <a:cs typeface="Times New Roman"/>
                </a:rPr>
                <a:t>X</a:t>
              </a:r>
              <a:endParaRPr sz="1200">
                <a:latin typeface="Times New Roman"/>
                <a:cs typeface="Times New Roman"/>
              </a:endParaRPr>
            </a:p>
          </p:txBody>
        </p:sp>
        <p:sp>
          <p:nvSpPr>
            <p:cNvPr id="27" name="object 27"/>
            <p:cNvSpPr txBox="1"/>
            <p:nvPr/>
          </p:nvSpPr>
          <p:spPr>
            <a:xfrm>
              <a:off x="3277234" y="5008753"/>
              <a:ext cx="365760" cy="1232915"/>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3642995" y="5008753"/>
              <a:ext cx="960374" cy="1232915"/>
            </a:xfrm>
            <a:prstGeom prst="rect">
              <a:avLst/>
            </a:prstGeom>
          </p:spPr>
          <p:txBody>
            <a:bodyPr wrap="square" lIns="0" tIns="0" rIns="0" bIns="0" rtlCol="0">
              <a:noAutofit/>
            </a:bodyPr>
            <a:lstStyle/>
            <a:p>
              <a:pPr>
                <a:lnSpc>
                  <a:spcPts val="1000"/>
                </a:lnSpc>
              </a:pPr>
              <a:endParaRPr sz="1000"/>
            </a:p>
            <a:p>
              <a:pPr marL="416305" marR="419608" algn="ctr">
                <a:lnSpc>
                  <a:spcPct val="95825"/>
                </a:lnSpc>
                <a:spcBef>
                  <a:spcPts val="3123"/>
                </a:spcBef>
              </a:pPr>
              <a:r>
                <a:rPr sz="1200" spc="0" dirty="0" smtClean="0">
                  <a:latin typeface="Times New Roman"/>
                  <a:cs typeface="Times New Roman"/>
                </a:rPr>
                <a:t>6</a:t>
              </a:r>
              <a:endParaRPr sz="1200">
                <a:latin typeface="Times New Roman"/>
                <a:cs typeface="Times New Roman"/>
              </a:endParaRPr>
            </a:p>
          </p:txBody>
        </p:sp>
        <p:sp>
          <p:nvSpPr>
            <p:cNvPr id="25" name="object 25"/>
            <p:cNvSpPr txBox="1"/>
            <p:nvPr/>
          </p:nvSpPr>
          <p:spPr>
            <a:xfrm>
              <a:off x="4603369" y="5008753"/>
              <a:ext cx="771143" cy="1232915"/>
            </a:xfrm>
            <a:prstGeom prst="rect">
              <a:avLst/>
            </a:prstGeom>
          </p:spPr>
          <p:txBody>
            <a:bodyPr wrap="square" lIns="0" tIns="0" rIns="0" bIns="0" rtlCol="0">
              <a:noAutofit/>
            </a:bodyPr>
            <a:lstStyle/>
            <a:p>
              <a:pPr>
                <a:lnSpc>
                  <a:spcPts val="1000"/>
                </a:lnSpc>
              </a:pPr>
              <a:endParaRPr sz="1000"/>
            </a:p>
            <a:p>
              <a:pPr marL="285241" marR="285242" algn="ctr">
                <a:lnSpc>
                  <a:spcPct val="95825"/>
                </a:lnSpc>
                <a:spcBef>
                  <a:spcPts val="3123"/>
                </a:spcBef>
              </a:pPr>
              <a:r>
                <a:rPr sz="1200" spc="0" dirty="0" smtClean="0">
                  <a:latin typeface="Times New Roman"/>
                  <a:cs typeface="Times New Roman"/>
                </a:rPr>
                <a:t>10</a:t>
              </a:r>
              <a:endParaRPr sz="1200">
                <a:latin typeface="Times New Roman"/>
                <a:cs typeface="Times New Roman"/>
              </a:endParaRPr>
            </a:p>
          </p:txBody>
        </p:sp>
        <p:sp>
          <p:nvSpPr>
            <p:cNvPr id="24" name="object 24"/>
            <p:cNvSpPr txBox="1"/>
            <p:nvPr/>
          </p:nvSpPr>
          <p:spPr>
            <a:xfrm>
              <a:off x="5374513" y="5008753"/>
              <a:ext cx="1458849" cy="1232915"/>
            </a:xfrm>
            <a:prstGeom prst="rect">
              <a:avLst/>
            </a:prstGeom>
          </p:spPr>
          <p:txBody>
            <a:bodyPr wrap="square" lIns="0" tIns="0" rIns="0" bIns="0" rtlCol="0">
              <a:noAutofit/>
            </a:bodyPr>
            <a:lstStyle/>
            <a:p>
              <a:pPr marL="68579" marR="42826" algn="just">
                <a:lnSpc>
                  <a:spcPts val="1380"/>
                </a:lnSpc>
                <a:spcBef>
                  <a:spcPts val="69"/>
                </a:spcBef>
              </a:pPr>
              <a:r>
                <a:rPr sz="1200" spc="4" dirty="0" smtClean="0">
                  <a:latin typeface="Times New Roman"/>
                  <a:cs typeface="Times New Roman"/>
                </a:rPr>
                <a:t>S</a:t>
              </a:r>
              <a:r>
                <a:rPr sz="1200" spc="0" dirty="0" smtClean="0">
                  <a:latin typeface="Times New Roman"/>
                  <a:cs typeface="Times New Roman"/>
                </a:rPr>
                <a:t>e 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0" dirty="0" smtClean="0">
                  <a:latin typeface="Times New Roman"/>
                  <a:cs typeface="Times New Roman"/>
                </a:rPr>
                <a:t>a la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 de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ntas,</a:t>
              </a:r>
              <a:r>
                <a:rPr sz="1200" spc="4" dirty="0" smtClean="0">
                  <a:latin typeface="Times New Roman"/>
                  <a:cs typeface="Times New Roman"/>
                </a:rPr>
                <a:t> </a:t>
              </a:r>
              <a:r>
                <a:rPr sz="1200" spc="0" dirty="0" smtClean="0">
                  <a:latin typeface="Times New Roman"/>
                  <a:cs typeface="Times New Roman"/>
                </a:rPr>
                <a:t>sin </a:t>
              </a:r>
              <a:r>
                <a:rPr sz="1200" spc="-4" dirty="0" smtClean="0">
                  <a:latin typeface="Times New Roman"/>
                  <a:cs typeface="Times New Roman"/>
                </a:rPr>
                <a:t>e</a:t>
              </a:r>
              <a:r>
                <a:rPr sz="1200" spc="0" dirty="0" smtClean="0">
                  <a:latin typeface="Times New Roman"/>
                  <a:cs typeface="Times New Roman"/>
                </a:rPr>
                <a:t>mba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4" dirty="0" smtClean="0">
                  <a:latin typeface="Times New Roman"/>
                  <a:cs typeface="Times New Roman"/>
                </a:rPr>
                <a:t> </a:t>
              </a:r>
              <a:r>
                <a:rPr sz="1200" spc="0" dirty="0" smtClean="0">
                  <a:latin typeface="Times New Roman"/>
                  <a:cs typeface="Times New Roman"/>
                </a:rPr>
                <a:t>no</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todas d</a:t>
              </a:r>
              <a:r>
                <a:rPr sz="1200" spc="-4" dirty="0" smtClean="0">
                  <a:latin typeface="Times New Roman"/>
                  <a:cs typeface="Times New Roman"/>
                </a:rPr>
                <a:t>e</a:t>
              </a:r>
              <a:r>
                <a:rPr sz="1200" spc="0" dirty="0" smtClean="0">
                  <a:latin typeface="Times New Roman"/>
                  <a:cs typeface="Times New Roman"/>
                </a:rPr>
                <a:t>bido</a:t>
              </a:r>
              <a:r>
                <a:rPr sz="1200" spc="5" dirty="0" smtClean="0">
                  <a:latin typeface="Times New Roman"/>
                  <a:cs typeface="Times New Roman"/>
                </a:rPr>
                <a:t> </a:t>
              </a:r>
              <a:r>
                <a:rPr sz="1200" spc="0" dirty="0" smtClean="0">
                  <a:latin typeface="Times New Roman"/>
                  <a:cs typeface="Times New Roman"/>
                </a:rPr>
                <a:t>a la 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de 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50" dirty="0" smtClean="0">
                  <a:latin typeface="Times New Roman"/>
                  <a:cs typeface="Times New Roman"/>
                </a:rPr>
                <a:t> </a:t>
              </a:r>
              <a:r>
                <a:rPr sz="1200" spc="0" dirty="0" smtClean="0">
                  <a:latin typeface="Times New Roman"/>
                  <a:cs typeface="Times New Roman"/>
                </a:rPr>
                <a:t>y </a:t>
              </a:r>
              <a:r>
                <a:rPr sz="1200" spc="14" dirty="0" smtClean="0">
                  <a:latin typeface="Times New Roman"/>
                  <a:cs typeface="Times New Roman"/>
                </a:rPr>
                <a:t>l</a:t>
              </a:r>
              <a:r>
                <a:rPr sz="1200" spc="0" dirty="0" smtClean="0">
                  <a:latin typeface="Times New Roman"/>
                  <a:cs typeface="Times New Roman"/>
                </a:rPr>
                <a:t>a</a:t>
              </a:r>
              <a:r>
                <a:rPr sz="1200" spc="2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 tr</a:t>
              </a:r>
              <a:r>
                <a:rPr sz="1200" spc="-4" dirty="0" smtClean="0">
                  <a:latin typeface="Times New Roman"/>
                  <a:cs typeface="Times New Roman"/>
                </a:rPr>
                <a:t>a</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4" dirty="0" smtClean="0">
                  <a:latin typeface="Times New Roman"/>
                  <a:cs typeface="Times New Roman"/>
                </a:rPr>
                <a:t> </a:t>
              </a:r>
              <a:r>
                <a:rPr sz="1200" spc="0" dirty="0" smtClean="0">
                  <a:latin typeface="Times New Roman"/>
                  <a:cs typeface="Times New Roman"/>
                </a:rPr>
                <a:t>que man</a:t>
              </a:r>
              <a:r>
                <a:rPr sz="1200" spc="-4" dirty="0" smtClean="0">
                  <a:latin typeface="Times New Roman"/>
                  <a:cs typeface="Times New Roman"/>
                </a:rPr>
                <a:t>e</a:t>
              </a:r>
              <a:r>
                <a:rPr sz="1200" spc="0" dirty="0" smtClean="0">
                  <a:latin typeface="Times New Roman"/>
                  <a:cs typeface="Times New Roman"/>
                </a:rPr>
                <a:t>jan.</a:t>
              </a:r>
              <a:endParaRPr sz="1200">
                <a:latin typeface="Times New Roman"/>
                <a:cs typeface="Times New Roman"/>
              </a:endParaRPr>
            </a:p>
          </p:txBody>
        </p:sp>
        <p:sp>
          <p:nvSpPr>
            <p:cNvPr id="23" name="object 23"/>
            <p:cNvSpPr txBox="1"/>
            <p:nvPr/>
          </p:nvSpPr>
          <p:spPr>
            <a:xfrm>
              <a:off x="1371854" y="6241668"/>
              <a:ext cx="309372" cy="1058037"/>
            </a:xfrm>
            <a:prstGeom prst="rect">
              <a:avLst/>
            </a:prstGeom>
          </p:spPr>
          <p:txBody>
            <a:bodyPr wrap="square" lIns="0" tIns="0" rIns="0" bIns="0" rtlCol="0">
              <a:noAutofit/>
            </a:bodyPr>
            <a:lstStyle/>
            <a:p>
              <a:pPr>
                <a:lnSpc>
                  <a:spcPts val="1300"/>
                </a:lnSpc>
                <a:spcBef>
                  <a:spcPts val="66"/>
                </a:spcBef>
              </a:pPr>
              <a:endParaRPr sz="1300"/>
            </a:p>
            <a:p>
              <a:pPr marL="77723">
                <a:lnSpc>
                  <a:spcPct val="95825"/>
                </a:lnSpc>
              </a:pPr>
              <a:r>
                <a:rPr sz="1200" spc="0" dirty="0" smtClean="0">
                  <a:latin typeface="Times New Roman"/>
                  <a:cs typeface="Times New Roman"/>
                </a:rPr>
                <a:t>37</a:t>
              </a:r>
              <a:endParaRPr sz="1200">
                <a:latin typeface="Times New Roman"/>
                <a:cs typeface="Times New Roman"/>
              </a:endParaRPr>
            </a:p>
          </p:txBody>
        </p:sp>
        <p:sp>
          <p:nvSpPr>
            <p:cNvPr id="22" name="object 22"/>
            <p:cNvSpPr txBox="1"/>
            <p:nvPr/>
          </p:nvSpPr>
          <p:spPr>
            <a:xfrm>
              <a:off x="1681226" y="6241668"/>
              <a:ext cx="1315592" cy="1058037"/>
            </a:xfrm>
            <a:prstGeom prst="rect">
              <a:avLst/>
            </a:prstGeom>
          </p:spPr>
          <p:txBody>
            <a:bodyPr wrap="square" lIns="0" tIns="0" rIns="0" bIns="0" rtlCol="0">
              <a:noAutofit/>
            </a:bodyPr>
            <a:lstStyle/>
            <a:p>
              <a:pPr marL="67055">
                <a:lnSpc>
                  <a:spcPts val="1365"/>
                </a:lnSpc>
                <a:spcBef>
                  <a:spcPts val="68"/>
                </a:spcBef>
              </a:pPr>
              <a:r>
                <a:rPr sz="1200" spc="4" dirty="0" smtClean="0">
                  <a:latin typeface="Times New Roman"/>
                  <a:cs typeface="Times New Roman"/>
                </a:rPr>
                <a:t>¿S</a:t>
              </a:r>
              <a:r>
                <a:rPr sz="1200" spc="0" dirty="0" smtClean="0">
                  <a:latin typeface="Times New Roman"/>
                  <a:cs typeface="Times New Roman"/>
                </a:rPr>
                <a:t>e  </a:t>
              </a:r>
              <a:r>
                <a:rPr sz="1200" spc="175" dirty="0" smtClean="0">
                  <a:latin typeface="Times New Roman"/>
                  <a:cs typeface="Times New Roman"/>
                </a:rPr>
                <a:t> </a:t>
              </a:r>
              <a:r>
                <a:rPr sz="1200" spc="0" dirty="0" smtClean="0">
                  <a:latin typeface="Times New Roman"/>
                  <a:cs typeface="Times New Roman"/>
                </a:rPr>
                <a:t>sup</a:t>
              </a:r>
              <a:r>
                <a:rPr sz="1200" spc="-4" dirty="0" smtClean="0">
                  <a:latin typeface="Times New Roman"/>
                  <a:cs typeface="Times New Roman"/>
                </a:rPr>
                <a:t>e</a:t>
              </a:r>
              <a:r>
                <a:rPr sz="1200" spc="0" dirty="0" smtClean="0">
                  <a:latin typeface="Times New Roman"/>
                  <a:cs typeface="Times New Roman"/>
                </a:rPr>
                <a:t>rvisa  </a:t>
              </a:r>
              <a:r>
                <a:rPr sz="1200" spc="175"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a:p>
              <a:pPr marL="67055" marR="43893">
                <a:lnSpc>
                  <a:spcPct val="95825"/>
                </a:lnSpc>
              </a:pP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ta 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a:t>
              </a:r>
              <a:r>
                <a:rPr sz="1200" spc="289" dirty="0" smtClean="0">
                  <a:latin typeface="Times New Roman"/>
                  <a:cs typeface="Times New Roman"/>
                </a:rPr>
                <a:t> </a:t>
              </a:r>
              <a:r>
                <a:rPr sz="1200" spc="0" dirty="0" smtClean="0">
                  <a:latin typeface="Times New Roman"/>
                  <a:cs typeface="Times New Roman"/>
                </a:rPr>
                <a:t>de 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        </a:t>
              </a:r>
              <a:r>
                <a:rPr sz="1200" spc="180" dirty="0" smtClean="0">
                  <a:latin typeface="Times New Roman"/>
                  <a:cs typeface="Times New Roman"/>
                </a:rPr>
                <a:t> </a:t>
              </a:r>
              <a:r>
                <a:rPr sz="1200" spc="0" dirty="0" smtClean="0">
                  <a:latin typeface="Times New Roman"/>
                  <a:cs typeface="Times New Roman"/>
                </a:rPr>
                <a:t>a </a:t>
              </a:r>
              <a:r>
                <a:rPr sz="1200" spc="-4" dirty="0" smtClean="0">
                  <a:latin typeface="Times New Roman"/>
                  <a:cs typeface="Times New Roman"/>
                </a:rPr>
                <a:t>e</a:t>
              </a:r>
              <a:r>
                <a:rPr sz="1200" spc="0" dirty="0" smtClean="0">
                  <a:latin typeface="Times New Roman"/>
                  <a:cs typeface="Times New Roman"/>
                </a:rPr>
                <a:t>nt</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t>
              </a:r>
              <a:r>
                <a:rPr sz="1200" spc="0" dirty="0" smtClean="0">
                  <a:latin typeface="Times New Roman"/>
                  <a:cs typeface="Times New Roman"/>
                </a:rPr>
                <a:t>ontrol?</a:t>
              </a:r>
              <a:endParaRPr sz="1200">
                <a:latin typeface="Times New Roman"/>
                <a:cs typeface="Times New Roman"/>
              </a:endParaRPr>
            </a:p>
          </p:txBody>
        </p:sp>
        <p:sp>
          <p:nvSpPr>
            <p:cNvPr id="21" name="object 21"/>
            <p:cNvSpPr txBox="1"/>
            <p:nvPr/>
          </p:nvSpPr>
          <p:spPr>
            <a:xfrm>
              <a:off x="2996819" y="6241668"/>
              <a:ext cx="280415" cy="1058037"/>
            </a:xfrm>
            <a:prstGeom prst="rect">
              <a:avLst/>
            </a:prstGeom>
          </p:spPr>
          <p:txBody>
            <a:bodyPr wrap="square" lIns="0" tIns="0" rIns="0" bIns="0" rtlCol="0">
              <a:noAutofit/>
            </a:bodyPr>
            <a:lstStyle/>
            <a:p>
              <a:pPr>
                <a:lnSpc>
                  <a:spcPts val="1300"/>
                </a:lnSpc>
                <a:spcBef>
                  <a:spcPts val="66"/>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20" name="object 20"/>
            <p:cNvSpPr txBox="1"/>
            <p:nvPr/>
          </p:nvSpPr>
          <p:spPr>
            <a:xfrm>
              <a:off x="3277234" y="6241668"/>
              <a:ext cx="365760" cy="1058037"/>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3642995" y="6241668"/>
              <a:ext cx="960374" cy="1058037"/>
            </a:xfrm>
            <a:prstGeom prst="rect">
              <a:avLst/>
            </a:prstGeom>
          </p:spPr>
          <p:txBody>
            <a:bodyPr wrap="square" lIns="0" tIns="0" rIns="0" bIns="0" rtlCol="0">
              <a:noAutofit/>
            </a:bodyPr>
            <a:lstStyle/>
            <a:p>
              <a:pPr>
                <a:lnSpc>
                  <a:spcPts val="1300"/>
                </a:lnSpc>
                <a:spcBef>
                  <a:spcPts val="66"/>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8" name="object 18"/>
            <p:cNvSpPr txBox="1"/>
            <p:nvPr/>
          </p:nvSpPr>
          <p:spPr>
            <a:xfrm>
              <a:off x="4603369" y="6241668"/>
              <a:ext cx="771143" cy="1058037"/>
            </a:xfrm>
            <a:prstGeom prst="rect">
              <a:avLst/>
            </a:prstGeom>
          </p:spPr>
          <p:txBody>
            <a:bodyPr wrap="square" lIns="0" tIns="0" rIns="0" bIns="0" rtlCol="0">
              <a:noAutofit/>
            </a:bodyPr>
            <a:lstStyle/>
            <a:p>
              <a:pPr>
                <a:lnSpc>
                  <a:spcPts val="1300"/>
                </a:lnSpc>
                <a:spcBef>
                  <a:spcPts val="66"/>
                </a:spcBef>
              </a:pPr>
              <a:endParaRPr sz="1300"/>
            </a:p>
            <a:p>
              <a:pPr marL="285241" marR="285242"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7" name="object 17"/>
            <p:cNvSpPr txBox="1"/>
            <p:nvPr/>
          </p:nvSpPr>
          <p:spPr>
            <a:xfrm>
              <a:off x="5374513" y="6241668"/>
              <a:ext cx="1458849" cy="1058037"/>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371854" y="7299706"/>
              <a:ext cx="309372" cy="1057655"/>
            </a:xfrm>
            <a:prstGeom prst="rect">
              <a:avLst/>
            </a:prstGeom>
          </p:spPr>
          <p:txBody>
            <a:bodyPr wrap="square" lIns="0" tIns="0" rIns="0" bIns="0" rtlCol="0">
              <a:noAutofit/>
            </a:bodyPr>
            <a:lstStyle/>
            <a:p>
              <a:pPr>
                <a:lnSpc>
                  <a:spcPts val="1300"/>
                </a:lnSpc>
                <a:spcBef>
                  <a:spcPts val="63"/>
                </a:spcBef>
              </a:pPr>
              <a:endParaRPr sz="1300"/>
            </a:p>
            <a:p>
              <a:pPr marL="77723">
                <a:lnSpc>
                  <a:spcPct val="95825"/>
                </a:lnSpc>
              </a:pPr>
              <a:r>
                <a:rPr sz="1200" spc="0" dirty="0" smtClean="0">
                  <a:latin typeface="Times New Roman"/>
                  <a:cs typeface="Times New Roman"/>
                </a:rPr>
                <a:t>38</a:t>
              </a:r>
              <a:endParaRPr sz="1200">
                <a:latin typeface="Times New Roman"/>
                <a:cs typeface="Times New Roman"/>
              </a:endParaRPr>
            </a:p>
          </p:txBody>
        </p:sp>
        <p:sp>
          <p:nvSpPr>
            <p:cNvPr id="15" name="object 15"/>
            <p:cNvSpPr txBox="1"/>
            <p:nvPr/>
          </p:nvSpPr>
          <p:spPr>
            <a:xfrm>
              <a:off x="1681226" y="7299706"/>
              <a:ext cx="1315592" cy="1057655"/>
            </a:xfrm>
            <a:prstGeom prst="rect">
              <a:avLst/>
            </a:prstGeom>
          </p:spPr>
          <p:txBody>
            <a:bodyPr wrap="square" lIns="0" tIns="0" rIns="0" bIns="0" rtlCol="0">
              <a:noAutofit/>
            </a:bodyPr>
            <a:lstStyle/>
            <a:p>
              <a:pPr marL="67055" marR="44045" algn="just">
                <a:lnSpc>
                  <a:spcPts val="1380"/>
                </a:lnSpc>
                <a:spcBef>
                  <a:spcPts val="69"/>
                </a:spcBef>
              </a:pPr>
              <a:r>
                <a:rPr sz="1200" spc="4" dirty="0" smtClean="0">
                  <a:latin typeface="Times New Roman"/>
                  <a:cs typeface="Times New Roman"/>
                </a:rPr>
                <a:t>¿S</a:t>
              </a:r>
              <a:r>
                <a:rPr sz="1200" spc="0" dirty="0" smtClean="0">
                  <a:latin typeface="Times New Roman"/>
                  <a:cs typeface="Times New Roman"/>
                </a:rPr>
                <a:t>e mon</a:t>
              </a:r>
              <a:r>
                <a:rPr sz="1200" spc="-4" dirty="0" smtClean="0">
                  <a:latin typeface="Times New Roman"/>
                  <a:cs typeface="Times New Roman"/>
                </a:rPr>
                <a:t>i</a:t>
              </a:r>
              <a:r>
                <a:rPr sz="1200" spc="0" dirty="0" smtClean="0">
                  <a:latin typeface="Times New Roman"/>
                  <a:cs typeface="Times New Roman"/>
                </a:rPr>
                <a:t>tor</a:t>
              </a:r>
              <a:r>
                <a:rPr sz="1200" spc="-4" dirty="0" smtClean="0">
                  <a:latin typeface="Times New Roman"/>
                  <a:cs typeface="Times New Roman"/>
                </a:rPr>
                <a:t>e</a:t>
              </a:r>
              <a:r>
                <a:rPr sz="1200" spc="0" dirty="0" smtClean="0">
                  <a:latin typeface="Times New Roman"/>
                  <a:cs typeface="Times New Roman"/>
                </a:rPr>
                <a:t>a </a:t>
              </a:r>
              <a:r>
                <a:rPr sz="1200" spc="-4" dirty="0" smtClean="0">
                  <a:latin typeface="Times New Roman"/>
                  <a:cs typeface="Times New Roman"/>
                </a:rPr>
                <a:t>c</a:t>
              </a:r>
              <a:r>
                <a:rPr sz="1200" spc="0" dirty="0" smtClean="0">
                  <a:latin typeface="Times New Roman"/>
                  <a:cs typeface="Times New Roman"/>
                </a:rPr>
                <a:t>onst</a:t>
              </a:r>
              <a:r>
                <a:rPr sz="1200" spc="-4" dirty="0" smtClean="0">
                  <a:latin typeface="Times New Roman"/>
                  <a:cs typeface="Times New Roman"/>
                </a:rPr>
                <a:t>a</a:t>
              </a:r>
              <a:r>
                <a:rPr sz="1200" spc="0" dirty="0" smtClean="0">
                  <a:latin typeface="Times New Roman"/>
                  <a:cs typeface="Times New Roman"/>
                </a:rPr>
                <a:t>ntem</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a:p>
              <a:pPr marL="67055" marR="45265" algn="just">
                <a:lnSpc>
                  <a:spcPts val="1380"/>
                </a:lnSpc>
              </a:pPr>
              <a:r>
                <a:rPr sz="1200" spc="0" dirty="0" smtClean="0">
                  <a:latin typeface="Times New Roman"/>
                  <a:cs typeface="Times New Roman"/>
                </a:rPr>
                <a:t>que se</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los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 manu</a:t>
              </a:r>
              <a:r>
                <a:rPr sz="1200" spc="-4" dirty="0" smtClean="0">
                  <a:latin typeface="Times New Roman"/>
                  <a:cs typeface="Times New Roman"/>
                </a:rPr>
                <a:t>a</a:t>
              </a:r>
              <a:r>
                <a:rPr sz="1200" spc="0" dirty="0" smtClean="0">
                  <a:latin typeface="Times New Roman"/>
                  <a:cs typeface="Times New Roman"/>
                </a:rPr>
                <a:t>les?</a:t>
              </a:r>
              <a:endParaRPr sz="1200">
                <a:latin typeface="Times New Roman"/>
                <a:cs typeface="Times New Roman"/>
              </a:endParaRPr>
            </a:p>
          </p:txBody>
        </p:sp>
        <p:sp>
          <p:nvSpPr>
            <p:cNvPr id="14" name="object 14"/>
            <p:cNvSpPr txBox="1"/>
            <p:nvPr/>
          </p:nvSpPr>
          <p:spPr>
            <a:xfrm>
              <a:off x="2996819" y="7299706"/>
              <a:ext cx="280415" cy="1057655"/>
            </a:xfrm>
            <a:prstGeom prst="rect">
              <a:avLst/>
            </a:prstGeom>
          </p:spPr>
          <p:txBody>
            <a:bodyPr wrap="square" lIns="0" tIns="0" rIns="0" bIns="0" rtlCol="0">
              <a:noAutofit/>
            </a:bodyPr>
            <a:lstStyle/>
            <a:p>
              <a:pPr>
                <a:lnSpc>
                  <a:spcPts val="1300"/>
                </a:lnSpc>
                <a:spcBef>
                  <a:spcPts val="63"/>
                </a:spcBef>
              </a:pPr>
              <a:endParaRPr sz="1300"/>
            </a:p>
            <a:p>
              <a:pPr marL="85343">
                <a:lnSpc>
                  <a:spcPct val="95825"/>
                </a:lnSpc>
              </a:pPr>
              <a:r>
                <a:rPr sz="1200" spc="0" dirty="0" smtClean="0">
                  <a:latin typeface="Times New Roman"/>
                  <a:cs typeface="Times New Roman"/>
                </a:rPr>
                <a:t>X</a:t>
              </a:r>
              <a:endParaRPr sz="1200">
                <a:latin typeface="Times New Roman"/>
                <a:cs typeface="Times New Roman"/>
              </a:endParaRPr>
            </a:p>
          </p:txBody>
        </p:sp>
        <p:sp>
          <p:nvSpPr>
            <p:cNvPr id="13" name="object 13"/>
            <p:cNvSpPr txBox="1"/>
            <p:nvPr/>
          </p:nvSpPr>
          <p:spPr>
            <a:xfrm>
              <a:off x="3277234" y="7299706"/>
              <a:ext cx="365760" cy="1057655"/>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3642995" y="7299706"/>
              <a:ext cx="960374" cy="1057655"/>
            </a:xfrm>
            <a:prstGeom prst="rect">
              <a:avLst/>
            </a:prstGeom>
          </p:spPr>
          <p:txBody>
            <a:bodyPr wrap="square" lIns="0" tIns="0" rIns="0" bIns="0" rtlCol="0">
              <a:noAutofit/>
            </a:bodyPr>
            <a:lstStyle/>
            <a:p>
              <a:pPr>
                <a:lnSpc>
                  <a:spcPts val="1300"/>
                </a:lnSpc>
                <a:spcBef>
                  <a:spcPts val="63"/>
                </a:spcBef>
              </a:pPr>
              <a:endParaRPr sz="1300"/>
            </a:p>
            <a:p>
              <a:pPr marL="378205" marR="381508"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1" name="object 11"/>
            <p:cNvSpPr txBox="1"/>
            <p:nvPr/>
          </p:nvSpPr>
          <p:spPr>
            <a:xfrm>
              <a:off x="4603369" y="7299706"/>
              <a:ext cx="771143" cy="1057655"/>
            </a:xfrm>
            <a:prstGeom prst="rect">
              <a:avLst/>
            </a:prstGeom>
          </p:spPr>
          <p:txBody>
            <a:bodyPr wrap="square" lIns="0" tIns="0" rIns="0" bIns="0" rtlCol="0">
              <a:noAutofit/>
            </a:bodyPr>
            <a:lstStyle/>
            <a:p>
              <a:pPr>
                <a:lnSpc>
                  <a:spcPts val="1300"/>
                </a:lnSpc>
                <a:spcBef>
                  <a:spcPts val="63"/>
                </a:spcBef>
              </a:pPr>
              <a:endParaRPr sz="1300"/>
            </a:p>
            <a:p>
              <a:pPr marL="285241" marR="285242" algn="ctr">
                <a:lnSpc>
                  <a:spcPct val="95825"/>
                </a:lnSpc>
              </a:pPr>
              <a:r>
                <a:rPr sz="1200" spc="0" dirty="0" smtClean="0">
                  <a:latin typeface="Times New Roman"/>
                  <a:cs typeface="Times New Roman"/>
                </a:rPr>
                <a:t>10</a:t>
              </a:r>
              <a:endParaRPr sz="1200">
                <a:latin typeface="Times New Roman"/>
                <a:cs typeface="Times New Roman"/>
              </a:endParaRPr>
            </a:p>
          </p:txBody>
        </p:sp>
        <p:sp>
          <p:nvSpPr>
            <p:cNvPr id="10" name="object 10"/>
            <p:cNvSpPr txBox="1"/>
            <p:nvPr/>
          </p:nvSpPr>
          <p:spPr>
            <a:xfrm>
              <a:off x="5374513" y="7299706"/>
              <a:ext cx="1458849" cy="1057655"/>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371854" y="8357361"/>
              <a:ext cx="2271141" cy="356870"/>
            </a:xfrm>
            <a:prstGeom prst="rect">
              <a:avLst/>
            </a:prstGeom>
          </p:spPr>
          <p:txBody>
            <a:bodyPr wrap="square" lIns="0" tIns="0" rIns="0" bIns="0" rtlCol="0">
              <a:noAutofit/>
            </a:bodyPr>
            <a:lstStyle/>
            <a:p>
              <a:pPr marL="844549" marR="843864" algn="ctr">
                <a:lnSpc>
                  <a:spcPct val="95825"/>
                </a:lnSpc>
                <a:spcBef>
                  <a:spcPts val="10"/>
                </a:spcBef>
              </a:pPr>
              <a:r>
                <a:rPr sz="1200" b="1" spc="0" dirty="0" smtClean="0">
                  <a:latin typeface="Times New Roman"/>
                  <a:cs typeface="Times New Roman"/>
                </a:rPr>
                <a:t>TO</a:t>
              </a:r>
              <a:r>
                <a:rPr sz="1200" b="1" spc="4" dirty="0" smtClean="0">
                  <a:latin typeface="Times New Roman"/>
                  <a:cs typeface="Times New Roman"/>
                </a:rPr>
                <a:t>T</a:t>
              </a:r>
              <a:r>
                <a:rPr sz="1200" b="1" spc="0" dirty="0" smtClean="0">
                  <a:latin typeface="Times New Roman"/>
                  <a:cs typeface="Times New Roman"/>
                </a:rPr>
                <a:t>AL</a:t>
              </a:r>
              <a:endParaRPr sz="1200">
                <a:latin typeface="Times New Roman"/>
                <a:cs typeface="Times New Roman"/>
              </a:endParaRPr>
            </a:p>
          </p:txBody>
        </p:sp>
        <p:sp>
          <p:nvSpPr>
            <p:cNvPr id="8" name="object 8"/>
            <p:cNvSpPr txBox="1"/>
            <p:nvPr/>
          </p:nvSpPr>
          <p:spPr>
            <a:xfrm>
              <a:off x="3642995" y="8357361"/>
              <a:ext cx="960374" cy="356870"/>
            </a:xfrm>
            <a:prstGeom prst="rect">
              <a:avLst/>
            </a:prstGeom>
          </p:spPr>
          <p:txBody>
            <a:bodyPr wrap="square" lIns="0" tIns="0" rIns="0" bIns="0" rtlCol="0">
              <a:noAutofit/>
            </a:bodyPr>
            <a:lstStyle/>
            <a:p>
              <a:pPr marL="340105" marR="343408" algn="ctr">
                <a:lnSpc>
                  <a:spcPct val="95825"/>
                </a:lnSpc>
                <a:spcBef>
                  <a:spcPts val="10"/>
                </a:spcBef>
              </a:pPr>
              <a:r>
                <a:rPr sz="1200" b="1" spc="0" dirty="0" smtClean="0">
                  <a:latin typeface="Times New Roman"/>
                  <a:cs typeface="Times New Roman"/>
                </a:rPr>
                <a:t>291</a:t>
              </a:r>
              <a:endParaRPr sz="1200">
                <a:latin typeface="Times New Roman"/>
                <a:cs typeface="Times New Roman"/>
              </a:endParaRPr>
            </a:p>
          </p:txBody>
        </p:sp>
        <p:sp>
          <p:nvSpPr>
            <p:cNvPr id="7" name="object 7"/>
            <p:cNvSpPr txBox="1"/>
            <p:nvPr/>
          </p:nvSpPr>
          <p:spPr>
            <a:xfrm>
              <a:off x="4603369" y="8357361"/>
              <a:ext cx="771143" cy="356870"/>
            </a:xfrm>
            <a:prstGeom prst="rect">
              <a:avLst/>
            </a:prstGeom>
          </p:spPr>
          <p:txBody>
            <a:bodyPr wrap="square" lIns="0" tIns="0" rIns="0" bIns="0" rtlCol="0">
              <a:noAutofit/>
            </a:bodyPr>
            <a:lstStyle/>
            <a:p>
              <a:pPr marL="247141" marR="247142" algn="ctr">
                <a:lnSpc>
                  <a:spcPct val="95825"/>
                </a:lnSpc>
                <a:spcBef>
                  <a:spcPts val="10"/>
                </a:spcBef>
              </a:pPr>
              <a:r>
                <a:rPr sz="1200" b="1" spc="0" dirty="0" smtClean="0">
                  <a:latin typeface="Times New Roman"/>
                  <a:cs typeface="Times New Roman"/>
                </a:rPr>
                <a:t>380</a:t>
              </a:r>
              <a:endParaRPr sz="1200">
                <a:latin typeface="Times New Roman"/>
                <a:cs typeface="Times New Roman"/>
              </a:endParaRPr>
            </a:p>
          </p:txBody>
        </p:sp>
        <p:sp>
          <p:nvSpPr>
            <p:cNvPr id="6" name="object 6"/>
            <p:cNvSpPr txBox="1"/>
            <p:nvPr/>
          </p:nvSpPr>
          <p:spPr>
            <a:xfrm>
              <a:off x="5374513" y="8357361"/>
              <a:ext cx="1458849" cy="35687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371854" y="8714231"/>
              <a:ext cx="2271141" cy="182880"/>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642995" y="8714231"/>
              <a:ext cx="3190367" cy="182880"/>
            </a:xfrm>
            <a:prstGeom prst="rect">
              <a:avLst/>
            </a:prstGeom>
          </p:spPr>
          <p:txBody>
            <a:bodyPr wrap="square" lIns="0" tIns="0" rIns="0" bIns="0" rtlCol="0">
              <a:noAutofit/>
            </a:bodyPr>
            <a:lstStyle/>
            <a:p>
              <a:pPr marL="68579">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8897112"/>
              <a:ext cx="2271141"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OR </a:t>
              </a:r>
              <a:r>
                <a:rPr sz="1200" b="1" spc="-14" dirty="0" smtClean="0">
                  <a:latin typeface="Times New Roman"/>
                  <a:cs typeface="Times New Roman"/>
                </a:rPr>
                <a:t>P</a:t>
              </a:r>
              <a:r>
                <a:rPr sz="1200" b="1" spc="0" dirty="0" smtClean="0">
                  <a:latin typeface="Times New Roman"/>
                  <a:cs typeface="Times New Roman"/>
                </a:rPr>
                <a:t>OR: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a:t>
              </a:r>
              <a:r>
                <a:rPr sz="1200" spc="14" dirty="0" smtClean="0">
                  <a:latin typeface="Times New Roman"/>
                  <a:cs typeface="Times New Roman"/>
                </a:rPr>
                <a:t>R</a:t>
              </a:r>
              <a:r>
                <a:rPr sz="1200" spc="0" dirty="0" smtClean="0">
                  <a:latin typeface="Times New Roman"/>
                  <a:cs typeface="Times New Roman"/>
                </a:rPr>
                <a:t>.</a:t>
              </a:r>
              <a:r>
                <a:rPr sz="1200" spc="4" dirty="0" smtClean="0">
                  <a:latin typeface="Times New Roman"/>
                  <a:cs typeface="Times New Roman"/>
                </a:rPr>
                <a:t>S</a:t>
              </a:r>
              <a:r>
                <a:rPr sz="1200" spc="0" dirty="0" smtClean="0">
                  <a:latin typeface="Times New Roman"/>
                  <a:cs typeface="Times New Roman"/>
                </a:rPr>
                <a:t>.</a:t>
              </a:r>
              <a:endParaRPr sz="1200">
                <a:latin typeface="Times New Roman"/>
                <a:cs typeface="Times New Roman"/>
              </a:endParaRPr>
            </a:p>
          </p:txBody>
        </p:sp>
        <p:sp>
          <p:nvSpPr>
            <p:cNvPr id="2" name="object 2"/>
            <p:cNvSpPr txBox="1"/>
            <p:nvPr/>
          </p:nvSpPr>
          <p:spPr>
            <a:xfrm>
              <a:off x="3642995" y="8897112"/>
              <a:ext cx="3190367"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18/12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30 Grupo"/>
          <p:cNvGrpSpPr/>
          <p:nvPr/>
        </p:nvGrpSpPr>
        <p:grpSpPr>
          <a:xfrm>
            <a:off x="2381376" y="1243836"/>
            <a:ext cx="5461508" cy="7584695"/>
            <a:chOff x="1371854" y="1428241"/>
            <a:chExt cx="5461508" cy="7584695"/>
          </a:xfrm>
        </p:grpSpPr>
        <p:sp>
          <p:nvSpPr>
            <p:cNvPr id="14" name="object 14"/>
            <p:cNvSpPr/>
            <p:nvPr/>
          </p:nvSpPr>
          <p:spPr>
            <a:xfrm>
              <a:off x="1390650" y="1457325"/>
              <a:ext cx="962025" cy="497204"/>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1374902" y="143129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1374902" y="2665729"/>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1374902" y="8647176"/>
              <a:ext cx="2591054" cy="0"/>
            </a:xfrm>
            <a:custGeom>
              <a:avLst/>
              <a:gdLst/>
              <a:ahLst/>
              <a:cxnLst/>
              <a:rect l="l" t="t" r="r" b="b"/>
              <a:pathLst>
                <a:path w="2591054">
                  <a:moveTo>
                    <a:pt x="0" y="0"/>
                  </a:moveTo>
                  <a:lnTo>
                    <a:pt x="2591054" y="0"/>
                  </a:lnTo>
                </a:path>
              </a:pathLst>
            </a:custGeom>
            <a:ln w="7365">
              <a:solidFill>
                <a:srgbClr val="000000"/>
              </a:solidFill>
            </a:ln>
          </p:spPr>
          <p:txBody>
            <a:bodyPr wrap="square" lIns="0" tIns="0" rIns="0" bIns="0" rtlCol="0">
              <a:noAutofit/>
            </a:bodyPr>
            <a:lstStyle/>
            <a:p>
              <a:endParaRPr/>
            </a:p>
          </p:txBody>
        </p:sp>
        <p:sp>
          <p:nvSpPr>
            <p:cNvPr id="18" name="object 18"/>
            <p:cNvSpPr/>
            <p:nvPr/>
          </p:nvSpPr>
          <p:spPr>
            <a:xfrm>
              <a:off x="3972179" y="8647176"/>
              <a:ext cx="2858134" cy="0"/>
            </a:xfrm>
            <a:custGeom>
              <a:avLst/>
              <a:gdLst/>
              <a:ahLst/>
              <a:cxnLst/>
              <a:rect l="l" t="t" r="r" b="b"/>
              <a:pathLst>
                <a:path w="2858134">
                  <a:moveTo>
                    <a:pt x="0" y="0"/>
                  </a:moveTo>
                  <a:lnTo>
                    <a:pt x="2858134" y="0"/>
                  </a:lnTo>
                </a:path>
              </a:pathLst>
            </a:custGeom>
            <a:ln w="7365">
              <a:solidFill>
                <a:srgbClr val="000000"/>
              </a:solidFill>
            </a:ln>
          </p:spPr>
          <p:txBody>
            <a:bodyPr wrap="square" lIns="0" tIns="0" rIns="0" bIns="0" rtlCol="0">
              <a:noAutofit/>
            </a:bodyPr>
            <a:lstStyle/>
            <a:p>
              <a:endParaRPr/>
            </a:p>
          </p:txBody>
        </p:sp>
        <p:sp>
          <p:nvSpPr>
            <p:cNvPr id="19" name="object 19"/>
            <p:cNvSpPr/>
            <p:nvPr/>
          </p:nvSpPr>
          <p:spPr>
            <a:xfrm>
              <a:off x="1374902" y="8828531"/>
              <a:ext cx="2591054" cy="0"/>
            </a:xfrm>
            <a:custGeom>
              <a:avLst/>
              <a:gdLst/>
              <a:ahLst/>
              <a:cxnLst/>
              <a:rect l="l" t="t" r="r" b="b"/>
              <a:pathLst>
                <a:path w="2591054">
                  <a:moveTo>
                    <a:pt x="0" y="0"/>
                  </a:moveTo>
                  <a:lnTo>
                    <a:pt x="2591054" y="0"/>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3972179" y="8828531"/>
              <a:ext cx="2858134" cy="0"/>
            </a:xfrm>
            <a:custGeom>
              <a:avLst/>
              <a:gdLst/>
              <a:ahLst/>
              <a:cxnLst/>
              <a:rect l="l" t="t" r="r" b="b"/>
              <a:pathLst>
                <a:path w="2858134">
                  <a:moveTo>
                    <a:pt x="0" y="0"/>
                  </a:moveTo>
                  <a:lnTo>
                    <a:pt x="2858134" y="0"/>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371854" y="1428242"/>
              <a:ext cx="0" cy="7584694"/>
            </a:xfrm>
            <a:custGeom>
              <a:avLst/>
              <a:gdLst/>
              <a:ahLst/>
              <a:cxnLst/>
              <a:rect l="l" t="t" r="r" b="b"/>
              <a:pathLst>
                <a:path h="7584694">
                  <a:moveTo>
                    <a:pt x="0" y="0"/>
                  </a:moveTo>
                  <a:lnTo>
                    <a:pt x="0" y="7584694"/>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1374902" y="9009888"/>
              <a:ext cx="2591054" cy="0"/>
            </a:xfrm>
            <a:custGeom>
              <a:avLst/>
              <a:gdLst/>
              <a:ahLst/>
              <a:cxnLst/>
              <a:rect l="l" t="t" r="r" b="b"/>
              <a:pathLst>
                <a:path w="2591054">
                  <a:moveTo>
                    <a:pt x="0" y="0"/>
                  </a:moveTo>
                  <a:lnTo>
                    <a:pt x="2591054" y="0"/>
                  </a:lnTo>
                </a:path>
              </a:pathLst>
            </a:custGeom>
            <a:ln w="7365">
              <a:solidFill>
                <a:srgbClr val="000000"/>
              </a:solidFill>
            </a:ln>
          </p:spPr>
          <p:txBody>
            <a:bodyPr wrap="square" lIns="0" tIns="0" rIns="0" bIns="0" rtlCol="0">
              <a:noAutofit/>
            </a:bodyPr>
            <a:lstStyle/>
            <a:p>
              <a:endParaRPr/>
            </a:p>
          </p:txBody>
        </p:sp>
        <p:sp>
          <p:nvSpPr>
            <p:cNvPr id="23" name="object 23"/>
            <p:cNvSpPr/>
            <p:nvPr/>
          </p:nvSpPr>
          <p:spPr>
            <a:xfrm>
              <a:off x="3969131" y="8644128"/>
              <a:ext cx="0" cy="368808"/>
            </a:xfrm>
            <a:custGeom>
              <a:avLst/>
              <a:gdLst/>
              <a:ahLst/>
              <a:cxnLst/>
              <a:rect l="l" t="t" r="r" b="b"/>
              <a:pathLst>
                <a:path h="368808">
                  <a:moveTo>
                    <a:pt x="0" y="0"/>
                  </a:moveTo>
                  <a:lnTo>
                    <a:pt x="0" y="368808"/>
                  </a:lnTo>
                </a:path>
              </a:pathLst>
            </a:custGeom>
            <a:ln w="7366">
              <a:solidFill>
                <a:srgbClr val="000000"/>
              </a:solidFill>
            </a:ln>
          </p:spPr>
          <p:txBody>
            <a:bodyPr wrap="square" lIns="0" tIns="0" rIns="0" bIns="0" rtlCol="0">
              <a:noAutofit/>
            </a:bodyPr>
            <a:lstStyle/>
            <a:p>
              <a:endParaRPr/>
            </a:p>
          </p:txBody>
        </p:sp>
        <p:sp>
          <p:nvSpPr>
            <p:cNvPr id="24" name="object 24"/>
            <p:cNvSpPr/>
            <p:nvPr/>
          </p:nvSpPr>
          <p:spPr>
            <a:xfrm>
              <a:off x="3972179" y="9009888"/>
              <a:ext cx="2858134" cy="0"/>
            </a:xfrm>
            <a:custGeom>
              <a:avLst/>
              <a:gdLst/>
              <a:ahLst/>
              <a:cxnLst/>
              <a:rect l="l" t="t" r="r" b="b"/>
              <a:pathLst>
                <a:path w="2858134">
                  <a:moveTo>
                    <a:pt x="0" y="0"/>
                  </a:moveTo>
                  <a:lnTo>
                    <a:pt x="2858134" y="0"/>
                  </a:lnTo>
                </a:path>
              </a:pathLst>
            </a:custGeom>
            <a:ln w="7365">
              <a:solidFill>
                <a:srgbClr val="000000"/>
              </a:solidFill>
            </a:ln>
          </p:spPr>
          <p:txBody>
            <a:bodyPr wrap="square" lIns="0" tIns="0" rIns="0" bIns="0" rtlCol="0">
              <a:noAutofit/>
            </a:bodyPr>
            <a:lstStyle/>
            <a:p>
              <a:endParaRPr/>
            </a:p>
          </p:txBody>
        </p:sp>
        <p:sp>
          <p:nvSpPr>
            <p:cNvPr id="25" name="object 25"/>
            <p:cNvSpPr/>
            <p:nvPr/>
          </p:nvSpPr>
          <p:spPr>
            <a:xfrm>
              <a:off x="6833362" y="1428241"/>
              <a:ext cx="0" cy="7584694"/>
            </a:xfrm>
            <a:custGeom>
              <a:avLst/>
              <a:gdLst/>
              <a:ahLst/>
              <a:cxnLst/>
              <a:rect l="l" t="t" r="r" b="b"/>
              <a:pathLst>
                <a:path h="7584694">
                  <a:moveTo>
                    <a:pt x="0" y="0"/>
                  </a:moveTo>
                  <a:lnTo>
                    <a:pt x="0" y="7584694"/>
                  </a:lnTo>
                </a:path>
              </a:pathLst>
            </a:custGeom>
            <a:ln w="7366">
              <a:solidFill>
                <a:srgbClr val="000000"/>
              </a:solidFill>
            </a:ln>
          </p:spPr>
          <p:txBody>
            <a:bodyPr wrap="square" lIns="0" tIns="0" rIns="0" bIns="0" rtlCol="0">
              <a:noAutofit/>
            </a:bodyPr>
            <a:lstStyle/>
            <a:p>
              <a:endParaRPr/>
            </a:p>
          </p:txBody>
        </p:sp>
        <p:sp>
          <p:nvSpPr>
            <p:cNvPr id="26" name="object 26"/>
            <p:cNvSpPr/>
            <p:nvPr/>
          </p:nvSpPr>
          <p:spPr>
            <a:xfrm>
              <a:off x="6050915" y="1484629"/>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7" name="object 27"/>
            <p:cNvSpPr/>
            <p:nvPr/>
          </p:nvSpPr>
          <p:spPr>
            <a:xfrm>
              <a:off x="6054852" y="1534668"/>
              <a:ext cx="688848" cy="560831"/>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3"/>
            <p:cNvSpPr/>
            <p:nvPr/>
          </p:nvSpPr>
          <p:spPr>
            <a:xfrm>
              <a:off x="3635375" y="3686429"/>
              <a:ext cx="949756" cy="0"/>
            </a:xfrm>
            <a:custGeom>
              <a:avLst/>
              <a:gdLst/>
              <a:ahLst/>
              <a:cxnLst/>
              <a:rect l="l" t="t" r="r" b="b"/>
              <a:pathLst>
                <a:path w="949756">
                  <a:moveTo>
                    <a:pt x="0" y="0"/>
                  </a:moveTo>
                  <a:lnTo>
                    <a:pt x="949756" y="0"/>
                  </a:lnTo>
                </a:path>
              </a:pathLst>
            </a:custGeom>
            <a:ln w="11937">
              <a:solidFill>
                <a:srgbClr val="000000"/>
              </a:solidFill>
            </a:ln>
          </p:spPr>
          <p:txBody>
            <a:bodyPr wrap="square" lIns="0" tIns="0" rIns="0" bIns="0" rtlCol="0">
              <a:noAutofit/>
            </a:bodyPr>
            <a:lstStyle/>
            <a:p>
              <a:endParaRPr/>
            </a:p>
          </p:txBody>
        </p:sp>
        <p:sp>
          <p:nvSpPr>
            <p:cNvPr id="12" name="object 12"/>
            <p:cNvSpPr/>
            <p:nvPr/>
          </p:nvSpPr>
          <p:spPr>
            <a:xfrm>
              <a:off x="3998087" y="4314317"/>
              <a:ext cx="187451" cy="0"/>
            </a:xfrm>
            <a:custGeom>
              <a:avLst/>
              <a:gdLst/>
              <a:ahLst/>
              <a:cxnLst/>
              <a:rect l="l" t="t" r="r" b="b"/>
              <a:pathLst>
                <a:path w="187451">
                  <a:moveTo>
                    <a:pt x="0" y="0"/>
                  </a:moveTo>
                  <a:lnTo>
                    <a:pt x="187451" y="0"/>
                  </a:lnTo>
                </a:path>
              </a:pathLst>
            </a:custGeom>
            <a:ln w="11937">
              <a:solidFill>
                <a:srgbClr val="000000"/>
              </a:solidFill>
            </a:ln>
          </p:spPr>
          <p:txBody>
            <a:bodyPr wrap="square" lIns="0" tIns="0" rIns="0" bIns="0" rtlCol="0">
              <a:noAutofit/>
            </a:bodyPr>
            <a:lstStyle/>
            <a:p>
              <a:endParaRPr/>
            </a:p>
          </p:txBody>
        </p:sp>
        <p:sp>
          <p:nvSpPr>
            <p:cNvPr id="11" name="object 11"/>
            <p:cNvSpPr txBox="1"/>
            <p:nvPr/>
          </p:nvSpPr>
          <p:spPr>
            <a:xfrm>
              <a:off x="2409190" y="1791257"/>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10" name="object 10"/>
            <p:cNvSpPr txBox="1"/>
            <p:nvPr/>
          </p:nvSpPr>
          <p:spPr>
            <a:xfrm>
              <a:off x="6050915" y="1484629"/>
              <a:ext cx="697864" cy="660400"/>
            </a:xfrm>
            <a:prstGeom prst="rect">
              <a:avLst/>
            </a:prstGeom>
          </p:spPr>
          <p:txBody>
            <a:bodyPr wrap="square" lIns="0" tIns="0" rIns="0" bIns="0" rtlCol="0">
              <a:noAutofit/>
            </a:bodyPr>
            <a:lstStyle/>
            <a:p>
              <a:pPr>
                <a:lnSpc>
                  <a:spcPts val="700"/>
                </a:lnSpc>
                <a:spcBef>
                  <a:spcPts val="24"/>
                </a:spcBef>
              </a:pPr>
              <a:endParaRPr sz="700"/>
            </a:p>
            <a:p>
              <a:pPr marL="224662">
                <a:lnSpc>
                  <a:spcPct val="101725"/>
                </a:lnSpc>
                <a:spcBef>
                  <a:spcPts val="1000"/>
                </a:spcBef>
              </a:pPr>
              <a:r>
                <a:rPr sz="1100" b="1" spc="0" dirty="0" smtClean="0">
                  <a:solidFill>
                    <a:srgbClr val="FF0000"/>
                  </a:solidFill>
                  <a:latin typeface="Calibri"/>
                  <a:cs typeface="Calibri"/>
                </a:rPr>
                <a:t>PE</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9" name="object 9"/>
            <p:cNvSpPr txBox="1"/>
            <p:nvPr/>
          </p:nvSpPr>
          <p:spPr>
            <a:xfrm>
              <a:off x="1371854" y="1431290"/>
              <a:ext cx="5461508" cy="1234439"/>
            </a:xfrm>
            <a:prstGeom prst="rect">
              <a:avLst/>
            </a:prstGeom>
          </p:spPr>
          <p:txBody>
            <a:bodyPr wrap="square" lIns="0" tIns="0" rIns="0" bIns="0" rtlCol="0">
              <a:noAutofit/>
            </a:bodyPr>
            <a:lstStyle/>
            <a:p>
              <a:pPr>
                <a:lnSpc>
                  <a:spcPts val="800"/>
                </a:lnSpc>
                <a:spcBef>
                  <a:spcPts val="22"/>
                </a:spcBef>
              </a:pPr>
              <a:endParaRPr sz="800"/>
            </a:p>
            <a:p>
              <a:pPr marL="1414652">
                <a:lnSpc>
                  <a:spcPts val="19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65" dirty="0" smtClean="0">
                  <a:latin typeface="Times New Roman"/>
                  <a:cs typeface="Times New Roman"/>
                </a:rPr>
                <a:t> </a:t>
              </a:r>
              <a:r>
                <a:rPr sz="1650" b="1" spc="0" baseline="32271" dirty="0" smtClean="0">
                  <a:latin typeface="Calibri"/>
                  <a:cs typeface="Calibri"/>
                </a:rPr>
                <a:t>REF.</a:t>
              </a:r>
              <a:endParaRPr sz="1100">
                <a:latin typeface="Calibri"/>
                <a:cs typeface="Calibri"/>
              </a:endParaRPr>
            </a:p>
            <a:p>
              <a:pPr marL="1423796">
                <a:lnSpc>
                  <a:spcPts val="2088"/>
                </a:lnSpc>
                <a:spcBef>
                  <a:spcPts val="703"/>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                 </a:t>
              </a:r>
              <a:r>
                <a:rPr sz="1200" b="1" spc="129" dirty="0" smtClean="0">
                  <a:latin typeface="Times New Roman"/>
                  <a:cs typeface="Times New Roman"/>
                </a:rPr>
                <a:t> </a:t>
              </a:r>
              <a:r>
                <a:rPr sz="1650" b="1" spc="4" baseline="37236" dirty="0" smtClean="0">
                  <a:solidFill>
                    <a:srgbClr val="FF0000"/>
                  </a:solidFill>
                  <a:latin typeface="Calibri"/>
                  <a:cs typeface="Calibri"/>
                </a:rPr>
                <a:t>1</a:t>
              </a:r>
              <a:r>
                <a:rPr sz="1650" b="1" spc="-4" baseline="37236" dirty="0" smtClean="0">
                  <a:solidFill>
                    <a:srgbClr val="FF0000"/>
                  </a:solidFill>
                  <a:latin typeface="Calibri"/>
                  <a:cs typeface="Calibri"/>
                </a:rPr>
                <a:t>/</a:t>
              </a:r>
              <a:r>
                <a:rPr sz="1650" b="1" spc="0" baseline="37236" dirty="0" smtClean="0">
                  <a:solidFill>
                    <a:srgbClr val="FF0000"/>
                  </a:solidFill>
                  <a:latin typeface="Calibri"/>
                  <a:cs typeface="Calibri"/>
                </a:rPr>
                <a:t>2</a:t>
              </a:r>
              <a:endParaRPr sz="1100">
                <a:latin typeface="Calibri"/>
                <a:cs typeface="Calibri"/>
              </a:endParaRPr>
            </a:p>
            <a:p>
              <a:pPr marL="1879727" marR="1882419" algn="ctr">
                <a:lnSpc>
                  <a:spcPct val="95825"/>
                </a:lnSpc>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CONTROL</a:t>
              </a:r>
              <a:endParaRPr sz="1200">
                <a:latin typeface="Times New Roman"/>
                <a:cs typeface="Times New Roman"/>
              </a:endParaRPr>
            </a:p>
            <a:p>
              <a:pPr marL="983233" marR="987145" algn="ctr">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8" name="object 8"/>
            <p:cNvSpPr txBox="1"/>
            <p:nvPr/>
          </p:nvSpPr>
          <p:spPr>
            <a:xfrm>
              <a:off x="1371854" y="2665729"/>
              <a:ext cx="5461508" cy="5981446"/>
            </a:xfrm>
            <a:prstGeom prst="rect">
              <a:avLst/>
            </a:prstGeom>
          </p:spPr>
          <p:txBody>
            <a:bodyPr wrap="square" lIns="0" tIns="0" rIns="0" bIns="0" rtlCol="0">
              <a:noAutofit/>
            </a:bodyPr>
            <a:lstStyle/>
            <a:p>
              <a:pPr>
                <a:lnSpc>
                  <a:spcPts val="750"/>
                </a:lnSpc>
                <a:spcBef>
                  <a:spcPts val="20"/>
                </a:spcBef>
              </a:pPr>
              <a:endParaRPr sz="750" dirty="0"/>
            </a:p>
            <a:p>
              <a:pPr marL="68579">
                <a:lnSpc>
                  <a:spcPct val="95825"/>
                </a:lnSpc>
                <a:spcBef>
                  <a:spcPts val="2000"/>
                </a:spcBef>
              </a:pPr>
              <a:r>
                <a:rPr sz="1200" b="1" spc="0" dirty="0" smtClean="0">
                  <a:latin typeface="Times New Roman"/>
                  <a:cs typeface="Times New Roman"/>
                </a:rPr>
                <a:t>NI</a:t>
              </a:r>
              <a:r>
                <a:rPr sz="1200" b="1" spc="-4" dirty="0" smtClean="0">
                  <a:latin typeface="Times New Roman"/>
                  <a:cs typeface="Times New Roman"/>
                </a:rPr>
                <a:t>V</a:t>
              </a:r>
              <a:r>
                <a:rPr sz="1200" b="1" spc="0" dirty="0" smtClean="0">
                  <a:latin typeface="Times New Roman"/>
                  <a:cs typeface="Times New Roman"/>
                </a:rPr>
                <a:t>EL DE CON</a:t>
              </a:r>
              <a:r>
                <a:rPr sz="1200" b="1" spc="-14" dirty="0" smtClean="0">
                  <a:latin typeface="Times New Roman"/>
                  <a:cs typeface="Times New Roman"/>
                </a:rPr>
                <a:t>F</a:t>
              </a:r>
              <a:r>
                <a:rPr sz="1200" b="1" spc="0" dirty="0" smtClean="0">
                  <a:latin typeface="Times New Roman"/>
                  <a:cs typeface="Times New Roman"/>
                </a:rPr>
                <a:t>IA</a:t>
              </a:r>
              <a:r>
                <a:rPr sz="1200" b="1" spc="4" dirty="0" smtClean="0">
                  <a:latin typeface="Times New Roman"/>
                  <a:cs typeface="Times New Roman"/>
                </a:rPr>
                <a:t>N</a:t>
              </a:r>
              <a:r>
                <a:rPr sz="1200" b="1" spc="-9" dirty="0" smtClean="0">
                  <a:latin typeface="Times New Roman"/>
                  <a:cs typeface="Times New Roman"/>
                </a:rPr>
                <a:t>Z</a:t>
              </a:r>
              <a:r>
                <a:rPr sz="1200" b="1" spc="0" dirty="0" smtClean="0">
                  <a:latin typeface="Times New Roman"/>
                  <a:cs typeface="Times New Roman"/>
                </a:rPr>
                <a:t>A:</a:t>
              </a:r>
              <a:endParaRPr sz="1200" dirty="0">
                <a:latin typeface="Times New Roman"/>
                <a:cs typeface="Times New Roman"/>
              </a:endParaRPr>
            </a:p>
            <a:p>
              <a:pPr marL="1827911" marR="3249447" algn="ctr">
                <a:lnSpc>
                  <a:spcPct val="95825"/>
                </a:lnSpc>
                <a:spcBef>
                  <a:spcPts val="3108"/>
                </a:spcBef>
              </a:pPr>
              <a:r>
                <a:rPr sz="1200" spc="0" dirty="0" smtClean="0">
                  <a:latin typeface="Times New Roman"/>
                  <a:cs typeface="Times New Roman"/>
                </a:rPr>
                <a:t>NC</a:t>
              </a:r>
              <a:r>
                <a:rPr sz="1200" spc="4" dirty="0" smtClean="0">
                  <a:latin typeface="Times New Roman"/>
                  <a:cs typeface="Times New Roman"/>
                </a:rPr>
                <a:t> </a:t>
              </a:r>
              <a:r>
                <a:rPr sz="1200" spc="0" dirty="0" smtClean="0">
                  <a:latin typeface="Times New Roman"/>
                  <a:cs typeface="Times New Roman"/>
                </a:rPr>
                <a:t>=</a:t>
              </a:r>
              <a:endParaRPr sz="1200" dirty="0">
                <a:latin typeface="Times New Roman"/>
                <a:cs typeface="Times New Roman"/>
              </a:endParaRPr>
            </a:p>
            <a:p>
              <a:pPr marL="2228723" marR="2848788" algn="ctr">
                <a:lnSpc>
                  <a:spcPct val="95825"/>
                </a:lnSpc>
                <a:spcBef>
                  <a:spcPts val="3564"/>
                </a:spcBef>
              </a:pPr>
              <a:r>
                <a:rPr sz="1200" spc="0" dirty="0" smtClean="0">
                  <a:latin typeface="Times New Roman"/>
                  <a:cs typeface="Times New Roman"/>
                </a:rPr>
                <a:t>NC =</a:t>
              </a:r>
              <a:endParaRPr sz="1200" dirty="0">
                <a:latin typeface="Times New Roman"/>
                <a:cs typeface="Times New Roman"/>
              </a:endParaRPr>
            </a:p>
            <a:p>
              <a:pPr marL="2283586" marR="2286432" algn="ctr">
                <a:lnSpc>
                  <a:spcPct val="95825"/>
                </a:lnSpc>
                <a:spcBef>
                  <a:spcPts val="3086"/>
                </a:spcBef>
              </a:pPr>
              <a:r>
                <a:rPr sz="1200" spc="0" dirty="0" smtClean="0">
                  <a:latin typeface="Times New Roman"/>
                  <a:cs typeface="Times New Roman"/>
                </a:rPr>
                <a:t>NC =</a:t>
              </a:r>
              <a:r>
                <a:rPr sz="1200" spc="-4" dirty="0" smtClean="0">
                  <a:latin typeface="Times New Roman"/>
                  <a:cs typeface="Times New Roman"/>
                </a:rPr>
                <a:t> </a:t>
              </a:r>
              <a:r>
                <a:rPr sz="1200" spc="0" dirty="0" smtClean="0">
                  <a:latin typeface="Times New Roman"/>
                  <a:cs typeface="Times New Roman"/>
                </a:rPr>
                <a:t>76.59%</a:t>
              </a:r>
              <a:endParaRPr sz="1200" dirty="0">
                <a:latin typeface="Times New Roman"/>
                <a:cs typeface="Times New Roman"/>
              </a:endParaRPr>
            </a:p>
            <a:p>
              <a:pPr marL="68579">
                <a:lnSpc>
                  <a:spcPct val="95825"/>
                </a:lnSpc>
                <a:spcBef>
                  <a:spcPts val="4164"/>
                </a:spcBef>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CONTRO</a:t>
              </a:r>
              <a:r>
                <a:rPr sz="1200" b="1" spc="4" dirty="0" smtClean="0">
                  <a:latin typeface="Times New Roman"/>
                  <a:cs typeface="Times New Roman"/>
                </a:rPr>
                <a:t>L</a:t>
              </a:r>
              <a:r>
                <a:rPr sz="1200" b="1" spc="0" dirty="0" smtClean="0">
                  <a:latin typeface="Times New Roman"/>
                  <a:cs typeface="Times New Roman"/>
                </a:rPr>
                <a:t>:</a:t>
              </a:r>
              <a:endParaRPr sz="1200" dirty="0">
                <a:latin typeface="Times New Roman"/>
                <a:cs typeface="Times New Roman"/>
              </a:endParaRPr>
            </a:p>
            <a:p>
              <a:pPr marL="2058353" marR="2059420" indent="304" algn="ctr">
                <a:lnSpc>
                  <a:spcPts val="1379"/>
                </a:lnSpc>
                <a:spcBef>
                  <a:spcPts val="1356"/>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100% -</a:t>
              </a:r>
              <a:r>
                <a:rPr sz="1200" spc="-4" dirty="0" smtClean="0">
                  <a:latin typeface="Times New Roman"/>
                  <a:cs typeface="Times New Roman"/>
                </a:rPr>
                <a:t> </a:t>
              </a:r>
              <a:r>
                <a:rPr sz="1200" spc="0" dirty="0" smtClean="0">
                  <a:latin typeface="Times New Roman"/>
                  <a:cs typeface="Times New Roman"/>
                </a:rPr>
                <a:t>NC </a:t>
              </a:r>
              <a:endParaRPr lang="es-EC" sz="1200" spc="0" dirty="0" smtClean="0">
                <a:latin typeface="Times New Roman"/>
                <a:cs typeface="Times New Roman"/>
              </a:endParaRPr>
            </a:p>
            <a:p>
              <a:pPr marL="2058353" marR="2059420" indent="304" algn="ctr">
                <a:lnSpc>
                  <a:spcPts val="1379"/>
                </a:lnSpc>
                <a:spcBef>
                  <a:spcPts val="1356"/>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100% - 76.59% </a:t>
              </a:r>
              <a:endParaRPr lang="es-EC" sz="1200" spc="0" dirty="0" smtClean="0">
                <a:latin typeface="Times New Roman"/>
                <a:cs typeface="Times New Roman"/>
              </a:endParaRPr>
            </a:p>
            <a:p>
              <a:pPr marL="2058353" marR="2059420" indent="304" algn="ctr">
                <a:lnSpc>
                  <a:spcPts val="1379"/>
                </a:lnSpc>
                <a:spcBef>
                  <a:spcPts val="1356"/>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23.41%</a:t>
              </a:r>
              <a:endParaRPr sz="1200" dirty="0">
                <a:latin typeface="Times New Roman"/>
                <a:cs typeface="Times New Roman"/>
              </a:endParaRPr>
            </a:p>
          </p:txBody>
        </p:sp>
        <p:sp>
          <p:nvSpPr>
            <p:cNvPr id="7" name="object 7"/>
            <p:cNvSpPr txBox="1"/>
            <p:nvPr/>
          </p:nvSpPr>
          <p:spPr>
            <a:xfrm>
              <a:off x="1371854" y="8647176"/>
              <a:ext cx="2597277"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6" name="object 6"/>
            <p:cNvSpPr txBox="1"/>
            <p:nvPr/>
          </p:nvSpPr>
          <p:spPr>
            <a:xfrm>
              <a:off x="3969131" y="8647176"/>
              <a:ext cx="2864231" cy="18135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5" name="object 5"/>
            <p:cNvSpPr txBox="1"/>
            <p:nvPr/>
          </p:nvSpPr>
          <p:spPr>
            <a:xfrm>
              <a:off x="1371854" y="8828531"/>
              <a:ext cx="2597277"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4" name="object 4"/>
            <p:cNvSpPr txBox="1"/>
            <p:nvPr/>
          </p:nvSpPr>
          <p:spPr>
            <a:xfrm>
              <a:off x="3969131" y="8828531"/>
              <a:ext cx="2864231"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3635374" y="3546729"/>
              <a:ext cx="1165225" cy="152400"/>
            </a:xfrm>
            <a:prstGeom prst="rect">
              <a:avLst/>
            </a:prstGeom>
          </p:spPr>
          <p:txBody>
            <a:bodyPr wrap="square" lIns="0" tIns="0" rIns="0" bIns="0" rtlCol="0">
              <a:noAutofit/>
            </a:bodyPr>
            <a:lstStyle/>
            <a:p>
              <a:pPr marL="25400">
                <a:lnSpc>
                  <a:spcPts val="1000"/>
                </a:lnSpc>
              </a:pPr>
              <a:r>
                <a:rPr lang="es-EC" sz="1200" dirty="0" smtClean="0"/>
                <a:t>Puntaje Óptimo</a:t>
              </a:r>
              <a:endParaRPr sz="1200" dirty="0"/>
            </a:p>
          </p:txBody>
        </p:sp>
        <p:sp>
          <p:nvSpPr>
            <p:cNvPr id="2" name="object 2"/>
            <p:cNvSpPr txBox="1"/>
            <p:nvPr/>
          </p:nvSpPr>
          <p:spPr>
            <a:xfrm>
              <a:off x="3998087" y="4174617"/>
              <a:ext cx="345313" cy="139700"/>
            </a:xfrm>
            <a:prstGeom prst="rect">
              <a:avLst/>
            </a:prstGeom>
          </p:spPr>
          <p:txBody>
            <a:bodyPr wrap="square" lIns="0" tIns="0" rIns="0" bIns="0" rtlCol="0">
              <a:noAutofit/>
            </a:bodyPr>
            <a:lstStyle/>
            <a:p>
              <a:pPr marL="25400">
                <a:lnSpc>
                  <a:spcPts val="1000"/>
                </a:lnSpc>
              </a:pPr>
              <a:r>
                <a:rPr lang="es-EC" sz="1200" dirty="0" smtClean="0"/>
                <a:t>291</a:t>
              </a:r>
              <a:endParaRPr sz="1000" dirty="0"/>
            </a:p>
          </p:txBody>
        </p:sp>
        <p:sp>
          <p:nvSpPr>
            <p:cNvPr id="28" name="object 3"/>
            <p:cNvSpPr txBox="1"/>
            <p:nvPr/>
          </p:nvSpPr>
          <p:spPr>
            <a:xfrm>
              <a:off x="3657600" y="3733800"/>
              <a:ext cx="1371600" cy="152400"/>
            </a:xfrm>
            <a:prstGeom prst="rect">
              <a:avLst/>
            </a:prstGeom>
          </p:spPr>
          <p:txBody>
            <a:bodyPr wrap="square" lIns="0" tIns="0" rIns="0" bIns="0" rtlCol="0">
              <a:noAutofit/>
            </a:bodyPr>
            <a:lstStyle/>
            <a:p>
              <a:pPr marL="25400">
                <a:lnSpc>
                  <a:spcPts val="1000"/>
                </a:lnSpc>
              </a:pPr>
              <a:r>
                <a:rPr lang="es-EC" sz="1200" dirty="0" smtClean="0"/>
                <a:t>Puntaje Obtenido</a:t>
              </a:r>
              <a:endParaRPr sz="1200" dirty="0"/>
            </a:p>
          </p:txBody>
        </p:sp>
        <p:sp>
          <p:nvSpPr>
            <p:cNvPr id="29" name="object 2"/>
            <p:cNvSpPr txBox="1"/>
            <p:nvPr/>
          </p:nvSpPr>
          <p:spPr>
            <a:xfrm>
              <a:off x="3998087" y="4343400"/>
              <a:ext cx="345313" cy="139700"/>
            </a:xfrm>
            <a:prstGeom prst="rect">
              <a:avLst/>
            </a:prstGeom>
          </p:spPr>
          <p:txBody>
            <a:bodyPr wrap="square" lIns="0" tIns="0" rIns="0" bIns="0" rtlCol="0">
              <a:noAutofit/>
            </a:bodyPr>
            <a:lstStyle/>
            <a:p>
              <a:pPr marL="25400">
                <a:lnSpc>
                  <a:spcPts val="1000"/>
                </a:lnSpc>
              </a:pPr>
              <a:r>
                <a:rPr lang="es-EC" sz="1200" dirty="0" smtClean="0"/>
                <a:t>380</a:t>
              </a:r>
              <a:endParaRPr sz="1000" dirty="0"/>
            </a:p>
          </p:txBody>
        </p:sp>
        <p:sp>
          <p:nvSpPr>
            <p:cNvPr id="30" name="29 CuadroTexto"/>
            <p:cNvSpPr txBox="1"/>
            <p:nvPr/>
          </p:nvSpPr>
          <p:spPr>
            <a:xfrm>
              <a:off x="4267200" y="4191000"/>
              <a:ext cx="532518" cy="276999"/>
            </a:xfrm>
            <a:prstGeom prst="rect">
              <a:avLst/>
            </a:prstGeom>
            <a:noFill/>
          </p:spPr>
          <p:txBody>
            <a:bodyPr wrap="none" rtlCol="0">
              <a:spAutoFit/>
            </a:bodyPr>
            <a:lstStyle/>
            <a:p>
              <a:r>
                <a:rPr lang="es-EC" sz="1200" dirty="0" smtClean="0"/>
                <a:t>* 100</a:t>
              </a:r>
              <a:endParaRPr lang="es-EC" sz="1200" dirty="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115 Grupo"/>
          <p:cNvGrpSpPr/>
          <p:nvPr/>
        </p:nvGrpSpPr>
        <p:grpSpPr>
          <a:xfrm>
            <a:off x="2231000" y="919987"/>
            <a:ext cx="5681410" cy="8093711"/>
            <a:chOff x="1371854" y="900937"/>
            <a:chExt cx="5681410" cy="8093711"/>
          </a:xfrm>
        </p:grpSpPr>
        <p:sp>
          <p:nvSpPr>
            <p:cNvPr id="102" name="object 102"/>
            <p:cNvSpPr/>
            <p:nvPr/>
          </p:nvSpPr>
          <p:spPr>
            <a:xfrm>
              <a:off x="1394460" y="930275"/>
              <a:ext cx="1052194" cy="544195"/>
            </a:xfrm>
            <a:prstGeom prst="rect">
              <a:avLst/>
            </a:prstGeom>
            <a:blipFill>
              <a:blip r:embed="rId2" cstate="print"/>
              <a:stretch>
                <a:fillRect/>
              </a:stretch>
            </a:blipFill>
          </p:spPr>
          <p:txBody>
            <a:bodyPr wrap="square" lIns="0" tIns="0" rIns="0" bIns="0" rtlCol="0">
              <a:noAutofit/>
            </a:bodyPr>
            <a:lstStyle/>
            <a:p>
              <a:endParaRPr/>
            </a:p>
          </p:txBody>
        </p:sp>
        <p:sp>
          <p:nvSpPr>
            <p:cNvPr id="103" name="object 103"/>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1374902" y="2312161"/>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1374902" y="8628888"/>
              <a:ext cx="2591054" cy="0"/>
            </a:xfrm>
            <a:custGeom>
              <a:avLst/>
              <a:gdLst/>
              <a:ahLst/>
              <a:cxnLst/>
              <a:rect l="l" t="t" r="r" b="b"/>
              <a:pathLst>
                <a:path w="2591054">
                  <a:moveTo>
                    <a:pt x="0" y="0"/>
                  </a:moveTo>
                  <a:lnTo>
                    <a:pt x="2591054"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3972179" y="8628888"/>
              <a:ext cx="2858134" cy="0"/>
            </a:xfrm>
            <a:custGeom>
              <a:avLst/>
              <a:gdLst/>
              <a:ahLst/>
              <a:cxnLst/>
              <a:rect l="l" t="t" r="r" b="b"/>
              <a:pathLst>
                <a:path w="2858134">
                  <a:moveTo>
                    <a:pt x="0" y="0"/>
                  </a:moveTo>
                  <a:lnTo>
                    <a:pt x="2858134"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1374902" y="8810243"/>
              <a:ext cx="2591054" cy="0"/>
            </a:xfrm>
            <a:custGeom>
              <a:avLst/>
              <a:gdLst/>
              <a:ahLst/>
              <a:cxnLst/>
              <a:rect l="l" t="t" r="r" b="b"/>
              <a:pathLst>
                <a:path w="2591054">
                  <a:moveTo>
                    <a:pt x="0" y="0"/>
                  </a:moveTo>
                  <a:lnTo>
                    <a:pt x="2591054" y="0"/>
                  </a:lnTo>
                </a:path>
              </a:pathLst>
            </a:custGeom>
            <a:ln w="7366">
              <a:solidFill>
                <a:srgbClr val="000000"/>
              </a:solidFill>
            </a:ln>
          </p:spPr>
          <p:txBody>
            <a:bodyPr wrap="square" lIns="0" tIns="0" rIns="0" bIns="0" rtlCol="0">
              <a:noAutofit/>
            </a:bodyPr>
            <a:lstStyle/>
            <a:p>
              <a:endParaRPr/>
            </a:p>
          </p:txBody>
        </p:sp>
        <p:sp>
          <p:nvSpPr>
            <p:cNvPr id="108" name="object 108"/>
            <p:cNvSpPr/>
            <p:nvPr/>
          </p:nvSpPr>
          <p:spPr>
            <a:xfrm>
              <a:off x="3972179" y="8810243"/>
              <a:ext cx="2858134" cy="0"/>
            </a:xfrm>
            <a:custGeom>
              <a:avLst/>
              <a:gdLst/>
              <a:ahLst/>
              <a:cxnLst/>
              <a:rect l="l" t="t" r="r" b="b"/>
              <a:pathLst>
                <a:path w="2858134">
                  <a:moveTo>
                    <a:pt x="0" y="0"/>
                  </a:moveTo>
                  <a:lnTo>
                    <a:pt x="2858134" y="0"/>
                  </a:lnTo>
                </a:path>
              </a:pathLst>
            </a:custGeom>
            <a:ln w="7366">
              <a:solidFill>
                <a:srgbClr val="000000"/>
              </a:solidFill>
            </a:ln>
          </p:spPr>
          <p:txBody>
            <a:bodyPr wrap="square" lIns="0" tIns="0" rIns="0" bIns="0" rtlCol="0">
              <a:noAutofit/>
            </a:bodyPr>
            <a:lstStyle/>
            <a:p>
              <a:endParaRPr/>
            </a:p>
          </p:txBody>
        </p:sp>
        <p:sp>
          <p:nvSpPr>
            <p:cNvPr id="109" name="object 109"/>
            <p:cNvSpPr/>
            <p:nvPr/>
          </p:nvSpPr>
          <p:spPr>
            <a:xfrm>
              <a:off x="1371854" y="900937"/>
              <a:ext cx="0" cy="8093710"/>
            </a:xfrm>
            <a:custGeom>
              <a:avLst/>
              <a:gdLst/>
              <a:ahLst/>
              <a:cxnLst/>
              <a:rect l="l" t="t" r="r" b="b"/>
              <a:pathLst>
                <a:path h="8093710">
                  <a:moveTo>
                    <a:pt x="0" y="0"/>
                  </a:moveTo>
                  <a:lnTo>
                    <a:pt x="0" y="8093710"/>
                  </a:lnTo>
                </a:path>
              </a:pathLst>
            </a:custGeom>
            <a:ln w="7366">
              <a:solidFill>
                <a:srgbClr val="000000"/>
              </a:solidFill>
            </a:ln>
          </p:spPr>
          <p:txBody>
            <a:bodyPr wrap="square" lIns="0" tIns="0" rIns="0" bIns="0" rtlCol="0">
              <a:noAutofit/>
            </a:bodyPr>
            <a:lstStyle/>
            <a:p>
              <a:endParaRPr/>
            </a:p>
          </p:txBody>
        </p:sp>
        <p:sp>
          <p:nvSpPr>
            <p:cNvPr id="110" name="object 110"/>
            <p:cNvSpPr/>
            <p:nvPr/>
          </p:nvSpPr>
          <p:spPr>
            <a:xfrm>
              <a:off x="1374902" y="8991600"/>
              <a:ext cx="2591054" cy="0"/>
            </a:xfrm>
            <a:custGeom>
              <a:avLst/>
              <a:gdLst/>
              <a:ahLst/>
              <a:cxnLst/>
              <a:rect l="l" t="t" r="r" b="b"/>
              <a:pathLst>
                <a:path w="2591054">
                  <a:moveTo>
                    <a:pt x="0" y="0"/>
                  </a:moveTo>
                  <a:lnTo>
                    <a:pt x="2591054"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3969131" y="8625840"/>
              <a:ext cx="0" cy="368808"/>
            </a:xfrm>
            <a:custGeom>
              <a:avLst/>
              <a:gdLst/>
              <a:ahLst/>
              <a:cxnLst/>
              <a:rect l="l" t="t" r="r" b="b"/>
              <a:pathLst>
                <a:path h="368808">
                  <a:moveTo>
                    <a:pt x="0" y="0"/>
                  </a:moveTo>
                  <a:lnTo>
                    <a:pt x="0" y="368808"/>
                  </a:lnTo>
                </a:path>
              </a:pathLst>
            </a:custGeom>
            <a:ln w="7366">
              <a:solidFill>
                <a:srgbClr val="000000"/>
              </a:solidFill>
            </a:ln>
          </p:spPr>
          <p:txBody>
            <a:bodyPr wrap="square" lIns="0" tIns="0" rIns="0" bIns="0" rtlCol="0">
              <a:noAutofit/>
            </a:bodyPr>
            <a:lstStyle/>
            <a:p>
              <a:endParaRPr/>
            </a:p>
          </p:txBody>
        </p:sp>
        <p:sp>
          <p:nvSpPr>
            <p:cNvPr id="112" name="object 112"/>
            <p:cNvSpPr/>
            <p:nvPr/>
          </p:nvSpPr>
          <p:spPr>
            <a:xfrm>
              <a:off x="3972179" y="8991600"/>
              <a:ext cx="2858134" cy="0"/>
            </a:xfrm>
            <a:custGeom>
              <a:avLst/>
              <a:gdLst/>
              <a:ahLst/>
              <a:cxnLst/>
              <a:rect l="l" t="t" r="r" b="b"/>
              <a:pathLst>
                <a:path w="2858134">
                  <a:moveTo>
                    <a:pt x="0" y="0"/>
                  </a:moveTo>
                  <a:lnTo>
                    <a:pt x="2858134" y="0"/>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6833362" y="900937"/>
              <a:ext cx="0" cy="8093710"/>
            </a:xfrm>
            <a:custGeom>
              <a:avLst/>
              <a:gdLst/>
              <a:ahLst/>
              <a:cxnLst/>
              <a:rect l="l" t="t" r="r" b="b"/>
              <a:pathLst>
                <a:path h="8093710">
                  <a:moveTo>
                    <a:pt x="0" y="0"/>
                  </a:moveTo>
                  <a:lnTo>
                    <a:pt x="0" y="8093710"/>
                  </a:lnTo>
                </a:path>
              </a:pathLst>
            </a:custGeom>
            <a:ln w="7366">
              <a:solidFill>
                <a:srgbClr val="000000"/>
              </a:solidFill>
            </a:ln>
          </p:spPr>
          <p:txBody>
            <a:bodyPr wrap="square" lIns="0" tIns="0" rIns="0" bIns="0" rtlCol="0">
              <a:noAutofit/>
            </a:bodyPr>
            <a:lstStyle/>
            <a:p>
              <a:endParaRPr/>
            </a:p>
          </p:txBody>
        </p:sp>
        <p:sp>
          <p:nvSpPr>
            <p:cNvPr id="114" name="object 114"/>
            <p:cNvSpPr/>
            <p:nvPr/>
          </p:nvSpPr>
          <p:spPr>
            <a:xfrm>
              <a:off x="6087110" y="944245"/>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15" name="object 115"/>
            <p:cNvSpPr/>
            <p:nvPr/>
          </p:nvSpPr>
          <p:spPr>
            <a:xfrm>
              <a:off x="6091428" y="995172"/>
              <a:ext cx="688848" cy="559307"/>
            </a:xfrm>
            <a:prstGeom prst="rect">
              <a:avLst/>
            </a:prstGeom>
            <a:blipFill>
              <a:blip r:embed="rId3" cstate="print"/>
              <a:stretch>
                <a:fillRect/>
              </a:stretch>
            </a:blipFill>
          </p:spPr>
          <p:txBody>
            <a:bodyPr wrap="square" lIns="0" tIns="0" rIns="0" bIns="0" rtlCol="0">
              <a:noAutofit/>
            </a:bodyPr>
            <a:lstStyle/>
            <a:p>
              <a:endParaRPr/>
            </a:p>
          </p:txBody>
        </p:sp>
        <p:sp>
          <p:nvSpPr>
            <p:cNvPr id="45" name="object 45"/>
            <p:cNvSpPr/>
            <p:nvPr/>
          </p:nvSpPr>
          <p:spPr>
            <a:xfrm>
              <a:off x="2729381" y="5334583"/>
              <a:ext cx="2917632" cy="184677"/>
            </a:xfrm>
            <a:custGeom>
              <a:avLst/>
              <a:gdLst/>
              <a:ahLst/>
              <a:cxnLst/>
              <a:rect l="l" t="t" r="r" b="b"/>
              <a:pathLst>
                <a:path w="2917632" h="184677">
                  <a:moveTo>
                    <a:pt x="2917632" y="0"/>
                  </a:moveTo>
                  <a:lnTo>
                    <a:pt x="0" y="0"/>
                  </a:lnTo>
                  <a:lnTo>
                    <a:pt x="0" y="184677"/>
                  </a:lnTo>
                  <a:lnTo>
                    <a:pt x="2917632" y="184677"/>
                  </a:lnTo>
                  <a:lnTo>
                    <a:pt x="2917632" y="0"/>
                  </a:lnTo>
                  <a:close/>
                </a:path>
              </a:pathLst>
            </a:custGeom>
            <a:solidFill>
              <a:srgbClr val="FFFF00"/>
            </a:solidFill>
          </p:spPr>
          <p:txBody>
            <a:bodyPr wrap="square" lIns="0" tIns="0" rIns="0" bIns="0" rtlCol="0">
              <a:noAutofit/>
            </a:bodyPr>
            <a:lstStyle/>
            <a:p>
              <a:endParaRPr/>
            </a:p>
          </p:txBody>
        </p:sp>
        <p:sp>
          <p:nvSpPr>
            <p:cNvPr id="46" name="object 46"/>
            <p:cNvSpPr/>
            <p:nvPr/>
          </p:nvSpPr>
          <p:spPr>
            <a:xfrm>
              <a:off x="5638301" y="5334583"/>
              <a:ext cx="1414963" cy="184677"/>
            </a:xfrm>
            <a:custGeom>
              <a:avLst/>
              <a:gdLst/>
              <a:ahLst/>
              <a:cxnLst/>
              <a:rect l="l" t="t" r="r" b="b"/>
              <a:pathLst>
                <a:path w="1414963" h="184677">
                  <a:moveTo>
                    <a:pt x="711808" y="0"/>
                  </a:moveTo>
                  <a:lnTo>
                    <a:pt x="0" y="0"/>
                  </a:lnTo>
                  <a:lnTo>
                    <a:pt x="0" y="184677"/>
                  </a:lnTo>
                  <a:lnTo>
                    <a:pt x="711808" y="184677"/>
                  </a:lnTo>
                  <a:lnTo>
                    <a:pt x="711808" y="0"/>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2026284" y="5510494"/>
              <a:ext cx="5026980" cy="536499"/>
            </a:xfrm>
            <a:custGeom>
              <a:avLst/>
              <a:gdLst/>
              <a:ahLst/>
              <a:cxnLst/>
              <a:rect l="l" t="t" r="r" b="b"/>
              <a:pathLst>
                <a:path w="5026980" h="536499">
                  <a:moveTo>
                    <a:pt x="4323825" y="0"/>
                  </a:moveTo>
                  <a:lnTo>
                    <a:pt x="8770" y="0"/>
                  </a:lnTo>
                  <a:lnTo>
                    <a:pt x="8770" y="360588"/>
                  </a:lnTo>
                  <a:lnTo>
                    <a:pt x="4323825" y="360588"/>
                  </a:lnTo>
                  <a:lnTo>
                    <a:pt x="4323825" y="0"/>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2742537" y="5338966"/>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49" name="object 49"/>
            <p:cNvSpPr/>
            <p:nvPr/>
          </p:nvSpPr>
          <p:spPr>
            <a:xfrm>
              <a:off x="2738152" y="5338966"/>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50" name="object 50"/>
            <p:cNvSpPr/>
            <p:nvPr/>
          </p:nvSpPr>
          <p:spPr>
            <a:xfrm>
              <a:off x="2742537" y="5514877"/>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51" name="object 51"/>
            <p:cNvSpPr/>
            <p:nvPr/>
          </p:nvSpPr>
          <p:spPr>
            <a:xfrm>
              <a:off x="2738152" y="5514877"/>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52" name="object 52"/>
            <p:cNvSpPr/>
            <p:nvPr/>
          </p:nvSpPr>
          <p:spPr>
            <a:xfrm>
              <a:off x="2742537" y="5690788"/>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53" name="object 53"/>
            <p:cNvSpPr/>
            <p:nvPr/>
          </p:nvSpPr>
          <p:spPr>
            <a:xfrm>
              <a:off x="2738152" y="5690788"/>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54" name="object 54"/>
            <p:cNvSpPr/>
            <p:nvPr/>
          </p:nvSpPr>
          <p:spPr>
            <a:xfrm>
              <a:off x="2742537" y="3447833"/>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55" name="object 55"/>
            <p:cNvSpPr/>
            <p:nvPr/>
          </p:nvSpPr>
          <p:spPr>
            <a:xfrm>
              <a:off x="2738152" y="3447775"/>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56" name="object 56"/>
            <p:cNvSpPr/>
            <p:nvPr/>
          </p:nvSpPr>
          <p:spPr>
            <a:xfrm>
              <a:off x="2742537" y="3799656"/>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57" name="object 57"/>
            <p:cNvSpPr/>
            <p:nvPr/>
          </p:nvSpPr>
          <p:spPr>
            <a:xfrm>
              <a:off x="2738152" y="3799597"/>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58" name="object 58"/>
            <p:cNvSpPr/>
            <p:nvPr/>
          </p:nvSpPr>
          <p:spPr>
            <a:xfrm>
              <a:off x="3972737" y="3456600"/>
              <a:ext cx="0" cy="343055"/>
            </a:xfrm>
            <a:custGeom>
              <a:avLst/>
              <a:gdLst/>
              <a:ahLst/>
              <a:cxnLst/>
              <a:rect l="l" t="t" r="r" b="b"/>
              <a:pathLst>
                <a:path h="343055">
                  <a:moveTo>
                    <a:pt x="0" y="343055"/>
                  </a:moveTo>
                  <a:lnTo>
                    <a:pt x="0" y="0"/>
                  </a:lnTo>
                </a:path>
              </a:pathLst>
            </a:custGeom>
            <a:ln w="8770">
              <a:solidFill>
                <a:srgbClr val="000000"/>
              </a:solidFill>
            </a:ln>
          </p:spPr>
          <p:txBody>
            <a:bodyPr wrap="square" lIns="0" tIns="0" rIns="0" bIns="0" rtlCol="0">
              <a:noAutofit/>
            </a:bodyPr>
            <a:lstStyle/>
            <a:p>
              <a:endParaRPr/>
            </a:p>
          </p:txBody>
        </p:sp>
        <p:sp>
          <p:nvSpPr>
            <p:cNvPr id="59" name="object 59"/>
            <p:cNvSpPr/>
            <p:nvPr/>
          </p:nvSpPr>
          <p:spPr>
            <a:xfrm>
              <a:off x="3972942" y="3452158"/>
              <a:ext cx="0" cy="351822"/>
            </a:xfrm>
            <a:custGeom>
              <a:avLst/>
              <a:gdLst/>
              <a:ahLst/>
              <a:cxnLst/>
              <a:rect l="l" t="t" r="r" b="b"/>
              <a:pathLst>
                <a:path h="351822">
                  <a:moveTo>
                    <a:pt x="0" y="351822"/>
                  </a:moveTo>
                  <a:lnTo>
                    <a:pt x="0" y="0"/>
                  </a:lnTo>
                </a:path>
              </a:pathLst>
            </a:custGeom>
            <a:ln w="10332">
              <a:solidFill>
                <a:srgbClr val="000000"/>
              </a:solidFill>
            </a:ln>
          </p:spPr>
          <p:txBody>
            <a:bodyPr wrap="square" lIns="0" tIns="0" rIns="0" bIns="0" rtlCol="0">
              <a:noAutofit/>
            </a:bodyPr>
            <a:lstStyle/>
            <a:p>
              <a:endParaRPr/>
            </a:p>
          </p:txBody>
        </p:sp>
        <p:sp>
          <p:nvSpPr>
            <p:cNvPr id="60" name="object 60"/>
            <p:cNvSpPr/>
            <p:nvPr/>
          </p:nvSpPr>
          <p:spPr>
            <a:xfrm>
              <a:off x="4816453" y="3456600"/>
              <a:ext cx="0" cy="343055"/>
            </a:xfrm>
            <a:custGeom>
              <a:avLst/>
              <a:gdLst/>
              <a:ahLst/>
              <a:cxnLst/>
              <a:rect l="l" t="t" r="r" b="b"/>
              <a:pathLst>
                <a:path h="343055">
                  <a:moveTo>
                    <a:pt x="0" y="343055"/>
                  </a:moveTo>
                  <a:lnTo>
                    <a:pt x="0" y="0"/>
                  </a:lnTo>
                </a:path>
              </a:pathLst>
            </a:custGeom>
            <a:ln w="8770">
              <a:solidFill>
                <a:srgbClr val="000000"/>
              </a:solidFill>
            </a:ln>
          </p:spPr>
          <p:txBody>
            <a:bodyPr wrap="square" lIns="0" tIns="0" rIns="0" bIns="0" rtlCol="0">
              <a:noAutofit/>
            </a:bodyPr>
            <a:lstStyle/>
            <a:p>
              <a:endParaRPr/>
            </a:p>
          </p:txBody>
        </p:sp>
        <p:sp>
          <p:nvSpPr>
            <p:cNvPr id="61" name="object 61"/>
            <p:cNvSpPr/>
            <p:nvPr/>
          </p:nvSpPr>
          <p:spPr>
            <a:xfrm>
              <a:off x="4816511" y="3452158"/>
              <a:ext cx="0" cy="351822"/>
            </a:xfrm>
            <a:custGeom>
              <a:avLst/>
              <a:gdLst/>
              <a:ahLst/>
              <a:cxnLst/>
              <a:rect l="l" t="t" r="r" b="b"/>
              <a:pathLst>
                <a:path h="351822">
                  <a:moveTo>
                    <a:pt x="0" y="351822"/>
                  </a:moveTo>
                  <a:lnTo>
                    <a:pt x="0" y="0"/>
                  </a:lnTo>
                </a:path>
              </a:pathLst>
            </a:custGeom>
            <a:ln w="10040">
              <a:solidFill>
                <a:srgbClr val="000000"/>
              </a:solidFill>
            </a:ln>
          </p:spPr>
          <p:txBody>
            <a:bodyPr wrap="square" lIns="0" tIns="0" rIns="0" bIns="0" rtlCol="0">
              <a:noAutofit/>
            </a:bodyPr>
            <a:lstStyle/>
            <a:p>
              <a:endParaRPr/>
            </a:p>
          </p:txBody>
        </p:sp>
        <p:sp>
          <p:nvSpPr>
            <p:cNvPr id="62" name="object 62"/>
            <p:cNvSpPr/>
            <p:nvPr/>
          </p:nvSpPr>
          <p:spPr>
            <a:xfrm>
              <a:off x="2742537" y="3940501"/>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63" name="object 63"/>
            <p:cNvSpPr/>
            <p:nvPr/>
          </p:nvSpPr>
          <p:spPr>
            <a:xfrm>
              <a:off x="2738152" y="3940443"/>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64" name="object 64"/>
            <p:cNvSpPr/>
            <p:nvPr/>
          </p:nvSpPr>
          <p:spPr>
            <a:xfrm>
              <a:off x="2742537" y="4116413"/>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65" name="object 65"/>
            <p:cNvSpPr/>
            <p:nvPr/>
          </p:nvSpPr>
          <p:spPr>
            <a:xfrm>
              <a:off x="2738152" y="4116354"/>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66" name="object 66"/>
            <p:cNvSpPr/>
            <p:nvPr/>
          </p:nvSpPr>
          <p:spPr>
            <a:xfrm>
              <a:off x="2742537" y="4274791"/>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67" name="object 67"/>
            <p:cNvSpPr/>
            <p:nvPr/>
          </p:nvSpPr>
          <p:spPr>
            <a:xfrm>
              <a:off x="2738152" y="4274733"/>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68" name="object 68"/>
            <p:cNvSpPr/>
            <p:nvPr/>
          </p:nvSpPr>
          <p:spPr>
            <a:xfrm>
              <a:off x="2742537" y="4441936"/>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69" name="object 69"/>
            <p:cNvSpPr/>
            <p:nvPr/>
          </p:nvSpPr>
          <p:spPr>
            <a:xfrm>
              <a:off x="2738152" y="4441877"/>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70" name="object 70"/>
            <p:cNvSpPr/>
            <p:nvPr/>
          </p:nvSpPr>
          <p:spPr>
            <a:xfrm>
              <a:off x="3972737" y="3949268"/>
              <a:ext cx="0" cy="492668"/>
            </a:xfrm>
            <a:custGeom>
              <a:avLst/>
              <a:gdLst/>
              <a:ahLst/>
              <a:cxnLst/>
              <a:rect l="l" t="t" r="r" b="b"/>
              <a:pathLst>
                <a:path h="492668">
                  <a:moveTo>
                    <a:pt x="0" y="492668"/>
                  </a:moveTo>
                  <a:lnTo>
                    <a:pt x="0" y="0"/>
                  </a:lnTo>
                </a:path>
              </a:pathLst>
            </a:custGeom>
            <a:ln w="8770">
              <a:solidFill>
                <a:srgbClr val="000000"/>
              </a:solidFill>
            </a:ln>
          </p:spPr>
          <p:txBody>
            <a:bodyPr wrap="square" lIns="0" tIns="0" rIns="0" bIns="0" rtlCol="0">
              <a:noAutofit/>
            </a:bodyPr>
            <a:lstStyle/>
            <a:p>
              <a:endParaRPr/>
            </a:p>
          </p:txBody>
        </p:sp>
        <p:sp>
          <p:nvSpPr>
            <p:cNvPr id="71" name="object 71"/>
            <p:cNvSpPr/>
            <p:nvPr/>
          </p:nvSpPr>
          <p:spPr>
            <a:xfrm>
              <a:off x="3972942" y="3944826"/>
              <a:ext cx="0" cy="501434"/>
            </a:xfrm>
            <a:custGeom>
              <a:avLst/>
              <a:gdLst/>
              <a:ahLst/>
              <a:cxnLst/>
              <a:rect l="l" t="t" r="r" b="b"/>
              <a:pathLst>
                <a:path h="501434">
                  <a:moveTo>
                    <a:pt x="0" y="501434"/>
                  </a:moveTo>
                  <a:lnTo>
                    <a:pt x="0" y="0"/>
                  </a:lnTo>
                </a:path>
              </a:pathLst>
            </a:custGeom>
            <a:ln w="10332">
              <a:solidFill>
                <a:srgbClr val="000000"/>
              </a:solidFill>
            </a:ln>
          </p:spPr>
          <p:txBody>
            <a:bodyPr wrap="square" lIns="0" tIns="0" rIns="0" bIns="0" rtlCol="0">
              <a:noAutofit/>
            </a:bodyPr>
            <a:lstStyle/>
            <a:p>
              <a:endParaRPr/>
            </a:p>
          </p:txBody>
        </p:sp>
        <p:sp>
          <p:nvSpPr>
            <p:cNvPr id="72" name="object 72"/>
            <p:cNvSpPr/>
            <p:nvPr/>
          </p:nvSpPr>
          <p:spPr>
            <a:xfrm>
              <a:off x="4816453" y="3949268"/>
              <a:ext cx="0" cy="492668"/>
            </a:xfrm>
            <a:custGeom>
              <a:avLst/>
              <a:gdLst/>
              <a:ahLst/>
              <a:cxnLst/>
              <a:rect l="l" t="t" r="r" b="b"/>
              <a:pathLst>
                <a:path h="492668">
                  <a:moveTo>
                    <a:pt x="0" y="492668"/>
                  </a:moveTo>
                  <a:lnTo>
                    <a:pt x="0" y="0"/>
                  </a:lnTo>
                </a:path>
              </a:pathLst>
            </a:custGeom>
            <a:ln w="8770">
              <a:solidFill>
                <a:srgbClr val="000000"/>
              </a:solidFill>
            </a:ln>
          </p:spPr>
          <p:txBody>
            <a:bodyPr wrap="square" lIns="0" tIns="0" rIns="0" bIns="0" rtlCol="0">
              <a:noAutofit/>
            </a:bodyPr>
            <a:lstStyle/>
            <a:p>
              <a:endParaRPr/>
            </a:p>
          </p:txBody>
        </p:sp>
        <p:sp>
          <p:nvSpPr>
            <p:cNvPr id="73" name="object 73"/>
            <p:cNvSpPr/>
            <p:nvPr/>
          </p:nvSpPr>
          <p:spPr>
            <a:xfrm>
              <a:off x="4816511" y="3944826"/>
              <a:ext cx="0" cy="501434"/>
            </a:xfrm>
            <a:custGeom>
              <a:avLst/>
              <a:gdLst/>
              <a:ahLst/>
              <a:cxnLst/>
              <a:rect l="l" t="t" r="r" b="b"/>
              <a:pathLst>
                <a:path h="501434">
                  <a:moveTo>
                    <a:pt x="0" y="501434"/>
                  </a:moveTo>
                  <a:lnTo>
                    <a:pt x="0" y="0"/>
                  </a:lnTo>
                </a:path>
              </a:pathLst>
            </a:custGeom>
            <a:ln w="10040">
              <a:solidFill>
                <a:srgbClr val="000000"/>
              </a:solidFill>
            </a:ln>
          </p:spPr>
          <p:txBody>
            <a:bodyPr wrap="square" lIns="0" tIns="0" rIns="0" bIns="0" rtlCol="0">
              <a:noAutofit/>
            </a:bodyPr>
            <a:lstStyle/>
            <a:p>
              <a:endParaRPr/>
            </a:p>
          </p:txBody>
        </p:sp>
        <p:sp>
          <p:nvSpPr>
            <p:cNvPr id="74" name="object 74"/>
            <p:cNvSpPr/>
            <p:nvPr/>
          </p:nvSpPr>
          <p:spPr>
            <a:xfrm>
              <a:off x="2742537" y="4608730"/>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75" name="object 75"/>
            <p:cNvSpPr/>
            <p:nvPr/>
          </p:nvSpPr>
          <p:spPr>
            <a:xfrm>
              <a:off x="2738152" y="4608876"/>
              <a:ext cx="2908861" cy="0"/>
            </a:xfrm>
            <a:custGeom>
              <a:avLst/>
              <a:gdLst/>
              <a:ahLst/>
              <a:cxnLst/>
              <a:rect l="l" t="t" r="r" b="b"/>
              <a:pathLst>
                <a:path w="2908861">
                  <a:moveTo>
                    <a:pt x="2908861" y="0"/>
                  </a:moveTo>
                  <a:lnTo>
                    <a:pt x="0" y="0"/>
                  </a:lnTo>
                </a:path>
                <a:path w="2908861">
                  <a:moveTo>
                    <a:pt x="0" y="1"/>
                  </a:moveTo>
                  <a:lnTo>
                    <a:pt x="2908861" y="0"/>
                  </a:lnTo>
                </a:path>
              </a:pathLst>
            </a:custGeom>
            <a:ln w="10330">
              <a:solidFill>
                <a:srgbClr val="000000"/>
              </a:solidFill>
            </a:ln>
          </p:spPr>
          <p:txBody>
            <a:bodyPr wrap="square" lIns="0" tIns="0" rIns="0" bIns="0" rtlCol="0">
              <a:noAutofit/>
            </a:bodyPr>
            <a:lstStyle/>
            <a:p>
              <a:endParaRPr/>
            </a:p>
          </p:txBody>
        </p:sp>
        <p:sp>
          <p:nvSpPr>
            <p:cNvPr id="76" name="object 76"/>
            <p:cNvSpPr/>
            <p:nvPr/>
          </p:nvSpPr>
          <p:spPr>
            <a:xfrm>
              <a:off x="2742537" y="4784933"/>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77" name="object 77"/>
            <p:cNvSpPr/>
            <p:nvPr/>
          </p:nvSpPr>
          <p:spPr>
            <a:xfrm>
              <a:off x="2738152" y="4784933"/>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78" name="object 78"/>
            <p:cNvSpPr/>
            <p:nvPr/>
          </p:nvSpPr>
          <p:spPr>
            <a:xfrm>
              <a:off x="2742537" y="4978377"/>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79" name="object 79"/>
            <p:cNvSpPr/>
            <p:nvPr/>
          </p:nvSpPr>
          <p:spPr>
            <a:xfrm>
              <a:off x="2738152" y="4978377"/>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80" name="object 80"/>
            <p:cNvSpPr/>
            <p:nvPr/>
          </p:nvSpPr>
          <p:spPr>
            <a:xfrm>
              <a:off x="2742537" y="5154288"/>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81" name="object 81"/>
            <p:cNvSpPr/>
            <p:nvPr/>
          </p:nvSpPr>
          <p:spPr>
            <a:xfrm>
              <a:off x="2738152" y="5154288"/>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82" name="object 82"/>
            <p:cNvSpPr/>
            <p:nvPr/>
          </p:nvSpPr>
          <p:spPr>
            <a:xfrm>
              <a:off x="3972737" y="4617847"/>
              <a:ext cx="0" cy="536441"/>
            </a:xfrm>
            <a:custGeom>
              <a:avLst/>
              <a:gdLst/>
              <a:ahLst/>
              <a:cxnLst/>
              <a:rect l="l" t="t" r="r" b="b"/>
              <a:pathLst>
                <a:path h="536441">
                  <a:moveTo>
                    <a:pt x="0" y="536441"/>
                  </a:moveTo>
                  <a:lnTo>
                    <a:pt x="0" y="0"/>
                  </a:lnTo>
                </a:path>
              </a:pathLst>
            </a:custGeom>
            <a:ln w="8770">
              <a:solidFill>
                <a:srgbClr val="000000"/>
              </a:solidFill>
            </a:ln>
          </p:spPr>
          <p:txBody>
            <a:bodyPr wrap="square" lIns="0" tIns="0" rIns="0" bIns="0" rtlCol="0">
              <a:noAutofit/>
            </a:bodyPr>
            <a:lstStyle/>
            <a:p>
              <a:endParaRPr/>
            </a:p>
          </p:txBody>
        </p:sp>
        <p:sp>
          <p:nvSpPr>
            <p:cNvPr id="83" name="object 83"/>
            <p:cNvSpPr/>
            <p:nvPr/>
          </p:nvSpPr>
          <p:spPr>
            <a:xfrm>
              <a:off x="3972942" y="4613405"/>
              <a:ext cx="0" cy="545266"/>
            </a:xfrm>
            <a:custGeom>
              <a:avLst/>
              <a:gdLst/>
              <a:ahLst/>
              <a:cxnLst/>
              <a:rect l="l" t="t" r="r" b="b"/>
              <a:pathLst>
                <a:path h="545266">
                  <a:moveTo>
                    <a:pt x="0" y="545266"/>
                  </a:moveTo>
                  <a:lnTo>
                    <a:pt x="0" y="0"/>
                  </a:lnTo>
                </a:path>
              </a:pathLst>
            </a:custGeom>
            <a:ln w="10332">
              <a:solidFill>
                <a:srgbClr val="000000"/>
              </a:solidFill>
            </a:ln>
          </p:spPr>
          <p:txBody>
            <a:bodyPr wrap="square" lIns="0" tIns="0" rIns="0" bIns="0" rtlCol="0">
              <a:noAutofit/>
            </a:bodyPr>
            <a:lstStyle/>
            <a:p>
              <a:endParaRPr/>
            </a:p>
          </p:txBody>
        </p:sp>
        <p:sp>
          <p:nvSpPr>
            <p:cNvPr id="84" name="object 84"/>
            <p:cNvSpPr/>
            <p:nvPr/>
          </p:nvSpPr>
          <p:spPr>
            <a:xfrm>
              <a:off x="4816453" y="4617847"/>
              <a:ext cx="0" cy="536441"/>
            </a:xfrm>
            <a:custGeom>
              <a:avLst/>
              <a:gdLst/>
              <a:ahLst/>
              <a:cxnLst/>
              <a:rect l="l" t="t" r="r" b="b"/>
              <a:pathLst>
                <a:path h="536441">
                  <a:moveTo>
                    <a:pt x="0" y="536441"/>
                  </a:moveTo>
                  <a:lnTo>
                    <a:pt x="0" y="0"/>
                  </a:lnTo>
                </a:path>
              </a:pathLst>
            </a:custGeom>
            <a:ln w="8770">
              <a:solidFill>
                <a:srgbClr val="000000"/>
              </a:solidFill>
            </a:ln>
          </p:spPr>
          <p:txBody>
            <a:bodyPr wrap="square" lIns="0" tIns="0" rIns="0" bIns="0" rtlCol="0">
              <a:noAutofit/>
            </a:bodyPr>
            <a:lstStyle/>
            <a:p>
              <a:endParaRPr/>
            </a:p>
          </p:txBody>
        </p:sp>
        <p:sp>
          <p:nvSpPr>
            <p:cNvPr id="85" name="object 85"/>
            <p:cNvSpPr/>
            <p:nvPr/>
          </p:nvSpPr>
          <p:spPr>
            <a:xfrm>
              <a:off x="4816511" y="4613405"/>
              <a:ext cx="0" cy="545266"/>
            </a:xfrm>
            <a:custGeom>
              <a:avLst/>
              <a:gdLst/>
              <a:ahLst/>
              <a:cxnLst/>
              <a:rect l="l" t="t" r="r" b="b"/>
              <a:pathLst>
                <a:path h="545266">
                  <a:moveTo>
                    <a:pt x="0" y="545266"/>
                  </a:moveTo>
                  <a:lnTo>
                    <a:pt x="0" y="0"/>
                  </a:lnTo>
                </a:path>
              </a:pathLst>
            </a:custGeom>
            <a:ln w="10040">
              <a:solidFill>
                <a:srgbClr val="000000"/>
              </a:solidFill>
            </a:ln>
          </p:spPr>
          <p:txBody>
            <a:bodyPr wrap="square" lIns="0" tIns="0" rIns="0" bIns="0" rtlCol="0">
              <a:noAutofit/>
            </a:bodyPr>
            <a:lstStyle/>
            <a:p>
              <a:endParaRPr/>
            </a:p>
          </p:txBody>
        </p:sp>
        <p:sp>
          <p:nvSpPr>
            <p:cNvPr id="86" name="object 86"/>
            <p:cNvSpPr/>
            <p:nvPr/>
          </p:nvSpPr>
          <p:spPr>
            <a:xfrm>
              <a:off x="2733766" y="3447833"/>
              <a:ext cx="0" cy="2418866"/>
            </a:xfrm>
            <a:custGeom>
              <a:avLst/>
              <a:gdLst/>
              <a:ahLst/>
              <a:cxnLst/>
              <a:rect l="l" t="t" r="r" b="b"/>
              <a:pathLst>
                <a:path h="2418866">
                  <a:moveTo>
                    <a:pt x="0" y="2418866"/>
                  </a:moveTo>
                  <a:lnTo>
                    <a:pt x="0" y="0"/>
                  </a:lnTo>
                </a:path>
              </a:pathLst>
            </a:custGeom>
            <a:ln w="8770">
              <a:solidFill>
                <a:srgbClr val="000000"/>
              </a:solidFill>
            </a:ln>
          </p:spPr>
          <p:txBody>
            <a:bodyPr wrap="square" lIns="0" tIns="0" rIns="0" bIns="0" rtlCol="0">
              <a:noAutofit/>
            </a:bodyPr>
            <a:lstStyle/>
            <a:p>
              <a:endParaRPr/>
            </a:p>
          </p:txBody>
        </p:sp>
        <p:sp>
          <p:nvSpPr>
            <p:cNvPr id="87" name="object 87"/>
            <p:cNvSpPr/>
            <p:nvPr/>
          </p:nvSpPr>
          <p:spPr>
            <a:xfrm>
              <a:off x="2733766" y="3443392"/>
              <a:ext cx="0" cy="2427690"/>
            </a:xfrm>
            <a:custGeom>
              <a:avLst/>
              <a:gdLst/>
              <a:ahLst/>
              <a:cxnLst/>
              <a:rect l="l" t="t" r="r" b="b"/>
              <a:pathLst>
                <a:path h="2427690">
                  <a:moveTo>
                    <a:pt x="0" y="2427690"/>
                  </a:moveTo>
                  <a:lnTo>
                    <a:pt x="0" y="0"/>
                  </a:lnTo>
                </a:path>
              </a:pathLst>
            </a:custGeom>
            <a:ln w="10040">
              <a:solidFill>
                <a:srgbClr val="000000"/>
              </a:solidFill>
            </a:ln>
          </p:spPr>
          <p:txBody>
            <a:bodyPr wrap="square" lIns="0" tIns="0" rIns="0" bIns="0" rtlCol="0">
              <a:noAutofit/>
            </a:bodyPr>
            <a:lstStyle/>
            <a:p>
              <a:endParaRPr/>
            </a:p>
          </p:txBody>
        </p:sp>
        <p:sp>
          <p:nvSpPr>
            <p:cNvPr id="88" name="object 88"/>
            <p:cNvSpPr/>
            <p:nvPr/>
          </p:nvSpPr>
          <p:spPr>
            <a:xfrm>
              <a:off x="3972737" y="5347732"/>
              <a:ext cx="0" cy="518967"/>
            </a:xfrm>
            <a:custGeom>
              <a:avLst/>
              <a:gdLst/>
              <a:ahLst/>
              <a:cxnLst/>
              <a:rect l="l" t="t" r="r" b="b"/>
              <a:pathLst>
                <a:path h="518967">
                  <a:moveTo>
                    <a:pt x="0" y="518967"/>
                  </a:moveTo>
                  <a:lnTo>
                    <a:pt x="0" y="0"/>
                  </a:lnTo>
                </a:path>
              </a:pathLst>
            </a:custGeom>
            <a:ln w="8770">
              <a:solidFill>
                <a:srgbClr val="000000"/>
              </a:solidFill>
            </a:ln>
          </p:spPr>
          <p:txBody>
            <a:bodyPr wrap="square" lIns="0" tIns="0" rIns="0" bIns="0" rtlCol="0">
              <a:noAutofit/>
            </a:bodyPr>
            <a:lstStyle/>
            <a:p>
              <a:endParaRPr/>
            </a:p>
          </p:txBody>
        </p:sp>
        <p:sp>
          <p:nvSpPr>
            <p:cNvPr id="89" name="object 89"/>
            <p:cNvSpPr/>
            <p:nvPr/>
          </p:nvSpPr>
          <p:spPr>
            <a:xfrm>
              <a:off x="3972942" y="5343349"/>
              <a:ext cx="0" cy="527733"/>
            </a:xfrm>
            <a:custGeom>
              <a:avLst/>
              <a:gdLst/>
              <a:ahLst/>
              <a:cxnLst/>
              <a:rect l="l" t="t" r="r" b="b"/>
              <a:pathLst>
                <a:path h="527733">
                  <a:moveTo>
                    <a:pt x="0" y="527733"/>
                  </a:moveTo>
                  <a:lnTo>
                    <a:pt x="0" y="0"/>
                  </a:lnTo>
                </a:path>
              </a:pathLst>
            </a:custGeom>
            <a:ln w="10332">
              <a:solidFill>
                <a:srgbClr val="000000"/>
              </a:solidFill>
            </a:ln>
          </p:spPr>
          <p:txBody>
            <a:bodyPr wrap="square" lIns="0" tIns="0" rIns="0" bIns="0" rtlCol="0">
              <a:noAutofit/>
            </a:bodyPr>
            <a:lstStyle/>
            <a:p>
              <a:endParaRPr/>
            </a:p>
          </p:txBody>
        </p:sp>
        <p:sp>
          <p:nvSpPr>
            <p:cNvPr id="90" name="object 90"/>
            <p:cNvSpPr/>
            <p:nvPr/>
          </p:nvSpPr>
          <p:spPr>
            <a:xfrm>
              <a:off x="4816453" y="5347732"/>
              <a:ext cx="0" cy="518967"/>
            </a:xfrm>
            <a:custGeom>
              <a:avLst/>
              <a:gdLst/>
              <a:ahLst/>
              <a:cxnLst/>
              <a:rect l="l" t="t" r="r" b="b"/>
              <a:pathLst>
                <a:path h="518967">
                  <a:moveTo>
                    <a:pt x="0" y="518967"/>
                  </a:moveTo>
                  <a:lnTo>
                    <a:pt x="0" y="0"/>
                  </a:lnTo>
                </a:path>
              </a:pathLst>
            </a:custGeom>
            <a:ln w="8770">
              <a:solidFill>
                <a:srgbClr val="000000"/>
              </a:solidFill>
            </a:ln>
          </p:spPr>
          <p:txBody>
            <a:bodyPr wrap="square" lIns="0" tIns="0" rIns="0" bIns="0" rtlCol="0">
              <a:noAutofit/>
            </a:bodyPr>
            <a:lstStyle/>
            <a:p>
              <a:endParaRPr/>
            </a:p>
          </p:txBody>
        </p:sp>
        <p:sp>
          <p:nvSpPr>
            <p:cNvPr id="91" name="object 91"/>
            <p:cNvSpPr/>
            <p:nvPr/>
          </p:nvSpPr>
          <p:spPr>
            <a:xfrm>
              <a:off x="4816511" y="5343349"/>
              <a:ext cx="0" cy="527733"/>
            </a:xfrm>
            <a:custGeom>
              <a:avLst/>
              <a:gdLst/>
              <a:ahLst/>
              <a:cxnLst/>
              <a:rect l="l" t="t" r="r" b="b"/>
              <a:pathLst>
                <a:path h="527733">
                  <a:moveTo>
                    <a:pt x="0" y="527733"/>
                  </a:moveTo>
                  <a:lnTo>
                    <a:pt x="0" y="0"/>
                  </a:lnTo>
                </a:path>
              </a:pathLst>
            </a:custGeom>
            <a:ln w="10040">
              <a:solidFill>
                <a:srgbClr val="000000"/>
              </a:solidFill>
            </a:ln>
          </p:spPr>
          <p:txBody>
            <a:bodyPr wrap="square" lIns="0" tIns="0" rIns="0" bIns="0" rtlCol="0">
              <a:noAutofit/>
            </a:bodyPr>
            <a:lstStyle/>
            <a:p>
              <a:endParaRPr/>
            </a:p>
          </p:txBody>
        </p:sp>
        <p:sp>
          <p:nvSpPr>
            <p:cNvPr id="92" name="object 92"/>
            <p:cNvSpPr/>
            <p:nvPr/>
          </p:nvSpPr>
          <p:spPr>
            <a:xfrm>
              <a:off x="2742537" y="5866700"/>
              <a:ext cx="2900091" cy="0"/>
            </a:xfrm>
            <a:custGeom>
              <a:avLst/>
              <a:gdLst/>
              <a:ahLst/>
              <a:cxnLst/>
              <a:rect l="l" t="t" r="r" b="b"/>
              <a:pathLst>
                <a:path w="2900091">
                  <a:moveTo>
                    <a:pt x="2900091" y="0"/>
                  </a:moveTo>
                  <a:lnTo>
                    <a:pt x="0" y="0"/>
                  </a:lnTo>
                </a:path>
                <a:path w="2900091">
                  <a:moveTo>
                    <a:pt x="0" y="1"/>
                  </a:moveTo>
                  <a:lnTo>
                    <a:pt x="2900091" y="0"/>
                  </a:lnTo>
                </a:path>
              </a:pathLst>
            </a:custGeom>
            <a:ln w="8768">
              <a:solidFill>
                <a:srgbClr val="000000"/>
              </a:solidFill>
            </a:ln>
          </p:spPr>
          <p:txBody>
            <a:bodyPr wrap="square" lIns="0" tIns="0" rIns="0" bIns="0" rtlCol="0">
              <a:noAutofit/>
            </a:bodyPr>
            <a:lstStyle/>
            <a:p>
              <a:endParaRPr/>
            </a:p>
          </p:txBody>
        </p:sp>
        <p:sp>
          <p:nvSpPr>
            <p:cNvPr id="93" name="object 93"/>
            <p:cNvSpPr/>
            <p:nvPr/>
          </p:nvSpPr>
          <p:spPr>
            <a:xfrm>
              <a:off x="2738152" y="5866699"/>
              <a:ext cx="2908861" cy="0"/>
            </a:xfrm>
            <a:custGeom>
              <a:avLst/>
              <a:gdLst/>
              <a:ahLst/>
              <a:cxnLst/>
              <a:rect l="l" t="t" r="r" b="b"/>
              <a:pathLst>
                <a:path w="2908861">
                  <a:moveTo>
                    <a:pt x="2908861" y="0"/>
                  </a:moveTo>
                  <a:lnTo>
                    <a:pt x="0" y="0"/>
                  </a:lnTo>
                </a:path>
                <a:path w="2908861">
                  <a:moveTo>
                    <a:pt x="0" y="1"/>
                  </a:moveTo>
                  <a:lnTo>
                    <a:pt x="2908861" y="0"/>
                  </a:lnTo>
                </a:path>
              </a:pathLst>
            </a:custGeom>
            <a:ln w="10038">
              <a:solidFill>
                <a:srgbClr val="000000"/>
              </a:solidFill>
            </a:ln>
          </p:spPr>
          <p:txBody>
            <a:bodyPr wrap="square" lIns="0" tIns="0" rIns="0" bIns="0" rtlCol="0">
              <a:noAutofit/>
            </a:bodyPr>
            <a:lstStyle/>
            <a:p>
              <a:endParaRPr/>
            </a:p>
          </p:txBody>
        </p:sp>
        <p:sp>
          <p:nvSpPr>
            <p:cNvPr id="94" name="object 94"/>
            <p:cNvSpPr/>
            <p:nvPr/>
          </p:nvSpPr>
          <p:spPr>
            <a:xfrm>
              <a:off x="5642628" y="3456600"/>
              <a:ext cx="0" cy="2410100"/>
            </a:xfrm>
            <a:custGeom>
              <a:avLst/>
              <a:gdLst/>
              <a:ahLst/>
              <a:cxnLst/>
              <a:rect l="l" t="t" r="r" b="b"/>
              <a:pathLst>
                <a:path h="2410100">
                  <a:moveTo>
                    <a:pt x="0" y="2410100"/>
                  </a:moveTo>
                  <a:lnTo>
                    <a:pt x="0" y="0"/>
                  </a:lnTo>
                </a:path>
              </a:pathLst>
            </a:custGeom>
            <a:ln w="8770">
              <a:solidFill>
                <a:srgbClr val="000000"/>
              </a:solidFill>
            </a:ln>
          </p:spPr>
          <p:txBody>
            <a:bodyPr wrap="square" lIns="0" tIns="0" rIns="0" bIns="0" rtlCol="0">
              <a:noAutofit/>
            </a:bodyPr>
            <a:lstStyle/>
            <a:p>
              <a:endParaRPr/>
            </a:p>
          </p:txBody>
        </p:sp>
        <p:sp>
          <p:nvSpPr>
            <p:cNvPr id="95" name="object 95"/>
            <p:cNvSpPr/>
            <p:nvPr/>
          </p:nvSpPr>
          <p:spPr>
            <a:xfrm>
              <a:off x="5642687" y="3452158"/>
              <a:ext cx="0" cy="2418924"/>
            </a:xfrm>
            <a:custGeom>
              <a:avLst/>
              <a:gdLst/>
              <a:ahLst/>
              <a:cxnLst/>
              <a:rect l="l" t="t" r="r" b="b"/>
              <a:pathLst>
                <a:path h="2418924">
                  <a:moveTo>
                    <a:pt x="0" y="2418924"/>
                  </a:moveTo>
                  <a:lnTo>
                    <a:pt x="0" y="0"/>
                  </a:lnTo>
                </a:path>
              </a:pathLst>
            </a:custGeom>
            <a:ln w="10040">
              <a:solidFill>
                <a:srgbClr val="000000"/>
              </a:solidFill>
            </a:ln>
          </p:spPr>
          <p:txBody>
            <a:bodyPr wrap="square" lIns="0" tIns="0" rIns="0" bIns="0" rtlCol="0">
              <a:noAutofit/>
            </a:bodyPr>
            <a:lstStyle/>
            <a:p>
              <a:endParaRPr/>
            </a:p>
          </p:txBody>
        </p:sp>
        <p:sp>
          <p:nvSpPr>
            <p:cNvPr id="96" name="object 96"/>
            <p:cNvSpPr/>
            <p:nvPr/>
          </p:nvSpPr>
          <p:spPr>
            <a:xfrm>
              <a:off x="2328865" y="3605043"/>
              <a:ext cx="263113" cy="2261657"/>
            </a:xfrm>
            <a:custGeom>
              <a:avLst/>
              <a:gdLst/>
              <a:ahLst/>
              <a:cxnLst/>
              <a:rect l="l" t="t" r="r" b="b"/>
              <a:pathLst>
                <a:path w="263113" h="2261657">
                  <a:moveTo>
                    <a:pt x="263113" y="2130161"/>
                  </a:moveTo>
                  <a:lnTo>
                    <a:pt x="197334" y="2130161"/>
                  </a:lnTo>
                  <a:lnTo>
                    <a:pt x="197334" y="0"/>
                  </a:lnTo>
                  <a:lnTo>
                    <a:pt x="65778" y="0"/>
                  </a:lnTo>
                  <a:lnTo>
                    <a:pt x="65778" y="2130161"/>
                  </a:lnTo>
                  <a:lnTo>
                    <a:pt x="0" y="2130161"/>
                  </a:lnTo>
                  <a:lnTo>
                    <a:pt x="127169" y="2257272"/>
                  </a:lnTo>
                  <a:lnTo>
                    <a:pt x="135943" y="2257272"/>
                  </a:lnTo>
                  <a:lnTo>
                    <a:pt x="263113" y="2130161"/>
                  </a:lnTo>
                  <a:close/>
                </a:path>
              </a:pathLst>
            </a:custGeom>
            <a:solidFill>
              <a:srgbClr val="4F81BC"/>
            </a:solidFill>
          </p:spPr>
          <p:txBody>
            <a:bodyPr wrap="square" lIns="0" tIns="0" rIns="0" bIns="0" rtlCol="0">
              <a:noAutofit/>
            </a:bodyPr>
            <a:lstStyle/>
            <a:p>
              <a:endParaRPr/>
            </a:p>
          </p:txBody>
        </p:sp>
        <p:sp>
          <p:nvSpPr>
            <p:cNvPr id="97" name="object 97"/>
            <p:cNvSpPr/>
            <p:nvPr/>
          </p:nvSpPr>
          <p:spPr>
            <a:xfrm>
              <a:off x="2297104" y="3591835"/>
              <a:ext cx="326634" cy="2293460"/>
            </a:xfrm>
            <a:custGeom>
              <a:avLst/>
              <a:gdLst/>
              <a:ahLst/>
              <a:cxnLst/>
              <a:rect l="l" t="t" r="r" b="b"/>
              <a:pathLst>
                <a:path w="326634" h="2293460">
                  <a:moveTo>
                    <a:pt x="110694" y="26299"/>
                  </a:moveTo>
                  <a:lnTo>
                    <a:pt x="215939" y="26299"/>
                  </a:lnTo>
                  <a:lnTo>
                    <a:pt x="215939" y="13207"/>
                  </a:lnTo>
                  <a:lnTo>
                    <a:pt x="110694" y="13207"/>
                  </a:lnTo>
                  <a:lnTo>
                    <a:pt x="97538" y="26299"/>
                  </a:lnTo>
                  <a:lnTo>
                    <a:pt x="110694" y="2156518"/>
                  </a:lnTo>
                  <a:lnTo>
                    <a:pt x="110694" y="26299"/>
                  </a:lnTo>
                  <a:close/>
                </a:path>
                <a:path w="326634" h="2293460">
                  <a:moveTo>
                    <a:pt x="326634" y="2130219"/>
                  </a:moveTo>
                  <a:lnTo>
                    <a:pt x="172625" y="2265566"/>
                  </a:lnTo>
                  <a:lnTo>
                    <a:pt x="154020" y="2265566"/>
                  </a:lnTo>
                  <a:lnTo>
                    <a:pt x="155658" y="2270480"/>
                  </a:lnTo>
                  <a:lnTo>
                    <a:pt x="186308" y="2270480"/>
                  </a:lnTo>
                  <a:lnTo>
                    <a:pt x="326634" y="2130219"/>
                  </a:lnTo>
                  <a:close/>
                </a:path>
                <a:path w="326634" h="2293460">
                  <a:moveTo>
                    <a:pt x="242251" y="2130219"/>
                  </a:moveTo>
                  <a:lnTo>
                    <a:pt x="242251" y="0"/>
                  </a:lnTo>
                  <a:lnTo>
                    <a:pt x="229095" y="26299"/>
                  </a:lnTo>
                  <a:lnTo>
                    <a:pt x="229095" y="2130219"/>
                  </a:lnTo>
                  <a:lnTo>
                    <a:pt x="242251" y="2143369"/>
                  </a:lnTo>
                  <a:lnTo>
                    <a:pt x="242251" y="2130219"/>
                  </a:lnTo>
                  <a:close/>
                </a:path>
                <a:path w="326634" h="2293460">
                  <a:moveTo>
                    <a:pt x="97538" y="2130219"/>
                  </a:moveTo>
                  <a:lnTo>
                    <a:pt x="84383" y="0"/>
                  </a:lnTo>
                  <a:lnTo>
                    <a:pt x="84383" y="2143369"/>
                  </a:lnTo>
                  <a:lnTo>
                    <a:pt x="97538" y="2130219"/>
                  </a:lnTo>
                  <a:close/>
                </a:path>
                <a:path w="326634" h="2293460">
                  <a:moveTo>
                    <a:pt x="41069" y="2134065"/>
                  </a:moveTo>
                  <a:lnTo>
                    <a:pt x="31760" y="2156518"/>
                  </a:lnTo>
                  <a:lnTo>
                    <a:pt x="63532" y="2156518"/>
                  </a:lnTo>
                  <a:lnTo>
                    <a:pt x="41069" y="2134065"/>
                  </a:lnTo>
                  <a:close/>
                </a:path>
                <a:path w="326634" h="2293460">
                  <a:moveTo>
                    <a:pt x="285577" y="2134065"/>
                  </a:moveTo>
                  <a:lnTo>
                    <a:pt x="263114" y="2156518"/>
                  </a:lnTo>
                  <a:lnTo>
                    <a:pt x="294873" y="2156518"/>
                  </a:lnTo>
                  <a:lnTo>
                    <a:pt x="285577" y="2134065"/>
                  </a:lnTo>
                  <a:close/>
                </a:path>
                <a:path w="326634" h="2293460">
                  <a:moveTo>
                    <a:pt x="84383" y="0"/>
                  </a:moveTo>
                  <a:lnTo>
                    <a:pt x="84464" y="13207"/>
                  </a:lnTo>
                  <a:lnTo>
                    <a:pt x="235644" y="13207"/>
                  </a:lnTo>
                  <a:lnTo>
                    <a:pt x="242251" y="0"/>
                  </a:lnTo>
                </a:path>
                <a:path w="326634" h="2293460">
                  <a:moveTo>
                    <a:pt x="84464" y="13207"/>
                  </a:moveTo>
                  <a:lnTo>
                    <a:pt x="84545" y="26299"/>
                  </a:lnTo>
                  <a:lnTo>
                    <a:pt x="97538" y="2130219"/>
                  </a:lnTo>
                  <a:lnTo>
                    <a:pt x="84383" y="2143369"/>
                  </a:lnTo>
                  <a:lnTo>
                    <a:pt x="110613" y="2143369"/>
                  </a:lnTo>
                  <a:lnTo>
                    <a:pt x="110532" y="2130219"/>
                  </a:lnTo>
                  <a:lnTo>
                    <a:pt x="97538" y="26299"/>
                  </a:lnTo>
                  <a:lnTo>
                    <a:pt x="110694" y="13207"/>
                  </a:lnTo>
                </a:path>
                <a:path w="326634" h="2293460">
                  <a:moveTo>
                    <a:pt x="110694" y="13207"/>
                  </a:moveTo>
                  <a:lnTo>
                    <a:pt x="215939" y="13207"/>
                  </a:lnTo>
                  <a:lnTo>
                    <a:pt x="215939" y="26299"/>
                  </a:lnTo>
                  <a:lnTo>
                    <a:pt x="215939" y="2130219"/>
                  </a:lnTo>
                  <a:lnTo>
                    <a:pt x="215939" y="2143369"/>
                  </a:lnTo>
                  <a:lnTo>
                    <a:pt x="242251" y="2143369"/>
                  </a:lnTo>
                  <a:lnTo>
                    <a:pt x="229095" y="2130219"/>
                  </a:lnTo>
                  <a:lnTo>
                    <a:pt x="229095" y="26299"/>
                  </a:lnTo>
                  <a:lnTo>
                    <a:pt x="235644" y="13207"/>
                  </a:lnTo>
                </a:path>
                <a:path w="326634" h="2293460">
                  <a:moveTo>
                    <a:pt x="0" y="2130219"/>
                  </a:moveTo>
                  <a:lnTo>
                    <a:pt x="3847" y="2134065"/>
                  </a:lnTo>
                  <a:lnTo>
                    <a:pt x="84383" y="2134065"/>
                  </a:lnTo>
                  <a:lnTo>
                    <a:pt x="84383" y="2130219"/>
                  </a:lnTo>
                </a:path>
                <a:path w="326634" h="2293460">
                  <a:moveTo>
                    <a:pt x="242251" y="2130219"/>
                  </a:moveTo>
                  <a:lnTo>
                    <a:pt x="242251" y="2134065"/>
                  </a:lnTo>
                  <a:lnTo>
                    <a:pt x="322258" y="2134065"/>
                  </a:lnTo>
                  <a:lnTo>
                    <a:pt x="326634" y="2130219"/>
                  </a:lnTo>
                </a:path>
                <a:path w="326634" h="2293460">
                  <a:moveTo>
                    <a:pt x="3847" y="2134065"/>
                  </a:moveTo>
                  <a:lnTo>
                    <a:pt x="26311" y="2156518"/>
                  </a:lnTo>
                  <a:lnTo>
                    <a:pt x="126106" y="2256267"/>
                  </a:lnTo>
                  <a:lnTo>
                    <a:pt x="163323" y="2256267"/>
                  </a:lnTo>
                  <a:lnTo>
                    <a:pt x="63532" y="2156518"/>
                  </a:lnTo>
                  <a:lnTo>
                    <a:pt x="31760" y="2156518"/>
                  </a:lnTo>
                  <a:lnTo>
                    <a:pt x="41069" y="2134065"/>
                  </a:lnTo>
                </a:path>
                <a:path w="326634" h="2293460">
                  <a:moveTo>
                    <a:pt x="41069" y="2134065"/>
                  </a:moveTo>
                  <a:lnTo>
                    <a:pt x="50376" y="2143369"/>
                  </a:lnTo>
                  <a:lnTo>
                    <a:pt x="84383" y="2143369"/>
                  </a:lnTo>
                  <a:lnTo>
                    <a:pt x="84383" y="2134065"/>
                  </a:lnTo>
                </a:path>
                <a:path w="326634" h="2293460">
                  <a:moveTo>
                    <a:pt x="242251" y="2134065"/>
                  </a:moveTo>
                  <a:lnTo>
                    <a:pt x="242251" y="2143369"/>
                  </a:lnTo>
                  <a:lnTo>
                    <a:pt x="276269" y="2143369"/>
                  </a:lnTo>
                  <a:lnTo>
                    <a:pt x="285577" y="2134065"/>
                  </a:lnTo>
                </a:path>
                <a:path w="326634" h="2293460">
                  <a:moveTo>
                    <a:pt x="285577" y="2134065"/>
                  </a:moveTo>
                  <a:lnTo>
                    <a:pt x="294873" y="2156518"/>
                  </a:lnTo>
                  <a:lnTo>
                    <a:pt x="296709" y="2156518"/>
                  </a:lnTo>
                  <a:lnTo>
                    <a:pt x="322258" y="2134065"/>
                  </a:lnTo>
                </a:path>
                <a:path w="326634" h="2293460">
                  <a:moveTo>
                    <a:pt x="50376" y="2143369"/>
                  </a:moveTo>
                  <a:lnTo>
                    <a:pt x="63532" y="2156518"/>
                  </a:lnTo>
                  <a:lnTo>
                    <a:pt x="110694" y="2156518"/>
                  </a:lnTo>
                  <a:lnTo>
                    <a:pt x="110613" y="2143369"/>
                  </a:lnTo>
                </a:path>
                <a:path w="326634" h="2293460">
                  <a:moveTo>
                    <a:pt x="215939" y="2143369"/>
                  </a:moveTo>
                  <a:lnTo>
                    <a:pt x="215939" y="2156518"/>
                  </a:lnTo>
                  <a:lnTo>
                    <a:pt x="263114" y="2156518"/>
                  </a:lnTo>
                  <a:lnTo>
                    <a:pt x="276269" y="2143369"/>
                  </a:lnTo>
                </a:path>
                <a:path w="326634" h="2293460">
                  <a:moveTo>
                    <a:pt x="263114" y="2156518"/>
                  </a:moveTo>
                  <a:lnTo>
                    <a:pt x="263114" y="2156518"/>
                  </a:lnTo>
                  <a:lnTo>
                    <a:pt x="294873" y="2156518"/>
                  </a:lnTo>
                </a:path>
                <a:path w="326634" h="2293460">
                  <a:moveTo>
                    <a:pt x="263114" y="2156518"/>
                  </a:moveTo>
                  <a:lnTo>
                    <a:pt x="163323" y="2256267"/>
                  </a:lnTo>
                  <a:lnTo>
                    <a:pt x="183206" y="2256267"/>
                  </a:lnTo>
                  <a:lnTo>
                    <a:pt x="296709" y="2156518"/>
                  </a:lnTo>
                </a:path>
                <a:path w="326634" h="2293460">
                  <a:moveTo>
                    <a:pt x="126106" y="2256267"/>
                  </a:moveTo>
                  <a:lnTo>
                    <a:pt x="135409" y="2265566"/>
                  </a:lnTo>
                  <a:lnTo>
                    <a:pt x="172625" y="2265566"/>
                  </a:lnTo>
                  <a:lnTo>
                    <a:pt x="183206" y="2256267"/>
                  </a:lnTo>
                </a:path>
                <a:path w="326634" h="2293460">
                  <a:moveTo>
                    <a:pt x="135409" y="2265566"/>
                  </a:moveTo>
                  <a:lnTo>
                    <a:pt x="140326" y="2270480"/>
                  </a:lnTo>
                  <a:lnTo>
                    <a:pt x="155658" y="2270480"/>
                  </a:lnTo>
                  <a:lnTo>
                    <a:pt x="154020" y="2265566"/>
                  </a:lnTo>
                </a:path>
                <a:path w="326634" h="2293460">
                  <a:moveTo>
                    <a:pt x="154020" y="2265566"/>
                  </a:moveTo>
                  <a:lnTo>
                    <a:pt x="172625" y="2265566"/>
                  </a:lnTo>
                  <a:lnTo>
                    <a:pt x="172625" y="2265566"/>
                  </a:lnTo>
                </a:path>
              </a:pathLst>
            </a:custGeom>
            <a:solidFill>
              <a:srgbClr val="385D89"/>
            </a:solidFill>
          </p:spPr>
          <p:txBody>
            <a:bodyPr wrap="square" lIns="0" tIns="0" rIns="0" bIns="0" rtlCol="0">
              <a:noAutofit/>
            </a:bodyPr>
            <a:lstStyle/>
            <a:p>
              <a:endParaRPr/>
            </a:p>
          </p:txBody>
        </p:sp>
        <p:sp>
          <p:nvSpPr>
            <p:cNvPr id="98" name="object 98"/>
            <p:cNvSpPr/>
            <p:nvPr/>
          </p:nvSpPr>
          <p:spPr>
            <a:xfrm>
              <a:off x="5828327" y="3526146"/>
              <a:ext cx="315735" cy="2296723"/>
            </a:xfrm>
            <a:custGeom>
              <a:avLst/>
              <a:gdLst/>
              <a:ahLst/>
              <a:cxnLst/>
              <a:rect l="l" t="t" r="r" b="b"/>
              <a:pathLst>
                <a:path w="315735" h="2296723">
                  <a:moveTo>
                    <a:pt x="157867" y="0"/>
                  </a:moveTo>
                  <a:lnTo>
                    <a:pt x="0" y="157794"/>
                  </a:lnTo>
                  <a:lnTo>
                    <a:pt x="78933" y="157794"/>
                  </a:lnTo>
                  <a:lnTo>
                    <a:pt x="78933" y="2296723"/>
                  </a:lnTo>
                  <a:lnTo>
                    <a:pt x="236801" y="2296723"/>
                  </a:lnTo>
                  <a:lnTo>
                    <a:pt x="236801" y="157794"/>
                  </a:lnTo>
                  <a:lnTo>
                    <a:pt x="315735" y="157794"/>
                  </a:lnTo>
                  <a:lnTo>
                    <a:pt x="157867" y="0"/>
                  </a:lnTo>
                  <a:close/>
                </a:path>
              </a:pathLst>
            </a:custGeom>
            <a:solidFill>
              <a:srgbClr val="4F81BC"/>
            </a:solidFill>
          </p:spPr>
          <p:txBody>
            <a:bodyPr wrap="square" lIns="0" tIns="0" rIns="0" bIns="0" rtlCol="0">
              <a:noAutofit/>
            </a:bodyPr>
            <a:lstStyle/>
            <a:p>
              <a:endParaRPr/>
            </a:p>
          </p:txBody>
        </p:sp>
        <p:sp>
          <p:nvSpPr>
            <p:cNvPr id="99" name="object 99"/>
            <p:cNvSpPr/>
            <p:nvPr/>
          </p:nvSpPr>
          <p:spPr>
            <a:xfrm>
              <a:off x="5796520" y="3507444"/>
              <a:ext cx="379233" cy="2328574"/>
            </a:xfrm>
            <a:custGeom>
              <a:avLst/>
              <a:gdLst/>
              <a:ahLst/>
              <a:cxnLst/>
              <a:rect l="l" t="t" r="r" b="b"/>
              <a:pathLst>
                <a:path w="379233" h="2328574">
                  <a:moveTo>
                    <a:pt x="123838" y="2315424"/>
                  </a:moveTo>
                  <a:lnTo>
                    <a:pt x="281706" y="2328574"/>
                  </a:lnTo>
                  <a:lnTo>
                    <a:pt x="255395" y="2315424"/>
                  </a:lnTo>
                  <a:lnTo>
                    <a:pt x="268609" y="2302275"/>
                  </a:lnTo>
                  <a:lnTo>
                    <a:pt x="268609" y="189586"/>
                  </a:lnTo>
                  <a:lnTo>
                    <a:pt x="281706" y="189586"/>
                  </a:lnTo>
                  <a:lnTo>
                    <a:pt x="338188" y="185729"/>
                  </a:lnTo>
                  <a:lnTo>
                    <a:pt x="281706" y="176495"/>
                  </a:lnTo>
                  <a:lnTo>
                    <a:pt x="255395" y="163287"/>
                  </a:lnTo>
                  <a:lnTo>
                    <a:pt x="255395" y="2302275"/>
                  </a:lnTo>
                  <a:lnTo>
                    <a:pt x="123838" y="2302275"/>
                  </a:lnTo>
                  <a:lnTo>
                    <a:pt x="123838" y="2315424"/>
                  </a:lnTo>
                  <a:close/>
                </a:path>
                <a:path w="379233" h="2328574">
                  <a:moveTo>
                    <a:pt x="281706" y="2328574"/>
                  </a:moveTo>
                  <a:lnTo>
                    <a:pt x="281706" y="189586"/>
                  </a:lnTo>
                  <a:lnTo>
                    <a:pt x="268609" y="189586"/>
                  </a:lnTo>
                  <a:lnTo>
                    <a:pt x="268609" y="2302275"/>
                  </a:lnTo>
                  <a:lnTo>
                    <a:pt x="255395" y="2315424"/>
                  </a:lnTo>
                  <a:lnTo>
                    <a:pt x="281706" y="2328574"/>
                  </a:lnTo>
                  <a:close/>
                </a:path>
                <a:path w="379233" h="2328574">
                  <a:moveTo>
                    <a:pt x="97527" y="189586"/>
                  </a:moveTo>
                  <a:lnTo>
                    <a:pt x="97527" y="2328574"/>
                  </a:lnTo>
                  <a:lnTo>
                    <a:pt x="110741" y="2302275"/>
                  </a:lnTo>
                  <a:lnTo>
                    <a:pt x="110741" y="189586"/>
                  </a:lnTo>
                  <a:lnTo>
                    <a:pt x="97527" y="176495"/>
                  </a:lnTo>
                  <a:lnTo>
                    <a:pt x="97527" y="189586"/>
                  </a:lnTo>
                  <a:close/>
                </a:path>
                <a:path w="379233" h="2328574">
                  <a:moveTo>
                    <a:pt x="198913" y="27935"/>
                  </a:moveTo>
                  <a:lnTo>
                    <a:pt x="347543" y="163287"/>
                  </a:lnTo>
                  <a:lnTo>
                    <a:pt x="379233" y="189586"/>
                  </a:lnTo>
                  <a:lnTo>
                    <a:pt x="189675" y="0"/>
                  </a:lnTo>
                  <a:lnTo>
                    <a:pt x="180320" y="27935"/>
                  </a:lnTo>
                  <a:lnTo>
                    <a:pt x="198913" y="27935"/>
                  </a:lnTo>
                  <a:close/>
                </a:path>
                <a:path w="379233" h="2328574">
                  <a:moveTo>
                    <a:pt x="63497" y="163287"/>
                  </a:moveTo>
                  <a:lnTo>
                    <a:pt x="31807" y="163287"/>
                  </a:lnTo>
                  <a:lnTo>
                    <a:pt x="41045" y="185729"/>
                  </a:lnTo>
                  <a:lnTo>
                    <a:pt x="63497" y="163287"/>
                  </a:lnTo>
                  <a:close/>
                </a:path>
                <a:path w="379233" h="2328574">
                  <a:moveTo>
                    <a:pt x="281706" y="189586"/>
                  </a:moveTo>
                  <a:lnTo>
                    <a:pt x="379233" y="189586"/>
                  </a:lnTo>
                  <a:lnTo>
                    <a:pt x="347543" y="163287"/>
                  </a:lnTo>
                  <a:lnTo>
                    <a:pt x="198913" y="27935"/>
                  </a:lnTo>
                  <a:lnTo>
                    <a:pt x="180320" y="27935"/>
                  </a:lnTo>
                  <a:lnTo>
                    <a:pt x="189675" y="0"/>
                  </a:lnTo>
                  <a:lnTo>
                    <a:pt x="0" y="189586"/>
                  </a:lnTo>
                  <a:lnTo>
                    <a:pt x="97527" y="189586"/>
                  </a:lnTo>
                  <a:lnTo>
                    <a:pt x="97527" y="176495"/>
                  </a:lnTo>
                  <a:lnTo>
                    <a:pt x="110741" y="189586"/>
                  </a:lnTo>
                  <a:lnTo>
                    <a:pt x="110741" y="2302275"/>
                  </a:lnTo>
                  <a:lnTo>
                    <a:pt x="97527" y="2328574"/>
                  </a:lnTo>
                  <a:lnTo>
                    <a:pt x="281706" y="2328574"/>
                  </a:lnTo>
                  <a:lnTo>
                    <a:pt x="123838" y="2315424"/>
                  </a:lnTo>
                  <a:lnTo>
                    <a:pt x="123838" y="163287"/>
                  </a:lnTo>
                  <a:lnTo>
                    <a:pt x="63497" y="163287"/>
                  </a:lnTo>
                  <a:lnTo>
                    <a:pt x="41045" y="185729"/>
                  </a:lnTo>
                  <a:lnTo>
                    <a:pt x="31807" y="163287"/>
                  </a:lnTo>
                  <a:lnTo>
                    <a:pt x="63497" y="163287"/>
                  </a:lnTo>
                  <a:lnTo>
                    <a:pt x="189616" y="37227"/>
                  </a:lnTo>
                  <a:lnTo>
                    <a:pt x="315735" y="163287"/>
                  </a:lnTo>
                  <a:lnTo>
                    <a:pt x="255395" y="163287"/>
                  </a:lnTo>
                  <a:lnTo>
                    <a:pt x="281706" y="176495"/>
                  </a:lnTo>
                  <a:lnTo>
                    <a:pt x="338188" y="185729"/>
                  </a:lnTo>
                  <a:lnTo>
                    <a:pt x="281706" y="189586"/>
                  </a:lnTo>
                  <a:close/>
                </a:path>
              </a:pathLst>
            </a:custGeom>
            <a:solidFill>
              <a:srgbClr val="385D89"/>
            </a:solidFill>
          </p:spPr>
          <p:txBody>
            <a:bodyPr wrap="square" lIns="0" tIns="0" rIns="0" bIns="0" rtlCol="0">
              <a:noAutofit/>
            </a:bodyPr>
            <a:lstStyle/>
            <a:p>
              <a:endParaRPr/>
            </a:p>
          </p:txBody>
        </p:sp>
        <p:sp>
          <p:nvSpPr>
            <p:cNvPr id="100" name="object 100"/>
            <p:cNvSpPr/>
            <p:nvPr/>
          </p:nvSpPr>
          <p:spPr>
            <a:xfrm>
              <a:off x="1982432" y="4100282"/>
              <a:ext cx="350817" cy="999362"/>
            </a:xfrm>
            <a:custGeom>
              <a:avLst/>
              <a:gdLst/>
              <a:ahLst/>
              <a:cxnLst/>
              <a:rect l="l" t="t" r="r" b="b"/>
              <a:pathLst>
                <a:path w="350817" h="999362">
                  <a:moveTo>
                    <a:pt x="350817" y="0"/>
                  </a:moveTo>
                  <a:lnTo>
                    <a:pt x="52622" y="0"/>
                  </a:lnTo>
                  <a:lnTo>
                    <a:pt x="52622" y="999362"/>
                  </a:lnTo>
                  <a:lnTo>
                    <a:pt x="350817" y="999362"/>
                  </a:lnTo>
                  <a:lnTo>
                    <a:pt x="350817" y="0"/>
                  </a:lnTo>
                  <a:close/>
                </a:path>
              </a:pathLst>
            </a:custGeom>
            <a:solidFill>
              <a:srgbClr val="FFFFFF"/>
            </a:solidFill>
          </p:spPr>
          <p:txBody>
            <a:bodyPr wrap="square" lIns="0" tIns="0" rIns="0" bIns="0" rtlCol="0">
              <a:noAutofit/>
            </a:bodyPr>
            <a:lstStyle/>
            <a:p>
              <a:endParaRPr/>
            </a:p>
          </p:txBody>
        </p:sp>
        <p:sp>
          <p:nvSpPr>
            <p:cNvPr id="101" name="object 101"/>
            <p:cNvSpPr/>
            <p:nvPr/>
          </p:nvSpPr>
          <p:spPr>
            <a:xfrm>
              <a:off x="6122079" y="4135348"/>
              <a:ext cx="350817" cy="999362"/>
            </a:xfrm>
            <a:custGeom>
              <a:avLst/>
              <a:gdLst/>
              <a:ahLst/>
              <a:cxnLst/>
              <a:rect l="l" t="t" r="r" b="b"/>
              <a:pathLst>
                <a:path w="350817" h="999362">
                  <a:moveTo>
                    <a:pt x="219260" y="0"/>
                  </a:moveTo>
                  <a:lnTo>
                    <a:pt x="0" y="0"/>
                  </a:lnTo>
                  <a:lnTo>
                    <a:pt x="0" y="999362"/>
                  </a:lnTo>
                  <a:lnTo>
                    <a:pt x="219260" y="999362"/>
                  </a:lnTo>
                  <a:lnTo>
                    <a:pt x="219260" y="0"/>
                  </a:lnTo>
                  <a:close/>
                </a:path>
              </a:pathLst>
            </a:custGeom>
            <a:solidFill>
              <a:srgbClr val="FFFFFF"/>
            </a:solidFill>
          </p:spPr>
          <p:txBody>
            <a:bodyPr wrap="square" lIns="0" tIns="0" rIns="0" bIns="0" rtlCol="0">
              <a:noAutofit/>
            </a:bodyPr>
            <a:lstStyle/>
            <a:p>
              <a:endParaRPr/>
            </a:p>
          </p:txBody>
        </p:sp>
        <p:sp>
          <p:nvSpPr>
            <p:cNvPr id="44" name="object 44"/>
            <p:cNvSpPr txBox="1"/>
            <p:nvPr/>
          </p:nvSpPr>
          <p:spPr>
            <a:xfrm>
              <a:off x="2409190" y="143768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43" name="object 43"/>
            <p:cNvSpPr txBox="1"/>
            <p:nvPr/>
          </p:nvSpPr>
          <p:spPr>
            <a:xfrm rot="16200000">
              <a:off x="1776850" y="4625095"/>
              <a:ext cx="695369" cy="145415"/>
            </a:xfrm>
            <a:prstGeom prst="rect">
              <a:avLst/>
            </a:prstGeom>
          </p:spPr>
          <p:txBody>
            <a:bodyPr wrap="square" lIns="0" tIns="0" rIns="0" bIns="0" rtlCol="0">
              <a:noAutofit/>
            </a:bodyPr>
            <a:lstStyle/>
            <a:p>
              <a:pPr marL="12700">
                <a:lnSpc>
                  <a:spcPts val="1145"/>
                </a:lnSpc>
                <a:spcBef>
                  <a:spcPts val="57"/>
                </a:spcBef>
              </a:pPr>
              <a:r>
                <a:rPr sz="1500" spc="0" baseline="2730" dirty="0" smtClean="0">
                  <a:latin typeface="Calibri"/>
                  <a:cs typeface="Calibri"/>
                </a:rPr>
                <a:t>C</a:t>
              </a:r>
              <a:r>
                <a:rPr sz="1500" spc="5" baseline="2730" dirty="0" smtClean="0">
                  <a:latin typeface="Calibri"/>
                  <a:cs typeface="Calibri"/>
                </a:rPr>
                <a:t>O</a:t>
              </a:r>
              <a:r>
                <a:rPr sz="1500" spc="20" baseline="2730" dirty="0" smtClean="0">
                  <a:latin typeface="Calibri"/>
                  <a:cs typeface="Calibri"/>
                </a:rPr>
                <a:t>N</a:t>
              </a:r>
              <a:r>
                <a:rPr sz="1500" spc="5" baseline="2730" dirty="0" smtClean="0">
                  <a:latin typeface="Calibri"/>
                  <a:cs typeface="Calibri"/>
                </a:rPr>
                <a:t>F</a:t>
              </a:r>
              <a:r>
                <a:rPr sz="1500" spc="15" baseline="2730" dirty="0" smtClean="0">
                  <a:latin typeface="Calibri"/>
                  <a:cs typeface="Calibri"/>
                </a:rPr>
                <a:t>I</a:t>
              </a:r>
              <a:r>
                <a:rPr sz="1500" spc="20" baseline="2730" dirty="0" smtClean="0">
                  <a:latin typeface="Calibri"/>
                  <a:cs typeface="Calibri"/>
                </a:rPr>
                <a:t>AN</a:t>
              </a:r>
              <a:r>
                <a:rPr sz="1500" spc="0" baseline="2730" dirty="0" smtClean="0">
                  <a:latin typeface="Calibri"/>
                  <a:cs typeface="Calibri"/>
                </a:rPr>
                <a:t>ZA</a:t>
              </a:r>
              <a:endParaRPr sz="1000">
                <a:latin typeface="Calibri"/>
                <a:cs typeface="Calibri"/>
              </a:endParaRPr>
            </a:p>
          </p:txBody>
        </p:sp>
        <p:sp>
          <p:nvSpPr>
            <p:cNvPr id="42" name="object 42"/>
            <p:cNvSpPr txBox="1"/>
            <p:nvPr/>
          </p:nvSpPr>
          <p:spPr>
            <a:xfrm rot="16200000">
              <a:off x="6044471" y="4786360"/>
              <a:ext cx="456377" cy="145415"/>
            </a:xfrm>
            <a:prstGeom prst="rect">
              <a:avLst/>
            </a:prstGeom>
          </p:spPr>
          <p:txBody>
            <a:bodyPr wrap="square" lIns="0" tIns="0" rIns="0" bIns="0" rtlCol="0">
              <a:noAutofit/>
            </a:bodyPr>
            <a:lstStyle/>
            <a:p>
              <a:pPr marL="12700">
                <a:lnSpc>
                  <a:spcPts val="1145"/>
                </a:lnSpc>
                <a:spcBef>
                  <a:spcPts val="57"/>
                </a:spcBef>
              </a:pPr>
              <a:r>
                <a:rPr sz="1500" spc="-9" baseline="2730" dirty="0" smtClean="0">
                  <a:latin typeface="Calibri"/>
                  <a:cs typeface="Calibri"/>
                </a:rPr>
                <a:t>R</a:t>
              </a:r>
              <a:r>
                <a:rPr sz="1500" spc="14" baseline="2730" dirty="0" smtClean="0">
                  <a:latin typeface="Calibri"/>
                  <a:cs typeface="Calibri"/>
                </a:rPr>
                <a:t>I</a:t>
              </a:r>
              <a:r>
                <a:rPr sz="1500" spc="-19" baseline="2730" dirty="0" smtClean="0">
                  <a:latin typeface="Calibri"/>
                  <a:cs typeface="Calibri"/>
                </a:rPr>
                <a:t>E</a:t>
              </a:r>
              <a:r>
                <a:rPr sz="1500" spc="9" baseline="2730" dirty="0" smtClean="0">
                  <a:latin typeface="Calibri"/>
                  <a:cs typeface="Calibri"/>
                </a:rPr>
                <a:t>S</a:t>
              </a:r>
              <a:r>
                <a:rPr sz="1500" spc="-29" baseline="2730" dirty="0" smtClean="0">
                  <a:latin typeface="Calibri"/>
                  <a:cs typeface="Calibri"/>
                </a:rPr>
                <a:t>G</a:t>
              </a:r>
              <a:r>
                <a:rPr sz="1500" spc="0" baseline="2730" dirty="0" smtClean="0">
                  <a:latin typeface="Calibri"/>
                  <a:cs typeface="Calibri"/>
                </a:rPr>
                <a:t>O</a:t>
              </a:r>
              <a:endParaRPr sz="1000">
                <a:latin typeface="Calibri"/>
                <a:cs typeface="Calibri"/>
              </a:endParaRPr>
            </a:p>
          </p:txBody>
        </p:sp>
        <p:sp>
          <p:nvSpPr>
            <p:cNvPr id="41" name="object 41"/>
            <p:cNvSpPr txBox="1"/>
            <p:nvPr/>
          </p:nvSpPr>
          <p:spPr>
            <a:xfrm>
              <a:off x="2733766" y="3447775"/>
              <a:ext cx="1239175" cy="351822"/>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3972942" y="3447775"/>
              <a:ext cx="843569" cy="351822"/>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4816511" y="3447775"/>
              <a:ext cx="826175" cy="351822"/>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733766" y="3799597"/>
              <a:ext cx="2908920" cy="140845"/>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2733766" y="3940443"/>
              <a:ext cx="1239175" cy="175911"/>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3972942" y="3940443"/>
              <a:ext cx="843569" cy="175911"/>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4816511" y="3940443"/>
              <a:ext cx="826175" cy="175911"/>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2733766" y="4116354"/>
              <a:ext cx="1239175" cy="158378"/>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3972942" y="4116354"/>
              <a:ext cx="843569" cy="158378"/>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816511" y="4116354"/>
              <a:ext cx="826175" cy="158378"/>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2733766" y="4274733"/>
              <a:ext cx="1239175" cy="167144"/>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3972942" y="4274733"/>
              <a:ext cx="843569" cy="167144"/>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4816511" y="4274733"/>
              <a:ext cx="826175" cy="167144"/>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733766" y="4441877"/>
              <a:ext cx="2908920" cy="166998"/>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2733766" y="4608876"/>
              <a:ext cx="1239175" cy="176057"/>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3972942" y="4608876"/>
              <a:ext cx="843569" cy="176057"/>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4816511" y="4608876"/>
              <a:ext cx="826175" cy="176057"/>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2733766" y="4784933"/>
              <a:ext cx="1239175" cy="193443"/>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3972942" y="4784933"/>
              <a:ext cx="843569" cy="193443"/>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816511" y="4784933"/>
              <a:ext cx="826175" cy="193443"/>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2733766" y="4978377"/>
              <a:ext cx="1239175" cy="175911"/>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3972942" y="4978377"/>
              <a:ext cx="843569" cy="175911"/>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816511" y="4978377"/>
              <a:ext cx="826175" cy="175911"/>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733766" y="5154288"/>
              <a:ext cx="2908920" cy="184677"/>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2733766" y="5338966"/>
              <a:ext cx="1239175" cy="175911"/>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3972942" y="5338966"/>
              <a:ext cx="843569" cy="175911"/>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4816511" y="5338966"/>
              <a:ext cx="826175" cy="175911"/>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2733766" y="5514877"/>
              <a:ext cx="1239175" cy="175911"/>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3972942" y="5514877"/>
              <a:ext cx="843569" cy="175911"/>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816511" y="5514877"/>
              <a:ext cx="826175" cy="175911"/>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2733766" y="5690788"/>
              <a:ext cx="1239175" cy="175593"/>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3972942" y="5690788"/>
              <a:ext cx="843569" cy="175593"/>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4816511" y="5690788"/>
              <a:ext cx="826175" cy="175593"/>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6087110" y="944245"/>
              <a:ext cx="697864" cy="660400"/>
            </a:xfrm>
            <a:prstGeom prst="rect">
              <a:avLst/>
            </a:prstGeom>
          </p:spPr>
          <p:txBody>
            <a:bodyPr wrap="square" lIns="0" tIns="0" rIns="0" bIns="0" rtlCol="0">
              <a:noAutofit/>
            </a:bodyPr>
            <a:lstStyle/>
            <a:p>
              <a:pPr>
                <a:lnSpc>
                  <a:spcPts val="1000"/>
                </a:lnSpc>
              </a:pPr>
              <a:endParaRPr sz="1000"/>
            </a:p>
            <a:p>
              <a:pPr marL="226212" marR="223094" algn="ctr">
                <a:lnSpc>
                  <a:spcPct val="101725"/>
                </a:lnSpc>
                <a:spcBef>
                  <a:spcPts val="2075"/>
                </a:spcBef>
              </a:pPr>
              <a:r>
                <a:rPr sz="1100" b="1" spc="4" dirty="0" smtClean="0">
                  <a:solidFill>
                    <a:srgbClr val="FF0000"/>
                  </a:solidFill>
                  <a:latin typeface="Calibri"/>
                  <a:cs typeface="Calibri"/>
                </a:rPr>
                <a:t>2</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7" name="object 7"/>
            <p:cNvSpPr txBox="1"/>
            <p:nvPr/>
          </p:nvSpPr>
          <p:spPr>
            <a:xfrm>
              <a:off x="1371854" y="903985"/>
              <a:ext cx="5461508" cy="1408176"/>
            </a:xfrm>
            <a:prstGeom prst="rect">
              <a:avLst/>
            </a:prstGeom>
          </p:spPr>
          <p:txBody>
            <a:bodyPr wrap="square" lIns="0" tIns="0" rIns="0" bIns="0" rtlCol="0">
              <a:noAutofit/>
            </a:bodyPr>
            <a:lstStyle/>
            <a:p>
              <a:pPr>
                <a:lnSpc>
                  <a:spcPts val="700"/>
                </a:lnSpc>
                <a:spcBef>
                  <a:spcPts val="4"/>
                </a:spcBef>
              </a:pPr>
              <a:endParaRPr sz="700"/>
            </a:p>
            <a:p>
              <a:pPr marR="271767" algn="r">
                <a:lnSpc>
                  <a:spcPct val="101725"/>
                </a:lnSpc>
              </a:pPr>
              <a:r>
                <a:rPr sz="1100" b="1" spc="0" dirty="0" smtClean="0">
                  <a:latin typeface="Calibri"/>
                  <a:cs typeface="Calibri"/>
                </a:rPr>
                <a:t>REF.</a:t>
              </a:r>
              <a:endParaRPr sz="1100">
                <a:latin typeface="Calibri"/>
                <a:cs typeface="Calibri"/>
              </a:endParaRPr>
            </a:p>
            <a:p>
              <a:pPr marR="270258" algn="r">
                <a:lnSpc>
                  <a:spcPts val="2100"/>
                </a:lnSpc>
                <a:spcBef>
                  <a:spcPts val="105"/>
                </a:spcBef>
              </a:pPr>
              <a:r>
                <a:rPr sz="1800" b="1" spc="0" baseline="-7246" dirty="0" smtClean="0">
                  <a:latin typeface="Times New Roman"/>
                  <a:cs typeface="Times New Roman"/>
                </a:rPr>
                <a:t>CLÍNICA</a:t>
              </a:r>
              <a:r>
                <a:rPr sz="1800" b="1" spc="-4" baseline="-7246" dirty="0" smtClean="0">
                  <a:latin typeface="Times New Roman"/>
                  <a:cs typeface="Times New Roman"/>
                </a:rPr>
                <a:t> </a:t>
              </a:r>
              <a:r>
                <a:rPr sz="1800" b="1" spc="0" baseline="-7246" dirty="0" smtClean="0">
                  <a:latin typeface="Times New Roman"/>
                  <a:cs typeface="Times New Roman"/>
                </a:rPr>
                <a:t>DE </a:t>
              </a:r>
              <a:r>
                <a:rPr sz="1800" b="1" spc="4" baseline="-7246" dirty="0" smtClean="0">
                  <a:latin typeface="Times New Roman"/>
                  <a:cs typeface="Times New Roman"/>
                </a:rPr>
                <a:t>ES</a:t>
              </a:r>
              <a:r>
                <a:rPr sz="1800" b="1" spc="-14" baseline="-7246" dirty="0" smtClean="0">
                  <a:latin typeface="Times New Roman"/>
                  <a:cs typeface="Times New Roman"/>
                </a:rPr>
                <a:t>P</a:t>
              </a:r>
              <a:r>
                <a:rPr sz="1800" b="1" spc="0" baseline="-7246" dirty="0" smtClean="0">
                  <a:latin typeface="Times New Roman"/>
                  <a:cs typeface="Times New Roman"/>
                </a:rPr>
                <a:t>EC</a:t>
              </a:r>
              <a:r>
                <a:rPr sz="1800" b="1" spc="9" baseline="-7246" dirty="0" smtClean="0">
                  <a:latin typeface="Times New Roman"/>
                  <a:cs typeface="Times New Roman"/>
                </a:rPr>
                <a:t>I</a:t>
              </a:r>
              <a:r>
                <a:rPr sz="1800" b="1" spc="0" baseline="-7246" dirty="0" smtClean="0">
                  <a:latin typeface="Times New Roman"/>
                  <a:cs typeface="Times New Roman"/>
                </a:rPr>
                <a:t>ALIDA</a:t>
              </a:r>
              <a:r>
                <a:rPr sz="1800" b="1" spc="-4" baseline="-7246" dirty="0" smtClean="0">
                  <a:latin typeface="Times New Roman"/>
                  <a:cs typeface="Times New Roman"/>
                </a:rPr>
                <a:t>D</a:t>
              </a:r>
              <a:r>
                <a:rPr sz="1800" b="1" spc="0" baseline="-7246" dirty="0" smtClean="0">
                  <a:latin typeface="Times New Roman"/>
                  <a:cs typeface="Times New Roman"/>
                </a:rPr>
                <a:t>ES</a:t>
              </a:r>
              <a:r>
                <a:rPr sz="1800" b="1" spc="4" baseline="-7246" dirty="0" smtClean="0">
                  <a:latin typeface="Times New Roman"/>
                  <a:cs typeface="Times New Roman"/>
                </a:rPr>
                <a:t> S</a:t>
              </a:r>
              <a:r>
                <a:rPr sz="1800" b="1" spc="0" baseline="-7246" dirty="0" smtClean="0">
                  <a:latin typeface="Times New Roman"/>
                  <a:cs typeface="Times New Roman"/>
                </a:rPr>
                <a:t>UR                      </a:t>
              </a:r>
              <a:r>
                <a:rPr sz="1800" b="1" spc="155" baseline="-7246" dirty="0" smtClean="0">
                  <a:latin typeface="Times New Roman"/>
                  <a:cs typeface="Times New Roman"/>
                </a:rPr>
                <a:t> </a:t>
              </a:r>
              <a:r>
                <a:rPr sz="1650" b="1" spc="0" baseline="32271" dirty="0" smtClean="0">
                  <a:solidFill>
                    <a:srgbClr val="FF0000"/>
                  </a:solidFill>
                  <a:latin typeface="Calibri"/>
                  <a:cs typeface="Calibri"/>
                </a:rPr>
                <a:t>PE</a:t>
              </a:r>
              <a:r>
                <a:rPr sz="1650" b="1" spc="-4" baseline="32271" dirty="0" smtClean="0">
                  <a:solidFill>
                    <a:srgbClr val="FF0000"/>
                  </a:solidFill>
                  <a:latin typeface="Calibri"/>
                  <a:cs typeface="Calibri"/>
                </a:rPr>
                <a:t>.</a:t>
              </a:r>
              <a:r>
                <a:rPr sz="1650" b="1" spc="0" baseline="32271" dirty="0" smtClean="0">
                  <a:solidFill>
                    <a:srgbClr val="FF0000"/>
                  </a:solidFill>
                  <a:latin typeface="Calibri"/>
                  <a:cs typeface="Calibri"/>
                </a:rPr>
                <a:t>2</a:t>
              </a:r>
              <a:endParaRPr sz="1100">
                <a:latin typeface="Calibri"/>
                <a:cs typeface="Calibri"/>
              </a:endParaRPr>
            </a:p>
            <a:p>
              <a:pPr marL="1903857" marR="1209398" indent="-480060">
                <a:lnSpc>
                  <a:spcPct val="95825"/>
                </a:lnSpc>
                <a:spcBef>
                  <a:spcPts val="1275"/>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 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CONTROL</a:t>
              </a:r>
              <a:endParaRPr sz="1200">
                <a:latin typeface="Times New Roman"/>
                <a:cs typeface="Times New Roman"/>
              </a:endParaRPr>
            </a:p>
            <a:p>
              <a:pPr marL="1007363">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a:t>
              </a:r>
              <a:r>
                <a:rPr sz="1200" b="1" spc="14" dirty="0" smtClean="0">
                  <a:latin typeface="Times New Roman"/>
                  <a:cs typeface="Times New Roman"/>
                </a:rPr>
                <a:t> </a:t>
              </a:r>
              <a:r>
                <a:rPr sz="1200" b="1" spc="0" dirty="0" smtClean="0">
                  <a:latin typeface="Times New Roman"/>
                  <a:cs typeface="Times New Roman"/>
                </a:rPr>
                <a:t>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6" name="object 6"/>
            <p:cNvSpPr txBox="1"/>
            <p:nvPr/>
          </p:nvSpPr>
          <p:spPr>
            <a:xfrm>
              <a:off x="1371854" y="2312161"/>
              <a:ext cx="5461508" cy="6316726"/>
            </a:xfrm>
            <a:prstGeom prst="rect">
              <a:avLst/>
            </a:prstGeom>
          </p:spPr>
          <p:txBody>
            <a:bodyPr wrap="square" lIns="0" tIns="0" rIns="0" bIns="0" rtlCol="0">
              <a:noAutofit/>
            </a:bodyPr>
            <a:lstStyle/>
            <a:p>
              <a:pPr>
                <a:lnSpc>
                  <a:spcPts val="750"/>
                </a:lnSpc>
                <a:spcBef>
                  <a:spcPts val="20"/>
                </a:spcBef>
              </a:pPr>
              <a:endParaRPr sz="750" dirty="0"/>
            </a:p>
            <a:p>
              <a:pPr marL="68579" marR="592254">
                <a:lnSpc>
                  <a:spcPct val="95825"/>
                </a:lnSpc>
                <a:spcBef>
                  <a:spcPts val="2000"/>
                </a:spcBef>
              </a:pPr>
              <a:r>
                <a:rPr sz="1200" b="1" spc="-4" dirty="0" smtClean="0">
                  <a:latin typeface="Times New Roman"/>
                  <a:cs typeface="Times New Roman"/>
                </a:rPr>
                <a:t>M</a:t>
              </a:r>
              <a:r>
                <a:rPr sz="1200" b="1" spc="0" dirty="0" smtClean="0">
                  <a:latin typeface="Times New Roman"/>
                  <a:cs typeface="Times New Roman"/>
                </a:rPr>
                <a:t>ATRIZ</a:t>
              </a:r>
              <a:r>
                <a:rPr sz="1200" b="1" spc="-9"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M</a:t>
              </a:r>
              <a:r>
                <a:rPr sz="1200" b="1" spc="0" dirty="0" smtClean="0">
                  <a:latin typeface="Times New Roman"/>
                  <a:cs typeface="Times New Roman"/>
                </a:rPr>
                <a:t>ED</a:t>
              </a:r>
              <a:r>
                <a:rPr sz="1200" b="1" spc="9" dirty="0" smtClean="0">
                  <a:latin typeface="Times New Roman"/>
                  <a:cs typeface="Times New Roman"/>
                </a:rPr>
                <a:t>I</a:t>
              </a:r>
              <a:r>
                <a:rPr sz="1200" b="1" spc="0" dirty="0" smtClean="0">
                  <a:latin typeface="Times New Roman"/>
                  <a:cs typeface="Times New Roman"/>
                </a:rPr>
                <a:t>CIÓN </a:t>
              </a:r>
              <a:r>
                <a:rPr sz="1200" b="1" spc="-4" dirty="0" smtClean="0">
                  <a:latin typeface="Times New Roman"/>
                  <a:cs typeface="Times New Roman"/>
                </a:rPr>
                <a:t>D</a:t>
              </a:r>
              <a:r>
                <a:rPr sz="1200" b="1" spc="0" dirty="0" smtClean="0">
                  <a:latin typeface="Times New Roman"/>
                  <a:cs typeface="Times New Roman"/>
                </a:rPr>
                <a:t>E CON</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A</a:t>
              </a:r>
              <a:r>
                <a:rPr sz="1200" b="1" spc="0" dirty="0" smtClean="0">
                  <a:latin typeface="Times New Roman"/>
                  <a:cs typeface="Times New Roman"/>
                </a:rPr>
                <a:t>NZA</a:t>
              </a:r>
              <a:r>
                <a:rPr sz="1200" b="1" spc="9" dirty="0" smtClean="0">
                  <a:latin typeface="Times New Roman"/>
                  <a:cs typeface="Times New Roman"/>
                </a:rPr>
                <a:t> </a:t>
              </a:r>
              <a:r>
                <a:rPr sz="1200" b="1" spc="0" dirty="0" smtClean="0">
                  <a:latin typeface="Times New Roman"/>
                  <a:cs typeface="Times New Roman"/>
                </a:rPr>
                <a:t>Y </a:t>
              </a:r>
              <a:r>
                <a:rPr sz="1200" b="1" spc="-4" dirty="0" smtClean="0">
                  <a:latin typeface="Times New Roman"/>
                  <a:cs typeface="Times New Roman"/>
                </a:rPr>
                <a:t>R</a:t>
              </a:r>
              <a:r>
                <a:rPr sz="1200" b="1" spc="0" dirty="0" smtClean="0">
                  <a:latin typeface="Times New Roman"/>
                  <a:cs typeface="Times New Roman"/>
                </a:rPr>
                <a:t>I</a:t>
              </a:r>
              <a:r>
                <a:rPr sz="1200" b="1" spc="4" dirty="0" smtClean="0">
                  <a:latin typeface="Times New Roman"/>
                  <a:cs typeface="Times New Roman"/>
                </a:rPr>
                <a:t>ES</a:t>
              </a:r>
              <a:r>
                <a:rPr sz="1200" b="1" spc="-9" dirty="0" smtClean="0">
                  <a:latin typeface="Times New Roman"/>
                  <a:cs typeface="Times New Roman"/>
                </a:rPr>
                <a:t>G</a:t>
              </a:r>
              <a:r>
                <a:rPr sz="1200" b="1" spc="0" dirty="0" smtClean="0">
                  <a:latin typeface="Times New Roman"/>
                  <a:cs typeface="Times New Roman"/>
                </a:rPr>
                <a:t>O DE CONTROL INT</a:t>
              </a:r>
              <a:r>
                <a:rPr sz="1200" b="1" spc="4" dirty="0" smtClean="0">
                  <a:latin typeface="Times New Roman"/>
                  <a:cs typeface="Times New Roman"/>
                </a:rPr>
                <a:t>E</a:t>
              </a:r>
              <a:r>
                <a:rPr sz="1200" b="1" spc="0" dirty="0" smtClean="0">
                  <a:latin typeface="Times New Roman"/>
                  <a:cs typeface="Times New Roman"/>
                </a:rPr>
                <a:t>R</a:t>
              </a:r>
              <a:r>
                <a:rPr sz="1200" b="1" spc="-4" dirty="0" smtClean="0">
                  <a:latin typeface="Times New Roman"/>
                  <a:cs typeface="Times New Roman"/>
                </a:rPr>
                <a:t>N</a:t>
              </a:r>
              <a:r>
                <a:rPr sz="1200" b="1" spc="0" dirty="0" smtClean="0">
                  <a:latin typeface="Times New Roman"/>
                  <a:cs typeface="Times New Roman"/>
                </a:rPr>
                <a:t>O:</a:t>
              </a:r>
              <a:endParaRPr sz="1200" dirty="0">
                <a:latin typeface="Times New Roman"/>
                <a:cs typeface="Times New Roman"/>
              </a:endParaRPr>
            </a:p>
            <a:p>
              <a:pPr marL="2675724" marR="1328275" indent="-1248033">
                <a:lnSpc>
                  <a:spcPct val="154166"/>
                </a:lnSpc>
                <a:spcBef>
                  <a:spcPts val="3820"/>
                </a:spcBef>
              </a:pPr>
              <a:r>
                <a:rPr sz="1000" b="1" spc="5" dirty="0" smtClean="0">
                  <a:latin typeface="Calibri"/>
                  <a:cs typeface="Calibri"/>
                </a:rPr>
                <a:t>C</a:t>
              </a:r>
              <a:r>
                <a:rPr sz="1000" b="1" spc="-10" dirty="0" smtClean="0">
                  <a:latin typeface="Calibri"/>
                  <a:cs typeface="Calibri"/>
                </a:rPr>
                <a:t>O</a:t>
              </a:r>
              <a:r>
                <a:rPr sz="1000" b="1" spc="5" dirty="0" smtClean="0">
                  <a:latin typeface="Calibri"/>
                  <a:cs typeface="Calibri"/>
                </a:rPr>
                <a:t>NF</a:t>
              </a:r>
              <a:r>
                <a:rPr sz="1000" b="1" spc="0" dirty="0" smtClean="0">
                  <a:latin typeface="Calibri"/>
                  <a:cs typeface="Calibri"/>
                </a:rPr>
                <a:t>I</a:t>
              </a:r>
              <a:r>
                <a:rPr sz="1000" b="1" spc="-10" dirty="0" smtClean="0">
                  <a:latin typeface="Calibri"/>
                  <a:cs typeface="Calibri"/>
                </a:rPr>
                <a:t>A</a:t>
              </a:r>
              <a:r>
                <a:rPr sz="1000" b="1" spc="5" dirty="0" smtClean="0">
                  <a:latin typeface="Calibri"/>
                  <a:cs typeface="Calibri"/>
                </a:rPr>
                <a:t>N</a:t>
              </a:r>
              <a:r>
                <a:rPr sz="1000" b="1" spc="-15" dirty="0" smtClean="0">
                  <a:latin typeface="Calibri"/>
                  <a:cs typeface="Calibri"/>
                </a:rPr>
                <a:t>Z</a:t>
              </a:r>
              <a:r>
                <a:rPr sz="1000" b="1" spc="-5" dirty="0" smtClean="0">
                  <a:latin typeface="Calibri"/>
                  <a:cs typeface="Calibri"/>
                </a:rPr>
                <a:t>A</a:t>
              </a:r>
              <a:r>
                <a:rPr sz="1000" b="1" spc="-36" dirty="0" smtClean="0">
                  <a:latin typeface="Calibri"/>
                  <a:cs typeface="Calibri"/>
                </a:rPr>
                <a:t>/</a:t>
              </a:r>
              <a:r>
                <a:rPr sz="1000" b="1" spc="-31" dirty="0" smtClean="0">
                  <a:latin typeface="Calibri"/>
                  <a:cs typeface="Calibri"/>
                </a:rPr>
                <a:t>R</a:t>
              </a:r>
              <a:r>
                <a:rPr sz="1000" b="1" spc="0" dirty="0" smtClean="0">
                  <a:latin typeface="Calibri"/>
                  <a:cs typeface="Calibri"/>
                </a:rPr>
                <a:t>I</a:t>
              </a:r>
              <a:r>
                <a:rPr sz="1000" b="1" spc="-25" dirty="0" smtClean="0">
                  <a:latin typeface="Calibri"/>
                  <a:cs typeface="Calibri"/>
                </a:rPr>
                <a:t>E</a:t>
              </a:r>
              <a:r>
                <a:rPr sz="1000" b="1" spc="-10" dirty="0" smtClean="0">
                  <a:latin typeface="Calibri"/>
                  <a:cs typeface="Calibri"/>
                </a:rPr>
                <a:t>S</a:t>
              </a:r>
              <a:r>
                <a:rPr sz="1000" b="1" spc="31" dirty="0" smtClean="0">
                  <a:latin typeface="Calibri"/>
                  <a:cs typeface="Calibri"/>
                </a:rPr>
                <a:t>G</a:t>
              </a:r>
              <a:r>
                <a:rPr sz="1000" b="1" spc="0" dirty="0" smtClean="0">
                  <a:latin typeface="Calibri"/>
                  <a:cs typeface="Calibri"/>
                </a:rPr>
                <a:t>O       </a:t>
              </a:r>
              <a:r>
                <a:rPr sz="1000" b="1" spc="122" dirty="0" smtClean="0">
                  <a:latin typeface="Calibri"/>
                  <a:cs typeface="Calibri"/>
                </a:rPr>
                <a:t> </a:t>
              </a:r>
              <a:r>
                <a:rPr sz="1000" b="1" spc="-9" dirty="0" smtClean="0">
                  <a:latin typeface="Calibri"/>
                  <a:cs typeface="Calibri"/>
                </a:rPr>
                <a:t>M</a:t>
              </a:r>
              <a:r>
                <a:rPr sz="1000" b="1" spc="0" dirty="0" smtClean="0">
                  <a:latin typeface="Calibri"/>
                  <a:cs typeface="Calibri"/>
                </a:rPr>
                <a:t>Í</a:t>
              </a:r>
              <a:r>
                <a:rPr sz="1000" b="1" spc="4" dirty="0" smtClean="0">
                  <a:latin typeface="Calibri"/>
                  <a:cs typeface="Calibri"/>
                </a:rPr>
                <a:t>N</a:t>
              </a:r>
              <a:r>
                <a:rPr sz="1000" b="1" spc="0" dirty="0" smtClean="0">
                  <a:latin typeface="Calibri"/>
                  <a:cs typeface="Calibri"/>
                </a:rPr>
                <a:t>I</a:t>
              </a:r>
              <a:r>
                <a:rPr sz="1000" b="1" spc="-9" dirty="0" smtClean="0">
                  <a:latin typeface="Calibri"/>
                  <a:cs typeface="Calibri"/>
                </a:rPr>
                <a:t>M</a:t>
              </a:r>
              <a:r>
                <a:rPr sz="1000" b="1" spc="0" dirty="0" smtClean="0">
                  <a:latin typeface="Calibri"/>
                  <a:cs typeface="Calibri"/>
                </a:rPr>
                <a:t>O           </a:t>
              </a:r>
              <a:r>
                <a:rPr sz="1000" b="1" spc="119" dirty="0" smtClean="0">
                  <a:latin typeface="Calibri"/>
                  <a:cs typeface="Calibri"/>
                </a:rPr>
                <a:t> </a:t>
              </a:r>
              <a:r>
                <a:rPr sz="1000" b="1" spc="-9" dirty="0" smtClean="0">
                  <a:latin typeface="Calibri"/>
                  <a:cs typeface="Calibri"/>
                </a:rPr>
                <a:t>M</a:t>
              </a:r>
              <a:r>
                <a:rPr sz="1000" b="1" spc="-4" dirty="0" smtClean="0">
                  <a:latin typeface="Calibri"/>
                  <a:cs typeface="Calibri"/>
                </a:rPr>
                <a:t>Á</a:t>
              </a:r>
              <a:r>
                <a:rPr sz="1000" b="1" spc="-19" dirty="0" smtClean="0">
                  <a:latin typeface="Calibri"/>
                  <a:cs typeface="Calibri"/>
                </a:rPr>
                <a:t>X</a:t>
              </a:r>
              <a:r>
                <a:rPr sz="1000" b="1" spc="0" dirty="0" smtClean="0">
                  <a:latin typeface="Calibri"/>
                  <a:cs typeface="Calibri"/>
                </a:rPr>
                <a:t>I</a:t>
              </a:r>
              <a:r>
                <a:rPr sz="1000" b="1" spc="-9" dirty="0" smtClean="0">
                  <a:latin typeface="Calibri"/>
                  <a:cs typeface="Calibri"/>
                </a:rPr>
                <a:t>M</a:t>
              </a:r>
              <a:r>
                <a:rPr sz="1000" b="1" spc="0" dirty="0" smtClean="0">
                  <a:latin typeface="Calibri"/>
                  <a:cs typeface="Calibri"/>
                </a:rPr>
                <a:t>O </a:t>
              </a:r>
              <a:r>
                <a:rPr sz="1000" b="1" spc="-4" dirty="0" smtClean="0">
                  <a:latin typeface="Calibri"/>
                  <a:cs typeface="Calibri"/>
                </a:rPr>
                <a:t>A</a:t>
              </a:r>
              <a:r>
                <a:rPr sz="1000" b="1" spc="-25" dirty="0" smtClean="0">
                  <a:latin typeface="Calibri"/>
                  <a:cs typeface="Calibri"/>
                </a:rPr>
                <a:t>L</a:t>
              </a:r>
              <a:r>
                <a:rPr sz="1000" b="1" spc="-29" dirty="0" smtClean="0">
                  <a:latin typeface="Calibri"/>
                  <a:cs typeface="Calibri"/>
                </a:rPr>
                <a:t>T</a:t>
              </a:r>
              <a:r>
                <a:rPr sz="1000" b="1" spc="0" dirty="0" smtClean="0">
                  <a:latin typeface="Calibri"/>
                  <a:cs typeface="Calibri"/>
                </a:rPr>
                <a:t>O</a:t>
              </a:r>
              <a:endParaRPr sz="1000" dirty="0">
                <a:latin typeface="Calibri"/>
                <a:cs typeface="Calibri"/>
              </a:endParaRPr>
            </a:p>
            <a:p>
              <a:pPr marL="1372211" marR="1203910" indent="0" algn="ctr">
                <a:lnSpc>
                  <a:spcPts val="1220"/>
                </a:lnSpc>
              </a:pPr>
              <a:r>
                <a:rPr sz="1000" b="1" spc="-4" dirty="0" smtClean="0">
                  <a:latin typeface="Calibri"/>
                  <a:cs typeface="Calibri"/>
                </a:rPr>
                <a:t>A</a:t>
              </a:r>
              <a:r>
                <a:rPr sz="1000" b="1" spc="-25" dirty="0" smtClean="0">
                  <a:latin typeface="Calibri"/>
                  <a:cs typeface="Calibri"/>
                </a:rPr>
                <a:t>L</a:t>
              </a:r>
              <a:r>
                <a:rPr sz="1000" b="1" spc="-29" dirty="0" smtClean="0">
                  <a:latin typeface="Calibri"/>
                  <a:cs typeface="Calibri"/>
                </a:rPr>
                <a:t>T</a:t>
              </a:r>
              <a:r>
                <a:rPr sz="1000" b="1" spc="0" dirty="0" smtClean="0">
                  <a:latin typeface="Calibri"/>
                  <a:cs typeface="Calibri"/>
                </a:rPr>
                <a:t>O                                               </a:t>
              </a:r>
              <a:r>
                <a:rPr sz="1000" b="1" spc="92" dirty="0" smtClean="0">
                  <a:latin typeface="Calibri"/>
                  <a:cs typeface="Calibri"/>
                </a:rPr>
                <a:t> </a:t>
              </a:r>
              <a:r>
                <a:rPr sz="1000" spc="-44" dirty="0" smtClean="0">
                  <a:latin typeface="Calibri"/>
                  <a:cs typeface="Calibri"/>
                </a:rPr>
                <a:t>88</a:t>
              </a:r>
              <a:r>
                <a:rPr sz="1000" spc="14" dirty="0" smtClean="0">
                  <a:latin typeface="Calibri"/>
                  <a:cs typeface="Calibri"/>
                </a:rPr>
                <a:t>,</a:t>
              </a:r>
              <a:r>
                <a:rPr sz="1000" spc="-44" dirty="0" smtClean="0">
                  <a:latin typeface="Calibri"/>
                  <a:cs typeface="Calibri"/>
                </a:rPr>
                <a:t>89</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99</a:t>
              </a:r>
              <a:r>
                <a:rPr sz="1000" spc="14" dirty="0" smtClean="0">
                  <a:latin typeface="Calibri"/>
                  <a:cs typeface="Calibri"/>
                </a:rPr>
                <a:t>,</a:t>
              </a:r>
              <a:r>
                <a:rPr sz="1000" spc="-44" dirty="0" smtClean="0">
                  <a:latin typeface="Calibri"/>
                  <a:cs typeface="Calibri"/>
                </a:rPr>
                <a:t>99</a:t>
              </a:r>
              <a:r>
                <a:rPr sz="1000" spc="0" dirty="0" smtClean="0">
                  <a:latin typeface="Calibri"/>
                  <a:cs typeface="Calibri"/>
                </a:rPr>
                <a:t>% </a:t>
              </a:r>
              <a:r>
                <a:rPr sz="1000" b="1" spc="-9" dirty="0" smtClean="0">
                  <a:latin typeface="Calibri"/>
                  <a:cs typeface="Calibri"/>
                </a:rPr>
                <a:t>M</a:t>
              </a:r>
              <a:r>
                <a:rPr sz="1000" b="1" spc="-25" dirty="0" smtClean="0">
                  <a:latin typeface="Calibri"/>
                  <a:cs typeface="Calibri"/>
                </a:rPr>
                <a:t>E</a:t>
              </a:r>
              <a:r>
                <a:rPr sz="1000" b="1" spc="-29" dirty="0" smtClean="0">
                  <a:latin typeface="Calibri"/>
                  <a:cs typeface="Calibri"/>
                </a:rPr>
                <a:t>D</a:t>
              </a:r>
              <a:r>
                <a:rPr sz="1000" b="1" spc="0" dirty="0" smtClean="0">
                  <a:latin typeface="Calibri"/>
                  <a:cs typeface="Calibri"/>
                </a:rPr>
                <a:t>IO                                            </a:t>
              </a:r>
              <a:r>
                <a:rPr sz="1000" b="1" spc="37" dirty="0" smtClean="0">
                  <a:latin typeface="Calibri"/>
                  <a:cs typeface="Calibri"/>
                </a:rPr>
                <a:t> </a:t>
              </a:r>
              <a:r>
                <a:rPr sz="1000" spc="-44" dirty="0" smtClean="0">
                  <a:latin typeface="Calibri"/>
                  <a:cs typeface="Calibri"/>
                </a:rPr>
                <a:t>77</a:t>
              </a:r>
              <a:r>
                <a:rPr sz="1000" spc="14" dirty="0" smtClean="0">
                  <a:latin typeface="Calibri"/>
                  <a:cs typeface="Calibri"/>
                </a:rPr>
                <a:t>,</a:t>
              </a:r>
              <a:r>
                <a:rPr sz="1000" spc="-44" dirty="0" smtClean="0">
                  <a:latin typeface="Calibri"/>
                  <a:cs typeface="Calibri"/>
                </a:rPr>
                <a:t>78</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88</a:t>
              </a:r>
              <a:r>
                <a:rPr sz="1000" spc="14" dirty="0" smtClean="0">
                  <a:latin typeface="Calibri"/>
                  <a:cs typeface="Calibri"/>
                </a:rPr>
                <a:t>,</a:t>
              </a:r>
              <a:r>
                <a:rPr sz="1000" spc="-44" dirty="0" smtClean="0">
                  <a:latin typeface="Calibri"/>
                  <a:cs typeface="Calibri"/>
                </a:rPr>
                <a:t>88</a:t>
              </a:r>
              <a:r>
                <a:rPr sz="1000" spc="0" dirty="0" smtClean="0">
                  <a:latin typeface="Calibri"/>
                  <a:cs typeface="Calibri"/>
                </a:rPr>
                <a:t>% </a:t>
              </a:r>
              <a:r>
                <a:rPr sz="1000" b="1" spc="-29" dirty="0" smtClean="0">
                  <a:latin typeface="Calibri"/>
                  <a:cs typeface="Calibri"/>
                </a:rPr>
                <a:t>B</a:t>
              </a:r>
              <a:r>
                <a:rPr sz="1000" b="1" spc="-4" dirty="0" smtClean="0">
                  <a:latin typeface="Calibri"/>
                  <a:cs typeface="Calibri"/>
                </a:rPr>
                <a:t>A</a:t>
              </a:r>
              <a:r>
                <a:rPr sz="1000" b="1" spc="0" dirty="0" smtClean="0">
                  <a:latin typeface="Calibri"/>
                  <a:cs typeface="Calibri"/>
                </a:rPr>
                <a:t>JO                                               </a:t>
              </a:r>
              <a:r>
                <a:rPr sz="1000" b="1" spc="91" dirty="0" smtClean="0">
                  <a:latin typeface="Calibri"/>
                  <a:cs typeface="Calibri"/>
                </a:rPr>
                <a:t> </a:t>
              </a:r>
              <a:r>
                <a:rPr sz="1000" spc="-44" dirty="0" smtClean="0">
                  <a:latin typeface="Calibri"/>
                  <a:cs typeface="Calibri"/>
                </a:rPr>
                <a:t>66</a:t>
              </a:r>
              <a:r>
                <a:rPr sz="1000" spc="14" dirty="0" smtClean="0">
                  <a:latin typeface="Calibri"/>
                  <a:cs typeface="Calibri"/>
                </a:rPr>
                <a:t>,</a:t>
              </a:r>
              <a:r>
                <a:rPr sz="1000" spc="-44" dirty="0" smtClean="0">
                  <a:latin typeface="Calibri"/>
                  <a:cs typeface="Calibri"/>
                </a:rPr>
                <a:t>67</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77</a:t>
              </a:r>
              <a:r>
                <a:rPr sz="1000" spc="14" dirty="0" smtClean="0">
                  <a:latin typeface="Calibri"/>
                  <a:cs typeface="Calibri"/>
                </a:rPr>
                <a:t>,</a:t>
              </a:r>
              <a:r>
                <a:rPr sz="1000" spc="-44" dirty="0" smtClean="0">
                  <a:latin typeface="Calibri"/>
                  <a:cs typeface="Calibri"/>
                </a:rPr>
                <a:t>77</a:t>
              </a:r>
              <a:r>
                <a:rPr sz="1000" spc="0" dirty="0" smtClean="0">
                  <a:latin typeface="Calibri"/>
                  <a:cs typeface="Calibri"/>
                </a:rPr>
                <a:t>% </a:t>
              </a:r>
              <a:r>
                <a:rPr sz="1000" b="1" spc="-9" dirty="0" smtClean="0">
                  <a:latin typeface="Calibri"/>
                  <a:cs typeface="Calibri"/>
                </a:rPr>
                <a:t>M</a:t>
              </a:r>
              <a:r>
                <a:rPr sz="1000" b="1" spc="-25" dirty="0" smtClean="0">
                  <a:latin typeface="Calibri"/>
                  <a:cs typeface="Calibri"/>
                </a:rPr>
                <a:t>E</a:t>
              </a:r>
              <a:r>
                <a:rPr sz="1000" b="1" spc="-29" dirty="0" smtClean="0">
                  <a:latin typeface="Calibri"/>
                  <a:cs typeface="Calibri"/>
                </a:rPr>
                <a:t>D</a:t>
              </a:r>
              <a:r>
                <a:rPr sz="1000" b="1" spc="0" dirty="0" smtClean="0">
                  <a:latin typeface="Calibri"/>
                  <a:cs typeface="Calibri"/>
                </a:rPr>
                <a:t>IO</a:t>
              </a:r>
              <a:endParaRPr sz="1000" dirty="0">
                <a:latin typeface="Calibri"/>
                <a:cs typeface="Calibri"/>
              </a:endParaRPr>
            </a:p>
            <a:p>
              <a:pPr marL="1372211" marR="1203910" indent="0" algn="ctr">
                <a:lnSpc>
                  <a:spcPts val="1223"/>
                </a:lnSpc>
                <a:spcBef>
                  <a:spcPts val="162"/>
                </a:spcBef>
              </a:pPr>
              <a:r>
                <a:rPr sz="1000" b="1" spc="-4" dirty="0" smtClean="0">
                  <a:latin typeface="Calibri"/>
                  <a:cs typeface="Calibri"/>
                </a:rPr>
                <a:t>A</a:t>
              </a:r>
              <a:r>
                <a:rPr sz="1000" b="1" spc="-25" dirty="0" smtClean="0">
                  <a:latin typeface="Calibri"/>
                  <a:cs typeface="Calibri"/>
                </a:rPr>
                <a:t>L</a:t>
              </a:r>
              <a:r>
                <a:rPr sz="1000" b="1" spc="-29" dirty="0" smtClean="0">
                  <a:latin typeface="Calibri"/>
                  <a:cs typeface="Calibri"/>
                </a:rPr>
                <a:t>T</a:t>
              </a:r>
              <a:r>
                <a:rPr sz="1000" b="1" spc="0" dirty="0" smtClean="0">
                  <a:latin typeface="Calibri"/>
                  <a:cs typeface="Calibri"/>
                </a:rPr>
                <a:t>O                                               </a:t>
              </a:r>
              <a:r>
                <a:rPr sz="1000" b="1" spc="92" dirty="0" smtClean="0">
                  <a:latin typeface="Calibri"/>
                  <a:cs typeface="Calibri"/>
                </a:rPr>
                <a:t> </a:t>
              </a:r>
              <a:r>
                <a:rPr sz="1000" spc="-44" dirty="0" smtClean="0">
                  <a:latin typeface="Calibri"/>
                  <a:cs typeface="Calibri"/>
                </a:rPr>
                <a:t>55</a:t>
              </a:r>
              <a:r>
                <a:rPr sz="1000" spc="14" dirty="0" smtClean="0">
                  <a:latin typeface="Calibri"/>
                  <a:cs typeface="Calibri"/>
                </a:rPr>
                <a:t>,</a:t>
              </a:r>
              <a:r>
                <a:rPr sz="1000" spc="-44" dirty="0" smtClean="0">
                  <a:latin typeface="Calibri"/>
                  <a:cs typeface="Calibri"/>
                </a:rPr>
                <a:t>56</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66</a:t>
              </a:r>
              <a:r>
                <a:rPr sz="1000" spc="14" dirty="0" smtClean="0">
                  <a:latin typeface="Calibri"/>
                  <a:cs typeface="Calibri"/>
                </a:rPr>
                <a:t>,</a:t>
              </a:r>
              <a:r>
                <a:rPr sz="1000" spc="-44" dirty="0" smtClean="0">
                  <a:latin typeface="Calibri"/>
                  <a:cs typeface="Calibri"/>
                </a:rPr>
                <a:t>66</a:t>
              </a:r>
              <a:r>
                <a:rPr sz="1000" spc="0" dirty="0" smtClean="0">
                  <a:latin typeface="Calibri"/>
                  <a:cs typeface="Calibri"/>
                </a:rPr>
                <a:t>% </a:t>
              </a:r>
              <a:endParaRPr sz="1000" dirty="0">
                <a:latin typeface="Calibri"/>
                <a:cs typeface="Calibri"/>
              </a:endParaRPr>
            </a:p>
            <a:p>
              <a:pPr marL="1372211" marR="1203910" algn="ctr">
                <a:lnSpc>
                  <a:spcPts val="1223"/>
                </a:lnSpc>
                <a:spcBef>
                  <a:spcPts val="210"/>
                </a:spcBef>
              </a:pPr>
              <a:r>
                <a:rPr sz="1000" b="1" spc="-9" dirty="0" smtClean="0">
                  <a:latin typeface="Calibri"/>
                  <a:cs typeface="Calibri"/>
                </a:rPr>
                <a:t>M</a:t>
              </a:r>
              <a:r>
                <a:rPr sz="1000" b="1" spc="-25" dirty="0" smtClean="0">
                  <a:latin typeface="Calibri"/>
                  <a:cs typeface="Calibri"/>
                </a:rPr>
                <a:t>E</a:t>
              </a:r>
              <a:r>
                <a:rPr sz="1000" b="1" spc="-29" dirty="0" smtClean="0">
                  <a:latin typeface="Calibri"/>
                  <a:cs typeface="Calibri"/>
                </a:rPr>
                <a:t>D</a:t>
              </a:r>
              <a:r>
                <a:rPr sz="1000" b="1" spc="0" dirty="0" smtClean="0">
                  <a:latin typeface="Calibri"/>
                  <a:cs typeface="Calibri"/>
                </a:rPr>
                <a:t>IO                                            </a:t>
              </a:r>
              <a:r>
                <a:rPr sz="1000" b="1" spc="37" dirty="0" smtClean="0">
                  <a:latin typeface="Calibri"/>
                  <a:cs typeface="Calibri"/>
                </a:rPr>
                <a:t> </a:t>
              </a:r>
              <a:r>
                <a:rPr sz="1000" spc="-44" dirty="0" smtClean="0">
                  <a:latin typeface="Calibri"/>
                  <a:cs typeface="Calibri"/>
                </a:rPr>
                <a:t>44</a:t>
              </a:r>
              <a:r>
                <a:rPr sz="1000" spc="14" dirty="0" smtClean="0">
                  <a:latin typeface="Calibri"/>
                  <a:cs typeface="Calibri"/>
                </a:rPr>
                <a:t>,</a:t>
              </a:r>
              <a:r>
                <a:rPr sz="1000" spc="-44" dirty="0" smtClean="0">
                  <a:latin typeface="Calibri"/>
                  <a:cs typeface="Calibri"/>
                </a:rPr>
                <a:t>45</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55</a:t>
              </a:r>
              <a:r>
                <a:rPr sz="1000" spc="14" dirty="0" smtClean="0">
                  <a:latin typeface="Calibri"/>
                  <a:cs typeface="Calibri"/>
                </a:rPr>
                <a:t>,</a:t>
              </a:r>
              <a:r>
                <a:rPr sz="1000" spc="-44" dirty="0" smtClean="0">
                  <a:latin typeface="Calibri"/>
                  <a:cs typeface="Calibri"/>
                </a:rPr>
                <a:t>55</a:t>
              </a:r>
              <a:r>
                <a:rPr sz="1000" spc="0" dirty="0" smtClean="0">
                  <a:latin typeface="Calibri"/>
                  <a:cs typeface="Calibri"/>
                </a:rPr>
                <a:t>% </a:t>
              </a:r>
              <a:endParaRPr sz="1000" dirty="0">
                <a:latin typeface="Calibri"/>
                <a:cs typeface="Calibri"/>
              </a:endParaRPr>
            </a:p>
            <a:p>
              <a:pPr marL="1372211" marR="1203910" algn="ctr">
                <a:lnSpc>
                  <a:spcPts val="1223"/>
                </a:lnSpc>
                <a:spcBef>
                  <a:spcPts val="210"/>
                </a:spcBef>
              </a:pPr>
              <a:r>
                <a:rPr sz="1000" b="1" spc="-29" dirty="0" smtClean="0">
                  <a:latin typeface="Calibri"/>
                  <a:cs typeface="Calibri"/>
                </a:rPr>
                <a:t>B</a:t>
              </a:r>
              <a:r>
                <a:rPr sz="1000" b="1" spc="-4" dirty="0" smtClean="0">
                  <a:latin typeface="Calibri"/>
                  <a:cs typeface="Calibri"/>
                </a:rPr>
                <a:t>A</a:t>
              </a:r>
              <a:r>
                <a:rPr sz="1000" b="1" spc="0" dirty="0" smtClean="0">
                  <a:latin typeface="Calibri"/>
                  <a:cs typeface="Calibri"/>
                </a:rPr>
                <a:t>JO                                               </a:t>
              </a:r>
              <a:r>
                <a:rPr sz="1000" b="1" spc="91" dirty="0" smtClean="0">
                  <a:latin typeface="Calibri"/>
                  <a:cs typeface="Calibri"/>
                </a:rPr>
                <a:t> </a:t>
              </a:r>
              <a:r>
                <a:rPr sz="1000" spc="-44" dirty="0" smtClean="0">
                  <a:latin typeface="Calibri"/>
                  <a:cs typeface="Calibri"/>
                </a:rPr>
                <a:t>33</a:t>
              </a:r>
              <a:r>
                <a:rPr sz="1000" spc="14" dirty="0" smtClean="0">
                  <a:latin typeface="Calibri"/>
                  <a:cs typeface="Calibri"/>
                </a:rPr>
                <a:t>,</a:t>
              </a:r>
              <a:r>
                <a:rPr sz="1000" spc="-44" dirty="0" smtClean="0">
                  <a:latin typeface="Calibri"/>
                  <a:cs typeface="Calibri"/>
                </a:rPr>
                <a:t>34</a:t>
              </a:r>
              <a:r>
                <a:rPr sz="1000" spc="0" dirty="0" smtClean="0">
                  <a:latin typeface="Calibri"/>
                  <a:cs typeface="Calibri"/>
                </a:rPr>
                <a:t>%               </a:t>
              </a:r>
              <a:r>
                <a:rPr sz="1000" spc="54" dirty="0" smtClean="0">
                  <a:latin typeface="Calibri"/>
                  <a:cs typeface="Calibri"/>
                </a:rPr>
                <a:t> </a:t>
              </a:r>
              <a:r>
                <a:rPr sz="1000" spc="-44" dirty="0" smtClean="0">
                  <a:latin typeface="Calibri"/>
                  <a:cs typeface="Calibri"/>
                </a:rPr>
                <a:t>44</a:t>
              </a:r>
              <a:r>
                <a:rPr sz="1000" spc="14" dirty="0" smtClean="0">
                  <a:latin typeface="Calibri"/>
                  <a:cs typeface="Calibri"/>
                </a:rPr>
                <a:t>,</a:t>
              </a:r>
              <a:r>
                <a:rPr sz="1000" spc="-44" dirty="0" smtClean="0">
                  <a:latin typeface="Calibri"/>
                  <a:cs typeface="Calibri"/>
                </a:rPr>
                <a:t>44</a:t>
              </a:r>
              <a:r>
                <a:rPr sz="1000" spc="0" dirty="0" smtClean="0">
                  <a:latin typeface="Calibri"/>
                  <a:cs typeface="Calibri"/>
                </a:rPr>
                <a:t>% </a:t>
              </a:r>
              <a:endParaRPr sz="1000" dirty="0">
                <a:latin typeface="Calibri"/>
                <a:cs typeface="Calibri"/>
              </a:endParaRPr>
            </a:p>
            <a:p>
              <a:pPr marL="1372211" marR="1203910" algn="ctr">
                <a:lnSpc>
                  <a:spcPts val="1220"/>
                </a:lnSpc>
                <a:spcBef>
                  <a:spcPts val="210"/>
                </a:spcBef>
              </a:pPr>
              <a:r>
                <a:rPr sz="1000" b="1" spc="-29" dirty="0" smtClean="0">
                  <a:latin typeface="Calibri"/>
                  <a:cs typeface="Calibri"/>
                </a:rPr>
                <a:t>B</a:t>
              </a:r>
              <a:r>
                <a:rPr sz="1000" b="1" spc="-4" dirty="0" smtClean="0">
                  <a:latin typeface="Calibri"/>
                  <a:cs typeface="Calibri"/>
                </a:rPr>
                <a:t>A</a:t>
              </a:r>
              <a:r>
                <a:rPr sz="1000" b="1" spc="0" dirty="0" smtClean="0">
                  <a:latin typeface="Calibri"/>
                  <a:cs typeface="Calibri"/>
                </a:rPr>
                <a:t>JO</a:t>
              </a:r>
              <a:endParaRPr sz="1000" dirty="0">
                <a:latin typeface="Calibri"/>
                <a:cs typeface="Calibri"/>
              </a:endParaRPr>
            </a:p>
            <a:p>
              <a:pPr marL="1383839" marR="1192282" indent="0" algn="just">
                <a:lnSpc>
                  <a:spcPts val="1223"/>
                </a:lnSpc>
                <a:spcBef>
                  <a:spcPts val="229"/>
                </a:spcBef>
              </a:pPr>
              <a:r>
                <a:rPr sz="1000" b="1" spc="-4" dirty="0" smtClean="0">
                  <a:latin typeface="Calibri"/>
                  <a:cs typeface="Calibri"/>
                </a:rPr>
                <a:t>A</a:t>
              </a:r>
              <a:r>
                <a:rPr sz="1000" b="1" spc="-25" dirty="0" smtClean="0">
                  <a:latin typeface="Calibri"/>
                  <a:cs typeface="Calibri"/>
                </a:rPr>
                <a:t>L</a:t>
              </a:r>
              <a:r>
                <a:rPr sz="1000" b="1" spc="-29" dirty="0" smtClean="0">
                  <a:latin typeface="Calibri"/>
                  <a:cs typeface="Calibri"/>
                </a:rPr>
                <a:t>T</a:t>
              </a:r>
              <a:r>
                <a:rPr sz="1000" b="1" spc="0" dirty="0" smtClean="0">
                  <a:latin typeface="Calibri"/>
                  <a:cs typeface="Calibri"/>
                </a:rPr>
                <a:t>O                                               </a:t>
              </a:r>
              <a:r>
                <a:rPr sz="1000" b="1" spc="38" dirty="0" smtClean="0">
                  <a:latin typeface="Calibri"/>
                  <a:cs typeface="Calibri"/>
                </a:rPr>
                <a:t> </a:t>
              </a:r>
              <a:r>
                <a:rPr sz="1000" spc="-44" dirty="0" smtClean="0">
                  <a:latin typeface="Calibri"/>
                  <a:cs typeface="Calibri"/>
                </a:rPr>
                <a:t>22</a:t>
              </a:r>
              <a:r>
                <a:rPr sz="1000" spc="14" dirty="0" smtClean="0">
                  <a:latin typeface="Calibri"/>
                  <a:cs typeface="Calibri"/>
                </a:rPr>
                <a:t>,</a:t>
              </a:r>
              <a:r>
                <a:rPr sz="1000" spc="-44" dirty="0" smtClean="0">
                  <a:latin typeface="Calibri"/>
                  <a:cs typeface="Calibri"/>
                </a:rPr>
                <a:t>23</a:t>
              </a:r>
              <a:r>
                <a:rPr sz="1000" spc="0" dirty="0" smtClean="0">
                  <a:latin typeface="Calibri"/>
                  <a:cs typeface="Calibri"/>
                </a:rPr>
                <a:t>%                </a:t>
              </a:r>
              <a:r>
                <a:rPr sz="1000" spc="-44" dirty="0" smtClean="0">
                  <a:latin typeface="Calibri"/>
                  <a:cs typeface="Calibri"/>
                </a:rPr>
                <a:t>33</a:t>
              </a:r>
              <a:r>
                <a:rPr sz="1000" spc="14" dirty="0" smtClean="0">
                  <a:latin typeface="Calibri"/>
                  <a:cs typeface="Calibri"/>
                </a:rPr>
                <a:t>,</a:t>
              </a:r>
              <a:r>
                <a:rPr sz="1000" spc="-44" dirty="0" smtClean="0">
                  <a:latin typeface="Calibri"/>
                  <a:cs typeface="Calibri"/>
                </a:rPr>
                <a:t>33</a:t>
              </a:r>
              <a:r>
                <a:rPr sz="1000" spc="0" dirty="0" smtClean="0">
                  <a:latin typeface="Calibri"/>
                  <a:cs typeface="Calibri"/>
                </a:rPr>
                <a:t>% </a:t>
              </a:r>
              <a:endParaRPr sz="1000" dirty="0">
                <a:latin typeface="Calibri"/>
                <a:cs typeface="Calibri"/>
              </a:endParaRPr>
            </a:p>
            <a:p>
              <a:pPr marL="1383839" marR="1192282" algn="just">
                <a:lnSpc>
                  <a:spcPts val="1223"/>
                </a:lnSpc>
                <a:spcBef>
                  <a:spcPts val="166"/>
                </a:spcBef>
              </a:pPr>
              <a:r>
                <a:rPr sz="1000" b="1" spc="-9" dirty="0" smtClean="0">
                  <a:latin typeface="Calibri"/>
                  <a:cs typeface="Calibri"/>
                </a:rPr>
                <a:t>M</a:t>
              </a:r>
              <a:r>
                <a:rPr sz="1000" b="1" spc="-25" dirty="0" smtClean="0">
                  <a:latin typeface="Calibri"/>
                  <a:cs typeface="Calibri"/>
                </a:rPr>
                <a:t>E</a:t>
              </a:r>
              <a:r>
                <a:rPr sz="1000" b="1" spc="-29" dirty="0" smtClean="0">
                  <a:latin typeface="Calibri"/>
                  <a:cs typeface="Calibri"/>
                </a:rPr>
                <a:t>D</a:t>
              </a:r>
              <a:r>
                <a:rPr sz="1000" b="1" spc="0" dirty="0" smtClean="0">
                  <a:latin typeface="Calibri"/>
                  <a:cs typeface="Calibri"/>
                </a:rPr>
                <a:t>IO                                             </a:t>
              </a:r>
              <a:r>
                <a:rPr sz="1000" spc="-44" dirty="0" smtClean="0">
                  <a:latin typeface="Calibri"/>
                  <a:cs typeface="Calibri"/>
                </a:rPr>
                <a:t>11</a:t>
              </a:r>
              <a:r>
                <a:rPr sz="1000" spc="14" dirty="0" smtClean="0">
                  <a:latin typeface="Calibri"/>
                  <a:cs typeface="Calibri"/>
                </a:rPr>
                <a:t>,</a:t>
              </a:r>
              <a:r>
                <a:rPr sz="1000" spc="-44" dirty="0" smtClean="0">
                  <a:latin typeface="Calibri"/>
                  <a:cs typeface="Calibri"/>
                </a:rPr>
                <a:t>12</a:t>
              </a:r>
              <a:r>
                <a:rPr sz="1000" spc="0" dirty="0" smtClean="0">
                  <a:latin typeface="Calibri"/>
                  <a:cs typeface="Calibri"/>
                </a:rPr>
                <a:t>%               </a:t>
              </a:r>
              <a:r>
                <a:rPr sz="1000" spc="17" dirty="0" smtClean="0">
                  <a:latin typeface="Calibri"/>
                  <a:cs typeface="Calibri"/>
                </a:rPr>
                <a:t> </a:t>
              </a:r>
              <a:r>
                <a:rPr sz="1000" spc="-44" dirty="0" smtClean="0">
                  <a:latin typeface="Calibri"/>
                  <a:cs typeface="Calibri"/>
                </a:rPr>
                <a:t>22</a:t>
              </a:r>
              <a:r>
                <a:rPr sz="1000" spc="14" dirty="0" smtClean="0">
                  <a:latin typeface="Calibri"/>
                  <a:cs typeface="Calibri"/>
                </a:rPr>
                <a:t>,</a:t>
              </a:r>
              <a:r>
                <a:rPr sz="1000" spc="-44" dirty="0" smtClean="0">
                  <a:latin typeface="Calibri"/>
                  <a:cs typeface="Calibri"/>
                </a:rPr>
                <a:t>22</a:t>
              </a:r>
              <a:r>
                <a:rPr sz="1000" spc="0" dirty="0" smtClean="0">
                  <a:latin typeface="Calibri"/>
                  <a:cs typeface="Calibri"/>
                </a:rPr>
                <a:t>% </a:t>
              </a:r>
              <a:endParaRPr sz="1000" dirty="0">
                <a:latin typeface="Calibri"/>
                <a:cs typeface="Calibri"/>
              </a:endParaRPr>
            </a:p>
            <a:p>
              <a:pPr marL="1383839" marR="1192282" algn="just">
                <a:lnSpc>
                  <a:spcPts val="1223"/>
                </a:lnSpc>
                <a:spcBef>
                  <a:spcPts val="166"/>
                </a:spcBef>
              </a:pPr>
              <a:r>
                <a:rPr sz="1000" b="1" spc="-29" dirty="0" smtClean="0">
                  <a:latin typeface="Calibri"/>
                  <a:cs typeface="Calibri"/>
                </a:rPr>
                <a:t>B</a:t>
              </a:r>
              <a:r>
                <a:rPr sz="1000" b="1" spc="-4" dirty="0" smtClean="0">
                  <a:latin typeface="Calibri"/>
                  <a:cs typeface="Calibri"/>
                </a:rPr>
                <a:t>A</a:t>
              </a:r>
              <a:r>
                <a:rPr sz="1000" b="1" spc="0" dirty="0" smtClean="0">
                  <a:latin typeface="Calibri"/>
                  <a:cs typeface="Calibri"/>
                </a:rPr>
                <a:t>JO                                                 </a:t>
              </a:r>
              <a:r>
                <a:rPr sz="1000" b="1" spc="121" dirty="0" smtClean="0">
                  <a:latin typeface="Calibri"/>
                  <a:cs typeface="Calibri"/>
                </a:rPr>
                <a:t> </a:t>
              </a:r>
              <a:r>
                <a:rPr sz="1000" spc="-44" dirty="0" smtClean="0">
                  <a:latin typeface="Calibri"/>
                  <a:cs typeface="Calibri"/>
                </a:rPr>
                <a:t>0</a:t>
              </a:r>
              <a:r>
                <a:rPr sz="1000" spc="14" dirty="0" smtClean="0">
                  <a:latin typeface="Calibri"/>
                  <a:cs typeface="Calibri"/>
                </a:rPr>
                <a:t>,</a:t>
              </a:r>
              <a:r>
                <a:rPr sz="1000" spc="-44" dirty="0" smtClean="0">
                  <a:latin typeface="Calibri"/>
                  <a:cs typeface="Calibri"/>
                </a:rPr>
                <a:t>01</a:t>
              </a:r>
              <a:r>
                <a:rPr sz="1000" spc="0" dirty="0" smtClean="0">
                  <a:latin typeface="Calibri"/>
                  <a:cs typeface="Calibri"/>
                </a:rPr>
                <a:t>%               </a:t>
              </a:r>
              <a:r>
                <a:rPr sz="1000" spc="34" dirty="0" smtClean="0">
                  <a:latin typeface="Calibri"/>
                  <a:cs typeface="Calibri"/>
                </a:rPr>
                <a:t> </a:t>
              </a:r>
              <a:r>
                <a:rPr sz="1000" spc="-44" dirty="0" smtClean="0">
                  <a:latin typeface="Calibri"/>
                  <a:cs typeface="Calibri"/>
                </a:rPr>
                <a:t>11</a:t>
              </a:r>
              <a:r>
                <a:rPr sz="1000" spc="14" dirty="0" smtClean="0">
                  <a:latin typeface="Calibri"/>
                  <a:cs typeface="Calibri"/>
                </a:rPr>
                <a:t>,</a:t>
              </a:r>
              <a:r>
                <a:rPr sz="1000" spc="-44" dirty="0" smtClean="0">
                  <a:latin typeface="Calibri"/>
                  <a:cs typeface="Calibri"/>
                </a:rPr>
                <a:t>11</a:t>
              </a:r>
              <a:r>
                <a:rPr sz="1000" spc="0" dirty="0" smtClean="0">
                  <a:latin typeface="Calibri"/>
                  <a:cs typeface="Calibri"/>
                </a:rPr>
                <a:t>%</a:t>
              </a:r>
              <a:endParaRPr sz="1000" dirty="0">
                <a:latin typeface="Calibri"/>
                <a:cs typeface="Calibri"/>
              </a:endParaRPr>
            </a:p>
            <a:p>
              <a:pPr marL="68579" marR="43588" algn="just">
                <a:lnSpc>
                  <a:spcPct val="96783"/>
                </a:lnSpc>
                <a:spcBef>
                  <a:spcPts val="3782"/>
                </a:spcBef>
              </a:pPr>
              <a:r>
                <a:rPr sz="1200" spc="0" dirty="0" smtClean="0">
                  <a:latin typeface="Times New Roman"/>
                  <a:cs typeface="Times New Roman"/>
                </a:rPr>
                <a:t>El</a:t>
              </a:r>
              <a:r>
                <a:rPr sz="1200" spc="15" dirty="0" smtClean="0">
                  <a:latin typeface="Times New Roman"/>
                  <a:cs typeface="Times New Roman"/>
                </a:rPr>
                <a:t> </a:t>
              </a:r>
              <a:r>
                <a:rPr sz="1200" spc="0" dirty="0" smtClean="0">
                  <a:latin typeface="Times New Roman"/>
                  <a:cs typeface="Times New Roman"/>
                </a:rPr>
                <a:t>Niv</a:t>
              </a:r>
              <a:r>
                <a:rPr sz="1200" spc="-4" dirty="0" smtClean="0">
                  <a:latin typeface="Times New Roman"/>
                  <a:cs typeface="Times New Roman"/>
                </a:rPr>
                <a:t>e</a:t>
              </a:r>
              <a:r>
                <a:rPr sz="1200" spc="0" dirty="0" smtClean="0">
                  <a:latin typeface="Times New Roman"/>
                  <a:cs typeface="Times New Roman"/>
                </a:rPr>
                <a:t>l</a:t>
              </a:r>
              <a:r>
                <a:rPr sz="1200" spc="1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Conf</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z</a:t>
              </a:r>
              <a:r>
                <a:rPr sz="1200" spc="0" dirty="0" smtClean="0">
                  <a:latin typeface="Times New Roman"/>
                  <a:cs typeface="Times New Roman"/>
                </a:rPr>
                <a:t>a</a:t>
              </a:r>
              <a:r>
                <a:rPr sz="1200" spc="1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a:t>
              </a:r>
              <a:r>
                <a:rPr sz="1200" spc="1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lang="es-EC" sz="1200" dirty="0" smtClean="0">
                  <a:latin typeface="Times New Roman"/>
                  <a:cs typeface="Times New Roman"/>
                </a:rPr>
                <a:t>Contabilidad</a:t>
              </a:r>
              <a:r>
                <a:rPr sz="1200" spc="0" dirty="0" smtClean="0">
                  <a:latin typeface="Times New Roman"/>
                  <a:cs typeface="Times New Roman"/>
                </a:rPr>
                <a:t> de</a:t>
              </a:r>
              <a:r>
                <a:rPr sz="1200" spc="210" dirty="0" smtClean="0">
                  <a:latin typeface="Times New Roman"/>
                  <a:cs typeface="Times New Roman"/>
                </a:rPr>
                <a:t> </a:t>
              </a:r>
              <a:r>
                <a:rPr sz="1200" spc="-4" dirty="0" smtClean="0">
                  <a:latin typeface="Times New Roman"/>
                  <a:cs typeface="Times New Roman"/>
                </a:rPr>
                <a:t>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210" dirty="0" smtClean="0">
                  <a:latin typeface="Times New Roman"/>
                  <a:cs typeface="Times New Roman"/>
                </a:rPr>
                <a:t> </a:t>
              </a:r>
              <a:r>
                <a:rPr sz="1200" spc="0" dirty="0" smtClean="0">
                  <a:latin typeface="Times New Roman"/>
                  <a:cs typeface="Times New Roman"/>
                </a:rPr>
                <a:t>a</a:t>
              </a:r>
              <a:r>
                <a:rPr sz="1200" spc="21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21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a:t>
              </a:r>
              <a:r>
                <a:rPr sz="1200" spc="215" dirty="0" smtClean="0">
                  <a:latin typeface="Times New Roman"/>
                  <a:cs typeface="Times New Roman"/>
                </a:rPr>
                <a:t> </a:t>
              </a:r>
              <a:r>
                <a:rPr sz="1200" spc="0" dirty="0" smtClean="0">
                  <a:latin typeface="Times New Roman"/>
                  <a:cs typeface="Times New Roman"/>
                </a:rPr>
                <a:t>de</a:t>
              </a:r>
              <a:r>
                <a:rPr sz="1200" spc="210" dirty="0" smtClean="0">
                  <a:latin typeface="Times New Roman"/>
                  <a:cs typeface="Times New Roman"/>
                </a:rPr>
                <a:t> </a:t>
              </a:r>
              <a:r>
                <a:rPr sz="1200" spc="0" dirty="0" smtClean="0">
                  <a:latin typeface="Times New Roman"/>
                  <a:cs typeface="Times New Roman"/>
                </a:rPr>
                <a:t>Control</a:t>
              </a:r>
              <a:r>
                <a:rPr sz="1200" spc="230" dirty="0" smtClean="0">
                  <a:latin typeface="Times New Roman"/>
                  <a:cs typeface="Times New Roman"/>
                </a:rPr>
                <a:t> </a:t>
              </a:r>
              <a:r>
                <a:rPr sz="1200" spc="-29" dirty="0" smtClean="0">
                  <a:latin typeface="Times New Roman"/>
                  <a:cs typeface="Times New Roman"/>
                </a:rPr>
                <a:t>I</a:t>
              </a:r>
              <a:r>
                <a:rPr sz="1200" spc="0" dirty="0" smtClean="0">
                  <a:latin typeface="Times New Roman"/>
                  <a:cs typeface="Times New Roman"/>
                </a:rPr>
                <a:t>nt</a:t>
              </a:r>
              <a:r>
                <a:rPr sz="1200" spc="9" dirty="0" smtClean="0">
                  <a:latin typeface="Times New Roman"/>
                  <a:cs typeface="Times New Roman"/>
                </a:rPr>
                <a:t>e</a:t>
              </a:r>
              <a:r>
                <a:rPr sz="1200" spc="0" dirty="0" smtClean="0">
                  <a:latin typeface="Times New Roman"/>
                  <a:cs typeface="Times New Roman"/>
                </a:rPr>
                <a:t>rno</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24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15" dirty="0" smtClean="0">
                  <a:latin typeface="Times New Roman"/>
                  <a:cs typeface="Times New Roman"/>
                </a:rPr>
                <a:t> </a:t>
              </a:r>
              <a:r>
                <a:rPr sz="1200" spc="0" dirty="0" smtClean="0">
                  <a:latin typeface="Times New Roman"/>
                  <a:cs typeface="Times New Roman"/>
                </a:rPr>
                <a:t>76.59%</a:t>
              </a:r>
              <a:r>
                <a:rPr sz="1200" spc="210" dirty="0" smtClean="0">
                  <a:latin typeface="Times New Roman"/>
                  <a:cs typeface="Times New Roman"/>
                </a:rPr>
                <a:t> </a:t>
              </a:r>
              <a:r>
                <a:rPr sz="1200" spc="0" dirty="0" smtClean="0">
                  <a:latin typeface="Times New Roman"/>
                  <a:cs typeface="Times New Roman"/>
                </a:rPr>
                <a:t>lo</a:t>
              </a:r>
              <a:r>
                <a:rPr sz="1200" spc="215" dirty="0" smtClean="0">
                  <a:latin typeface="Times New Roman"/>
                  <a:cs typeface="Times New Roman"/>
                </a:rPr>
                <a:t> </a:t>
              </a:r>
              <a:r>
                <a:rPr sz="1200" spc="0" dirty="0" smtClean="0">
                  <a:latin typeface="Times New Roman"/>
                  <a:cs typeface="Times New Roman"/>
                </a:rPr>
                <a:t>que</a:t>
              </a:r>
              <a:r>
                <a:rPr sz="1200" spc="220"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a</a:t>
              </a:r>
              <a:r>
                <a:rPr sz="1200" spc="2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b="1" i="1" spc="0" dirty="0" smtClean="0">
                  <a:latin typeface="Times New Roman"/>
                  <a:cs typeface="Times New Roman"/>
                </a:rPr>
                <a:t>“Ni</a:t>
              </a:r>
              <a:r>
                <a:rPr sz="1200" b="1" i="1" spc="-4" dirty="0" smtClean="0">
                  <a:latin typeface="Times New Roman"/>
                  <a:cs typeface="Times New Roman"/>
                </a:rPr>
                <a:t>ve</a:t>
              </a:r>
              <a:r>
                <a:rPr sz="1200" b="1" i="1" spc="0" dirty="0" smtClean="0">
                  <a:latin typeface="Times New Roman"/>
                  <a:cs typeface="Times New Roman"/>
                </a:rPr>
                <a:t>l de Co</a:t>
              </a:r>
              <a:r>
                <a:rPr sz="1200" b="1" i="1" spc="4" dirty="0" smtClean="0">
                  <a:latin typeface="Times New Roman"/>
                  <a:cs typeface="Times New Roman"/>
                </a:rPr>
                <a:t>n</a:t>
              </a:r>
              <a:r>
                <a:rPr sz="1200" b="1" i="1" spc="0" dirty="0" smtClean="0">
                  <a:latin typeface="Times New Roman"/>
                  <a:cs typeface="Times New Roman"/>
                </a:rPr>
                <a:t>fianza </a:t>
              </a:r>
              <a:r>
                <a:rPr sz="1200" b="1" i="1" spc="4" dirty="0" smtClean="0">
                  <a:latin typeface="Times New Roman"/>
                  <a:cs typeface="Times New Roman"/>
                </a:rPr>
                <a:t>A</a:t>
              </a:r>
              <a:r>
                <a:rPr sz="1200" b="1" i="1" spc="0" dirty="0" smtClean="0">
                  <a:latin typeface="Times New Roman"/>
                  <a:cs typeface="Times New Roman"/>
                </a:rPr>
                <a:t>l</a:t>
              </a:r>
              <a:r>
                <a:rPr sz="1200" b="1" i="1" spc="-4" dirty="0" smtClean="0">
                  <a:latin typeface="Times New Roman"/>
                  <a:cs typeface="Times New Roman"/>
                </a:rPr>
                <a:t>t</a:t>
              </a:r>
              <a:r>
                <a:rPr sz="1200" b="1" i="1" spc="0" dirty="0" smtClean="0">
                  <a:latin typeface="Times New Roman"/>
                  <a:cs typeface="Times New Roman"/>
                </a:rPr>
                <a:t>o Baj</a:t>
              </a:r>
              <a:r>
                <a:rPr sz="1200" b="1" i="1" spc="9" dirty="0" smtClean="0">
                  <a:latin typeface="Times New Roman"/>
                  <a:cs typeface="Times New Roman"/>
                </a:rPr>
                <a:t>o</a:t>
              </a:r>
              <a:r>
                <a:rPr sz="1200" b="1" spc="0" dirty="0" smtClean="0">
                  <a:latin typeface="Times New Roman"/>
                  <a:cs typeface="Times New Roman"/>
                </a:rPr>
                <a:t>.</a:t>
              </a:r>
              <a:r>
                <a:rPr sz="1200" b="1" i="1" spc="0" dirty="0" smtClean="0">
                  <a:latin typeface="Times New Roman"/>
                  <a:cs typeface="Times New Roman"/>
                </a:rPr>
                <a:t>”</a:t>
              </a:r>
              <a:endParaRPr sz="1200" dirty="0">
                <a:latin typeface="Times New Roman"/>
                <a:cs typeface="Times New Roman"/>
              </a:endParaRPr>
            </a:p>
            <a:p>
              <a:pPr marL="68579" marR="42598" algn="just">
                <a:lnSpc>
                  <a:spcPct val="96687"/>
                </a:lnSpc>
                <a:spcBef>
                  <a:spcPts val="1342"/>
                </a:spcBef>
              </a:pPr>
              <a:r>
                <a:rPr sz="1200" spc="0" dirty="0" smtClean="0">
                  <a:latin typeface="Times New Roman"/>
                  <a:cs typeface="Times New Roman"/>
                </a:rPr>
                <a:t>El</a:t>
              </a:r>
              <a:r>
                <a:rPr sz="1200" spc="25" dirty="0" smtClean="0">
                  <a:latin typeface="Times New Roman"/>
                  <a:cs typeface="Times New Roman"/>
                </a:rPr>
                <a:t> </a:t>
              </a:r>
              <a:r>
                <a:rPr sz="1200" spc="0" dirty="0" smtClean="0">
                  <a:latin typeface="Times New Roman"/>
                  <a:cs typeface="Times New Roman"/>
                </a:rPr>
                <a:t>Niv</a:t>
              </a:r>
              <a:r>
                <a:rPr sz="1200" spc="-4" dirty="0" smtClean="0">
                  <a:latin typeface="Times New Roman"/>
                  <a:cs typeface="Times New Roman"/>
                </a:rPr>
                <a:t>e</a:t>
              </a:r>
              <a:r>
                <a:rPr sz="1200" spc="0" dirty="0" smtClean="0">
                  <a:latin typeface="Times New Roman"/>
                  <a:cs typeface="Times New Roman"/>
                </a:rPr>
                <a:t>l</a:t>
              </a:r>
              <a:r>
                <a:rPr sz="1200" spc="30"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Ries</a:t>
              </a:r>
              <a:r>
                <a:rPr sz="1200" spc="-14" dirty="0" smtClean="0">
                  <a:latin typeface="Times New Roman"/>
                  <a:cs typeface="Times New Roman"/>
                </a:rPr>
                <a:t>g</a:t>
              </a:r>
              <a:r>
                <a:rPr sz="1200" spc="0" dirty="0" smtClean="0">
                  <a:latin typeface="Times New Roman"/>
                  <a:cs typeface="Times New Roman"/>
                </a:rPr>
                <a:t>o</a:t>
              </a:r>
              <a:r>
                <a:rPr sz="1200" spc="2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a:t>
              </a:r>
              <a:r>
                <a:rPr sz="1200" spc="9" dirty="0" smtClean="0">
                  <a:latin typeface="Times New Roman"/>
                  <a:cs typeface="Times New Roman"/>
                </a:rPr>
                <a:t>e</a:t>
              </a:r>
              <a:r>
                <a:rPr sz="1200" spc="0" dirty="0" smtClean="0">
                  <a:latin typeface="Times New Roman"/>
                  <a:cs typeface="Times New Roman"/>
                </a:rPr>
                <a:t>nto</a:t>
              </a:r>
              <a:r>
                <a:rPr sz="1200" spc="29"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lang="es-EC" sz="1200" dirty="0" smtClean="0">
                  <a:latin typeface="Times New Roman"/>
                  <a:cs typeface="Times New Roman"/>
                </a:rPr>
                <a:t>Contabilidad</a:t>
              </a:r>
              <a:r>
                <a:rPr sz="1200" spc="30"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89" dirty="0" smtClean="0">
                  <a:latin typeface="Times New Roman"/>
                  <a:cs typeface="Times New Roman"/>
                </a:rPr>
                <a:t> </a:t>
              </a:r>
              <a:r>
                <a:rPr sz="1200" spc="0" dirty="0" smtClean="0">
                  <a:latin typeface="Times New Roman"/>
                  <a:cs typeface="Times New Roman"/>
                </a:rPr>
                <a:t>a</a:t>
              </a:r>
              <a:r>
                <a:rPr sz="1200" spc="7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a:t>
              </a:r>
              <a:r>
                <a:rPr sz="1200" spc="104"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8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94" dirty="0" smtClean="0">
                  <a:latin typeface="Times New Roman"/>
                  <a:cs typeface="Times New Roman"/>
                </a:rPr>
                <a:t> </a:t>
              </a:r>
              <a:r>
                <a:rPr sz="1200" spc="0" dirty="0" smtClean="0">
                  <a:latin typeface="Times New Roman"/>
                  <a:cs typeface="Times New Roman"/>
                </a:rPr>
                <a:t>23.4</a:t>
              </a:r>
              <a:r>
                <a:rPr sz="1200" spc="9" dirty="0" smtClean="0">
                  <a:latin typeface="Times New Roman"/>
                  <a:cs typeface="Times New Roman"/>
                </a:rPr>
                <a:t>2</a:t>
              </a:r>
              <a:r>
                <a:rPr sz="1200" spc="0" dirty="0" smtClean="0">
                  <a:latin typeface="Times New Roman"/>
                  <a:cs typeface="Times New Roman"/>
                </a:rPr>
                <a:t>%</a:t>
              </a:r>
              <a:r>
                <a:rPr sz="1200" spc="79" dirty="0" smtClean="0">
                  <a:latin typeface="Times New Roman"/>
                  <a:cs typeface="Times New Roman"/>
                </a:rPr>
                <a:t> </a:t>
              </a:r>
              <a:r>
                <a:rPr sz="1200" spc="0" dirty="0" smtClean="0">
                  <a:latin typeface="Times New Roman"/>
                  <a:cs typeface="Times New Roman"/>
                </a:rPr>
                <a:t>lo</a:t>
              </a:r>
              <a:r>
                <a:rPr sz="1200" spc="84" dirty="0" smtClean="0">
                  <a:latin typeface="Times New Roman"/>
                  <a:cs typeface="Times New Roman"/>
                </a:rPr>
                <a:t> </a:t>
              </a:r>
              <a:r>
                <a:rPr sz="1200" spc="0" dirty="0" smtClean="0">
                  <a:latin typeface="Times New Roman"/>
                  <a:cs typeface="Times New Roman"/>
                </a:rPr>
                <a:t>que</a:t>
              </a:r>
              <a:r>
                <a:rPr sz="1200" spc="7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ta</a:t>
              </a:r>
              <a:r>
                <a:rPr sz="1200" spc="79" dirty="0" smtClean="0">
                  <a:latin typeface="Times New Roman"/>
                  <a:cs typeface="Times New Roman"/>
                </a:rPr>
                <a:t> </a:t>
              </a:r>
              <a:r>
                <a:rPr sz="1200" spc="0" dirty="0" smtClean="0">
                  <a:latin typeface="Times New Roman"/>
                  <a:cs typeface="Times New Roman"/>
                </a:rPr>
                <a:t>un</a:t>
              </a:r>
              <a:r>
                <a:rPr sz="1200" spc="94" dirty="0" smtClean="0">
                  <a:latin typeface="Times New Roman"/>
                  <a:cs typeface="Times New Roman"/>
                </a:rPr>
                <a:t> </a:t>
              </a:r>
              <a:r>
                <a:rPr sz="1200" i="1" spc="4" dirty="0" smtClean="0">
                  <a:latin typeface="Times New Roman"/>
                  <a:cs typeface="Times New Roman"/>
                </a:rPr>
                <a:t>“</a:t>
              </a:r>
              <a:r>
                <a:rPr sz="1200" b="1" i="1" spc="0" dirty="0" smtClean="0">
                  <a:latin typeface="Times New Roman"/>
                  <a:cs typeface="Times New Roman"/>
                </a:rPr>
                <a:t>Ni</a:t>
              </a:r>
              <a:r>
                <a:rPr sz="1200" b="1" i="1" spc="-4" dirty="0" smtClean="0">
                  <a:latin typeface="Times New Roman"/>
                  <a:cs typeface="Times New Roman"/>
                </a:rPr>
                <a:t>ve</a:t>
              </a:r>
              <a:r>
                <a:rPr sz="1200" b="1" i="1" spc="0" dirty="0" smtClean="0">
                  <a:latin typeface="Times New Roman"/>
                  <a:cs typeface="Times New Roman"/>
                </a:rPr>
                <a:t>l de</a:t>
              </a:r>
              <a:r>
                <a:rPr sz="1200" b="1" i="1" spc="-4" dirty="0" smtClean="0">
                  <a:latin typeface="Times New Roman"/>
                  <a:cs typeface="Times New Roman"/>
                </a:rPr>
                <a:t> </a:t>
              </a:r>
              <a:r>
                <a:rPr sz="1200" b="1" i="1" spc="0" dirty="0" smtClean="0">
                  <a:latin typeface="Times New Roman"/>
                  <a:cs typeface="Times New Roman"/>
                </a:rPr>
                <a:t>Riesgo Ba</a:t>
              </a:r>
              <a:r>
                <a:rPr sz="1200" b="1" i="1" spc="4" dirty="0" smtClean="0">
                  <a:latin typeface="Times New Roman"/>
                  <a:cs typeface="Times New Roman"/>
                </a:rPr>
                <a:t>j</a:t>
              </a:r>
              <a:r>
                <a:rPr sz="1200" b="1" i="1" spc="0" dirty="0" smtClean="0">
                  <a:latin typeface="Times New Roman"/>
                  <a:cs typeface="Times New Roman"/>
                </a:rPr>
                <a:t>o Al</a:t>
              </a:r>
              <a:r>
                <a:rPr sz="1200" b="1" i="1" spc="4" dirty="0" smtClean="0">
                  <a:latin typeface="Times New Roman"/>
                  <a:cs typeface="Times New Roman"/>
                </a:rPr>
                <a:t>t</a:t>
              </a:r>
              <a:r>
                <a:rPr sz="1200" b="1" i="1" spc="9" dirty="0" smtClean="0">
                  <a:latin typeface="Times New Roman"/>
                  <a:cs typeface="Times New Roman"/>
                </a:rPr>
                <a:t>o</a:t>
              </a:r>
              <a:r>
                <a:rPr sz="1200" b="1" spc="0" dirty="0" smtClean="0">
                  <a:latin typeface="Times New Roman"/>
                  <a:cs typeface="Times New Roman"/>
                </a:rPr>
                <a:t>.</a:t>
              </a:r>
              <a:r>
                <a:rPr sz="1200" b="1" i="1" spc="0" dirty="0" smtClean="0">
                  <a:latin typeface="Times New Roman"/>
                  <a:cs typeface="Times New Roman"/>
                </a:rPr>
                <a:t>”</a:t>
              </a:r>
              <a:endParaRPr sz="1200" dirty="0">
                <a:latin typeface="Times New Roman"/>
                <a:cs typeface="Times New Roman"/>
              </a:endParaRPr>
            </a:p>
          </p:txBody>
        </p:sp>
        <p:sp>
          <p:nvSpPr>
            <p:cNvPr id="5" name="object 5"/>
            <p:cNvSpPr txBox="1"/>
            <p:nvPr/>
          </p:nvSpPr>
          <p:spPr>
            <a:xfrm>
              <a:off x="1371854" y="8628888"/>
              <a:ext cx="2597277"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969131" y="8628888"/>
              <a:ext cx="2864231" cy="18135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8810243"/>
              <a:ext cx="2597277"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969131" y="8810243"/>
              <a:ext cx="2864231"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39 Grupo"/>
          <p:cNvGrpSpPr/>
          <p:nvPr/>
        </p:nvGrpSpPr>
        <p:grpSpPr>
          <a:xfrm>
            <a:off x="2133600" y="881887"/>
            <a:ext cx="5461508" cy="8131811"/>
            <a:chOff x="1371854" y="900937"/>
            <a:chExt cx="5461508" cy="8131811"/>
          </a:xfrm>
        </p:grpSpPr>
        <p:sp>
          <p:nvSpPr>
            <p:cNvPr id="17" name="object 17"/>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8" name="object 18"/>
            <p:cNvSpPr/>
            <p:nvPr/>
          </p:nvSpPr>
          <p:spPr>
            <a:xfrm>
              <a:off x="1374902" y="1961642"/>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3895979" y="1961642"/>
              <a:ext cx="2934334" cy="0"/>
            </a:xfrm>
            <a:custGeom>
              <a:avLst/>
              <a:gdLst/>
              <a:ahLst/>
              <a:cxnLst/>
              <a:rect l="l" t="t" r="r" b="b"/>
              <a:pathLst>
                <a:path w="2934334">
                  <a:moveTo>
                    <a:pt x="0" y="0"/>
                  </a:moveTo>
                  <a:lnTo>
                    <a:pt x="2934334" y="0"/>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3892931" y="1958593"/>
              <a:ext cx="0" cy="362712"/>
            </a:xfrm>
            <a:custGeom>
              <a:avLst/>
              <a:gdLst/>
              <a:ahLst/>
              <a:cxnLst/>
              <a:rect l="l" t="t" r="r" b="b"/>
              <a:pathLst>
                <a:path h="362712">
                  <a:moveTo>
                    <a:pt x="0" y="0"/>
                  </a:moveTo>
                  <a:lnTo>
                    <a:pt x="0" y="362712"/>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374902" y="2318257"/>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3895979" y="2318257"/>
              <a:ext cx="2934334" cy="0"/>
            </a:xfrm>
            <a:custGeom>
              <a:avLst/>
              <a:gdLst/>
              <a:ahLst/>
              <a:cxnLst/>
              <a:rect l="l" t="t" r="r" b="b"/>
              <a:pathLst>
                <a:path w="2934334">
                  <a:moveTo>
                    <a:pt x="0" y="0"/>
                  </a:moveTo>
                  <a:lnTo>
                    <a:pt x="2934334" y="0"/>
                  </a:lnTo>
                </a:path>
              </a:pathLst>
            </a:custGeom>
            <a:ln w="7366">
              <a:solidFill>
                <a:srgbClr val="000000"/>
              </a:solidFill>
            </a:ln>
          </p:spPr>
          <p:txBody>
            <a:bodyPr wrap="square" lIns="0" tIns="0" rIns="0" bIns="0" rtlCol="0">
              <a:noAutofit/>
            </a:bodyPr>
            <a:lstStyle/>
            <a:p>
              <a:endParaRPr/>
            </a:p>
          </p:txBody>
        </p:sp>
        <p:sp>
          <p:nvSpPr>
            <p:cNvPr id="23" name="object 23"/>
            <p:cNvSpPr/>
            <p:nvPr/>
          </p:nvSpPr>
          <p:spPr>
            <a:xfrm>
              <a:off x="1374902" y="2499613"/>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4" name="object 24"/>
            <p:cNvSpPr/>
            <p:nvPr/>
          </p:nvSpPr>
          <p:spPr>
            <a:xfrm>
              <a:off x="1374902" y="355765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5" name="object 25"/>
            <p:cNvSpPr/>
            <p:nvPr/>
          </p:nvSpPr>
          <p:spPr>
            <a:xfrm>
              <a:off x="1374902" y="4615306"/>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6" name="object 26"/>
            <p:cNvSpPr/>
            <p:nvPr/>
          </p:nvSpPr>
          <p:spPr>
            <a:xfrm>
              <a:off x="1374902" y="5324220"/>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7" name="object 27"/>
            <p:cNvSpPr/>
            <p:nvPr/>
          </p:nvSpPr>
          <p:spPr>
            <a:xfrm>
              <a:off x="1374902" y="6381876"/>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8" name="object 28"/>
            <p:cNvSpPr/>
            <p:nvPr/>
          </p:nvSpPr>
          <p:spPr>
            <a:xfrm>
              <a:off x="1374902" y="8666988"/>
              <a:ext cx="2514854" cy="0"/>
            </a:xfrm>
            <a:custGeom>
              <a:avLst/>
              <a:gdLst/>
              <a:ahLst/>
              <a:cxnLst/>
              <a:rect l="l" t="t" r="r" b="b"/>
              <a:pathLst>
                <a:path w="2514854">
                  <a:moveTo>
                    <a:pt x="0" y="0"/>
                  </a:moveTo>
                  <a:lnTo>
                    <a:pt x="2514854" y="0"/>
                  </a:lnTo>
                </a:path>
              </a:pathLst>
            </a:custGeom>
            <a:ln w="7365">
              <a:solidFill>
                <a:srgbClr val="000000"/>
              </a:solidFill>
            </a:ln>
          </p:spPr>
          <p:txBody>
            <a:bodyPr wrap="square" lIns="0" tIns="0" rIns="0" bIns="0" rtlCol="0">
              <a:noAutofit/>
            </a:bodyPr>
            <a:lstStyle/>
            <a:p>
              <a:endParaRPr/>
            </a:p>
          </p:txBody>
        </p:sp>
        <p:sp>
          <p:nvSpPr>
            <p:cNvPr id="29" name="object 29"/>
            <p:cNvSpPr/>
            <p:nvPr/>
          </p:nvSpPr>
          <p:spPr>
            <a:xfrm>
              <a:off x="3895979" y="8666988"/>
              <a:ext cx="2934334" cy="0"/>
            </a:xfrm>
            <a:custGeom>
              <a:avLst/>
              <a:gdLst/>
              <a:ahLst/>
              <a:cxnLst/>
              <a:rect l="l" t="t" r="r" b="b"/>
              <a:pathLst>
                <a:path w="2934334">
                  <a:moveTo>
                    <a:pt x="0" y="0"/>
                  </a:moveTo>
                  <a:lnTo>
                    <a:pt x="2934334" y="0"/>
                  </a:lnTo>
                </a:path>
              </a:pathLst>
            </a:custGeom>
            <a:ln w="7365">
              <a:solidFill>
                <a:srgbClr val="000000"/>
              </a:solidFill>
            </a:ln>
          </p:spPr>
          <p:txBody>
            <a:bodyPr wrap="square" lIns="0" tIns="0" rIns="0" bIns="0" rtlCol="0">
              <a:noAutofit/>
            </a:bodyPr>
            <a:lstStyle/>
            <a:p>
              <a:endParaRPr/>
            </a:p>
          </p:txBody>
        </p:sp>
        <p:sp>
          <p:nvSpPr>
            <p:cNvPr id="30" name="object 30"/>
            <p:cNvSpPr/>
            <p:nvPr/>
          </p:nvSpPr>
          <p:spPr>
            <a:xfrm>
              <a:off x="1374902" y="8848343"/>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31" name="object 31"/>
            <p:cNvSpPr/>
            <p:nvPr/>
          </p:nvSpPr>
          <p:spPr>
            <a:xfrm>
              <a:off x="3895979" y="8848343"/>
              <a:ext cx="2934334" cy="0"/>
            </a:xfrm>
            <a:custGeom>
              <a:avLst/>
              <a:gdLst/>
              <a:ahLst/>
              <a:cxnLst/>
              <a:rect l="l" t="t" r="r" b="b"/>
              <a:pathLst>
                <a:path w="2934334">
                  <a:moveTo>
                    <a:pt x="0" y="0"/>
                  </a:moveTo>
                  <a:lnTo>
                    <a:pt x="2934334" y="0"/>
                  </a:lnTo>
                </a:path>
              </a:pathLst>
            </a:custGeom>
            <a:ln w="7366">
              <a:solidFill>
                <a:srgbClr val="000000"/>
              </a:solidFill>
            </a:ln>
          </p:spPr>
          <p:txBody>
            <a:bodyPr wrap="square" lIns="0" tIns="0" rIns="0" bIns="0" rtlCol="0">
              <a:noAutofit/>
            </a:bodyPr>
            <a:lstStyle/>
            <a:p>
              <a:endParaRPr/>
            </a:p>
          </p:txBody>
        </p:sp>
        <p:sp>
          <p:nvSpPr>
            <p:cNvPr id="32" name="object 32"/>
            <p:cNvSpPr/>
            <p:nvPr/>
          </p:nvSpPr>
          <p:spPr>
            <a:xfrm>
              <a:off x="1371854" y="900937"/>
              <a:ext cx="0" cy="8131810"/>
            </a:xfrm>
            <a:custGeom>
              <a:avLst/>
              <a:gdLst/>
              <a:ahLst/>
              <a:cxnLst/>
              <a:rect l="l" t="t" r="r" b="b"/>
              <a:pathLst>
                <a:path h="8131810">
                  <a:moveTo>
                    <a:pt x="0" y="0"/>
                  </a:moveTo>
                  <a:lnTo>
                    <a:pt x="0" y="8131810"/>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1374902" y="9029700"/>
              <a:ext cx="2514854" cy="0"/>
            </a:xfrm>
            <a:custGeom>
              <a:avLst/>
              <a:gdLst/>
              <a:ahLst/>
              <a:cxnLst/>
              <a:rect l="l" t="t" r="r" b="b"/>
              <a:pathLst>
                <a:path w="2514854">
                  <a:moveTo>
                    <a:pt x="0" y="0"/>
                  </a:moveTo>
                  <a:lnTo>
                    <a:pt x="2514854" y="0"/>
                  </a:lnTo>
                </a:path>
              </a:pathLst>
            </a:custGeom>
            <a:ln w="7365">
              <a:solidFill>
                <a:srgbClr val="000000"/>
              </a:solidFill>
            </a:ln>
          </p:spPr>
          <p:txBody>
            <a:bodyPr wrap="square" lIns="0" tIns="0" rIns="0" bIns="0" rtlCol="0">
              <a:noAutofit/>
            </a:bodyPr>
            <a:lstStyle/>
            <a:p>
              <a:endParaRPr/>
            </a:p>
          </p:txBody>
        </p:sp>
        <p:sp>
          <p:nvSpPr>
            <p:cNvPr id="34" name="object 34"/>
            <p:cNvSpPr/>
            <p:nvPr/>
          </p:nvSpPr>
          <p:spPr>
            <a:xfrm>
              <a:off x="3892931" y="8663940"/>
              <a:ext cx="0" cy="368808"/>
            </a:xfrm>
            <a:custGeom>
              <a:avLst/>
              <a:gdLst/>
              <a:ahLst/>
              <a:cxnLst/>
              <a:rect l="l" t="t" r="r" b="b"/>
              <a:pathLst>
                <a:path h="368808">
                  <a:moveTo>
                    <a:pt x="0" y="0"/>
                  </a:moveTo>
                  <a:lnTo>
                    <a:pt x="0" y="368808"/>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3895979" y="9029700"/>
              <a:ext cx="2934334" cy="0"/>
            </a:xfrm>
            <a:custGeom>
              <a:avLst/>
              <a:gdLst/>
              <a:ahLst/>
              <a:cxnLst/>
              <a:rect l="l" t="t" r="r" b="b"/>
              <a:pathLst>
                <a:path w="2934334">
                  <a:moveTo>
                    <a:pt x="0" y="0"/>
                  </a:moveTo>
                  <a:lnTo>
                    <a:pt x="2934334" y="0"/>
                  </a:lnTo>
                </a:path>
              </a:pathLst>
            </a:custGeom>
            <a:ln w="7365">
              <a:solidFill>
                <a:srgbClr val="000000"/>
              </a:solidFill>
            </a:ln>
          </p:spPr>
          <p:txBody>
            <a:bodyPr wrap="square" lIns="0" tIns="0" rIns="0" bIns="0" rtlCol="0">
              <a:noAutofit/>
            </a:bodyPr>
            <a:lstStyle/>
            <a:p>
              <a:endParaRPr/>
            </a:p>
          </p:txBody>
        </p:sp>
        <p:sp>
          <p:nvSpPr>
            <p:cNvPr id="36" name="object 36"/>
            <p:cNvSpPr/>
            <p:nvPr/>
          </p:nvSpPr>
          <p:spPr>
            <a:xfrm>
              <a:off x="6833362" y="900937"/>
              <a:ext cx="0" cy="8131810"/>
            </a:xfrm>
            <a:custGeom>
              <a:avLst/>
              <a:gdLst/>
              <a:ahLst/>
              <a:cxnLst/>
              <a:rect l="l" t="t" r="r" b="b"/>
              <a:pathLst>
                <a:path h="8131810">
                  <a:moveTo>
                    <a:pt x="0" y="0"/>
                  </a:moveTo>
                  <a:lnTo>
                    <a:pt x="0" y="8131810"/>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1388745" y="942975"/>
              <a:ext cx="1076325" cy="447675"/>
            </a:xfrm>
            <a:prstGeom prst="rect">
              <a:avLst/>
            </a:prstGeom>
            <a:blipFill>
              <a:blip r:embed="rId2" cstate="print"/>
              <a:stretch>
                <a:fillRect/>
              </a:stretch>
            </a:blipFill>
          </p:spPr>
          <p:txBody>
            <a:bodyPr wrap="square" lIns="0" tIns="0" rIns="0" bIns="0" rtlCol="0">
              <a:noAutofit/>
            </a:bodyPr>
            <a:lstStyle/>
            <a:p>
              <a:endParaRPr/>
            </a:p>
          </p:txBody>
        </p:sp>
        <p:sp>
          <p:nvSpPr>
            <p:cNvPr id="38" name="object 38"/>
            <p:cNvSpPr/>
            <p:nvPr/>
          </p:nvSpPr>
          <p:spPr>
            <a:xfrm>
              <a:off x="6060440" y="939800"/>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39" name="object 39"/>
            <p:cNvSpPr/>
            <p:nvPr/>
          </p:nvSpPr>
          <p:spPr>
            <a:xfrm>
              <a:off x="6065520" y="990600"/>
              <a:ext cx="688848" cy="559307"/>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txBox="1"/>
            <p:nvPr/>
          </p:nvSpPr>
          <p:spPr>
            <a:xfrm>
              <a:off x="2802763" y="1262429"/>
              <a:ext cx="2838856" cy="353060"/>
            </a:xfrm>
            <a:prstGeom prst="rect">
              <a:avLst/>
            </a:prstGeom>
          </p:spPr>
          <p:txBody>
            <a:bodyPr wrap="square" lIns="0" tIns="0" rIns="0" bIns="0" rtlCol="0">
              <a:noAutofit/>
            </a:bodyPr>
            <a:lstStyle/>
            <a:p>
              <a:pPr algn="ctr">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a:p>
              <a:pPr marL="532638" marR="583082" algn="ctr">
                <a:lnSpc>
                  <a:spcPct val="95825"/>
                </a:lnSpc>
              </a:pPr>
              <a:r>
                <a:rPr sz="1200" b="1" spc="0" dirty="0" smtClean="0">
                  <a:latin typeface="Times New Roman"/>
                  <a:cs typeface="Times New Roman"/>
                </a:rPr>
                <a:t>H</a:t>
              </a:r>
              <a:r>
                <a:rPr sz="1200" b="1" spc="4" dirty="0" smtClean="0">
                  <a:latin typeface="Times New Roman"/>
                  <a:cs typeface="Times New Roman"/>
                </a:rPr>
                <a:t>O</a:t>
              </a:r>
              <a:r>
                <a:rPr sz="1200" b="1" spc="0" dirty="0" smtClean="0">
                  <a:latin typeface="Times New Roman"/>
                  <a:cs typeface="Times New Roman"/>
                </a:rPr>
                <a:t>JA </a:t>
              </a:r>
              <a:r>
                <a:rPr sz="1200" b="1" spc="-4" dirty="0" smtClean="0">
                  <a:latin typeface="Times New Roman"/>
                  <a:cs typeface="Times New Roman"/>
                </a:rPr>
                <a:t>D</a:t>
              </a:r>
              <a:r>
                <a:rPr sz="1200" b="1" spc="0" dirty="0" smtClean="0">
                  <a:latin typeface="Times New Roman"/>
                  <a:cs typeface="Times New Roman"/>
                </a:rPr>
                <a:t>E HALLA</a:t>
              </a:r>
              <a:r>
                <a:rPr sz="1200" b="1" spc="-9" dirty="0" smtClean="0">
                  <a:latin typeface="Times New Roman"/>
                  <a:cs typeface="Times New Roman"/>
                </a:rPr>
                <a:t>ZG</a:t>
              </a:r>
              <a:r>
                <a:rPr sz="1200" b="1" spc="0" dirty="0" smtClean="0">
                  <a:latin typeface="Times New Roman"/>
                  <a:cs typeface="Times New Roman"/>
                </a:rPr>
                <a:t>OS</a:t>
              </a:r>
              <a:endParaRPr sz="1200">
                <a:latin typeface="Times New Roman"/>
                <a:cs typeface="Times New Roman"/>
              </a:endParaRPr>
            </a:p>
          </p:txBody>
        </p:sp>
        <p:sp>
          <p:nvSpPr>
            <p:cNvPr id="15" name="object 15"/>
            <p:cNvSpPr txBox="1"/>
            <p:nvPr/>
          </p:nvSpPr>
          <p:spPr>
            <a:xfrm>
              <a:off x="6060440" y="939800"/>
              <a:ext cx="697864" cy="660400"/>
            </a:xfrm>
            <a:prstGeom prst="rect">
              <a:avLst/>
            </a:prstGeom>
          </p:spPr>
          <p:txBody>
            <a:bodyPr wrap="square" lIns="0" tIns="0" rIns="0" bIns="0" rtlCol="0">
              <a:noAutofit/>
            </a:bodyPr>
            <a:lstStyle/>
            <a:p>
              <a:pPr>
                <a:lnSpc>
                  <a:spcPts val="700"/>
                </a:lnSpc>
                <a:spcBef>
                  <a:spcPts val="18"/>
                </a:spcBef>
              </a:pPr>
              <a:endParaRPr sz="700"/>
            </a:p>
            <a:p>
              <a:pPr marL="225806">
                <a:lnSpc>
                  <a:spcPct val="101725"/>
                </a:lnSpc>
                <a:spcBef>
                  <a:spcPts val="1000"/>
                </a:spcBef>
              </a:pPr>
              <a:r>
                <a:rPr sz="1100" b="1" spc="0" dirty="0" smtClean="0">
                  <a:solidFill>
                    <a:srgbClr val="FF0000"/>
                  </a:solidFill>
                  <a:latin typeface="Calibri"/>
                  <a:cs typeface="Calibri"/>
                </a:rPr>
                <a:t>PE</a:t>
              </a:r>
              <a:r>
                <a:rPr sz="1100" b="1" spc="-4" dirty="0" smtClean="0">
                  <a:solidFill>
                    <a:srgbClr val="FF0000"/>
                  </a:solidFill>
                  <a:latin typeface="Calibri"/>
                  <a:cs typeface="Calibri"/>
                </a:rPr>
                <a:t>.</a:t>
              </a:r>
              <a:r>
                <a:rPr sz="1100" b="1" spc="0" dirty="0" smtClean="0">
                  <a:solidFill>
                    <a:srgbClr val="FF0000"/>
                  </a:solidFill>
                  <a:latin typeface="Calibri"/>
                  <a:cs typeface="Calibri"/>
                </a:rPr>
                <a:t>3</a:t>
              </a:r>
              <a:endParaRPr sz="1100">
                <a:latin typeface="Calibri"/>
                <a:cs typeface="Calibri"/>
              </a:endParaRPr>
            </a:p>
          </p:txBody>
        </p:sp>
        <p:sp>
          <p:nvSpPr>
            <p:cNvPr id="14" name="object 14"/>
            <p:cNvSpPr txBox="1"/>
            <p:nvPr/>
          </p:nvSpPr>
          <p:spPr>
            <a:xfrm>
              <a:off x="1371854" y="903985"/>
              <a:ext cx="5461508" cy="1057656"/>
            </a:xfrm>
            <a:prstGeom prst="rect">
              <a:avLst/>
            </a:prstGeom>
          </p:spPr>
          <p:txBody>
            <a:bodyPr wrap="square" lIns="0" tIns="0" rIns="0" bIns="0" rtlCol="0">
              <a:noAutofit/>
            </a:bodyPr>
            <a:lstStyle/>
            <a:p>
              <a:pPr>
                <a:lnSpc>
                  <a:spcPts val="650"/>
                </a:lnSpc>
                <a:spcBef>
                  <a:spcPts val="10"/>
                </a:spcBef>
              </a:pPr>
              <a:endParaRPr sz="650"/>
            </a:p>
            <a:p>
              <a:pPr marR="297675" algn="r">
                <a:lnSpc>
                  <a:spcPts val="213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50" dirty="0" smtClean="0">
                  <a:latin typeface="Times New Roman"/>
                  <a:cs typeface="Times New Roman"/>
                </a:rPr>
                <a:t> </a:t>
              </a:r>
              <a:r>
                <a:rPr sz="1650" b="1" spc="0" baseline="39718" dirty="0" smtClean="0">
                  <a:latin typeface="Calibri"/>
                  <a:cs typeface="Calibri"/>
                </a:rPr>
                <a:t>REF.</a:t>
              </a:r>
              <a:endParaRPr sz="1100">
                <a:latin typeface="Calibri"/>
                <a:cs typeface="Calibri"/>
              </a:endParaRPr>
            </a:p>
            <a:p>
              <a:pPr marR="320605" algn="r">
                <a:lnSpc>
                  <a:spcPct val="101725"/>
                </a:lnSpc>
                <a:spcBef>
                  <a:spcPts val="589"/>
                </a:spcBef>
              </a:pP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5</a:t>
              </a:r>
              <a:endParaRPr sz="1100">
                <a:latin typeface="Calibri"/>
                <a:cs typeface="Calibri"/>
              </a:endParaRPr>
            </a:p>
            <a:p>
              <a:pPr marL="1007363">
                <a:lnSpc>
                  <a:spcPct val="95825"/>
                </a:lnSpc>
                <a:spcBef>
                  <a:spcPts val="828"/>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a:t>
              </a:r>
              <a:r>
                <a:rPr sz="1200" b="1" spc="4" dirty="0" smtClean="0">
                  <a:latin typeface="Times New Roman"/>
                  <a:cs typeface="Times New Roman"/>
                </a:rPr>
                <a:t> 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13" name="object 13"/>
            <p:cNvSpPr txBox="1"/>
            <p:nvPr/>
          </p:nvSpPr>
          <p:spPr>
            <a:xfrm>
              <a:off x="1371854" y="1961642"/>
              <a:ext cx="2521077" cy="356615"/>
            </a:xfrm>
            <a:prstGeom prst="rect">
              <a:avLst/>
            </a:prstGeom>
          </p:spPr>
          <p:txBody>
            <a:bodyPr wrap="square" lIns="0" tIns="0" rIns="0" bIns="0" rtlCol="0">
              <a:noAutofit/>
            </a:bodyPr>
            <a:lstStyle/>
            <a:p>
              <a:pPr marL="658368">
                <a:lnSpc>
                  <a:spcPct val="95825"/>
                </a:lnSpc>
                <a:spcBef>
                  <a:spcPts val="5"/>
                </a:spcBef>
              </a:pPr>
              <a:r>
                <a:rPr sz="1200" b="1" spc="0" dirty="0" smtClean="0">
                  <a:latin typeface="Times New Roman"/>
                  <a:cs typeface="Times New Roman"/>
                </a:rPr>
                <a:t>HALLA</a:t>
              </a:r>
              <a:r>
                <a:rPr sz="1200" b="1" spc="-9" dirty="0" smtClean="0">
                  <a:latin typeface="Times New Roman"/>
                  <a:cs typeface="Times New Roman"/>
                </a:rPr>
                <a:t>ZG</a:t>
              </a:r>
              <a:r>
                <a:rPr sz="1200" b="1" spc="0" dirty="0" smtClean="0">
                  <a:latin typeface="Times New Roman"/>
                  <a:cs typeface="Times New Roman"/>
                </a:rPr>
                <a:t>O N° 5</a:t>
              </a:r>
              <a:endParaRPr sz="1200">
                <a:latin typeface="Times New Roman"/>
                <a:cs typeface="Times New Roman"/>
              </a:endParaRPr>
            </a:p>
          </p:txBody>
        </p:sp>
        <p:sp>
          <p:nvSpPr>
            <p:cNvPr id="12" name="object 12"/>
            <p:cNvSpPr txBox="1"/>
            <p:nvPr/>
          </p:nvSpPr>
          <p:spPr>
            <a:xfrm>
              <a:off x="3892931" y="1961642"/>
              <a:ext cx="2940431" cy="356615"/>
            </a:xfrm>
            <a:prstGeom prst="rect">
              <a:avLst/>
            </a:prstGeom>
          </p:spPr>
          <p:txBody>
            <a:bodyPr wrap="square" lIns="0" tIns="0" rIns="0" bIns="0" rtlCol="0">
              <a:noAutofit/>
            </a:bodyPr>
            <a:lstStyle/>
            <a:p>
              <a:pPr marL="1198117" marR="805741" indent="-370332">
                <a:lnSpc>
                  <a:spcPct val="95825"/>
                </a:lnSpc>
                <a:spcBef>
                  <a:spcPts val="5"/>
                </a:spcBef>
              </a:pPr>
              <a:r>
                <a:rPr sz="1200" b="1" spc="0" dirty="0" smtClean="0">
                  <a:latin typeface="Times New Roman"/>
                  <a:cs typeface="Times New Roman"/>
                </a:rPr>
                <a:t>RE</a:t>
              </a:r>
              <a:r>
                <a:rPr sz="1200" b="1" spc="-9" dirty="0" smtClean="0">
                  <a:latin typeface="Times New Roman"/>
                  <a:cs typeface="Times New Roman"/>
                </a:rPr>
                <a:t>F</a:t>
              </a:r>
              <a:r>
                <a:rPr sz="1200" b="1" spc="0" dirty="0" smtClean="0">
                  <a:latin typeface="Times New Roman"/>
                  <a:cs typeface="Times New Roman"/>
                </a:rPr>
                <a:t>EREN</a:t>
              </a:r>
              <a:r>
                <a:rPr sz="1200" b="1" spc="-4" dirty="0" smtClean="0">
                  <a:latin typeface="Times New Roman"/>
                  <a:cs typeface="Times New Roman"/>
                </a:rPr>
                <a:t>C</a:t>
              </a:r>
              <a:r>
                <a:rPr sz="1200" b="1" spc="0" dirty="0" smtClean="0">
                  <a:latin typeface="Times New Roman"/>
                  <a:cs typeface="Times New Roman"/>
                </a:rPr>
                <a:t>IA</a:t>
              </a:r>
              <a:r>
                <a:rPr sz="1200" b="1" spc="9"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/T </a:t>
              </a: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E.1 1/6</a:t>
              </a:r>
              <a:endParaRPr sz="1200">
                <a:latin typeface="Times New Roman"/>
                <a:cs typeface="Times New Roman"/>
              </a:endParaRPr>
            </a:p>
          </p:txBody>
        </p:sp>
        <p:sp>
          <p:nvSpPr>
            <p:cNvPr id="11" name="object 11"/>
            <p:cNvSpPr txBox="1"/>
            <p:nvPr/>
          </p:nvSpPr>
          <p:spPr>
            <a:xfrm>
              <a:off x="1371854" y="2318257"/>
              <a:ext cx="5461508"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Título:</a:t>
              </a:r>
              <a:r>
                <a:rPr sz="1200" b="1" spc="14" dirty="0" smtClean="0">
                  <a:latin typeface="Times New Roman"/>
                  <a:cs typeface="Times New Roman"/>
                </a:rPr>
                <a:t> </a:t>
              </a:r>
              <a:r>
                <a:rPr sz="1200" spc="-29"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r</a:t>
              </a:r>
              <a:r>
                <a:rPr sz="1200" spc="-4"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ta </a:t>
              </a:r>
              <a:r>
                <a:rPr sz="1200" spc="-4" dirty="0" smtClean="0">
                  <a:latin typeface="Times New Roman"/>
                  <a:cs typeface="Times New Roman"/>
                </a:rPr>
                <a:t>e</a:t>
              </a:r>
              <a:r>
                <a:rPr sz="1200" spc="0" dirty="0" smtClean="0">
                  <a:latin typeface="Times New Roman"/>
                  <a:cs typeface="Times New Roman"/>
                </a:rPr>
                <a:t>str</a:t>
              </a:r>
              <a:r>
                <a:rPr sz="1200" spc="9"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tura</a:t>
              </a:r>
              <a:r>
                <a:rPr sz="1200" spc="-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á</a:t>
              </a:r>
              <a:r>
                <a:rPr sz="1200" spc="0" dirty="0" smtClean="0">
                  <a:latin typeface="Times New Roman"/>
                  <a:cs typeface="Times New Roman"/>
                </a:rPr>
                <a:t>n</a:t>
              </a:r>
              <a:r>
                <a:rPr sz="1200" spc="1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a:t>
              </a:r>
              <a:endParaRPr sz="1200">
                <a:latin typeface="Times New Roman"/>
                <a:cs typeface="Times New Roman"/>
              </a:endParaRPr>
            </a:p>
          </p:txBody>
        </p:sp>
        <p:sp>
          <p:nvSpPr>
            <p:cNvPr id="10" name="object 10"/>
            <p:cNvSpPr txBox="1"/>
            <p:nvPr/>
          </p:nvSpPr>
          <p:spPr>
            <a:xfrm>
              <a:off x="1371854" y="2499613"/>
              <a:ext cx="5461508" cy="1058036"/>
            </a:xfrm>
            <a:prstGeom prst="rect">
              <a:avLst/>
            </a:prstGeom>
          </p:spPr>
          <p:txBody>
            <a:bodyPr wrap="square" lIns="0" tIns="0" rIns="0" bIns="0" rtlCol="0">
              <a:noAutofit/>
            </a:bodyPr>
            <a:lstStyle/>
            <a:p>
              <a:pPr marL="248411">
                <a:lnSpc>
                  <a:spcPct val="95825"/>
                </a:lnSpc>
                <a:spcBef>
                  <a:spcPts val="5"/>
                </a:spcBef>
              </a:pPr>
              <a:r>
                <a:rPr sz="1200" b="1" spc="0" dirty="0" smtClean="0">
                  <a:latin typeface="Times New Roman"/>
                  <a:cs typeface="Times New Roman"/>
                </a:rPr>
                <a:t>a)</a:t>
              </a:r>
              <a:r>
                <a:rPr sz="1200" b="1" spc="114" dirty="0" smtClean="0">
                  <a:latin typeface="Times New Roman"/>
                  <a:cs typeface="Times New Roman"/>
                </a:rPr>
                <a:t> </a:t>
              </a:r>
              <a:r>
                <a:rPr sz="1200" b="1" spc="0" dirty="0" smtClean="0">
                  <a:latin typeface="Times New Roman"/>
                  <a:cs typeface="Times New Roman"/>
                </a:rPr>
                <a:t>Con</a:t>
              </a:r>
              <a:r>
                <a:rPr sz="1200" b="1" spc="4" dirty="0" smtClean="0">
                  <a:latin typeface="Times New Roman"/>
                  <a:cs typeface="Times New Roman"/>
                </a:rPr>
                <a:t>d</a:t>
              </a:r>
              <a:r>
                <a:rPr sz="1200" b="1" spc="0" dirty="0" smtClean="0">
                  <a:latin typeface="Times New Roman"/>
                  <a:cs typeface="Times New Roman"/>
                </a:rPr>
                <a:t>ició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a:p>
              <a:pPr marL="158495" marR="44452" algn="just">
                <a:lnSpc>
                  <a:spcPct val="95825"/>
                </a:lnSpc>
                <a:spcBef>
                  <a:spcPts val="1359"/>
                </a:spcBef>
              </a:pP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a:t>
              </a:r>
              <a:r>
                <a:rPr sz="1200" spc="14" dirty="0" smtClean="0">
                  <a:latin typeface="Times New Roman"/>
                  <a:cs typeface="Times New Roman"/>
                </a:rPr>
                <a:t>u</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á</a:t>
              </a:r>
              <a:r>
                <a:rPr sz="1200" spc="0" dirty="0" smtClean="0">
                  <a:latin typeface="Times New Roman"/>
                  <a:cs typeface="Times New Roman"/>
                </a:rPr>
                <a:t>nica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la Clín</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t>
              </a:r>
              <a:r>
                <a:rPr sz="1200" spc="9"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ur no</a:t>
              </a:r>
              <a:r>
                <a:rPr sz="1200" spc="-4" dirty="0" smtClean="0">
                  <a:latin typeface="Times New Roman"/>
                  <a:cs typeface="Times New Roman"/>
                </a:rPr>
                <a:t> </a:t>
              </a:r>
              <a:r>
                <a:rPr sz="1200" spc="0" dirty="0" smtClean="0">
                  <a:latin typeface="Times New Roman"/>
                  <a:cs typeface="Times New Roman"/>
                </a:rPr>
                <a:t>ha</a:t>
              </a:r>
              <a:r>
                <a:rPr sz="1200" spc="-4" dirty="0" smtClean="0">
                  <a:latin typeface="Times New Roman"/>
                  <a:cs typeface="Times New Roman"/>
                </a:rPr>
                <a:t> </a:t>
              </a:r>
              <a:r>
                <a:rPr sz="1200" spc="0" dirty="0" smtClean="0">
                  <a:latin typeface="Times New Roman"/>
                  <a:cs typeface="Times New Roman"/>
                </a:rPr>
                <a:t>sido</a:t>
              </a:r>
              <a:r>
                <a:rPr sz="1200" spc="14"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tua</a:t>
              </a:r>
              <a:r>
                <a:rPr sz="1200" spc="9" dirty="0" smtClean="0">
                  <a:latin typeface="Times New Roman"/>
                  <a:cs typeface="Times New Roman"/>
                </a:rPr>
                <a:t>l</a:t>
              </a:r>
              <a:r>
                <a:rPr sz="1200" spc="0" dirty="0" smtClean="0">
                  <a:latin typeface="Times New Roman"/>
                  <a:cs typeface="Times New Roman"/>
                </a:rPr>
                <a:t>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da</a:t>
              </a:r>
              <a:r>
                <a:rPr sz="1200" spc="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c</a:t>
              </a:r>
              <a:r>
                <a:rPr sz="1200" spc="0" dirty="0" smtClean="0">
                  <a:latin typeface="Times New Roman"/>
                  <a:cs typeface="Times New Roman"/>
                </a:rPr>
                <a:t>ons</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104"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104"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04" dirty="0" smtClean="0">
                  <a:latin typeface="Times New Roman"/>
                  <a:cs typeface="Times New Roman"/>
                </a:rPr>
                <a:t> </a:t>
              </a:r>
              <a:r>
                <a:rPr sz="1200" spc="0" dirty="0" smtClean="0">
                  <a:latin typeface="Times New Roman"/>
                  <a:cs typeface="Times New Roman"/>
                </a:rPr>
                <a:t>por</a:t>
              </a:r>
              <a:r>
                <a:rPr sz="1200" spc="104" dirty="0" smtClean="0">
                  <a:latin typeface="Times New Roman"/>
                  <a:cs typeface="Times New Roman"/>
                </a:rPr>
                <a:t> </a:t>
              </a:r>
              <a:r>
                <a:rPr sz="1200" spc="0" dirty="0" smtClean="0">
                  <a:latin typeface="Times New Roman"/>
                  <a:cs typeface="Times New Roman"/>
                </a:rPr>
                <a:t>lo</a:t>
              </a:r>
              <a:r>
                <a:rPr sz="1200" spc="109" dirty="0" smtClean="0">
                  <a:latin typeface="Times New Roman"/>
                  <a:cs typeface="Times New Roman"/>
                </a:rPr>
                <a:t> </a:t>
              </a:r>
              <a:r>
                <a:rPr sz="1200" spc="0" dirty="0" smtClean="0">
                  <a:latin typeface="Times New Roman"/>
                  <a:cs typeface="Times New Roman"/>
                </a:rPr>
                <a:t>que</a:t>
              </a:r>
              <a:r>
                <a:rPr sz="1200" spc="100" dirty="0" smtClean="0">
                  <a:latin typeface="Times New Roman"/>
                  <a:cs typeface="Times New Roman"/>
                </a:rPr>
                <a:t> </a:t>
              </a:r>
              <a:r>
                <a:rPr sz="1200" spc="0" dirty="0" smtClean="0">
                  <a:latin typeface="Times New Roman"/>
                  <a:cs typeface="Times New Roman"/>
                </a:rPr>
                <a:t>no</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stá</a:t>
              </a:r>
              <a:r>
                <a:rPr sz="1200" spc="104"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104" dirty="0" smtClean="0">
                  <a:latin typeface="Times New Roman"/>
                  <a:cs typeface="Times New Roman"/>
                </a:rPr>
                <a:t> </a:t>
              </a:r>
              <a:r>
                <a:rPr sz="1200" spc="0" dirty="0" smtClean="0">
                  <a:latin typeface="Times New Roman"/>
                  <a:cs typeface="Times New Roman"/>
                </a:rPr>
                <a:t>a las n</a:t>
              </a:r>
              <a:r>
                <a:rPr sz="1200" spc="-4" dirty="0" smtClean="0">
                  <a:latin typeface="Times New Roman"/>
                  <a:cs typeface="Times New Roman"/>
                </a:rPr>
                <a:t>ece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no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fl</a:t>
              </a:r>
              <a:r>
                <a:rPr sz="1200" spc="-4" dirty="0" smtClean="0">
                  <a:latin typeface="Times New Roman"/>
                  <a:cs typeface="Times New Roman"/>
                </a:rPr>
                <a:t>e</a:t>
              </a:r>
              <a:r>
                <a:rPr sz="1200" spc="0" dirty="0" smtClean="0">
                  <a:latin typeface="Times New Roman"/>
                  <a:cs typeface="Times New Roman"/>
                </a:rPr>
                <a:t>ja su</a:t>
              </a:r>
              <a:r>
                <a:rPr sz="1200" spc="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sp>
          <p:nvSpPr>
            <p:cNvPr id="9" name="object 9"/>
            <p:cNvSpPr txBox="1"/>
            <p:nvPr/>
          </p:nvSpPr>
          <p:spPr>
            <a:xfrm>
              <a:off x="1371854" y="3557650"/>
              <a:ext cx="5461508" cy="1057655"/>
            </a:xfrm>
            <a:prstGeom prst="rect">
              <a:avLst/>
            </a:prstGeom>
          </p:spPr>
          <p:txBody>
            <a:bodyPr wrap="square" lIns="0" tIns="0" rIns="0" bIns="0" rtlCol="0">
              <a:noAutofit/>
            </a:bodyPr>
            <a:lstStyle/>
            <a:p>
              <a:pPr marL="248411">
                <a:lnSpc>
                  <a:spcPct val="95825"/>
                </a:lnSpc>
                <a:spcBef>
                  <a:spcPts val="20"/>
                </a:spcBef>
              </a:pPr>
              <a:r>
                <a:rPr sz="1200" b="1" spc="4" dirty="0" smtClean="0">
                  <a:latin typeface="Times New Roman"/>
                  <a:cs typeface="Times New Roman"/>
                </a:rPr>
                <a:t>b</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C</a:t>
              </a:r>
              <a:r>
                <a:rPr sz="1200" b="1" spc="-4" dirty="0" smtClean="0">
                  <a:latin typeface="Times New Roman"/>
                  <a:cs typeface="Times New Roman"/>
                </a:rPr>
                <a:t>r</a:t>
              </a:r>
              <a:r>
                <a:rPr sz="1200" b="1" spc="0" dirty="0" smtClean="0">
                  <a:latin typeface="Times New Roman"/>
                  <a:cs typeface="Times New Roman"/>
                </a:rPr>
                <a:t>it</a:t>
              </a:r>
              <a:r>
                <a:rPr sz="1200" b="1" spc="-4" dirty="0" smtClean="0">
                  <a:latin typeface="Times New Roman"/>
                  <a:cs typeface="Times New Roman"/>
                </a:rPr>
                <a:t>er</a:t>
              </a:r>
              <a:r>
                <a:rPr sz="1200" b="1" spc="0" dirty="0" smtClean="0">
                  <a:latin typeface="Times New Roman"/>
                  <a:cs typeface="Times New Roman"/>
                </a:rPr>
                <a:t>i</a:t>
              </a:r>
              <a:r>
                <a:rPr sz="1200" b="1" spc="14" dirty="0" smtClean="0">
                  <a:latin typeface="Times New Roman"/>
                  <a:cs typeface="Times New Roman"/>
                </a:rPr>
                <a:t>o</a:t>
              </a:r>
              <a:r>
                <a:rPr sz="1200" b="1" spc="0" dirty="0" smtClean="0">
                  <a:latin typeface="Times New Roman"/>
                  <a:cs typeface="Times New Roman"/>
                </a:rPr>
                <a:t>:</a:t>
              </a:r>
              <a:endParaRPr sz="1200">
                <a:latin typeface="Times New Roman"/>
                <a:cs typeface="Times New Roman"/>
              </a:endParaRPr>
            </a:p>
            <a:p>
              <a:pPr marL="158495" marR="43538" algn="just">
                <a:lnSpc>
                  <a:spcPct val="95825"/>
                </a:lnSpc>
                <a:spcBef>
                  <a:spcPts val="1344"/>
                </a:spcBef>
              </a:pP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 las</a:t>
              </a:r>
              <a:r>
                <a:rPr sz="1200" spc="4" dirty="0" smtClean="0">
                  <a:latin typeface="Times New Roman"/>
                  <a:cs typeface="Times New Roman"/>
                </a:rPr>
                <a:t> </a:t>
              </a:r>
              <a:r>
                <a:rPr sz="1200" spc="0" dirty="0" smtClean="0">
                  <a:latin typeface="Times New Roman"/>
                  <a:cs typeface="Times New Roman"/>
                </a:rPr>
                <a:t>bu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s</a:t>
              </a:r>
              <a:r>
                <a:rPr sz="1200" spc="20"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á</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r>
                <a:rPr sz="1200" spc="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s,</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 dirty="0" smtClean="0">
                  <a:latin typeface="Times New Roman"/>
                  <a:cs typeface="Times New Roman"/>
                </a:rPr>
                <a:t> </a:t>
              </a:r>
              <a:r>
                <a:rPr sz="1200" spc="0" dirty="0" smtClean="0">
                  <a:latin typeface="Times New Roman"/>
                  <a:cs typeface="Times New Roman"/>
                </a:rPr>
                <a:t>or</a:t>
              </a:r>
              <a:r>
                <a:rPr sz="1200" spc="-14"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una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 la</a:t>
              </a:r>
              <a:r>
                <a:rPr sz="1200" spc="29"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ec</a:t>
              </a:r>
              <a:r>
                <a:rPr sz="1200" spc="0" dirty="0" smtClean="0">
                  <a:latin typeface="Times New Roman"/>
                  <a:cs typeface="Times New Roman"/>
                </a:rPr>
                <a:t>triz</a:t>
              </a:r>
              <a:r>
                <a:rPr sz="1200" spc="3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5" dirty="0" smtClean="0">
                  <a:latin typeface="Times New Roman"/>
                  <a:cs typeface="Times New Roman"/>
                </a:rPr>
                <a:t> </a:t>
              </a:r>
              <a:r>
                <a:rPr sz="1200" spc="0" dirty="0" smtClean="0">
                  <a:latin typeface="Times New Roman"/>
                  <a:cs typeface="Times New Roman"/>
                </a:rPr>
                <a:t>la</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r>
                <a:rPr sz="1200" spc="29"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14" dirty="0" smtClean="0">
                  <a:latin typeface="Times New Roman"/>
                  <a:cs typeface="Times New Roman"/>
                </a:rPr>
                <a:t>s</a:t>
              </a:r>
              <a:r>
                <a:rPr sz="1200" spc="0" dirty="0" smtClean="0">
                  <a:latin typeface="Times New Roman"/>
                  <a:cs typeface="Times New Roman"/>
                </a:rPr>
                <a:t>ma</a:t>
              </a:r>
              <a:r>
                <a:rPr sz="1200" spc="54"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be</a:t>
              </a:r>
              <a:r>
                <a:rPr sz="1200" spc="39"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rse</a:t>
              </a:r>
              <a:r>
                <a:rPr sz="1200" spc="39"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do</a:t>
              </a:r>
              <a:r>
                <a:rPr sz="1200" spc="5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irse a</a:t>
              </a:r>
              <a:r>
                <a:rPr sz="1200" spc="-4" dirty="0" smtClean="0">
                  <a:latin typeface="Times New Roman"/>
                  <a:cs typeface="Times New Roman"/>
                </a:rPr>
                <a:t> ca</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sp>
          <p:nvSpPr>
            <p:cNvPr id="8" name="object 8"/>
            <p:cNvSpPr txBox="1"/>
            <p:nvPr/>
          </p:nvSpPr>
          <p:spPr>
            <a:xfrm>
              <a:off x="1371854" y="4615306"/>
              <a:ext cx="5461508" cy="708914"/>
            </a:xfrm>
            <a:prstGeom prst="rect">
              <a:avLst/>
            </a:prstGeom>
          </p:spPr>
          <p:txBody>
            <a:bodyPr wrap="square" lIns="0" tIns="0" rIns="0" bIns="0" rtlCol="0">
              <a:noAutofit/>
            </a:bodyPr>
            <a:lstStyle/>
            <a:p>
              <a:pPr marL="248411">
                <a:lnSpc>
                  <a:spcPct val="95825"/>
                </a:lnSpc>
                <a:spcBef>
                  <a:spcPts val="20"/>
                </a:spcBef>
              </a:pPr>
              <a:r>
                <a:rPr sz="1200" b="1" spc="-4" dirty="0" smtClean="0">
                  <a:latin typeface="Times New Roman"/>
                  <a:cs typeface="Times New Roman"/>
                </a:rPr>
                <a:t>c</a:t>
              </a:r>
              <a:r>
                <a:rPr sz="1200" b="1" spc="0" dirty="0" smtClean="0">
                  <a:latin typeface="Times New Roman"/>
                  <a:cs typeface="Times New Roman"/>
                </a:rPr>
                <a:t>)</a:t>
              </a:r>
              <a:r>
                <a:rPr sz="1200" b="1" spc="190" dirty="0" smtClean="0">
                  <a:latin typeface="Times New Roman"/>
                  <a:cs typeface="Times New Roman"/>
                </a:rPr>
                <a:t> </a:t>
              </a:r>
              <a:r>
                <a:rPr sz="1200" b="1" spc="0" dirty="0" smtClean="0">
                  <a:latin typeface="Times New Roman"/>
                  <a:cs typeface="Times New Roman"/>
                </a:rPr>
                <a:t>Causa:</a:t>
              </a:r>
              <a:endParaRPr sz="1200">
                <a:latin typeface="Times New Roman"/>
                <a:cs typeface="Times New Roman"/>
              </a:endParaRPr>
            </a:p>
            <a:p>
              <a:pPr marL="158495" marR="45900">
                <a:lnSpc>
                  <a:spcPct val="95825"/>
                </a:lnSpc>
                <a:spcBef>
                  <a:spcPts val="1356"/>
                </a:spcBef>
              </a:pPr>
              <a:r>
                <a:rPr sz="1200" spc="-4" dirty="0" smtClean="0">
                  <a:latin typeface="Times New Roman"/>
                  <a:cs typeface="Times New Roman"/>
                </a:rPr>
                <a:t>Fa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150"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u</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180" dirty="0" smtClean="0">
                  <a:latin typeface="Times New Roman"/>
                  <a:cs typeface="Times New Roman"/>
                </a:rPr>
                <a:t> </a:t>
              </a:r>
              <a:r>
                <a:rPr sz="1200" spc="0" dirty="0" smtClean="0">
                  <a:latin typeface="Times New Roman"/>
                  <a:cs typeface="Times New Roman"/>
                </a:rPr>
                <a:t>y</a:t>
              </a:r>
              <a:r>
                <a:rPr sz="1200" spc="12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a:t>
              </a:r>
              <a:r>
                <a:rPr sz="1200" spc="155" dirty="0" smtClean="0">
                  <a:latin typeface="Times New Roman"/>
                  <a:cs typeface="Times New Roman"/>
                </a:rPr>
                <a:t> </a:t>
              </a:r>
              <a:r>
                <a:rPr sz="1200" spc="0" dirty="0" smtClean="0">
                  <a:latin typeface="Times New Roman"/>
                  <a:cs typeface="Times New Roman"/>
                </a:rPr>
                <a:t>por</a:t>
              </a:r>
              <a:r>
                <a:rPr sz="1200" spc="15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15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55"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a:t>
              </a:r>
              <a:r>
                <a:rPr sz="1200" spc="150"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a:t>
              </a:r>
              <a:r>
                <a:rPr sz="1200" spc="155" dirty="0" smtClean="0">
                  <a:latin typeface="Times New Roman"/>
                  <a:cs typeface="Times New Roman"/>
                </a:rPr>
                <a:t> </a:t>
              </a:r>
              <a:r>
                <a:rPr sz="1200" spc="0" dirty="0" smtClean="0">
                  <a:latin typeface="Times New Roman"/>
                  <a:cs typeface="Times New Roman"/>
                </a:rPr>
                <a:t>a</a:t>
              </a:r>
              <a:r>
                <a:rPr sz="1200" spc="150" dirty="0" smtClean="0">
                  <a:latin typeface="Times New Roman"/>
                  <a:cs typeface="Times New Roman"/>
                </a:rPr>
                <a:t> </a:t>
              </a:r>
              <a:r>
                <a:rPr sz="1200" spc="0" dirty="0" smtClean="0">
                  <a:latin typeface="Times New Roman"/>
                  <a:cs typeface="Times New Roman"/>
                </a:rPr>
                <a:t>los</a:t>
              </a:r>
              <a:r>
                <a:rPr sz="1200" spc="160"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mb</a:t>
              </a:r>
              <a:r>
                <a:rPr sz="1200" spc="4" dirty="0" smtClean="0">
                  <a:latin typeface="Times New Roman"/>
                  <a:cs typeface="Times New Roman"/>
                </a:rPr>
                <a:t>i</a:t>
              </a:r>
              <a:r>
                <a:rPr sz="1200" spc="0" dirty="0" smtClean="0">
                  <a:latin typeface="Times New Roman"/>
                  <a:cs typeface="Times New Roman"/>
                </a:rPr>
                <a:t>os</a:t>
              </a:r>
              <a:r>
                <a:rPr sz="1200" spc="15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 sus n</a:t>
              </a:r>
              <a:r>
                <a:rPr sz="1200" spc="9"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endParaRPr sz="1200">
                <a:latin typeface="Times New Roman"/>
                <a:cs typeface="Times New Roman"/>
              </a:endParaRPr>
            </a:p>
          </p:txBody>
        </p:sp>
        <p:sp>
          <p:nvSpPr>
            <p:cNvPr id="7" name="object 7"/>
            <p:cNvSpPr txBox="1"/>
            <p:nvPr/>
          </p:nvSpPr>
          <p:spPr>
            <a:xfrm>
              <a:off x="1371854" y="5324220"/>
              <a:ext cx="5461508" cy="1057655"/>
            </a:xfrm>
            <a:prstGeom prst="rect">
              <a:avLst/>
            </a:prstGeom>
          </p:spPr>
          <p:txBody>
            <a:bodyPr wrap="square" lIns="0" tIns="0" rIns="0" bIns="0" rtlCol="0">
              <a:noAutofit/>
            </a:bodyPr>
            <a:lstStyle/>
            <a:p>
              <a:pPr marL="248411">
                <a:lnSpc>
                  <a:spcPct val="95825"/>
                </a:lnSpc>
                <a:spcBef>
                  <a:spcPts val="5"/>
                </a:spcBef>
              </a:pPr>
              <a:r>
                <a:rPr sz="1200" b="1" spc="4" dirty="0" smtClean="0">
                  <a:latin typeface="Times New Roman"/>
                  <a:cs typeface="Times New Roman"/>
                </a:rPr>
                <a:t>d</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E</a:t>
              </a:r>
              <a:r>
                <a:rPr sz="1200" b="1" spc="4" dirty="0" smtClean="0">
                  <a:latin typeface="Times New Roman"/>
                  <a:cs typeface="Times New Roman"/>
                </a:rPr>
                <a:t>f</a:t>
              </a:r>
              <a:r>
                <a:rPr sz="1200" b="1" spc="-4" dirty="0" smtClean="0">
                  <a:latin typeface="Times New Roman"/>
                  <a:cs typeface="Times New Roman"/>
                </a:rPr>
                <a:t>ec</a:t>
              </a:r>
              <a:r>
                <a:rPr sz="1200" b="1" spc="0" dirty="0" smtClean="0">
                  <a:latin typeface="Times New Roman"/>
                  <a:cs typeface="Times New Roman"/>
                </a:rPr>
                <a:t>to:</a:t>
              </a:r>
              <a:endParaRPr sz="1200">
                <a:latin typeface="Times New Roman"/>
                <a:cs typeface="Times New Roman"/>
              </a:endParaRPr>
            </a:p>
            <a:p>
              <a:pPr marL="158495" marR="44071" algn="just">
                <a:lnSpc>
                  <a:spcPct val="95825"/>
                </a:lnSpc>
                <a:spcBef>
                  <a:spcPts val="1356"/>
                </a:spcBef>
              </a:pPr>
              <a:r>
                <a:rPr sz="1200" spc="0" dirty="0" smtClean="0">
                  <a:latin typeface="Times New Roman"/>
                  <a:cs typeface="Times New Roman"/>
                </a:rPr>
                <a:t>El</a:t>
              </a:r>
              <a:r>
                <a:rPr sz="1200" spc="14"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 </a:t>
              </a:r>
              <a:r>
                <a:rPr sz="1200" spc="0" dirty="0" smtClean="0">
                  <a:latin typeface="Times New Roman"/>
                  <a:cs typeface="Times New Roman"/>
                </a:rPr>
                <a:t>un</a:t>
              </a:r>
              <a:r>
                <a:rPr sz="1200" spc="1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do</a:t>
              </a:r>
              <a:r>
                <a:rPr sz="1200" spc="25" dirty="0" smtClean="0">
                  <a:latin typeface="Times New Roman"/>
                  <a:cs typeface="Times New Roman"/>
                </a:rPr>
                <a:t> </a:t>
              </a:r>
              <a:r>
                <a:rPr sz="1200" spc="0" dirty="0" smtClean="0">
                  <a:latin typeface="Times New Roman"/>
                  <a:cs typeface="Times New Roman"/>
                </a:rPr>
                <a:t>y que</a:t>
              </a:r>
              <a:r>
                <a:rPr sz="1200" spc="9" dirty="0" smtClean="0">
                  <a:latin typeface="Times New Roman"/>
                  <a:cs typeface="Times New Roman"/>
                </a:rPr>
                <a:t> </a:t>
              </a:r>
              <a:r>
                <a:rPr sz="1200" spc="0" dirty="0" smtClean="0">
                  <a:latin typeface="Times New Roman"/>
                  <a:cs typeface="Times New Roman"/>
                </a:rPr>
                <a:t>no</a:t>
              </a:r>
              <a:r>
                <a:rPr sz="1200" spc="1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fl</a:t>
              </a:r>
              <a:r>
                <a:rPr sz="1200" spc="-4" dirty="0" smtClean="0">
                  <a:latin typeface="Times New Roman"/>
                  <a:cs typeface="Times New Roman"/>
                </a:rPr>
                <a:t>e</a:t>
              </a:r>
              <a:r>
                <a:rPr sz="1200" spc="0" dirty="0" smtClean="0">
                  <a:latin typeface="Times New Roman"/>
                  <a:cs typeface="Times New Roman"/>
                </a:rPr>
                <a:t>ja</a:t>
              </a:r>
              <a:r>
                <a:rPr sz="1200" spc="9"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35"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a:t>
              </a:r>
              <a:r>
                <a:rPr sz="1200" spc="1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35" dirty="0" smtClean="0">
                  <a:latin typeface="Times New Roman"/>
                  <a:cs typeface="Times New Roman"/>
                </a:rPr>
                <a:t> </a:t>
              </a:r>
              <a:r>
                <a:rPr sz="1200" spc="0" dirty="0" smtClean="0">
                  <a:latin typeface="Times New Roman"/>
                  <a:cs typeface="Times New Roman"/>
                </a:rPr>
                <a:t>y 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de</a:t>
              </a:r>
              <a:r>
                <a:rPr sz="1200" spc="3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fini</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nto</a:t>
              </a:r>
              <a:r>
                <a:rPr sz="1200" spc="25" dirty="0" smtClean="0">
                  <a:latin typeface="Times New Roman"/>
                  <a:cs typeface="Times New Roman"/>
                </a:rPr>
                <a:t> </a:t>
              </a:r>
              <a:r>
                <a:rPr sz="1200" spc="0" dirty="0" smtClean="0">
                  <a:latin typeface="Times New Roman"/>
                  <a:cs typeface="Times New Roman"/>
                </a:rPr>
                <a:t>a</a:t>
              </a:r>
              <a:r>
                <a:rPr sz="1200" spc="20"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a:t>
              </a:r>
              <a:r>
                <a:rPr sz="1200" spc="35" dirty="0" smtClean="0">
                  <a:latin typeface="Times New Roman"/>
                  <a:cs typeface="Times New Roman"/>
                </a:rPr>
                <a:t> </a:t>
              </a:r>
              <a:r>
                <a:rPr sz="1200" spc="0" dirty="0" smtClean="0">
                  <a:latin typeface="Times New Roman"/>
                  <a:cs typeface="Times New Roman"/>
                </a:rPr>
                <a:t>y r</a:t>
              </a:r>
              <a:r>
                <a:rPr sz="1200" spc="-9" dirty="0" smtClean="0">
                  <a:latin typeface="Times New Roman"/>
                  <a:cs typeface="Times New Roman"/>
                </a:rPr>
                <a:t>e</a:t>
              </a:r>
              <a:r>
                <a:rPr sz="1200" spc="0" dirty="0" smtClean="0">
                  <a:latin typeface="Times New Roman"/>
                  <a:cs typeface="Times New Roman"/>
                </a:rPr>
                <a:t>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6" name="object 6"/>
            <p:cNvSpPr txBox="1"/>
            <p:nvPr/>
          </p:nvSpPr>
          <p:spPr>
            <a:xfrm>
              <a:off x="1371854" y="6381876"/>
              <a:ext cx="5461508" cy="2285111"/>
            </a:xfrm>
            <a:prstGeom prst="rect">
              <a:avLst/>
            </a:prstGeom>
          </p:spPr>
          <p:txBody>
            <a:bodyPr wrap="square" lIns="0" tIns="0" rIns="0" bIns="0" rtlCol="0">
              <a:noAutofit/>
            </a:bodyPr>
            <a:lstStyle/>
            <a:p>
              <a:pPr>
                <a:lnSpc>
                  <a:spcPts val="1300"/>
                </a:lnSpc>
                <a:spcBef>
                  <a:spcPts val="90"/>
                </a:spcBef>
              </a:pPr>
              <a:endParaRPr sz="1300"/>
            </a:p>
            <a:p>
              <a:pPr marL="158495" marR="4373372" algn="just">
                <a:lnSpc>
                  <a:spcPct val="95825"/>
                </a:lnSpc>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a:p>
              <a:pPr marL="158495" marR="47777" algn="just">
                <a:lnSpc>
                  <a:spcPts val="1355"/>
                </a:lnSpc>
                <a:spcBef>
                  <a:spcPts val="67"/>
                </a:spcBef>
              </a:pPr>
              <a:r>
                <a:rPr sz="1200" spc="0" dirty="0" smtClean="0">
                  <a:latin typeface="Times New Roman"/>
                  <a:cs typeface="Times New Roman"/>
                </a:rPr>
                <a:t>Al</a:t>
              </a:r>
              <a:r>
                <a:rPr sz="1200" spc="9" dirty="0" smtClean="0">
                  <a:latin typeface="Times New Roman"/>
                  <a:cs typeface="Times New Roman"/>
                </a:rPr>
                <a:t> </a:t>
              </a:r>
              <a:r>
                <a:rPr sz="1200" spc="0" dirty="0" smtClean="0">
                  <a:latin typeface="Times New Roman"/>
                  <a:cs typeface="Times New Roman"/>
                </a:rPr>
                <a:t>no</a:t>
              </a:r>
              <a:r>
                <a:rPr sz="1200" spc="9"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un</a:t>
              </a:r>
              <a:r>
                <a:rPr sz="1200" spc="2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9"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a:t>
              </a:r>
              <a:r>
                <a:rPr sz="1200" spc="14"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do,</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go</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1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14" dirty="0" smtClean="0">
                  <a:latin typeface="Times New Roman"/>
                  <a:cs typeface="Times New Roman"/>
                </a:rPr>
                <a:t> </a:t>
              </a:r>
              <a:r>
                <a:rPr sz="1200" spc="0" dirty="0" smtClean="0">
                  <a:latin typeface="Times New Roman"/>
                  <a:cs typeface="Times New Roman"/>
                </a:rPr>
                <a:t>se</a:t>
              </a:r>
              <a:r>
                <a:rPr sz="1200" spc="19"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ment</a:t>
              </a:r>
              <a:r>
                <a:rPr sz="1200" spc="-4" dirty="0" smtClean="0">
                  <a:latin typeface="Times New Roman"/>
                  <a:cs typeface="Times New Roman"/>
                </a:rPr>
                <a:t>a</a:t>
              </a:r>
              <a:r>
                <a:rPr sz="1200" spc="0" dirty="0" smtClean="0">
                  <a:latin typeface="Times New Roman"/>
                  <a:cs typeface="Times New Roman"/>
                </a:rPr>
                <a:t>,</a:t>
              </a:r>
              <a:r>
                <a:rPr sz="1200" spc="34"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endParaRPr sz="1200">
                <a:latin typeface="Times New Roman"/>
                <a:cs typeface="Times New Roman"/>
              </a:endParaRPr>
            </a:p>
            <a:p>
              <a:pPr marL="158495" marR="45595" algn="just">
                <a:lnSpc>
                  <a:spcPct val="95825"/>
                </a:lnSpc>
              </a:pPr>
              <a:r>
                <a:rPr sz="1200" spc="0" dirty="0" smtClean="0">
                  <a:latin typeface="Times New Roman"/>
                  <a:cs typeface="Times New Roman"/>
                </a:rPr>
                <a:t>que</a:t>
              </a:r>
              <a:r>
                <a:rPr sz="1200" spc="29" dirty="0" smtClean="0">
                  <a:latin typeface="Times New Roman"/>
                  <a:cs typeface="Times New Roman"/>
                </a:rPr>
                <a:t> </a:t>
              </a:r>
              <a:r>
                <a:rPr sz="1200" spc="0" dirty="0" smtClean="0">
                  <a:latin typeface="Times New Roman"/>
                  <a:cs typeface="Times New Roman"/>
                </a:rPr>
                <a:t>no</a:t>
              </a:r>
              <a:r>
                <a:rPr sz="1200" spc="34" dirty="0" smtClean="0">
                  <a:latin typeface="Times New Roman"/>
                  <a:cs typeface="Times New Roman"/>
                </a:rPr>
                <a:t> </a:t>
              </a:r>
              <a:r>
                <a:rPr sz="1200" spc="0" dirty="0" smtClean="0">
                  <a:latin typeface="Times New Roman"/>
                  <a:cs typeface="Times New Roman"/>
                </a:rPr>
                <a:t>se</a:t>
              </a:r>
              <a:r>
                <a:rPr sz="1200" spc="29" dirty="0" smtClean="0">
                  <a:latin typeface="Times New Roman"/>
                  <a:cs typeface="Times New Roman"/>
                </a:rPr>
                <a:t> </a:t>
              </a:r>
              <a:r>
                <a:rPr sz="1200" spc="0" dirty="0" smtClean="0">
                  <a:latin typeface="Times New Roman"/>
                  <a:cs typeface="Times New Roman"/>
                </a:rPr>
                <a:t>mantien</a:t>
              </a:r>
              <a:r>
                <a:rPr sz="1200" spc="-4" dirty="0" smtClean="0">
                  <a:latin typeface="Times New Roman"/>
                  <a:cs typeface="Times New Roman"/>
                </a:rPr>
                <a:t>e</a:t>
              </a:r>
              <a:r>
                <a:rPr sz="1200" spc="0" dirty="0" smtClean="0">
                  <a:latin typeface="Times New Roman"/>
                  <a:cs typeface="Times New Roman"/>
                </a:rPr>
                <a:t>n</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a:t>
              </a:r>
              <a:r>
                <a:rPr sz="1200" spc="-4" dirty="0" smtClean="0">
                  <a:latin typeface="Times New Roman"/>
                  <a:cs typeface="Times New Roman"/>
                </a:rPr>
                <a:t>ra</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las</a:t>
              </a:r>
              <a:r>
                <a:rPr sz="1200" spc="34" dirty="0" smtClean="0">
                  <a:latin typeface="Times New Roman"/>
                  <a:cs typeface="Times New Roman"/>
                </a:rPr>
                <a:t> </a:t>
              </a:r>
              <a:r>
                <a:rPr sz="1200" spc="0" dirty="0" smtClean="0">
                  <a:latin typeface="Times New Roman"/>
                  <a:cs typeface="Times New Roman"/>
                </a:rPr>
                <a:t>je</a:t>
              </a:r>
              <a:r>
                <a:rPr sz="1200" spc="-4" dirty="0" smtClean="0">
                  <a:latin typeface="Times New Roman"/>
                  <a:cs typeface="Times New Roman"/>
                </a:rPr>
                <a:t>ra</a:t>
              </a:r>
              <a:r>
                <a:rPr sz="1200" spc="0" dirty="0" smtClean="0">
                  <a:latin typeface="Times New Roman"/>
                  <a:cs typeface="Times New Roman"/>
                </a:rPr>
                <a:t>rquí</a:t>
              </a:r>
              <a:r>
                <a:rPr sz="1200" spc="-4" dirty="0" smtClean="0">
                  <a:latin typeface="Times New Roman"/>
                  <a:cs typeface="Times New Roman"/>
                </a:rPr>
                <a:t>a</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y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a:t>
              </a:r>
              <a:r>
                <a:rPr sz="1200" spc="34" dirty="0" smtClean="0">
                  <a:latin typeface="Times New Roman"/>
                  <a:cs typeface="Times New Roman"/>
                </a:rPr>
                <a:t> </a:t>
              </a:r>
              <a:r>
                <a:rPr sz="1200" spc="0" dirty="0" smtClean="0">
                  <a:latin typeface="Times New Roman"/>
                  <a:cs typeface="Times New Roman"/>
                </a:rPr>
                <a:t>no</a:t>
              </a:r>
              <a:r>
                <a:rPr sz="1200" spc="34" dirty="0" smtClean="0">
                  <a:latin typeface="Times New Roman"/>
                  <a:cs typeface="Times New Roman"/>
                </a:rPr>
                <a:t> </a:t>
              </a:r>
              <a:r>
                <a:rPr sz="1200" spc="0" dirty="0" smtClean="0">
                  <a:latin typeface="Times New Roman"/>
                  <a:cs typeface="Times New Roman"/>
                </a:rPr>
                <a:t>se</a:t>
              </a:r>
              <a:r>
                <a:rPr sz="1200" spc="29"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finir</a:t>
              </a:r>
              <a:r>
                <a:rPr sz="1200" spc="3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29" dirty="0" smtClean="0">
                  <a:latin typeface="Times New Roman"/>
                  <a:cs typeface="Times New Roman"/>
                </a:rPr>
                <a:t> </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p</a:t>
              </a:r>
              <a:r>
                <a:rPr sz="1200" spc="0" dirty="0" smtClean="0">
                  <a:latin typeface="Times New Roman"/>
                  <a:cs typeface="Times New Roman"/>
                </a:rPr>
                <a:t>ons</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1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ndo</a:t>
              </a:r>
              <a:r>
                <a:rPr sz="1200" spc="2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so</a:t>
              </a:r>
              <a:r>
                <a:rPr sz="1200" spc="9"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50"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omo</a:t>
              </a:r>
              <a:r>
                <a:rPr sz="1200" spc="2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a:t>
              </a:r>
              <a:r>
                <a:rPr sz="1200" spc="2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sto está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de</a:t>
              </a:r>
              <a:r>
                <a:rPr sz="1200" spc="-4" dirty="0" smtClean="0">
                  <a:latin typeface="Times New Roman"/>
                  <a:cs typeface="Times New Roman"/>
                </a:rPr>
                <a:t> </a:t>
              </a:r>
              <a:r>
                <a:rPr sz="1200" spc="0" dirty="0" smtClean="0">
                  <a:latin typeface="Times New Roman"/>
                  <a:cs typeface="Times New Roman"/>
                </a:rPr>
                <a:t>objetivos.</a:t>
              </a:r>
              <a:endParaRPr sz="1200">
                <a:latin typeface="Times New Roman"/>
                <a:cs typeface="Times New Roman"/>
              </a:endParaRPr>
            </a:p>
            <a:p>
              <a:pPr marL="158495" marR="4066974">
                <a:lnSpc>
                  <a:spcPct val="95825"/>
                </a:lnSpc>
                <a:spcBef>
                  <a:spcPts val="1404"/>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re</a:t>
              </a:r>
              <a:r>
                <a:rPr sz="1200" b="1" spc="4" dirty="0" smtClean="0">
                  <a:latin typeface="Times New Roman"/>
                  <a:cs typeface="Times New Roman"/>
                </a:rPr>
                <a:t>n</a:t>
              </a:r>
              <a:r>
                <a:rPr sz="1200" b="1" spc="0" dirty="0" smtClean="0">
                  <a:latin typeface="Times New Roman"/>
                  <a:cs typeface="Times New Roman"/>
                </a:rPr>
                <a:t>te</a:t>
              </a:r>
              <a:r>
                <a:rPr sz="1200" b="1" spc="-9" dirty="0" smtClean="0">
                  <a:latin typeface="Times New Roman"/>
                  <a:cs typeface="Times New Roman"/>
                </a:rPr>
                <a:t>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al:</a:t>
              </a:r>
              <a:endParaRPr sz="1200">
                <a:latin typeface="Times New Roman"/>
                <a:cs typeface="Times New Roman"/>
              </a:endParaRPr>
            </a:p>
            <a:p>
              <a:pPr marL="158495" marR="47498" algn="just">
                <a:lnSpc>
                  <a:spcPts val="1355"/>
                </a:lnSpc>
                <a:spcBef>
                  <a:spcPts val="67"/>
                </a:spcBef>
              </a:pPr>
              <a:r>
                <a:rPr sz="1200" spc="0" dirty="0" smtClean="0">
                  <a:latin typeface="Times New Roman"/>
                  <a:cs typeface="Times New Roman"/>
                </a:rPr>
                <a:t>Estud</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rá</a:t>
              </a:r>
              <a:r>
                <a:rPr sz="1200" spc="170" dirty="0" smtClean="0">
                  <a:latin typeface="Times New Roman"/>
                  <a:cs typeface="Times New Roman"/>
                </a:rPr>
                <a:t> </a:t>
              </a:r>
              <a:r>
                <a:rPr sz="1200" spc="0" dirty="0" smtClean="0">
                  <a:latin typeface="Times New Roman"/>
                  <a:cs typeface="Times New Roman"/>
                </a:rPr>
                <a:t>la</a:t>
              </a:r>
              <a:r>
                <a:rPr sz="1200" spc="175"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r>
                <a:rPr sz="1200" spc="165" dirty="0" smtClean="0">
                  <a:latin typeface="Times New Roman"/>
                  <a:cs typeface="Times New Roman"/>
                </a:rPr>
                <a:t> </a:t>
              </a:r>
              <a:r>
                <a:rPr sz="1200" spc="0" dirty="0" smtClean="0">
                  <a:latin typeface="Times New Roman"/>
                  <a:cs typeface="Times New Roman"/>
                </a:rPr>
                <a:t>de</a:t>
              </a:r>
              <a:r>
                <a:rPr sz="1200" spc="1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tar</a:t>
              </a:r>
              <a:r>
                <a:rPr sz="1200" spc="175" dirty="0" smtClean="0">
                  <a:latin typeface="Times New Roman"/>
                  <a:cs typeface="Times New Roman"/>
                </a:rPr>
                <a:t> </a:t>
              </a:r>
              <a:r>
                <a:rPr sz="1200" spc="0" dirty="0" smtClean="0">
                  <a:latin typeface="Times New Roman"/>
                  <a:cs typeface="Times New Roman"/>
                </a:rPr>
                <a:t>a</a:t>
              </a:r>
              <a:r>
                <a:rPr sz="1200" spc="175" dirty="0" smtClean="0">
                  <a:latin typeface="Times New Roman"/>
                  <a:cs typeface="Times New Roman"/>
                </a:rPr>
                <a:t> </a:t>
              </a:r>
              <a:r>
                <a:rPr sz="1200" spc="0" dirty="0" smtClean="0">
                  <a:latin typeface="Times New Roman"/>
                  <a:cs typeface="Times New Roman"/>
                </a:rPr>
                <a:t>un</a:t>
              </a:r>
              <a:r>
                <a:rPr sz="1200" spc="18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rto</a:t>
              </a:r>
              <a:r>
                <a:rPr sz="1200" spc="180" dirty="0" smtClean="0">
                  <a:latin typeface="Times New Roman"/>
                  <a:cs typeface="Times New Roman"/>
                </a:rPr>
                <a:t> </a:t>
              </a:r>
              <a:r>
                <a:rPr sz="1200" spc="0" dirty="0" smtClean="0">
                  <a:latin typeface="Times New Roman"/>
                  <a:cs typeface="Times New Roman"/>
                </a:rPr>
                <a:t>que</a:t>
              </a:r>
              <a:r>
                <a:rPr sz="1200" spc="17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e</a:t>
              </a:r>
              <a:r>
                <a:rPr sz="1200" spc="175" dirty="0" smtClean="0">
                  <a:latin typeface="Times New Roman"/>
                  <a:cs typeface="Times New Roman"/>
                </a:rPr>
                <a:t> </a:t>
              </a:r>
              <a:r>
                <a:rPr sz="1200" spc="0" dirty="0" smtClean="0">
                  <a:latin typeface="Times New Roman"/>
                  <a:cs typeface="Times New Roman"/>
                </a:rPr>
                <a:t>un</a:t>
              </a:r>
              <a:r>
                <a:rPr sz="1200" spc="180" dirty="0" smtClean="0">
                  <a:latin typeface="Times New Roman"/>
                  <a:cs typeface="Times New Roman"/>
                </a:rPr>
                <a:t> </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nt</a:t>
              </a:r>
              <a:r>
                <a:rPr sz="1200" spc="9" dirty="0" smtClean="0">
                  <a:latin typeface="Times New Roman"/>
                  <a:cs typeface="Times New Roman"/>
                </a:rPr>
                <a:t>a</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18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158495" marR="45138" algn="just">
                <a:lnSpc>
                  <a:spcPct val="96016"/>
                </a:lnSpc>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50" dirty="0" smtClean="0">
                  <a:latin typeface="Times New Roman"/>
                  <a:cs typeface="Times New Roman"/>
                </a:rPr>
                <a:t> </a:t>
              </a:r>
              <a:r>
                <a:rPr sz="1200" spc="0" dirty="0" smtClean="0">
                  <a:latin typeface="Times New Roman"/>
                  <a:cs typeface="Times New Roman"/>
                </a:rPr>
                <a:t>y fun</a:t>
              </a:r>
              <a:r>
                <a:rPr sz="1200" spc="-9" dirty="0" smtClean="0">
                  <a:latin typeface="Times New Roman"/>
                  <a:cs typeface="Times New Roman"/>
                </a:rPr>
                <a:t>c</a:t>
              </a:r>
              <a:r>
                <a:rPr sz="1200" spc="0" dirty="0" smtClean="0">
                  <a:latin typeface="Times New Roman"/>
                  <a:cs typeface="Times New Roman"/>
                </a:rPr>
                <a:t>iones</a:t>
              </a:r>
              <a:r>
                <a:rPr sz="1200" spc="1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4" dirty="0" smtClean="0">
                  <a:latin typeface="Times New Roman"/>
                  <a:cs typeface="Times New Roman"/>
                </a:rPr>
                <a:t> </a:t>
              </a:r>
              <a:r>
                <a:rPr sz="1200" spc="0" dirty="0" smtClean="0">
                  <a:latin typeface="Times New Roman"/>
                  <a:cs typeface="Times New Roman"/>
                </a:rPr>
                <a:t>pod</a:t>
              </a:r>
              <a:r>
                <a:rPr sz="1200" spc="-4" dirty="0" smtClean="0">
                  <a:latin typeface="Times New Roman"/>
                  <a:cs typeface="Times New Roman"/>
                </a:rPr>
                <a:t>e</a:t>
              </a:r>
              <a:r>
                <a:rPr sz="1200" spc="0" dirty="0" smtClean="0">
                  <a:latin typeface="Times New Roman"/>
                  <a:cs typeface="Times New Roman"/>
                </a:rPr>
                <a:t>r</a:t>
              </a:r>
              <a:r>
                <a:rPr sz="1200" spc="19"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19" dirty="0" smtClean="0">
                  <a:latin typeface="Times New Roman"/>
                  <a:cs typeface="Times New Roman"/>
                </a:rPr>
                <a:t> </a:t>
              </a:r>
              <a:r>
                <a:rPr sz="1200" spc="9" dirty="0" smtClean="0">
                  <a:latin typeface="Times New Roman"/>
                  <a:cs typeface="Times New Roman"/>
                </a:rPr>
                <a:t>u</a:t>
              </a:r>
              <a:r>
                <a:rPr sz="1200" spc="0" dirty="0" smtClean="0">
                  <a:latin typeface="Times New Roman"/>
                  <a:cs typeface="Times New Roman"/>
                </a:rPr>
                <a:t>n</a:t>
              </a:r>
              <a:r>
                <a:rPr sz="1200" spc="25"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a:t>
              </a:r>
              <a:r>
                <a:rPr sz="1200" spc="25" dirty="0" smtClean="0">
                  <a:latin typeface="Times New Roman"/>
                  <a:cs typeface="Times New Roman"/>
                </a:rPr>
                <a:t> </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nigr</a:t>
              </a:r>
              <a:r>
                <a:rPr sz="1200" spc="-4" dirty="0" smtClean="0">
                  <a:latin typeface="Times New Roman"/>
                  <a:cs typeface="Times New Roman"/>
                </a:rPr>
                <a:t>a</a:t>
              </a:r>
              <a:r>
                <a:rPr sz="1200" spc="0" dirty="0" smtClean="0">
                  <a:latin typeface="Times New Roman"/>
                  <a:cs typeface="Times New Roman"/>
                </a:rPr>
                <a:t>ma</a:t>
              </a:r>
              <a:r>
                <a:rPr sz="1200" spc="19"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sté</a:t>
              </a:r>
              <a:r>
                <a:rPr sz="1200" spc="1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las 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a:t>
              </a:r>
              <a:r>
                <a:rPr sz="1200" spc="-4"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modifi</a:t>
              </a:r>
              <a:r>
                <a:rPr sz="1200" spc="-4" dirty="0" smtClean="0">
                  <a:latin typeface="Times New Roman"/>
                  <a:cs typeface="Times New Roman"/>
                </a:rPr>
                <a:t>ca</a:t>
              </a:r>
              <a:r>
                <a:rPr sz="1200" spc="0" dirty="0" smtClean="0">
                  <a:latin typeface="Times New Roman"/>
                  <a:cs typeface="Times New Roman"/>
                </a:rPr>
                <a:t>do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19" dirty="0" smtClean="0">
                  <a:latin typeface="Times New Roman"/>
                  <a:cs typeface="Times New Roman"/>
                </a:rPr>
                <a:t>o</a:t>
              </a:r>
              <a:r>
                <a:rPr sz="1200" spc="0" dirty="0" smtClean="0">
                  <a:latin typeface="Times New Roman"/>
                  <a:cs typeface="Times New Roman"/>
                </a:rPr>
                <a:t>.</a:t>
              </a:r>
              <a:endParaRPr sz="1200">
                <a:latin typeface="Times New Roman"/>
                <a:cs typeface="Times New Roman"/>
              </a:endParaRPr>
            </a:p>
          </p:txBody>
        </p:sp>
        <p:sp>
          <p:nvSpPr>
            <p:cNvPr id="5" name="object 5"/>
            <p:cNvSpPr txBox="1"/>
            <p:nvPr/>
          </p:nvSpPr>
          <p:spPr>
            <a:xfrm>
              <a:off x="1371854" y="8666988"/>
              <a:ext cx="2521077"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892931" y="8666988"/>
              <a:ext cx="2940431" cy="18135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20/12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8848343"/>
              <a:ext cx="2521077"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892931" y="8848343"/>
              <a:ext cx="2940431"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20/12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2416073" y="979930"/>
            <a:ext cx="5225287" cy="8093711"/>
            <a:chOff x="1371854" y="900937"/>
            <a:chExt cx="5225287" cy="8093711"/>
          </a:xfrm>
        </p:grpSpPr>
        <p:sp>
          <p:nvSpPr>
            <p:cNvPr id="13" name="object 13"/>
            <p:cNvSpPr/>
            <p:nvPr/>
          </p:nvSpPr>
          <p:spPr>
            <a:xfrm>
              <a:off x="1390650" y="933450"/>
              <a:ext cx="952500" cy="492125"/>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1374902" y="903985"/>
              <a:ext cx="5219065" cy="0"/>
            </a:xfrm>
            <a:custGeom>
              <a:avLst/>
              <a:gdLst/>
              <a:ahLst/>
              <a:cxnLst/>
              <a:rect l="l" t="t" r="r" b="b"/>
              <a:pathLst>
                <a:path w="5219065">
                  <a:moveTo>
                    <a:pt x="0" y="0"/>
                  </a:moveTo>
                  <a:lnTo>
                    <a:pt x="5219065" y="0"/>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374902" y="2312161"/>
              <a:ext cx="5219065" cy="0"/>
            </a:xfrm>
            <a:custGeom>
              <a:avLst/>
              <a:gdLst/>
              <a:ahLst/>
              <a:cxnLst/>
              <a:rect l="l" t="t" r="r" b="b"/>
              <a:pathLst>
                <a:path w="5219065">
                  <a:moveTo>
                    <a:pt x="0" y="0"/>
                  </a:moveTo>
                  <a:lnTo>
                    <a:pt x="521906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1374902" y="8628888"/>
              <a:ext cx="2514854" cy="0"/>
            </a:xfrm>
            <a:custGeom>
              <a:avLst/>
              <a:gdLst/>
              <a:ahLst/>
              <a:cxnLst/>
              <a:rect l="l" t="t" r="r" b="b"/>
              <a:pathLst>
                <a:path w="2514854">
                  <a:moveTo>
                    <a:pt x="0" y="0"/>
                  </a:moveTo>
                  <a:lnTo>
                    <a:pt x="2514854" y="0"/>
                  </a:lnTo>
                </a:path>
              </a:pathLst>
            </a:custGeom>
            <a:ln w="7365">
              <a:solidFill>
                <a:srgbClr val="000000"/>
              </a:solidFill>
            </a:ln>
          </p:spPr>
          <p:txBody>
            <a:bodyPr wrap="square" lIns="0" tIns="0" rIns="0" bIns="0" rtlCol="0">
              <a:noAutofit/>
            </a:bodyPr>
            <a:lstStyle/>
            <a:p>
              <a:endParaRPr/>
            </a:p>
          </p:txBody>
        </p:sp>
        <p:sp>
          <p:nvSpPr>
            <p:cNvPr id="17" name="object 17"/>
            <p:cNvSpPr/>
            <p:nvPr/>
          </p:nvSpPr>
          <p:spPr>
            <a:xfrm>
              <a:off x="3895979" y="8628888"/>
              <a:ext cx="2698115" cy="0"/>
            </a:xfrm>
            <a:custGeom>
              <a:avLst/>
              <a:gdLst/>
              <a:ahLst/>
              <a:cxnLst/>
              <a:rect l="l" t="t" r="r" b="b"/>
              <a:pathLst>
                <a:path w="2698115">
                  <a:moveTo>
                    <a:pt x="0" y="0"/>
                  </a:moveTo>
                  <a:lnTo>
                    <a:pt x="2698115" y="0"/>
                  </a:lnTo>
                </a:path>
              </a:pathLst>
            </a:custGeom>
            <a:ln w="7365">
              <a:solidFill>
                <a:srgbClr val="000000"/>
              </a:solidFill>
            </a:ln>
          </p:spPr>
          <p:txBody>
            <a:bodyPr wrap="square" lIns="0" tIns="0" rIns="0" bIns="0" rtlCol="0">
              <a:noAutofit/>
            </a:bodyPr>
            <a:lstStyle/>
            <a:p>
              <a:endParaRPr/>
            </a:p>
          </p:txBody>
        </p:sp>
        <p:sp>
          <p:nvSpPr>
            <p:cNvPr id="18" name="object 18"/>
            <p:cNvSpPr/>
            <p:nvPr/>
          </p:nvSpPr>
          <p:spPr>
            <a:xfrm>
              <a:off x="1374902" y="8810243"/>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3895979" y="8810243"/>
              <a:ext cx="2698115" cy="0"/>
            </a:xfrm>
            <a:custGeom>
              <a:avLst/>
              <a:gdLst/>
              <a:ahLst/>
              <a:cxnLst/>
              <a:rect l="l" t="t" r="r" b="b"/>
              <a:pathLst>
                <a:path w="2698115">
                  <a:moveTo>
                    <a:pt x="0" y="0"/>
                  </a:moveTo>
                  <a:lnTo>
                    <a:pt x="2698115" y="0"/>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1371854" y="900937"/>
              <a:ext cx="0" cy="8093710"/>
            </a:xfrm>
            <a:custGeom>
              <a:avLst/>
              <a:gdLst/>
              <a:ahLst/>
              <a:cxnLst/>
              <a:rect l="l" t="t" r="r" b="b"/>
              <a:pathLst>
                <a:path h="8093710">
                  <a:moveTo>
                    <a:pt x="0" y="0"/>
                  </a:moveTo>
                  <a:lnTo>
                    <a:pt x="0" y="8093710"/>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374902" y="8991600"/>
              <a:ext cx="2514854" cy="0"/>
            </a:xfrm>
            <a:custGeom>
              <a:avLst/>
              <a:gdLst/>
              <a:ahLst/>
              <a:cxnLst/>
              <a:rect l="l" t="t" r="r" b="b"/>
              <a:pathLst>
                <a:path w="2514854">
                  <a:moveTo>
                    <a:pt x="0" y="0"/>
                  </a:moveTo>
                  <a:lnTo>
                    <a:pt x="2514854" y="0"/>
                  </a:lnTo>
                </a:path>
              </a:pathLst>
            </a:custGeom>
            <a:ln w="7365">
              <a:solidFill>
                <a:srgbClr val="000000"/>
              </a:solidFill>
            </a:ln>
          </p:spPr>
          <p:txBody>
            <a:bodyPr wrap="square" lIns="0" tIns="0" rIns="0" bIns="0" rtlCol="0">
              <a:noAutofit/>
            </a:bodyPr>
            <a:lstStyle/>
            <a:p>
              <a:endParaRPr/>
            </a:p>
          </p:txBody>
        </p:sp>
        <p:sp>
          <p:nvSpPr>
            <p:cNvPr id="22" name="object 22"/>
            <p:cNvSpPr/>
            <p:nvPr/>
          </p:nvSpPr>
          <p:spPr>
            <a:xfrm>
              <a:off x="3892931" y="8625840"/>
              <a:ext cx="0" cy="368808"/>
            </a:xfrm>
            <a:custGeom>
              <a:avLst/>
              <a:gdLst/>
              <a:ahLst/>
              <a:cxnLst/>
              <a:rect l="l" t="t" r="r" b="b"/>
              <a:pathLst>
                <a:path h="368808">
                  <a:moveTo>
                    <a:pt x="0" y="0"/>
                  </a:moveTo>
                  <a:lnTo>
                    <a:pt x="0" y="368808"/>
                  </a:lnTo>
                </a:path>
              </a:pathLst>
            </a:custGeom>
            <a:ln w="7366">
              <a:solidFill>
                <a:srgbClr val="000000"/>
              </a:solidFill>
            </a:ln>
          </p:spPr>
          <p:txBody>
            <a:bodyPr wrap="square" lIns="0" tIns="0" rIns="0" bIns="0" rtlCol="0">
              <a:noAutofit/>
            </a:bodyPr>
            <a:lstStyle/>
            <a:p>
              <a:endParaRPr/>
            </a:p>
          </p:txBody>
        </p:sp>
        <p:sp>
          <p:nvSpPr>
            <p:cNvPr id="23" name="object 23"/>
            <p:cNvSpPr/>
            <p:nvPr/>
          </p:nvSpPr>
          <p:spPr>
            <a:xfrm>
              <a:off x="3895979" y="8991600"/>
              <a:ext cx="2698115" cy="0"/>
            </a:xfrm>
            <a:custGeom>
              <a:avLst/>
              <a:gdLst/>
              <a:ahLst/>
              <a:cxnLst/>
              <a:rect l="l" t="t" r="r" b="b"/>
              <a:pathLst>
                <a:path w="2698115">
                  <a:moveTo>
                    <a:pt x="0" y="0"/>
                  </a:moveTo>
                  <a:lnTo>
                    <a:pt x="2698115" y="0"/>
                  </a:lnTo>
                </a:path>
              </a:pathLst>
            </a:custGeom>
            <a:ln w="7365">
              <a:solidFill>
                <a:srgbClr val="000000"/>
              </a:solidFill>
            </a:ln>
          </p:spPr>
          <p:txBody>
            <a:bodyPr wrap="square" lIns="0" tIns="0" rIns="0" bIns="0" rtlCol="0">
              <a:noAutofit/>
            </a:bodyPr>
            <a:lstStyle/>
            <a:p>
              <a:endParaRPr/>
            </a:p>
          </p:txBody>
        </p:sp>
        <p:sp>
          <p:nvSpPr>
            <p:cNvPr id="24" name="object 24"/>
            <p:cNvSpPr/>
            <p:nvPr/>
          </p:nvSpPr>
          <p:spPr>
            <a:xfrm>
              <a:off x="6597141" y="900938"/>
              <a:ext cx="0" cy="8093709"/>
            </a:xfrm>
            <a:custGeom>
              <a:avLst/>
              <a:gdLst/>
              <a:ahLst/>
              <a:cxnLst/>
              <a:rect l="l" t="t" r="r" b="b"/>
              <a:pathLst>
                <a:path h="8093709">
                  <a:moveTo>
                    <a:pt x="0" y="0"/>
                  </a:moveTo>
                  <a:lnTo>
                    <a:pt x="0" y="8093709"/>
                  </a:lnTo>
                </a:path>
              </a:pathLst>
            </a:custGeom>
            <a:ln w="7365">
              <a:solidFill>
                <a:srgbClr val="000000"/>
              </a:solidFill>
            </a:ln>
          </p:spPr>
          <p:txBody>
            <a:bodyPr wrap="square" lIns="0" tIns="0" rIns="0" bIns="0" rtlCol="0">
              <a:noAutofit/>
            </a:bodyPr>
            <a:lstStyle/>
            <a:p>
              <a:endParaRPr/>
            </a:p>
          </p:txBody>
        </p:sp>
        <p:sp>
          <p:nvSpPr>
            <p:cNvPr id="25" name="object 25"/>
            <p:cNvSpPr/>
            <p:nvPr/>
          </p:nvSpPr>
          <p:spPr>
            <a:xfrm>
              <a:off x="5922645" y="933450"/>
              <a:ext cx="612140" cy="609600"/>
            </a:xfrm>
            <a:custGeom>
              <a:avLst/>
              <a:gdLst/>
              <a:ahLst/>
              <a:cxnLst/>
              <a:rect l="l" t="t" r="r" b="b"/>
              <a:pathLst>
                <a:path w="612140" h="609600">
                  <a:moveTo>
                    <a:pt x="0" y="609600"/>
                  </a:moveTo>
                  <a:lnTo>
                    <a:pt x="612140" y="609600"/>
                  </a:lnTo>
                  <a:lnTo>
                    <a:pt x="612140" y="0"/>
                  </a:lnTo>
                  <a:lnTo>
                    <a:pt x="0" y="0"/>
                  </a:lnTo>
                  <a:lnTo>
                    <a:pt x="0" y="609600"/>
                  </a:lnTo>
                  <a:close/>
                </a:path>
              </a:pathLst>
            </a:custGeom>
            <a:ln w="9525">
              <a:solidFill>
                <a:srgbClr val="000000"/>
              </a:solidFill>
            </a:ln>
          </p:spPr>
          <p:txBody>
            <a:bodyPr wrap="square" lIns="0" tIns="0" rIns="0" bIns="0" rtlCol="0">
              <a:noAutofit/>
            </a:bodyPr>
            <a:lstStyle/>
            <a:p>
              <a:endParaRPr/>
            </a:p>
          </p:txBody>
        </p:sp>
        <p:sp>
          <p:nvSpPr>
            <p:cNvPr id="26" name="object 26"/>
            <p:cNvSpPr/>
            <p:nvPr/>
          </p:nvSpPr>
          <p:spPr>
            <a:xfrm>
              <a:off x="5926836" y="982979"/>
              <a:ext cx="603504" cy="510540"/>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txBox="1"/>
            <p:nvPr/>
          </p:nvSpPr>
          <p:spPr>
            <a:xfrm>
              <a:off x="6116574" y="1339342"/>
              <a:ext cx="248557" cy="165607"/>
            </a:xfrm>
            <a:prstGeom prst="rect">
              <a:avLst/>
            </a:prstGeom>
          </p:spPr>
          <p:txBody>
            <a:bodyPr wrap="square" lIns="0" tIns="0" rIns="0" bIns="0" rtlCol="0">
              <a:noAutofit/>
            </a:bodyPr>
            <a:lstStyle/>
            <a:p>
              <a:pPr marL="12700">
                <a:lnSpc>
                  <a:spcPts val="1225"/>
                </a:lnSpc>
                <a:spcBef>
                  <a:spcPts val="61"/>
                </a:spcBef>
              </a:pPr>
              <a:r>
                <a:rPr sz="1650" b="1" spc="4" baseline="2482" dirty="0" smtClean="0">
                  <a:solidFill>
                    <a:srgbClr val="FF0000"/>
                  </a:solidFill>
                  <a:latin typeface="Calibri"/>
                  <a:cs typeface="Calibri"/>
                </a:rPr>
                <a:t>1</a:t>
              </a:r>
              <a:r>
                <a:rPr sz="1650" b="1" spc="-4" baseline="2482" dirty="0" smtClean="0">
                  <a:solidFill>
                    <a:srgbClr val="FF0000"/>
                  </a:solidFill>
                  <a:latin typeface="Calibri"/>
                  <a:cs typeface="Calibri"/>
                </a:rPr>
                <a:t>/</a:t>
              </a:r>
              <a:r>
                <a:rPr sz="1650" b="1" spc="0" baseline="2482" dirty="0" smtClean="0">
                  <a:solidFill>
                    <a:srgbClr val="FF0000"/>
                  </a:solidFill>
                  <a:latin typeface="Calibri"/>
                  <a:cs typeface="Calibri"/>
                </a:rPr>
                <a:t>2</a:t>
              </a:r>
              <a:endParaRPr sz="1100">
                <a:latin typeface="Calibri"/>
                <a:cs typeface="Calibri"/>
              </a:endParaRPr>
            </a:p>
          </p:txBody>
        </p:sp>
        <p:sp>
          <p:nvSpPr>
            <p:cNvPr id="11" name="object 11"/>
            <p:cNvSpPr txBox="1"/>
            <p:nvPr/>
          </p:nvSpPr>
          <p:spPr>
            <a:xfrm>
              <a:off x="2291842" y="143768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10" name="object 10"/>
            <p:cNvSpPr txBox="1"/>
            <p:nvPr/>
          </p:nvSpPr>
          <p:spPr>
            <a:xfrm>
              <a:off x="1371854" y="903985"/>
              <a:ext cx="4550791" cy="639064"/>
            </a:xfrm>
            <a:prstGeom prst="rect">
              <a:avLst/>
            </a:prstGeom>
          </p:spPr>
          <p:txBody>
            <a:bodyPr wrap="square" lIns="0" tIns="0" rIns="0" bIns="0" rtlCol="0">
              <a:noAutofit/>
            </a:bodyPr>
            <a:lstStyle/>
            <a:p>
              <a:pPr>
                <a:lnSpc>
                  <a:spcPts val="750"/>
                </a:lnSpc>
                <a:spcBef>
                  <a:spcPts val="17"/>
                </a:spcBef>
              </a:pPr>
              <a:endParaRPr sz="750"/>
            </a:p>
            <a:p>
              <a:pPr marL="1297304">
                <a:lnSpc>
                  <a:spcPct val="95825"/>
                </a:lnSpc>
                <a:spcBef>
                  <a:spcPts val="2000"/>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a:t>
              </a:r>
              <a:endParaRPr sz="1200">
                <a:latin typeface="Times New Roman"/>
                <a:cs typeface="Times New Roman"/>
              </a:endParaRPr>
            </a:p>
          </p:txBody>
        </p:sp>
        <p:sp>
          <p:nvSpPr>
            <p:cNvPr id="9" name="object 9"/>
            <p:cNvSpPr txBox="1"/>
            <p:nvPr/>
          </p:nvSpPr>
          <p:spPr>
            <a:xfrm>
              <a:off x="5922645" y="903985"/>
              <a:ext cx="612140" cy="639064"/>
            </a:xfrm>
            <a:prstGeom prst="rect">
              <a:avLst/>
            </a:prstGeom>
          </p:spPr>
          <p:txBody>
            <a:bodyPr wrap="square" lIns="0" tIns="0" rIns="0" bIns="0" rtlCol="0">
              <a:noAutofit/>
            </a:bodyPr>
            <a:lstStyle/>
            <a:p>
              <a:pPr>
                <a:lnSpc>
                  <a:spcPts val="600"/>
                </a:lnSpc>
                <a:spcBef>
                  <a:spcPts val="8"/>
                </a:spcBef>
              </a:pPr>
              <a:endParaRPr sz="600"/>
            </a:p>
            <a:p>
              <a:pPr marL="182244" marR="153365">
                <a:lnSpc>
                  <a:spcPct val="101826"/>
                </a:lnSpc>
              </a:pPr>
              <a:r>
                <a:rPr sz="1100" b="1" spc="0" dirty="0" smtClean="0">
                  <a:latin typeface="Calibri"/>
                  <a:cs typeface="Calibri"/>
                </a:rPr>
                <a:t>REF. </a:t>
              </a:r>
              <a:r>
                <a:rPr sz="1100" b="1" spc="0" dirty="0" smtClean="0">
                  <a:solidFill>
                    <a:srgbClr val="FF0000"/>
                  </a:solidFill>
                  <a:latin typeface="Calibri"/>
                  <a:cs typeface="Calibri"/>
                </a:rPr>
                <a:t>PE</a:t>
              </a:r>
              <a:r>
                <a:rPr sz="1100" b="1" spc="-4" dirty="0" smtClean="0">
                  <a:solidFill>
                    <a:srgbClr val="FF0000"/>
                  </a:solidFill>
                  <a:latin typeface="Calibri"/>
                  <a:cs typeface="Calibri"/>
                </a:rPr>
                <a:t>.</a:t>
              </a:r>
              <a:r>
                <a:rPr sz="1100" b="1" spc="0" dirty="0" smtClean="0">
                  <a:solidFill>
                    <a:srgbClr val="FF0000"/>
                  </a:solidFill>
                  <a:latin typeface="Calibri"/>
                  <a:cs typeface="Calibri"/>
                </a:rPr>
                <a:t>4</a:t>
              </a:r>
              <a:endParaRPr sz="1100">
                <a:latin typeface="Calibri"/>
                <a:cs typeface="Calibri"/>
              </a:endParaRPr>
            </a:p>
          </p:txBody>
        </p:sp>
        <p:sp>
          <p:nvSpPr>
            <p:cNvPr id="8" name="object 8"/>
            <p:cNvSpPr txBox="1"/>
            <p:nvPr/>
          </p:nvSpPr>
          <p:spPr>
            <a:xfrm>
              <a:off x="6534785" y="903985"/>
              <a:ext cx="62356" cy="639064"/>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371854" y="1600200"/>
              <a:ext cx="5225287" cy="769111"/>
            </a:xfrm>
            <a:prstGeom prst="rect">
              <a:avLst/>
            </a:prstGeom>
          </p:spPr>
          <p:txBody>
            <a:bodyPr wrap="square" lIns="0" tIns="0" rIns="0" bIns="0" rtlCol="0">
              <a:noAutofit/>
            </a:bodyPr>
            <a:lstStyle/>
            <a:p>
              <a:pPr marL="1714881" marR="1090525" indent="-408432">
                <a:lnSpc>
                  <a:spcPct val="95825"/>
                </a:lnSpc>
                <a:spcBef>
                  <a:spcPts val="495"/>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 </a:t>
              </a:r>
              <a:r>
                <a:rPr sz="1200" b="1" spc="-4" dirty="0" smtClean="0">
                  <a:latin typeface="Times New Roman"/>
                  <a:cs typeface="Times New Roman"/>
                </a:rPr>
                <a:t>M</a:t>
              </a:r>
              <a:r>
                <a:rPr sz="1200" b="1" spc="0" dirty="0" smtClean="0">
                  <a:latin typeface="Times New Roman"/>
                  <a:cs typeface="Times New Roman"/>
                </a:rPr>
                <a:t>EDI</a:t>
              </a:r>
              <a:r>
                <a:rPr sz="1200" b="1" spc="-4" dirty="0" smtClean="0">
                  <a:latin typeface="Times New Roman"/>
                  <a:cs typeface="Times New Roman"/>
                </a:rPr>
                <a:t>C</a:t>
              </a:r>
              <a:r>
                <a:rPr sz="1200" b="1" spc="0" dirty="0" smtClean="0">
                  <a:latin typeface="Times New Roman"/>
                  <a:cs typeface="Times New Roman"/>
                </a:rPr>
                <a:t>IÓN DEL</a:t>
              </a:r>
              <a:r>
                <a:rPr sz="1200" b="1" spc="4" dirty="0" smtClean="0">
                  <a:latin typeface="Times New Roman"/>
                  <a:cs typeface="Times New Roman"/>
                </a:rPr>
                <a:t> </a:t>
              </a: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a:t>
              </a:r>
              <a:endParaRPr sz="1200" dirty="0">
                <a:latin typeface="Times New Roman"/>
                <a:cs typeface="Times New Roman"/>
              </a:endParaRPr>
            </a:p>
            <a:p>
              <a:pPr marL="890015">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a:t>
              </a:r>
              <a:r>
                <a:rPr sz="1200" b="1" spc="9" dirty="0" smtClean="0">
                  <a:latin typeface="Times New Roman"/>
                  <a:cs typeface="Times New Roman"/>
                </a:rPr>
                <a:t> </a:t>
              </a:r>
              <a:r>
                <a:rPr sz="1200" b="1" spc="0" dirty="0" smtClean="0">
                  <a:latin typeface="Times New Roman"/>
                  <a:cs typeface="Times New Roman"/>
                </a:rPr>
                <a:t>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6" name="object 6"/>
            <p:cNvSpPr txBox="1"/>
            <p:nvPr/>
          </p:nvSpPr>
          <p:spPr>
            <a:xfrm>
              <a:off x="1371854" y="2312161"/>
              <a:ext cx="5225287" cy="6316726"/>
            </a:xfrm>
            <a:prstGeom prst="rect">
              <a:avLst/>
            </a:prstGeom>
          </p:spPr>
          <p:txBody>
            <a:bodyPr wrap="square" lIns="0" tIns="0" rIns="0" bIns="0" rtlCol="0">
              <a:noAutofit/>
            </a:bodyPr>
            <a:lstStyle/>
            <a:p>
              <a:pPr>
                <a:lnSpc>
                  <a:spcPts val="1300"/>
                </a:lnSpc>
                <a:spcBef>
                  <a:spcPts val="87"/>
                </a:spcBef>
              </a:pPr>
              <a:endParaRPr sz="1300"/>
            </a:p>
            <a:p>
              <a:pPr marL="68579" marR="3538219" algn="just">
                <a:lnSpc>
                  <a:spcPct val="95825"/>
                </a:lnSpc>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INHERENT</a:t>
              </a:r>
              <a:r>
                <a:rPr sz="1200" b="1" spc="-4" dirty="0" smtClean="0">
                  <a:latin typeface="Times New Roman"/>
                  <a:cs typeface="Times New Roman"/>
                </a:rPr>
                <a:t>E</a:t>
              </a:r>
              <a:r>
                <a:rPr sz="1200" b="1" spc="0" dirty="0" smtClean="0">
                  <a:latin typeface="Times New Roman"/>
                  <a:cs typeface="Times New Roman"/>
                </a:rPr>
                <a:t>:</a:t>
              </a:r>
              <a:endParaRPr sz="1200">
                <a:latin typeface="Times New Roman"/>
                <a:cs typeface="Times New Roman"/>
              </a:endParaRPr>
            </a:p>
            <a:p>
              <a:pPr marL="2176907" marR="2178532" algn="ctr">
                <a:lnSpc>
                  <a:spcPts val="1360"/>
                </a:lnSpc>
                <a:spcBef>
                  <a:spcPts val="68"/>
                </a:spcBef>
              </a:pPr>
              <a:r>
                <a:rPr sz="1200" spc="14" dirty="0" smtClean="0">
                  <a:latin typeface="Times New Roman"/>
                  <a:cs typeface="Times New Roman"/>
                </a:rPr>
                <a:t>R</a:t>
              </a:r>
              <a:r>
                <a:rPr sz="1200" spc="0" dirty="0" smtClean="0">
                  <a:latin typeface="Times New Roman"/>
                  <a:cs typeface="Times New Roman"/>
                </a:rPr>
                <a:t>I</a:t>
              </a:r>
              <a:r>
                <a:rPr sz="1200" spc="-29" dirty="0" smtClean="0">
                  <a:latin typeface="Times New Roman"/>
                  <a:cs typeface="Times New Roman"/>
                </a:rPr>
                <a:t> </a:t>
              </a:r>
              <a:r>
                <a:rPr sz="1200" spc="0" dirty="0" smtClean="0">
                  <a:latin typeface="Times New Roman"/>
                  <a:cs typeface="Times New Roman"/>
                </a:rPr>
                <a:t>=</a:t>
              </a:r>
              <a:r>
                <a:rPr sz="1200" spc="295" dirty="0" smtClean="0">
                  <a:latin typeface="Times New Roman"/>
                  <a:cs typeface="Times New Roman"/>
                </a:rPr>
                <a:t> </a:t>
              </a:r>
              <a:r>
                <a:rPr sz="1200" spc="0" dirty="0" smtClean="0">
                  <a:latin typeface="Times New Roman"/>
                  <a:cs typeface="Times New Roman"/>
                </a:rPr>
                <a:t>68.4</a:t>
              </a:r>
              <a:r>
                <a:rPr sz="1200" spc="9" dirty="0" smtClean="0">
                  <a:latin typeface="Times New Roman"/>
                  <a:cs typeface="Times New Roman"/>
                </a:rPr>
                <a:t>4</a:t>
              </a:r>
              <a:r>
                <a:rPr sz="1200" spc="0" dirty="0" smtClean="0">
                  <a:latin typeface="Times New Roman"/>
                  <a:cs typeface="Times New Roman"/>
                </a:rPr>
                <a:t>%</a:t>
              </a:r>
              <a:endParaRPr sz="1200">
                <a:latin typeface="Times New Roman"/>
                <a:cs typeface="Times New Roman"/>
              </a:endParaRPr>
            </a:p>
            <a:p>
              <a:pPr marL="68579" marR="45137" algn="just">
                <a:lnSpc>
                  <a:spcPct val="95825"/>
                </a:lnSpc>
                <a:spcBef>
                  <a:spcPts val="1312"/>
                </a:spcBef>
              </a:pPr>
              <a:r>
                <a:rPr sz="1200" spc="0" dirty="0" smtClean="0">
                  <a:latin typeface="Times New Roman"/>
                  <a:cs typeface="Times New Roman"/>
                </a:rPr>
                <a:t>Este</a:t>
              </a:r>
              <a:r>
                <a:rPr sz="1200" spc="210"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215" dirty="0" smtClean="0">
                  <a:latin typeface="Times New Roman"/>
                  <a:cs typeface="Times New Roman"/>
                </a:rPr>
                <a:t> </a:t>
              </a:r>
              <a:r>
                <a:rPr sz="1200" spc="0" dirty="0" smtClean="0">
                  <a:latin typeface="Times New Roman"/>
                  <a:cs typeface="Times New Roman"/>
                </a:rPr>
                <a:t>inhe</a:t>
              </a:r>
              <a:r>
                <a:rPr sz="1200" spc="-4" dirty="0" smtClean="0">
                  <a:latin typeface="Times New Roman"/>
                  <a:cs typeface="Times New Roman"/>
                </a:rPr>
                <a:t>re</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r>
                <a:rPr sz="1200" spc="210"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u</a:t>
              </a:r>
              <a:r>
                <a:rPr sz="1200" spc="0" dirty="0" smtClean="0">
                  <a:latin typeface="Times New Roman"/>
                  <a:cs typeface="Times New Roman"/>
                </a:rPr>
                <a:t>e</a:t>
              </a:r>
              <a:r>
                <a:rPr sz="1200" spc="21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15"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se</a:t>
              </a:r>
              <a:r>
                <a:rPr sz="1200" spc="2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15" dirty="0" smtClean="0">
                  <a:latin typeface="Times New Roman"/>
                  <a:cs typeface="Times New Roman"/>
                </a:rPr>
                <a:t> </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ntamiento</a:t>
              </a:r>
              <a:r>
                <a:rPr sz="1200" spc="215" dirty="0" smtClean="0">
                  <a:latin typeface="Times New Roman"/>
                  <a:cs typeface="Times New Roman"/>
                </a:rPr>
                <a:t> </a:t>
              </a:r>
              <a:r>
                <a:rPr sz="1200" spc="0" dirty="0" smtClean="0">
                  <a:latin typeface="Times New Roman"/>
                  <a:cs typeface="Times New Roman"/>
                </a:rPr>
                <a:t>de</a:t>
              </a:r>
              <a:r>
                <a:rPr sz="1200" spc="210"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21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a:t>
              </a:r>
              <a:r>
                <a:rPr sz="1200" spc="0" dirty="0" smtClean="0">
                  <a:latin typeface="Times New Roman"/>
                  <a:cs typeface="Times New Roman"/>
                </a:rPr>
                <a:t>da</a:t>
              </a:r>
              <a:r>
                <a:rPr sz="1200" spc="29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 </a:t>
              </a:r>
              <a:r>
                <a:rPr sz="1200" spc="14"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  de</a:t>
              </a:r>
              <a:r>
                <a:rPr sz="1200" spc="295" dirty="0" smtClean="0">
                  <a:latin typeface="Times New Roman"/>
                  <a:cs typeface="Times New Roman"/>
                </a:rPr>
                <a:t> </a:t>
              </a:r>
              <a:r>
                <a:rPr sz="1200" spc="0" dirty="0" smtClean="0">
                  <a:latin typeface="Times New Roman"/>
                  <a:cs typeface="Times New Roman"/>
                </a:rPr>
                <a:t>los  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to</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  de</a:t>
              </a:r>
              <a:r>
                <a:rPr sz="1200" spc="295" dirty="0" smtClean="0">
                  <a:latin typeface="Times New Roman"/>
                  <a:cs typeface="Times New Roman"/>
                </a:rPr>
                <a:t> </a:t>
              </a:r>
              <a:r>
                <a:rPr sz="1200" spc="0" dirty="0" smtClean="0">
                  <a:latin typeface="Times New Roman"/>
                  <a:cs typeface="Times New Roman"/>
                </a:rPr>
                <a:t>la</a:t>
              </a:r>
              <a:r>
                <a:rPr sz="1200" spc="295" dirty="0" smtClean="0">
                  <a:latin typeface="Times New Roman"/>
                  <a:cs typeface="Times New Roman"/>
                </a:rPr>
                <a:t> </a:t>
              </a:r>
              <a:r>
                <a:rPr sz="1200" spc="0" dirty="0" smtClean="0">
                  <a:latin typeface="Times New Roman"/>
                  <a:cs typeface="Times New Roman"/>
                </a:rPr>
                <a:t>mat</a:t>
              </a:r>
              <a:r>
                <a:rPr sz="1200" spc="-4" dirty="0" smtClean="0">
                  <a:latin typeface="Times New Roman"/>
                  <a:cs typeface="Times New Roman"/>
                </a:rPr>
                <a:t>r</a:t>
              </a:r>
              <a:r>
                <a:rPr sz="1200" spc="0" dirty="0" smtClean="0">
                  <a:latin typeface="Times New Roman"/>
                  <a:cs typeface="Times New Roman"/>
                </a:rPr>
                <a:t>iz </a:t>
              </a:r>
              <a:r>
                <a:rPr sz="1200" spc="4" dirty="0" smtClean="0">
                  <a:latin typeface="Times New Roman"/>
                  <a:cs typeface="Times New Roman"/>
                </a:rPr>
                <a:t> </a:t>
              </a:r>
              <a:r>
                <a:rPr sz="1200" spc="0" dirty="0" smtClean="0">
                  <a:latin typeface="Times New Roman"/>
                  <a:cs typeface="Times New Roman"/>
                </a:rPr>
                <a:t>de</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pr</a:t>
              </a:r>
              <a:r>
                <a:rPr sz="1200" spc="-9"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 p</a:t>
              </a:r>
              <a:r>
                <a:rPr sz="1200" spc="-9"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post</a:t>
              </a:r>
              <a:r>
                <a:rPr sz="1200" spc="-4" dirty="0" smtClean="0">
                  <a:latin typeface="Times New Roman"/>
                  <a:cs typeface="Times New Roman"/>
                </a:rPr>
                <a:t>e</a:t>
              </a:r>
              <a:r>
                <a:rPr sz="1200" spc="0" dirty="0" smtClean="0">
                  <a:latin typeface="Times New Roman"/>
                  <a:cs typeface="Times New Roman"/>
                </a:rPr>
                <a:t>rio</a:t>
              </a:r>
              <a:r>
                <a:rPr sz="1200" spc="4" dirty="0" smtClean="0">
                  <a:latin typeface="Times New Roman"/>
                  <a:cs typeface="Times New Roman"/>
                </a:rPr>
                <a:t>r</a:t>
              </a:r>
              <a:r>
                <a:rPr sz="1200" spc="0" dirty="0" smtClean="0">
                  <a:latin typeface="Times New Roman"/>
                  <a:cs typeface="Times New Roman"/>
                </a:rPr>
                <a:t>mente</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c</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do</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la</a:t>
              </a:r>
              <a:r>
                <a:rPr sz="1200" spc="9" dirty="0" smtClean="0">
                  <a:latin typeface="Times New Roman"/>
                  <a:cs typeface="Times New Roman"/>
                </a:rPr>
                <a:t> </a:t>
              </a:r>
              <a:r>
                <a:rPr sz="1200" spc="0" dirty="0" smtClean="0">
                  <a:latin typeface="Times New Roman"/>
                  <a:cs typeface="Times New Roman"/>
                </a:rPr>
                <a:t>mat</a:t>
              </a:r>
              <a:r>
                <a:rPr sz="1200" spc="-4" dirty="0" smtClean="0">
                  <a:latin typeface="Times New Roman"/>
                  <a:cs typeface="Times New Roman"/>
                </a:rPr>
                <a:t>r</a:t>
              </a:r>
              <a:r>
                <a:rPr sz="1200" spc="0" dirty="0" smtClean="0">
                  <a:latin typeface="Times New Roman"/>
                  <a:cs typeface="Times New Roman"/>
                </a:rPr>
                <a:t>iz</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 </a:t>
              </a:r>
              <a:r>
                <a:rPr sz="1200" spc="9"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endParaRPr sz="1200">
                <a:latin typeface="Times New Roman"/>
                <a:cs typeface="Times New Roman"/>
              </a:endParaRPr>
            </a:p>
            <a:p>
              <a:pPr marL="68579" marR="3431539" algn="just">
                <a:lnSpc>
                  <a:spcPct val="95825"/>
                </a:lnSpc>
                <a:spcBef>
                  <a:spcPts val="2784"/>
                </a:spcBef>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CONTRO</a:t>
              </a:r>
              <a:r>
                <a:rPr sz="1200" b="1" spc="4" dirty="0" smtClean="0">
                  <a:latin typeface="Times New Roman"/>
                  <a:cs typeface="Times New Roman"/>
                </a:rPr>
                <a:t>L</a:t>
              </a:r>
              <a:r>
                <a:rPr sz="1200" b="1" spc="0" dirty="0" smtClean="0">
                  <a:latin typeface="Times New Roman"/>
                  <a:cs typeface="Times New Roman"/>
                </a:rPr>
                <a:t>:</a:t>
              </a:r>
              <a:endParaRPr sz="1200">
                <a:latin typeface="Times New Roman"/>
                <a:cs typeface="Times New Roman"/>
              </a:endParaRPr>
            </a:p>
            <a:p>
              <a:pPr marL="2058034" marR="2060320" algn="ctr">
                <a:lnSpc>
                  <a:spcPts val="1355"/>
                </a:lnSpc>
                <a:spcBef>
                  <a:spcPts val="67"/>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100% - NC</a:t>
              </a:r>
              <a:endParaRPr sz="1200">
                <a:latin typeface="Times New Roman"/>
                <a:cs typeface="Times New Roman"/>
              </a:endParaRPr>
            </a:p>
            <a:p>
              <a:pPr marL="1939481" marR="1942326" algn="ctr">
                <a:lnSpc>
                  <a:spcPts val="1379"/>
                </a:lnSpc>
                <a:spcBef>
                  <a:spcPts val="1312"/>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100% -</a:t>
              </a:r>
              <a:r>
                <a:rPr sz="1200" spc="-4" dirty="0" smtClean="0">
                  <a:latin typeface="Times New Roman"/>
                  <a:cs typeface="Times New Roman"/>
                </a:rPr>
                <a:t> </a:t>
              </a:r>
              <a:r>
                <a:rPr sz="1200" spc="0" dirty="0" smtClean="0">
                  <a:latin typeface="Times New Roman"/>
                  <a:cs typeface="Times New Roman"/>
                </a:rPr>
                <a:t>76.59% </a:t>
              </a:r>
              <a:endParaRPr sz="1200">
                <a:latin typeface="Times New Roman"/>
                <a:cs typeface="Times New Roman"/>
              </a:endParaRPr>
            </a:p>
            <a:p>
              <a:pPr marL="1939481" marR="1942326" algn="ctr">
                <a:lnSpc>
                  <a:spcPts val="1379"/>
                </a:lnSpc>
                <a:spcBef>
                  <a:spcPts val="1382"/>
                </a:spcBef>
              </a:pPr>
              <a:r>
                <a:rPr sz="1200" spc="0" dirty="0" smtClean="0">
                  <a:latin typeface="Times New Roman"/>
                  <a:cs typeface="Times New Roman"/>
                </a:rPr>
                <a:t>RC =</a:t>
              </a:r>
              <a:r>
                <a:rPr sz="1200" spc="-4" dirty="0" smtClean="0">
                  <a:latin typeface="Times New Roman"/>
                  <a:cs typeface="Times New Roman"/>
                </a:rPr>
                <a:t> </a:t>
              </a:r>
              <a:r>
                <a:rPr sz="1200" spc="0" dirty="0" smtClean="0">
                  <a:latin typeface="Times New Roman"/>
                  <a:cs typeface="Times New Roman"/>
                </a:rPr>
                <a:t>23.41%</a:t>
              </a:r>
              <a:endParaRPr sz="1200">
                <a:latin typeface="Times New Roman"/>
                <a:cs typeface="Times New Roman"/>
              </a:endParaRPr>
            </a:p>
            <a:p>
              <a:pPr marL="68579" marR="3279444" algn="just">
                <a:lnSpc>
                  <a:spcPct val="95825"/>
                </a:lnSpc>
                <a:spcBef>
                  <a:spcPts val="1452"/>
                </a:spcBef>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DE</a:t>
              </a:r>
              <a:r>
                <a:rPr sz="1200" b="1" spc="4" dirty="0" smtClean="0">
                  <a:latin typeface="Times New Roman"/>
                  <a:cs typeface="Times New Roman"/>
                </a:rPr>
                <a:t>T</a:t>
              </a:r>
              <a:r>
                <a:rPr sz="1200" b="1" spc="0" dirty="0" smtClean="0">
                  <a:latin typeface="Times New Roman"/>
                  <a:cs typeface="Times New Roman"/>
                </a:rPr>
                <a:t>EC</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a:p>
              <a:pPr marL="68579" marR="44756" algn="just">
                <a:lnSpc>
                  <a:spcPct val="95825"/>
                </a:lnSpc>
                <a:spcBef>
                  <a:spcPts val="1356"/>
                </a:spcBef>
              </a:pPr>
              <a:r>
                <a:rPr sz="1200" spc="4" dirty="0" smtClean="0">
                  <a:latin typeface="Times New Roman"/>
                  <a:cs typeface="Times New Roman"/>
                </a:rPr>
                <a:t>P</a:t>
              </a:r>
              <a:r>
                <a:rPr sz="1200" spc="0" dirty="0" smtClean="0">
                  <a:latin typeface="Times New Roman"/>
                  <a:cs typeface="Times New Roman"/>
                </a:rPr>
                <a:t>or</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34" dirty="0" smtClean="0">
                  <a:latin typeface="Times New Roman"/>
                  <a:cs typeface="Times New Roman"/>
                </a:rPr>
                <a:t> </a:t>
              </a:r>
              <a:r>
                <a:rPr sz="1200" spc="0" dirty="0" smtClean="0">
                  <a:latin typeface="Times New Roman"/>
                  <a:cs typeface="Times New Roman"/>
                </a:rPr>
                <a:t>y la</a:t>
              </a:r>
              <a:r>
                <a:rPr sz="1200" spc="2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20" dirty="0" smtClean="0">
                  <a:latin typeface="Times New Roman"/>
                  <a:cs typeface="Times New Roman"/>
                </a:rPr>
                <a:t> </a:t>
              </a:r>
              <a:r>
                <a:rPr sz="1200" spc="0" dirty="0" smtClean="0">
                  <a:latin typeface="Times New Roman"/>
                  <a:cs typeface="Times New Roman"/>
                </a:rPr>
                <a:t>de</a:t>
              </a:r>
              <a:r>
                <a:rPr sz="1200" spc="15" dirty="0" smtClean="0">
                  <a:latin typeface="Times New Roman"/>
                  <a:cs typeface="Times New Roman"/>
                </a:rPr>
                <a:t> </a:t>
              </a:r>
              <a:r>
                <a:rPr sz="1200" spc="0" dirty="0" smtClean="0">
                  <a:latin typeface="Times New Roman"/>
                  <a:cs typeface="Times New Roman"/>
                </a:rPr>
                <a:t>los</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invo</a:t>
              </a:r>
              <a:r>
                <a:rPr sz="1200" spc="4" dirty="0" smtClean="0">
                  <a:latin typeface="Times New Roman"/>
                  <a:cs typeface="Times New Roman"/>
                </a:rPr>
                <a:t>l</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dos</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 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5" dirty="0" smtClean="0">
                  <a:latin typeface="Times New Roman"/>
                  <a:cs typeface="Times New Roman"/>
                </a:rPr>
                <a:t> </a:t>
              </a:r>
              <a:r>
                <a:rPr sz="1200" spc="0" dirty="0" smtClean="0">
                  <a:latin typeface="Times New Roman"/>
                  <a:cs typeface="Times New Roman"/>
                </a:rPr>
                <a:t>se </a:t>
              </a:r>
              <a:r>
                <a:rPr sz="1200" spc="9" dirty="0" smtClean="0">
                  <a:latin typeface="Times New Roman"/>
                  <a:cs typeface="Times New Roman"/>
                </a:rPr>
                <a:t>h</a:t>
              </a:r>
              <a:r>
                <a:rPr sz="1200" spc="0" dirty="0" smtClean="0">
                  <a:latin typeface="Times New Roman"/>
                  <a:cs typeface="Times New Roman"/>
                </a:rPr>
                <a:t>a </a:t>
              </a:r>
              <a:r>
                <a:rPr sz="1200" spc="-4" dirty="0" smtClean="0">
                  <a:latin typeface="Times New Roman"/>
                  <a:cs typeface="Times New Roman"/>
                </a:rPr>
                <a:t>c</a:t>
              </a:r>
              <a:r>
                <a:rPr sz="1200" spc="0" dirty="0" smtClean="0">
                  <a:latin typeface="Times New Roman"/>
                  <a:cs typeface="Times New Roman"/>
                </a:rPr>
                <a:t>onsi</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do</a:t>
              </a:r>
              <a:r>
                <a:rPr sz="1200" spc="15" dirty="0" smtClean="0">
                  <a:latin typeface="Times New Roman"/>
                  <a:cs typeface="Times New Roman"/>
                </a:rPr>
                <a:t> </a:t>
              </a:r>
              <a:r>
                <a:rPr sz="1200" spc="0" dirty="0" smtClean="0">
                  <a:latin typeface="Times New Roman"/>
                  <a:cs typeface="Times New Roman"/>
                </a:rPr>
                <a:t>un</a:t>
              </a:r>
              <a:r>
                <a:rPr sz="1200" spc="5" dirty="0" smtClean="0">
                  <a:latin typeface="Times New Roman"/>
                  <a:cs typeface="Times New Roman"/>
                </a:rPr>
                <a:t> </a:t>
              </a:r>
              <a:r>
                <a:rPr sz="1200" spc="0" dirty="0" smtClean="0">
                  <a:latin typeface="Times New Roman"/>
                  <a:cs typeface="Times New Roman"/>
                </a:rPr>
                <a:t>nivel</a:t>
              </a:r>
              <a:r>
                <a:rPr sz="1200" spc="5" dirty="0" smtClean="0">
                  <a:latin typeface="Times New Roman"/>
                  <a:cs typeface="Times New Roman"/>
                </a:rPr>
                <a:t> </a:t>
              </a:r>
              <a:r>
                <a:rPr sz="1200" spc="0" dirty="0" smtClean="0">
                  <a:latin typeface="Times New Roman"/>
                  <a:cs typeface="Times New Roman"/>
                </a:rPr>
                <a:t>de</a:t>
              </a:r>
              <a:r>
                <a:rPr sz="1200" spc="25"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5" dirty="0" smtClean="0">
                  <a:latin typeface="Times New Roman"/>
                  <a:cs typeface="Times New Roman"/>
                </a:rPr>
                <a:t> </a:t>
              </a:r>
              <a:r>
                <a:rPr sz="1200" spc="0" dirty="0" smtClean="0">
                  <a:latin typeface="Times New Roman"/>
                  <a:cs typeface="Times New Roman"/>
                </a:rPr>
                <a:t>de</a:t>
              </a:r>
              <a:r>
                <a:rPr sz="1200" spc="1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ecc</a:t>
              </a:r>
              <a:r>
                <a:rPr sz="1200" spc="0" dirty="0" smtClean="0">
                  <a:latin typeface="Times New Roman"/>
                  <a:cs typeface="Times New Roman"/>
                </a:rPr>
                <a:t>ión</a:t>
              </a:r>
              <a:r>
                <a:rPr sz="1200" spc="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un</a:t>
              </a:r>
              <a:r>
                <a:rPr sz="1200" spc="5" dirty="0" smtClean="0">
                  <a:latin typeface="Times New Roman"/>
                  <a:cs typeface="Times New Roman"/>
                </a:rPr>
                <a:t> </a:t>
              </a:r>
              <a:r>
                <a:rPr sz="1200" spc="0" dirty="0" smtClean="0">
                  <a:latin typeface="Times New Roman"/>
                  <a:cs typeface="Times New Roman"/>
                </a:rPr>
                <a:t>10</a:t>
              </a:r>
              <a:r>
                <a:rPr sz="1200" spc="-4" dirty="0" smtClean="0">
                  <a:latin typeface="Times New Roman"/>
                  <a:cs typeface="Times New Roman"/>
                </a:rPr>
                <a:t>%</a:t>
              </a:r>
              <a:r>
                <a:rPr sz="1200" spc="0" dirty="0" smtClean="0">
                  <a:latin typeface="Times New Roman"/>
                  <a:cs typeface="Times New Roman"/>
                </a:rPr>
                <a:t>,</a:t>
              </a:r>
              <a:r>
                <a:rPr sz="1200" spc="40"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 q</a:t>
              </a:r>
              <a:r>
                <a:rPr sz="1200" spc="9" dirty="0" smtClean="0">
                  <a:latin typeface="Times New Roman"/>
                  <a:cs typeface="Times New Roman"/>
                </a:rPr>
                <a:t>u</a:t>
              </a:r>
              <a:r>
                <a:rPr sz="1200" spc="0" dirty="0" smtClean="0">
                  <a:latin typeface="Times New Roman"/>
                  <a:cs typeface="Times New Roman"/>
                </a:rPr>
                <a:t>e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e la posibil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a:t>
              </a:r>
              <a:r>
                <a:rPr sz="1200" spc="-4"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o</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do o no h</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r d</a:t>
              </a:r>
              <a:r>
                <a:rPr sz="1200" spc="-9"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c</a:t>
              </a:r>
              <a:r>
                <a:rPr sz="1200" spc="0" dirty="0" smtClean="0">
                  <a:latin typeface="Times New Roman"/>
                  <a:cs typeface="Times New Roman"/>
                </a:rPr>
                <a:t>t</a:t>
              </a:r>
              <a:r>
                <a:rPr sz="1200" spc="9" dirty="0" smtClean="0">
                  <a:latin typeface="Times New Roman"/>
                  <a:cs typeface="Times New Roman"/>
                </a:rPr>
                <a:t>a</a:t>
              </a:r>
              <a:r>
                <a:rPr sz="1200" spc="0" dirty="0" smtClean="0">
                  <a:latin typeface="Times New Roman"/>
                  <a:cs typeface="Times New Roman"/>
                </a:rPr>
                <a:t>do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a:p>
              <a:pPr marL="2259013" marR="2262010" algn="ctr">
                <a:lnSpc>
                  <a:spcPct val="95825"/>
                </a:lnSpc>
                <a:spcBef>
                  <a:spcPts val="1380"/>
                </a:spcBef>
              </a:pPr>
              <a:r>
                <a:rPr sz="1200" spc="0" dirty="0" smtClean="0">
                  <a:latin typeface="Times New Roman"/>
                  <a:cs typeface="Times New Roman"/>
                </a:rPr>
                <a:t>RD =</a:t>
              </a:r>
              <a:r>
                <a:rPr sz="1200" spc="-4" dirty="0" smtClean="0">
                  <a:latin typeface="Times New Roman"/>
                  <a:cs typeface="Times New Roman"/>
                </a:rPr>
                <a:t> </a:t>
              </a:r>
              <a:r>
                <a:rPr sz="1200" spc="0" dirty="0" smtClean="0">
                  <a:latin typeface="Times New Roman"/>
                  <a:cs typeface="Times New Roman"/>
                </a:rPr>
                <a:t>10%</a:t>
              </a:r>
              <a:endParaRPr sz="1200">
                <a:latin typeface="Times New Roman"/>
                <a:cs typeface="Times New Roman"/>
              </a:endParaRPr>
            </a:p>
            <a:p>
              <a:pPr marL="68579" marR="3314191" algn="just">
                <a:lnSpc>
                  <a:spcPct val="95825"/>
                </a:lnSpc>
                <a:spcBef>
                  <a:spcPts val="1407"/>
                </a:spcBef>
              </a:pP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 DE A</a:t>
              </a:r>
              <a:r>
                <a:rPr sz="1200" b="1" spc="-4" dirty="0" smtClean="0">
                  <a:latin typeface="Times New Roman"/>
                  <a:cs typeface="Times New Roman"/>
                </a:rPr>
                <a:t>U</a:t>
              </a:r>
              <a:r>
                <a:rPr sz="1200" b="1" spc="0" dirty="0" smtClean="0">
                  <a:latin typeface="Times New Roman"/>
                  <a:cs typeface="Times New Roman"/>
                </a:rPr>
                <a:t>DIT</a:t>
              </a:r>
              <a:r>
                <a:rPr sz="1200" b="1" spc="4" dirty="0" smtClean="0">
                  <a:latin typeface="Times New Roman"/>
                  <a:cs typeface="Times New Roman"/>
                </a:rPr>
                <a:t>O</a:t>
              </a:r>
              <a:r>
                <a:rPr sz="1200" b="1" spc="0" dirty="0" smtClean="0">
                  <a:latin typeface="Times New Roman"/>
                  <a:cs typeface="Times New Roman"/>
                </a:rPr>
                <a:t>RÍ</a:t>
              </a:r>
              <a:r>
                <a:rPr sz="1200" b="1" spc="-4" dirty="0" smtClean="0">
                  <a:latin typeface="Times New Roman"/>
                  <a:cs typeface="Times New Roman"/>
                </a:rPr>
                <a:t>A</a:t>
              </a:r>
              <a:r>
                <a:rPr sz="1200" b="1" spc="0" dirty="0" smtClean="0">
                  <a:latin typeface="Times New Roman"/>
                  <a:cs typeface="Times New Roman"/>
                </a:rPr>
                <a:t>:</a:t>
              </a:r>
              <a:endParaRPr sz="1200">
                <a:latin typeface="Times New Roman"/>
                <a:cs typeface="Times New Roman"/>
              </a:endParaRPr>
            </a:p>
            <a:p>
              <a:pPr marL="1965071" marR="1967306" algn="ctr">
                <a:lnSpc>
                  <a:spcPts val="1355"/>
                </a:lnSpc>
                <a:spcBef>
                  <a:spcPts val="67"/>
                </a:spcBef>
              </a:pPr>
              <a:r>
                <a:rPr sz="1200" spc="0" dirty="0" smtClean="0">
                  <a:latin typeface="Times New Roman"/>
                  <a:cs typeface="Times New Roman"/>
                </a:rPr>
                <a:t>RA =</a:t>
              </a:r>
              <a:r>
                <a:rPr sz="1200" spc="-4" dirty="0" smtClean="0">
                  <a:latin typeface="Times New Roman"/>
                  <a:cs typeface="Times New Roman"/>
                </a:rPr>
                <a:t> </a:t>
              </a:r>
              <a:r>
                <a:rPr sz="1200" spc="14" dirty="0" smtClean="0">
                  <a:latin typeface="Times New Roman"/>
                  <a:cs typeface="Times New Roman"/>
                </a:rPr>
                <a:t>R</a:t>
              </a:r>
              <a:r>
                <a:rPr sz="1200" spc="0" dirty="0" smtClean="0">
                  <a:latin typeface="Times New Roman"/>
                  <a:cs typeface="Times New Roman"/>
                </a:rPr>
                <a:t>I</a:t>
              </a:r>
              <a:r>
                <a:rPr sz="1200" spc="-29" dirty="0" smtClean="0">
                  <a:latin typeface="Times New Roman"/>
                  <a:cs typeface="Times New Roman"/>
                </a:rPr>
                <a:t> </a:t>
              </a:r>
              <a:r>
                <a:rPr sz="1200" spc="0" dirty="0" smtClean="0">
                  <a:latin typeface="Times New Roman"/>
                  <a:cs typeface="Times New Roman"/>
                </a:rPr>
                <a:t>* RC * RD</a:t>
              </a:r>
              <a:endParaRPr sz="1200">
                <a:latin typeface="Times New Roman"/>
                <a:cs typeface="Times New Roman"/>
              </a:endParaRPr>
            </a:p>
            <a:p>
              <a:pPr marL="1696846" marR="1697253" algn="ctr">
                <a:lnSpc>
                  <a:spcPct val="95825"/>
                </a:lnSpc>
                <a:spcBef>
                  <a:spcPts val="1312"/>
                </a:spcBef>
              </a:pPr>
              <a:r>
                <a:rPr sz="1200" spc="0" dirty="0" smtClean="0">
                  <a:latin typeface="Times New Roman"/>
                  <a:cs typeface="Times New Roman"/>
                </a:rPr>
                <a:t>RA =</a:t>
              </a:r>
              <a:r>
                <a:rPr sz="1200" spc="-4" dirty="0" smtClean="0">
                  <a:latin typeface="Times New Roman"/>
                  <a:cs typeface="Times New Roman"/>
                </a:rPr>
                <a:t> </a:t>
              </a:r>
              <a:r>
                <a:rPr sz="1200" spc="0" dirty="0" smtClean="0">
                  <a:latin typeface="Times New Roman"/>
                  <a:cs typeface="Times New Roman"/>
                </a:rPr>
                <a:t>0.6844 * 0.2341 * 0.10</a:t>
              </a:r>
              <a:endParaRPr sz="1200">
                <a:latin typeface="Times New Roman"/>
                <a:cs typeface="Times New Roman"/>
              </a:endParaRPr>
            </a:p>
            <a:p>
              <a:pPr marL="2204339" marR="2205812" algn="ctr">
                <a:lnSpc>
                  <a:spcPct val="95825"/>
                </a:lnSpc>
                <a:spcBef>
                  <a:spcPts val="1380"/>
                </a:spcBef>
              </a:pPr>
              <a:r>
                <a:rPr sz="1200" spc="0" dirty="0" smtClean="0">
                  <a:latin typeface="Times New Roman"/>
                  <a:cs typeface="Times New Roman"/>
                </a:rPr>
                <a:t>RA =</a:t>
              </a:r>
              <a:r>
                <a:rPr sz="1200" spc="-4" dirty="0" smtClean="0">
                  <a:latin typeface="Times New Roman"/>
                  <a:cs typeface="Times New Roman"/>
                </a:rPr>
                <a:t> </a:t>
              </a:r>
              <a:r>
                <a:rPr sz="1200" spc="0" dirty="0" smtClean="0">
                  <a:latin typeface="Times New Roman"/>
                  <a:cs typeface="Times New Roman"/>
                </a:rPr>
                <a:t>1.60%</a:t>
              </a:r>
              <a:endParaRPr sz="1200">
                <a:latin typeface="Times New Roman"/>
                <a:cs typeface="Times New Roman"/>
              </a:endParaRPr>
            </a:p>
            <a:p>
              <a:pPr marL="68579" marR="46558" algn="just">
                <a:lnSpc>
                  <a:spcPct val="95825"/>
                </a:lnSpc>
                <a:spcBef>
                  <a:spcPts val="1380"/>
                </a:spcBef>
              </a:pPr>
              <a:r>
                <a:rPr sz="1200" spc="-14" dirty="0" smtClean="0">
                  <a:latin typeface="Times New Roman"/>
                  <a:cs typeface="Times New Roman"/>
                </a:rPr>
                <a:t>L</a:t>
              </a:r>
              <a:r>
                <a:rPr sz="1200" spc="0" dirty="0" smtClean="0">
                  <a:latin typeface="Times New Roman"/>
                  <a:cs typeface="Times New Roman"/>
                </a:rPr>
                <a:t>os</a:t>
              </a:r>
              <a:r>
                <a:rPr sz="1200" spc="8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69"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6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f</a:t>
              </a:r>
              <a:r>
                <a:rPr sz="1200" spc="-4" dirty="0" smtClean="0">
                  <a:latin typeface="Times New Roman"/>
                  <a:cs typeface="Times New Roman"/>
                </a:rPr>
                <a:t>re</a:t>
              </a:r>
              <a:r>
                <a:rPr sz="1200" spc="0" dirty="0" smtClean="0">
                  <a:latin typeface="Times New Roman"/>
                  <a:cs typeface="Times New Roman"/>
                </a:rPr>
                <a:t>n</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n</a:t>
              </a:r>
              <a:r>
                <a:rPr sz="1200" spc="69" dirty="0" smtClean="0">
                  <a:latin typeface="Times New Roman"/>
                  <a:cs typeface="Times New Roman"/>
                </a:rPr>
                <a:t> </a:t>
              </a:r>
              <a:r>
                <a:rPr sz="1200" spc="0" dirty="0" smtClean="0">
                  <a:latin typeface="Times New Roman"/>
                  <a:cs typeface="Times New Roman"/>
                </a:rPr>
                <a:t>a</a:t>
              </a:r>
              <a:r>
                <a:rPr sz="1200" spc="64"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7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a</a:t>
              </a:r>
              <a:r>
                <a:rPr sz="1200" spc="94" dirty="0" smtClean="0">
                  <a:latin typeface="Times New Roman"/>
                  <a:cs typeface="Times New Roman"/>
                </a:rPr>
                <a:t> </a:t>
              </a:r>
              <a:r>
                <a:rPr sz="1200" spc="0" dirty="0" smtClean="0">
                  <a:latin typeface="Times New Roman"/>
                  <a:cs typeface="Times New Roman"/>
                </a:rPr>
                <a:t>un</a:t>
              </a:r>
              <a:r>
                <a:rPr sz="1200" spc="69"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69" dirty="0" smtClean="0">
                  <a:latin typeface="Times New Roman"/>
                  <a:cs typeface="Times New Roman"/>
                </a:rPr>
                <a:t> </a:t>
              </a:r>
              <a:r>
                <a:rPr sz="1200" spc="0" dirty="0" smtClean="0">
                  <a:latin typeface="Times New Roman"/>
                  <a:cs typeface="Times New Roman"/>
                </a:rPr>
                <a:t>de</a:t>
              </a:r>
              <a:r>
                <a:rPr sz="1200" spc="7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a:t>
              </a:r>
              <a:r>
                <a:rPr sz="1200" spc="14" dirty="0" smtClean="0">
                  <a:latin typeface="Times New Roman"/>
                  <a:cs typeface="Times New Roman"/>
                </a:rPr>
                <a:t>i</a:t>
              </a:r>
              <a:r>
                <a:rPr sz="1200" spc="0" dirty="0" smtClean="0">
                  <a:latin typeface="Times New Roman"/>
                  <a:cs typeface="Times New Roman"/>
                </a:rPr>
                <a:t>toría</a:t>
              </a:r>
              <a:r>
                <a:rPr sz="1200" spc="6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a:p>
              <a:pPr marL="68579" marR="45747" algn="just">
                <a:lnSpc>
                  <a:spcPct val="95825"/>
                </a:lnSpc>
              </a:pPr>
              <a:r>
                <a:rPr sz="1200" spc="0" dirty="0" smtClean="0">
                  <a:latin typeface="Times New Roman"/>
                  <a:cs typeface="Times New Roman"/>
                </a:rPr>
                <a:t>1.60</a:t>
              </a:r>
              <a:r>
                <a:rPr sz="1200" spc="-4" dirty="0" smtClean="0">
                  <a:latin typeface="Times New Roman"/>
                  <a:cs typeface="Times New Roman"/>
                </a:rPr>
                <a:t>%</a:t>
              </a:r>
              <a:r>
                <a:rPr sz="1200" spc="0" dirty="0" smtClean="0">
                  <a:latin typeface="Times New Roman"/>
                  <a:cs typeface="Times New Roman"/>
                </a:rPr>
                <a:t>;</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a:t>
              </a:r>
              <a:r>
                <a:rPr sz="1200" spc="20" dirty="0" smtClean="0">
                  <a:latin typeface="Times New Roman"/>
                  <a:cs typeface="Times New Roman"/>
                </a:rPr>
                <a:t> </a:t>
              </a:r>
              <a:r>
                <a:rPr sz="1200" spc="0" dirty="0" smtClean="0">
                  <a:latin typeface="Times New Roman"/>
                  <a:cs typeface="Times New Roman"/>
                </a:rPr>
                <a:t>ha</a:t>
              </a:r>
              <a:r>
                <a:rPr sz="1200" spc="1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dido   los</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ontroles</a:t>
              </a:r>
              <a:r>
                <a:rPr sz="1200" spc="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rnos</a:t>
              </a:r>
              <a:r>
                <a:rPr sz="1200" spc="2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a:t>
              </a:r>
              <a:r>
                <a:rPr sz="1200" spc="4" dirty="0" smtClean="0">
                  <a:latin typeface="Times New Roman"/>
                  <a:cs typeface="Times New Roman"/>
                </a:rPr>
                <a:t> </a:t>
              </a:r>
              <a:r>
                <a:rPr sz="1200" spc="0" dirty="0" smtClean="0">
                  <a:latin typeface="Times New Roman"/>
                  <a:cs typeface="Times New Roman"/>
                </a:rPr>
                <a:t>los</a:t>
              </a:r>
              <a:r>
                <a:rPr sz="1200" spc="1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9" dirty="0" smtClean="0">
                  <a:latin typeface="Times New Roman"/>
                  <a:cs typeface="Times New Roman"/>
                </a:rPr>
                <a:t>d</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ientos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dos</a:t>
              </a:r>
              <a:r>
                <a:rPr sz="1200" spc="9"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19" dirty="0" smtClean="0">
                  <a:latin typeface="Times New Roman"/>
                  <a:cs typeface="Times New Roman"/>
                </a:rPr>
                <a:t> </a:t>
              </a:r>
              <a:r>
                <a:rPr sz="1200" spc="0" dirty="0" smtClean="0">
                  <a:latin typeface="Times New Roman"/>
                  <a:cs typeface="Times New Roman"/>
                </a:rPr>
                <a:t>y podría</a:t>
              </a:r>
              <a:r>
                <a:rPr sz="1200" spc="4" dirty="0" smtClean="0">
                  <a:latin typeface="Times New Roman"/>
                  <a:cs typeface="Times New Roman"/>
                </a:rPr>
                <a:t> </a:t>
              </a:r>
              <a:r>
                <a:rPr sz="1200" spc="0" dirty="0" smtClean="0">
                  <a:latin typeface="Times New Roman"/>
                  <a:cs typeface="Times New Roman"/>
                </a:rPr>
                <a:t>no</a:t>
              </a:r>
              <a:r>
                <a:rPr sz="1200" spc="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c</a:t>
              </a:r>
              <a:r>
                <a:rPr sz="1200" spc="0" dirty="0" smtClean="0">
                  <a:latin typeface="Times New Roman"/>
                  <a:cs typeface="Times New Roman"/>
                </a:rPr>
                <a:t>tado</a:t>
              </a:r>
              <a:r>
                <a:rPr sz="1200" spc="19"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smo.</a:t>
              </a:r>
              <a:r>
                <a:rPr sz="1200" spc="14" dirty="0" smtClean="0">
                  <a:latin typeface="Times New Roman"/>
                  <a:cs typeface="Times New Roman"/>
                </a:rPr>
                <a:t> </a:t>
              </a:r>
              <a:r>
                <a:rPr sz="1200" spc="0" dirty="0" smtClean="0">
                  <a:latin typeface="Times New Roman"/>
                  <a:cs typeface="Times New Roman"/>
                </a:rPr>
                <a:t>Es</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ec</a:t>
              </a:r>
              <a:r>
                <a:rPr sz="1200" spc="0" dirty="0" smtClean="0">
                  <a:latin typeface="Times New Roman"/>
                  <a:cs typeface="Times New Roman"/>
                </a:rPr>
                <a:t>ir</a:t>
              </a:r>
              <a:r>
                <a:rPr sz="1200" spc="9"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e una</a:t>
              </a:r>
              <a:r>
                <a:rPr sz="1200" spc="-4" dirty="0" smtClean="0">
                  <a:latin typeface="Times New Roman"/>
                  <a:cs typeface="Times New Roman"/>
                </a:rPr>
                <a:t> </a:t>
              </a:r>
              <a:r>
                <a:rPr sz="1200" spc="0" dirty="0" smtClean="0">
                  <a:latin typeface="Times New Roman"/>
                  <a:cs typeface="Times New Roman"/>
                </a:rPr>
                <a:t>pro</a:t>
              </a:r>
              <a:r>
                <a:rPr sz="1200" spc="-4" dirty="0" smtClean="0">
                  <a:latin typeface="Times New Roman"/>
                  <a:cs typeface="Times New Roman"/>
                </a:rPr>
                <a:t>ba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 d</a:t>
              </a:r>
              <a:r>
                <a:rPr sz="1200" spc="-4" dirty="0" smtClean="0">
                  <a:latin typeface="Times New Roman"/>
                  <a:cs typeface="Times New Roman"/>
                </a:rPr>
                <a:t>e</a:t>
              </a:r>
              <a:r>
                <a:rPr sz="1200" spc="0" dirty="0" smtClean="0">
                  <a:latin typeface="Times New Roman"/>
                  <a:cs typeface="Times New Roman"/>
                </a:rPr>
                <a:t>l 1.6</a:t>
              </a:r>
              <a:r>
                <a:rPr sz="1200" spc="14" dirty="0" smtClean="0">
                  <a:latin typeface="Times New Roman"/>
                  <a:cs typeface="Times New Roman"/>
                </a:rPr>
                <a:t>0</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un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9" dirty="0" smtClean="0">
                  <a:latin typeface="Times New Roman"/>
                  <a:cs typeface="Times New Roman"/>
                </a:rPr>
                <a:t>o</a:t>
              </a:r>
              <a:r>
                <a:rPr sz="1200" spc="0" dirty="0" smtClean="0">
                  <a:latin typeface="Times New Roman"/>
                  <a:cs typeface="Times New Roman"/>
                </a:rPr>
                <a:t>r</a:t>
              </a:r>
              <a:r>
                <a:rPr sz="1200" spc="4" dirty="0" smtClean="0">
                  <a:latin typeface="Times New Roman"/>
                  <a:cs typeface="Times New Roman"/>
                </a:rPr>
                <a:t> </a:t>
              </a:r>
              <a:r>
                <a:rPr sz="1200" spc="0" dirty="0" smtClean="0">
                  <a:latin typeface="Times New Roman"/>
                  <a:cs typeface="Times New Roman"/>
                </a:rPr>
                <a:t>mat</a:t>
              </a:r>
              <a:r>
                <a:rPr sz="1200" spc="-4" dirty="0" smtClean="0">
                  <a:latin typeface="Times New Roman"/>
                  <a:cs typeface="Times New Roman"/>
                </a:rPr>
                <a:t>e</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5" name="object 5"/>
            <p:cNvSpPr txBox="1"/>
            <p:nvPr/>
          </p:nvSpPr>
          <p:spPr>
            <a:xfrm>
              <a:off x="1371854" y="8628888"/>
              <a:ext cx="2521077"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892931" y="8628888"/>
              <a:ext cx="2704210" cy="18135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8810243"/>
              <a:ext cx="2521077"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892931" y="8810243"/>
              <a:ext cx="2704210"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51 Grupo"/>
          <p:cNvGrpSpPr/>
          <p:nvPr/>
        </p:nvGrpSpPr>
        <p:grpSpPr>
          <a:xfrm>
            <a:off x="2343785" y="900937"/>
            <a:ext cx="5225287" cy="8044942"/>
            <a:chOff x="1371854" y="900937"/>
            <a:chExt cx="5225287" cy="8044942"/>
          </a:xfrm>
        </p:grpSpPr>
        <p:sp>
          <p:nvSpPr>
            <p:cNvPr id="38" name="object 38"/>
            <p:cNvSpPr/>
            <p:nvPr/>
          </p:nvSpPr>
          <p:spPr>
            <a:xfrm>
              <a:off x="1390650" y="933450"/>
              <a:ext cx="847725" cy="438150"/>
            </a:xfrm>
            <a:prstGeom prst="rect">
              <a:avLst/>
            </a:prstGeom>
            <a:blipFill>
              <a:blip r:embed="rId2" cstate="print"/>
              <a:stretch>
                <a:fillRect/>
              </a:stretch>
            </a:blipFill>
          </p:spPr>
          <p:txBody>
            <a:bodyPr wrap="square" lIns="0" tIns="0" rIns="0" bIns="0" rtlCol="0">
              <a:noAutofit/>
            </a:bodyPr>
            <a:lstStyle/>
            <a:p>
              <a:endParaRPr/>
            </a:p>
          </p:txBody>
        </p:sp>
        <p:sp>
          <p:nvSpPr>
            <p:cNvPr id="39" name="object 39"/>
            <p:cNvSpPr/>
            <p:nvPr/>
          </p:nvSpPr>
          <p:spPr>
            <a:xfrm>
              <a:off x="1374902" y="903985"/>
              <a:ext cx="5219065" cy="0"/>
            </a:xfrm>
            <a:custGeom>
              <a:avLst/>
              <a:gdLst/>
              <a:ahLst/>
              <a:cxnLst/>
              <a:rect l="l" t="t" r="r" b="b"/>
              <a:pathLst>
                <a:path w="5219065">
                  <a:moveTo>
                    <a:pt x="0" y="0"/>
                  </a:moveTo>
                  <a:lnTo>
                    <a:pt x="5219065"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1374902" y="1961642"/>
              <a:ext cx="5219065" cy="0"/>
            </a:xfrm>
            <a:custGeom>
              <a:avLst/>
              <a:gdLst/>
              <a:ahLst/>
              <a:cxnLst/>
              <a:rect l="l" t="t" r="r" b="b"/>
              <a:pathLst>
                <a:path w="5219065">
                  <a:moveTo>
                    <a:pt x="0" y="0"/>
                  </a:moveTo>
                  <a:lnTo>
                    <a:pt x="5219065"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1374902" y="8578595"/>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42" name="object 42"/>
            <p:cNvSpPr/>
            <p:nvPr/>
          </p:nvSpPr>
          <p:spPr>
            <a:xfrm>
              <a:off x="3895979" y="8578595"/>
              <a:ext cx="2698115" cy="0"/>
            </a:xfrm>
            <a:custGeom>
              <a:avLst/>
              <a:gdLst/>
              <a:ahLst/>
              <a:cxnLst/>
              <a:rect l="l" t="t" r="r" b="b"/>
              <a:pathLst>
                <a:path w="2698115">
                  <a:moveTo>
                    <a:pt x="0" y="0"/>
                  </a:moveTo>
                  <a:lnTo>
                    <a:pt x="2698115" y="0"/>
                  </a:lnTo>
                </a:path>
              </a:pathLst>
            </a:custGeom>
            <a:ln w="7366">
              <a:solidFill>
                <a:srgbClr val="000000"/>
              </a:solidFill>
            </a:ln>
          </p:spPr>
          <p:txBody>
            <a:bodyPr wrap="square" lIns="0" tIns="0" rIns="0" bIns="0" rtlCol="0">
              <a:noAutofit/>
            </a:bodyPr>
            <a:lstStyle/>
            <a:p>
              <a:endParaRPr/>
            </a:p>
          </p:txBody>
        </p:sp>
        <p:sp>
          <p:nvSpPr>
            <p:cNvPr id="43" name="object 43"/>
            <p:cNvSpPr/>
            <p:nvPr/>
          </p:nvSpPr>
          <p:spPr>
            <a:xfrm>
              <a:off x="1374902" y="8759952"/>
              <a:ext cx="2514854" cy="0"/>
            </a:xfrm>
            <a:custGeom>
              <a:avLst/>
              <a:gdLst/>
              <a:ahLst/>
              <a:cxnLst/>
              <a:rect l="l" t="t" r="r" b="b"/>
              <a:pathLst>
                <a:path w="2514854">
                  <a:moveTo>
                    <a:pt x="0" y="0"/>
                  </a:moveTo>
                  <a:lnTo>
                    <a:pt x="2514854" y="0"/>
                  </a:lnTo>
                </a:path>
              </a:pathLst>
            </a:custGeom>
            <a:ln w="7365">
              <a:solidFill>
                <a:srgbClr val="000000"/>
              </a:solidFill>
            </a:ln>
          </p:spPr>
          <p:txBody>
            <a:bodyPr wrap="square" lIns="0" tIns="0" rIns="0" bIns="0" rtlCol="0">
              <a:noAutofit/>
            </a:bodyPr>
            <a:lstStyle/>
            <a:p>
              <a:endParaRPr/>
            </a:p>
          </p:txBody>
        </p:sp>
        <p:sp>
          <p:nvSpPr>
            <p:cNvPr id="44" name="object 44"/>
            <p:cNvSpPr/>
            <p:nvPr/>
          </p:nvSpPr>
          <p:spPr>
            <a:xfrm>
              <a:off x="3895979" y="8759952"/>
              <a:ext cx="2698115" cy="0"/>
            </a:xfrm>
            <a:custGeom>
              <a:avLst/>
              <a:gdLst/>
              <a:ahLst/>
              <a:cxnLst/>
              <a:rect l="l" t="t" r="r" b="b"/>
              <a:pathLst>
                <a:path w="2698115">
                  <a:moveTo>
                    <a:pt x="0" y="0"/>
                  </a:moveTo>
                  <a:lnTo>
                    <a:pt x="2698115" y="0"/>
                  </a:lnTo>
                </a:path>
              </a:pathLst>
            </a:custGeom>
            <a:ln w="7365">
              <a:solidFill>
                <a:srgbClr val="000000"/>
              </a:solidFill>
            </a:ln>
          </p:spPr>
          <p:txBody>
            <a:bodyPr wrap="square" lIns="0" tIns="0" rIns="0" bIns="0" rtlCol="0">
              <a:noAutofit/>
            </a:bodyPr>
            <a:lstStyle/>
            <a:p>
              <a:endParaRPr/>
            </a:p>
          </p:txBody>
        </p:sp>
        <p:sp>
          <p:nvSpPr>
            <p:cNvPr id="45" name="object 45"/>
            <p:cNvSpPr/>
            <p:nvPr/>
          </p:nvSpPr>
          <p:spPr>
            <a:xfrm>
              <a:off x="1371854" y="900937"/>
              <a:ext cx="0" cy="8044941"/>
            </a:xfrm>
            <a:custGeom>
              <a:avLst/>
              <a:gdLst/>
              <a:ahLst/>
              <a:cxnLst/>
              <a:rect l="l" t="t" r="r" b="b"/>
              <a:pathLst>
                <a:path h="8044941">
                  <a:moveTo>
                    <a:pt x="0" y="0"/>
                  </a:moveTo>
                  <a:lnTo>
                    <a:pt x="0" y="8044941"/>
                  </a:lnTo>
                </a:path>
              </a:pathLst>
            </a:custGeom>
            <a:ln w="7366">
              <a:solidFill>
                <a:srgbClr val="000000"/>
              </a:solidFill>
            </a:ln>
          </p:spPr>
          <p:txBody>
            <a:bodyPr wrap="square" lIns="0" tIns="0" rIns="0" bIns="0" rtlCol="0">
              <a:noAutofit/>
            </a:bodyPr>
            <a:lstStyle/>
            <a:p>
              <a:endParaRPr/>
            </a:p>
          </p:txBody>
        </p:sp>
        <p:sp>
          <p:nvSpPr>
            <p:cNvPr id="46" name="object 46"/>
            <p:cNvSpPr/>
            <p:nvPr/>
          </p:nvSpPr>
          <p:spPr>
            <a:xfrm>
              <a:off x="1374902" y="8942831"/>
              <a:ext cx="2514854" cy="0"/>
            </a:xfrm>
            <a:custGeom>
              <a:avLst/>
              <a:gdLst/>
              <a:ahLst/>
              <a:cxnLst/>
              <a:rect l="l" t="t" r="r" b="b"/>
              <a:pathLst>
                <a:path w="2514854">
                  <a:moveTo>
                    <a:pt x="0" y="0"/>
                  </a:moveTo>
                  <a:lnTo>
                    <a:pt x="2514854"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3892931" y="8575547"/>
              <a:ext cx="0" cy="370332"/>
            </a:xfrm>
            <a:custGeom>
              <a:avLst/>
              <a:gdLst/>
              <a:ahLst/>
              <a:cxnLst/>
              <a:rect l="l" t="t" r="r" b="b"/>
              <a:pathLst>
                <a:path h="370332">
                  <a:moveTo>
                    <a:pt x="0" y="0"/>
                  </a:moveTo>
                  <a:lnTo>
                    <a:pt x="0" y="370332"/>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3895979" y="8942831"/>
              <a:ext cx="2698115" cy="0"/>
            </a:xfrm>
            <a:custGeom>
              <a:avLst/>
              <a:gdLst/>
              <a:ahLst/>
              <a:cxnLst/>
              <a:rect l="l" t="t" r="r" b="b"/>
              <a:pathLst>
                <a:path w="2698115">
                  <a:moveTo>
                    <a:pt x="0" y="0"/>
                  </a:moveTo>
                  <a:lnTo>
                    <a:pt x="2698115" y="0"/>
                  </a:lnTo>
                </a:path>
              </a:pathLst>
            </a:custGeom>
            <a:ln w="7366">
              <a:solidFill>
                <a:srgbClr val="000000"/>
              </a:solidFill>
            </a:ln>
          </p:spPr>
          <p:txBody>
            <a:bodyPr wrap="square" lIns="0" tIns="0" rIns="0" bIns="0" rtlCol="0">
              <a:noAutofit/>
            </a:bodyPr>
            <a:lstStyle/>
            <a:p>
              <a:endParaRPr/>
            </a:p>
          </p:txBody>
        </p:sp>
        <p:sp>
          <p:nvSpPr>
            <p:cNvPr id="49" name="object 49"/>
            <p:cNvSpPr/>
            <p:nvPr/>
          </p:nvSpPr>
          <p:spPr>
            <a:xfrm>
              <a:off x="6597141" y="900938"/>
              <a:ext cx="0" cy="8044941"/>
            </a:xfrm>
            <a:custGeom>
              <a:avLst/>
              <a:gdLst/>
              <a:ahLst/>
              <a:cxnLst/>
              <a:rect l="l" t="t" r="r" b="b"/>
              <a:pathLst>
                <a:path h="8044941">
                  <a:moveTo>
                    <a:pt x="0" y="0"/>
                  </a:moveTo>
                  <a:lnTo>
                    <a:pt x="0" y="8044941"/>
                  </a:lnTo>
                </a:path>
              </a:pathLst>
            </a:custGeom>
            <a:ln w="7365">
              <a:solidFill>
                <a:srgbClr val="000000"/>
              </a:solidFill>
            </a:ln>
          </p:spPr>
          <p:txBody>
            <a:bodyPr wrap="square" lIns="0" tIns="0" rIns="0" bIns="0" rtlCol="0">
              <a:noAutofit/>
            </a:bodyPr>
            <a:lstStyle/>
            <a:p>
              <a:endParaRPr/>
            </a:p>
          </p:txBody>
        </p:sp>
        <p:sp>
          <p:nvSpPr>
            <p:cNvPr id="50" name="object 50"/>
            <p:cNvSpPr/>
            <p:nvPr/>
          </p:nvSpPr>
          <p:spPr>
            <a:xfrm>
              <a:off x="5911850" y="933450"/>
              <a:ext cx="621665" cy="590550"/>
            </a:xfrm>
            <a:custGeom>
              <a:avLst/>
              <a:gdLst/>
              <a:ahLst/>
              <a:cxnLst/>
              <a:rect l="l" t="t" r="r" b="b"/>
              <a:pathLst>
                <a:path w="621665" h="590550">
                  <a:moveTo>
                    <a:pt x="0" y="590550"/>
                  </a:moveTo>
                  <a:lnTo>
                    <a:pt x="621665" y="590550"/>
                  </a:lnTo>
                  <a:lnTo>
                    <a:pt x="621665" y="0"/>
                  </a:lnTo>
                  <a:lnTo>
                    <a:pt x="0" y="0"/>
                  </a:lnTo>
                  <a:lnTo>
                    <a:pt x="0" y="590550"/>
                  </a:lnTo>
                  <a:close/>
                </a:path>
              </a:pathLst>
            </a:custGeom>
            <a:ln w="9525">
              <a:solidFill>
                <a:srgbClr val="000000"/>
              </a:solidFill>
            </a:ln>
          </p:spPr>
          <p:txBody>
            <a:bodyPr wrap="square" lIns="0" tIns="0" rIns="0" bIns="0" rtlCol="0">
              <a:noAutofit/>
            </a:bodyPr>
            <a:lstStyle/>
            <a:p>
              <a:endParaRPr/>
            </a:p>
          </p:txBody>
        </p:sp>
        <p:sp>
          <p:nvSpPr>
            <p:cNvPr id="51" name="object 51"/>
            <p:cNvSpPr/>
            <p:nvPr/>
          </p:nvSpPr>
          <p:spPr>
            <a:xfrm>
              <a:off x="5916168" y="982979"/>
              <a:ext cx="612647" cy="490727"/>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txBox="1"/>
            <p:nvPr/>
          </p:nvSpPr>
          <p:spPr>
            <a:xfrm>
              <a:off x="6086094" y="1167129"/>
              <a:ext cx="297380"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PE</a:t>
              </a:r>
              <a:r>
                <a:rPr sz="1650" b="1" spc="-4" baseline="2482" dirty="0" smtClean="0">
                  <a:solidFill>
                    <a:srgbClr val="FF0000"/>
                  </a:solidFill>
                  <a:latin typeface="Calibri"/>
                  <a:cs typeface="Calibri"/>
                </a:rPr>
                <a:t>.</a:t>
              </a:r>
              <a:r>
                <a:rPr sz="1650" b="1" spc="0" baseline="2482" dirty="0" smtClean="0">
                  <a:solidFill>
                    <a:srgbClr val="FF0000"/>
                  </a:solidFill>
                  <a:latin typeface="Calibri"/>
                  <a:cs typeface="Calibri"/>
                </a:rPr>
                <a:t>4</a:t>
              </a:r>
              <a:endParaRPr sz="1100">
                <a:latin typeface="Calibri"/>
                <a:cs typeface="Calibri"/>
              </a:endParaRPr>
            </a:p>
          </p:txBody>
        </p:sp>
        <p:sp>
          <p:nvSpPr>
            <p:cNvPr id="21" name="object 21"/>
            <p:cNvSpPr txBox="1"/>
            <p:nvPr/>
          </p:nvSpPr>
          <p:spPr>
            <a:xfrm>
              <a:off x="3168523" y="1437689"/>
              <a:ext cx="1842770" cy="177800"/>
            </a:xfrm>
            <a:prstGeom prst="rect">
              <a:avLst/>
            </a:prstGeom>
          </p:spPr>
          <p:txBody>
            <a:bodyPr wrap="square" lIns="0" tIns="0" rIns="0" bIns="0" rtlCol="0">
              <a:noAutofit/>
            </a:bodyPr>
            <a:lstStyle/>
            <a:p>
              <a:pPr marL="12700">
                <a:lnSpc>
                  <a:spcPts val="1325"/>
                </a:lnSpc>
                <a:spcBef>
                  <a:spcPts val="66"/>
                </a:spcBef>
              </a:pPr>
              <a:r>
                <a:rPr sz="1200" b="1" spc="-4" dirty="0" smtClean="0">
                  <a:latin typeface="Times New Roman"/>
                  <a:cs typeface="Times New Roman"/>
                </a:rPr>
                <a:t>M</a:t>
              </a:r>
              <a:r>
                <a:rPr sz="1200" b="1" spc="0" dirty="0" smtClean="0">
                  <a:latin typeface="Times New Roman"/>
                  <a:cs typeface="Times New Roman"/>
                </a:rPr>
                <a:t>EDI</a:t>
              </a:r>
              <a:r>
                <a:rPr sz="1200" b="1" spc="-4" dirty="0" smtClean="0">
                  <a:latin typeface="Times New Roman"/>
                  <a:cs typeface="Times New Roman"/>
                </a:rPr>
                <a:t>C</a:t>
              </a:r>
              <a:r>
                <a:rPr sz="1200" b="1" spc="0" dirty="0" smtClean="0">
                  <a:latin typeface="Times New Roman"/>
                  <a:cs typeface="Times New Roman"/>
                </a:rPr>
                <a:t>IÓN DEL</a:t>
              </a:r>
              <a:r>
                <a:rPr sz="1200" b="1" spc="4" dirty="0" smtClean="0">
                  <a:latin typeface="Times New Roman"/>
                  <a:cs typeface="Times New Roman"/>
                </a:rPr>
                <a:t> </a:t>
              </a:r>
              <a:r>
                <a:rPr sz="1200" b="1" spc="0" dirty="0" smtClean="0">
                  <a:latin typeface="Times New Roman"/>
                  <a:cs typeface="Times New Roman"/>
                </a:rPr>
                <a:t>RIE</a:t>
              </a:r>
              <a:r>
                <a:rPr sz="1200" b="1" spc="4" dirty="0" smtClean="0">
                  <a:latin typeface="Times New Roman"/>
                  <a:cs typeface="Times New Roman"/>
                </a:rPr>
                <a:t>S</a:t>
              </a:r>
              <a:r>
                <a:rPr sz="1200" b="1" spc="-9" dirty="0" smtClean="0">
                  <a:latin typeface="Times New Roman"/>
                  <a:cs typeface="Times New Roman"/>
                </a:rPr>
                <a:t>G</a:t>
              </a:r>
              <a:r>
                <a:rPr sz="1200" b="1" spc="0" dirty="0" smtClean="0">
                  <a:latin typeface="Times New Roman"/>
                  <a:cs typeface="Times New Roman"/>
                </a:rPr>
                <a:t>O</a:t>
              </a:r>
              <a:endParaRPr sz="1200">
                <a:latin typeface="Times New Roman"/>
                <a:cs typeface="Times New Roman"/>
              </a:endParaRPr>
            </a:p>
          </p:txBody>
        </p:sp>
        <p:sp>
          <p:nvSpPr>
            <p:cNvPr id="20" name="object 20"/>
            <p:cNvSpPr txBox="1"/>
            <p:nvPr/>
          </p:nvSpPr>
          <p:spPr>
            <a:xfrm>
              <a:off x="1705610" y="3545459"/>
              <a:ext cx="2675254" cy="181355"/>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380865" y="3545459"/>
              <a:ext cx="1880996" cy="181355"/>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1705610" y="3726815"/>
              <a:ext cx="2675254" cy="531876"/>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380865" y="3726815"/>
              <a:ext cx="1880996" cy="531876"/>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371854" y="903985"/>
              <a:ext cx="4544489" cy="620014"/>
            </a:xfrm>
            <a:prstGeom prst="rect">
              <a:avLst/>
            </a:prstGeom>
          </p:spPr>
          <p:txBody>
            <a:bodyPr wrap="square" lIns="0" tIns="0" rIns="0" bIns="0" rtlCol="0">
              <a:noAutofit/>
            </a:bodyPr>
            <a:lstStyle/>
            <a:p>
              <a:pPr marR="4493">
                <a:lnSpc>
                  <a:spcPts val="1300"/>
                </a:lnSpc>
                <a:spcBef>
                  <a:spcPts val="87"/>
                </a:spcBef>
              </a:pPr>
              <a:endParaRPr sz="1300"/>
            </a:p>
            <a:p>
              <a:pPr marL="932688" indent="364616">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9" name="object 9"/>
            <p:cNvSpPr txBox="1"/>
            <p:nvPr/>
          </p:nvSpPr>
          <p:spPr>
            <a:xfrm>
              <a:off x="5911850" y="903985"/>
              <a:ext cx="621665" cy="620014"/>
            </a:xfrm>
            <a:prstGeom prst="rect">
              <a:avLst/>
            </a:prstGeom>
          </p:spPr>
          <p:txBody>
            <a:bodyPr wrap="square" lIns="0" tIns="0" rIns="0" bIns="0" rtlCol="0">
              <a:noAutofit/>
            </a:bodyPr>
            <a:lstStyle/>
            <a:p>
              <a:pPr>
                <a:lnSpc>
                  <a:spcPts val="600"/>
                </a:lnSpc>
                <a:spcBef>
                  <a:spcPts val="8"/>
                </a:spcBef>
              </a:pPr>
              <a:endParaRPr sz="600"/>
            </a:p>
            <a:p>
              <a:pPr marL="163728" marR="162064" algn="ctr">
                <a:lnSpc>
                  <a:spcPct val="101725"/>
                </a:lnSpc>
              </a:pPr>
              <a:r>
                <a:rPr sz="1100" b="1" spc="0" dirty="0" smtClean="0">
                  <a:latin typeface="Calibri"/>
                  <a:cs typeface="Calibri"/>
                </a:rPr>
                <a:t>REF.</a:t>
              </a:r>
              <a:endParaRPr sz="1100">
                <a:latin typeface="Calibri"/>
                <a:cs typeface="Calibri"/>
              </a:endParaRPr>
            </a:p>
            <a:p>
              <a:pPr marL="182343" marR="179226" algn="ctr">
                <a:lnSpc>
                  <a:spcPct val="101725"/>
                </a:lnSpc>
                <a:spcBef>
                  <a:spcPts val="1357"/>
                </a:spcBef>
              </a:pPr>
              <a:r>
                <a:rPr sz="1100" b="1" spc="4" dirty="0" smtClean="0">
                  <a:solidFill>
                    <a:srgbClr val="FF0000"/>
                  </a:solidFill>
                  <a:latin typeface="Calibri"/>
                  <a:cs typeface="Calibri"/>
                </a:rPr>
                <a:t>2</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8" name="object 8"/>
            <p:cNvSpPr txBox="1"/>
            <p:nvPr/>
          </p:nvSpPr>
          <p:spPr>
            <a:xfrm>
              <a:off x="6533515" y="903985"/>
              <a:ext cx="63626" cy="620014"/>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371854" y="1524000"/>
              <a:ext cx="5225287" cy="437642"/>
            </a:xfrm>
            <a:prstGeom prst="rect">
              <a:avLst/>
            </a:prstGeom>
          </p:spPr>
          <p:txBody>
            <a:bodyPr wrap="square" lIns="0" tIns="0" rIns="0" bIns="0" rtlCol="0">
              <a:noAutofit/>
            </a:bodyPr>
            <a:lstStyle/>
            <a:p>
              <a:pPr>
                <a:lnSpc>
                  <a:spcPts val="600"/>
                </a:lnSpc>
                <a:spcBef>
                  <a:spcPts val="45"/>
                </a:spcBef>
              </a:pPr>
              <a:endParaRPr sz="600"/>
            </a:p>
            <a:p>
              <a:pPr marL="890015">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6" name="object 6"/>
            <p:cNvSpPr txBox="1"/>
            <p:nvPr/>
          </p:nvSpPr>
          <p:spPr>
            <a:xfrm>
              <a:off x="1371854" y="1961642"/>
              <a:ext cx="5225287" cy="6616953"/>
            </a:xfrm>
            <a:prstGeom prst="rect">
              <a:avLst/>
            </a:prstGeom>
          </p:spPr>
          <p:txBody>
            <a:bodyPr wrap="square" lIns="0" tIns="0" rIns="0" bIns="0" rtlCol="0">
              <a:noAutofit/>
            </a:bodyPr>
            <a:lstStyle/>
            <a:p>
              <a:pPr>
                <a:lnSpc>
                  <a:spcPts val="500"/>
                </a:lnSpc>
                <a:spcBef>
                  <a:spcPts val="30"/>
                </a:spcBef>
              </a:pPr>
              <a:endParaRPr sz="500" dirty="0"/>
            </a:p>
            <a:p>
              <a:pPr marL="1184593" marR="1186981" algn="ctr">
                <a:lnSpc>
                  <a:spcPct val="95825"/>
                </a:lnSpc>
                <a:spcBef>
                  <a:spcPts val="5000"/>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dirty="0">
                <a:latin typeface="Times New Roman"/>
                <a:cs typeface="Times New Roman"/>
              </a:endParaRPr>
            </a:p>
          </p:txBody>
        </p:sp>
        <p:sp>
          <p:nvSpPr>
            <p:cNvPr id="5" name="object 5"/>
            <p:cNvSpPr txBox="1"/>
            <p:nvPr/>
          </p:nvSpPr>
          <p:spPr>
            <a:xfrm>
              <a:off x="1371854" y="8578595"/>
              <a:ext cx="2521077"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892931" y="8578595"/>
              <a:ext cx="2704210"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sp>
          <p:nvSpPr>
            <p:cNvPr id="3" name="object 3"/>
            <p:cNvSpPr txBox="1"/>
            <p:nvPr/>
          </p:nvSpPr>
          <p:spPr>
            <a:xfrm>
              <a:off x="1371854" y="8759952"/>
              <a:ext cx="2521077" cy="182879"/>
            </a:xfrm>
            <a:prstGeom prst="rect">
              <a:avLst/>
            </a:prstGeom>
          </p:spPr>
          <p:txBody>
            <a:bodyPr wrap="square" lIns="0" tIns="0" rIns="0" bIns="0" rtlCol="0">
              <a:noAutofit/>
            </a:bodyPr>
            <a:lstStyle/>
            <a:p>
              <a:pPr marL="68579">
                <a:lnSpc>
                  <a:spcPts val="137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892931" y="8759952"/>
              <a:ext cx="2704210" cy="182879"/>
            </a:xfrm>
            <a:prstGeom prst="rect">
              <a:avLst/>
            </a:prstGeom>
          </p:spPr>
          <p:txBody>
            <a:bodyPr wrap="square" lIns="0" tIns="0" rIns="0" bIns="0" rtlCol="0">
              <a:noAutofit/>
            </a:bodyPr>
            <a:lstStyle/>
            <a:p>
              <a:pPr marL="68579">
                <a:lnSpc>
                  <a:spcPts val="137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19/12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0" t="41884" r="41889" b="26399"/>
            <a:stretch/>
          </p:blipFill>
          <p:spPr bwMode="auto">
            <a:xfrm>
              <a:off x="1780631" y="3726814"/>
              <a:ext cx="4517624" cy="232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72716" y="1649625"/>
            <a:ext cx="8717280" cy="6035040"/>
          </a:xfrm>
        </p:spPr>
        <p:txBody>
          <a:bodyPr/>
          <a:lstStyle/>
          <a:p>
            <a:pPr marL="0" indent="0">
              <a:buNone/>
            </a:pPr>
            <a:r>
              <a:rPr lang="es-EC" b="1" dirty="0" smtClean="0"/>
              <a:t>Reseña histórica</a:t>
            </a:r>
          </a:p>
          <a:p>
            <a:pPr marL="0" indent="0">
              <a:buNone/>
            </a:pPr>
            <a:endParaRPr lang="es-EC" b="1" dirty="0"/>
          </a:p>
          <a:p>
            <a:endParaRPr lang="es-EC" dirty="0"/>
          </a:p>
        </p:txBody>
      </p:sp>
      <p:graphicFrame>
        <p:nvGraphicFramePr>
          <p:cNvPr id="4" name="3 Diagrama"/>
          <p:cNvGraphicFramePr/>
          <p:nvPr>
            <p:extLst>
              <p:ext uri="{D42A27DB-BD31-4B8C-83A1-F6EECF244321}">
                <p14:modId xmlns:p14="http://schemas.microsoft.com/office/powerpoint/2010/main" val="445791875"/>
              </p:ext>
            </p:extLst>
          </p:nvPr>
        </p:nvGraphicFramePr>
        <p:xfrm>
          <a:off x="197463" y="2283295"/>
          <a:ext cx="9227266" cy="7181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extLst>
              <a:ext uri="{28A0092B-C50C-407E-A947-70E740481C1C}">
                <a14:useLocalDpi xmlns:a14="http://schemas.microsoft.com/office/drawing/2010/main" val="0"/>
              </a:ext>
            </a:extLst>
          </a:blip>
          <a:srcRect/>
          <a:stretch>
            <a:fillRect/>
          </a:stretch>
        </p:blipFill>
        <p:spPr bwMode="auto">
          <a:xfrm>
            <a:off x="6930211" y="5240424"/>
            <a:ext cx="2248897" cy="2092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395" y="6507765"/>
            <a:ext cx="2290025" cy="206308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74121" y="487895"/>
            <a:ext cx="1614571" cy="232312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363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162 Grupo"/>
          <p:cNvGrpSpPr/>
          <p:nvPr/>
        </p:nvGrpSpPr>
        <p:grpSpPr>
          <a:xfrm>
            <a:off x="2327066" y="1146383"/>
            <a:ext cx="5638546" cy="7462519"/>
            <a:chOff x="1371854" y="1870202"/>
            <a:chExt cx="5452363" cy="7268717"/>
          </a:xfrm>
        </p:grpSpPr>
        <p:sp>
          <p:nvSpPr>
            <p:cNvPr id="71" name="object 71"/>
            <p:cNvSpPr/>
            <p:nvPr/>
          </p:nvSpPr>
          <p:spPr>
            <a:xfrm>
              <a:off x="1374902" y="1873250"/>
              <a:ext cx="5446141" cy="0"/>
            </a:xfrm>
            <a:custGeom>
              <a:avLst/>
              <a:gdLst/>
              <a:ahLst/>
              <a:cxnLst/>
              <a:rect l="l" t="t" r="r" b="b"/>
              <a:pathLst>
                <a:path w="5446141">
                  <a:moveTo>
                    <a:pt x="0" y="0"/>
                  </a:moveTo>
                  <a:lnTo>
                    <a:pt x="5446141" y="0"/>
                  </a:lnTo>
                </a:path>
              </a:pathLst>
            </a:custGeom>
            <a:ln w="7366">
              <a:solidFill>
                <a:srgbClr val="000000"/>
              </a:solidFill>
            </a:ln>
          </p:spPr>
          <p:txBody>
            <a:bodyPr wrap="square" lIns="0" tIns="0" rIns="0" bIns="0" rtlCol="0">
              <a:noAutofit/>
            </a:bodyPr>
            <a:lstStyle/>
            <a:p>
              <a:endParaRPr/>
            </a:p>
          </p:txBody>
        </p:sp>
        <p:sp>
          <p:nvSpPr>
            <p:cNvPr id="72" name="object 72"/>
            <p:cNvSpPr/>
            <p:nvPr/>
          </p:nvSpPr>
          <p:spPr>
            <a:xfrm>
              <a:off x="1374902" y="2755646"/>
              <a:ext cx="417576" cy="0"/>
            </a:xfrm>
            <a:custGeom>
              <a:avLst/>
              <a:gdLst/>
              <a:ahLst/>
              <a:cxnLst/>
              <a:rect l="l" t="t" r="r" b="b"/>
              <a:pathLst>
                <a:path w="417576">
                  <a:moveTo>
                    <a:pt x="0" y="0"/>
                  </a:moveTo>
                  <a:lnTo>
                    <a:pt x="417576" y="0"/>
                  </a:lnTo>
                </a:path>
              </a:pathLst>
            </a:custGeom>
            <a:ln w="7366">
              <a:solidFill>
                <a:srgbClr val="000000"/>
              </a:solidFill>
            </a:ln>
          </p:spPr>
          <p:txBody>
            <a:bodyPr wrap="square" lIns="0" tIns="0" rIns="0" bIns="0" rtlCol="0">
              <a:noAutofit/>
            </a:bodyPr>
            <a:lstStyle/>
            <a:p>
              <a:endParaRPr/>
            </a:p>
          </p:txBody>
        </p:sp>
        <p:sp>
          <p:nvSpPr>
            <p:cNvPr id="73" name="object 73"/>
            <p:cNvSpPr/>
            <p:nvPr/>
          </p:nvSpPr>
          <p:spPr>
            <a:xfrm>
              <a:off x="1798574" y="2755646"/>
              <a:ext cx="1294130" cy="0"/>
            </a:xfrm>
            <a:custGeom>
              <a:avLst/>
              <a:gdLst/>
              <a:ahLst/>
              <a:cxnLst/>
              <a:rect l="l" t="t" r="r" b="b"/>
              <a:pathLst>
                <a:path w="1294130">
                  <a:moveTo>
                    <a:pt x="0" y="0"/>
                  </a:moveTo>
                  <a:lnTo>
                    <a:pt x="1294130" y="0"/>
                  </a:lnTo>
                </a:path>
              </a:pathLst>
            </a:custGeom>
            <a:ln w="7366">
              <a:solidFill>
                <a:srgbClr val="000000"/>
              </a:solidFill>
            </a:ln>
          </p:spPr>
          <p:txBody>
            <a:bodyPr wrap="square" lIns="0" tIns="0" rIns="0" bIns="0" rtlCol="0">
              <a:noAutofit/>
            </a:bodyPr>
            <a:lstStyle/>
            <a:p>
              <a:endParaRPr/>
            </a:p>
          </p:txBody>
        </p:sp>
        <p:sp>
          <p:nvSpPr>
            <p:cNvPr id="74" name="object 74"/>
            <p:cNvSpPr/>
            <p:nvPr/>
          </p:nvSpPr>
          <p:spPr>
            <a:xfrm>
              <a:off x="3098927" y="2755646"/>
              <a:ext cx="408431" cy="0"/>
            </a:xfrm>
            <a:custGeom>
              <a:avLst/>
              <a:gdLst/>
              <a:ahLst/>
              <a:cxnLst/>
              <a:rect l="l" t="t" r="r" b="b"/>
              <a:pathLst>
                <a:path w="408431">
                  <a:moveTo>
                    <a:pt x="0" y="0"/>
                  </a:moveTo>
                  <a:lnTo>
                    <a:pt x="408431" y="0"/>
                  </a:lnTo>
                </a:path>
              </a:pathLst>
            </a:custGeom>
            <a:ln w="7366">
              <a:solidFill>
                <a:srgbClr val="000000"/>
              </a:solidFill>
            </a:ln>
          </p:spPr>
          <p:txBody>
            <a:bodyPr wrap="square" lIns="0" tIns="0" rIns="0" bIns="0" rtlCol="0">
              <a:noAutofit/>
            </a:bodyPr>
            <a:lstStyle/>
            <a:p>
              <a:endParaRPr/>
            </a:p>
          </p:txBody>
        </p:sp>
        <p:sp>
          <p:nvSpPr>
            <p:cNvPr id="75" name="object 75"/>
            <p:cNvSpPr/>
            <p:nvPr/>
          </p:nvSpPr>
          <p:spPr>
            <a:xfrm>
              <a:off x="3513454" y="2755646"/>
              <a:ext cx="986332" cy="0"/>
            </a:xfrm>
            <a:custGeom>
              <a:avLst/>
              <a:gdLst/>
              <a:ahLst/>
              <a:cxnLst/>
              <a:rect l="l" t="t" r="r" b="b"/>
              <a:pathLst>
                <a:path w="986332">
                  <a:moveTo>
                    <a:pt x="0" y="0"/>
                  </a:moveTo>
                  <a:lnTo>
                    <a:pt x="986332" y="0"/>
                  </a:lnTo>
                </a:path>
              </a:pathLst>
            </a:custGeom>
            <a:ln w="7366">
              <a:solidFill>
                <a:srgbClr val="000000"/>
              </a:solidFill>
            </a:ln>
          </p:spPr>
          <p:txBody>
            <a:bodyPr wrap="square" lIns="0" tIns="0" rIns="0" bIns="0" rtlCol="0">
              <a:noAutofit/>
            </a:bodyPr>
            <a:lstStyle/>
            <a:p>
              <a:endParaRPr/>
            </a:p>
          </p:txBody>
        </p:sp>
        <p:sp>
          <p:nvSpPr>
            <p:cNvPr id="76" name="object 76"/>
            <p:cNvSpPr/>
            <p:nvPr/>
          </p:nvSpPr>
          <p:spPr>
            <a:xfrm>
              <a:off x="4505833" y="2755646"/>
              <a:ext cx="925067" cy="0"/>
            </a:xfrm>
            <a:custGeom>
              <a:avLst/>
              <a:gdLst/>
              <a:ahLst/>
              <a:cxnLst/>
              <a:rect l="l" t="t" r="r" b="b"/>
              <a:pathLst>
                <a:path w="925067">
                  <a:moveTo>
                    <a:pt x="0" y="0"/>
                  </a:moveTo>
                  <a:lnTo>
                    <a:pt x="925067" y="0"/>
                  </a:lnTo>
                </a:path>
              </a:pathLst>
            </a:custGeom>
            <a:ln w="7366">
              <a:solidFill>
                <a:srgbClr val="000000"/>
              </a:solidFill>
            </a:ln>
          </p:spPr>
          <p:txBody>
            <a:bodyPr wrap="square" lIns="0" tIns="0" rIns="0" bIns="0" rtlCol="0">
              <a:noAutofit/>
            </a:bodyPr>
            <a:lstStyle/>
            <a:p>
              <a:endParaRPr/>
            </a:p>
          </p:txBody>
        </p:sp>
        <p:sp>
          <p:nvSpPr>
            <p:cNvPr id="77" name="object 77"/>
            <p:cNvSpPr/>
            <p:nvPr/>
          </p:nvSpPr>
          <p:spPr>
            <a:xfrm>
              <a:off x="5436997" y="2755646"/>
              <a:ext cx="1384046" cy="0"/>
            </a:xfrm>
            <a:custGeom>
              <a:avLst/>
              <a:gdLst/>
              <a:ahLst/>
              <a:cxnLst/>
              <a:rect l="l" t="t" r="r" b="b"/>
              <a:pathLst>
                <a:path w="1384046">
                  <a:moveTo>
                    <a:pt x="0" y="0"/>
                  </a:moveTo>
                  <a:lnTo>
                    <a:pt x="1384046" y="0"/>
                  </a:lnTo>
                </a:path>
              </a:pathLst>
            </a:custGeom>
            <a:ln w="7366">
              <a:solidFill>
                <a:srgbClr val="000000"/>
              </a:solidFill>
            </a:ln>
          </p:spPr>
          <p:txBody>
            <a:bodyPr wrap="square" lIns="0" tIns="0" rIns="0" bIns="0" rtlCol="0">
              <a:noAutofit/>
            </a:bodyPr>
            <a:lstStyle/>
            <a:p>
              <a:endParaRPr/>
            </a:p>
          </p:txBody>
        </p:sp>
        <p:sp>
          <p:nvSpPr>
            <p:cNvPr id="78" name="object 78"/>
            <p:cNvSpPr/>
            <p:nvPr/>
          </p:nvSpPr>
          <p:spPr>
            <a:xfrm>
              <a:off x="1795526" y="2752597"/>
              <a:ext cx="0" cy="305181"/>
            </a:xfrm>
            <a:custGeom>
              <a:avLst/>
              <a:gdLst/>
              <a:ahLst/>
              <a:cxnLst/>
              <a:rect l="l" t="t" r="r" b="b"/>
              <a:pathLst>
                <a:path h="305181">
                  <a:moveTo>
                    <a:pt x="0" y="0"/>
                  </a:moveTo>
                  <a:lnTo>
                    <a:pt x="0" y="305181"/>
                  </a:lnTo>
                </a:path>
              </a:pathLst>
            </a:custGeom>
            <a:ln w="7366">
              <a:solidFill>
                <a:srgbClr val="000000"/>
              </a:solidFill>
            </a:ln>
          </p:spPr>
          <p:txBody>
            <a:bodyPr wrap="square" lIns="0" tIns="0" rIns="0" bIns="0" rtlCol="0">
              <a:noAutofit/>
            </a:bodyPr>
            <a:lstStyle/>
            <a:p>
              <a:endParaRPr/>
            </a:p>
          </p:txBody>
        </p:sp>
        <p:sp>
          <p:nvSpPr>
            <p:cNvPr id="79" name="object 79"/>
            <p:cNvSpPr/>
            <p:nvPr/>
          </p:nvSpPr>
          <p:spPr>
            <a:xfrm>
              <a:off x="3095879" y="2752598"/>
              <a:ext cx="0" cy="305180"/>
            </a:xfrm>
            <a:custGeom>
              <a:avLst/>
              <a:gdLst/>
              <a:ahLst/>
              <a:cxnLst/>
              <a:rect l="l" t="t" r="r" b="b"/>
              <a:pathLst>
                <a:path h="305180">
                  <a:moveTo>
                    <a:pt x="0" y="0"/>
                  </a:moveTo>
                  <a:lnTo>
                    <a:pt x="0" y="305180"/>
                  </a:lnTo>
                </a:path>
              </a:pathLst>
            </a:custGeom>
            <a:ln w="7365">
              <a:solidFill>
                <a:srgbClr val="000000"/>
              </a:solidFill>
            </a:ln>
          </p:spPr>
          <p:txBody>
            <a:bodyPr wrap="square" lIns="0" tIns="0" rIns="0" bIns="0" rtlCol="0">
              <a:noAutofit/>
            </a:bodyPr>
            <a:lstStyle/>
            <a:p>
              <a:endParaRPr/>
            </a:p>
          </p:txBody>
        </p:sp>
        <p:sp>
          <p:nvSpPr>
            <p:cNvPr id="80" name="object 80"/>
            <p:cNvSpPr/>
            <p:nvPr/>
          </p:nvSpPr>
          <p:spPr>
            <a:xfrm>
              <a:off x="1374902" y="3054730"/>
              <a:ext cx="417576" cy="0"/>
            </a:xfrm>
            <a:custGeom>
              <a:avLst/>
              <a:gdLst/>
              <a:ahLst/>
              <a:cxnLst/>
              <a:rect l="l" t="t" r="r" b="b"/>
              <a:pathLst>
                <a:path w="417576">
                  <a:moveTo>
                    <a:pt x="0" y="0"/>
                  </a:moveTo>
                  <a:lnTo>
                    <a:pt x="417576" y="0"/>
                  </a:lnTo>
                </a:path>
              </a:pathLst>
            </a:custGeom>
            <a:ln w="7366">
              <a:solidFill>
                <a:srgbClr val="000000"/>
              </a:solidFill>
            </a:ln>
          </p:spPr>
          <p:txBody>
            <a:bodyPr wrap="square" lIns="0" tIns="0" rIns="0" bIns="0" rtlCol="0">
              <a:noAutofit/>
            </a:bodyPr>
            <a:lstStyle/>
            <a:p>
              <a:endParaRPr/>
            </a:p>
          </p:txBody>
        </p:sp>
        <p:sp>
          <p:nvSpPr>
            <p:cNvPr id="81" name="object 81"/>
            <p:cNvSpPr/>
            <p:nvPr/>
          </p:nvSpPr>
          <p:spPr>
            <a:xfrm>
              <a:off x="1798574" y="3054730"/>
              <a:ext cx="1294130" cy="0"/>
            </a:xfrm>
            <a:custGeom>
              <a:avLst/>
              <a:gdLst/>
              <a:ahLst/>
              <a:cxnLst/>
              <a:rect l="l" t="t" r="r" b="b"/>
              <a:pathLst>
                <a:path w="1294130">
                  <a:moveTo>
                    <a:pt x="0" y="0"/>
                  </a:moveTo>
                  <a:lnTo>
                    <a:pt x="1294130" y="0"/>
                  </a:lnTo>
                </a:path>
              </a:pathLst>
            </a:custGeom>
            <a:ln w="7366">
              <a:solidFill>
                <a:srgbClr val="000000"/>
              </a:solidFill>
            </a:ln>
          </p:spPr>
          <p:txBody>
            <a:bodyPr wrap="square" lIns="0" tIns="0" rIns="0" bIns="0" rtlCol="0">
              <a:noAutofit/>
            </a:bodyPr>
            <a:lstStyle/>
            <a:p>
              <a:endParaRPr/>
            </a:p>
          </p:txBody>
        </p:sp>
        <p:sp>
          <p:nvSpPr>
            <p:cNvPr id="82" name="object 82"/>
            <p:cNvSpPr/>
            <p:nvPr/>
          </p:nvSpPr>
          <p:spPr>
            <a:xfrm>
              <a:off x="3098927" y="3054730"/>
              <a:ext cx="408431" cy="0"/>
            </a:xfrm>
            <a:custGeom>
              <a:avLst/>
              <a:gdLst/>
              <a:ahLst/>
              <a:cxnLst/>
              <a:rect l="l" t="t" r="r" b="b"/>
              <a:pathLst>
                <a:path w="408431">
                  <a:moveTo>
                    <a:pt x="0" y="0"/>
                  </a:moveTo>
                  <a:lnTo>
                    <a:pt x="408431" y="0"/>
                  </a:lnTo>
                </a:path>
              </a:pathLst>
            </a:custGeom>
            <a:ln w="7366">
              <a:solidFill>
                <a:srgbClr val="000000"/>
              </a:solidFill>
            </a:ln>
          </p:spPr>
          <p:txBody>
            <a:bodyPr wrap="square" lIns="0" tIns="0" rIns="0" bIns="0" rtlCol="0">
              <a:noAutofit/>
            </a:bodyPr>
            <a:lstStyle/>
            <a:p>
              <a:endParaRPr/>
            </a:p>
          </p:txBody>
        </p:sp>
        <p:sp>
          <p:nvSpPr>
            <p:cNvPr id="83" name="object 83"/>
            <p:cNvSpPr/>
            <p:nvPr/>
          </p:nvSpPr>
          <p:spPr>
            <a:xfrm>
              <a:off x="3513454" y="3054730"/>
              <a:ext cx="986332" cy="0"/>
            </a:xfrm>
            <a:custGeom>
              <a:avLst/>
              <a:gdLst/>
              <a:ahLst/>
              <a:cxnLst/>
              <a:rect l="l" t="t" r="r" b="b"/>
              <a:pathLst>
                <a:path w="986332">
                  <a:moveTo>
                    <a:pt x="0" y="0"/>
                  </a:moveTo>
                  <a:lnTo>
                    <a:pt x="986332" y="0"/>
                  </a:lnTo>
                </a:path>
              </a:pathLst>
            </a:custGeom>
            <a:ln w="7366">
              <a:solidFill>
                <a:srgbClr val="000000"/>
              </a:solidFill>
            </a:ln>
          </p:spPr>
          <p:txBody>
            <a:bodyPr wrap="square" lIns="0" tIns="0" rIns="0" bIns="0" rtlCol="0">
              <a:noAutofit/>
            </a:bodyPr>
            <a:lstStyle/>
            <a:p>
              <a:endParaRPr/>
            </a:p>
          </p:txBody>
        </p:sp>
        <p:sp>
          <p:nvSpPr>
            <p:cNvPr id="84" name="object 84"/>
            <p:cNvSpPr/>
            <p:nvPr/>
          </p:nvSpPr>
          <p:spPr>
            <a:xfrm>
              <a:off x="4505833" y="3054730"/>
              <a:ext cx="925067" cy="0"/>
            </a:xfrm>
            <a:custGeom>
              <a:avLst/>
              <a:gdLst/>
              <a:ahLst/>
              <a:cxnLst/>
              <a:rect l="l" t="t" r="r" b="b"/>
              <a:pathLst>
                <a:path w="925067">
                  <a:moveTo>
                    <a:pt x="0" y="0"/>
                  </a:moveTo>
                  <a:lnTo>
                    <a:pt x="925067" y="0"/>
                  </a:lnTo>
                </a:path>
              </a:pathLst>
            </a:custGeom>
            <a:ln w="7366">
              <a:solidFill>
                <a:srgbClr val="000000"/>
              </a:solidFill>
            </a:ln>
          </p:spPr>
          <p:txBody>
            <a:bodyPr wrap="square" lIns="0" tIns="0" rIns="0" bIns="0" rtlCol="0">
              <a:noAutofit/>
            </a:bodyPr>
            <a:lstStyle/>
            <a:p>
              <a:endParaRPr/>
            </a:p>
          </p:txBody>
        </p:sp>
        <p:sp>
          <p:nvSpPr>
            <p:cNvPr id="85" name="object 85"/>
            <p:cNvSpPr/>
            <p:nvPr/>
          </p:nvSpPr>
          <p:spPr>
            <a:xfrm>
              <a:off x="5436997" y="3054730"/>
              <a:ext cx="1384046" cy="0"/>
            </a:xfrm>
            <a:custGeom>
              <a:avLst/>
              <a:gdLst/>
              <a:ahLst/>
              <a:cxnLst/>
              <a:rect l="l" t="t" r="r" b="b"/>
              <a:pathLst>
                <a:path w="1384046">
                  <a:moveTo>
                    <a:pt x="0" y="0"/>
                  </a:moveTo>
                  <a:lnTo>
                    <a:pt x="1384046" y="0"/>
                  </a:lnTo>
                </a:path>
              </a:pathLst>
            </a:custGeom>
            <a:ln w="7366">
              <a:solidFill>
                <a:srgbClr val="000000"/>
              </a:solidFill>
            </a:ln>
          </p:spPr>
          <p:txBody>
            <a:bodyPr wrap="square" lIns="0" tIns="0" rIns="0" bIns="0" rtlCol="0">
              <a:noAutofit/>
            </a:bodyPr>
            <a:lstStyle/>
            <a:p>
              <a:endParaRPr/>
            </a:p>
          </p:txBody>
        </p:sp>
        <p:sp>
          <p:nvSpPr>
            <p:cNvPr id="86" name="object 86"/>
            <p:cNvSpPr/>
            <p:nvPr/>
          </p:nvSpPr>
          <p:spPr>
            <a:xfrm>
              <a:off x="1374902" y="3236086"/>
              <a:ext cx="417576" cy="0"/>
            </a:xfrm>
            <a:custGeom>
              <a:avLst/>
              <a:gdLst/>
              <a:ahLst/>
              <a:cxnLst/>
              <a:rect l="l" t="t" r="r" b="b"/>
              <a:pathLst>
                <a:path w="417576">
                  <a:moveTo>
                    <a:pt x="0" y="0"/>
                  </a:moveTo>
                  <a:lnTo>
                    <a:pt x="417576" y="0"/>
                  </a:lnTo>
                </a:path>
              </a:pathLst>
            </a:custGeom>
            <a:ln w="7366">
              <a:solidFill>
                <a:srgbClr val="000000"/>
              </a:solidFill>
            </a:ln>
          </p:spPr>
          <p:txBody>
            <a:bodyPr wrap="square" lIns="0" tIns="0" rIns="0" bIns="0" rtlCol="0">
              <a:noAutofit/>
            </a:bodyPr>
            <a:lstStyle/>
            <a:p>
              <a:endParaRPr/>
            </a:p>
          </p:txBody>
        </p:sp>
        <p:sp>
          <p:nvSpPr>
            <p:cNvPr id="87" name="object 87"/>
            <p:cNvSpPr/>
            <p:nvPr/>
          </p:nvSpPr>
          <p:spPr>
            <a:xfrm>
              <a:off x="1798574" y="3236086"/>
              <a:ext cx="1294130" cy="0"/>
            </a:xfrm>
            <a:custGeom>
              <a:avLst/>
              <a:gdLst/>
              <a:ahLst/>
              <a:cxnLst/>
              <a:rect l="l" t="t" r="r" b="b"/>
              <a:pathLst>
                <a:path w="1294130">
                  <a:moveTo>
                    <a:pt x="0" y="0"/>
                  </a:moveTo>
                  <a:lnTo>
                    <a:pt x="1294130" y="0"/>
                  </a:lnTo>
                </a:path>
              </a:pathLst>
            </a:custGeom>
            <a:ln w="7366">
              <a:solidFill>
                <a:srgbClr val="000000"/>
              </a:solidFill>
            </a:ln>
          </p:spPr>
          <p:txBody>
            <a:bodyPr wrap="square" lIns="0" tIns="0" rIns="0" bIns="0" rtlCol="0">
              <a:noAutofit/>
            </a:bodyPr>
            <a:lstStyle/>
            <a:p>
              <a:endParaRPr/>
            </a:p>
          </p:txBody>
        </p:sp>
        <p:sp>
          <p:nvSpPr>
            <p:cNvPr id="88" name="object 88"/>
            <p:cNvSpPr/>
            <p:nvPr/>
          </p:nvSpPr>
          <p:spPr>
            <a:xfrm>
              <a:off x="3098927" y="3236086"/>
              <a:ext cx="408431" cy="0"/>
            </a:xfrm>
            <a:custGeom>
              <a:avLst/>
              <a:gdLst/>
              <a:ahLst/>
              <a:cxnLst/>
              <a:rect l="l" t="t" r="r" b="b"/>
              <a:pathLst>
                <a:path w="408431">
                  <a:moveTo>
                    <a:pt x="0" y="0"/>
                  </a:moveTo>
                  <a:lnTo>
                    <a:pt x="408431" y="0"/>
                  </a:lnTo>
                </a:path>
              </a:pathLst>
            </a:custGeom>
            <a:ln w="7366">
              <a:solidFill>
                <a:srgbClr val="000000"/>
              </a:solidFill>
            </a:ln>
          </p:spPr>
          <p:txBody>
            <a:bodyPr wrap="square" lIns="0" tIns="0" rIns="0" bIns="0" rtlCol="0">
              <a:noAutofit/>
            </a:bodyPr>
            <a:lstStyle/>
            <a:p>
              <a:endParaRPr/>
            </a:p>
          </p:txBody>
        </p:sp>
        <p:sp>
          <p:nvSpPr>
            <p:cNvPr id="89" name="object 89"/>
            <p:cNvSpPr/>
            <p:nvPr/>
          </p:nvSpPr>
          <p:spPr>
            <a:xfrm>
              <a:off x="3513454" y="3236086"/>
              <a:ext cx="986332" cy="0"/>
            </a:xfrm>
            <a:custGeom>
              <a:avLst/>
              <a:gdLst/>
              <a:ahLst/>
              <a:cxnLst/>
              <a:rect l="l" t="t" r="r" b="b"/>
              <a:pathLst>
                <a:path w="986332">
                  <a:moveTo>
                    <a:pt x="0" y="0"/>
                  </a:moveTo>
                  <a:lnTo>
                    <a:pt x="986332" y="0"/>
                  </a:lnTo>
                </a:path>
              </a:pathLst>
            </a:custGeom>
            <a:ln w="7366">
              <a:solidFill>
                <a:srgbClr val="000000"/>
              </a:solidFill>
            </a:ln>
          </p:spPr>
          <p:txBody>
            <a:bodyPr wrap="square" lIns="0" tIns="0" rIns="0" bIns="0" rtlCol="0">
              <a:noAutofit/>
            </a:bodyPr>
            <a:lstStyle/>
            <a:p>
              <a:endParaRPr/>
            </a:p>
          </p:txBody>
        </p:sp>
        <p:sp>
          <p:nvSpPr>
            <p:cNvPr id="90" name="object 90"/>
            <p:cNvSpPr/>
            <p:nvPr/>
          </p:nvSpPr>
          <p:spPr>
            <a:xfrm>
              <a:off x="4505833" y="3236086"/>
              <a:ext cx="925067" cy="0"/>
            </a:xfrm>
            <a:custGeom>
              <a:avLst/>
              <a:gdLst/>
              <a:ahLst/>
              <a:cxnLst/>
              <a:rect l="l" t="t" r="r" b="b"/>
              <a:pathLst>
                <a:path w="925067">
                  <a:moveTo>
                    <a:pt x="0" y="0"/>
                  </a:moveTo>
                  <a:lnTo>
                    <a:pt x="925067" y="0"/>
                  </a:lnTo>
                </a:path>
              </a:pathLst>
            </a:custGeom>
            <a:ln w="7366">
              <a:solidFill>
                <a:srgbClr val="000000"/>
              </a:solidFill>
            </a:ln>
          </p:spPr>
          <p:txBody>
            <a:bodyPr wrap="square" lIns="0" tIns="0" rIns="0" bIns="0" rtlCol="0">
              <a:noAutofit/>
            </a:bodyPr>
            <a:lstStyle/>
            <a:p>
              <a:endParaRPr/>
            </a:p>
          </p:txBody>
        </p:sp>
        <p:sp>
          <p:nvSpPr>
            <p:cNvPr id="91" name="object 91"/>
            <p:cNvSpPr/>
            <p:nvPr/>
          </p:nvSpPr>
          <p:spPr>
            <a:xfrm>
              <a:off x="5436997" y="3236086"/>
              <a:ext cx="1384046" cy="0"/>
            </a:xfrm>
            <a:custGeom>
              <a:avLst/>
              <a:gdLst/>
              <a:ahLst/>
              <a:cxnLst/>
              <a:rect l="l" t="t" r="r" b="b"/>
              <a:pathLst>
                <a:path w="1384046">
                  <a:moveTo>
                    <a:pt x="0" y="0"/>
                  </a:moveTo>
                  <a:lnTo>
                    <a:pt x="1384046" y="0"/>
                  </a:lnTo>
                </a:path>
              </a:pathLst>
            </a:custGeom>
            <a:ln w="7366">
              <a:solidFill>
                <a:srgbClr val="000000"/>
              </a:solidFill>
            </a:ln>
          </p:spPr>
          <p:txBody>
            <a:bodyPr wrap="square" lIns="0" tIns="0" rIns="0" bIns="0" rtlCol="0">
              <a:noAutofit/>
            </a:bodyPr>
            <a:lstStyle/>
            <a:p>
              <a:endParaRPr/>
            </a:p>
          </p:txBody>
        </p:sp>
        <p:sp>
          <p:nvSpPr>
            <p:cNvPr id="92" name="object 92"/>
            <p:cNvSpPr/>
            <p:nvPr/>
          </p:nvSpPr>
          <p:spPr>
            <a:xfrm>
              <a:off x="1795526" y="3233038"/>
              <a:ext cx="0" cy="362712"/>
            </a:xfrm>
            <a:custGeom>
              <a:avLst/>
              <a:gdLst/>
              <a:ahLst/>
              <a:cxnLst/>
              <a:rect l="l" t="t" r="r" b="b"/>
              <a:pathLst>
                <a:path h="362712">
                  <a:moveTo>
                    <a:pt x="0" y="0"/>
                  </a:moveTo>
                  <a:lnTo>
                    <a:pt x="0" y="362712"/>
                  </a:lnTo>
                </a:path>
              </a:pathLst>
            </a:custGeom>
            <a:ln w="7366">
              <a:solidFill>
                <a:srgbClr val="000000"/>
              </a:solidFill>
            </a:ln>
          </p:spPr>
          <p:txBody>
            <a:bodyPr wrap="square" lIns="0" tIns="0" rIns="0" bIns="0" rtlCol="0">
              <a:noAutofit/>
            </a:bodyPr>
            <a:lstStyle/>
            <a:p>
              <a:endParaRPr/>
            </a:p>
          </p:txBody>
        </p:sp>
        <p:sp>
          <p:nvSpPr>
            <p:cNvPr id="93" name="object 93"/>
            <p:cNvSpPr/>
            <p:nvPr/>
          </p:nvSpPr>
          <p:spPr>
            <a:xfrm>
              <a:off x="1374902" y="3592703"/>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94" name="object 94"/>
            <p:cNvSpPr/>
            <p:nvPr/>
          </p:nvSpPr>
          <p:spPr>
            <a:xfrm>
              <a:off x="1798574" y="3592703"/>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95" name="object 95"/>
            <p:cNvSpPr/>
            <p:nvPr/>
          </p:nvSpPr>
          <p:spPr>
            <a:xfrm>
              <a:off x="3098927" y="3592703"/>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96" name="object 96"/>
            <p:cNvSpPr/>
            <p:nvPr/>
          </p:nvSpPr>
          <p:spPr>
            <a:xfrm>
              <a:off x="3513454" y="3592703"/>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97" name="object 97"/>
            <p:cNvSpPr/>
            <p:nvPr/>
          </p:nvSpPr>
          <p:spPr>
            <a:xfrm>
              <a:off x="4505833" y="3592703"/>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5436997" y="3592703"/>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99" name="object 99"/>
            <p:cNvSpPr/>
            <p:nvPr/>
          </p:nvSpPr>
          <p:spPr>
            <a:xfrm>
              <a:off x="1374902" y="3920362"/>
              <a:ext cx="417576" cy="0"/>
            </a:xfrm>
            <a:custGeom>
              <a:avLst/>
              <a:gdLst/>
              <a:ahLst/>
              <a:cxnLst/>
              <a:rect l="l" t="t" r="r" b="b"/>
              <a:pathLst>
                <a:path w="417576">
                  <a:moveTo>
                    <a:pt x="0" y="0"/>
                  </a:moveTo>
                  <a:lnTo>
                    <a:pt x="417576" y="0"/>
                  </a:lnTo>
                </a:path>
              </a:pathLst>
            </a:custGeom>
            <a:ln w="7366">
              <a:solidFill>
                <a:srgbClr val="000000"/>
              </a:solidFill>
            </a:ln>
          </p:spPr>
          <p:txBody>
            <a:bodyPr wrap="square" lIns="0" tIns="0" rIns="0" bIns="0" rtlCol="0">
              <a:noAutofit/>
            </a:bodyPr>
            <a:lstStyle/>
            <a:p>
              <a:endParaRPr/>
            </a:p>
          </p:txBody>
        </p:sp>
        <p:sp>
          <p:nvSpPr>
            <p:cNvPr id="100" name="object 100"/>
            <p:cNvSpPr/>
            <p:nvPr/>
          </p:nvSpPr>
          <p:spPr>
            <a:xfrm>
              <a:off x="1798574" y="3920362"/>
              <a:ext cx="1294130" cy="0"/>
            </a:xfrm>
            <a:custGeom>
              <a:avLst/>
              <a:gdLst/>
              <a:ahLst/>
              <a:cxnLst/>
              <a:rect l="l" t="t" r="r" b="b"/>
              <a:pathLst>
                <a:path w="1294130">
                  <a:moveTo>
                    <a:pt x="0" y="0"/>
                  </a:moveTo>
                  <a:lnTo>
                    <a:pt x="1294130" y="0"/>
                  </a:lnTo>
                </a:path>
              </a:pathLst>
            </a:custGeom>
            <a:ln w="7366">
              <a:solidFill>
                <a:srgbClr val="000000"/>
              </a:solidFill>
            </a:ln>
          </p:spPr>
          <p:txBody>
            <a:bodyPr wrap="square" lIns="0" tIns="0" rIns="0" bIns="0" rtlCol="0">
              <a:noAutofit/>
            </a:bodyPr>
            <a:lstStyle/>
            <a:p>
              <a:endParaRPr/>
            </a:p>
          </p:txBody>
        </p:sp>
        <p:sp>
          <p:nvSpPr>
            <p:cNvPr id="101" name="object 101"/>
            <p:cNvSpPr/>
            <p:nvPr/>
          </p:nvSpPr>
          <p:spPr>
            <a:xfrm>
              <a:off x="3098927" y="3920362"/>
              <a:ext cx="408431" cy="0"/>
            </a:xfrm>
            <a:custGeom>
              <a:avLst/>
              <a:gdLst/>
              <a:ahLst/>
              <a:cxnLst/>
              <a:rect l="l" t="t" r="r" b="b"/>
              <a:pathLst>
                <a:path w="408431">
                  <a:moveTo>
                    <a:pt x="0" y="0"/>
                  </a:moveTo>
                  <a:lnTo>
                    <a:pt x="408431" y="0"/>
                  </a:lnTo>
                </a:path>
              </a:pathLst>
            </a:custGeom>
            <a:ln w="7366">
              <a:solidFill>
                <a:srgbClr val="000000"/>
              </a:solidFill>
            </a:ln>
          </p:spPr>
          <p:txBody>
            <a:bodyPr wrap="square" lIns="0" tIns="0" rIns="0" bIns="0" rtlCol="0">
              <a:noAutofit/>
            </a:bodyPr>
            <a:lstStyle/>
            <a:p>
              <a:endParaRPr/>
            </a:p>
          </p:txBody>
        </p:sp>
        <p:sp>
          <p:nvSpPr>
            <p:cNvPr id="102" name="object 102"/>
            <p:cNvSpPr/>
            <p:nvPr/>
          </p:nvSpPr>
          <p:spPr>
            <a:xfrm>
              <a:off x="3513454" y="3920362"/>
              <a:ext cx="986332" cy="0"/>
            </a:xfrm>
            <a:custGeom>
              <a:avLst/>
              <a:gdLst/>
              <a:ahLst/>
              <a:cxnLst/>
              <a:rect l="l" t="t" r="r" b="b"/>
              <a:pathLst>
                <a:path w="986332">
                  <a:moveTo>
                    <a:pt x="0" y="0"/>
                  </a:moveTo>
                  <a:lnTo>
                    <a:pt x="986332" y="0"/>
                  </a:lnTo>
                </a:path>
              </a:pathLst>
            </a:custGeom>
            <a:ln w="7366">
              <a:solidFill>
                <a:srgbClr val="000000"/>
              </a:solidFill>
            </a:ln>
          </p:spPr>
          <p:txBody>
            <a:bodyPr wrap="square" lIns="0" tIns="0" rIns="0" bIns="0" rtlCol="0">
              <a:noAutofit/>
            </a:bodyPr>
            <a:lstStyle/>
            <a:p>
              <a:endParaRPr/>
            </a:p>
          </p:txBody>
        </p:sp>
        <p:sp>
          <p:nvSpPr>
            <p:cNvPr id="103" name="object 103"/>
            <p:cNvSpPr/>
            <p:nvPr/>
          </p:nvSpPr>
          <p:spPr>
            <a:xfrm>
              <a:off x="4505833" y="3920362"/>
              <a:ext cx="925067" cy="0"/>
            </a:xfrm>
            <a:custGeom>
              <a:avLst/>
              <a:gdLst/>
              <a:ahLst/>
              <a:cxnLst/>
              <a:rect l="l" t="t" r="r" b="b"/>
              <a:pathLst>
                <a:path w="925067">
                  <a:moveTo>
                    <a:pt x="0" y="0"/>
                  </a:moveTo>
                  <a:lnTo>
                    <a:pt x="925067" y="0"/>
                  </a:lnTo>
                </a:path>
              </a:pathLst>
            </a:custGeom>
            <a:ln w="7366">
              <a:solidFill>
                <a:srgbClr val="000000"/>
              </a:solidFill>
            </a:ln>
          </p:spPr>
          <p:txBody>
            <a:bodyPr wrap="square" lIns="0" tIns="0" rIns="0" bIns="0" rtlCol="0">
              <a:noAutofit/>
            </a:bodyPr>
            <a:lstStyle/>
            <a:p>
              <a:endParaRPr/>
            </a:p>
          </p:txBody>
        </p:sp>
        <p:sp>
          <p:nvSpPr>
            <p:cNvPr id="104" name="object 104"/>
            <p:cNvSpPr/>
            <p:nvPr/>
          </p:nvSpPr>
          <p:spPr>
            <a:xfrm>
              <a:off x="5436997" y="3920362"/>
              <a:ext cx="1384046" cy="0"/>
            </a:xfrm>
            <a:custGeom>
              <a:avLst/>
              <a:gdLst/>
              <a:ahLst/>
              <a:cxnLst/>
              <a:rect l="l" t="t" r="r" b="b"/>
              <a:pathLst>
                <a:path w="1384046">
                  <a:moveTo>
                    <a:pt x="0" y="0"/>
                  </a:moveTo>
                  <a:lnTo>
                    <a:pt x="1384046" y="0"/>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1374902" y="4949317"/>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1798574" y="4949317"/>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07" name="object 107"/>
            <p:cNvSpPr/>
            <p:nvPr/>
          </p:nvSpPr>
          <p:spPr>
            <a:xfrm>
              <a:off x="3098927" y="4949317"/>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08" name="object 108"/>
            <p:cNvSpPr/>
            <p:nvPr/>
          </p:nvSpPr>
          <p:spPr>
            <a:xfrm>
              <a:off x="3513454" y="4949317"/>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09" name="object 109"/>
            <p:cNvSpPr/>
            <p:nvPr/>
          </p:nvSpPr>
          <p:spPr>
            <a:xfrm>
              <a:off x="4505833" y="4949317"/>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10" name="object 110"/>
            <p:cNvSpPr/>
            <p:nvPr/>
          </p:nvSpPr>
          <p:spPr>
            <a:xfrm>
              <a:off x="5436997" y="4949317"/>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11" name="object 111"/>
            <p:cNvSpPr/>
            <p:nvPr/>
          </p:nvSpPr>
          <p:spPr>
            <a:xfrm>
              <a:off x="1795526" y="3917314"/>
              <a:ext cx="0" cy="2063750"/>
            </a:xfrm>
            <a:custGeom>
              <a:avLst/>
              <a:gdLst/>
              <a:ahLst/>
              <a:cxnLst/>
              <a:rect l="l" t="t" r="r" b="b"/>
              <a:pathLst>
                <a:path h="2063750">
                  <a:moveTo>
                    <a:pt x="0" y="0"/>
                  </a:moveTo>
                  <a:lnTo>
                    <a:pt x="0" y="2063750"/>
                  </a:lnTo>
                </a:path>
              </a:pathLst>
            </a:custGeom>
            <a:ln w="7366">
              <a:solidFill>
                <a:srgbClr val="000000"/>
              </a:solidFill>
            </a:ln>
          </p:spPr>
          <p:txBody>
            <a:bodyPr wrap="square" lIns="0" tIns="0" rIns="0" bIns="0" rtlCol="0">
              <a:noAutofit/>
            </a:bodyPr>
            <a:lstStyle/>
            <a:p>
              <a:endParaRPr/>
            </a:p>
          </p:txBody>
        </p:sp>
        <p:sp>
          <p:nvSpPr>
            <p:cNvPr id="112" name="object 112"/>
            <p:cNvSpPr/>
            <p:nvPr/>
          </p:nvSpPr>
          <p:spPr>
            <a:xfrm>
              <a:off x="3095879" y="3233038"/>
              <a:ext cx="0" cy="2748026"/>
            </a:xfrm>
            <a:custGeom>
              <a:avLst/>
              <a:gdLst/>
              <a:ahLst/>
              <a:cxnLst/>
              <a:rect l="l" t="t" r="r" b="b"/>
              <a:pathLst>
                <a:path h="2748026">
                  <a:moveTo>
                    <a:pt x="0" y="0"/>
                  </a:moveTo>
                  <a:lnTo>
                    <a:pt x="0" y="2748026"/>
                  </a:lnTo>
                </a:path>
              </a:pathLst>
            </a:custGeom>
            <a:ln w="7365">
              <a:solidFill>
                <a:srgbClr val="000000"/>
              </a:solidFill>
            </a:ln>
          </p:spPr>
          <p:txBody>
            <a:bodyPr wrap="square" lIns="0" tIns="0" rIns="0" bIns="0" rtlCol="0">
              <a:noAutofit/>
            </a:bodyPr>
            <a:lstStyle/>
            <a:p>
              <a:endParaRPr/>
            </a:p>
          </p:txBody>
        </p:sp>
        <p:sp>
          <p:nvSpPr>
            <p:cNvPr id="113" name="object 113"/>
            <p:cNvSpPr/>
            <p:nvPr/>
          </p:nvSpPr>
          <p:spPr>
            <a:xfrm>
              <a:off x="1374902" y="5978017"/>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14" name="object 114"/>
            <p:cNvSpPr/>
            <p:nvPr/>
          </p:nvSpPr>
          <p:spPr>
            <a:xfrm>
              <a:off x="1798574" y="5978017"/>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3098927" y="5978017"/>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16" name="object 116"/>
            <p:cNvSpPr/>
            <p:nvPr/>
          </p:nvSpPr>
          <p:spPr>
            <a:xfrm>
              <a:off x="3513454" y="5978017"/>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17" name="object 117"/>
            <p:cNvSpPr/>
            <p:nvPr/>
          </p:nvSpPr>
          <p:spPr>
            <a:xfrm>
              <a:off x="4505833" y="5978017"/>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18" name="object 118"/>
            <p:cNvSpPr/>
            <p:nvPr/>
          </p:nvSpPr>
          <p:spPr>
            <a:xfrm>
              <a:off x="5436997" y="5978017"/>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19" name="object 119"/>
            <p:cNvSpPr/>
            <p:nvPr/>
          </p:nvSpPr>
          <p:spPr>
            <a:xfrm>
              <a:off x="1374902" y="6159373"/>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20" name="object 120"/>
            <p:cNvSpPr/>
            <p:nvPr/>
          </p:nvSpPr>
          <p:spPr>
            <a:xfrm>
              <a:off x="1798574" y="6159373"/>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21" name="object 121"/>
            <p:cNvSpPr/>
            <p:nvPr/>
          </p:nvSpPr>
          <p:spPr>
            <a:xfrm>
              <a:off x="3098927" y="6159373"/>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22" name="object 122"/>
            <p:cNvSpPr/>
            <p:nvPr/>
          </p:nvSpPr>
          <p:spPr>
            <a:xfrm>
              <a:off x="3513454" y="6159373"/>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23" name="object 123"/>
            <p:cNvSpPr/>
            <p:nvPr/>
          </p:nvSpPr>
          <p:spPr>
            <a:xfrm>
              <a:off x="4505833" y="6159373"/>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24" name="object 124"/>
            <p:cNvSpPr/>
            <p:nvPr/>
          </p:nvSpPr>
          <p:spPr>
            <a:xfrm>
              <a:off x="5436997" y="6159373"/>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25" name="object 125"/>
            <p:cNvSpPr/>
            <p:nvPr/>
          </p:nvSpPr>
          <p:spPr>
            <a:xfrm>
              <a:off x="1795526" y="6156325"/>
              <a:ext cx="0" cy="187452"/>
            </a:xfrm>
            <a:custGeom>
              <a:avLst/>
              <a:gdLst/>
              <a:ahLst/>
              <a:cxnLst/>
              <a:rect l="l" t="t" r="r" b="b"/>
              <a:pathLst>
                <a:path h="187452">
                  <a:moveTo>
                    <a:pt x="0" y="0"/>
                  </a:moveTo>
                  <a:lnTo>
                    <a:pt x="0" y="187452"/>
                  </a:lnTo>
                </a:path>
              </a:pathLst>
            </a:custGeom>
            <a:ln w="7366">
              <a:solidFill>
                <a:srgbClr val="000000"/>
              </a:solidFill>
            </a:ln>
          </p:spPr>
          <p:txBody>
            <a:bodyPr wrap="square" lIns="0" tIns="0" rIns="0" bIns="0" rtlCol="0">
              <a:noAutofit/>
            </a:bodyPr>
            <a:lstStyle/>
            <a:p>
              <a:endParaRPr/>
            </a:p>
          </p:txBody>
        </p:sp>
        <p:sp>
          <p:nvSpPr>
            <p:cNvPr id="126" name="object 126"/>
            <p:cNvSpPr/>
            <p:nvPr/>
          </p:nvSpPr>
          <p:spPr>
            <a:xfrm>
              <a:off x="1374902" y="6340729"/>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27" name="object 127"/>
            <p:cNvSpPr/>
            <p:nvPr/>
          </p:nvSpPr>
          <p:spPr>
            <a:xfrm>
              <a:off x="1798574" y="6340729"/>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28" name="object 128"/>
            <p:cNvSpPr/>
            <p:nvPr/>
          </p:nvSpPr>
          <p:spPr>
            <a:xfrm>
              <a:off x="3098927" y="6340729"/>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29" name="object 129"/>
            <p:cNvSpPr/>
            <p:nvPr/>
          </p:nvSpPr>
          <p:spPr>
            <a:xfrm>
              <a:off x="3513454" y="6340729"/>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30" name="object 130"/>
            <p:cNvSpPr/>
            <p:nvPr/>
          </p:nvSpPr>
          <p:spPr>
            <a:xfrm>
              <a:off x="4505833" y="6340729"/>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31" name="object 131"/>
            <p:cNvSpPr/>
            <p:nvPr/>
          </p:nvSpPr>
          <p:spPr>
            <a:xfrm>
              <a:off x="5436997" y="6340729"/>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32" name="object 132"/>
            <p:cNvSpPr/>
            <p:nvPr/>
          </p:nvSpPr>
          <p:spPr>
            <a:xfrm>
              <a:off x="1374902" y="6668770"/>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33" name="object 133"/>
            <p:cNvSpPr/>
            <p:nvPr/>
          </p:nvSpPr>
          <p:spPr>
            <a:xfrm>
              <a:off x="1798574" y="6668770"/>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34" name="object 134"/>
            <p:cNvSpPr/>
            <p:nvPr/>
          </p:nvSpPr>
          <p:spPr>
            <a:xfrm>
              <a:off x="3098927" y="6668770"/>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35" name="object 135"/>
            <p:cNvSpPr/>
            <p:nvPr/>
          </p:nvSpPr>
          <p:spPr>
            <a:xfrm>
              <a:off x="3513454" y="6668770"/>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36" name="object 136"/>
            <p:cNvSpPr/>
            <p:nvPr/>
          </p:nvSpPr>
          <p:spPr>
            <a:xfrm>
              <a:off x="4505833" y="6668770"/>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37" name="object 137"/>
            <p:cNvSpPr/>
            <p:nvPr/>
          </p:nvSpPr>
          <p:spPr>
            <a:xfrm>
              <a:off x="5436997" y="6668770"/>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38" name="object 138"/>
            <p:cNvSpPr/>
            <p:nvPr/>
          </p:nvSpPr>
          <p:spPr>
            <a:xfrm>
              <a:off x="1374902" y="7799578"/>
              <a:ext cx="417576" cy="0"/>
            </a:xfrm>
            <a:custGeom>
              <a:avLst/>
              <a:gdLst/>
              <a:ahLst/>
              <a:cxnLst/>
              <a:rect l="l" t="t" r="r" b="b"/>
              <a:pathLst>
                <a:path w="417576">
                  <a:moveTo>
                    <a:pt x="0" y="0"/>
                  </a:moveTo>
                  <a:lnTo>
                    <a:pt x="417576" y="0"/>
                  </a:lnTo>
                </a:path>
              </a:pathLst>
            </a:custGeom>
            <a:ln w="7365">
              <a:solidFill>
                <a:srgbClr val="000000"/>
              </a:solidFill>
            </a:ln>
          </p:spPr>
          <p:txBody>
            <a:bodyPr wrap="square" lIns="0" tIns="0" rIns="0" bIns="0" rtlCol="0">
              <a:noAutofit/>
            </a:bodyPr>
            <a:lstStyle/>
            <a:p>
              <a:endParaRPr/>
            </a:p>
          </p:txBody>
        </p:sp>
        <p:sp>
          <p:nvSpPr>
            <p:cNvPr id="139" name="object 139"/>
            <p:cNvSpPr/>
            <p:nvPr/>
          </p:nvSpPr>
          <p:spPr>
            <a:xfrm>
              <a:off x="1798574" y="7799578"/>
              <a:ext cx="1294130" cy="0"/>
            </a:xfrm>
            <a:custGeom>
              <a:avLst/>
              <a:gdLst/>
              <a:ahLst/>
              <a:cxnLst/>
              <a:rect l="l" t="t" r="r" b="b"/>
              <a:pathLst>
                <a:path w="1294130">
                  <a:moveTo>
                    <a:pt x="0" y="0"/>
                  </a:moveTo>
                  <a:lnTo>
                    <a:pt x="1294130" y="0"/>
                  </a:lnTo>
                </a:path>
              </a:pathLst>
            </a:custGeom>
            <a:ln w="7365">
              <a:solidFill>
                <a:srgbClr val="000000"/>
              </a:solidFill>
            </a:ln>
          </p:spPr>
          <p:txBody>
            <a:bodyPr wrap="square" lIns="0" tIns="0" rIns="0" bIns="0" rtlCol="0">
              <a:noAutofit/>
            </a:bodyPr>
            <a:lstStyle/>
            <a:p>
              <a:endParaRPr/>
            </a:p>
          </p:txBody>
        </p:sp>
        <p:sp>
          <p:nvSpPr>
            <p:cNvPr id="140" name="object 140"/>
            <p:cNvSpPr/>
            <p:nvPr/>
          </p:nvSpPr>
          <p:spPr>
            <a:xfrm>
              <a:off x="3098927" y="7799578"/>
              <a:ext cx="408431" cy="0"/>
            </a:xfrm>
            <a:custGeom>
              <a:avLst/>
              <a:gdLst/>
              <a:ahLst/>
              <a:cxnLst/>
              <a:rect l="l" t="t" r="r" b="b"/>
              <a:pathLst>
                <a:path w="408431">
                  <a:moveTo>
                    <a:pt x="0" y="0"/>
                  </a:moveTo>
                  <a:lnTo>
                    <a:pt x="408431" y="0"/>
                  </a:lnTo>
                </a:path>
              </a:pathLst>
            </a:custGeom>
            <a:ln w="7365">
              <a:solidFill>
                <a:srgbClr val="000000"/>
              </a:solidFill>
            </a:ln>
          </p:spPr>
          <p:txBody>
            <a:bodyPr wrap="square" lIns="0" tIns="0" rIns="0" bIns="0" rtlCol="0">
              <a:noAutofit/>
            </a:bodyPr>
            <a:lstStyle/>
            <a:p>
              <a:endParaRPr/>
            </a:p>
          </p:txBody>
        </p:sp>
        <p:sp>
          <p:nvSpPr>
            <p:cNvPr id="141" name="object 141"/>
            <p:cNvSpPr/>
            <p:nvPr/>
          </p:nvSpPr>
          <p:spPr>
            <a:xfrm>
              <a:off x="3513454" y="7799578"/>
              <a:ext cx="986332" cy="0"/>
            </a:xfrm>
            <a:custGeom>
              <a:avLst/>
              <a:gdLst/>
              <a:ahLst/>
              <a:cxnLst/>
              <a:rect l="l" t="t" r="r" b="b"/>
              <a:pathLst>
                <a:path w="986332">
                  <a:moveTo>
                    <a:pt x="0" y="0"/>
                  </a:moveTo>
                  <a:lnTo>
                    <a:pt x="986332" y="0"/>
                  </a:lnTo>
                </a:path>
              </a:pathLst>
            </a:custGeom>
            <a:ln w="7365">
              <a:solidFill>
                <a:srgbClr val="000000"/>
              </a:solidFill>
            </a:ln>
          </p:spPr>
          <p:txBody>
            <a:bodyPr wrap="square" lIns="0" tIns="0" rIns="0" bIns="0" rtlCol="0">
              <a:noAutofit/>
            </a:bodyPr>
            <a:lstStyle/>
            <a:p>
              <a:endParaRPr/>
            </a:p>
          </p:txBody>
        </p:sp>
        <p:sp>
          <p:nvSpPr>
            <p:cNvPr id="142" name="object 142"/>
            <p:cNvSpPr/>
            <p:nvPr/>
          </p:nvSpPr>
          <p:spPr>
            <a:xfrm>
              <a:off x="4505833" y="7799578"/>
              <a:ext cx="925067" cy="0"/>
            </a:xfrm>
            <a:custGeom>
              <a:avLst/>
              <a:gdLst/>
              <a:ahLst/>
              <a:cxnLst/>
              <a:rect l="l" t="t" r="r" b="b"/>
              <a:pathLst>
                <a:path w="925067">
                  <a:moveTo>
                    <a:pt x="0" y="0"/>
                  </a:moveTo>
                  <a:lnTo>
                    <a:pt x="925067" y="0"/>
                  </a:lnTo>
                </a:path>
              </a:pathLst>
            </a:custGeom>
            <a:ln w="7365">
              <a:solidFill>
                <a:srgbClr val="000000"/>
              </a:solidFill>
            </a:ln>
          </p:spPr>
          <p:txBody>
            <a:bodyPr wrap="square" lIns="0" tIns="0" rIns="0" bIns="0" rtlCol="0">
              <a:noAutofit/>
            </a:bodyPr>
            <a:lstStyle/>
            <a:p>
              <a:endParaRPr/>
            </a:p>
          </p:txBody>
        </p:sp>
        <p:sp>
          <p:nvSpPr>
            <p:cNvPr id="143" name="object 143"/>
            <p:cNvSpPr/>
            <p:nvPr/>
          </p:nvSpPr>
          <p:spPr>
            <a:xfrm>
              <a:off x="5436997" y="7799578"/>
              <a:ext cx="1384046" cy="0"/>
            </a:xfrm>
            <a:custGeom>
              <a:avLst/>
              <a:gdLst/>
              <a:ahLst/>
              <a:cxnLst/>
              <a:rect l="l" t="t" r="r" b="b"/>
              <a:pathLst>
                <a:path w="1384046">
                  <a:moveTo>
                    <a:pt x="0" y="0"/>
                  </a:moveTo>
                  <a:lnTo>
                    <a:pt x="1384046" y="0"/>
                  </a:lnTo>
                </a:path>
              </a:pathLst>
            </a:custGeom>
            <a:ln w="7365">
              <a:solidFill>
                <a:srgbClr val="000000"/>
              </a:solidFill>
            </a:ln>
          </p:spPr>
          <p:txBody>
            <a:bodyPr wrap="square" lIns="0" tIns="0" rIns="0" bIns="0" rtlCol="0">
              <a:noAutofit/>
            </a:bodyPr>
            <a:lstStyle/>
            <a:p>
              <a:endParaRPr/>
            </a:p>
          </p:txBody>
        </p:sp>
        <p:sp>
          <p:nvSpPr>
            <p:cNvPr id="144" name="object 144"/>
            <p:cNvSpPr/>
            <p:nvPr/>
          </p:nvSpPr>
          <p:spPr>
            <a:xfrm>
              <a:off x="1795526" y="6665722"/>
              <a:ext cx="0" cy="2107945"/>
            </a:xfrm>
            <a:custGeom>
              <a:avLst/>
              <a:gdLst/>
              <a:ahLst/>
              <a:cxnLst/>
              <a:rect l="l" t="t" r="r" b="b"/>
              <a:pathLst>
                <a:path h="2107945">
                  <a:moveTo>
                    <a:pt x="0" y="0"/>
                  </a:moveTo>
                  <a:lnTo>
                    <a:pt x="0" y="2107945"/>
                  </a:lnTo>
                </a:path>
              </a:pathLst>
            </a:custGeom>
            <a:ln w="7366">
              <a:solidFill>
                <a:srgbClr val="000000"/>
              </a:solidFill>
            </a:ln>
          </p:spPr>
          <p:txBody>
            <a:bodyPr wrap="square" lIns="0" tIns="0" rIns="0" bIns="0" rtlCol="0">
              <a:noAutofit/>
            </a:bodyPr>
            <a:lstStyle/>
            <a:p>
              <a:endParaRPr/>
            </a:p>
          </p:txBody>
        </p:sp>
        <p:sp>
          <p:nvSpPr>
            <p:cNvPr id="145" name="object 145"/>
            <p:cNvSpPr/>
            <p:nvPr/>
          </p:nvSpPr>
          <p:spPr>
            <a:xfrm>
              <a:off x="3095879" y="6156325"/>
              <a:ext cx="0" cy="2617342"/>
            </a:xfrm>
            <a:custGeom>
              <a:avLst/>
              <a:gdLst/>
              <a:ahLst/>
              <a:cxnLst/>
              <a:rect l="l" t="t" r="r" b="b"/>
              <a:pathLst>
                <a:path h="2617342">
                  <a:moveTo>
                    <a:pt x="0" y="0"/>
                  </a:moveTo>
                  <a:lnTo>
                    <a:pt x="0" y="2617342"/>
                  </a:lnTo>
                </a:path>
              </a:pathLst>
            </a:custGeom>
            <a:ln w="7365">
              <a:solidFill>
                <a:srgbClr val="000000"/>
              </a:solidFill>
            </a:ln>
          </p:spPr>
          <p:txBody>
            <a:bodyPr wrap="square" lIns="0" tIns="0" rIns="0" bIns="0" rtlCol="0">
              <a:noAutofit/>
            </a:bodyPr>
            <a:lstStyle/>
            <a:p>
              <a:endParaRPr/>
            </a:p>
          </p:txBody>
        </p:sp>
        <p:sp>
          <p:nvSpPr>
            <p:cNvPr id="146" name="object 146"/>
            <p:cNvSpPr/>
            <p:nvPr/>
          </p:nvSpPr>
          <p:spPr>
            <a:xfrm>
              <a:off x="3510407" y="2752597"/>
              <a:ext cx="0" cy="6021069"/>
            </a:xfrm>
            <a:custGeom>
              <a:avLst/>
              <a:gdLst/>
              <a:ahLst/>
              <a:cxnLst/>
              <a:rect l="l" t="t" r="r" b="b"/>
              <a:pathLst>
                <a:path h="6021069">
                  <a:moveTo>
                    <a:pt x="0" y="0"/>
                  </a:moveTo>
                  <a:lnTo>
                    <a:pt x="0" y="6021069"/>
                  </a:lnTo>
                </a:path>
              </a:pathLst>
            </a:custGeom>
            <a:ln w="7366">
              <a:solidFill>
                <a:srgbClr val="000000"/>
              </a:solidFill>
            </a:ln>
          </p:spPr>
          <p:txBody>
            <a:bodyPr wrap="square" lIns="0" tIns="0" rIns="0" bIns="0" rtlCol="0">
              <a:noAutofit/>
            </a:bodyPr>
            <a:lstStyle/>
            <a:p>
              <a:endParaRPr/>
            </a:p>
          </p:txBody>
        </p:sp>
        <p:sp>
          <p:nvSpPr>
            <p:cNvPr id="147" name="object 147"/>
            <p:cNvSpPr/>
            <p:nvPr/>
          </p:nvSpPr>
          <p:spPr>
            <a:xfrm>
              <a:off x="4502784" y="2752598"/>
              <a:ext cx="0" cy="6021069"/>
            </a:xfrm>
            <a:custGeom>
              <a:avLst/>
              <a:gdLst/>
              <a:ahLst/>
              <a:cxnLst/>
              <a:rect l="l" t="t" r="r" b="b"/>
              <a:pathLst>
                <a:path h="6021069">
                  <a:moveTo>
                    <a:pt x="0" y="0"/>
                  </a:moveTo>
                  <a:lnTo>
                    <a:pt x="0" y="6021069"/>
                  </a:lnTo>
                </a:path>
              </a:pathLst>
            </a:custGeom>
            <a:ln w="7365">
              <a:solidFill>
                <a:srgbClr val="000000"/>
              </a:solidFill>
            </a:ln>
          </p:spPr>
          <p:txBody>
            <a:bodyPr wrap="square" lIns="0" tIns="0" rIns="0" bIns="0" rtlCol="0">
              <a:noAutofit/>
            </a:bodyPr>
            <a:lstStyle/>
            <a:p>
              <a:endParaRPr/>
            </a:p>
          </p:txBody>
        </p:sp>
        <p:sp>
          <p:nvSpPr>
            <p:cNvPr id="148" name="object 148"/>
            <p:cNvSpPr/>
            <p:nvPr/>
          </p:nvSpPr>
          <p:spPr>
            <a:xfrm>
              <a:off x="5433949" y="2752597"/>
              <a:ext cx="0" cy="6021069"/>
            </a:xfrm>
            <a:custGeom>
              <a:avLst/>
              <a:gdLst/>
              <a:ahLst/>
              <a:cxnLst/>
              <a:rect l="l" t="t" r="r" b="b"/>
              <a:pathLst>
                <a:path h="6021069">
                  <a:moveTo>
                    <a:pt x="0" y="0"/>
                  </a:moveTo>
                  <a:lnTo>
                    <a:pt x="0" y="6021069"/>
                  </a:lnTo>
                </a:path>
              </a:pathLst>
            </a:custGeom>
            <a:ln w="7366">
              <a:solidFill>
                <a:srgbClr val="000000"/>
              </a:solidFill>
            </a:ln>
          </p:spPr>
          <p:txBody>
            <a:bodyPr wrap="square" lIns="0" tIns="0" rIns="0" bIns="0" rtlCol="0">
              <a:noAutofit/>
            </a:bodyPr>
            <a:lstStyle/>
            <a:p>
              <a:endParaRPr/>
            </a:p>
          </p:txBody>
        </p:sp>
        <p:sp>
          <p:nvSpPr>
            <p:cNvPr id="149" name="object 149"/>
            <p:cNvSpPr/>
            <p:nvPr/>
          </p:nvSpPr>
          <p:spPr>
            <a:xfrm>
              <a:off x="1374902" y="8770619"/>
              <a:ext cx="417576" cy="0"/>
            </a:xfrm>
            <a:custGeom>
              <a:avLst/>
              <a:gdLst/>
              <a:ahLst/>
              <a:cxnLst/>
              <a:rect l="l" t="t" r="r" b="b"/>
              <a:pathLst>
                <a:path w="417576">
                  <a:moveTo>
                    <a:pt x="0" y="0"/>
                  </a:moveTo>
                  <a:lnTo>
                    <a:pt x="417576" y="0"/>
                  </a:lnTo>
                </a:path>
              </a:pathLst>
            </a:custGeom>
            <a:ln w="7366">
              <a:solidFill>
                <a:srgbClr val="000000"/>
              </a:solidFill>
            </a:ln>
          </p:spPr>
          <p:txBody>
            <a:bodyPr wrap="square" lIns="0" tIns="0" rIns="0" bIns="0" rtlCol="0">
              <a:noAutofit/>
            </a:bodyPr>
            <a:lstStyle/>
            <a:p>
              <a:endParaRPr/>
            </a:p>
          </p:txBody>
        </p:sp>
        <p:sp>
          <p:nvSpPr>
            <p:cNvPr id="150" name="object 150"/>
            <p:cNvSpPr/>
            <p:nvPr/>
          </p:nvSpPr>
          <p:spPr>
            <a:xfrm>
              <a:off x="1798574" y="8770619"/>
              <a:ext cx="1294130" cy="0"/>
            </a:xfrm>
            <a:custGeom>
              <a:avLst/>
              <a:gdLst/>
              <a:ahLst/>
              <a:cxnLst/>
              <a:rect l="l" t="t" r="r" b="b"/>
              <a:pathLst>
                <a:path w="1294130">
                  <a:moveTo>
                    <a:pt x="0" y="0"/>
                  </a:moveTo>
                  <a:lnTo>
                    <a:pt x="1294130" y="0"/>
                  </a:lnTo>
                </a:path>
              </a:pathLst>
            </a:custGeom>
            <a:ln w="7366">
              <a:solidFill>
                <a:srgbClr val="000000"/>
              </a:solidFill>
            </a:ln>
          </p:spPr>
          <p:txBody>
            <a:bodyPr wrap="square" lIns="0" tIns="0" rIns="0" bIns="0" rtlCol="0">
              <a:noAutofit/>
            </a:bodyPr>
            <a:lstStyle/>
            <a:p>
              <a:endParaRPr/>
            </a:p>
          </p:txBody>
        </p:sp>
        <p:sp>
          <p:nvSpPr>
            <p:cNvPr id="151" name="object 151"/>
            <p:cNvSpPr/>
            <p:nvPr/>
          </p:nvSpPr>
          <p:spPr>
            <a:xfrm>
              <a:off x="3098927" y="8770619"/>
              <a:ext cx="408431" cy="0"/>
            </a:xfrm>
            <a:custGeom>
              <a:avLst/>
              <a:gdLst/>
              <a:ahLst/>
              <a:cxnLst/>
              <a:rect l="l" t="t" r="r" b="b"/>
              <a:pathLst>
                <a:path w="408431">
                  <a:moveTo>
                    <a:pt x="0" y="0"/>
                  </a:moveTo>
                  <a:lnTo>
                    <a:pt x="408431" y="0"/>
                  </a:lnTo>
                </a:path>
              </a:pathLst>
            </a:custGeom>
            <a:ln w="7366">
              <a:solidFill>
                <a:srgbClr val="000000"/>
              </a:solidFill>
            </a:ln>
          </p:spPr>
          <p:txBody>
            <a:bodyPr wrap="square" lIns="0" tIns="0" rIns="0" bIns="0" rtlCol="0">
              <a:noAutofit/>
            </a:bodyPr>
            <a:lstStyle/>
            <a:p>
              <a:endParaRPr/>
            </a:p>
          </p:txBody>
        </p:sp>
        <p:sp>
          <p:nvSpPr>
            <p:cNvPr id="152" name="object 152"/>
            <p:cNvSpPr/>
            <p:nvPr/>
          </p:nvSpPr>
          <p:spPr>
            <a:xfrm>
              <a:off x="3513454" y="8770619"/>
              <a:ext cx="986332" cy="0"/>
            </a:xfrm>
            <a:custGeom>
              <a:avLst/>
              <a:gdLst/>
              <a:ahLst/>
              <a:cxnLst/>
              <a:rect l="l" t="t" r="r" b="b"/>
              <a:pathLst>
                <a:path w="986332">
                  <a:moveTo>
                    <a:pt x="0" y="0"/>
                  </a:moveTo>
                  <a:lnTo>
                    <a:pt x="986332" y="0"/>
                  </a:lnTo>
                </a:path>
              </a:pathLst>
            </a:custGeom>
            <a:ln w="7366">
              <a:solidFill>
                <a:srgbClr val="000000"/>
              </a:solidFill>
            </a:ln>
          </p:spPr>
          <p:txBody>
            <a:bodyPr wrap="square" lIns="0" tIns="0" rIns="0" bIns="0" rtlCol="0">
              <a:noAutofit/>
            </a:bodyPr>
            <a:lstStyle/>
            <a:p>
              <a:endParaRPr/>
            </a:p>
          </p:txBody>
        </p:sp>
        <p:sp>
          <p:nvSpPr>
            <p:cNvPr id="153" name="object 153"/>
            <p:cNvSpPr/>
            <p:nvPr/>
          </p:nvSpPr>
          <p:spPr>
            <a:xfrm>
              <a:off x="4505833" y="8770619"/>
              <a:ext cx="925067" cy="0"/>
            </a:xfrm>
            <a:custGeom>
              <a:avLst/>
              <a:gdLst/>
              <a:ahLst/>
              <a:cxnLst/>
              <a:rect l="l" t="t" r="r" b="b"/>
              <a:pathLst>
                <a:path w="925067">
                  <a:moveTo>
                    <a:pt x="0" y="0"/>
                  </a:moveTo>
                  <a:lnTo>
                    <a:pt x="925067" y="0"/>
                  </a:lnTo>
                </a:path>
              </a:pathLst>
            </a:custGeom>
            <a:ln w="7366">
              <a:solidFill>
                <a:srgbClr val="000000"/>
              </a:solidFill>
            </a:ln>
          </p:spPr>
          <p:txBody>
            <a:bodyPr wrap="square" lIns="0" tIns="0" rIns="0" bIns="0" rtlCol="0">
              <a:noAutofit/>
            </a:bodyPr>
            <a:lstStyle/>
            <a:p>
              <a:endParaRPr/>
            </a:p>
          </p:txBody>
        </p:sp>
        <p:sp>
          <p:nvSpPr>
            <p:cNvPr id="154" name="object 154"/>
            <p:cNvSpPr/>
            <p:nvPr/>
          </p:nvSpPr>
          <p:spPr>
            <a:xfrm>
              <a:off x="5436997" y="8770619"/>
              <a:ext cx="1384046" cy="0"/>
            </a:xfrm>
            <a:custGeom>
              <a:avLst/>
              <a:gdLst/>
              <a:ahLst/>
              <a:cxnLst/>
              <a:rect l="l" t="t" r="r" b="b"/>
              <a:pathLst>
                <a:path w="1384046">
                  <a:moveTo>
                    <a:pt x="0" y="0"/>
                  </a:moveTo>
                  <a:lnTo>
                    <a:pt x="1384046" y="0"/>
                  </a:lnTo>
                </a:path>
              </a:pathLst>
            </a:custGeom>
            <a:ln w="7366">
              <a:solidFill>
                <a:srgbClr val="000000"/>
              </a:solidFill>
            </a:ln>
          </p:spPr>
          <p:txBody>
            <a:bodyPr wrap="square" lIns="0" tIns="0" rIns="0" bIns="0" rtlCol="0">
              <a:noAutofit/>
            </a:bodyPr>
            <a:lstStyle/>
            <a:p>
              <a:endParaRPr/>
            </a:p>
          </p:txBody>
        </p:sp>
        <p:sp>
          <p:nvSpPr>
            <p:cNvPr id="155" name="object 155"/>
            <p:cNvSpPr/>
            <p:nvPr/>
          </p:nvSpPr>
          <p:spPr>
            <a:xfrm>
              <a:off x="1374902" y="8951976"/>
              <a:ext cx="5446141" cy="0"/>
            </a:xfrm>
            <a:custGeom>
              <a:avLst/>
              <a:gdLst/>
              <a:ahLst/>
              <a:cxnLst/>
              <a:rect l="l" t="t" r="r" b="b"/>
              <a:pathLst>
                <a:path w="5446141">
                  <a:moveTo>
                    <a:pt x="0" y="0"/>
                  </a:moveTo>
                  <a:lnTo>
                    <a:pt x="5446141" y="0"/>
                  </a:lnTo>
                </a:path>
              </a:pathLst>
            </a:custGeom>
            <a:ln w="7365">
              <a:solidFill>
                <a:srgbClr val="000000"/>
              </a:solidFill>
            </a:ln>
          </p:spPr>
          <p:txBody>
            <a:bodyPr wrap="square" lIns="0" tIns="0" rIns="0" bIns="0" rtlCol="0">
              <a:noAutofit/>
            </a:bodyPr>
            <a:lstStyle/>
            <a:p>
              <a:endParaRPr/>
            </a:p>
          </p:txBody>
        </p:sp>
        <p:sp>
          <p:nvSpPr>
            <p:cNvPr id="156" name="object 156"/>
            <p:cNvSpPr/>
            <p:nvPr/>
          </p:nvSpPr>
          <p:spPr>
            <a:xfrm>
              <a:off x="1371854" y="1870202"/>
              <a:ext cx="0" cy="7266177"/>
            </a:xfrm>
            <a:custGeom>
              <a:avLst/>
              <a:gdLst/>
              <a:ahLst/>
              <a:cxnLst/>
              <a:rect l="l" t="t" r="r" b="b"/>
              <a:pathLst>
                <a:path h="7266177">
                  <a:moveTo>
                    <a:pt x="0" y="0"/>
                  </a:moveTo>
                  <a:lnTo>
                    <a:pt x="0" y="7266177"/>
                  </a:lnTo>
                </a:path>
              </a:pathLst>
            </a:custGeom>
            <a:ln w="7366">
              <a:solidFill>
                <a:srgbClr val="000000"/>
              </a:solidFill>
            </a:ln>
          </p:spPr>
          <p:txBody>
            <a:bodyPr wrap="square" lIns="0" tIns="0" rIns="0" bIns="0" rtlCol="0">
              <a:noAutofit/>
            </a:bodyPr>
            <a:lstStyle/>
            <a:p>
              <a:endParaRPr/>
            </a:p>
          </p:txBody>
        </p:sp>
        <p:sp>
          <p:nvSpPr>
            <p:cNvPr id="157" name="object 157"/>
            <p:cNvSpPr/>
            <p:nvPr/>
          </p:nvSpPr>
          <p:spPr>
            <a:xfrm>
              <a:off x="1374902" y="9133331"/>
              <a:ext cx="5446141" cy="0"/>
            </a:xfrm>
            <a:custGeom>
              <a:avLst/>
              <a:gdLst/>
              <a:ahLst/>
              <a:cxnLst/>
              <a:rect l="l" t="t" r="r" b="b"/>
              <a:pathLst>
                <a:path w="5446141">
                  <a:moveTo>
                    <a:pt x="0" y="0"/>
                  </a:moveTo>
                  <a:lnTo>
                    <a:pt x="5446141" y="0"/>
                  </a:lnTo>
                </a:path>
              </a:pathLst>
            </a:custGeom>
            <a:ln w="7366">
              <a:solidFill>
                <a:srgbClr val="000000"/>
              </a:solidFill>
            </a:ln>
          </p:spPr>
          <p:txBody>
            <a:bodyPr wrap="square" lIns="0" tIns="0" rIns="0" bIns="0" rtlCol="0">
              <a:noAutofit/>
            </a:bodyPr>
            <a:lstStyle/>
            <a:p>
              <a:endParaRPr/>
            </a:p>
          </p:txBody>
        </p:sp>
        <p:sp>
          <p:nvSpPr>
            <p:cNvPr id="158" name="object 158"/>
            <p:cNvSpPr/>
            <p:nvPr/>
          </p:nvSpPr>
          <p:spPr>
            <a:xfrm>
              <a:off x="6824217" y="1870202"/>
              <a:ext cx="0" cy="7266177"/>
            </a:xfrm>
            <a:custGeom>
              <a:avLst/>
              <a:gdLst/>
              <a:ahLst/>
              <a:cxnLst/>
              <a:rect l="l" t="t" r="r" b="b"/>
              <a:pathLst>
                <a:path h="7266177">
                  <a:moveTo>
                    <a:pt x="0" y="0"/>
                  </a:moveTo>
                  <a:lnTo>
                    <a:pt x="0" y="7266177"/>
                  </a:lnTo>
                </a:path>
              </a:pathLst>
            </a:custGeom>
            <a:ln w="7365">
              <a:solidFill>
                <a:srgbClr val="000000"/>
              </a:solidFill>
            </a:ln>
          </p:spPr>
          <p:txBody>
            <a:bodyPr wrap="square" lIns="0" tIns="0" rIns="0" bIns="0" rtlCol="0">
              <a:noAutofit/>
            </a:bodyPr>
            <a:lstStyle/>
            <a:p>
              <a:endParaRPr/>
            </a:p>
          </p:txBody>
        </p:sp>
        <p:sp>
          <p:nvSpPr>
            <p:cNvPr id="159" name="object 159"/>
            <p:cNvSpPr/>
            <p:nvPr/>
          </p:nvSpPr>
          <p:spPr>
            <a:xfrm>
              <a:off x="1428750" y="1952625"/>
              <a:ext cx="866775" cy="447675"/>
            </a:xfrm>
            <a:prstGeom prst="rect">
              <a:avLst/>
            </a:prstGeom>
            <a:blipFill>
              <a:blip r:embed="rId2" cstate="print"/>
              <a:stretch>
                <a:fillRect/>
              </a:stretch>
            </a:blipFill>
          </p:spPr>
          <p:txBody>
            <a:bodyPr wrap="square" lIns="0" tIns="0" rIns="0" bIns="0" rtlCol="0">
              <a:noAutofit/>
            </a:bodyPr>
            <a:lstStyle/>
            <a:p>
              <a:endParaRPr/>
            </a:p>
          </p:txBody>
        </p:sp>
        <p:sp>
          <p:nvSpPr>
            <p:cNvPr id="160" name="object 160"/>
            <p:cNvSpPr/>
            <p:nvPr/>
          </p:nvSpPr>
          <p:spPr>
            <a:xfrm>
              <a:off x="6069330" y="1908809"/>
              <a:ext cx="697865" cy="660400"/>
            </a:xfrm>
            <a:custGeom>
              <a:avLst/>
              <a:gdLst/>
              <a:ahLst/>
              <a:cxnLst/>
              <a:rect l="l" t="t" r="r" b="b"/>
              <a:pathLst>
                <a:path w="697865" h="660400">
                  <a:moveTo>
                    <a:pt x="0" y="660400"/>
                  </a:moveTo>
                  <a:lnTo>
                    <a:pt x="697865" y="660400"/>
                  </a:lnTo>
                  <a:lnTo>
                    <a:pt x="697865"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161" name="object 161"/>
            <p:cNvSpPr/>
            <p:nvPr/>
          </p:nvSpPr>
          <p:spPr>
            <a:xfrm>
              <a:off x="6073140" y="1958340"/>
              <a:ext cx="690371" cy="560831"/>
            </a:xfrm>
            <a:prstGeom prst="rect">
              <a:avLst/>
            </a:prstGeom>
            <a:blipFill>
              <a:blip r:embed="rId3" cstate="print"/>
              <a:stretch>
                <a:fillRect/>
              </a:stretch>
            </a:blipFill>
          </p:spPr>
          <p:txBody>
            <a:bodyPr wrap="square" lIns="0" tIns="0" rIns="0" bIns="0" rtlCol="0">
              <a:noAutofit/>
            </a:bodyPr>
            <a:lstStyle/>
            <a:p>
              <a:endParaRPr/>
            </a:p>
          </p:txBody>
        </p:sp>
        <p:sp>
          <p:nvSpPr>
            <p:cNvPr id="162" name="object 162"/>
            <p:cNvSpPr/>
            <p:nvPr/>
          </p:nvSpPr>
          <p:spPr>
            <a:xfrm>
              <a:off x="4345305" y="8783955"/>
              <a:ext cx="0" cy="354964"/>
            </a:xfrm>
            <a:custGeom>
              <a:avLst/>
              <a:gdLst/>
              <a:ahLst/>
              <a:cxnLst/>
              <a:rect l="l" t="t" r="r" b="b"/>
              <a:pathLst>
                <a:path h="354964">
                  <a:moveTo>
                    <a:pt x="0" y="0"/>
                  </a:moveTo>
                  <a:lnTo>
                    <a:pt x="0" y="354965"/>
                  </a:lnTo>
                </a:path>
              </a:pathLst>
            </a:custGeom>
            <a:ln w="9525">
              <a:solidFill>
                <a:srgbClr val="000000"/>
              </a:solidFill>
            </a:ln>
          </p:spPr>
          <p:txBody>
            <a:bodyPr wrap="square" lIns="0" tIns="0" rIns="0" bIns="0" rtlCol="0">
              <a:noAutofit/>
            </a:bodyPr>
            <a:lstStyle/>
            <a:p>
              <a:endParaRPr/>
            </a:p>
          </p:txBody>
        </p:sp>
        <p:sp>
          <p:nvSpPr>
            <p:cNvPr id="70" name="object 70"/>
            <p:cNvSpPr txBox="1"/>
            <p:nvPr/>
          </p:nvSpPr>
          <p:spPr>
            <a:xfrm>
              <a:off x="2404618" y="2056433"/>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69" name="object 69"/>
            <p:cNvSpPr txBox="1"/>
            <p:nvPr/>
          </p:nvSpPr>
          <p:spPr>
            <a:xfrm>
              <a:off x="2683891" y="2406953"/>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68" name="object 68"/>
            <p:cNvSpPr txBox="1"/>
            <p:nvPr/>
          </p:nvSpPr>
          <p:spPr>
            <a:xfrm>
              <a:off x="3197479" y="8333535"/>
              <a:ext cx="233883" cy="177800"/>
            </a:xfrm>
            <a:prstGeom prst="rect">
              <a:avLst/>
            </a:prstGeom>
          </p:spPr>
          <p:txBody>
            <a:bodyPr wrap="square" lIns="0" tIns="0" rIns="0" bIns="0" rtlCol="0">
              <a:noAutofit/>
            </a:bodyPr>
            <a:lstStyle/>
            <a:p>
              <a:pPr marL="12700">
                <a:lnSpc>
                  <a:spcPts val="1325"/>
                </a:lnSpc>
                <a:spcBef>
                  <a:spcPts val="66"/>
                </a:spcBef>
              </a:pPr>
              <a:r>
                <a:rPr sz="1200" b="1" spc="0" dirty="0" smtClean="0">
                  <a:solidFill>
                    <a:srgbClr val="FF0000"/>
                  </a:solidFill>
                  <a:latin typeface="Times New Roman"/>
                  <a:cs typeface="Times New Roman"/>
                </a:rPr>
                <a:t>C4</a:t>
              </a:r>
              <a:endParaRPr sz="1200">
                <a:latin typeface="Times New Roman"/>
                <a:cs typeface="Times New Roman"/>
              </a:endParaRPr>
            </a:p>
          </p:txBody>
        </p:sp>
        <p:sp>
          <p:nvSpPr>
            <p:cNvPr id="67" name="object 67"/>
            <p:cNvSpPr txBox="1"/>
            <p:nvPr/>
          </p:nvSpPr>
          <p:spPr>
            <a:xfrm>
              <a:off x="6069330" y="1908809"/>
              <a:ext cx="697865" cy="660400"/>
            </a:xfrm>
            <a:prstGeom prst="rect">
              <a:avLst/>
            </a:prstGeom>
          </p:spPr>
          <p:txBody>
            <a:bodyPr wrap="square" lIns="0" tIns="0" rIns="0" bIns="0" rtlCol="0">
              <a:noAutofit/>
            </a:bodyPr>
            <a:lstStyle/>
            <a:p>
              <a:pPr>
                <a:lnSpc>
                  <a:spcPts val="700"/>
                </a:lnSpc>
                <a:spcBef>
                  <a:spcPts val="20"/>
                </a:spcBef>
              </a:pPr>
              <a:endParaRPr sz="700"/>
            </a:p>
            <a:p>
              <a:pPr marL="224180" marR="222393" algn="ctr">
                <a:lnSpc>
                  <a:spcPct val="101725"/>
                </a:lnSpc>
                <a:spcBef>
                  <a:spcPts val="1000"/>
                </a:spcBef>
              </a:pPr>
              <a:r>
                <a:rPr sz="1100" b="1" spc="0" dirty="0" smtClean="0">
                  <a:solidFill>
                    <a:srgbClr val="FF0000"/>
                  </a:solidFill>
                  <a:latin typeface="Calibri"/>
                  <a:cs typeface="Calibri"/>
                </a:rPr>
                <a:t>P</a:t>
              </a:r>
              <a:r>
                <a:rPr sz="1100" b="1" spc="4" dirty="0" smtClean="0">
                  <a:solidFill>
                    <a:srgbClr val="FF0000"/>
                  </a:solidFill>
                  <a:latin typeface="Calibri"/>
                  <a:cs typeface="Calibri"/>
                </a:rPr>
                <a:t>/</a:t>
              </a:r>
              <a:r>
                <a:rPr sz="1100" b="1" spc="0" dirty="0" smtClean="0">
                  <a:solidFill>
                    <a:srgbClr val="FF0000"/>
                  </a:solidFill>
                  <a:latin typeface="Calibri"/>
                  <a:cs typeface="Calibri"/>
                </a:rPr>
                <a:t>T</a:t>
              </a:r>
              <a:endParaRPr sz="1100">
                <a:latin typeface="Calibri"/>
                <a:cs typeface="Calibri"/>
              </a:endParaRPr>
            </a:p>
          </p:txBody>
        </p:sp>
        <p:sp>
          <p:nvSpPr>
            <p:cNvPr id="66" name="object 66"/>
            <p:cNvSpPr txBox="1"/>
            <p:nvPr/>
          </p:nvSpPr>
          <p:spPr>
            <a:xfrm>
              <a:off x="1371854" y="1873250"/>
              <a:ext cx="5452363" cy="882396"/>
            </a:xfrm>
            <a:prstGeom prst="rect">
              <a:avLst/>
            </a:prstGeom>
          </p:spPr>
          <p:txBody>
            <a:bodyPr wrap="square" lIns="0" tIns="0" rIns="0" bIns="0" rtlCol="0">
              <a:noAutofit/>
            </a:bodyPr>
            <a:lstStyle/>
            <a:p>
              <a:pPr marL="1410081">
                <a:lnSpc>
                  <a:spcPts val="1384"/>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44" dirty="0" smtClean="0">
                  <a:latin typeface="Times New Roman"/>
                  <a:cs typeface="Times New Roman"/>
                </a:rPr>
                <a:t> </a:t>
              </a:r>
              <a:r>
                <a:rPr lang="es-EC" sz="1200" b="1" spc="44" dirty="0" smtClean="0">
                  <a:latin typeface="Times New Roman"/>
                  <a:cs typeface="Times New Roman"/>
                </a:rPr>
                <a:t>     </a:t>
              </a:r>
              <a:r>
                <a:rPr sz="1650" b="1" spc="0" baseline="-29789" dirty="0" smtClean="0">
                  <a:latin typeface="Calibri"/>
                  <a:cs typeface="Calibri"/>
                </a:rPr>
                <a:t>REF.</a:t>
              </a:r>
              <a:endParaRPr sz="1100" dirty="0">
                <a:latin typeface="Calibri"/>
                <a:cs typeface="Calibri"/>
              </a:endParaRPr>
            </a:p>
            <a:p>
              <a:pPr marL="1794128">
                <a:lnSpc>
                  <a:spcPts val="1384"/>
                </a:lnSpc>
                <a:spcBef>
                  <a:spcPts val="1344"/>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lang="es-EC" sz="1200" b="1" spc="0" dirty="0" smtClean="0">
                  <a:latin typeface="Times New Roman"/>
                  <a:cs typeface="Times New Roman"/>
                </a:rPr>
                <a:t>    </a:t>
              </a:r>
              <a:r>
                <a:rPr sz="1650" b="1" spc="4" baseline="-24824" dirty="0" smtClean="0">
                  <a:solidFill>
                    <a:srgbClr val="FF0000"/>
                  </a:solidFill>
                  <a:latin typeface="Calibri"/>
                  <a:cs typeface="Calibri"/>
                </a:rPr>
                <a:t>C</a:t>
              </a:r>
              <a:r>
                <a:rPr sz="1650" b="1" spc="0" baseline="-24824" dirty="0" smtClean="0">
                  <a:solidFill>
                    <a:srgbClr val="FF0000"/>
                  </a:solidFill>
                  <a:latin typeface="Calibri"/>
                  <a:cs typeface="Calibri"/>
                </a:rPr>
                <a:t>.</a:t>
              </a:r>
              <a:r>
                <a:rPr sz="1650" b="1" spc="-4" baseline="-24824" dirty="0" smtClean="0">
                  <a:solidFill>
                    <a:srgbClr val="FF0000"/>
                  </a:solidFill>
                  <a:latin typeface="Calibri"/>
                  <a:cs typeface="Calibri"/>
                </a:rPr>
                <a:t> </a:t>
              </a:r>
              <a:r>
                <a:rPr sz="1650" b="1" spc="4" baseline="-24824" dirty="0" smtClean="0">
                  <a:solidFill>
                    <a:srgbClr val="FF0000"/>
                  </a:solidFill>
                  <a:latin typeface="Calibri"/>
                  <a:cs typeface="Calibri"/>
                </a:rPr>
                <a:t>1</a:t>
              </a:r>
              <a:r>
                <a:rPr sz="1650" b="1" spc="-4" baseline="-24824" dirty="0" smtClean="0">
                  <a:solidFill>
                    <a:srgbClr val="FF0000"/>
                  </a:solidFill>
                  <a:latin typeface="Calibri"/>
                  <a:cs typeface="Calibri"/>
                </a:rPr>
                <a:t>/</a:t>
              </a:r>
              <a:r>
                <a:rPr sz="1650" b="1" spc="0" baseline="-24824" dirty="0" smtClean="0">
                  <a:solidFill>
                    <a:srgbClr val="FF0000"/>
                  </a:solidFill>
                  <a:latin typeface="Calibri"/>
                  <a:cs typeface="Calibri"/>
                </a:rPr>
                <a:t>2</a:t>
              </a:r>
              <a:endParaRPr sz="1100" dirty="0">
                <a:latin typeface="Calibri"/>
                <a:cs typeface="Calibri"/>
              </a:endParaRPr>
            </a:p>
            <a:p>
              <a:pPr marL="1115568">
                <a:lnSpc>
                  <a:spcPct val="95825"/>
                </a:lnSpc>
                <a:spcBef>
                  <a:spcPts val="1344"/>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65" name="object 65"/>
            <p:cNvSpPr txBox="1"/>
            <p:nvPr/>
          </p:nvSpPr>
          <p:spPr>
            <a:xfrm>
              <a:off x="1371854" y="2755646"/>
              <a:ext cx="423672" cy="299084"/>
            </a:xfrm>
            <a:prstGeom prst="rect">
              <a:avLst/>
            </a:prstGeom>
          </p:spPr>
          <p:txBody>
            <a:bodyPr wrap="square" lIns="0" tIns="0" rIns="0" bIns="0" rtlCol="0">
              <a:noAutofit/>
            </a:bodyPr>
            <a:lstStyle/>
            <a:p>
              <a:pPr marL="140207">
                <a:lnSpc>
                  <a:spcPct val="95825"/>
                </a:lnSpc>
                <a:spcBef>
                  <a:spcPts val="15"/>
                </a:spcBef>
              </a:pPr>
              <a:r>
                <a:rPr sz="1000" b="1" spc="0" dirty="0" smtClean="0">
                  <a:latin typeface="Times New Roman"/>
                  <a:cs typeface="Times New Roman"/>
                </a:rPr>
                <a:t>N°</a:t>
              </a:r>
              <a:endParaRPr sz="1000">
                <a:latin typeface="Times New Roman"/>
                <a:cs typeface="Times New Roman"/>
              </a:endParaRPr>
            </a:p>
          </p:txBody>
        </p:sp>
        <p:sp>
          <p:nvSpPr>
            <p:cNvPr id="64" name="object 64"/>
            <p:cNvSpPr txBox="1"/>
            <p:nvPr/>
          </p:nvSpPr>
          <p:spPr>
            <a:xfrm>
              <a:off x="1795526" y="2755646"/>
              <a:ext cx="1300352" cy="299084"/>
            </a:xfrm>
            <a:prstGeom prst="rect">
              <a:avLst/>
            </a:prstGeom>
          </p:spPr>
          <p:txBody>
            <a:bodyPr wrap="square" lIns="0" tIns="0" rIns="0" bIns="0" rtlCol="0">
              <a:noAutofit/>
            </a:bodyPr>
            <a:lstStyle/>
            <a:p>
              <a:pPr marL="236219" marR="123887" indent="-92963">
                <a:lnSpc>
                  <a:spcPct val="96016"/>
                </a:lnSpc>
                <a:spcBef>
                  <a:spcPts val="15"/>
                </a:spcBef>
              </a:pPr>
              <a:r>
                <a:rPr sz="1000" b="1" spc="0" dirty="0" smtClean="0">
                  <a:latin typeface="Times New Roman"/>
                  <a:cs typeface="Times New Roman"/>
                </a:rPr>
                <a:t>ACT</a:t>
              </a:r>
              <a:r>
                <a:rPr sz="1000" b="1" spc="4" dirty="0" smtClean="0">
                  <a:latin typeface="Times New Roman"/>
                  <a:cs typeface="Times New Roman"/>
                </a:rPr>
                <a:t>I</a:t>
              </a:r>
              <a:r>
                <a:rPr sz="1000" b="1" spc="0" dirty="0" smtClean="0">
                  <a:latin typeface="Times New Roman"/>
                  <a:cs typeface="Times New Roman"/>
                </a:rPr>
                <a:t>VID</a:t>
              </a:r>
              <a:r>
                <a:rPr sz="1000" b="1" spc="9" dirty="0" smtClean="0">
                  <a:latin typeface="Times New Roman"/>
                  <a:cs typeface="Times New Roman"/>
                </a:rPr>
                <a:t>A</a:t>
              </a:r>
              <a:r>
                <a:rPr sz="1000" b="1" spc="0" dirty="0" smtClean="0">
                  <a:latin typeface="Times New Roman"/>
                  <a:cs typeface="Times New Roman"/>
                </a:rPr>
                <a:t>D</a:t>
              </a:r>
              <a:r>
                <a:rPr sz="1000" b="1" spc="9" dirty="0" smtClean="0">
                  <a:latin typeface="Times New Roman"/>
                  <a:cs typeface="Times New Roman"/>
                </a:rPr>
                <a:t>E</a:t>
              </a:r>
              <a:r>
                <a:rPr sz="1000" b="1" spc="0" dirty="0" smtClean="0">
                  <a:latin typeface="Times New Roman"/>
                  <a:cs typeface="Times New Roman"/>
                </a:rPr>
                <a:t>S</a:t>
              </a:r>
              <a:r>
                <a:rPr sz="1000" b="1" spc="-69" dirty="0" smtClean="0">
                  <a:latin typeface="Times New Roman"/>
                  <a:cs typeface="Times New Roman"/>
                </a:rPr>
                <a:t> </a:t>
              </a:r>
              <a:r>
                <a:rPr sz="1000" b="1" spc="0" dirty="0" smtClean="0">
                  <a:latin typeface="Times New Roman"/>
                  <a:cs typeface="Times New Roman"/>
                </a:rPr>
                <a:t>A 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AR</a:t>
              </a:r>
              <a:r>
                <a:rPr sz="1000" b="1" spc="9" dirty="0" smtClean="0">
                  <a:latin typeface="Times New Roman"/>
                  <a:cs typeface="Times New Roman"/>
                </a:rPr>
                <a:t>S</a:t>
              </a:r>
              <a:r>
                <a:rPr sz="1000" b="1" spc="0" dirty="0" smtClean="0">
                  <a:latin typeface="Times New Roman"/>
                  <a:cs typeface="Times New Roman"/>
                </a:rPr>
                <a:t>E</a:t>
              </a:r>
              <a:endParaRPr sz="1000">
                <a:latin typeface="Times New Roman"/>
                <a:cs typeface="Times New Roman"/>
              </a:endParaRPr>
            </a:p>
          </p:txBody>
        </p:sp>
        <p:sp>
          <p:nvSpPr>
            <p:cNvPr id="63" name="object 63"/>
            <p:cNvSpPr txBox="1"/>
            <p:nvPr/>
          </p:nvSpPr>
          <p:spPr>
            <a:xfrm>
              <a:off x="3095879" y="2755646"/>
              <a:ext cx="414528" cy="299084"/>
            </a:xfrm>
            <a:prstGeom prst="rect">
              <a:avLst/>
            </a:prstGeom>
          </p:spPr>
          <p:txBody>
            <a:bodyPr wrap="square" lIns="0" tIns="0" rIns="0" bIns="0" rtlCol="0">
              <a:noAutofit/>
            </a:bodyPr>
            <a:lstStyle/>
            <a:p>
              <a:pPr marL="79248">
                <a:lnSpc>
                  <a:spcPct val="95825"/>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0" dirty="0" smtClean="0">
                  <a:latin typeface="Times New Roman"/>
                  <a:cs typeface="Times New Roman"/>
                </a:rPr>
                <a:t>F</a:t>
              </a:r>
              <a:endParaRPr sz="1000">
                <a:latin typeface="Times New Roman"/>
                <a:cs typeface="Times New Roman"/>
              </a:endParaRPr>
            </a:p>
            <a:p>
              <a:pPr marL="108204">
                <a:lnSpc>
                  <a:spcPct val="95825"/>
                </a:lnSpc>
              </a:pPr>
              <a:r>
                <a:rPr sz="1000" b="1" spc="0" dirty="0" smtClean="0">
                  <a:latin typeface="Times New Roman"/>
                  <a:cs typeface="Times New Roman"/>
                </a:rPr>
                <a:t>/PT</a:t>
              </a:r>
              <a:endParaRPr sz="1000">
                <a:latin typeface="Times New Roman"/>
                <a:cs typeface="Times New Roman"/>
              </a:endParaRPr>
            </a:p>
          </p:txBody>
        </p:sp>
        <p:sp>
          <p:nvSpPr>
            <p:cNvPr id="62" name="object 62"/>
            <p:cNvSpPr txBox="1"/>
            <p:nvPr/>
          </p:nvSpPr>
          <p:spPr>
            <a:xfrm>
              <a:off x="3510407" y="2755646"/>
              <a:ext cx="992377" cy="299084"/>
            </a:xfrm>
            <a:prstGeom prst="rect">
              <a:avLst/>
            </a:prstGeom>
          </p:spPr>
          <p:txBody>
            <a:bodyPr wrap="square" lIns="0" tIns="0" rIns="0" bIns="0" rtlCol="0">
              <a:noAutofit/>
            </a:bodyPr>
            <a:lstStyle/>
            <a:p>
              <a:pPr marL="339851" marR="92046" indent="-228600">
                <a:lnSpc>
                  <a:spcPct val="96016"/>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ADO P</a:t>
              </a:r>
              <a:r>
                <a:rPr sz="1000" b="1" spc="4" dirty="0" smtClean="0">
                  <a:latin typeface="Times New Roman"/>
                  <a:cs typeface="Times New Roman"/>
                </a:rPr>
                <a:t>O</a:t>
              </a:r>
              <a:r>
                <a:rPr sz="1000" b="1" spc="0" dirty="0" smtClean="0">
                  <a:latin typeface="Times New Roman"/>
                  <a:cs typeface="Times New Roman"/>
                </a:rPr>
                <a:t>R:</a:t>
              </a:r>
              <a:endParaRPr sz="1000">
                <a:latin typeface="Times New Roman"/>
                <a:cs typeface="Times New Roman"/>
              </a:endParaRPr>
            </a:p>
          </p:txBody>
        </p:sp>
        <p:sp>
          <p:nvSpPr>
            <p:cNvPr id="61" name="object 61"/>
            <p:cNvSpPr txBox="1"/>
            <p:nvPr/>
          </p:nvSpPr>
          <p:spPr>
            <a:xfrm>
              <a:off x="4502784" y="2755646"/>
              <a:ext cx="931164" cy="299084"/>
            </a:xfrm>
            <a:prstGeom prst="rect">
              <a:avLst/>
            </a:prstGeom>
          </p:spPr>
          <p:txBody>
            <a:bodyPr wrap="square" lIns="0" tIns="0" rIns="0" bIns="0" rtlCol="0">
              <a:noAutofit/>
            </a:bodyPr>
            <a:lstStyle/>
            <a:p>
              <a:pPr marL="242316">
                <a:lnSpc>
                  <a:spcPct val="95825"/>
                </a:lnSpc>
                <a:spcBef>
                  <a:spcPts val="15"/>
                </a:spcBef>
              </a:pPr>
              <a:r>
                <a:rPr sz="1000" b="1" spc="0" dirty="0" smtClean="0">
                  <a:latin typeface="Times New Roman"/>
                  <a:cs typeface="Times New Roman"/>
                </a:rPr>
                <a:t>F</a:t>
              </a:r>
              <a:r>
                <a:rPr sz="1000" b="1" spc="-4" dirty="0" smtClean="0">
                  <a:latin typeface="Times New Roman"/>
                  <a:cs typeface="Times New Roman"/>
                </a:rPr>
                <a:t>E</a:t>
              </a:r>
              <a:r>
                <a:rPr sz="1000" b="1" spc="0" dirty="0" smtClean="0">
                  <a:latin typeface="Times New Roman"/>
                  <a:cs typeface="Times New Roman"/>
                </a:rPr>
                <a:t>C</a:t>
              </a:r>
              <a:r>
                <a:rPr sz="1000" b="1" spc="4" dirty="0" smtClean="0">
                  <a:latin typeface="Times New Roman"/>
                  <a:cs typeface="Times New Roman"/>
                </a:rPr>
                <a:t>H</a:t>
              </a:r>
              <a:r>
                <a:rPr sz="1000" b="1" spc="0" dirty="0" smtClean="0">
                  <a:latin typeface="Times New Roman"/>
                  <a:cs typeface="Times New Roman"/>
                </a:rPr>
                <a:t>A</a:t>
              </a:r>
              <a:endParaRPr sz="1000">
                <a:latin typeface="Times New Roman"/>
                <a:cs typeface="Times New Roman"/>
              </a:endParaRPr>
            </a:p>
          </p:txBody>
        </p:sp>
        <p:sp>
          <p:nvSpPr>
            <p:cNvPr id="60" name="object 60"/>
            <p:cNvSpPr txBox="1"/>
            <p:nvPr/>
          </p:nvSpPr>
          <p:spPr>
            <a:xfrm>
              <a:off x="5433949" y="2755646"/>
              <a:ext cx="1390268" cy="299084"/>
            </a:xfrm>
            <a:prstGeom prst="rect">
              <a:avLst/>
            </a:prstGeom>
          </p:spPr>
          <p:txBody>
            <a:bodyPr wrap="square" lIns="0" tIns="0" rIns="0" bIns="0" rtlCol="0">
              <a:noAutofit/>
            </a:bodyPr>
            <a:lstStyle/>
            <a:p>
              <a:pPr marL="144779">
                <a:lnSpc>
                  <a:spcPct val="95825"/>
                </a:lnSpc>
                <a:spcBef>
                  <a:spcPts val="15"/>
                </a:spcBef>
              </a:pPr>
              <a:r>
                <a:rPr sz="1000" b="1" spc="4" dirty="0" smtClean="0">
                  <a:latin typeface="Times New Roman"/>
                  <a:cs typeface="Times New Roman"/>
                </a:rPr>
                <a:t>OB</a:t>
              </a:r>
              <a:r>
                <a:rPr sz="1000" b="1" spc="0" dirty="0" smtClean="0">
                  <a:latin typeface="Times New Roman"/>
                  <a:cs typeface="Times New Roman"/>
                </a:rPr>
                <a:t>S</a:t>
              </a:r>
              <a:r>
                <a:rPr sz="1000" b="1" spc="-4" dirty="0" smtClean="0">
                  <a:latin typeface="Times New Roman"/>
                  <a:cs typeface="Times New Roman"/>
                </a:rPr>
                <a:t>E</a:t>
              </a:r>
              <a:r>
                <a:rPr sz="1000" b="1" spc="0" dirty="0" smtClean="0">
                  <a:latin typeface="Times New Roman"/>
                  <a:cs typeface="Times New Roman"/>
                </a:rPr>
                <a:t>RVA</a:t>
              </a:r>
              <a:r>
                <a:rPr sz="1000" b="1" spc="14" dirty="0" smtClean="0">
                  <a:latin typeface="Times New Roman"/>
                  <a:cs typeface="Times New Roman"/>
                </a:rPr>
                <a:t>C</a:t>
              </a:r>
              <a:r>
                <a:rPr sz="1000" b="1" spc="-4" dirty="0" smtClean="0">
                  <a:latin typeface="Times New Roman"/>
                  <a:cs typeface="Times New Roman"/>
                </a:rPr>
                <a:t>I</a:t>
              </a:r>
              <a:r>
                <a:rPr sz="1000" b="1" spc="4" dirty="0" smtClean="0">
                  <a:latin typeface="Times New Roman"/>
                  <a:cs typeface="Times New Roman"/>
                </a:rPr>
                <a:t>O</a:t>
              </a:r>
              <a:r>
                <a:rPr sz="1000" b="1" spc="0" dirty="0" smtClean="0">
                  <a:latin typeface="Times New Roman"/>
                  <a:cs typeface="Times New Roman"/>
                </a:rPr>
                <a:t>N</a:t>
              </a:r>
              <a:r>
                <a:rPr sz="1000" b="1" spc="-4" dirty="0" smtClean="0">
                  <a:latin typeface="Times New Roman"/>
                  <a:cs typeface="Times New Roman"/>
                </a:rPr>
                <a:t>E</a:t>
              </a:r>
              <a:r>
                <a:rPr sz="1000" b="1" spc="0" dirty="0" smtClean="0">
                  <a:latin typeface="Times New Roman"/>
                  <a:cs typeface="Times New Roman"/>
                </a:rPr>
                <a:t>S</a:t>
              </a:r>
              <a:endParaRPr sz="1000">
                <a:latin typeface="Times New Roman"/>
                <a:cs typeface="Times New Roman"/>
              </a:endParaRPr>
            </a:p>
          </p:txBody>
        </p:sp>
        <p:sp>
          <p:nvSpPr>
            <p:cNvPr id="59" name="object 59"/>
            <p:cNvSpPr txBox="1"/>
            <p:nvPr/>
          </p:nvSpPr>
          <p:spPr>
            <a:xfrm>
              <a:off x="1371854" y="3054730"/>
              <a:ext cx="2138553"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DEL</a:t>
              </a:r>
              <a:r>
                <a:rPr sz="1200" b="1" spc="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RO</a:t>
              </a:r>
              <a:r>
                <a:rPr sz="1200" b="1" spc="9" dirty="0" smtClean="0">
                  <a:latin typeface="Times New Roman"/>
                  <a:cs typeface="Times New Roman"/>
                </a:rPr>
                <a:t>C</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O</a:t>
              </a:r>
              <a:endParaRPr sz="1200">
                <a:latin typeface="Times New Roman"/>
                <a:cs typeface="Times New Roman"/>
              </a:endParaRPr>
            </a:p>
          </p:txBody>
        </p:sp>
        <p:sp>
          <p:nvSpPr>
            <p:cNvPr id="58" name="object 58"/>
            <p:cNvSpPr txBox="1"/>
            <p:nvPr/>
          </p:nvSpPr>
          <p:spPr>
            <a:xfrm>
              <a:off x="3510407" y="3054730"/>
              <a:ext cx="992377" cy="181355"/>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502784" y="3054730"/>
              <a:ext cx="931164" cy="181355"/>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5433949" y="3054730"/>
              <a:ext cx="1390268" cy="181355"/>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371854" y="3236086"/>
              <a:ext cx="423672" cy="356616"/>
            </a:xfrm>
            <a:prstGeom prst="rect">
              <a:avLst/>
            </a:prstGeom>
          </p:spPr>
          <p:txBody>
            <a:bodyPr wrap="square" lIns="0" tIns="0" rIns="0" bIns="0" rtlCol="0">
              <a:noAutofit/>
            </a:bodyPr>
            <a:lstStyle/>
            <a:p>
              <a:pPr marL="149605" marR="149606" algn="ctr">
                <a:lnSpc>
                  <a:spcPct val="95825"/>
                </a:lnSpc>
                <a:spcBef>
                  <a:spcPts val="5"/>
                </a:spcBef>
              </a:pPr>
              <a:r>
                <a:rPr sz="1200" b="1" spc="0" dirty="0" smtClean="0">
                  <a:latin typeface="Times New Roman"/>
                  <a:cs typeface="Times New Roman"/>
                </a:rPr>
                <a:t>1</a:t>
              </a:r>
              <a:endParaRPr sz="1200">
                <a:latin typeface="Times New Roman"/>
                <a:cs typeface="Times New Roman"/>
              </a:endParaRPr>
            </a:p>
          </p:txBody>
        </p:sp>
        <p:sp>
          <p:nvSpPr>
            <p:cNvPr id="54" name="object 54"/>
            <p:cNvSpPr txBox="1"/>
            <p:nvPr/>
          </p:nvSpPr>
          <p:spPr>
            <a:xfrm>
              <a:off x="1795526" y="3236086"/>
              <a:ext cx="1300352" cy="356616"/>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gist</a:t>
              </a:r>
              <a:r>
                <a:rPr sz="1200" b="1" spc="-4" dirty="0" smtClean="0">
                  <a:latin typeface="Times New Roman"/>
                  <a:cs typeface="Times New Roman"/>
                </a:rPr>
                <a:t>r</a:t>
              </a:r>
              <a:r>
                <a:rPr sz="1200" b="1" spc="0" dirty="0" smtClean="0">
                  <a:latin typeface="Times New Roman"/>
                  <a:cs typeface="Times New Roman"/>
                </a:rPr>
                <a:t>o </a:t>
              </a:r>
              <a:r>
                <a:rPr sz="1200" b="1" spc="4" dirty="0" smtClean="0">
                  <a:latin typeface="Times New Roman"/>
                  <a:cs typeface="Times New Roman"/>
                </a:rPr>
                <a:t>d</a:t>
              </a:r>
              <a:r>
                <a:rPr sz="1200" b="1" spc="0" dirty="0" smtClean="0">
                  <a:latin typeface="Times New Roman"/>
                  <a:cs typeface="Times New Roman"/>
                </a:rPr>
                <a:t>e</a:t>
              </a:r>
              <a:endParaRPr sz="1200">
                <a:latin typeface="Times New Roman"/>
                <a:cs typeface="Times New Roman"/>
              </a:endParaRPr>
            </a:p>
            <a:p>
              <a:pPr marL="68579">
                <a:lnSpc>
                  <a:spcPct val="95825"/>
                </a:lnSpc>
              </a:pPr>
              <a:r>
                <a:rPr sz="1200" b="1" spc="-14" dirty="0" smtClean="0">
                  <a:latin typeface="Times New Roman"/>
                  <a:cs typeface="Times New Roman"/>
                </a:rPr>
                <a:t>F</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as</a:t>
              </a:r>
              <a:endParaRPr sz="1200">
                <a:latin typeface="Times New Roman"/>
                <a:cs typeface="Times New Roman"/>
              </a:endParaRPr>
            </a:p>
          </p:txBody>
        </p:sp>
        <p:sp>
          <p:nvSpPr>
            <p:cNvPr id="53" name="object 53"/>
            <p:cNvSpPr txBox="1"/>
            <p:nvPr/>
          </p:nvSpPr>
          <p:spPr>
            <a:xfrm>
              <a:off x="3095879" y="3236086"/>
              <a:ext cx="414528" cy="356616"/>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3510407" y="3236086"/>
              <a:ext cx="992377" cy="356616"/>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4502784" y="3236086"/>
              <a:ext cx="931164" cy="356616"/>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5433949" y="3236086"/>
              <a:ext cx="1390268" cy="356616"/>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371854" y="3592703"/>
              <a:ext cx="1724024" cy="327659"/>
            </a:xfrm>
            <a:prstGeom prst="rect">
              <a:avLst/>
            </a:prstGeom>
          </p:spPr>
          <p:txBody>
            <a:bodyPr wrap="square" lIns="0" tIns="0" rIns="0" bIns="0" rtlCol="0">
              <a:noAutofit/>
            </a:bodyPr>
            <a:lstStyle/>
            <a:p>
              <a:pPr marL="68579" marR="96772">
                <a:lnSpc>
                  <a:spcPts val="1260"/>
                </a:lnSpc>
                <a:spcBef>
                  <a:spcPts val="98"/>
                </a:spcBef>
              </a:pPr>
              <a:r>
                <a:rPr sz="1100" b="1" spc="9" dirty="0" smtClean="0">
                  <a:latin typeface="Times New Roman"/>
                  <a:cs typeface="Times New Roman"/>
                </a:rPr>
                <a:t>P</a:t>
              </a:r>
              <a:r>
                <a:rPr sz="1100" b="1" spc="-4" dirty="0" smtClean="0">
                  <a:latin typeface="Times New Roman"/>
                  <a:cs typeface="Times New Roman"/>
                </a:rPr>
                <a:t>R</a:t>
              </a:r>
              <a:r>
                <a:rPr sz="1100" b="1" spc="4" dirty="0" smtClean="0">
                  <a:latin typeface="Times New Roman"/>
                  <a:cs typeface="Times New Roman"/>
                </a:rPr>
                <a:t>O</a:t>
              </a:r>
              <a:r>
                <a:rPr sz="1100" b="1" spc="-4" dirty="0" smtClean="0">
                  <a:latin typeface="Times New Roman"/>
                  <a:cs typeface="Times New Roman"/>
                </a:rPr>
                <a:t>CED</a:t>
              </a:r>
              <a:r>
                <a:rPr sz="1100" b="1" spc="-9" dirty="0" smtClean="0">
                  <a:latin typeface="Times New Roman"/>
                  <a:cs typeface="Times New Roman"/>
                </a:rPr>
                <a:t>I</a:t>
              </a:r>
              <a:r>
                <a:rPr sz="1100" b="1" spc="0" dirty="0" smtClean="0">
                  <a:latin typeface="Times New Roman"/>
                  <a:cs typeface="Times New Roman"/>
                </a:rPr>
                <a:t>M</a:t>
              </a:r>
              <a:r>
                <a:rPr sz="1100" b="1" spc="4" dirty="0" smtClean="0">
                  <a:latin typeface="Times New Roman"/>
                  <a:cs typeface="Times New Roman"/>
                </a:rPr>
                <a:t>I</a:t>
              </a:r>
              <a:r>
                <a:rPr sz="1100" b="1" spc="-4" dirty="0" smtClean="0">
                  <a:latin typeface="Times New Roman"/>
                  <a:cs typeface="Times New Roman"/>
                </a:rPr>
                <a:t>ENT</a:t>
              </a:r>
              <a:r>
                <a:rPr sz="1100" b="1" spc="4" dirty="0" smtClean="0">
                  <a:latin typeface="Times New Roman"/>
                  <a:cs typeface="Times New Roman"/>
                </a:rPr>
                <a:t>O</a:t>
              </a:r>
              <a:r>
                <a:rPr sz="1100" b="1" spc="0" dirty="0" smtClean="0">
                  <a:latin typeface="Times New Roman"/>
                  <a:cs typeface="Times New Roman"/>
                </a:rPr>
                <a:t>S </a:t>
              </a:r>
              <a:r>
                <a:rPr sz="1100" b="1" spc="-4" dirty="0" smtClean="0">
                  <a:latin typeface="Times New Roman"/>
                  <a:cs typeface="Times New Roman"/>
                </a:rPr>
                <a:t>D</a:t>
              </a:r>
              <a:r>
                <a:rPr sz="1100" b="1" spc="0" dirty="0" smtClean="0">
                  <a:latin typeface="Times New Roman"/>
                  <a:cs typeface="Times New Roman"/>
                </a:rPr>
                <a:t>E </a:t>
              </a:r>
              <a:r>
                <a:rPr sz="1100" b="1" spc="-4" dirty="0" smtClean="0">
                  <a:latin typeface="Times New Roman"/>
                  <a:cs typeface="Times New Roman"/>
                </a:rPr>
                <a:t>AUD</a:t>
              </a:r>
              <a:r>
                <a:rPr sz="1100" b="1" spc="0" dirty="0" smtClean="0">
                  <a:latin typeface="Times New Roman"/>
                  <a:cs typeface="Times New Roman"/>
                </a:rPr>
                <a:t>ITORÍA</a:t>
              </a:r>
              <a:endParaRPr sz="1100">
                <a:latin typeface="Times New Roman"/>
                <a:cs typeface="Times New Roman"/>
              </a:endParaRPr>
            </a:p>
          </p:txBody>
        </p:sp>
        <p:sp>
          <p:nvSpPr>
            <p:cNvPr id="48" name="object 48"/>
            <p:cNvSpPr txBox="1"/>
            <p:nvPr/>
          </p:nvSpPr>
          <p:spPr>
            <a:xfrm>
              <a:off x="3095879" y="3592703"/>
              <a:ext cx="414528" cy="327659"/>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3510407" y="3592703"/>
              <a:ext cx="992377" cy="327659"/>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4502784" y="3592703"/>
              <a:ext cx="931164" cy="327659"/>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5433949" y="3592703"/>
              <a:ext cx="1390268" cy="327659"/>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371854" y="3920362"/>
              <a:ext cx="423672" cy="1028954"/>
            </a:xfrm>
            <a:prstGeom prst="rect">
              <a:avLst/>
            </a:prstGeom>
          </p:spPr>
          <p:txBody>
            <a:bodyPr wrap="square" lIns="0" tIns="0" rIns="0" bIns="0" rtlCol="0">
              <a:noAutofit/>
            </a:bodyPr>
            <a:lstStyle/>
            <a:p>
              <a:pPr>
                <a:lnSpc>
                  <a:spcPts val="1000"/>
                </a:lnSpc>
              </a:pPr>
              <a:endParaRPr sz="1000"/>
            </a:p>
            <a:p>
              <a:pPr marL="149605" marR="149606" algn="ctr">
                <a:lnSpc>
                  <a:spcPct val="95825"/>
                </a:lnSpc>
                <a:spcBef>
                  <a:spcPts val="3123"/>
                </a:spcBef>
              </a:pPr>
              <a:r>
                <a:rPr sz="1200" spc="0" dirty="0" smtClean="0">
                  <a:latin typeface="Times New Roman"/>
                  <a:cs typeface="Times New Roman"/>
                </a:rPr>
                <a:t>1</a:t>
              </a:r>
              <a:endParaRPr sz="1200">
                <a:latin typeface="Times New Roman"/>
                <a:cs typeface="Times New Roman"/>
              </a:endParaRPr>
            </a:p>
          </p:txBody>
        </p:sp>
        <p:sp>
          <p:nvSpPr>
            <p:cNvPr id="43" name="object 43"/>
            <p:cNvSpPr txBox="1"/>
            <p:nvPr/>
          </p:nvSpPr>
          <p:spPr>
            <a:xfrm>
              <a:off x="1795526" y="3920362"/>
              <a:ext cx="1300352" cy="1028954"/>
            </a:xfrm>
            <a:prstGeom prst="rect">
              <a:avLst/>
            </a:prstGeom>
          </p:spPr>
          <p:txBody>
            <a:bodyPr wrap="square" lIns="0" tIns="0" rIns="0" bIns="0" rtlCol="0">
              <a:noAutofit/>
            </a:bodyPr>
            <a:lstStyle/>
            <a:p>
              <a:pPr marL="68579" marR="48923" algn="just">
                <a:lnSpc>
                  <a:spcPts val="1150"/>
                </a:lnSpc>
                <a:spcBef>
                  <a:spcPts val="62"/>
                </a:spcBef>
              </a:pPr>
              <a:r>
                <a:rPr sz="1000" spc="0" dirty="0" smtClean="0">
                  <a:latin typeface="Times New Roman"/>
                  <a:cs typeface="Times New Roman"/>
                </a:rPr>
                <a:t>Selec</a:t>
              </a:r>
              <a:r>
                <a:rPr sz="1000" spc="4" dirty="0" smtClean="0">
                  <a:latin typeface="Times New Roman"/>
                  <a:cs typeface="Times New Roman"/>
                </a:rPr>
                <a:t>c</a:t>
              </a:r>
              <a:r>
                <a:rPr sz="1000" spc="0" dirty="0" smtClean="0">
                  <a:latin typeface="Times New Roman"/>
                  <a:cs typeface="Times New Roman"/>
                </a:rPr>
                <a:t>i</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ar </a:t>
              </a:r>
              <a:r>
                <a:rPr sz="1000" spc="4" dirty="0" smtClean="0">
                  <a:latin typeface="Times New Roman"/>
                  <a:cs typeface="Times New Roman"/>
                </a:rPr>
                <a:t>u</a:t>
              </a:r>
              <a:r>
                <a:rPr sz="1000" spc="-4" dirty="0" smtClean="0">
                  <a:latin typeface="Times New Roman"/>
                  <a:cs typeface="Times New Roman"/>
                </a:rPr>
                <a:t>n</a:t>
              </a:r>
              <a:r>
                <a:rPr sz="1000" spc="0" dirty="0" smtClean="0">
                  <a:latin typeface="Times New Roman"/>
                  <a:cs typeface="Times New Roman"/>
                </a:rPr>
                <a:t>a </a:t>
              </a:r>
              <a:r>
                <a:rPr sz="1000" spc="-4" dirty="0" smtClean="0">
                  <a:latin typeface="Times New Roman"/>
                  <a:cs typeface="Times New Roman"/>
                </a:rPr>
                <a:t>mu</a:t>
              </a:r>
              <a:r>
                <a:rPr sz="1000" spc="14" dirty="0" smtClean="0">
                  <a:latin typeface="Times New Roman"/>
                  <a:cs typeface="Times New Roman"/>
                </a:rPr>
                <a:t>e</a:t>
              </a:r>
              <a:r>
                <a:rPr sz="1000" spc="-4" dirty="0" smtClean="0">
                  <a:latin typeface="Times New Roman"/>
                  <a:cs typeface="Times New Roman"/>
                </a:rPr>
                <a:t>s</a:t>
              </a:r>
              <a:r>
                <a:rPr sz="1000" spc="0" dirty="0" smtClean="0">
                  <a:latin typeface="Times New Roman"/>
                  <a:cs typeface="Times New Roman"/>
                </a:rPr>
                <a:t>tra </a:t>
              </a:r>
              <a:r>
                <a:rPr sz="1000" spc="4" dirty="0" smtClean="0">
                  <a:latin typeface="Times New Roman"/>
                  <a:cs typeface="Times New Roman"/>
                </a:rPr>
                <a:t>d</a:t>
              </a:r>
              <a:r>
                <a:rPr sz="1000" spc="0" dirty="0" smtClean="0">
                  <a:latin typeface="Times New Roman"/>
                  <a:cs typeface="Times New Roman"/>
                </a:rPr>
                <a:t>e</a:t>
              </a:r>
              <a:r>
                <a:rPr sz="1000" spc="37" dirty="0" smtClean="0">
                  <a:latin typeface="Times New Roman"/>
                  <a:cs typeface="Times New Roman"/>
                </a:rPr>
                <a:t> </a:t>
              </a:r>
              <a:r>
                <a:rPr sz="1000" spc="-9" dirty="0" smtClean="0">
                  <a:latin typeface="Times New Roman"/>
                  <a:cs typeface="Times New Roman"/>
                </a:rPr>
                <a:t>f</a:t>
              </a:r>
              <a:r>
                <a:rPr sz="1000" spc="0" dirty="0" smtClean="0">
                  <a:latin typeface="Times New Roman"/>
                  <a:cs typeface="Times New Roman"/>
                </a:rPr>
                <a:t>a</a:t>
              </a:r>
              <a:r>
                <a:rPr sz="1000" spc="4" dirty="0" smtClean="0">
                  <a:latin typeface="Times New Roman"/>
                  <a:cs typeface="Times New Roman"/>
                </a:rPr>
                <a:t>c</a:t>
              </a:r>
              <a:r>
                <a:rPr sz="1000" spc="9" dirty="0" smtClean="0">
                  <a:latin typeface="Times New Roman"/>
                  <a:cs typeface="Times New Roman"/>
                </a:rPr>
                <a:t>t</a:t>
              </a:r>
              <a:r>
                <a:rPr sz="1000" spc="-4" dirty="0" smtClean="0">
                  <a:latin typeface="Times New Roman"/>
                  <a:cs typeface="Times New Roman"/>
                </a:rPr>
                <a:t>u</a:t>
              </a:r>
              <a:r>
                <a:rPr sz="1000" spc="4" dirty="0" smtClean="0">
                  <a:latin typeface="Times New Roman"/>
                  <a:cs typeface="Times New Roman"/>
                </a:rPr>
                <a:t>r</a:t>
              </a:r>
              <a:r>
                <a:rPr sz="1000" spc="0" dirty="0" smtClean="0">
                  <a:latin typeface="Times New Roman"/>
                  <a:cs typeface="Times New Roman"/>
                </a:rPr>
                <a:t>as</a:t>
              </a:r>
              <a:r>
                <a:rPr sz="1000" spc="9" dirty="0" smtClean="0">
                  <a:latin typeface="Times New Roman"/>
                  <a:cs typeface="Times New Roman"/>
                </a:rPr>
                <a:t> </a:t>
              </a:r>
              <a:r>
                <a:rPr sz="1000" spc="0" dirty="0" smtClean="0">
                  <a:latin typeface="Times New Roman"/>
                  <a:cs typeface="Times New Roman"/>
                </a:rPr>
                <a:t>y </a:t>
              </a:r>
              <a:r>
                <a:rPr sz="1000" spc="4" dirty="0" smtClean="0">
                  <a:latin typeface="Times New Roman"/>
                  <a:cs typeface="Times New Roman"/>
                </a:rPr>
                <a:t>r</a:t>
              </a:r>
              <a:r>
                <a:rPr sz="1000" spc="0" dirty="0" smtClean="0">
                  <a:latin typeface="Times New Roman"/>
                  <a:cs typeface="Times New Roman"/>
                </a:rPr>
                <a:t>e</a:t>
              </a:r>
              <a:r>
                <a:rPr sz="1000" spc="-4" dirty="0" smtClean="0">
                  <a:latin typeface="Times New Roman"/>
                  <a:cs typeface="Times New Roman"/>
                </a:rPr>
                <a:t>v</a:t>
              </a:r>
              <a:r>
                <a:rPr sz="1000" spc="0" dirty="0" smtClean="0">
                  <a:latin typeface="Times New Roman"/>
                  <a:cs typeface="Times New Roman"/>
                </a:rPr>
                <a:t>i</a:t>
              </a:r>
              <a:r>
                <a:rPr sz="1000" spc="-4" dirty="0" smtClean="0">
                  <a:latin typeface="Times New Roman"/>
                  <a:cs typeface="Times New Roman"/>
                </a:rPr>
                <a:t>s</a:t>
              </a:r>
              <a:r>
                <a:rPr sz="1000" spc="0" dirty="0" smtClean="0">
                  <a:latin typeface="Times New Roman"/>
                  <a:cs typeface="Times New Roman"/>
                </a:rPr>
                <a:t>ar</a:t>
              </a:r>
              <a:r>
                <a:rPr sz="1000" spc="147" dirty="0" smtClean="0">
                  <a:latin typeface="Times New Roman"/>
                  <a:cs typeface="Times New Roman"/>
                </a:rPr>
                <a:t> </a:t>
              </a:r>
              <a:r>
                <a:rPr sz="1000" spc="9" dirty="0" smtClean="0">
                  <a:latin typeface="Times New Roman"/>
                  <a:cs typeface="Times New Roman"/>
                </a:rPr>
                <a:t>s</a:t>
              </a:r>
              <a:r>
                <a:rPr sz="1000" spc="0" dirty="0" smtClean="0">
                  <a:latin typeface="Times New Roman"/>
                  <a:cs typeface="Times New Roman"/>
                </a:rPr>
                <a:t>i</a:t>
              </a:r>
              <a:r>
                <a:rPr sz="1000" spc="163" dirty="0" smtClean="0">
                  <a:latin typeface="Times New Roman"/>
                  <a:cs typeface="Times New Roman"/>
                </a:rPr>
                <a:t> </a:t>
              </a:r>
              <a:r>
                <a:rPr sz="1000" spc="9" dirty="0" smtClean="0">
                  <a:latin typeface="Times New Roman"/>
                  <a:cs typeface="Times New Roman"/>
                </a:rPr>
                <a:t>s</a:t>
              </a:r>
              <a:r>
                <a:rPr sz="1000" spc="-4" dirty="0" smtClean="0">
                  <a:latin typeface="Times New Roman"/>
                  <a:cs typeface="Times New Roman"/>
                </a:rPr>
                <a:t>u</a:t>
              </a:r>
              <a:r>
                <a:rPr sz="1000" spc="0" dirty="0" smtClean="0">
                  <a:latin typeface="Times New Roman"/>
                  <a:cs typeface="Times New Roman"/>
                </a:rPr>
                <a:t>s</a:t>
              </a:r>
              <a:r>
                <a:rPr sz="1000" spc="152" dirty="0" smtClean="0">
                  <a:latin typeface="Times New Roman"/>
                  <a:cs typeface="Times New Roman"/>
                </a:rPr>
                <a:t> </a:t>
              </a:r>
              <a:r>
                <a:rPr sz="1000" spc="14" dirty="0" smtClean="0">
                  <a:latin typeface="Times New Roman"/>
                  <a:cs typeface="Times New Roman"/>
                </a:rPr>
                <a:t>a</a:t>
              </a:r>
              <a:r>
                <a:rPr sz="1000" spc="-4" dirty="0" smtClean="0">
                  <a:latin typeface="Times New Roman"/>
                  <a:cs typeface="Times New Roman"/>
                </a:rPr>
                <a:t>s</a:t>
              </a:r>
              <a:r>
                <a:rPr sz="1000" spc="0" dirty="0" smtClean="0">
                  <a:latin typeface="Times New Roman"/>
                  <a:cs typeface="Times New Roman"/>
                </a:rPr>
                <a:t>i</a:t>
              </a:r>
              <a:r>
                <a:rPr sz="1000" spc="9" dirty="0" smtClean="0">
                  <a:latin typeface="Times New Roman"/>
                  <a:cs typeface="Times New Roman"/>
                </a:rPr>
                <a:t>e</a:t>
              </a:r>
              <a:r>
                <a:rPr sz="1000" spc="-4" dirty="0" smtClean="0">
                  <a:latin typeface="Times New Roman"/>
                  <a:cs typeface="Times New Roman"/>
                </a:rPr>
                <a:t>n</a:t>
              </a:r>
              <a:r>
                <a:rPr sz="1000" spc="0" dirty="0" smtClean="0">
                  <a:latin typeface="Times New Roman"/>
                  <a:cs typeface="Times New Roman"/>
                </a:rPr>
                <a:t>t</a:t>
              </a:r>
              <a:r>
                <a:rPr sz="1000" spc="4" dirty="0" smtClean="0">
                  <a:latin typeface="Times New Roman"/>
                  <a:cs typeface="Times New Roman"/>
                </a:rPr>
                <a:t>o</a:t>
              </a:r>
              <a:r>
                <a:rPr sz="1000" spc="0" dirty="0" smtClean="0">
                  <a:latin typeface="Times New Roman"/>
                  <a:cs typeface="Times New Roman"/>
                </a:rPr>
                <a:t>s</a:t>
              </a:r>
              <a:endParaRPr sz="1000">
                <a:latin typeface="Times New Roman"/>
                <a:cs typeface="Times New Roman"/>
              </a:endParaRPr>
            </a:p>
            <a:p>
              <a:pPr marL="68579" marR="50808" algn="just">
                <a:lnSpc>
                  <a:spcPts val="1125"/>
                </a:lnSpc>
              </a:pPr>
              <a:r>
                <a:rPr sz="1000" spc="0" dirty="0" smtClean="0">
                  <a:latin typeface="Times New Roman"/>
                  <a:cs typeface="Times New Roman"/>
                </a:rPr>
                <a:t>c</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ta</a:t>
              </a:r>
              <a:r>
                <a:rPr sz="1000" spc="4" dirty="0" smtClean="0">
                  <a:latin typeface="Times New Roman"/>
                  <a:cs typeface="Times New Roman"/>
                </a:rPr>
                <a:t>b</a:t>
              </a:r>
              <a:r>
                <a:rPr sz="1000" spc="0" dirty="0" smtClean="0">
                  <a:latin typeface="Times New Roman"/>
                  <a:cs typeface="Times New Roman"/>
                </a:rPr>
                <a:t>les</a:t>
              </a:r>
              <a:r>
                <a:rPr sz="1000" spc="117" dirty="0" smtClean="0">
                  <a:latin typeface="Times New Roman"/>
                  <a:cs typeface="Times New Roman"/>
                </a:rPr>
                <a:t> </a:t>
              </a:r>
              <a:r>
                <a:rPr sz="1000" spc="0" dirty="0" smtClean="0">
                  <a:latin typeface="Times New Roman"/>
                  <a:cs typeface="Times New Roman"/>
                </a:rPr>
                <a:t>ti</a:t>
              </a:r>
              <a:r>
                <a:rPr sz="1000" spc="9" dirty="0" smtClean="0">
                  <a:latin typeface="Times New Roman"/>
                  <a:cs typeface="Times New Roman"/>
                </a:rPr>
                <a:t>e</a:t>
              </a:r>
              <a:r>
                <a:rPr sz="1000" spc="-4" dirty="0" smtClean="0">
                  <a:latin typeface="Times New Roman"/>
                  <a:cs typeface="Times New Roman"/>
                </a:rPr>
                <a:t>n</a:t>
              </a:r>
              <a:r>
                <a:rPr sz="1000" spc="14" dirty="0" smtClean="0">
                  <a:latin typeface="Times New Roman"/>
                  <a:cs typeface="Times New Roman"/>
                </a:rPr>
                <a:t>e</a:t>
              </a:r>
              <a:r>
                <a:rPr sz="1000" spc="0" dirty="0" smtClean="0">
                  <a:latin typeface="Times New Roman"/>
                  <a:cs typeface="Times New Roman"/>
                </a:rPr>
                <a:t>n</a:t>
              </a:r>
              <a:r>
                <a:rPr sz="1000" spc="135" dirty="0" smtClean="0">
                  <a:latin typeface="Times New Roman"/>
                  <a:cs typeface="Times New Roman"/>
                </a:rPr>
                <a:t> </a:t>
              </a:r>
              <a:r>
                <a:rPr sz="1000" spc="4" dirty="0" smtClean="0">
                  <a:latin typeface="Times New Roman"/>
                  <a:cs typeface="Times New Roman"/>
                </a:rPr>
                <a:t>d</a:t>
              </a:r>
              <a:r>
                <a:rPr sz="1000" spc="0" dirty="0" smtClean="0">
                  <a:latin typeface="Times New Roman"/>
                  <a:cs typeface="Times New Roman"/>
                </a:rPr>
                <a:t>at</a:t>
              </a:r>
              <a:r>
                <a:rPr sz="1000" spc="4" dirty="0" smtClean="0">
                  <a:latin typeface="Times New Roman"/>
                  <a:cs typeface="Times New Roman"/>
                </a:rPr>
                <a:t>o</a:t>
              </a:r>
              <a:r>
                <a:rPr sz="1000" spc="0" dirty="0" smtClean="0">
                  <a:latin typeface="Times New Roman"/>
                  <a:cs typeface="Times New Roman"/>
                </a:rPr>
                <a:t>s</a:t>
              </a:r>
              <a:endParaRPr sz="1000">
                <a:latin typeface="Times New Roman"/>
                <a:cs typeface="Times New Roman"/>
              </a:endParaRPr>
            </a:p>
            <a:p>
              <a:pPr marL="68579" marR="48364" algn="just">
                <a:lnSpc>
                  <a:spcPct val="96112"/>
                </a:lnSpc>
              </a:pPr>
              <a:r>
                <a:rPr sz="1000" spc="4" dirty="0" smtClean="0">
                  <a:latin typeface="Times New Roman"/>
                  <a:cs typeface="Times New Roman"/>
                </a:rPr>
                <a:t>d</a:t>
              </a:r>
              <a:r>
                <a:rPr sz="1000" spc="0" dirty="0" smtClean="0">
                  <a:latin typeface="Times New Roman"/>
                  <a:cs typeface="Times New Roman"/>
                </a:rPr>
                <a:t>e</a:t>
              </a:r>
              <a:r>
                <a:rPr sz="1000" spc="9" dirty="0" smtClean="0">
                  <a:latin typeface="Times New Roman"/>
                  <a:cs typeface="Times New Roman"/>
                </a:rPr>
                <a:t> </a:t>
              </a:r>
              <a:r>
                <a:rPr sz="1000" spc="-9" dirty="0" smtClean="0">
                  <a:latin typeface="Times New Roman"/>
                  <a:cs typeface="Times New Roman"/>
                </a:rPr>
                <a:t>f</a:t>
              </a:r>
              <a:r>
                <a:rPr sz="1000" spc="0" dirty="0" smtClean="0">
                  <a:latin typeface="Times New Roman"/>
                  <a:cs typeface="Times New Roman"/>
                </a:rPr>
                <a:t>e</a:t>
              </a:r>
              <a:r>
                <a:rPr sz="1000" spc="4" dirty="0" smtClean="0">
                  <a:latin typeface="Times New Roman"/>
                  <a:cs typeface="Times New Roman"/>
                </a:rPr>
                <a:t>c</a:t>
              </a:r>
              <a:r>
                <a:rPr sz="1000" spc="-4" dirty="0" smtClean="0">
                  <a:latin typeface="Times New Roman"/>
                  <a:cs typeface="Times New Roman"/>
                </a:rPr>
                <a:t>h</a:t>
              </a:r>
              <a:r>
                <a:rPr sz="1000" spc="0" dirty="0" smtClean="0">
                  <a:latin typeface="Times New Roman"/>
                  <a:cs typeface="Times New Roman"/>
                </a:rPr>
                <a:t>a, </a:t>
              </a:r>
              <a:r>
                <a:rPr sz="1000" spc="4" dirty="0" smtClean="0">
                  <a:latin typeface="Times New Roman"/>
                  <a:cs typeface="Times New Roman"/>
                </a:rPr>
                <a:t>pro</a:t>
              </a:r>
              <a:r>
                <a:rPr sz="1000" spc="-4" dirty="0" smtClean="0">
                  <a:latin typeface="Times New Roman"/>
                  <a:cs typeface="Times New Roman"/>
                </a:rPr>
                <a:t>v</a:t>
              </a:r>
              <a:r>
                <a:rPr sz="1000" spc="0" dirty="0" smtClean="0">
                  <a:latin typeface="Times New Roman"/>
                  <a:cs typeface="Times New Roman"/>
                </a:rPr>
                <a:t>e</a:t>
              </a:r>
              <a:r>
                <a:rPr sz="1000" spc="4" dirty="0" smtClean="0">
                  <a:latin typeface="Times New Roman"/>
                  <a:cs typeface="Times New Roman"/>
                </a:rPr>
                <a:t>edor</a:t>
              </a:r>
              <a:r>
                <a:rPr sz="1000" spc="0" dirty="0" smtClean="0">
                  <a:latin typeface="Times New Roman"/>
                  <a:cs typeface="Times New Roman"/>
                </a:rPr>
                <a:t>, </a:t>
              </a:r>
              <a:r>
                <a:rPr sz="1000" spc="-4" dirty="0" smtClean="0">
                  <a:latin typeface="Times New Roman"/>
                  <a:cs typeface="Times New Roman"/>
                </a:rPr>
                <a:t>n</a:t>
              </a:r>
              <a:r>
                <a:rPr sz="1000" spc="4" dirty="0" smtClean="0">
                  <a:latin typeface="Times New Roman"/>
                  <a:cs typeface="Times New Roman"/>
                </a:rPr>
                <a:t>ú</a:t>
              </a:r>
              <a:r>
                <a:rPr sz="1000" spc="-4" dirty="0" smtClean="0">
                  <a:latin typeface="Times New Roman"/>
                  <a:cs typeface="Times New Roman"/>
                </a:rPr>
                <a:t>m</a:t>
              </a:r>
              <a:r>
                <a:rPr sz="1000" spc="0" dirty="0" smtClean="0">
                  <a:latin typeface="Times New Roman"/>
                  <a:cs typeface="Times New Roman"/>
                </a:rPr>
                <a:t>e</a:t>
              </a:r>
              <a:r>
                <a:rPr sz="1000" spc="4" dirty="0" smtClean="0">
                  <a:latin typeface="Times New Roman"/>
                  <a:cs typeface="Times New Roman"/>
                </a:rPr>
                <a:t>r</a:t>
              </a:r>
              <a:r>
                <a:rPr sz="1000" spc="0" dirty="0" smtClean="0">
                  <a:latin typeface="Times New Roman"/>
                  <a:cs typeface="Times New Roman"/>
                </a:rPr>
                <a:t>o </a:t>
              </a:r>
              <a:r>
                <a:rPr sz="1000" spc="4" dirty="0" smtClean="0">
                  <a:latin typeface="Times New Roman"/>
                  <a:cs typeface="Times New Roman"/>
                </a:rPr>
                <a:t>d</a:t>
              </a:r>
              <a:r>
                <a:rPr sz="1000" spc="0" dirty="0" smtClean="0">
                  <a:latin typeface="Times New Roman"/>
                  <a:cs typeface="Times New Roman"/>
                </a:rPr>
                <a:t>e</a:t>
              </a:r>
              <a:r>
                <a:rPr sz="1000" spc="21" dirty="0" smtClean="0">
                  <a:latin typeface="Times New Roman"/>
                  <a:cs typeface="Times New Roman"/>
                </a:rPr>
                <a:t> </a:t>
              </a:r>
              <a:r>
                <a:rPr sz="1000" spc="-9" dirty="0" smtClean="0">
                  <a:latin typeface="Times New Roman"/>
                  <a:cs typeface="Times New Roman"/>
                </a:rPr>
                <a:t>f</a:t>
              </a:r>
              <a:r>
                <a:rPr sz="1000" spc="0" dirty="0" smtClean="0">
                  <a:latin typeface="Times New Roman"/>
                  <a:cs typeface="Times New Roman"/>
                </a:rPr>
                <a:t>a</a:t>
              </a:r>
              <a:r>
                <a:rPr sz="1000" spc="4" dirty="0" smtClean="0">
                  <a:latin typeface="Times New Roman"/>
                  <a:cs typeface="Times New Roman"/>
                </a:rPr>
                <a:t>c</a:t>
              </a:r>
              <a:r>
                <a:rPr sz="1000" spc="0" dirty="0" smtClean="0">
                  <a:latin typeface="Times New Roman"/>
                  <a:cs typeface="Times New Roman"/>
                </a:rPr>
                <a:t>t</a:t>
              </a:r>
              <a:r>
                <a:rPr sz="1000" spc="-4" dirty="0" smtClean="0">
                  <a:latin typeface="Times New Roman"/>
                  <a:cs typeface="Times New Roman"/>
                </a:rPr>
                <a:t>u</a:t>
              </a:r>
              <a:r>
                <a:rPr sz="1000" spc="4" dirty="0" smtClean="0">
                  <a:latin typeface="Times New Roman"/>
                  <a:cs typeface="Times New Roman"/>
                </a:rPr>
                <a:t>r</a:t>
              </a:r>
              <a:r>
                <a:rPr sz="1000" spc="0" dirty="0" smtClean="0">
                  <a:latin typeface="Times New Roman"/>
                  <a:cs typeface="Times New Roman"/>
                </a:rPr>
                <a:t>a, a</a:t>
              </a:r>
              <a:r>
                <a:rPr sz="1000" spc="-4" dirty="0" smtClean="0">
                  <a:latin typeface="Times New Roman"/>
                  <a:cs typeface="Times New Roman"/>
                </a:rPr>
                <a:t>u</a:t>
              </a:r>
              <a:r>
                <a:rPr sz="1000" spc="0" dirty="0" smtClean="0">
                  <a:latin typeface="Times New Roman"/>
                  <a:cs typeface="Times New Roman"/>
                </a:rPr>
                <a:t>t</a:t>
              </a:r>
              <a:r>
                <a:rPr sz="1000" spc="4" dirty="0" smtClean="0">
                  <a:latin typeface="Times New Roman"/>
                  <a:cs typeface="Times New Roman"/>
                </a:rPr>
                <a:t>or</a:t>
              </a:r>
              <a:r>
                <a:rPr sz="1000" spc="0" dirty="0" smtClean="0">
                  <a:latin typeface="Times New Roman"/>
                  <a:cs typeface="Times New Roman"/>
                </a:rPr>
                <a:t>iza</a:t>
              </a:r>
              <a:r>
                <a:rPr sz="1000" spc="4" dirty="0" smtClean="0">
                  <a:latin typeface="Times New Roman"/>
                  <a:cs typeface="Times New Roman"/>
                </a:rPr>
                <a:t>c</a:t>
              </a:r>
              <a:r>
                <a:rPr sz="1000" spc="0" dirty="0" smtClean="0">
                  <a:latin typeface="Times New Roman"/>
                  <a:cs typeface="Times New Roman"/>
                </a:rPr>
                <a:t>i</a:t>
              </a:r>
              <a:r>
                <a:rPr sz="1000" spc="4" dirty="0" smtClean="0">
                  <a:latin typeface="Times New Roman"/>
                  <a:cs typeface="Times New Roman"/>
                </a:rPr>
                <a:t>ó</a:t>
              </a:r>
              <a:r>
                <a:rPr sz="1000" spc="-4" dirty="0" smtClean="0">
                  <a:latin typeface="Times New Roman"/>
                  <a:cs typeface="Times New Roman"/>
                </a:rPr>
                <a:t>n</a:t>
              </a:r>
              <a:r>
                <a:rPr sz="1000" spc="0" dirty="0" smtClean="0">
                  <a:latin typeface="Times New Roman"/>
                  <a:cs typeface="Times New Roman"/>
                </a:rPr>
                <a:t>.</a:t>
              </a:r>
              <a:endParaRPr sz="1000">
                <a:latin typeface="Times New Roman"/>
                <a:cs typeface="Times New Roman"/>
              </a:endParaRPr>
            </a:p>
          </p:txBody>
        </p:sp>
        <p:sp>
          <p:nvSpPr>
            <p:cNvPr id="42" name="object 42"/>
            <p:cNvSpPr txBox="1"/>
            <p:nvPr/>
          </p:nvSpPr>
          <p:spPr>
            <a:xfrm>
              <a:off x="3095879" y="3920362"/>
              <a:ext cx="414528" cy="1028954"/>
            </a:xfrm>
            <a:prstGeom prst="rect">
              <a:avLst/>
            </a:prstGeom>
          </p:spPr>
          <p:txBody>
            <a:bodyPr wrap="square" lIns="0" tIns="0" rIns="0" bIns="0" rtlCol="0">
              <a:noAutofit/>
            </a:bodyPr>
            <a:lstStyle/>
            <a:p>
              <a:pPr>
                <a:lnSpc>
                  <a:spcPts val="750"/>
                </a:lnSpc>
                <a:spcBef>
                  <a:spcPts val="17"/>
                </a:spcBef>
              </a:pPr>
              <a:endParaRPr sz="750"/>
            </a:p>
            <a:p>
              <a:pPr marL="114300" marR="64391" indent="-25908">
                <a:lnSpc>
                  <a:spcPct val="95825"/>
                </a:lnSpc>
                <a:spcBef>
                  <a:spcPts val="2000"/>
                </a:spcBef>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C1</a:t>
              </a:r>
              <a:endParaRPr sz="1200">
                <a:latin typeface="Times New Roman"/>
                <a:cs typeface="Times New Roman"/>
              </a:endParaRPr>
            </a:p>
          </p:txBody>
        </p:sp>
        <p:sp>
          <p:nvSpPr>
            <p:cNvPr id="41" name="object 41"/>
            <p:cNvSpPr txBox="1"/>
            <p:nvPr/>
          </p:nvSpPr>
          <p:spPr>
            <a:xfrm>
              <a:off x="3510407" y="3920362"/>
              <a:ext cx="992377" cy="1028954"/>
            </a:xfrm>
            <a:prstGeom prst="rect">
              <a:avLst/>
            </a:prstGeom>
          </p:spPr>
          <p:txBody>
            <a:bodyPr wrap="square" lIns="0" tIns="0" rIns="0" bIns="0" rtlCol="0">
              <a:noAutofit/>
            </a:bodyPr>
            <a:lstStyle/>
            <a:p>
              <a:pPr>
                <a:lnSpc>
                  <a:spcPts val="700"/>
                </a:lnSpc>
                <a:spcBef>
                  <a:spcPts val="43"/>
                </a:spcBef>
              </a:pPr>
              <a:endParaRPr sz="700"/>
            </a:p>
            <a:p>
              <a:pPr marL="335533" marR="338835" algn="ctr">
                <a:lnSpc>
                  <a:spcPct val="95825"/>
                </a:lnSpc>
                <a:spcBef>
                  <a:spcPts val="2000"/>
                </a:spcBef>
              </a:pP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sp>
          <p:nvSpPr>
            <p:cNvPr id="40" name="object 40"/>
            <p:cNvSpPr txBox="1"/>
            <p:nvPr/>
          </p:nvSpPr>
          <p:spPr>
            <a:xfrm>
              <a:off x="4502784" y="3920362"/>
              <a:ext cx="931164" cy="1028954"/>
            </a:xfrm>
            <a:prstGeom prst="rect">
              <a:avLst/>
            </a:prstGeom>
          </p:spPr>
          <p:txBody>
            <a:bodyPr wrap="square" lIns="0" tIns="0" rIns="0" bIns="0" rtlCol="0">
              <a:noAutofit/>
            </a:bodyPr>
            <a:lstStyle/>
            <a:p>
              <a:pPr>
                <a:lnSpc>
                  <a:spcPts val="700"/>
                </a:lnSpc>
                <a:spcBef>
                  <a:spcPts val="43"/>
                </a:spcBef>
              </a:pPr>
              <a:endParaRPr sz="700"/>
            </a:p>
            <a:p>
              <a:pPr marL="117348">
                <a:lnSpc>
                  <a:spcPct val="95825"/>
                </a:lnSpc>
                <a:spcBef>
                  <a:spcPts val="2000"/>
                </a:spcBef>
              </a:pPr>
              <a:r>
                <a:rPr sz="1200" spc="0" dirty="0" smtClean="0">
                  <a:latin typeface="Times New Roman"/>
                  <a:cs typeface="Times New Roman"/>
                </a:rPr>
                <a:t>02/01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39" name="object 39"/>
            <p:cNvSpPr txBox="1"/>
            <p:nvPr/>
          </p:nvSpPr>
          <p:spPr>
            <a:xfrm>
              <a:off x="5433949" y="3920362"/>
              <a:ext cx="1390268" cy="1028954"/>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1371854" y="4949317"/>
              <a:ext cx="423672" cy="1028700"/>
            </a:xfrm>
            <a:prstGeom prst="rect">
              <a:avLst/>
            </a:prstGeom>
          </p:spPr>
          <p:txBody>
            <a:bodyPr wrap="square" lIns="0" tIns="0" rIns="0" bIns="0" rtlCol="0">
              <a:noAutofit/>
            </a:bodyPr>
            <a:lstStyle/>
            <a:p>
              <a:pPr>
                <a:lnSpc>
                  <a:spcPts val="700"/>
                </a:lnSpc>
                <a:spcBef>
                  <a:spcPts val="43"/>
                </a:spcBef>
              </a:pPr>
              <a:endParaRPr sz="700"/>
            </a:p>
            <a:p>
              <a:pPr marL="149605" marR="149606" algn="ctr">
                <a:lnSpc>
                  <a:spcPct val="95825"/>
                </a:lnSpc>
                <a:spcBef>
                  <a:spcPts val="2000"/>
                </a:spcBef>
              </a:pPr>
              <a:r>
                <a:rPr sz="1200" spc="0" dirty="0" smtClean="0">
                  <a:latin typeface="Times New Roman"/>
                  <a:cs typeface="Times New Roman"/>
                </a:rPr>
                <a:t>2</a:t>
              </a:r>
              <a:endParaRPr sz="1200">
                <a:latin typeface="Times New Roman"/>
                <a:cs typeface="Times New Roman"/>
              </a:endParaRPr>
            </a:p>
          </p:txBody>
        </p:sp>
        <p:sp>
          <p:nvSpPr>
            <p:cNvPr id="37" name="object 37"/>
            <p:cNvSpPr txBox="1"/>
            <p:nvPr/>
          </p:nvSpPr>
          <p:spPr>
            <a:xfrm>
              <a:off x="1795526" y="4949317"/>
              <a:ext cx="1300352" cy="1028700"/>
            </a:xfrm>
            <a:prstGeom prst="rect">
              <a:avLst/>
            </a:prstGeom>
          </p:spPr>
          <p:txBody>
            <a:bodyPr wrap="square" lIns="0" tIns="0" rIns="0" bIns="0" rtlCol="0">
              <a:noAutofit/>
            </a:bodyPr>
            <a:lstStyle/>
            <a:p>
              <a:pPr marL="68579" marR="47785" algn="just">
                <a:lnSpc>
                  <a:spcPts val="1150"/>
                </a:lnSpc>
                <a:spcBef>
                  <a:spcPts val="57"/>
                </a:spcBef>
              </a:pPr>
              <a:r>
                <a:rPr sz="1000" spc="0" dirty="0" smtClean="0">
                  <a:latin typeface="Times New Roman"/>
                  <a:cs typeface="Times New Roman"/>
                </a:rPr>
                <a:t>Selec</a:t>
              </a:r>
              <a:r>
                <a:rPr sz="1000" spc="4" dirty="0" smtClean="0">
                  <a:latin typeface="Times New Roman"/>
                  <a:cs typeface="Times New Roman"/>
                </a:rPr>
                <a:t>c</a:t>
              </a:r>
              <a:r>
                <a:rPr sz="1000" spc="0" dirty="0" smtClean="0">
                  <a:latin typeface="Times New Roman"/>
                  <a:cs typeface="Times New Roman"/>
                </a:rPr>
                <a:t>i</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ar </a:t>
              </a:r>
              <a:r>
                <a:rPr sz="1000" spc="4" dirty="0" smtClean="0">
                  <a:latin typeface="Times New Roman"/>
                  <a:cs typeface="Times New Roman"/>
                </a:rPr>
                <a:t>u</a:t>
              </a:r>
              <a:r>
                <a:rPr sz="1000" spc="-4" dirty="0" smtClean="0">
                  <a:latin typeface="Times New Roman"/>
                  <a:cs typeface="Times New Roman"/>
                </a:rPr>
                <a:t>n</a:t>
              </a:r>
              <a:r>
                <a:rPr sz="1000" spc="0" dirty="0" smtClean="0">
                  <a:latin typeface="Times New Roman"/>
                  <a:cs typeface="Times New Roman"/>
                </a:rPr>
                <a:t>a </a:t>
              </a:r>
              <a:r>
                <a:rPr sz="1000" spc="-4" dirty="0" smtClean="0">
                  <a:latin typeface="Times New Roman"/>
                  <a:cs typeface="Times New Roman"/>
                </a:rPr>
                <a:t>mu</a:t>
              </a:r>
              <a:r>
                <a:rPr sz="1000" spc="14" dirty="0" smtClean="0">
                  <a:latin typeface="Times New Roman"/>
                  <a:cs typeface="Times New Roman"/>
                </a:rPr>
                <a:t>e</a:t>
              </a:r>
              <a:r>
                <a:rPr sz="1000" spc="-4" dirty="0" smtClean="0">
                  <a:latin typeface="Times New Roman"/>
                  <a:cs typeface="Times New Roman"/>
                </a:rPr>
                <a:t>s</a:t>
              </a:r>
              <a:r>
                <a:rPr sz="1000" spc="0" dirty="0" smtClean="0">
                  <a:latin typeface="Times New Roman"/>
                  <a:cs typeface="Times New Roman"/>
                </a:rPr>
                <a:t>tra   </a:t>
              </a:r>
              <a:r>
                <a:rPr sz="1000" spc="4" dirty="0" smtClean="0">
                  <a:latin typeface="Times New Roman"/>
                  <a:cs typeface="Times New Roman"/>
                </a:rPr>
                <a:t>d</a:t>
              </a:r>
              <a:r>
                <a:rPr sz="1000" spc="0" dirty="0" smtClean="0">
                  <a:latin typeface="Times New Roman"/>
                  <a:cs typeface="Times New Roman"/>
                </a:rPr>
                <a:t>e </a:t>
              </a:r>
              <a:r>
                <a:rPr sz="1000" spc="4" dirty="0" smtClean="0">
                  <a:latin typeface="Times New Roman"/>
                  <a:cs typeface="Times New Roman"/>
                </a:rPr>
                <a:t>r</a:t>
              </a:r>
              <a:r>
                <a:rPr sz="1000" spc="0" dirty="0" smtClean="0">
                  <a:latin typeface="Times New Roman"/>
                  <a:cs typeface="Times New Roman"/>
                </a:rPr>
                <a:t>ete</a:t>
              </a:r>
              <a:r>
                <a:rPr sz="1000" spc="-4" dirty="0" smtClean="0">
                  <a:latin typeface="Times New Roman"/>
                  <a:cs typeface="Times New Roman"/>
                </a:rPr>
                <a:t>n</a:t>
              </a:r>
              <a:r>
                <a:rPr sz="1000" spc="0" dirty="0" smtClean="0">
                  <a:latin typeface="Times New Roman"/>
                  <a:cs typeface="Times New Roman"/>
                </a:rPr>
                <a:t>ci</a:t>
              </a:r>
              <a:r>
                <a:rPr sz="1000" spc="4" dirty="0" smtClean="0">
                  <a:latin typeface="Times New Roman"/>
                  <a:cs typeface="Times New Roman"/>
                </a:rPr>
                <a:t>o</a:t>
              </a:r>
              <a:r>
                <a:rPr sz="1000" spc="-4" dirty="0" smtClean="0">
                  <a:latin typeface="Times New Roman"/>
                  <a:cs typeface="Times New Roman"/>
                </a:rPr>
                <a:t>n</a:t>
              </a:r>
              <a:r>
                <a:rPr sz="1000" spc="0" dirty="0" smtClean="0">
                  <a:latin typeface="Times New Roman"/>
                  <a:cs typeface="Times New Roman"/>
                </a:rPr>
                <a:t>es               </a:t>
              </a:r>
              <a:r>
                <a:rPr sz="1000" spc="69" dirty="0" smtClean="0">
                  <a:latin typeface="Times New Roman"/>
                  <a:cs typeface="Times New Roman"/>
                </a:rPr>
                <a:t> </a:t>
              </a:r>
              <a:r>
                <a:rPr sz="1000" spc="0" dirty="0" smtClean="0">
                  <a:latin typeface="Times New Roman"/>
                  <a:cs typeface="Times New Roman"/>
                </a:rPr>
                <a:t>y</a:t>
              </a:r>
              <a:endParaRPr sz="1000">
                <a:latin typeface="Times New Roman"/>
                <a:cs typeface="Times New Roman"/>
              </a:endParaRPr>
            </a:p>
            <a:p>
              <a:pPr marL="68579" marR="52361" algn="just">
                <a:lnSpc>
                  <a:spcPts val="1125"/>
                </a:lnSpc>
              </a:pPr>
              <a:r>
                <a:rPr sz="1000" spc="0" dirty="0" smtClean="0">
                  <a:latin typeface="Times New Roman"/>
                  <a:cs typeface="Times New Roman"/>
                </a:rPr>
                <a:t>c</a:t>
              </a:r>
              <a:r>
                <a:rPr sz="1000" spc="4" dirty="0" smtClean="0">
                  <a:latin typeface="Times New Roman"/>
                  <a:cs typeface="Times New Roman"/>
                </a:rPr>
                <a:t>o</a:t>
              </a:r>
              <a:r>
                <a:rPr sz="1000" spc="-19" dirty="0" smtClean="0">
                  <a:latin typeface="Times New Roman"/>
                  <a:cs typeface="Times New Roman"/>
                </a:rPr>
                <a:t>m</a:t>
              </a:r>
              <a:r>
                <a:rPr sz="1000" spc="4" dirty="0" smtClean="0">
                  <a:latin typeface="Times New Roman"/>
                  <a:cs typeface="Times New Roman"/>
                </a:rPr>
                <a:t>p</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a</a:t>
              </a:r>
              <a:r>
                <a:rPr sz="1000" spc="4" dirty="0" smtClean="0">
                  <a:latin typeface="Times New Roman"/>
                  <a:cs typeface="Times New Roman"/>
                </a:rPr>
                <a:t>r</a:t>
              </a:r>
              <a:r>
                <a:rPr sz="1000" spc="0" dirty="0" smtClean="0">
                  <a:latin typeface="Times New Roman"/>
                  <a:cs typeface="Times New Roman"/>
                </a:rPr>
                <a:t>las  </a:t>
              </a:r>
              <a:r>
                <a:rPr sz="1000" spc="61" dirty="0" smtClean="0">
                  <a:latin typeface="Times New Roman"/>
                  <a:cs typeface="Times New Roman"/>
                </a:rPr>
                <a:t> </a:t>
              </a:r>
              <a:r>
                <a:rPr sz="1000" spc="0" dirty="0" smtClean="0">
                  <a:latin typeface="Times New Roman"/>
                  <a:cs typeface="Times New Roman"/>
                </a:rPr>
                <a:t>c</a:t>
              </a:r>
              <a:r>
                <a:rPr sz="1000" spc="4" dirty="0" smtClean="0">
                  <a:latin typeface="Times New Roman"/>
                  <a:cs typeface="Times New Roman"/>
                </a:rPr>
                <a:t>o</a:t>
              </a:r>
              <a:r>
                <a:rPr sz="1000" spc="0" dirty="0" smtClean="0">
                  <a:latin typeface="Times New Roman"/>
                  <a:cs typeface="Times New Roman"/>
                </a:rPr>
                <a:t>n  </a:t>
              </a:r>
              <a:r>
                <a:rPr sz="1000" spc="90" dirty="0" smtClean="0">
                  <a:latin typeface="Times New Roman"/>
                  <a:cs typeface="Times New Roman"/>
                </a:rPr>
                <a:t> </a:t>
              </a:r>
              <a:r>
                <a:rPr sz="1000" spc="0" dirty="0" smtClean="0">
                  <a:latin typeface="Times New Roman"/>
                  <a:cs typeface="Times New Roman"/>
                </a:rPr>
                <a:t>las</a:t>
              </a:r>
              <a:endParaRPr sz="1000">
                <a:latin typeface="Times New Roman"/>
                <a:cs typeface="Times New Roman"/>
              </a:endParaRPr>
            </a:p>
            <a:p>
              <a:pPr marL="68579" marR="49176" algn="just">
                <a:lnSpc>
                  <a:spcPct val="96016"/>
                </a:lnSpc>
              </a:pPr>
              <a:r>
                <a:rPr sz="1000" spc="-9" dirty="0" smtClean="0">
                  <a:latin typeface="Times New Roman"/>
                  <a:cs typeface="Times New Roman"/>
                </a:rPr>
                <a:t>f</a:t>
              </a:r>
              <a:r>
                <a:rPr sz="1000" spc="0" dirty="0" smtClean="0">
                  <a:latin typeface="Times New Roman"/>
                  <a:cs typeface="Times New Roman"/>
                </a:rPr>
                <a:t>a</a:t>
              </a:r>
              <a:r>
                <a:rPr sz="1000" spc="4" dirty="0" smtClean="0">
                  <a:latin typeface="Times New Roman"/>
                  <a:cs typeface="Times New Roman"/>
                </a:rPr>
                <a:t>c</a:t>
              </a:r>
              <a:r>
                <a:rPr sz="1000" spc="9" dirty="0" smtClean="0">
                  <a:latin typeface="Times New Roman"/>
                  <a:cs typeface="Times New Roman"/>
                </a:rPr>
                <a:t>t</a:t>
              </a:r>
              <a:r>
                <a:rPr sz="1000" spc="-4" dirty="0" smtClean="0">
                  <a:latin typeface="Times New Roman"/>
                  <a:cs typeface="Times New Roman"/>
                </a:rPr>
                <a:t>u</a:t>
              </a:r>
              <a:r>
                <a:rPr sz="1000" spc="4" dirty="0" smtClean="0">
                  <a:latin typeface="Times New Roman"/>
                  <a:cs typeface="Times New Roman"/>
                </a:rPr>
                <a:t>r</a:t>
              </a:r>
              <a:r>
                <a:rPr sz="1000" spc="0" dirty="0" smtClean="0">
                  <a:latin typeface="Times New Roman"/>
                  <a:cs typeface="Times New Roman"/>
                </a:rPr>
                <a:t>as </a:t>
              </a:r>
              <a:r>
                <a:rPr sz="1000" spc="4" dirty="0" smtClean="0">
                  <a:latin typeface="Times New Roman"/>
                  <a:cs typeface="Times New Roman"/>
                </a:rPr>
                <a:t>r</a:t>
              </a:r>
              <a:r>
                <a:rPr sz="1000" spc="14" dirty="0" smtClean="0">
                  <a:latin typeface="Times New Roman"/>
                  <a:cs typeface="Times New Roman"/>
                </a:rPr>
                <a:t>e</a:t>
              </a:r>
              <a:r>
                <a:rPr sz="1000" spc="-4" dirty="0" smtClean="0">
                  <a:latin typeface="Times New Roman"/>
                  <a:cs typeface="Times New Roman"/>
                </a:rPr>
                <a:t>v</a:t>
              </a:r>
              <a:r>
                <a:rPr sz="1000" spc="0" dirty="0" smtClean="0">
                  <a:latin typeface="Times New Roman"/>
                  <a:cs typeface="Times New Roman"/>
                </a:rPr>
                <a:t>i</a:t>
              </a:r>
              <a:r>
                <a:rPr sz="1000" spc="-4" dirty="0" smtClean="0">
                  <a:latin typeface="Times New Roman"/>
                  <a:cs typeface="Times New Roman"/>
                </a:rPr>
                <a:t>s</a:t>
              </a:r>
              <a:r>
                <a:rPr sz="1000" spc="14" dirty="0" smtClean="0">
                  <a:latin typeface="Times New Roman"/>
                  <a:cs typeface="Times New Roman"/>
                </a:rPr>
                <a:t>a</a:t>
              </a:r>
              <a:r>
                <a:rPr sz="1000" spc="-4" dirty="0" smtClean="0">
                  <a:latin typeface="Times New Roman"/>
                  <a:cs typeface="Times New Roman"/>
                </a:rPr>
                <a:t>n</a:t>
              </a:r>
              <a:r>
                <a:rPr sz="1000" spc="4" dirty="0" smtClean="0">
                  <a:latin typeface="Times New Roman"/>
                  <a:cs typeface="Times New Roman"/>
                </a:rPr>
                <a:t>d</a:t>
              </a:r>
              <a:r>
                <a:rPr sz="1000" spc="0" dirty="0" smtClean="0">
                  <a:latin typeface="Times New Roman"/>
                  <a:cs typeface="Times New Roman"/>
                </a:rPr>
                <a:t>o</a:t>
              </a:r>
              <a:r>
                <a:rPr sz="1000" spc="2" dirty="0" smtClean="0">
                  <a:latin typeface="Times New Roman"/>
                  <a:cs typeface="Times New Roman"/>
                </a:rPr>
                <a:t> </a:t>
              </a:r>
              <a:r>
                <a:rPr sz="1000" spc="4" dirty="0" smtClean="0">
                  <a:latin typeface="Times New Roman"/>
                  <a:cs typeface="Times New Roman"/>
                </a:rPr>
                <a:t>q</a:t>
              </a:r>
              <a:r>
                <a:rPr sz="1000" spc="-4" dirty="0" smtClean="0">
                  <a:latin typeface="Times New Roman"/>
                  <a:cs typeface="Times New Roman"/>
                </a:rPr>
                <a:t>u</a:t>
              </a:r>
              <a:r>
                <a:rPr sz="1000" spc="0" dirty="0" smtClean="0">
                  <a:latin typeface="Times New Roman"/>
                  <a:cs typeface="Times New Roman"/>
                </a:rPr>
                <a:t>e </a:t>
              </a:r>
              <a:r>
                <a:rPr sz="1000" spc="4" dirty="0" smtClean="0">
                  <a:latin typeface="Times New Roman"/>
                  <a:cs typeface="Times New Roman"/>
                </a:rPr>
                <a:t>po</a:t>
              </a:r>
              <a:r>
                <a:rPr sz="1000" spc="-4" dirty="0" smtClean="0">
                  <a:latin typeface="Times New Roman"/>
                  <a:cs typeface="Times New Roman"/>
                </a:rPr>
                <a:t>s</a:t>
              </a:r>
              <a:r>
                <a:rPr sz="1000" spc="0" dirty="0" smtClean="0">
                  <a:latin typeface="Times New Roman"/>
                  <a:cs typeface="Times New Roman"/>
                </a:rPr>
                <a:t>e</a:t>
              </a:r>
              <a:r>
                <a:rPr sz="1000" spc="4" dirty="0" smtClean="0">
                  <a:latin typeface="Times New Roman"/>
                  <a:cs typeface="Times New Roman"/>
                </a:rPr>
                <a:t>a</a:t>
              </a:r>
              <a:r>
                <a:rPr sz="1000" spc="0" dirty="0" smtClean="0">
                  <a:latin typeface="Times New Roman"/>
                  <a:cs typeface="Times New Roman"/>
                </a:rPr>
                <a:t>n l</a:t>
              </a:r>
              <a:r>
                <a:rPr sz="1000" spc="4" dirty="0" smtClean="0">
                  <a:latin typeface="Times New Roman"/>
                  <a:cs typeface="Times New Roman"/>
                </a:rPr>
                <a:t>o</a:t>
              </a:r>
              <a:r>
                <a:rPr sz="1000" spc="0" dirty="0" smtClean="0">
                  <a:latin typeface="Times New Roman"/>
                  <a:cs typeface="Times New Roman"/>
                </a:rPr>
                <a:t>s</a:t>
              </a:r>
              <a:r>
                <a:rPr sz="1000" spc="45" dirty="0" smtClean="0">
                  <a:latin typeface="Times New Roman"/>
                  <a:cs typeface="Times New Roman"/>
                </a:rPr>
                <a:t> </a:t>
              </a:r>
              <a:r>
                <a:rPr sz="1000" spc="-4" dirty="0" smtClean="0">
                  <a:latin typeface="Times New Roman"/>
                  <a:cs typeface="Times New Roman"/>
                </a:rPr>
                <a:t>m</a:t>
              </a:r>
              <a:r>
                <a:rPr sz="1000" spc="0" dirty="0" smtClean="0">
                  <a:latin typeface="Times New Roman"/>
                  <a:cs typeface="Times New Roman"/>
                </a:rPr>
                <a:t>i</a:t>
              </a:r>
              <a:r>
                <a:rPr sz="1000" spc="4" dirty="0" smtClean="0">
                  <a:latin typeface="Times New Roman"/>
                  <a:cs typeface="Times New Roman"/>
                </a:rPr>
                <a:t>s</a:t>
              </a:r>
              <a:r>
                <a:rPr sz="1000" spc="-4" dirty="0" smtClean="0">
                  <a:latin typeface="Times New Roman"/>
                  <a:cs typeface="Times New Roman"/>
                </a:rPr>
                <a:t>m</a:t>
              </a:r>
              <a:r>
                <a:rPr sz="1000" spc="4" dirty="0" smtClean="0">
                  <a:latin typeface="Times New Roman"/>
                  <a:cs typeface="Times New Roman"/>
                </a:rPr>
                <a:t>o</a:t>
              </a:r>
              <a:r>
                <a:rPr sz="1000" spc="0" dirty="0" smtClean="0">
                  <a:latin typeface="Times New Roman"/>
                  <a:cs typeface="Times New Roman"/>
                </a:rPr>
                <a:t>s </a:t>
              </a:r>
              <a:r>
                <a:rPr sz="1000" spc="4" dirty="0" smtClean="0">
                  <a:latin typeface="Times New Roman"/>
                  <a:cs typeface="Times New Roman"/>
                </a:rPr>
                <a:t>d</a:t>
              </a:r>
              <a:r>
                <a:rPr sz="1000" spc="0" dirty="0" smtClean="0">
                  <a:latin typeface="Times New Roman"/>
                  <a:cs typeface="Times New Roman"/>
                </a:rPr>
                <a:t>at</a:t>
              </a:r>
              <a:r>
                <a:rPr sz="1000" spc="4" dirty="0" smtClean="0">
                  <a:latin typeface="Times New Roman"/>
                  <a:cs typeface="Times New Roman"/>
                </a:rPr>
                <a:t>o</a:t>
              </a:r>
              <a:r>
                <a:rPr sz="1000" spc="0" dirty="0" smtClean="0">
                  <a:latin typeface="Times New Roman"/>
                  <a:cs typeface="Times New Roman"/>
                </a:rPr>
                <a:t>s</a:t>
              </a:r>
              <a:r>
                <a:rPr sz="1000" spc="-20" dirty="0" smtClean="0">
                  <a:latin typeface="Times New Roman"/>
                  <a:cs typeface="Times New Roman"/>
                </a:rPr>
                <a:t> </a:t>
              </a:r>
              <a:r>
                <a:rPr sz="1000" spc="0" dirty="0" smtClean="0">
                  <a:latin typeface="Times New Roman"/>
                  <a:cs typeface="Times New Roman"/>
                </a:rPr>
                <a:t>y</a:t>
              </a:r>
              <a:r>
                <a:rPr sz="1000" spc="-9" dirty="0" smtClean="0">
                  <a:latin typeface="Times New Roman"/>
                  <a:cs typeface="Times New Roman"/>
                </a:rPr>
                <a:t> </a:t>
              </a:r>
              <a:r>
                <a:rPr sz="1000" spc="-4" dirty="0" smtClean="0">
                  <a:latin typeface="Times New Roman"/>
                  <a:cs typeface="Times New Roman"/>
                </a:rPr>
                <a:t>v</a:t>
              </a:r>
              <a:r>
                <a:rPr sz="1000" spc="0" dirty="0" smtClean="0">
                  <a:latin typeface="Times New Roman"/>
                  <a:cs typeface="Times New Roman"/>
                </a:rPr>
                <a:t>al</a:t>
              </a:r>
              <a:r>
                <a:rPr sz="1000" spc="4" dirty="0" smtClean="0">
                  <a:latin typeface="Times New Roman"/>
                  <a:cs typeface="Times New Roman"/>
                </a:rPr>
                <a:t>or</a:t>
              </a:r>
              <a:r>
                <a:rPr sz="1000" spc="0" dirty="0" smtClean="0">
                  <a:latin typeface="Times New Roman"/>
                  <a:cs typeface="Times New Roman"/>
                </a:rPr>
                <a:t>es.</a:t>
              </a:r>
              <a:endParaRPr sz="1000">
                <a:latin typeface="Times New Roman"/>
                <a:cs typeface="Times New Roman"/>
              </a:endParaRPr>
            </a:p>
          </p:txBody>
        </p:sp>
        <p:sp>
          <p:nvSpPr>
            <p:cNvPr id="36" name="object 36"/>
            <p:cNvSpPr txBox="1"/>
            <p:nvPr/>
          </p:nvSpPr>
          <p:spPr>
            <a:xfrm>
              <a:off x="3095879" y="4949317"/>
              <a:ext cx="414528" cy="1028700"/>
            </a:xfrm>
            <a:prstGeom prst="rect">
              <a:avLst/>
            </a:prstGeom>
          </p:spPr>
          <p:txBody>
            <a:bodyPr wrap="square" lIns="0" tIns="0" rIns="0" bIns="0" rtlCol="0">
              <a:noAutofit/>
            </a:bodyPr>
            <a:lstStyle/>
            <a:p>
              <a:pPr>
                <a:lnSpc>
                  <a:spcPts val="1300"/>
                </a:lnSpc>
                <a:spcBef>
                  <a:spcPts val="87"/>
                </a:spcBef>
              </a:pPr>
              <a:endParaRPr sz="1300"/>
            </a:p>
            <a:p>
              <a:pPr marL="114300" marR="62715" indent="-25908">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C2</a:t>
              </a:r>
              <a:endParaRPr sz="1200">
                <a:latin typeface="Times New Roman"/>
                <a:cs typeface="Times New Roman"/>
              </a:endParaRPr>
            </a:p>
          </p:txBody>
        </p:sp>
        <p:sp>
          <p:nvSpPr>
            <p:cNvPr id="35" name="object 35"/>
            <p:cNvSpPr txBox="1"/>
            <p:nvPr/>
          </p:nvSpPr>
          <p:spPr>
            <a:xfrm>
              <a:off x="3510407" y="4949317"/>
              <a:ext cx="992377" cy="1028700"/>
            </a:xfrm>
            <a:prstGeom prst="rect">
              <a:avLst/>
            </a:prstGeom>
          </p:spPr>
          <p:txBody>
            <a:bodyPr wrap="square" lIns="0" tIns="0" rIns="0" bIns="0" rtlCol="0">
              <a:noAutofit/>
            </a:bodyPr>
            <a:lstStyle/>
            <a:p>
              <a:pPr>
                <a:lnSpc>
                  <a:spcPts val="700"/>
                </a:lnSpc>
                <a:spcBef>
                  <a:spcPts val="43"/>
                </a:spcBef>
              </a:pPr>
              <a:endParaRPr sz="700"/>
            </a:p>
            <a:p>
              <a:pPr marL="335533" marR="338835" algn="ctr">
                <a:lnSpc>
                  <a:spcPct val="95825"/>
                </a:lnSpc>
                <a:spcBef>
                  <a:spcPts val="2000"/>
                </a:spcBef>
              </a:pP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sp>
          <p:nvSpPr>
            <p:cNvPr id="34" name="object 34"/>
            <p:cNvSpPr txBox="1"/>
            <p:nvPr/>
          </p:nvSpPr>
          <p:spPr>
            <a:xfrm>
              <a:off x="4502784" y="4949317"/>
              <a:ext cx="931164" cy="1028700"/>
            </a:xfrm>
            <a:prstGeom prst="rect">
              <a:avLst/>
            </a:prstGeom>
          </p:spPr>
          <p:txBody>
            <a:bodyPr wrap="square" lIns="0" tIns="0" rIns="0" bIns="0" rtlCol="0">
              <a:noAutofit/>
            </a:bodyPr>
            <a:lstStyle/>
            <a:p>
              <a:pPr>
                <a:lnSpc>
                  <a:spcPts val="700"/>
                </a:lnSpc>
                <a:spcBef>
                  <a:spcPts val="43"/>
                </a:spcBef>
              </a:pPr>
              <a:endParaRPr sz="700"/>
            </a:p>
            <a:p>
              <a:pPr marL="117348">
                <a:lnSpc>
                  <a:spcPct val="95825"/>
                </a:lnSpc>
                <a:spcBef>
                  <a:spcPts val="2000"/>
                </a:spcBef>
              </a:pPr>
              <a:r>
                <a:rPr sz="1200" spc="0" dirty="0" smtClean="0">
                  <a:latin typeface="Times New Roman"/>
                  <a:cs typeface="Times New Roman"/>
                </a:rPr>
                <a:t>02/01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33" name="object 33"/>
            <p:cNvSpPr txBox="1"/>
            <p:nvPr/>
          </p:nvSpPr>
          <p:spPr>
            <a:xfrm>
              <a:off x="5433949" y="4949317"/>
              <a:ext cx="1390268" cy="10287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1371854" y="5978017"/>
              <a:ext cx="2138553" cy="181355"/>
            </a:xfrm>
            <a:prstGeom prst="rect">
              <a:avLst/>
            </a:prstGeom>
          </p:spPr>
          <p:txBody>
            <a:bodyPr wrap="square" lIns="0" tIns="0" rIns="0" bIns="0" rtlCol="0">
              <a:noAutofit/>
            </a:bodyPr>
            <a:lstStyle/>
            <a:p>
              <a:pPr marL="68579">
                <a:lnSpc>
                  <a:spcPct val="95825"/>
                </a:lnSpc>
                <a:spcBef>
                  <a:spcPts val="5"/>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DEL</a:t>
              </a:r>
              <a:r>
                <a:rPr sz="1200" b="1" spc="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RO</a:t>
              </a:r>
              <a:r>
                <a:rPr sz="1200" b="1" spc="9" dirty="0" smtClean="0">
                  <a:latin typeface="Times New Roman"/>
                  <a:cs typeface="Times New Roman"/>
                </a:rPr>
                <a:t>C</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O</a:t>
              </a:r>
              <a:endParaRPr sz="1200">
                <a:latin typeface="Times New Roman"/>
                <a:cs typeface="Times New Roman"/>
              </a:endParaRPr>
            </a:p>
          </p:txBody>
        </p:sp>
        <p:sp>
          <p:nvSpPr>
            <p:cNvPr id="31" name="object 31"/>
            <p:cNvSpPr txBox="1"/>
            <p:nvPr/>
          </p:nvSpPr>
          <p:spPr>
            <a:xfrm>
              <a:off x="3510407" y="5978017"/>
              <a:ext cx="992377" cy="181355"/>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4502784" y="5978017"/>
              <a:ext cx="931164" cy="181355"/>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5433949" y="5978017"/>
              <a:ext cx="1390268" cy="181355"/>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1371854" y="6159373"/>
              <a:ext cx="423672" cy="181355"/>
            </a:xfrm>
            <a:prstGeom prst="rect">
              <a:avLst/>
            </a:prstGeom>
          </p:spPr>
          <p:txBody>
            <a:bodyPr wrap="square" lIns="0" tIns="0" rIns="0" bIns="0" rtlCol="0">
              <a:noAutofit/>
            </a:bodyPr>
            <a:lstStyle/>
            <a:p>
              <a:pPr marL="149605" marR="149606" algn="ctr">
                <a:lnSpc>
                  <a:spcPct val="95825"/>
                </a:lnSpc>
                <a:spcBef>
                  <a:spcPts val="5"/>
                </a:spcBef>
              </a:pPr>
              <a:r>
                <a:rPr sz="1200" b="1" spc="0" dirty="0" smtClean="0">
                  <a:latin typeface="Times New Roman"/>
                  <a:cs typeface="Times New Roman"/>
                </a:rPr>
                <a:t>2</a:t>
              </a:r>
              <a:endParaRPr sz="1200">
                <a:latin typeface="Times New Roman"/>
                <a:cs typeface="Times New Roman"/>
              </a:endParaRPr>
            </a:p>
          </p:txBody>
        </p:sp>
        <p:sp>
          <p:nvSpPr>
            <p:cNvPr id="27" name="object 27"/>
            <p:cNvSpPr txBox="1"/>
            <p:nvPr/>
          </p:nvSpPr>
          <p:spPr>
            <a:xfrm>
              <a:off x="1795526" y="6159373"/>
              <a:ext cx="1300352" cy="181355"/>
            </a:xfrm>
            <a:prstGeom prst="rect">
              <a:avLst/>
            </a:prstGeom>
          </p:spPr>
          <p:txBody>
            <a:bodyPr wrap="square" lIns="0" tIns="0" rIns="0" bIns="0" rtlCol="0">
              <a:noAutofit/>
            </a:bodyPr>
            <a:lstStyle/>
            <a:p>
              <a:pPr marL="68579">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agos</a:t>
              </a:r>
              <a:endParaRPr sz="1200">
                <a:latin typeface="Times New Roman"/>
                <a:cs typeface="Times New Roman"/>
              </a:endParaRPr>
            </a:p>
          </p:txBody>
        </p:sp>
        <p:sp>
          <p:nvSpPr>
            <p:cNvPr id="26" name="object 26"/>
            <p:cNvSpPr txBox="1"/>
            <p:nvPr/>
          </p:nvSpPr>
          <p:spPr>
            <a:xfrm>
              <a:off x="3095879" y="6159373"/>
              <a:ext cx="414528" cy="181355"/>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3510407" y="6159373"/>
              <a:ext cx="992377" cy="181355"/>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4502784" y="6159373"/>
              <a:ext cx="931164" cy="181355"/>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5433949" y="6159373"/>
              <a:ext cx="1390268" cy="181355"/>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371854" y="6340729"/>
              <a:ext cx="1724024" cy="328041"/>
            </a:xfrm>
            <a:prstGeom prst="rect">
              <a:avLst/>
            </a:prstGeom>
          </p:spPr>
          <p:txBody>
            <a:bodyPr wrap="square" lIns="0" tIns="0" rIns="0" bIns="0" rtlCol="0">
              <a:noAutofit/>
            </a:bodyPr>
            <a:lstStyle/>
            <a:p>
              <a:pPr marL="68579" marR="96772">
                <a:lnSpc>
                  <a:spcPct val="96591"/>
                </a:lnSpc>
                <a:spcBef>
                  <a:spcPts val="15"/>
                </a:spcBef>
              </a:pPr>
              <a:r>
                <a:rPr sz="1100" b="1" spc="9" dirty="0" smtClean="0">
                  <a:latin typeface="Times New Roman"/>
                  <a:cs typeface="Times New Roman"/>
                </a:rPr>
                <a:t>P</a:t>
              </a:r>
              <a:r>
                <a:rPr sz="1100" b="1" spc="-4" dirty="0" smtClean="0">
                  <a:latin typeface="Times New Roman"/>
                  <a:cs typeface="Times New Roman"/>
                </a:rPr>
                <a:t>R</a:t>
              </a:r>
              <a:r>
                <a:rPr sz="1100" b="1" spc="4" dirty="0" smtClean="0">
                  <a:latin typeface="Times New Roman"/>
                  <a:cs typeface="Times New Roman"/>
                </a:rPr>
                <a:t>O</a:t>
              </a:r>
              <a:r>
                <a:rPr sz="1100" b="1" spc="-4" dirty="0" smtClean="0">
                  <a:latin typeface="Times New Roman"/>
                  <a:cs typeface="Times New Roman"/>
                </a:rPr>
                <a:t>CED</a:t>
              </a:r>
              <a:r>
                <a:rPr sz="1100" b="1" spc="-9" dirty="0" smtClean="0">
                  <a:latin typeface="Times New Roman"/>
                  <a:cs typeface="Times New Roman"/>
                </a:rPr>
                <a:t>I</a:t>
              </a:r>
              <a:r>
                <a:rPr sz="1100" b="1" spc="0" dirty="0" smtClean="0">
                  <a:latin typeface="Times New Roman"/>
                  <a:cs typeface="Times New Roman"/>
                </a:rPr>
                <a:t>M</a:t>
              </a:r>
              <a:r>
                <a:rPr sz="1100" b="1" spc="4" dirty="0" smtClean="0">
                  <a:latin typeface="Times New Roman"/>
                  <a:cs typeface="Times New Roman"/>
                </a:rPr>
                <a:t>I</a:t>
              </a:r>
              <a:r>
                <a:rPr sz="1100" b="1" spc="-4" dirty="0" smtClean="0">
                  <a:latin typeface="Times New Roman"/>
                  <a:cs typeface="Times New Roman"/>
                </a:rPr>
                <a:t>ENT</a:t>
              </a:r>
              <a:r>
                <a:rPr sz="1100" b="1" spc="4" dirty="0" smtClean="0">
                  <a:latin typeface="Times New Roman"/>
                  <a:cs typeface="Times New Roman"/>
                </a:rPr>
                <a:t>O</a:t>
              </a:r>
              <a:r>
                <a:rPr sz="1100" b="1" spc="0" dirty="0" smtClean="0">
                  <a:latin typeface="Times New Roman"/>
                  <a:cs typeface="Times New Roman"/>
                </a:rPr>
                <a:t>S </a:t>
              </a:r>
              <a:r>
                <a:rPr sz="1100" b="1" spc="-4" dirty="0" smtClean="0">
                  <a:latin typeface="Times New Roman"/>
                  <a:cs typeface="Times New Roman"/>
                </a:rPr>
                <a:t>D</a:t>
              </a:r>
              <a:r>
                <a:rPr sz="1100" b="1" spc="0" dirty="0" smtClean="0">
                  <a:latin typeface="Times New Roman"/>
                  <a:cs typeface="Times New Roman"/>
                </a:rPr>
                <a:t>E </a:t>
              </a:r>
              <a:r>
                <a:rPr sz="1100" b="1" spc="-4" dirty="0" smtClean="0">
                  <a:latin typeface="Times New Roman"/>
                  <a:cs typeface="Times New Roman"/>
                </a:rPr>
                <a:t>AUD</a:t>
              </a:r>
              <a:r>
                <a:rPr sz="1100" b="1" spc="0" dirty="0" smtClean="0">
                  <a:latin typeface="Times New Roman"/>
                  <a:cs typeface="Times New Roman"/>
                </a:rPr>
                <a:t>ITORÍA</a:t>
              </a:r>
              <a:endParaRPr sz="1100">
                <a:latin typeface="Times New Roman"/>
                <a:cs typeface="Times New Roman"/>
              </a:endParaRPr>
            </a:p>
          </p:txBody>
        </p:sp>
        <p:sp>
          <p:nvSpPr>
            <p:cNvPr id="21" name="object 21"/>
            <p:cNvSpPr txBox="1"/>
            <p:nvPr/>
          </p:nvSpPr>
          <p:spPr>
            <a:xfrm>
              <a:off x="3095879" y="6340729"/>
              <a:ext cx="414528" cy="328041"/>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3510407" y="6340729"/>
              <a:ext cx="992377" cy="328041"/>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502784" y="6340729"/>
              <a:ext cx="931164" cy="328041"/>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5433949" y="6340729"/>
              <a:ext cx="1390268" cy="328041"/>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1371854" y="6668770"/>
              <a:ext cx="423672" cy="1130808"/>
            </a:xfrm>
            <a:prstGeom prst="rect">
              <a:avLst/>
            </a:prstGeom>
          </p:spPr>
          <p:txBody>
            <a:bodyPr wrap="square" lIns="0" tIns="0" rIns="0" bIns="0" rtlCol="0">
              <a:noAutofit/>
            </a:bodyPr>
            <a:lstStyle/>
            <a:p>
              <a:pPr>
                <a:lnSpc>
                  <a:spcPts val="1000"/>
                </a:lnSpc>
              </a:pPr>
              <a:endParaRPr sz="1000"/>
            </a:p>
            <a:p>
              <a:pPr marL="149605" marR="149606" algn="ctr">
                <a:lnSpc>
                  <a:spcPct val="95825"/>
                </a:lnSpc>
                <a:spcBef>
                  <a:spcPts val="3123"/>
                </a:spcBef>
              </a:pPr>
              <a:r>
                <a:rPr sz="1200" spc="0" dirty="0" smtClean="0">
                  <a:latin typeface="Times New Roman"/>
                  <a:cs typeface="Times New Roman"/>
                </a:rPr>
                <a:t>1</a:t>
              </a:r>
              <a:endParaRPr sz="1200">
                <a:latin typeface="Times New Roman"/>
                <a:cs typeface="Times New Roman"/>
              </a:endParaRPr>
            </a:p>
          </p:txBody>
        </p:sp>
        <p:sp>
          <p:nvSpPr>
            <p:cNvPr id="16" name="object 16"/>
            <p:cNvSpPr txBox="1"/>
            <p:nvPr/>
          </p:nvSpPr>
          <p:spPr>
            <a:xfrm>
              <a:off x="1795526" y="6668770"/>
              <a:ext cx="1300352" cy="1130808"/>
            </a:xfrm>
            <a:prstGeom prst="rect">
              <a:avLst/>
            </a:prstGeom>
          </p:spPr>
          <p:txBody>
            <a:bodyPr wrap="square" lIns="0" tIns="0" rIns="0" bIns="0" rtlCol="0">
              <a:noAutofit/>
            </a:bodyPr>
            <a:lstStyle/>
            <a:p>
              <a:pPr marL="68579" marR="43950">
                <a:lnSpc>
                  <a:spcPts val="1270"/>
                </a:lnSpc>
                <a:spcBef>
                  <a:spcPts val="63"/>
                </a:spcBef>
              </a:pPr>
              <a:r>
                <a:rPr sz="1100" spc="0" dirty="0" smtClean="0">
                  <a:latin typeface="Times New Roman"/>
                  <a:cs typeface="Times New Roman"/>
                </a:rPr>
                <a:t>Sol</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ar               </a:t>
              </a:r>
              <a:r>
                <a:rPr sz="1100" spc="235"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 c</a:t>
              </a:r>
              <a:r>
                <a:rPr sz="1100" spc="4" dirty="0" smtClean="0">
                  <a:latin typeface="Times New Roman"/>
                  <a:cs typeface="Times New Roman"/>
                </a:rPr>
                <a:t>r</a:t>
              </a:r>
              <a:r>
                <a:rPr sz="1100" spc="0" dirty="0" smtClean="0">
                  <a:latin typeface="Times New Roman"/>
                  <a:cs typeface="Times New Roman"/>
                </a:rPr>
                <a:t>ono</a:t>
              </a:r>
              <a:r>
                <a:rPr sz="1100" spc="-9" dirty="0" smtClean="0">
                  <a:latin typeface="Times New Roman"/>
                  <a:cs typeface="Times New Roman"/>
                </a:rPr>
                <a:t>g</a:t>
              </a:r>
              <a:r>
                <a:rPr sz="1100" spc="4" dirty="0" smtClean="0">
                  <a:latin typeface="Times New Roman"/>
                  <a:cs typeface="Times New Roman"/>
                </a:rPr>
                <a:t>r</a:t>
              </a:r>
              <a:r>
                <a:rPr sz="1100" spc="0" dirty="0" smtClean="0">
                  <a:latin typeface="Times New Roman"/>
                  <a:cs typeface="Times New Roman"/>
                </a:rPr>
                <a:t>a</a:t>
              </a:r>
              <a:r>
                <a:rPr sz="1100" spc="-14" dirty="0" smtClean="0">
                  <a:latin typeface="Times New Roman"/>
                  <a:cs typeface="Times New Roman"/>
                </a:rPr>
                <a:t>m</a:t>
              </a:r>
              <a:r>
                <a:rPr sz="1100" spc="0" dirty="0" smtClean="0">
                  <a:latin typeface="Times New Roman"/>
                  <a:cs typeface="Times New Roman"/>
                </a:rPr>
                <a:t>a         </a:t>
              </a:r>
              <a:r>
                <a:rPr sz="1100" spc="119" dirty="0" smtClean="0">
                  <a:latin typeface="Times New Roman"/>
                  <a:cs typeface="Times New Roman"/>
                </a:rPr>
                <a:t> </a:t>
              </a:r>
              <a:r>
                <a:rPr sz="1100" spc="0" dirty="0" smtClean="0">
                  <a:latin typeface="Times New Roman"/>
                  <a:cs typeface="Times New Roman"/>
                </a:rPr>
                <a:t>de</a:t>
              </a:r>
              <a:endParaRPr sz="1100">
                <a:latin typeface="Times New Roman"/>
                <a:cs typeface="Times New Roman"/>
              </a:endParaRPr>
            </a:p>
            <a:p>
              <a:pPr marL="68579">
                <a:lnSpc>
                  <a:spcPts val="1245"/>
                </a:lnSpc>
              </a:pPr>
              <a:r>
                <a:rPr sz="1100" spc="0" dirty="0" smtClean="0">
                  <a:latin typeface="Times New Roman"/>
                  <a:cs typeface="Times New Roman"/>
                </a:rPr>
                <a:t>pa</a:t>
              </a:r>
              <a:r>
                <a:rPr sz="1100" spc="-9" dirty="0" smtClean="0">
                  <a:latin typeface="Times New Roman"/>
                  <a:cs typeface="Times New Roman"/>
                </a:rPr>
                <a:t>g</a:t>
              </a:r>
              <a:r>
                <a:rPr sz="1100" spc="0" dirty="0" smtClean="0">
                  <a:latin typeface="Times New Roman"/>
                  <a:cs typeface="Times New Roman"/>
                </a:rPr>
                <a:t>os</a:t>
              </a:r>
              <a:r>
                <a:rPr sz="1100" spc="255" dirty="0" smtClean="0">
                  <a:latin typeface="Times New Roman"/>
                  <a:cs typeface="Times New Roman"/>
                </a:rPr>
                <a:t> </a:t>
              </a:r>
              <a:r>
                <a:rPr sz="1100" spc="0" dirty="0" smtClean="0">
                  <a:latin typeface="Times New Roman"/>
                  <a:cs typeface="Times New Roman"/>
                </a:rPr>
                <a:t>y</a:t>
              </a:r>
              <a:r>
                <a:rPr sz="1100" spc="240" dirty="0" smtClean="0">
                  <a:latin typeface="Times New Roman"/>
                  <a:cs typeface="Times New Roman"/>
                </a:rPr>
                <a:t> </a:t>
              </a:r>
              <a:r>
                <a:rPr sz="1100" spc="-9" dirty="0" smtClean="0">
                  <a:latin typeface="Times New Roman"/>
                  <a:cs typeface="Times New Roman"/>
                </a:rPr>
                <a:t>v</a:t>
              </a:r>
              <a:r>
                <a:rPr sz="1100" spc="0" dirty="0" smtClean="0">
                  <a:latin typeface="Times New Roman"/>
                  <a:cs typeface="Times New Roman"/>
                </a:rPr>
                <a:t>e</a:t>
              </a:r>
              <a:r>
                <a:rPr sz="1100" spc="4" dirty="0" smtClean="0">
                  <a:latin typeface="Times New Roman"/>
                  <a:cs typeface="Times New Roman"/>
                </a:rPr>
                <a:t>rifi</a:t>
              </a:r>
              <a:r>
                <a:rPr sz="1100" spc="-9" dirty="0" smtClean="0">
                  <a:latin typeface="Times New Roman"/>
                  <a:cs typeface="Times New Roman"/>
                </a:rPr>
                <a:t>c</a:t>
              </a:r>
              <a:r>
                <a:rPr sz="1100" spc="0" dirty="0" smtClean="0">
                  <a:latin typeface="Times New Roman"/>
                  <a:cs typeface="Times New Roman"/>
                </a:rPr>
                <a:t>ar</a:t>
              </a:r>
              <a:r>
                <a:rPr sz="1100" spc="255" dirty="0" smtClean="0">
                  <a:latin typeface="Times New Roman"/>
                  <a:cs typeface="Times New Roman"/>
                </a:rPr>
                <a:t> </a:t>
              </a:r>
              <a:r>
                <a:rPr sz="1100" spc="-9" dirty="0" smtClean="0">
                  <a:latin typeface="Times New Roman"/>
                  <a:cs typeface="Times New Roman"/>
                </a:rPr>
                <a:t>s</a:t>
              </a:r>
              <a:r>
                <a:rPr sz="1100" spc="0" dirty="0" smtClean="0">
                  <a:latin typeface="Times New Roman"/>
                  <a:cs typeface="Times New Roman"/>
                </a:rPr>
                <a:t>i</a:t>
              </a:r>
              <a:endParaRPr sz="1100">
                <a:latin typeface="Times New Roman"/>
                <a:cs typeface="Times New Roman"/>
              </a:endParaRPr>
            </a:p>
            <a:p>
              <a:pPr marL="68579" marR="44230">
                <a:lnSpc>
                  <a:spcPts val="1270"/>
                </a:lnSpc>
                <a:spcBef>
                  <a:spcPts val="6"/>
                </a:spcBef>
              </a:pPr>
              <a:r>
                <a:rPr sz="1100" spc="4" dirty="0" smtClean="0">
                  <a:latin typeface="Times New Roman"/>
                  <a:cs typeface="Times New Roman"/>
                </a:rPr>
                <a:t>l</a:t>
              </a:r>
              <a:r>
                <a:rPr sz="1100" spc="0" dirty="0" smtClean="0">
                  <a:latin typeface="Times New Roman"/>
                  <a:cs typeface="Times New Roman"/>
                </a:rPr>
                <a:t>as      </a:t>
              </a:r>
              <a:r>
                <a:rPr sz="1100" spc="114" dirty="0" smtClean="0">
                  <a:latin typeface="Times New Roman"/>
                  <a:cs typeface="Times New Roman"/>
                </a:rPr>
                <a:t> </a:t>
              </a:r>
              <a:r>
                <a:rPr sz="1100" spc="-9" dirty="0" smtClean="0">
                  <a:latin typeface="Times New Roman"/>
                  <a:cs typeface="Times New Roman"/>
                </a:rPr>
                <a:t>f</a:t>
              </a:r>
              <a:r>
                <a:rPr sz="1100" spc="0" dirty="0" smtClean="0">
                  <a:latin typeface="Times New Roman"/>
                  <a:cs typeface="Times New Roman"/>
                </a:rPr>
                <a:t>ech</a:t>
              </a:r>
              <a:r>
                <a:rPr sz="1100" spc="-9" dirty="0" smtClean="0">
                  <a:latin typeface="Times New Roman"/>
                  <a:cs typeface="Times New Roman"/>
                </a:rPr>
                <a:t>a</a:t>
              </a:r>
              <a:r>
                <a:rPr sz="1100" spc="0" dirty="0" smtClean="0">
                  <a:latin typeface="Times New Roman"/>
                  <a:cs typeface="Times New Roman"/>
                </a:rPr>
                <a:t>s      </a:t>
              </a:r>
              <a:r>
                <a:rPr sz="1100" spc="114" dirty="0" smtClean="0">
                  <a:latin typeface="Times New Roman"/>
                  <a:cs typeface="Times New Roman"/>
                </a:rPr>
                <a:t> </a:t>
              </a:r>
              <a:r>
                <a:rPr sz="1100" spc="0" dirty="0" smtClean="0">
                  <a:latin typeface="Times New Roman"/>
                  <a:cs typeface="Times New Roman"/>
                </a:rPr>
                <a:t>de </a:t>
              </a:r>
              <a:r>
                <a:rPr sz="1100" spc="-9" dirty="0" smtClean="0">
                  <a:latin typeface="Times New Roman"/>
                  <a:cs typeface="Times New Roman"/>
                </a:rPr>
                <a:t>v</a:t>
              </a:r>
              <a:r>
                <a:rPr sz="1100" spc="0" dirty="0" smtClean="0">
                  <a:latin typeface="Times New Roman"/>
                  <a:cs typeface="Times New Roman"/>
                </a:rPr>
                <a:t>enc</a:t>
              </a:r>
              <a:r>
                <a:rPr sz="1100" spc="4" dirty="0" smtClean="0">
                  <a:latin typeface="Times New Roman"/>
                  <a:cs typeface="Times New Roman"/>
                </a:rPr>
                <a:t>i</a:t>
              </a:r>
              <a:r>
                <a:rPr sz="1100" spc="-19" dirty="0" smtClean="0">
                  <a:latin typeface="Times New Roman"/>
                  <a:cs typeface="Times New Roman"/>
                </a:rPr>
                <a:t>m</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    </a:t>
              </a:r>
              <a:r>
                <a:rPr sz="1100" spc="74" dirty="0" smtClean="0">
                  <a:latin typeface="Times New Roman"/>
                  <a:cs typeface="Times New Roman"/>
                </a:rPr>
                <a:t> </a:t>
              </a:r>
              <a:r>
                <a:rPr sz="1100" spc="0" dirty="0" smtClean="0">
                  <a:latin typeface="Times New Roman"/>
                  <a:cs typeface="Times New Roman"/>
                </a:rPr>
                <a:t>e</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án</a:t>
              </a:r>
              <a:endParaRPr sz="1100">
                <a:latin typeface="Times New Roman"/>
                <a:cs typeface="Times New Roman"/>
              </a:endParaRPr>
            </a:p>
            <a:p>
              <a:pPr marL="68579">
                <a:lnSpc>
                  <a:spcPts val="1245"/>
                </a:lnSpc>
              </a:pPr>
              <a:r>
                <a:rPr sz="1100" spc="0" dirty="0" smtClean="0">
                  <a:latin typeface="Times New Roman"/>
                  <a:cs typeface="Times New Roman"/>
                </a:rPr>
                <a:t>den</a:t>
              </a:r>
              <a:r>
                <a:rPr sz="1100" spc="-4" dirty="0" smtClean="0">
                  <a:latin typeface="Times New Roman"/>
                  <a:cs typeface="Times New Roman"/>
                </a:rPr>
                <a:t>t</a:t>
              </a:r>
              <a:r>
                <a:rPr sz="1100" spc="4" dirty="0" smtClean="0">
                  <a:latin typeface="Times New Roman"/>
                  <a:cs typeface="Times New Roman"/>
                </a:rPr>
                <a:t>r</a:t>
              </a:r>
              <a:r>
                <a:rPr sz="1100" spc="0" dirty="0" smtClean="0">
                  <a:latin typeface="Times New Roman"/>
                  <a:cs typeface="Times New Roman"/>
                </a:rPr>
                <a:t>o</a:t>
              </a:r>
              <a:r>
                <a:rPr sz="1100" spc="214" dirty="0" smtClean="0">
                  <a:latin typeface="Times New Roman"/>
                  <a:cs typeface="Times New Roman"/>
                </a:rPr>
                <a:t> </a:t>
              </a:r>
              <a:r>
                <a:rPr sz="1100" spc="-9" dirty="0" smtClean="0">
                  <a:latin typeface="Times New Roman"/>
                  <a:cs typeface="Times New Roman"/>
                </a:rPr>
                <a:t>d</a:t>
              </a:r>
              <a:r>
                <a:rPr sz="1100" spc="0" dirty="0" smtClean="0">
                  <a:latin typeface="Times New Roman"/>
                  <a:cs typeface="Times New Roman"/>
                </a:rPr>
                <a:t>el</a:t>
              </a:r>
              <a:r>
                <a:rPr sz="1100" spc="210" dirty="0" smtClean="0">
                  <a:latin typeface="Times New Roman"/>
                  <a:cs typeface="Times New Roman"/>
                </a:rPr>
                <a:t> </a:t>
              </a:r>
              <a:r>
                <a:rPr sz="1100" spc="-9" dirty="0" smtClean="0">
                  <a:latin typeface="Times New Roman"/>
                  <a:cs typeface="Times New Roman"/>
                </a:rPr>
                <a:t>r</a:t>
              </a:r>
              <a:r>
                <a:rPr sz="1100" spc="0" dirty="0" smtClean="0">
                  <a:latin typeface="Times New Roman"/>
                  <a:cs typeface="Times New Roman"/>
                </a:rPr>
                <a:t>an</a:t>
              </a:r>
              <a:r>
                <a:rPr sz="1100" spc="-9" dirty="0" smtClean="0">
                  <a:latin typeface="Times New Roman"/>
                  <a:cs typeface="Times New Roman"/>
                </a:rPr>
                <a:t>g</a:t>
              </a:r>
              <a:r>
                <a:rPr sz="1100" spc="0" dirty="0" smtClean="0">
                  <a:latin typeface="Times New Roman"/>
                  <a:cs typeface="Times New Roman"/>
                </a:rPr>
                <a:t>o</a:t>
              </a:r>
              <a:r>
                <a:rPr sz="1100" spc="215" dirty="0" smtClean="0">
                  <a:latin typeface="Times New Roman"/>
                  <a:cs typeface="Times New Roman"/>
                </a:rPr>
                <a:t> </a:t>
              </a:r>
              <a:r>
                <a:rPr sz="1100" spc="0" dirty="0" smtClean="0">
                  <a:latin typeface="Times New Roman"/>
                  <a:cs typeface="Times New Roman"/>
                </a:rPr>
                <a:t>de</a:t>
              </a:r>
              <a:endParaRPr sz="1100">
                <a:latin typeface="Times New Roman"/>
                <a:cs typeface="Times New Roman"/>
              </a:endParaRPr>
            </a:p>
            <a:p>
              <a:pPr marL="68579">
                <a:lnSpc>
                  <a:spcPct val="95825"/>
                </a:lnSpc>
              </a:pPr>
              <a:r>
                <a:rPr sz="1100" spc="0" dirty="0" smtClean="0">
                  <a:latin typeface="Times New Roman"/>
                  <a:cs typeface="Times New Roman"/>
                </a:rPr>
                <a:t>pa</a:t>
              </a:r>
              <a:r>
                <a:rPr sz="1100" spc="-9" dirty="0" smtClean="0">
                  <a:latin typeface="Times New Roman"/>
                  <a:cs typeface="Times New Roman"/>
                </a:rPr>
                <a:t>g</a:t>
              </a:r>
              <a:r>
                <a:rPr sz="1100" spc="0" dirty="0" smtClean="0">
                  <a:latin typeface="Times New Roman"/>
                  <a:cs typeface="Times New Roman"/>
                </a:rPr>
                <a:t>os.</a:t>
              </a:r>
              <a:endParaRPr sz="1100">
                <a:latin typeface="Times New Roman"/>
                <a:cs typeface="Times New Roman"/>
              </a:endParaRPr>
            </a:p>
          </p:txBody>
        </p:sp>
        <p:sp>
          <p:nvSpPr>
            <p:cNvPr id="15" name="object 15"/>
            <p:cNvSpPr txBox="1"/>
            <p:nvPr/>
          </p:nvSpPr>
          <p:spPr>
            <a:xfrm>
              <a:off x="3095879" y="6668770"/>
              <a:ext cx="414528" cy="1130808"/>
            </a:xfrm>
            <a:prstGeom prst="rect">
              <a:avLst/>
            </a:prstGeom>
          </p:spPr>
          <p:txBody>
            <a:bodyPr wrap="square" lIns="0" tIns="0" rIns="0" bIns="0" rtlCol="0">
              <a:noAutofit/>
            </a:bodyPr>
            <a:lstStyle/>
            <a:p>
              <a:pPr>
                <a:lnSpc>
                  <a:spcPts val="750"/>
                </a:lnSpc>
                <a:spcBef>
                  <a:spcPts val="17"/>
                </a:spcBef>
              </a:pPr>
              <a:endParaRPr sz="750"/>
            </a:p>
            <a:p>
              <a:pPr marL="114300" marR="62888" indent="-25908">
                <a:lnSpc>
                  <a:spcPct val="95825"/>
                </a:lnSpc>
                <a:spcBef>
                  <a:spcPts val="2000"/>
                </a:spcBef>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C3</a:t>
              </a:r>
              <a:endParaRPr sz="1200">
                <a:latin typeface="Times New Roman"/>
                <a:cs typeface="Times New Roman"/>
              </a:endParaRPr>
            </a:p>
          </p:txBody>
        </p:sp>
        <p:sp>
          <p:nvSpPr>
            <p:cNvPr id="14" name="object 14"/>
            <p:cNvSpPr txBox="1"/>
            <p:nvPr/>
          </p:nvSpPr>
          <p:spPr>
            <a:xfrm>
              <a:off x="3510407" y="6668770"/>
              <a:ext cx="992377" cy="1130808"/>
            </a:xfrm>
            <a:prstGeom prst="rect">
              <a:avLst/>
            </a:prstGeom>
          </p:spPr>
          <p:txBody>
            <a:bodyPr wrap="square" lIns="0" tIns="0" rIns="0" bIns="0" rtlCol="0">
              <a:noAutofit/>
            </a:bodyPr>
            <a:lstStyle/>
            <a:p>
              <a:pPr>
                <a:lnSpc>
                  <a:spcPts val="1000"/>
                </a:lnSpc>
              </a:pPr>
              <a:endParaRPr sz="1000"/>
            </a:p>
            <a:p>
              <a:pPr marL="347725" marR="349808" algn="ctr">
                <a:lnSpc>
                  <a:spcPct val="95825"/>
                </a:lnSpc>
                <a:spcBef>
                  <a:spcPts val="3123"/>
                </a:spcBef>
              </a:pPr>
              <a:r>
                <a:rPr sz="1200" spc="4" dirty="0" smtClean="0">
                  <a:latin typeface="Times New Roman"/>
                  <a:cs typeface="Times New Roman"/>
                </a:rPr>
                <a:t>S</a:t>
              </a:r>
              <a:r>
                <a:rPr sz="1200" spc="0"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13" name="object 13"/>
            <p:cNvSpPr txBox="1"/>
            <p:nvPr/>
          </p:nvSpPr>
          <p:spPr>
            <a:xfrm>
              <a:off x="4502784" y="6668770"/>
              <a:ext cx="931164" cy="1130808"/>
            </a:xfrm>
            <a:prstGeom prst="rect">
              <a:avLst/>
            </a:prstGeom>
          </p:spPr>
          <p:txBody>
            <a:bodyPr wrap="square" lIns="0" tIns="0" rIns="0" bIns="0" rtlCol="0">
              <a:noAutofit/>
            </a:bodyPr>
            <a:lstStyle/>
            <a:p>
              <a:pPr>
                <a:lnSpc>
                  <a:spcPts val="1000"/>
                </a:lnSpc>
              </a:pPr>
              <a:endParaRPr sz="1000"/>
            </a:p>
            <a:p>
              <a:pPr marL="117348">
                <a:lnSpc>
                  <a:spcPct val="95825"/>
                </a:lnSpc>
                <a:spcBef>
                  <a:spcPts val="3123"/>
                </a:spcBef>
              </a:pP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12" name="object 12"/>
            <p:cNvSpPr txBox="1"/>
            <p:nvPr/>
          </p:nvSpPr>
          <p:spPr>
            <a:xfrm>
              <a:off x="5433949" y="6668770"/>
              <a:ext cx="1390268" cy="1130808"/>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371854" y="7799578"/>
              <a:ext cx="423672" cy="971041"/>
            </a:xfrm>
            <a:prstGeom prst="rect">
              <a:avLst/>
            </a:prstGeom>
          </p:spPr>
          <p:txBody>
            <a:bodyPr wrap="square" lIns="0" tIns="0" rIns="0" bIns="0" rtlCol="0">
              <a:noAutofit/>
            </a:bodyPr>
            <a:lstStyle/>
            <a:p>
              <a:pPr>
                <a:lnSpc>
                  <a:spcPts val="700"/>
                </a:lnSpc>
                <a:spcBef>
                  <a:spcPts val="43"/>
                </a:spcBef>
              </a:pPr>
              <a:endParaRPr sz="700"/>
            </a:p>
            <a:p>
              <a:pPr marL="149605" marR="149606" algn="ctr">
                <a:lnSpc>
                  <a:spcPct val="95825"/>
                </a:lnSpc>
                <a:spcBef>
                  <a:spcPts val="2000"/>
                </a:spcBef>
              </a:pPr>
              <a:r>
                <a:rPr sz="1200" spc="0" dirty="0" smtClean="0">
                  <a:latin typeface="Times New Roman"/>
                  <a:cs typeface="Times New Roman"/>
                </a:rPr>
                <a:t>2</a:t>
              </a:r>
              <a:endParaRPr sz="1200">
                <a:latin typeface="Times New Roman"/>
                <a:cs typeface="Times New Roman"/>
              </a:endParaRPr>
            </a:p>
          </p:txBody>
        </p:sp>
        <p:sp>
          <p:nvSpPr>
            <p:cNvPr id="10" name="object 10"/>
            <p:cNvSpPr txBox="1"/>
            <p:nvPr/>
          </p:nvSpPr>
          <p:spPr>
            <a:xfrm>
              <a:off x="1795526" y="7799578"/>
              <a:ext cx="1300352" cy="971041"/>
            </a:xfrm>
            <a:prstGeom prst="rect">
              <a:avLst/>
            </a:prstGeom>
          </p:spPr>
          <p:txBody>
            <a:bodyPr wrap="square" lIns="0" tIns="0" rIns="0" bIns="0" rtlCol="0">
              <a:noAutofit/>
            </a:bodyPr>
            <a:lstStyle/>
            <a:p>
              <a:pPr marL="68579" marR="43926">
                <a:lnSpc>
                  <a:spcPts val="1270"/>
                </a:lnSpc>
                <a:spcBef>
                  <a:spcPts val="63"/>
                </a:spcBef>
              </a:pPr>
              <a:r>
                <a:rPr sz="1100" spc="4" dirty="0" smtClean="0">
                  <a:latin typeface="Times New Roman"/>
                  <a:cs typeface="Times New Roman"/>
                </a:rPr>
                <a:t>V</a:t>
              </a:r>
              <a:r>
                <a:rPr sz="1100" spc="-9" dirty="0" smtClean="0">
                  <a:latin typeface="Times New Roman"/>
                  <a:cs typeface="Times New Roman"/>
                </a:rPr>
                <a:t>e</a:t>
              </a:r>
              <a:r>
                <a:rPr sz="1100" spc="4" dirty="0" smtClean="0">
                  <a:latin typeface="Times New Roman"/>
                  <a:cs typeface="Times New Roman"/>
                </a:rPr>
                <a:t>r</a:t>
              </a:r>
              <a:r>
                <a:rPr sz="1100" spc="-4" dirty="0" smtClean="0">
                  <a:latin typeface="Times New Roman"/>
                  <a:cs typeface="Times New Roman"/>
                </a:rPr>
                <a:t>i</a:t>
              </a:r>
              <a:r>
                <a:rPr sz="1100" spc="4" dirty="0" smtClean="0">
                  <a:latin typeface="Times New Roman"/>
                  <a:cs typeface="Times New Roman"/>
                </a:rPr>
                <a:t>fi</a:t>
              </a:r>
              <a:r>
                <a:rPr sz="1100" spc="-9" dirty="0" smtClean="0">
                  <a:latin typeface="Times New Roman"/>
                  <a:cs typeface="Times New Roman"/>
                </a:rPr>
                <a:t>c</a:t>
              </a:r>
              <a:r>
                <a:rPr sz="1100" spc="0" dirty="0" smtClean="0">
                  <a:latin typeface="Times New Roman"/>
                  <a:cs typeface="Times New Roman"/>
                </a:rPr>
                <a:t>ar  </a:t>
              </a:r>
              <a:r>
                <a:rPr sz="1100" spc="59" dirty="0" smtClean="0">
                  <a:latin typeface="Times New Roman"/>
                  <a:cs typeface="Times New Roman"/>
                </a:rPr>
                <a:t> </a:t>
              </a:r>
              <a:r>
                <a:rPr sz="1100" spc="-9" dirty="0" smtClean="0">
                  <a:latin typeface="Times New Roman"/>
                  <a:cs typeface="Times New Roman"/>
                </a:rPr>
                <a:t>f</a:t>
              </a:r>
              <a:r>
                <a:rPr sz="1100" spc="4" dirty="0" smtClean="0">
                  <a:latin typeface="Times New Roman"/>
                  <a:cs typeface="Times New Roman"/>
                </a:rPr>
                <a:t>ir</a:t>
              </a:r>
              <a:r>
                <a:rPr sz="1100" spc="-19" dirty="0" smtClean="0">
                  <a:latin typeface="Times New Roman"/>
                  <a:cs typeface="Times New Roman"/>
                </a:rPr>
                <a:t>m</a:t>
              </a:r>
              <a:r>
                <a:rPr sz="1100" spc="0" dirty="0" smtClean="0">
                  <a:latin typeface="Times New Roman"/>
                  <a:cs typeface="Times New Roman"/>
                </a:rPr>
                <a:t>a  </a:t>
              </a:r>
              <a:r>
                <a:rPr sz="1100" spc="64" dirty="0" smtClean="0">
                  <a:latin typeface="Times New Roman"/>
                  <a:cs typeface="Times New Roman"/>
                </a:rPr>
                <a:t> </a:t>
              </a:r>
              <a:r>
                <a:rPr sz="1100" spc="0" dirty="0" smtClean="0">
                  <a:latin typeface="Times New Roman"/>
                  <a:cs typeface="Times New Roman"/>
                </a:rPr>
                <a:t>en cada     </a:t>
              </a:r>
              <a:r>
                <a:rPr sz="1100" spc="210" dirty="0" smtClean="0">
                  <a:latin typeface="Times New Roman"/>
                  <a:cs typeface="Times New Roman"/>
                </a:rPr>
                <a:t> </a:t>
              </a:r>
              <a:r>
                <a:rPr sz="1100" spc="0" dirty="0" smtClean="0">
                  <a:latin typeface="Times New Roman"/>
                  <a:cs typeface="Times New Roman"/>
                </a:rPr>
                <a:t>e</a:t>
              </a:r>
              <a:r>
                <a:rPr sz="1100" spc="-9" dirty="0" smtClean="0">
                  <a:latin typeface="Times New Roman"/>
                  <a:cs typeface="Times New Roman"/>
                </a:rPr>
                <a:t>g</a:t>
              </a:r>
              <a:r>
                <a:rPr sz="1100" spc="4" dirty="0" smtClean="0">
                  <a:latin typeface="Times New Roman"/>
                  <a:cs typeface="Times New Roman"/>
                </a:rPr>
                <a:t>r</a:t>
              </a:r>
              <a:r>
                <a:rPr sz="1100" spc="-9" dirty="0" smtClean="0">
                  <a:latin typeface="Times New Roman"/>
                  <a:cs typeface="Times New Roman"/>
                </a:rPr>
                <a:t>e</a:t>
              </a:r>
              <a:r>
                <a:rPr sz="1100" spc="0" dirty="0" smtClean="0">
                  <a:latin typeface="Times New Roman"/>
                  <a:cs typeface="Times New Roman"/>
                </a:rPr>
                <a:t>so     </a:t>
              </a:r>
              <a:r>
                <a:rPr sz="1100" spc="210" dirty="0" smtClean="0">
                  <a:latin typeface="Times New Roman"/>
                  <a:cs typeface="Times New Roman"/>
                </a:rPr>
                <a:t> </a:t>
              </a:r>
              <a:r>
                <a:rPr sz="1100" spc="0" dirty="0" smtClean="0">
                  <a:latin typeface="Times New Roman"/>
                  <a:cs typeface="Times New Roman"/>
                </a:rPr>
                <a:t>y</a:t>
              </a:r>
              <a:endParaRPr sz="1100">
                <a:latin typeface="Times New Roman"/>
                <a:cs typeface="Times New Roman"/>
              </a:endParaRPr>
            </a:p>
            <a:p>
              <a:pPr marL="68579">
                <a:lnSpc>
                  <a:spcPts val="1245"/>
                </a:lnSpc>
              </a:pPr>
              <a:r>
                <a:rPr sz="1100" spc="0" dirty="0" smtClean="0">
                  <a:latin typeface="Times New Roman"/>
                  <a:cs typeface="Times New Roman"/>
                </a:rPr>
                <a:t>docu</a:t>
              </a:r>
              <a:r>
                <a:rPr sz="1100" spc="-14" dirty="0" smtClean="0">
                  <a:latin typeface="Times New Roman"/>
                  <a:cs typeface="Times New Roman"/>
                </a:rPr>
                <a:t>m</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os</a:t>
              </a:r>
              <a:endParaRPr sz="1100">
                <a:latin typeface="Times New Roman"/>
                <a:cs typeface="Times New Roman"/>
              </a:endParaRPr>
            </a:p>
            <a:p>
              <a:pPr marL="68579" marR="43337">
                <a:lnSpc>
                  <a:spcPts val="1270"/>
                </a:lnSpc>
                <a:spcBef>
                  <a:spcPts val="6"/>
                </a:spcBef>
              </a:pPr>
              <a:r>
                <a:rPr sz="1100" spc="0" dirty="0" smtClean="0">
                  <a:latin typeface="Times New Roman"/>
                  <a:cs typeface="Times New Roman"/>
                </a:rPr>
                <a:t>a</a:t>
              </a:r>
              <a:r>
                <a:rPr sz="1100" spc="-9" dirty="0" smtClean="0">
                  <a:latin typeface="Times New Roman"/>
                  <a:cs typeface="Times New Roman"/>
                </a:rPr>
                <a:t>d</a:t>
              </a:r>
              <a:r>
                <a:rPr sz="1100" spc="14" dirty="0" smtClean="0">
                  <a:latin typeface="Times New Roman"/>
                  <a:cs typeface="Times New Roman"/>
                </a:rPr>
                <a:t>j</a:t>
              </a:r>
              <a:r>
                <a:rPr sz="1100" spc="0" dirty="0" smtClean="0">
                  <a:latin typeface="Times New Roman"/>
                  <a:cs typeface="Times New Roman"/>
                </a:rPr>
                <a:t>u</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os </a:t>
              </a:r>
              <a:r>
                <a:rPr sz="1100" spc="109" dirty="0" smtClean="0">
                  <a:latin typeface="Times New Roman"/>
                  <a:cs typeface="Times New Roman"/>
                </a:rPr>
                <a:t> </a:t>
              </a:r>
              <a:r>
                <a:rPr sz="1100" spc="0" dirty="0" smtClean="0">
                  <a:latin typeface="Times New Roman"/>
                  <a:cs typeface="Times New Roman"/>
                </a:rPr>
                <a:t>y </a:t>
              </a:r>
              <a:r>
                <a:rPr sz="1100" spc="109" dirty="0" smtClean="0">
                  <a:latin typeface="Times New Roman"/>
                  <a:cs typeface="Times New Roman"/>
                </a:rPr>
                <a:t> </a:t>
              </a:r>
              <a:r>
                <a:rPr sz="1100" spc="0" dirty="0" smtClean="0">
                  <a:latin typeface="Times New Roman"/>
                  <a:cs typeface="Times New Roman"/>
                </a:rPr>
                <a:t>a</a:t>
              </a:r>
              <a:r>
                <a:rPr sz="1100" spc="-9" dirty="0" smtClean="0">
                  <a:latin typeface="Times New Roman"/>
                  <a:cs typeface="Times New Roman"/>
                </a:rPr>
                <a:t>s</a:t>
              </a:r>
              <a:r>
                <a:rPr sz="1100" spc="9" dirty="0" smtClean="0">
                  <a:latin typeface="Times New Roman"/>
                  <a:cs typeface="Times New Roman"/>
                </a:rPr>
                <a:t>i</a:t>
              </a:r>
              <a:r>
                <a:rPr sz="1100" spc="0" dirty="0" smtClean="0">
                  <a:latin typeface="Times New Roman"/>
                  <a:cs typeface="Times New Roman"/>
                </a:rPr>
                <a:t>e</a:t>
              </a:r>
              <a:r>
                <a:rPr sz="1100" spc="-9" dirty="0" smtClean="0">
                  <a:latin typeface="Times New Roman"/>
                  <a:cs typeface="Times New Roman"/>
                </a:rPr>
                <a:t>n</a:t>
              </a:r>
              <a:r>
                <a:rPr sz="1100" spc="4" dirty="0" smtClean="0">
                  <a:latin typeface="Times New Roman"/>
                  <a:cs typeface="Times New Roman"/>
                </a:rPr>
                <a:t>t</a:t>
              </a:r>
              <a:r>
                <a:rPr sz="1100" spc="0" dirty="0" smtClean="0">
                  <a:latin typeface="Times New Roman"/>
                  <a:cs typeface="Times New Roman"/>
                </a:rPr>
                <a:t>os con</a:t>
              </a:r>
              <a:r>
                <a:rPr sz="1100" spc="4" dirty="0" smtClean="0">
                  <a:latin typeface="Times New Roman"/>
                  <a:cs typeface="Times New Roman"/>
                </a:rPr>
                <a:t>t</a:t>
              </a:r>
              <a:r>
                <a:rPr sz="1100" spc="-9" dirty="0" smtClean="0">
                  <a:latin typeface="Times New Roman"/>
                  <a:cs typeface="Times New Roman"/>
                </a:rPr>
                <a:t>a</a:t>
              </a:r>
              <a:r>
                <a:rPr sz="1100" spc="0" dirty="0" smtClean="0">
                  <a:latin typeface="Times New Roman"/>
                  <a:cs typeface="Times New Roman"/>
                </a:rPr>
                <a:t>b</a:t>
              </a:r>
              <a:r>
                <a:rPr sz="1100" spc="4" dirty="0" smtClean="0">
                  <a:latin typeface="Times New Roman"/>
                  <a:cs typeface="Times New Roman"/>
                </a:rPr>
                <a:t>l</a:t>
              </a:r>
              <a:r>
                <a:rPr sz="1100" spc="-9" dirty="0" smtClean="0">
                  <a:latin typeface="Times New Roman"/>
                  <a:cs typeface="Times New Roman"/>
                </a:rPr>
                <a:t>e</a:t>
              </a:r>
              <a:r>
                <a:rPr sz="1100" spc="0" dirty="0" smtClean="0">
                  <a:latin typeface="Times New Roman"/>
                  <a:cs typeface="Times New Roman"/>
                </a:rPr>
                <a:t>s</a:t>
              </a:r>
              <a:endParaRPr sz="1100">
                <a:latin typeface="Times New Roman"/>
                <a:cs typeface="Times New Roman"/>
              </a:endParaRPr>
            </a:p>
            <a:p>
              <a:pPr marL="68579">
                <a:lnSpc>
                  <a:spcPts val="1245"/>
                </a:lnSpc>
              </a:pPr>
              <a:r>
                <a:rPr sz="1100" spc="0" dirty="0" smtClean="0">
                  <a:latin typeface="Times New Roman"/>
                  <a:cs typeface="Times New Roman"/>
                </a:rPr>
                <a:t>co</a:t>
              </a:r>
              <a:r>
                <a:rPr sz="1100" spc="4" dirty="0" smtClean="0">
                  <a:latin typeface="Times New Roman"/>
                  <a:cs typeface="Times New Roman"/>
                </a:rPr>
                <a:t>r</a:t>
              </a:r>
              <a:r>
                <a:rPr sz="1100" spc="-9" dirty="0" smtClean="0">
                  <a:latin typeface="Times New Roman"/>
                  <a:cs typeface="Times New Roman"/>
                </a:rPr>
                <a:t>r</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p</a:t>
              </a:r>
              <a:r>
                <a:rPr sz="1100" spc="-9" dirty="0" smtClean="0">
                  <a:latin typeface="Times New Roman"/>
                  <a:cs typeface="Times New Roman"/>
                </a:rPr>
                <a:t>o</a:t>
              </a:r>
              <a:r>
                <a:rPr sz="1100" spc="0" dirty="0" smtClean="0">
                  <a:latin typeface="Times New Roman"/>
                  <a:cs typeface="Times New Roman"/>
                </a:rPr>
                <a:t>nd</a:t>
              </a:r>
              <a:r>
                <a:rPr sz="1100" spc="-4" dirty="0" smtClean="0">
                  <a:latin typeface="Times New Roman"/>
                  <a:cs typeface="Times New Roman"/>
                </a:rPr>
                <a:t>i</a:t>
              </a:r>
              <a:r>
                <a:rPr sz="1100" spc="0" dirty="0" smtClean="0">
                  <a:latin typeface="Times New Roman"/>
                  <a:cs typeface="Times New Roman"/>
                </a:rPr>
                <a:t>en</a:t>
              </a:r>
              <a:r>
                <a:rPr sz="1100" spc="-4" dirty="0" smtClean="0">
                  <a:latin typeface="Times New Roman"/>
                  <a:cs typeface="Times New Roman"/>
                </a:rPr>
                <a:t>t</a:t>
              </a:r>
              <a:r>
                <a:rPr sz="1100" spc="0" dirty="0" smtClean="0">
                  <a:latin typeface="Times New Roman"/>
                  <a:cs typeface="Times New Roman"/>
                </a:rPr>
                <a:t>e</a:t>
              </a:r>
              <a:r>
                <a:rPr sz="1100" spc="4" dirty="0" smtClean="0">
                  <a:latin typeface="Times New Roman"/>
                  <a:cs typeface="Times New Roman"/>
                </a:rPr>
                <a:t>s</a:t>
              </a:r>
              <a:r>
                <a:rPr sz="1100" spc="0" dirty="0" smtClean="0">
                  <a:latin typeface="Times New Roman"/>
                  <a:cs typeface="Times New Roman"/>
                </a:rPr>
                <a:t>.</a:t>
              </a:r>
              <a:endParaRPr sz="1100">
                <a:latin typeface="Times New Roman"/>
                <a:cs typeface="Times New Roman"/>
              </a:endParaRPr>
            </a:p>
          </p:txBody>
        </p:sp>
        <p:sp>
          <p:nvSpPr>
            <p:cNvPr id="9" name="object 9"/>
            <p:cNvSpPr txBox="1"/>
            <p:nvPr/>
          </p:nvSpPr>
          <p:spPr>
            <a:xfrm>
              <a:off x="3095879" y="7799578"/>
              <a:ext cx="414528" cy="971041"/>
            </a:xfrm>
            <a:prstGeom prst="rect">
              <a:avLst/>
            </a:prstGeom>
          </p:spPr>
          <p:txBody>
            <a:bodyPr wrap="square" lIns="0" tIns="0" rIns="0" bIns="0" rtlCol="0">
              <a:noAutofit/>
            </a:bodyPr>
            <a:lstStyle/>
            <a:p>
              <a:pPr>
                <a:lnSpc>
                  <a:spcPts val="750"/>
                </a:lnSpc>
                <a:spcBef>
                  <a:spcPts val="17"/>
                </a:spcBef>
              </a:pPr>
              <a:endParaRPr sz="750"/>
            </a:p>
            <a:p>
              <a:pPr marL="88392">
                <a:lnSpc>
                  <a:spcPct val="95825"/>
                </a:lnSpc>
                <a:spcBef>
                  <a:spcPts val="2000"/>
                </a:spcBef>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a:t>
              </a:r>
              <a:endParaRPr sz="1200">
                <a:latin typeface="Times New Roman"/>
                <a:cs typeface="Times New Roman"/>
              </a:endParaRPr>
            </a:p>
          </p:txBody>
        </p:sp>
        <p:sp>
          <p:nvSpPr>
            <p:cNvPr id="8" name="object 8"/>
            <p:cNvSpPr txBox="1"/>
            <p:nvPr/>
          </p:nvSpPr>
          <p:spPr>
            <a:xfrm>
              <a:off x="3510407" y="7799578"/>
              <a:ext cx="992377" cy="971041"/>
            </a:xfrm>
            <a:prstGeom prst="rect">
              <a:avLst/>
            </a:prstGeom>
          </p:spPr>
          <p:txBody>
            <a:bodyPr wrap="square" lIns="0" tIns="0" rIns="0" bIns="0" rtlCol="0">
              <a:noAutofit/>
            </a:bodyPr>
            <a:lstStyle/>
            <a:p>
              <a:pPr>
                <a:lnSpc>
                  <a:spcPts val="700"/>
                </a:lnSpc>
                <a:spcBef>
                  <a:spcPts val="43"/>
                </a:spcBef>
              </a:pPr>
              <a:endParaRPr sz="700"/>
            </a:p>
            <a:p>
              <a:pPr marL="347725" marR="349808" algn="ctr">
                <a:lnSpc>
                  <a:spcPct val="95825"/>
                </a:lnSpc>
                <a:spcBef>
                  <a:spcPts val="2000"/>
                </a:spcBef>
              </a:pPr>
              <a:r>
                <a:rPr sz="1200" spc="4" dirty="0" smtClean="0">
                  <a:latin typeface="Times New Roman"/>
                  <a:cs typeface="Times New Roman"/>
                </a:rPr>
                <a:t>S</a:t>
              </a:r>
              <a:r>
                <a:rPr sz="1200" spc="0"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7" name="object 7"/>
            <p:cNvSpPr txBox="1"/>
            <p:nvPr/>
          </p:nvSpPr>
          <p:spPr>
            <a:xfrm>
              <a:off x="4502784" y="7799578"/>
              <a:ext cx="931164" cy="971041"/>
            </a:xfrm>
            <a:prstGeom prst="rect">
              <a:avLst/>
            </a:prstGeom>
          </p:spPr>
          <p:txBody>
            <a:bodyPr wrap="square" lIns="0" tIns="0" rIns="0" bIns="0" rtlCol="0">
              <a:noAutofit/>
            </a:bodyPr>
            <a:lstStyle/>
            <a:p>
              <a:pPr>
                <a:lnSpc>
                  <a:spcPts val="700"/>
                </a:lnSpc>
                <a:spcBef>
                  <a:spcPts val="43"/>
                </a:spcBef>
              </a:pPr>
              <a:endParaRPr sz="700"/>
            </a:p>
            <a:p>
              <a:pPr marL="117348">
                <a:lnSpc>
                  <a:spcPct val="95825"/>
                </a:lnSpc>
                <a:spcBef>
                  <a:spcPts val="2000"/>
                </a:spcBef>
              </a:pP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6" name="object 6"/>
            <p:cNvSpPr txBox="1"/>
            <p:nvPr/>
          </p:nvSpPr>
          <p:spPr>
            <a:xfrm>
              <a:off x="5433949" y="7799578"/>
              <a:ext cx="1390268" cy="971041"/>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371854" y="8770619"/>
              <a:ext cx="2973450"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345305" y="8770619"/>
              <a:ext cx="2478912" cy="181356"/>
            </a:xfrm>
            <a:prstGeom prst="rect">
              <a:avLst/>
            </a:prstGeom>
          </p:spPr>
          <p:txBody>
            <a:bodyPr wrap="square" lIns="0" tIns="0" rIns="0" bIns="0" rtlCol="0">
              <a:noAutofit/>
            </a:bodyPr>
            <a:lstStyle/>
            <a:p>
              <a:pPr marL="536956">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21/12</a:t>
              </a:r>
              <a:r>
                <a:rPr sz="1200" spc="4" dirty="0" smtClean="0">
                  <a:latin typeface="Times New Roman"/>
                  <a:cs typeface="Times New Roman"/>
                </a:rPr>
                <a:t>/</a:t>
              </a:r>
              <a:r>
                <a:rPr sz="1200" spc="0" dirty="0" smtClean="0">
                  <a:latin typeface="Times New Roman"/>
                  <a:cs typeface="Times New Roman"/>
                </a:rPr>
                <a:t>2</a:t>
              </a:r>
              <a:r>
                <a:rPr sz="1200" spc="9" dirty="0" smtClean="0">
                  <a:latin typeface="Times New Roman"/>
                  <a:cs typeface="Times New Roman"/>
                </a:rPr>
                <a:t>0</a:t>
              </a:r>
              <a:r>
                <a:rPr sz="1200" spc="0" dirty="0" smtClean="0">
                  <a:latin typeface="Times New Roman"/>
                  <a:cs typeface="Times New Roman"/>
                </a:rPr>
                <a:t>13</a:t>
              </a:r>
              <a:endParaRPr sz="1200">
                <a:latin typeface="Times New Roman"/>
                <a:cs typeface="Times New Roman"/>
              </a:endParaRPr>
            </a:p>
          </p:txBody>
        </p:sp>
        <p:sp>
          <p:nvSpPr>
            <p:cNvPr id="3" name="object 3"/>
            <p:cNvSpPr txBox="1"/>
            <p:nvPr/>
          </p:nvSpPr>
          <p:spPr>
            <a:xfrm>
              <a:off x="1371854" y="8951976"/>
              <a:ext cx="2973450" cy="181355"/>
            </a:xfrm>
            <a:prstGeom prst="rect">
              <a:avLst/>
            </a:prstGeom>
          </p:spPr>
          <p:txBody>
            <a:bodyPr wrap="square" lIns="0" tIns="0" rIns="0" bIns="0" rtlCol="0">
              <a:noAutofit/>
            </a:bodyPr>
            <a:lstStyle/>
            <a:p>
              <a:pPr marL="68579">
                <a:lnSpc>
                  <a:spcPts val="1365"/>
                </a:lnSpc>
                <a:spcBef>
                  <a:spcPts val="68"/>
                </a:spcBef>
              </a:pPr>
              <a:r>
                <a:rPr sz="1200" b="1" spc="4" dirty="0" smtClean="0">
                  <a:latin typeface="Times New Roman"/>
                  <a:cs typeface="Times New Roman"/>
                </a:rPr>
                <a:t>S</a:t>
              </a:r>
              <a:r>
                <a:rPr sz="1200" b="1" spc="0" dirty="0" smtClean="0">
                  <a:latin typeface="Times New Roman"/>
                  <a:cs typeface="Times New Roman"/>
                </a:rPr>
                <a:t>U</a:t>
              </a:r>
              <a:r>
                <a:rPr sz="1200" b="1" spc="-14" dirty="0" smtClean="0">
                  <a:latin typeface="Times New Roman"/>
                  <a:cs typeface="Times New Roman"/>
                </a:rPr>
                <a:t>P</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345305" y="8951976"/>
              <a:ext cx="2478912" cy="181355"/>
            </a:xfrm>
            <a:prstGeom prst="rect">
              <a:avLst/>
            </a:prstGeom>
          </p:spPr>
          <p:txBody>
            <a:bodyPr wrap="square" lIns="0" tIns="0" rIns="0" bIns="0" rtlCol="0">
              <a:noAutofit/>
            </a:bodyPr>
            <a:lstStyle/>
            <a:p>
              <a:pPr marL="544576">
                <a:lnSpc>
                  <a:spcPts val="1365"/>
                </a:lnSpc>
                <a:spcBef>
                  <a:spcPts val="68"/>
                </a:spcBef>
              </a:pPr>
              <a:r>
                <a:rPr sz="1200" b="1" spc="-14" dirty="0" smtClean="0">
                  <a:latin typeface="Times New Roman"/>
                  <a:cs typeface="Times New Roman"/>
                </a:rPr>
                <a:t>F</a:t>
              </a:r>
              <a:r>
                <a:rPr sz="1200" b="1" spc="14" dirty="0" smtClean="0">
                  <a:latin typeface="Times New Roman"/>
                  <a:cs typeface="Times New Roman"/>
                </a:rPr>
                <a:t>E</a:t>
              </a:r>
              <a:r>
                <a:rPr sz="1200" b="1" spc="0" dirty="0" smtClean="0">
                  <a:latin typeface="Times New Roman"/>
                  <a:cs typeface="Times New Roman"/>
                </a:rPr>
                <a:t>CHA:</a:t>
              </a:r>
              <a:r>
                <a:rPr sz="1200" b="1" spc="-4" dirty="0" smtClean="0">
                  <a:latin typeface="Times New Roman"/>
                  <a:cs typeface="Times New Roman"/>
                </a:rPr>
                <a:t> </a:t>
              </a:r>
              <a:r>
                <a:rPr sz="1200" spc="0" dirty="0" smtClean="0">
                  <a:latin typeface="Times New Roman"/>
                  <a:cs typeface="Times New Roman"/>
                </a:rPr>
                <a:t>21/12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211 Grupo"/>
          <p:cNvGrpSpPr/>
          <p:nvPr/>
        </p:nvGrpSpPr>
        <p:grpSpPr>
          <a:xfrm>
            <a:off x="2437333" y="632712"/>
            <a:ext cx="5309108" cy="8238491"/>
            <a:chOff x="1371854" y="900937"/>
            <a:chExt cx="5309108" cy="8238491"/>
          </a:xfrm>
        </p:grpSpPr>
        <p:sp>
          <p:nvSpPr>
            <p:cNvPr id="107" name="object 107"/>
            <p:cNvSpPr/>
            <p:nvPr/>
          </p:nvSpPr>
          <p:spPr>
            <a:xfrm>
              <a:off x="1374902" y="903985"/>
              <a:ext cx="5302885" cy="0"/>
            </a:xfrm>
            <a:custGeom>
              <a:avLst/>
              <a:gdLst/>
              <a:ahLst/>
              <a:cxnLst/>
              <a:rect l="l" t="t" r="r" b="b"/>
              <a:pathLst>
                <a:path w="5302885">
                  <a:moveTo>
                    <a:pt x="0" y="0"/>
                  </a:moveTo>
                  <a:lnTo>
                    <a:pt x="5302885" y="0"/>
                  </a:lnTo>
                </a:path>
              </a:pathLst>
            </a:custGeom>
            <a:ln w="7366">
              <a:solidFill>
                <a:srgbClr val="000000"/>
              </a:solidFill>
            </a:ln>
          </p:spPr>
          <p:txBody>
            <a:bodyPr wrap="square" lIns="0" tIns="0" rIns="0" bIns="0" rtlCol="0">
              <a:noAutofit/>
            </a:bodyPr>
            <a:lstStyle/>
            <a:p>
              <a:endParaRPr/>
            </a:p>
          </p:txBody>
        </p:sp>
        <p:sp>
          <p:nvSpPr>
            <p:cNvPr id="108" name="object 108"/>
            <p:cNvSpPr/>
            <p:nvPr/>
          </p:nvSpPr>
          <p:spPr>
            <a:xfrm>
              <a:off x="1374902" y="1961642"/>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09" name="object 109"/>
            <p:cNvSpPr/>
            <p:nvPr/>
          </p:nvSpPr>
          <p:spPr>
            <a:xfrm>
              <a:off x="1662938" y="1961642"/>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10" name="object 110"/>
            <p:cNvSpPr/>
            <p:nvPr/>
          </p:nvSpPr>
          <p:spPr>
            <a:xfrm>
              <a:off x="2859659" y="1961642"/>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11" name="object 111"/>
            <p:cNvSpPr/>
            <p:nvPr/>
          </p:nvSpPr>
          <p:spPr>
            <a:xfrm>
              <a:off x="3513454" y="1961642"/>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12" name="object 112"/>
            <p:cNvSpPr/>
            <p:nvPr/>
          </p:nvSpPr>
          <p:spPr>
            <a:xfrm>
              <a:off x="4618609" y="1961642"/>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13" name="object 113"/>
            <p:cNvSpPr/>
            <p:nvPr/>
          </p:nvSpPr>
          <p:spPr>
            <a:xfrm>
              <a:off x="5403469" y="1961642"/>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14" name="object 114"/>
            <p:cNvSpPr/>
            <p:nvPr/>
          </p:nvSpPr>
          <p:spPr>
            <a:xfrm>
              <a:off x="1659889" y="1958594"/>
              <a:ext cx="0" cy="304800"/>
            </a:xfrm>
            <a:custGeom>
              <a:avLst/>
              <a:gdLst/>
              <a:ahLst/>
              <a:cxnLst/>
              <a:rect l="l" t="t" r="r" b="b"/>
              <a:pathLst>
                <a:path h="304800">
                  <a:moveTo>
                    <a:pt x="0" y="0"/>
                  </a:moveTo>
                  <a:lnTo>
                    <a:pt x="0" y="304800"/>
                  </a:lnTo>
                </a:path>
              </a:pathLst>
            </a:custGeom>
            <a:ln w="7365">
              <a:solidFill>
                <a:srgbClr val="000000"/>
              </a:solidFill>
            </a:ln>
          </p:spPr>
          <p:txBody>
            <a:bodyPr wrap="square" lIns="0" tIns="0" rIns="0" bIns="0" rtlCol="0">
              <a:noAutofit/>
            </a:bodyPr>
            <a:lstStyle/>
            <a:p>
              <a:endParaRPr/>
            </a:p>
          </p:txBody>
        </p:sp>
        <p:sp>
          <p:nvSpPr>
            <p:cNvPr id="115" name="object 115"/>
            <p:cNvSpPr/>
            <p:nvPr/>
          </p:nvSpPr>
          <p:spPr>
            <a:xfrm>
              <a:off x="1374902" y="2260346"/>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16" name="object 116"/>
            <p:cNvSpPr/>
            <p:nvPr/>
          </p:nvSpPr>
          <p:spPr>
            <a:xfrm>
              <a:off x="1662938" y="2260346"/>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17" name="object 117"/>
            <p:cNvSpPr/>
            <p:nvPr/>
          </p:nvSpPr>
          <p:spPr>
            <a:xfrm>
              <a:off x="2859659" y="2260346"/>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18" name="object 118"/>
            <p:cNvSpPr/>
            <p:nvPr/>
          </p:nvSpPr>
          <p:spPr>
            <a:xfrm>
              <a:off x="3513454" y="2260346"/>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19" name="object 119"/>
            <p:cNvSpPr/>
            <p:nvPr/>
          </p:nvSpPr>
          <p:spPr>
            <a:xfrm>
              <a:off x="4618609" y="2260346"/>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20" name="object 120"/>
            <p:cNvSpPr/>
            <p:nvPr/>
          </p:nvSpPr>
          <p:spPr>
            <a:xfrm>
              <a:off x="5403469" y="2260346"/>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21" name="object 121"/>
            <p:cNvSpPr/>
            <p:nvPr/>
          </p:nvSpPr>
          <p:spPr>
            <a:xfrm>
              <a:off x="1374902" y="2616961"/>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22" name="object 122"/>
            <p:cNvSpPr/>
            <p:nvPr/>
          </p:nvSpPr>
          <p:spPr>
            <a:xfrm>
              <a:off x="1662938" y="2616961"/>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23" name="object 123"/>
            <p:cNvSpPr/>
            <p:nvPr/>
          </p:nvSpPr>
          <p:spPr>
            <a:xfrm>
              <a:off x="2859659" y="2616961"/>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24" name="object 124"/>
            <p:cNvSpPr/>
            <p:nvPr/>
          </p:nvSpPr>
          <p:spPr>
            <a:xfrm>
              <a:off x="3513454" y="2616961"/>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25" name="object 125"/>
            <p:cNvSpPr/>
            <p:nvPr/>
          </p:nvSpPr>
          <p:spPr>
            <a:xfrm>
              <a:off x="4618609" y="2616961"/>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26" name="object 126"/>
            <p:cNvSpPr/>
            <p:nvPr/>
          </p:nvSpPr>
          <p:spPr>
            <a:xfrm>
              <a:off x="5403469" y="2616961"/>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27" name="object 127"/>
            <p:cNvSpPr/>
            <p:nvPr/>
          </p:nvSpPr>
          <p:spPr>
            <a:xfrm>
              <a:off x="1659889" y="2613913"/>
              <a:ext cx="0" cy="187833"/>
            </a:xfrm>
            <a:custGeom>
              <a:avLst/>
              <a:gdLst/>
              <a:ahLst/>
              <a:cxnLst/>
              <a:rect l="l" t="t" r="r" b="b"/>
              <a:pathLst>
                <a:path h="187833">
                  <a:moveTo>
                    <a:pt x="0" y="0"/>
                  </a:moveTo>
                  <a:lnTo>
                    <a:pt x="0" y="187833"/>
                  </a:lnTo>
                </a:path>
              </a:pathLst>
            </a:custGeom>
            <a:ln w="7365">
              <a:solidFill>
                <a:srgbClr val="000000"/>
              </a:solidFill>
            </a:ln>
          </p:spPr>
          <p:txBody>
            <a:bodyPr wrap="square" lIns="0" tIns="0" rIns="0" bIns="0" rtlCol="0">
              <a:noAutofit/>
            </a:bodyPr>
            <a:lstStyle/>
            <a:p>
              <a:endParaRPr/>
            </a:p>
          </p:txBody>
        </p:sp>
        <p:sp>
          <p:nvSpPr>
            <p:cNvPr id="128" name="object 128"/>
            <p:cNvSpPr/>
            <p:nvPr/>
          </p:nvSpPr>
          <p:spPr>
            <a:xfrm>
              <a:off x="1374902" y="2798699"/>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29" name="object 129"/>
            <p:cNvSpPr/>
            <p:nvPr/>
          </p:nvSpPr>
          <p:spPr>
            <a:xfrm>
              <a:off x="1662938" y="2798699"/>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30" name="object 130"/>
            <p:cNvSpPr/>
            <p:nvPr/>
          </p:nvSpPr>
          <p:spPr>
            <a:xfrm>
              <a:off x="2859659" y="2798699"/>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31" name="object 131"/>
            <p:cNvSpPr/>
            <p:nvPr/>
          </p:nvSpPr>
          <p:spPr>
            <a:xfrm>
              <a:off x="3513454" y="2798699"/>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32" name="object 132"/>
            <p:cNvSpPr/>
            <p:nvPr/>
          </p:nvSpPr>
          <p:spPr>
            <a:xfrm>
              <a:off x="4618609" y="2798699"/>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33" name="object 133"/>
            <p:cNvSpPr/>
            <p:nvPr/>
          </p:nvSpPr>
          <p:spPr>
            <a:xfrm>
              <a:off x="5403469" y="2798699"/>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34" name="object 134"/>
            <p:cNvSpPr/>
            <p:nvPr/>
          </p:nvSpPr>
          <p:spPr>
            <a:xfrm>
              <a:off x="1374902" y="3155315"/>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35" name="object 135"/>
            <p:cNvSpPr/>
            <p:nvPr/>
          </p:nvSpPr>
          <p:spPr>
            <a:xfrm>
              <a:off x="1662938" y="3155315"/>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36" name="object 136"/>
            <p:cNvSpPr/>
            <p:nvPr/>
          </p:nvSpPr>
          <p:spPr>
            <a:xfrm>
              <a:off x="2859659" y="3155315"/>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37" name="object 137"/>
            <p:cNvSpPr/>
            <p:nvPr/>
          </p:nvSpPr>
          <p:spPr>
            <a:xfrm>
              <a:off x="3513454" y="3155315"/>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38" name="object 138"/>
            <p:cNvSpPr/>
            <p:nvPr/>
          </p:nvSpPr>
          <p:spPr>
            <a:xfrm>
              <a:off x="4618609" y="3155315"/>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39" name="object 139"/>
            <p:cNvSpPr/>
            <p:nvPr/>
          </p:nvSpPr>
          <p:spPr>
            <a:xfrm>
              <a:off x="5403469" y="3155315"/>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40" name="object 140"/>
            <p:cNvSpPr/>
            <p:nvPr/>
          </p:nvSpPr>
          <p:spPr>
            <a:xfrm>
              <a:off x="1659889" y="3152267"/>
              <a:ext cx="0" cy="1136904"/>
            </a:xfrm>
            <a:custGeom>
              <a:avLst/>
              <a:gdLst/>
              <a:ahLst/>
              <a:cxnLst/>
              <a:rect l="l" t="t" r="r" b="b"/>
              <a:pathLst>
                <a:path h="1136904">
                  <a:moveTo>
                    <a:pt x="0" y="0"/>
                  </a:moveTo>
                  <a:lnTo>
                    <a:pt x="0" y="1136904"/>
                  </a:lnTo>
                </a:path>
              </a:pathLst>
            </a:custGeom>
            <a:ln w="7365">
              <a:solidFill>
                <a:srgbClr val="000000"/>
              </a:solidFill>
            </a:ln>
          </p:spPr>
          <p:txBody>
            <a:bodyPr wrap="square" lIns="0" tIns="0" rIns="0" bIns="0" rtlCol="0">
              <a:noAutofit/>
            </a:bodyPr>
            <a:lstStyle/>
            <a:p>
              <a:endParaRPr/>
            </a:p>
          </p:txBody>
        </p:sp>
        <p:sp>
          <p:nvSpPr>
            <p:cNvPr id="141" name="object 141"/>
            <p:cNvSpPr/>
            <p:nvPr/>
          </p:nvSpPr>
          <p:spPr>
            <a:xfrm>
              <a:off x="1374902" y="4286123"/>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42" name="object 142"/>
            <p:cNvSpPr/>
            <p:nvPr/>
          </p:nvSpPr>
          <p:spPr>
            <a:xfrm>
              <a:off x="1662938" y="4286123"/>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43" name="object 143"/>
            <p:cNvSpPr/>
            <p:nvPr/>
          </p:nvSpPr>
          <p:spPr>
            <a:xfrm>
              <a:off x="2859659" y="4286123"/>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144" name="object 144"/>
            <p:cNvSpPr/>
            <p:nvPr/>
          </p:nvSpPr>
          <p:spPr>
            <a:xfrm>
              <a:off x="3513454" y="4286123"/>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145" name="object 145"/>
            <p:cNvSpPr/>
            <p:nvPr/>
          </p:nvSpPr>
          <p:spPr>
            <a:xfrm>
              <a:off x="4618609" y="4286123"/>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146" name="object 146"/>
            <p:cNvSpPr/>
            <p:nvPr/>
          </p:nvSpPr>
          <p:spPr>
            <a:xfrm>
              <a:off x="5403469" y="4286123"/>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147" name="object 147"/>
            <p:cNvSpPr/>
            <p:nvPr/>
          </p:nvSpPr>
          <p:spPr>
            <a:xfrm>
              <a:off x="1374902" y="4642738"/>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48" name="object 148"/>
            <p:cNvSpPr/>
            <p:nvPr/>
          </p:nvSpPr>
          <p:spPr>
            <a:xfrm>
              <a:off x="1662938" y="4642738"/>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49" name="object 149"/>
            <p:cNvSpPr/>
            <p:nvPr/>
          </p:nvSpPr>
          <p:spPr>
            <a:xfrm>
              <a:off x="2859659" y="4642738"/>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50" name="object 150"/>
            <p:cNvSpPr/>
            <p:nvPr/>
          </p:nvSpPr>
          <p:spPr>
            <a:xfrm>
              <a:off x="3513454" y="4642738"/>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51" name="object 151"/>
            <p:cNvSpPr/>
            <p:nvPr/>
          </p:nvSpPr>
          <p:spPr>
            <a:xfrm>
              <a:off x="4618609" y="4642738"/>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52" name="object 152"/>
            <p:cNvSpPr/>
            <p:nvPr/>
          </p:nvSpPr>
          <p:spPr>
            <a:xfrm>
              <a:off x="5403469" y="4642738"/>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53" name="object 153"/>
            <p:cNvSpPr/>
            <p:nvPr/>
          </p:nvSpPr>
          <p:spPr>
            <a:xfrm>
              <a:off x="1659889" y="4639690"/>
              <a:ext cx="0" cy="189230"/>
            </a:xfrm>
            <a:custGeom>
              <a:avLst/>
              <a:gdLst/>
              <a:ahLst/>
              <a:cxnLst/>
              <a:rect l="l" t="t" r="r" b="b"/>
              <a:pathLst>
                <a:path h="189230">
                  <a:moveTo>
                    <a:pt x="0" y="0"/>
                  </a:moveTo>
                  <a:lnTo>
                    <a:pt x="0" y="189230"/>
                  </a:lnTo>
                </a:path>
              </a:pathLst>
            </a:custGeom>
            <a:ln w="7365">
              <a:solidFill>
                <a:srgbClr val="000000"/>
              </a:solidFill>
            </a:ln>
          </p:spPr>
          <p:txBody>
            <a:bodyPr wrap="square" lIns="0" tIns="0" rIns="0" bIns="0" rtlCol="0">
              <a:noAutofit/>
            </a:bodyPr>
            <a:lstStyle/>
            <a:p>
              <a:endParaRPr/>
            </a:p>
          </p:txBody>
        </p:sp>
        <p:sp>
          <p:nvSpPr>
            <p:cNvPr id="154" name="object 154"/>
            <p:cNvSpPr/>
            <p:nvPr/>
          </p:nvSpPr>
          <p:spPr>
            <a:xfrm>
              <a:off x="1374902" y="4825873"/>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55" name="object 155"/>
            <p:cNvSpPr/>
            <p:nvPr/>
          </p:nvSpPr>
          <p:spPr>
            <a:xfrm>
              <a:off x="1662938" y="4825873"/>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56" name="object 156"/>
            <p:cNvSpPr/>
            <p:nvPr/>
          </p:nvSpPr>
          <p:spPr>
            <a:xfrm>
              <a:off x="2859659" y="4825873"/>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157" name="object 157"/>
            <p:cNvSpPr/>
            <p:nvPr/>
          </p:nvSpPr>
          <p:spPr>
            <a:xfrm>
              <a:off x="3513454" y="4825873"/>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158" name="object 158"/>
            <p:cNvSpPr/>
            <p:nvPr/>
          </p:nvSpPr>
          <p:spPr>
            <a:xfrm>
              <a:off x="4618609" y="4825873"/>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159" name="object 159"/>
            <p:cNvSpPr/>
            <p:nvPr/>
          </p:nvSpPr>
          <p:spPr>
            <a:xfrm>
              <a:off x="5403469" y="4825873"/>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160" name="object 160"/>
            <p:cNvSpPr/>
            <p:nvPr/>
          </p:nvSpPr>
          <p:spPr>
            <a:xfrm>
              <a:off x="1374902" y="5182488"/>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61" name="object 161"/>
            <p:cNvSpPr/>
            <p:nvPr/>
          </p:nvSpPr>
          <p:spPr>
            <a:xfrm>
              <a:off x="1662938" y="5182488"/>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62" name="object 162"/>
            <p:cNvSpPr/>
            <p:nvPr/>
          </p:nvSpPr>
          <p:spPr>
            <a:xfrm>
              <a:off x="2859659" y="5182488"/>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63" name="object 163"/>
            <p:cNvSpPr/>
            <p:nvPr/>
          </p:nvSpPr>
          <p:spPr>
            <a:xfrm>
              <a:off x="3513454" y="5182488"/>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64" name="object 164"/>
            <p:cNvSpPr/>
            <p:nvPr/>
          </p:nvSpPr>
          <p:spPr>
            <a:xfrm>
              <a:off x="4618609" y="5182488"/>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65" name="object 165"/>
            <p:cNvSpPr/>
            <p:nvPr/>
          </p:nvSpPr>
          <p:spPr>
            <a:xfrm>
              <a:off x="5403469" y="5182488"/>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66" name="object 166"/>
            <p:cNvSpPr/>
            <p:nvPr/>
          </p:nvSpPr>
          <p:spPr>
            <a:xfrm>
              <a:off x="1659889" y="5179440"/>
              <a:ext cx="0" cy="653795"/>
            </a:xfrm>
            <a:custGeom>
              <a:avLst/>
              <a:gdLst/>
              <a:ahLst/>
              <a:cxnLst/>
              <a:rect l="l" t="t" r="r" b="b"/>
              <a:pathLst>
                <a:path h="653795">
                  <a:moveTo>
                    <a:pt x="0" y="0"/>
                  </a:moveTo>
                  <a:lnTo>
                    <a:pt x="0" y="653795"/>
                  </a:lnTo>
                </a:path>
              </a:pathLst>
            </a:custGeom>
            <a:ln w="7365">
              <a:solidFill>
                <a:srgbClr val="000000"/>
              </a:solidFill>
            </a:ln>
          </p:spPr>
          <p:txBody>
            <a:bodyPr wrap="square" lIns="0" tIns="0" rIns="0" bIns="0" rtlCol="0">
              <a:noAutofit/>
            </a:bodyPr>
            <a:lstStyle/>
            <a:p>
              <a:endParaRPr/>
            </a:p>
          </p:txBody>
        </p:sp>
        <p:sp>
          <p:nvSpPr>
            <p:cNvPr id="167" name="object 167"/>
            <p:cNvSpPr/>
            <p:nvPr/>
          </p:nvSpPr>
          <p:spPr>
            <a:xfrm>
              <a:off x="1374902" y="5830188"/>
              <a:ext cx="281940" cy="0"/>
            </a:xfrm>
            <a:custGeom>
              <a:avLst/>
              <a:gdLst/>
              <a:ahLst/>
              <a:cxnLst/>
              <a:rect l="l" t="t" r="r" b="b"/>
              <a:pathLst>
                <a:path w="281940">
                  <a:moveTo>
                    <a:pt x="0" y="0"/>
                  </a:moveTo>
                  <a:lnTo>
                    <a:pt x="281940" y="0"/>
                  </a:lnTo>
                </a:path>
              </a:pathLst>
            </a:custGeom>
            <a:ln w="7366">
              <a:solidFill>
                <a:srgbClr val="000000"/>
              </a:solidFill>
            </a:ln>
          </p:spPr>
          <p:txBody>
            <a:bodyPr wrap="square" lIns="0" tIns="0" rIns="0" bIns="0" rtlCol="0">
              <a:noAutofit/>
            </a:bodyPr>
            <a:lstStyle/>
            <a:p>
              <a:endParaRPr/>
            </a:p>
          </p:txBody>
        </p:sp>
        <p:sp>
          <p:nvSpPr>
            <p:cNvPr id="168" name="object 168"/>
            <p:cNvSpPr/>
            <p:nvPr/>
          </p:nvSpPr>
          <p:spPr>
            <a:xfrm>
              <a:off x="1662938" y="5830188"/>
              <a:ext cx="1190548" cy="0"/>
            </a:xfrm>
            <a:custGeom>
              <a:avLst/>
              <a:gdLst/>
              <a:ahLst/>
              <a:cxnLst/>
              <a:rect l="l" t="t" r="r" b="b"/>
              <a:pathLst>
                <a:path w="1190548">
                  <a:moveTo>
                    <a:pt x="0" y="0"/>
                  </a:moveTo>
                  <a:lnTo>
                    <a:pt x="1190548" y="0"/>
                  </a:lnTo>
                </a:path>
              </a:pathLst>
            </a:custGeom>
            <a:ln w="7366">
              <a:solidFill>
                <a:srgbClr val="000000"/>
              </a:solidFill>
            </a:ln>
          </p:spPr>
          <p:txBody>
            <a:bodyPr wrap="square" lIns="0" tIns="0" rIns="0" bIns="0" rtlCol="0">
              <a:noAutofit/>
            </a:bodyPr>
            <a:lstStyle/>
            <a:p>
              <a:endParaRPr/>
            </a:p>
          </p:txBody>
        </p:sp>
        <p:sp>
          <p:nvSpPr>
            <p:cNvPr id="169" name="object 169"/>
            <p:cNvSpPr/>
            <p:nvPr/>
          </p:nvSpPr>
          <p:spPr>
            <a:xfrm>
              <a:off x="2859659" y="5830188"/>
              <a:ext cx="647699" cy="0"/>
            </a:xfrm>
            <a:custGeom>
              <a:avLst/>
              <a:gdLst/>
              <a:ahLst/>
              <a:cxnLst/>
              <a:rect l="l" t="t" r="r" b="b"/>
              <a:pathLst>
                <a:path w="647699">
                  <a:moveTo>
                    <a:pt x="0" y="0"/>
                  </a:moveTo>
                  <a:lnTo>
                    <a:pt x="647699" y="0"/>
                  </a:lnTo>
                </a:path>
              </a:pathLst>
            </a:custGeom>
            <a:ln w="7366">
              <a:solidFill>
                <a:srgbClr val="000000"/>
              </a:solidFill>
            </a:ln>
          </p:spPr>
          <p:txBody>
            <a:bodyPr wrap="square" lIns="0" tIns="0" rIns="0" bIns="0" rtlCol="0">
              <a:noAutofit/>
            </a:bodyPr>
            <a:lstStyle/>
            <a:p>
              <a:endParaRPr/>
            </a:p>
          </p:txBody>
        </p:sp>
        <p:sp>
          <p:nvSpPr>
            <p:cNvPr id="170" name="object 170"/>
            <p:cNvSpPr/>
            <p:nvPr/>
          </p:nvSpPr>
          <p:spPr>
            <a:xfrm>
              <a:off x="3513454" y="5830188"/>
              <a:ext cx="1099108" cy="0"/>
            </a:xfrm>
            <a:custGeom>
              <a:avLst/>
              <a:gdLst/>
              <a:ahLst/>
              <a:cxnLst/>
              <a:rect l="l" t="t" r="r" b="b"/>
              <a:pathLst>
                <a:path w="1099108">
                  <a:moveTo>
                    <a:pt x="0" y="0"/>
                  </a:moveTo>
                  <a:lnTo>
                    <a:pt x="1099108" y="0"/>
                  </a:lnTo>
                </a:path>
              </a:pathLst>
            </a:custGeom>
            <a:ln w="7366">
              <a:solidFill>
                <a:srgbClr val="000000"/>
              </a:solidFill>
            </a:ln>
          </p:spPr>
          <p:txBody>
            <a:bodyPr wrap="square" lIns="0" tIns="0" rIns="0" bIns="0" rtlCol="0">
              <a:noAutofit/>
            </a:bodyPr>
            <a:lstStyle/>
            <a:p>
              <a:endParaRPr/>
            </a:p>
          </p:txBody>
        </p:sp>
        <p:sp>
          <p:nvSpPr>
            <p:cNvPr id="171" name="object 171"/>
            <p:cNvSpPr/>
            <p:nvPr/>
          </p:nvSpPr>
          <p:spPr>
            <a:xfrm>
              <a:off x="4618609" y="5830188"/>
              <a:ext cx="778763" cy="0"/>
            </a:xfrm>
            <a:custGeom>
              <a:avLst/>
              <a:gdLst/>
              <a:ahLst/>
              <a:cxnLst/>
              <a:rect l="l" t="t" r="r" b="b"/>
              <a:pathLst>
                <a:path w="778763">
                  <a:moveTo>
                    <a:pt x="0" y="0"/>
                  </a:moveTo>
                  <a:lnTo>
                    <a:pt x="778763" y="0"/>
                  </a:lnTo>
                </a:path>
              </a:pathLst>
            </a:custGeom>
            <a:ln w="7366">
              <a:solidFill>
                <a:srgbClr val="000000"/>
              </a:solidFill>
            </a:ln>
          </p:spPr>
          <p:txBody>
            <a:bodyPr wrap="square" lIns="0" tIns="0" rIns="0" bIns="0" rtlCol="0">
              <a:noAutofit/>
            </a:bodyPr>
            <a:lstStyle/>
            <a:p>
              <a:endParaRPr/>
            </a:p>
          </p:txBody>
        </p:sp>
        <p:sp>
          <p:nvSpPr>
            <p:cNvPr id="172" name="object 172"/>
            <p:cNvSpPr/>
            <p:nvPr/>
          </p:nvSpPr>
          <p:spPr>
            <a:xfrm>
              <a:off x="5403469" y="5830188"/>
              <a:ext cx="1274318" cy="0"/>
            </a:xfrm>
            <a:custGeom>
              <a:avLst/>
              <a:gdLst/>
              <a:ahLst/>
              <a:cxnLst/>
              <a:rect l="l" t="t" r="r" b="b"/>
              <a:pathLst>
                <a:path w="1274318">
                  <a:moveTo>
                    <a:pt x="0" y="0"/>
                  </a:moveTo>
                  <a:lnTo>
                    <a:pt x="1274318" y="0"/>
                  </a:lnTo>
                </a:path>
              </a:pathLst>
            </a:custGeom>
            <a:ln w="7366">
              <a:solidFill>
                <a:srgbClr val="000000"/>
              </a:solidFill>
            </a:ln>
          </p:spPr>
          <p:txBody>
            <a:bodyPr wrap="square" lIns="0" tIns="0" rIns="0" bIns="0" rtlCol="0">
              <a:noAutofit/>
            </a:bodyPr>
            <a:lstStyle/>
            <a:p>
              <a:endParaRPr/>
            </a:p>
          </p:txBody>
        </p:sp>
        <p:sp>
          <p:nvSpPr>
            <p:cNvPr id="173" name="object 173"/>
            <p:cNvSpPr/>
            <p:nvPr/>
          </p:nvSpPr>
          <p:spPr>
            <a:xfrm>
              <a:off x="1374902" y="6188329"/>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74" name="object 174"/>
            <p:cNvSpPr/>
            <p:nvPr/>
          </p:nvSpPr>
          <p:spPr>
            <a:xfrm>
              <a:off x="1662938" y="6188329"/>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75" name="object 175"/>
            <p:cNvSpPr/>
            <p:nvPr/>
          </p:nvSpPr>
          <p:spPr>
            <a:xfrm>
              <a:off x="2859659" y="6188329"/>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176" name="object 176"/>
            <p:cNvSpPr/>
            <p:nvPr/>
          </p:nvSpPr>
          <p:spPr>
            <a:xfrm>
              <a:off x="3513454" y="6188329"/>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177" name="object 177"/>
            <p:cNvSpPr/>
            <p:nvPr/>
          </p:nvSpPr>
          <p:spPr>
            <a:xfrm>
              <a:off x="4618609" y="6188329"/>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178" name="object 178"/>
            <p:cNvSpPr/>
            <p:nvPr/>
          </p:nvSpPr>
          <p:spPr>
            <a:xfrm>
              <a:off x="5403469" y="6188329"/>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179" name="object 179"/>
            <p:cNvSpPr/>
            <p:nvPr/>
          </p:nvSpPr>
          <p:spPr>
            <a:xfrm>
              <a:off x="1659889" y="6185281"/>
              <a:ext cx="0" cy="187452"/>
            </a:xfrm>
            <a:custGeom>
              <a:avLst/>
              <a:gdLst/>
              <a:ahLst/>
              <a:cxnLst/>
              <a:rect l="l" t="t" r="r" b="b"/>
              <a:pathLst>
                <a:path h="187452">
                  <a:moveTo>
                    <a:pt x="0" y="0"/>
                  </a:moveTo>
                  <a:lnTo>
                    <a:pt x="0" y="187452"/>
                  </a:lnTo>
                </a:path>
              </a:pathLst>
            </a:custGeom>
            <a:ln w="7365">
              <a:solidFill>
                <a:srgbClr val="000000"/>
              </a:solidFill>
            </a:ln>
          </p:spPr>
          <p:txBody>
            <a:bodyPr wrap="square" lIns="0" tIns="0" rIns="0" bIns="0" rtlCol="0">
              <a:noAutofit/>
            </a:bodyPr>
            <a:lstStyle/>
            <a:p>
              <a:endParaRPr/>
            </a:p>
          </p:txBody>
        </p:sp>
        <p:sp>
          <p:nvSpPr>
            <p:cNvPr id="180" name="object 180"/>
            <p:cNvSpPr/>
            <p:nvPr/>
          </p:nvSpPr>
          <p:spPr>
            <a:xfrm>
              <a:off x="1374902" y="6369685"/>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81" name="object 181"/>
            <p:cNvSpPr/>
            <p:nvPr/>
          </p:nvSpPr>
          <p:spPr>
            <a:xfrm>
              <a:off x="1662938" y="6369685"/>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82" name="object 182"/>
            <p:cNvSpPr/>
            <p:nvPr/>
          </p:nvSpPr>
          <p:spPr>
            <a:xfrm>
              <a:off x="2859659" y="6369685"/>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183" name="object 183"/>
            <p:cNvSpPr/>
            <p:nvPr/>
          </p:nvSpPr>
          <p:spPr>
            <a:xfrm>
              <a:off x="3513454" y="6369685"/>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184" name="object 184"/>
            <p:cNvSpPr/>
            <p:nvPr/>
          </p:nvSpPr>
          <p:spPr>
            <a:xfrm>
              <a:off x="4618609" y="6369685"/>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185" name="object 185"/>
            <p:cNvSpPr/>
            <p:nvPr/>
          </p:nvSpPr>
          <p:spPr>
            <a:xfrm>
              <a:off x="5403469" y="6369685"/>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186" name="object 186"/>
            <p:cNvSpPr/>
            <p:nvPr/>
          </p:nvSpPr>
          <p:spPr>
            <a:xfrm>
              <a:off x="1374902" y="6726682"/>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87" name="object 187"/>
            <p:cNvSpPr/>
            <p:nvPr/>
          </p:nvSpPr>
          <p:spPr>
            <a:xfrm>
              <a:off x="1662938" y="6726682"/>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88" name="object 188"/>
            <p:cNvSpPr/>
            <p:nvPr/>
          </p:nvSpPr>
          <p:spPr>
            <a:xfrm>
              <a:off x="2859659" y="6726682"/>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189" name="object 189"/>
            <p:cNvSpPr/>
            <p:nvPr/>
          </p:nvSpPr>
          <p:spPr>
            <a:xfrm>
              <a:off x="3513454" y="6726682"/>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190" name="object 190"/>
            <p:cNvSpPr/>
            <p:nvPr/>
          </p:nvSpPr>
          <p:spPr>
            <a:xfrm>
              <a:off x="4618609" y="6726682"/>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191" name="object 191"/>
            <p:cNvSpPr/>
            <p:nvPr/>
          </p:nvSpPr>
          <p:spPr>
            <a:xfrm>
              <a:off x="5403469" y="6726682"/>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192" name="object 192"/>
            <p:cNvSpPr/>
            <p:nvPr/>
          </p:nvSpPr>
          <p:spPr>
            <a:xfrm>
              <a:off x="1659889" y="6723634"/>
              <a:ext cx="0" cy="990600"/>
            </a:xfrm>
            <a:custGeom>
              <a:avLst/>
              <a:gdLst/>
              <a:ahLst/>
              <a:cxnLst/>
              <a:rect l="l" t="t" r="r" b="b"/>
              <a:pathLst>
                <a:path h="990600">
                  <a:moveTo>
                    <a:pt x="0" y="0"/>
                  </a:moveTo>
                  <a:lnTo>
                    <a:pt x="0" y="990600"/>
                  </a:lnTo>
                </a:path>
              </a:pathLst>
            </a:custGeom>
            <a:ln w="7365">
              <a:solidFill>
                <a:srgbClr val="000000"/>
              </a:solidFill>
            </a:ln>
          </p:spPr>
          <p:txBody>
            <a:bodyPr wrap="square" lIns="0" tIns="0" rIns="0" bIns="0" rtlCol="0">
              <a:noAutofit/>
            </a:bodyPr>
            <a:lstStyle/>
            <a:p>
              <a:endParaRPr/>
            </a:p>
          </p:txBody>
        </p:sp>
        <p:sp>
          <p:nvSpPr>
            <p:cNvPr id="193" name="object 193"/>
            <p:cNvSpPr/>
            <p:nvPr/>
          </p:nvSpPr>
          <p:spPr>
            <a:xfrm>
              <a:off x="2856611" y="1958594"/>
              <a:ext cx="0" cy="5755640"/>
            </a:xfrm>
            <a:custGeom>
              <a:avLst/>
              <a:gdLst/>
              <a:ahLst/>
              <a:cxnLst/>
              <a:rect l="l" t="t" r="r" b="b"/>
              <a:pathLst>
                <a:path h="5755640">
                  <a:moveTo>
                    <a:pt x="0" y="0"/>
                  </a:moveTo>
                  <a:lnTo>
                    <a:pt x="0" y="5755640"/>
                  </a:lnTo>
                </a:path>
              </a:pathLst>
            </a:custGeom>
            <a:ln w="7365">
              <a:solidFill>
                <a:srgbClr val="000000"/>
              </a:solidFill>
            </a:ln>
          </p:spPr>
          <p:txBody>
            <a:bodyPr wrap="square" lIns="0" tIns="0" rIns="0" bIns="0" rtlCol="0">
              <a:noAutofit/>
            </a:bodyPr>
            <a:lstStyle/>
            <a:p>
              <a:endParaRPr/>
            </a:p>
          </p:txBody>
        </p:sp>
        <p:sp>
          <p:nvSpPr>
            <p:cNvPr id="194" name="object 194"/>
            <p:cNvSpPr/>
            <p:nvPr/>
          </p:nvSpPr>
          <p:spPr>
            <a:xfrm>
              <a:off x="3510407" y="1958593"/>
              <a:ext cx="0" cy="5755640"/>
            </a:xfrm>
            <a:custGeom>
              <a:avLst/>
              <a:gdLst/>
              <a:ahLst/>
              <a:cxnLst/>
              <a:rect l="l" t="t" r="r" b="b"/>
              <a:pathLst>
                <a:path h="5755640">
                  <a:moveTo>
                    <a:pt x="0" y="0"/>
                  </a:moveTo>
                  <a:lnTo>
                    <a:pt x="0" y="5755640"/>
                  </a:lnTo>
                </a:path>
              </a:pathLst>
            </a:custGeom>
            <a:ln w="7366">
              <a:solidFill>
                <a:srgbClr val="000000"/>
              </a:solidFill>
            </a:ln>
          </p:spPr>
          <p:txBody>
            <a:bodyPr wrap="square" lIns="0" tIns="0" rIns="0" bIns="0" rtlCol="0">
              <a:noAutofit/>
            </a:bodyPr>
            <a:lstStyle/>
            <a:p>
              <a:endParaRPr/>
            </a:p>
          </p:txBody>
        </p:sp>
        <p:sp>
          <p:nvSpPr>
            <p:cNvPr id="195" name="object 195"/>
            <p:cNvSpPr/>
            <p:nvPr/>
          </p:nvSpPr>
          <p:spPr>
            <a:xfrm>
              <a:off x="4615560" y="1958594"/>
              <a:ext cx="0" cy="5755639"/>
            </a:xfrm>
            <a:custGeom>
              <a:avLst/>
              <a:gdLst/>
              <a:ahLst/>
              <a:cxnLst/>
              <a:rect l="l" t="t" r="r" b="b"/>
              <a:pathLst>
                <a:path h="5755639">
                  <a:moveTo>
                    <a:pt x="0" y="0"/>
                  </a:moveTo>
                  <a:lnTo>
                    <a:pt x="0" y="5755639"/>
                  </a:lnTo>
                </a:path>
              </a:pathLst>
            </a:custGeom>
            <a:ln w="7365">
              <a:solidFill>
                <a:srgbClr val="000000"/>
              </a:solidFill>
            </a:ln>
          </p:spPr>
          <p:txBody>
            <a:bodyPr wrap="square" lIns="0" tIns="0" rIns="0" bIns="0" rtlCol="0">
              <a:noAutofit/>
            </a:bodyPr>
            <a:lstStyle/>
            <a:p>
              <a:endParaRPr/>
            </a:p>
          </p:txBody>
        </p:sp>
        <p:sp>
          <p:nvSpPr>
            <p:cNvPr id="196" name="object 196"/>
            <p:cNvSpPr/>
            <p:nvPr/>
          </p:nvSpPr>
          <p:spPr>
            <a:xfrm>
              <a:off x="5400421" y="1958593"/>
              <a:ext cx="0" cy="5755640"/>
            </a:xfrm>
            <a:custGeom>
              <a:avLst/>
              <a:gdLst/>
              <a:ahLst/>
              <a:cxnLst/>
              <a:rect l="l" t="t" r="r" b="b"/>
              <a:pathLst>
                <a:path h="5755640">
                  <a:moveTo>
                    <a:pt x="0" y="0"/>
                  </a:moveTo>
                  <a:lnTo>
                    <a:pt x="0" y="5755640"/>
                  </a:lnTo>
                </a:path>
              </a:pathLst>
            </a:custGeom>
            <a:ln w="7366">
              <a:solidFill>
                <a:srgbClr val="000000"/>
              </a:solidFill>
            </a:ln>
          </p:spPr>
          <p:txBody>
            <a:bodyPr wrap="square" lIns="0" tIns="0" rIns="0" bIns="0" rtlCol="0">
              <a:noAutofit/>
            </a:bodyPr>
            <a:lstStyle/>
            <a:p>
              <a:endParaRPr/>
            </a:p>
          </p:txBody>
        </p:sp>
        <p:sp>
          <p:nvSpPr>
            <p:cNvPr id="197" name="object 197"/>
            <p:cNvSpPr/>
            <p:nvPr/>
          </p:nvSpPr>
          <p:spPr>
            <a:xfrm>
              <a:off x="1374902" y="7711186"/>
              <a:ext cx="281940" cy="0"/>
            </a:xfrm>
            <a:custGeom>
              <a:avLst/>
              <a:gdLst/>
              <a:ahLst/>
              <a:cxnLst/>
              <a:rect l="l" t="t" r="r" b="b"/>
              <a:pathLst>
                <a:path w="281940">
                  <a:moveTo>
                    <a:pt x="0" y="0"/>
                  </a:moveTo>
                  <a:lnTo>
                    <a:pt x="281940" y="0"/>
                  </a:lnTo>
                </a:path>
              </a:pathLst>
            </a:custGeom>
            <a:ln w="7365">
              <a:solidFill>
                <a:srgbClr val="000000"/>
              </a:solidFill>
            </a:ln>
          </p:spPr>
          <p:txBody>
            <a:bodyPr wrap="square" lIns="0" tIns="0" rIns="0" bIns="0" rtlCol="0">
              <a:noAutofit/>
            </a:bodyPr>
            <a:lstStyle/>
            <a:p>
              <a:endParaRPr/>
            </a:p>
          </p:txBody>
        </p:sp>
        <p:sp>
          <p:nvSpPr>
            <p:cNvPr id="198" name="object 198"/>
            <p:cNvSpPr/>
            <p:nvPr/>
          </p:nvSpPr>
          <p:spPr>
            <a:xfrm>
              <a:off x="1662938" y="7711186"/>
              <a:ext cx="1190548" cy="0"/>
            </a:xfrm>
            <a:custGeom>
              <a:avLst/>
              <a:gdLst/>
              <a:ahLst/>
              <a:cxnLst/>
              <a:rect l="l" t="t" r="r" b="b"/>
              <a:pathLst>
                <a:path w="1190548">
                  <a:moveTo>
                    <a:pt x="0" y="0"/>
                  </a:moveTo>
                  <a:lnTo>
                    <a:pt x="1190548" y="0"/>
                  </a:lnTo>
                </a:path>
              </a:pathLst>
            </a:custGeom>
            <a:ln w="7365">
              <a:solidFill>
                <a:srgbClr val="000000"/>
              </a:solidFill>
            </a:ln>
          </p:spPr>
          <p:txBody>
            <a:bodyPr wrap="square" lIns="0" tIns="0" rIns="0" bIns="0" rtlCol="0">
              <a:noAutofit/>
            </a:bodyPr>
            <a:lstStyle/>
            <a:p>
              <a:endParaRPr/>
            </a:p>
          </p:txBody>
        </p:sp>
        <p:sp>
          <p:nvSpPr>
            <p:cNvPr id="199" name="object 199"/>
            <p:cNvSpPr/>
            <p:nvPr/>
          </p:nvSpPr>
          <p:spPr>
            <a:xfrm>
              <a:off x="2859659" y="7711186"/>
              <a:ext cx="647699" cy="0"/>
            </a:xfrm>
            <a:custGeom>
              <a:avLst/>
              <a:gdLst/>
              <a:ahLst/>
              <a:cxnLst/>
              <a:rect l="l" t="t" r="r" b="b"/>
              <a:pathLst>
                <a:path w="647699">
                  <a:moveTo>
                    <a:pt x="0" y="0"/>
                  </a:moveTo>
                  <a:lnTo>
                    <a:pt x="647699" y="0"/>
                  </a:lnTo>
                </a:path>
              </a:pathLst>
            </a:custGeom>
            <a:ln w="7365">
              <a:solidFill>
                <a:srgbClr val="000000"/>
              </a:solidFill>
            </a:ln>
          </p:spPr>
          <p:txBody>
            <a:bodyPr wrap="square" lIns="0" tIns="0" rIns="0" bIns="0" rtlCol="0">
              <a:noAutofit/>
            </a:bodyPr>
            <a:lstStyle/>
            <a:p>
              <a:endParaRPr/>
            </a:p>
          </p:txBody>
        </p:sp>
        <p:sp>
          <p:nvSpPr>
            <p:cNvPr id="200" name="object 200"/>
            <p:cNvSpPr/>
            <p:nvPr/>
          </p:nvSpPr>
          <p:spPr>
            <a:xfrm>
              <a:off x="3513454" y="7711186"/>
              <a:ext cx="1099108" cy="0"/>
            </a:xfrm>
            <a:custGeom>
              <a:avLst/>
              <a:gdLst/>
              <a:ahLst/>
              <a:cxnLst/>
              <a:rect l="l" t="t" r="r" b="b"/>
              <a:pathLst>
                <a:path w="1099108">
                  <a:moveTo>
                    <a:pt x="0" y="0"/>
                  </a:moveTo>
                  <a:lnTo>
                    <a:pt x="1099108" y="0"/>
                  </a:lnTo>
                </a:path>
              </a:pathLst>
            </a:custGeom>
            <a:ln w="7365">
              <a:solidFill>
                <a:srgbClr val="000000"/>
              </a:solidFill>
            </a:ln>
          </p:spPr>
          <p:txBody>
            <a:bodyPr wrap="square" lIns="0" tIns="0" rIns="0" bIns="0" rtlCol="0">
              <a:noAutofit/>
            </a:bodyPr>
            <a:lstStyle/>
            <a:p>
              <a:endParaRPr/>
            </a:p>
          </p:txBody>
        </p:sp>
        <p:sp>
          <p:nvSpPr>
            <p:cNvPr id="201" name="object 201"/>
            <p:cNvSpPr/>
            <p:nvPr/>
          </p:nvSpPr>
          <p:spPr>
            <a:xfrm>
              <a:off x="4618609" y="7711186"/>
              <a:ext cx="778763" cy="0"/>
            </a:xfrm>
            <a:custGeom>
              <a:avLst/>
              <a:gdLst/>
              <a:ahLst/>
              <a:cxnLst/>
              <a:rect l="l" t="t" r="r" b="b"/>
              <a:pathLst>
                <a:path w="778763">
                  <a:moveTo>
                    <a:pt x="0" y="0"/>
                  </a:moveTo>
                  <a:lnTo>
                    <a:pt x="778763" y="0"/>
                  </a:lnTo>
                </a:path>
              </a:pathLst>
            </a:custGeom>
            <a:ln w="7365">
              <a:solidFill>
                <a:srgbClr val="000000"/>
              </a:solidFill>
            </a:ln>
          </p:spPr>
          <p:txBody>
            <a:bodyPr wrap="square" lIns="0" tIns="0" rIns="0" bIns="0" rtlCol="0">
              <a:noAutofit/>
            </a:bodyPr>
            <a:lstStyle/>
            <a:p>
              <a:endParaRPr/>
            </a:p>
          </p:txBody>
        </p:sp>
        <p:sp>
          <p:nvSpPr>
            <p:cNvPr id="202" name="object 202"/>
            <p:cNvSpPr/>
            <p:nvPr/>
          </p:nvSpPr>
          <p:spPr>
            <a:xfrm>
              <a:off x="5403469" y="7711186"/>
              <a:ext cx="1274318" cy="0"/>
            </a:xfrm>
            <a:custGeom>
              <a:avLst/>
              <a:gdLst/>
              <a:ahLst/>
              <a:cxnLst/>
              <a:rect l="l" t="t" r="r" b="b"/>
              <a:pathLst>
                <a:path w="1274318">
                  <a:moveTo>
                    <a:pt x="0" y="0"/>
                  </a:moveTo>
                  <a:lnTo>
                    <a:pt x="1274318" y="0"/>
                  </a:lnTo>
                </a:path>
              </a:pathLst>
            </a:custGeom>
            <a:ln w="7365">
              <a:solidFill>
                <a:srgbClr val="000000"/>
              </a:solidFill>
            </a:ln>
          </p:spPr>
          <p:txBody>
            <a:bodyPr wrap="square" lIns="0" tIns="0" rIns="0" bIns="0" rtlCol="0">
              <a:noAutofit/>
            </a:bodyPr>
            <a:lstStyle/>
            <a:p>
              <a:endParaRPr/>
            </a:p>
          </p:txBody>
        </p:sp>
        <p:sp>
          <p:nvSpPr>
            <p:cNvPr id="203" name="object 203"/>
            <p:cNvSpPr/>
            <p:nvPr/>
          </p:nvSpPr>
          <p:spPr>
            <a:xfrm>
              <a:off x="1374902" y="7892542"/>
              <a:ext cx="5302885" cy="0"/>
            </a:xfrm>
            <a:custGeom>
              <a:avLst/>
              <a:gdLst/>
              <a:ahLst/>
              <a:cxnLst/>
              <a:rect l="l" t="t" r="r" b="b"/>
              <a:pathLst>
                <a:path w="5302885">
                  <a:moveTo>
                    <a:pt x="0" y="0"/>
                  </a:moveTo>
                  <a:lnTo>
                    <a:pt x="5302885" y="0"/>
                  </a:lnTo>
                </a:path>
              </a:pathLst>
            </a:custGeom>
            <a:ln w="7365">
              <a:solidFill>
                <a:srgbClr val="000000"/>
              </a:solidFill>
            </a:ln>
          </p:spPr>
          <p:txBody>
            <a:bodyPr wrap="square" lIns="0" tIns="0" rIns="0" bIns="0" rtlCol="0">
              <a:noAutofit/>
            </a:bodyPr>
            <a:lstStyle/>
            <a:p>
              <a:endParaRPr/>
            </a:p>
          </p:txBody>
        </p:sp>
        <p:sp>
          <p:nvSpPr>
            <p:cNvPr id="204" name="object 204"/>
            <p:cNvSpPr/>
            <p:nvPr/>
          </p:nvSpPr>
          <p:spPr>
            <a:xfrm>
              <a:off x="1371854" y="900937"/>
              <a:ext cx="0" cy="7177532"/>
            </a:xfrm>
            <a:custGeom>
              <a:avLst/>
              <a:gdLst/>
              <a:ahLst/>
              <a:cxnLst/>
              <a:rect l="l" t="t" r="r" b="b"/>
              <a:pathLst>
                <a:path h="7177532">
                  <a:moveTo>
                    <a:pt x="0" y="0"/>
                  </a:moveTo>
                  <a:lnTo>
                    <a:pt x="0" y="7177532"/>
                  </a:lnTo>
                </a:path>
              </a:pathLst>
            </a:custGeom>
            <a:ln w="7366">
              <a:solidFill>
                <a:srgbClr val="000000"/>
              </a:solidFill>
            </a:ln>
          </p:spPr>
          <p:txBody>
            <a:bodyPr wrap="square" lIns="0" tIns="0" rIns="0" bIns="0" rtlCol="0">
              <a:noAutofit/>
            </a:bodyPr>
            <a:lstStyle/>
            <a:p>
              <a:endParaRPr/>
            </a:p>
          </p:txBody>
        </p:sp>
        <p:sp>
          <p:nvSpPr>
            <p:cNvPr id="205" name="object 205"/>
            <p:cNvSpPr/>
            <p:nvPr/>
          </p:nvSpPr>
          <p:spPr>
            <a:xfrm>
              <a:off x="1374902" y="8075422"/>
              <a:ext cx="5302885" cy="0"/>
            </a:xfrm>
            <a:custGeom>
              <a:avLst/>
              <a:gdLst/>
              <a:ahLst/>
              <a:cxnLst/>
              <a:rect l="l" t="t" r="r" b="b"/>
              <a:pathLst>
                <a:path w="5302885">
                  <a:moveTo>
                    <a:pt x="0" y="0"/>
                  </a:moveTo>
                  <a:lnTo>
                    <a:pt x="5302885" y="0"/>
                  </a:lnTo>
                </a:path>
              </a:pathLst>
            </a:custGeom>
            <a:ln w="7365">
              <a:solidFill>
                <a:srgbClr val="000000"/>
              </a:solidFill>
            </a:ln>
          </p:spPr>
          <p:txBody>
            <a:bodyPr wrap="square" lIns="0" tIns="0" rIns="0" bIns="0" rtlCol="0">
              <a:noAutofit/>
            </a:bodyPr>
            <a:lstStyle/>
            <a:p>
              <a:endParaRPr/>
            </a:p>
          </p:txBody>
        </p:sp>
        <p:sp>
          <p:nvSpPr>
            <p:cNvPr id="206" name="object 206"/>
            <p:cNvSpPr/>
            <p:nvPr/>
          </p:nvSpPr>
          <p:spPr>
            <a:xfrm>
              <a:off x="6680962" y="900937"/>
              <a:ext cx="0" cy="7177532"/>
            </a:xfrm>
            <a:custGeom>
              <a:avLst/>
              <a:gdLst/>
              <a:ahLst/>
              <a:cxnLst/>
              <a:rect l="l" t="t" r="r" b="b"/>
              <a:pathLst>
                <a:path h="7177532">
                  <a:moveTo>
                    <a:pt x="0" y="0"/>
                  </a:moveTo>
                  <a:lnTo>
                    <a:pt x="0" y="7177532"/>
                  </a:lnTo>
                </a:path>
              </a:pathLst>
            </a:custGeom>
            <a:ln w="7366">
              <a:solidFill>
                <a:srgbClr val="000000"/>
              </a:solidFill>
            </a:ln>
          </p:spPr>
          <p:txBody>
            <a:bodyPr wrap="square" lIns="0" tIns="0" rIns="0" bIns="0" rtlCol="0">
              <a:noAutofit/>
            </a:bodyPr>
            <a:lstStyle/>
            <a:p>
              <a:endParaRPr/>
            </a:p>
          </p:txBody>
        </p:sp>
        <p:sp>
          <p:nvSpPr>
            <p:cNvPr id="207" name="object 207"/>
            <p:cNvSpPr/>
            <p:nvPr/>
          </p:nvSpPr>
          <p:spPr>
            <a:xfrm>
              <a:off x="1428750" y="981075"/>
              <a:ext cx="933450" cy="381000"/>
            </a:xfrm>
            <a:prstGeom prst="rect">
              <a:avLst/>
            </a:prstGeom>
            <a:blipFill>
              <a:blip r:embed="rId2" cstate="print"/>
              <a:stretch>
                <a:fillRect/>
              </a:stretch>
            </a:blipFill>
          </p:spPr>
          <p:txBody>
            <a:bodyPr wrap="square" lIns="0" tIns="0" rIns="0" bIns="0" rtlCol="0">
              <a:noAutofit/>
            </a:bodyPr>
            <a:lstStyle/>
            <a:p>
              <a:endParaRPr/>
            </a:p>
          </p:txBody>
        </p:sp>
        <p:sp>
          <p:nvSpPr>
            <p:cNvPr id="208" name="object 208"/>
            <p:cNvSpPr/>
            <p:nvPr/>
          </p:nvSpPr>
          <p:spPr>
            <a:xfrm>
              <a:off x="5920740" y="949325"/>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solidFill>
              <a:srgbClr val="FFFFFF"/>
            </a:solidFill>
          </p:spPr>
          <p:txBody>
            <a:bodyPr wrap="square" lIns="0" tIns="0" rIns="0" bIns="0" rtlCol="0">
              <a:noAutofit/>
            </a:bodyPr>
            <a:lstStyle/>
            <a:p>
              <a:endParaRPr/>
            </a:p>
          </p:txBody>
        </p:sp>
        <p:sp>
          <p:nvSpPr>
            <p:cNvPr id="209" name="object 209"/>
            <p:cNvSpPr/>
            <p:nvPr/>
          </p:nvSpPr>
          <p:spPr>
            <a:xfrm>
              <a:off x="5920740" y="949325"/>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10" name="object 210"/>
            <p:cNvSpPr/>
            <p:nvPr/>
          </p:nvSpPr>
          <p:spPr>
            <a:xfrm>
              <a:off x="5925312" y="999744"/>
              <a:ext cx="688847" cy="559307"/>
            </a:xfrm>
            <a:prstGeom prst="rect">
              <a:avLst/>
            </a:prstGeom>
            <a:blipFill>
              <a:blip r:embed="rId3" cstate="print"/>
              <a:stretch>
                <a:fillRect/>
              </a:stretch>
            </a:blipFill>
          </p:spPr>
          <p:txBody>
            <a:bodyPr wrap="square" lIns="0" tIns="0" rIns="0" bIns="0" rtlCol="0">
              <a:noAutofit/>
            </a:bodyPr>
            <a:lstStyle/>
            <a:p>
              <a:endParaRPr/>
            </a:p>
          </p:txBody>
        </p:sp>
        <p:sp>
          <p:nvSpPr>
            <p:cNvPr id="211" name="object 211"/>
            <p:cNvSpPr/>
            <p:nvPr/>
          </p:nvSpPr>
          <p:spPr>
            <a:xfrm>
              <a:off x="4345305" y="7725409"/>
              <a:ext cx="0" cy="354964"/>
            </a:xfrm>
            <a:custGeom>
              <a:avLst/>
              <a:gdLst/>
              <a:ahLst/>
              <a:cxnLst/>
              <a:rect l="l" t="t" r="r" b="b"/>
              <a:pathLst>
                <a:path h="354965">
                  <a:moveTo>
                    <a:pt x="0" y="0"/>
                  </a:moveTo>
                  <a:lnTo>
                    <a:pt x="0" y="354965"/>
                  </a:lnTo>
                </a:path>
              </a:pathLst>
            </a:custGeom>
            <a:ln w="9525">
              <a:solidFill>
                <a:srgbClr val="000000"/>
              </a:solidFill>
            </a:ln>
          </p:spPr>
          <p:txBody>
            <a:bodyPr wrap="square" lIns="0" tIns="0" rIns="0" bIns="0" rtlCol="0">
              <a:noAutofit/>
            </a:bodyPr>
            <a:lstStyle/>
            <a:p>
              <a:endParaRPr/>
            </a:p>
          </p:txBody>
        </p:sp>
        <p:sp>
          <p:nvSpPr>
            <p:cNvPr id="94" name="object 94"/>
            <p:cNvSpPr/>
            <p:nvPr/>
          </p:nvSpPr>
          <p:spPr>
            <a:xfrm>
              <a:off x="1374902" y="8409178"/>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95" name="object 95"/>
            <p:cNvSpPr/>
            <p:nvPr/>
          </p:nvSpPr>
          <p:spPr>
            <a:xfrm>
              <a:off x="3694811" y="8409178"/>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96" name="object 96"/>
            <p:cNvSpPr/>
            <p:nvPr/>
          </p:nvSpPr>
          <p:spPr>
            <a:xfrm>
              <a:off x="1374902" y="8590788"/>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97" name="object 97"/>
            <p:cNvSpPr/>
            <p:nvPr/>
          </p:nvSpPr>
          <p:spPr>
            <a:xfrm>
              <a:off x="3694811" y="8590788"/>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98" name="object 98"/>
            <p:cNvSpPr/>
            <p:nvPr/>
          </p:nvSpPr>
          <p:spPr>
            <a:xfrm>
              <a:off x="1374902" y="8772143"/>
              <a:ext cx="2313686" cy="0"/>
            </a:xfrm>
            <a:custGeom>
              <a:avLst/>
              <a:gdLst/>
              <a:ahLst/>
              <a:cxnLst/>
              <a:rect l="l" t="t" r="r" b="b"/>
              <a:pathLst>
                <a:path w="2313686">
                  <a:moveTo>
                    <a:pt x="0" y="0"/>
                  </a:moveTo>
                  <a:lnTo>
                    <a:pt x="2313686" y="0"/>
                  </a:lnTo>
                </a:path>
              </a:pathLst>
            </a:custGeom>
            <a:ln w="7366">
              <a:solidFill>
                <a:srgbClr val="000000"/>
              </a:solidFill>
            </a:ln>
          </p:spPr>
          <p:txBody>
            <a:bodyPr wrap="square" lIns="0" tIns="0" rIns="0" bIns="0" rtlCol="0">
              <a:noAutofit/>
            </a:bodyPr>
            <a:lstStyle/>
            <a:p>
              <a:endParaRPr/>
            </a:p>
          </p:txBody>
        </p:sp>
        <p:sp>
          <p:nvSpPr>
            <p:cNvPr id="99" name="object 99"/>
            <p:cNvSpPr/>
            <p:nvPr/>
          </p:nvSpPr>
          <p:spPr>
            <a:xfrm>
              <a:off x="3694811" y="8772143"/>
              <a:ext cx="1164640" cy="0"/>
            </a:xfrm>
            <a:custGeom>
              <a:avLst/>
              <a:gdLst/>
              <a:ahLst/>
              <a:cxnLst/>
              <a:rect l="l" t="t" r="r" b="b"/>
              <a:pathLst>
                <a:path w="1164640">
                  <a:moveTo>
                    <a:pt x="0" y="0"/>
                  </a:moveTo>
                  <a:lnTo>
                    <a:pt x="1164640" y="0"/>
                  </a:lnTo>
                </a:path>
              </a:pathLst>
            </a:custGeom>
            <a:ln w="7366">
              <a:solidFill>
                <a:srgbClr val="000000"/>
              </a:solidFill>
            </a:ln>
          </p:spPr>
          <p:txBody>
            <a:bodyPr wrap="square" lIns="0" tIns="0" rIns="0" bIns="0" rtlCol="0">
              <a:noAutofit/>
            </a:bodyPr>
            <a:lstStyle/>
            <a:p>
              <a:endParaRPr/>
            </a:p>
          </p:txBody>
        </p:sp>
        <p:sp>
          <p:nvSpPr>
            <p:cNvPr id="100" name="object 100"/>
            <p:cNvSpPr/>
            <p:nvPr/>
          </p:nvSpPr>
          <p:spPr>
            <a:xfrm>
              <a:off x="1374902" y="8955024"/>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101" name="object 101"/>
            <p:cNvSpPr/>
            <p:nvPr/>
          </p:nvSpPr>
          <p:spPr>
            <a:xfrm>
              <a:off x="3694811" y="8955024"/>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102" name="object 102"/>
            <p:cNvSpPr/>
            <p:nvPr/>
          </p:nvSpPr>
          <p:spPr>
            <a:xfrm>
              <a:off x="1371854" y="8406130"/>
              <a:ext cx="0" cy="733298"/>
            </a:xfrm>
            <a:custGeom>
              <a:avLst/>
              <a:gdLst/>
              <a:ahLst/>
              <a:cxnLst/>
              <a:rect l="l" t="t" r="r" b="b"/>
              <a:pathLst>
                <a:path h="733298">
                  <a:moveTo>
                    <a:pt x="0" y="0"/>
                  </a:moveTo>
                  <a:lnTo>
                    <a:pt x="0" y="733297"/>
                  </a:lnTo>
                </a:path>
              </a:pathLst>
            </a:custGeom>
            <a:ln w="7366">
              <a:solidFill>
                <a:srgbClr val="000000"/>
              </a:solidFill>
            </a:ln>
          </p:spPr>
          <p:txBody>
            <a:bodyPr wrap="square" lIns="0" tIns="0" rIns="0" bIns="0" rtlCol="0">
              <a:noAutofit/>
            </a:bodyPr>
            <a:lstStyle/>
            <a:p>
              <a:endParaRPr/>
            </a:p>
          </p:txBody>
        </p:sp>
        <p:sp>
          <p:nvSpPr>
            <p:cNvPr id="103" name="object 103"/>
            <p:cNvSpPr/>
            <p:nvPr/>
          </p:nvSpPr>
          <p:spPr>
            <a:xfrm>
              <a:off x="1374902" y="9136380"/>
              <a:ext cx="2313686" cy="0"/>
            </a:xfrm>
            <a:custGeom>
              <a:avLst/>
              <a:gdLst/>
              <a:ahLst/>
              <a:cxnLst/>
              <a:rect l="l" t="t" r="r" b="b"/>
              <a:pathLst>
                <a:path w="2313686">
                  <a:moveTo>
                    <a:pt x="0" y="0"/>
                  </a:moveTo>
                  <a:lnTo>
                    <a:pt x="2313686" y="0"/>
                  </a:lnTo>
                </a:path>
              </a:pathLst>
            </a:custGeom>
            <a:ln w="7365">
              <a:solidFill>
                <a:srgbClr val="000000"/>
              </a:solidFill>
            </a:ln>
          </p:spPr>
          <p:txBody>
            <a:bodyPr wrap="square" lIns="0" tIns="0" rIns="0" bIns="0" rtlCol="0">
              <a:noAutofit/>
            </a:bodyPr>
            <a:lstStyle/>
            <a:p>
              <a:endParaRPr/>
            </a:p>
          </p:txBody>
        </p:sp>
        <p:sp>
          <p:nvSpPr>
            <p:cNvPr id="104" name="object 104"/>
            <p:cNvSpPr/>
            <p:nvPr/>
          </p:nvSpPr>
          <p:spPr>
            <a:xfrm>
              <a:off x="3691763" y="8406130"/>
              <a:ext cx="0" cy="733298"/>
            </a:xfrm>
            <a:custGeom>
              <a:avLst/>
              <a:gdLst/>
              <a:ahLst/>
              <a:cxnLst/>
              <a:rect l="l" t="t" r="r" b="b"/>
              <a:pathLst>
                <a:path h="733298">
                  <a:moveTo>
                    <a:pt x="0" y="0"/>
                  </a:moveTo>
                  <a:lnTo>
                    <a:pt x="0" y="733298"/>
                  </a:lnTo>
                </a:path>
              </a:pathLst>
            </a:custGeom>
            <a:ln w="7366">
              <a:solidFill>
                <a:srgbClr val="000000"/>
              </a:solidFill>
            </a:ln>
          </p:spPr>
          <p:txBody>
            <a:bodyPr wrap="square" lIns="0" tIns="0" rIns="0" bIns="0" rtlCol="0">
              <a:noAutofit/>
            </a:bodyPr>
            <a:lstStyle/>
            <a:p>
              <a:endParaRPr/>
            </a:p>
          </p:txBody>
        </p:sp>
        <p:sp>
          <p:nvSpPr>
            <p:cNvPr id="105" name="object 105"/>
            <p:cNvSpPr/>
            <p:nvPr/>
          </p:nvSpPr>
          <p:spPr>
            <a:xfrm>
              <a:off x="3694811" y="9136380"/>
              <a:ext cx="1164640" cy="0"/>
            </a:xfrm>
            <a:custGeom>
              <a:avLst/>
              <a:gdLst/>
              <a:ahLst/>
              <a:cxnLst/>
              <a:rect l="l" t="t" r="r" b="b"/>
              <a:pathLst>
                <a:path w="1164640">
                  <a:moveTo>
                    <a:pt x="0" y="0"/>
                  </a:moveTo>
                  <a:lnTo>
                    <a:pt x="1164640" y="0"/>
                  </a:lnTo>
                </a:path>
              </a:pathLst>
            </a:custGeom>
            <a:ln w="7365">
              <a:solidFill>
                <a:srgbClr val="000000"/>
              </a:solidFill>
            </a:ln>
          </p:spPr>
          <p:txBody>
            <a:bodyPr wrap="square" lIns="0" tIns="0" rIns="0" bIns="0" rtlCol="0">
              <a:noAutofit/>
            </a:bodyPr>
            <a:lstStyle/>
            <a:p>
              <a:endParaRPr/>
            </a:p>
          </p:txBody>
        </p:sp>
        <p:sp>
          <p:nvSpPr>
            <p:cNvPr id="106" name="object 106"/>
            <p:cNvSpPr/>
            <p:nvPr/>
          </p:nvSpPr>
          <p:spPr>
            <a:xfrm>
              <a:off x="4862449" y="8406130"/>
              <a:ext cx="0" cy="733298"/>
            </a:xfrm>
            <a:custGeom>
              <a:avLst/>
              <a:gdLst/>
              <a:ahLst/>
              <a:cxnLst/>
              <a:rect l="l" t="t" r="r" b="b"/>
              <a:pathLst>
                <a:path h="733298">
                  <a:moveTo>
                    <a:pt x="0" y="0"/>
                  </a:moveTo>
                  <a:lnTo>
                    <a:pt x="0" y="733298"/>
                  </a:lnTo>
                </a:path>
              </a:pathLst>
            </a:custGeom>
            <a:ln w="7366">
              <a:solidFill>
                <a:srgbClr val="000000"/>
              </a:solidFill>
            </a:ln>
          </p:spPr>
          <p:txBody>
            <a:bodyPr wrap="square" lIns="0" tIns="0" rIns="0" bIns="0" rtlCol="0">
              <a:noAutofit/>
            </a:bodyPr>
            <a:lstStyle/>
            <a:p>
              <a:endParaRPr/>
            </a:p>
          </p:txBody>
        </p:sp>
        <p:sp>
          <p:nvSpPr>
            <p:cNvPr id="93" name="object 93"/>
            <p:cNvSpPr txBox="1"/>
            <p:nvPr/>
          </p:nvSpPr>
          <p:spPr>
            <a:xfrm>
              <a:off x="6133338" y="1013205"/>
              <a:ext cx="295871"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latin typeface="Calibri"/>
                  <a:cs typeface="Calibri"/>
                </a:rPr>
                <a:t>REF.</a:t>
              </a:r>
              <a:endParaRPr sz="1100">
                <a:latin typeface="Calibri"/>
                <a:cs typeface="Calibri"/>
              </a:endParaRPr>
            </a:p>
          </p:txBody>
        </p:sp>
        <p:sp>
          <p:nvSpPr>
            <p:cNvPr id="92" name="object 92"/>
            <p:cNvSpPr txBox="1"/>
            <p:nvPr/>
          </p:nvSpPr>
          <p:spPr>
            <a:xfrm>
              <a:off x="2332990" y="108716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91" name="object 91"/>
            <p:cNvSpPr txBox="1"/>
            <p:nvPr/>
          </p:nvSpPr>
          <p:spPr>
            <a:xfrm>
              <a:off x="2612263" y="1437689"/>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90" name="object 90"/>
            <p:cNvSpPr txBox="1"/>
            <p:nvPr/>
          </p:nvSpPr>
          <p:spPr>
            <a:xfrm>
              <a:off x="4956429" y="3510710"/>
              <a:ext cx="124460" cy="177799"/>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4</a:t>
              </a:r>
              <a:endParaRPr sz="1200">
                <a:latin typeface="Times New Roman"/>
                <a:cs typeface="Times New Roman"/>
              </a:endParaRPr>
            </a:p>
          </p:txBody>
        </p:sp>
        <p:sp>
          <p:nvSpPr>
            <p:cNvPr id="89" name="object 89"/>
            <p:cNvSpPr txBox="1"/>
            <p:nvPr/>
          </p:nvSpPr>
          <p:spPr>
            <a:xfrm>
              <a:off x="4956429" y="5537884"/>
              <a:ext cx="12446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4</a:t>
              </a:r>
              <a:endParaRPr sz="1200">
                <a:latin typeface="Times New Roman"/>
                <a:cs typeface="Times New Roman"/>
              </a:endParaRPr>
            </a:p>
          </p:txBody>
        </p:sp>
        <p:sp>
          <p:nvSpPr>
            <p:cNvPr id="88" name="object 88"/>
            <p:cNvSpPr txBox="1"/>
            <p:nvPr/>
          </p:nvSpPr>
          <p:spPr>
            <a:xfrm>
              <a:off x="4956429" y="7082077"/>
              <a:ext cx="12446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4</a:t>
              </a:r>
              <a:endParaRPr sz="1200">
                <a:latin typeface="Times New Roman"/>
                <a:cs typeface="Times New Roman"/>
              </a:endParaRPr>
            </a:p>
          </p:txBody>
        </p:sp>
        <p:sp>
          <p:nvSpPr>
            <p:cNvPr id="87" name="object 87"/>
            <p:cNvSpPr txBox="1"/>
            <p:nvPr/>
          </p:nvSpPr>
          <p:spPr>
            <a:xfrm>
              <a:off x="1371854" y="8409178"/>
              <a:ext cx="2319909" cy="181609"/>
            </a:xfrm>
            <a:prstGeom prst="rect">
              <a:avLst/>
            </a:prstGeom>
          </p:spPr>
          <p:txBody>
            <a:bodyPr wrap="square" lIns="0" tIns="0" rIns="0" bIns="0" rtlCol="0">
              <a:noAutofit/>
            </a:bodyPr>
            <a:lstStyle/>
            <a:p>
              <a:pPr marL="833881" marR="837768" algn="ctr">
                <a:lnSpc>
                  <a:spcPct val="95825"/>
                </a:lnSpc>
                <a:spcBef>
                  <a:spcPts val="10"/>
                </a:spcBef>
              </a:pPr>
              <a:r>
                <a:rPr sz="1200" b="1" spc="0" dirty="0" smtClean="0">
                  <a:latin typeface="Times New Roman"/>
                  <a:cs typeface="Times New Roman"/>
                </a:rPr>
                <a:t>EQUI</a:t>
              </a:r>
              <a:r>
                <a:rPr sz="1200" b="1" spc="-9" dirty="0" smtClean="0">
                  <a:latin typeface="Times New Roman"/>
                  <a:cs typeface="Times New Roman"/>
                </a:rPr>
                <a:t>P</a:t>
              </a:r>
              <a:r>
                <a:rPr sz="1200" b="1" spc="0" dirty="0" smtClean="0">
                  <a:latin typeface="Times New Roman"/>
                  <a:cs typeface="Times New Roman"/>
                </a:rPr>
                <a:t>O</a:t>
              </a:r>
              <a:endParaRPr sz="1200">
                <a:latin typeface="Times New Roman"/>
                <a:cs typeface="Times New Roman"/>
              </a:endParaRPr>
            </a:p>
          </p:txBody>
        </p:sp>
        <p:sp>
          <p:nvSpPr>
            <p:cNvPr id="86" name="object 86"/>
            <p:cNvSpPr txBox="1"/>
            <p:nvPr/>
          </p:nvSpPr>
          <p:spPr>
            <a:xfrm>
              <a:off x="3691763" y="8409178"/>
              <a:ext cx="1170686" cy="181609"/>
            </a:xfrm>
            <a:prstGeom prst="rect">
              <a:avLst/>
            </a:prstGeom>
          </p:spPr>
          <p:txBody>
            <a:bodyPr wrap="square" lIns="0" tIns="0" rIns="0" bIns="0" rtlCol="0">
              <a:noAutofit/>
            </a:bodyPr>
            <a:lstStyle/>
            <a:p>
              <a:pPr marL="304799">
                <a:lnSpc>
                  <a:spcPct val="95825"/>
                </a:lnSpc>
                <a:spcBef>
                  <a:spcPts val="10"/>
                </a:spcBef>
              </a:pPr>
              <a:r>
                <a:rPr sz="1200" b="1" spc="4" dirty="0" smtClean="0">
                  <a:latin typeface="Times New Roman"/>
                  <a:cs typeface="Times New Roman"/>
                </a:rPr>
                <a:t>S</a:t>
              </a:r>
              <a:r>
                <a:rPr sz="1200" b="1" spc="0" dirty="0" smtClean="0">
                  <a:latin typeface="Times New Roman"/>
                  <a:cs typeface="Times New Roman"/>
                </a:rPr>
                <a:t>I</a:t>
              </a:r>
              <a:r>
                <a:rPr sz="1200" b="1" spc="-9" dirty="0" smtClean="0">
                  <a:latin typeface="Times New Roman"/>
                  <a:cs typeface="Times New Roman"/>
                </a:rPr>
                <a:t>G</a:t>
              </a:r>
              <a:r>
                <a:rPr sz="1200" b="1" spc="0" dirty="0" smtClean="0">
                  <a:latin typeface="Times New Roman"/>
                  <a:cs typeface="Times New Roman"/>
                </a:rPr>
                <a:t>LAS</a:t>
              </a:r>
              <a:endParaRPr sz="1200">
                <a:latin typeface="Times New Roman"/>
                <a:cs typeface="Times New Roman"/>
              </a:endParaRPr>
            </a:p>
          </p:txBody>
        </p:sp>
        <p:sp>
          <p:nvSpPr>
            <p:cNvPr id="85" name="object 85"/>
            <p:cNvSpPr txBox="1"/>
            <p:nvPr/>
          </p:nvSpPr>
          <p:spPr>
            <a:xfrm>
              <a:off x="1371854" y="8590788"/>
              <a:ext cx="2319909" cy="181355"/>
            </a:xfrm>
            <a:prstGeom prst="rect">
              <a:avLst/>
            </a:prstGeom>
          </p:spPr>
          <p:txBody>
            <a:bodyPr wrap="square" lIns="0" tIns="0" rIns="0" bIns="0" rtlCol="0">
              <a:noAutofit/>
            </a:bodyPr>
            <a:lstStyle/>
            <a:p>
              <a:pPr marL="68579">
                <a:lnSpc>
                  <a:spcPts val="137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e</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84" name="object 84"/>
            <p:cNvSpPr txBox="1"/>
            <p:nvPr/>
          </p:nvSpPr>
          <p:spPr>
            <a:xfrm>
              <a:off x="3691763" y="8590788"/>
              <a:ext cx="1170686" cy="181355"/>
            </a:xfrm>
            <a:prstGeom prst="rect">
              <a:avLst/>
            </a:prstGeom>
          </p:spPr>
          <p:txBody>
            <a:bodyPr wrap="square" lIns="0" tIns="0" rIns="0" bIns="0" rtlCol="0">
              <a:noAutofit/>
            </a:bodyPr>
            <a:lstStyle/>
            <a:p>
              <a:pPr marL="431545" marR="432714" algn="ctr">
                <a:lnSpc>
                  <a:spcPts val="1375"/>
                </a:lnSpc>
                <a:spcBef>
                  <a:spcPts val="68"/>
                </a:spcBef>
              </a:pPr>
              <a:r>
                <a:rPr sz="1200" spc="0" dirty="0" smtClean="0">
                  <a:latin typeface="Times New Roman"/>
                  <a:cs typeface="Times New Roman"/>
                </a:rPr>
                <a:t>A.V</a:t>
              </a:r>
              <a:endParaRPr sz="1200">
                <a:latin typeface="Times New Roman"/>
                <a:cs typeface="Times New Roman"/>
              </a:endParaRPr>
            </a:p>
          </p:txBody>
        </p:sp>
        <p:sp>
          <p:nvSpPr>
            <p:cNvPr id="83" name="object 83"/>
            <p:cNvSpPr txBox="1"/>
            <p:nvPr/>
          </p:nvSpPr>
          <p:spPr>
            <a:xfrm>
              <a:off x="1371854" y="8772143"/>
              <a:ext cx="2319909" cy="182880"/>
            </a:xfrm>
            <a:prstGeom prst="rect">
              <a:avLst/>
            </a:prstGeom>
          </p:spPr>
          <p:txBody>
            <a:bodyPr wrap="square" lIns="0" tIns="0" rIns="0" bIns="0" rtlCol="0">
              <a:noAutofit/>
            </a:bodyPr>
            <a:lstStyle/>
            <a:p>
              <a:pPr marL="68579">
                <a:lnSpc>
                  <a:spcPts val="1375"/>
                </a:lnSpc>
                <a:spcBef>
                  <a:spcPts val="68"/>
                </a:spcBef>
              </a:pPr>
              <a:r>
                <a:rPr sz="1200" spc="0" dirty="0" smtClean="0">
                  <a:latin typeface="Times New Roman"/>
                  <a:cs typeface="Times New Roman"/>
                </a:rPr>
                <a:t>Auditor S</a:t>
              </a:r>
              <a:r>
                <a:rPr sz="1200" spc="-4" dirty="0" smtClean="0">
                  <a:latin typeface="Times New Roman"/>
                  <a:cs typeface="Times New Roman"/>
                </a:rPr>
                <a:t>é</a:t>
              </a:r>
              <a:r>
                <a:rPr sz="1200" spc="0" dirty="0" smtClean="0">
                  <a:latin typeface="Times New Roman"/>
                  <a:cs typeface="Times New Roman"/>
                </a:rPr>
                <a:t>nior: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st</a:t>
              </a:r>
              <a:r>
                <a:rPr sz="1200" spc="4" dirty="0" smtClean="0">
                  <a:latin typeface="Times New Roman"/>
                  <a:cs typeface="Times New Roman"/>
                </a:rPr>
                <a:t>i</a:t>
              </a:r>
              <a:r>
                <a:rPr sz="1200" spc="-4" dirty="0" smtClean="0">
                  <a:latin typeface="Times New Roman"/>
                  <a:cs typeface="Times New Roman"/>
                </a:rPr>
                <a:t>á</a:t>
              </a:r>
              <a:r>
                <a:rPr sz="1200" spc="0" dirty="0" smtClean="0">
                  <a:latin typeface="Times New Roman"/>
                  <a:cs typeface="Times New Roman"/>
                </a:rPr>
                <a:t>n </a:t>
              </a:r>
              <a:r>
                <a:rPr sz="1200" spc="4" dirty="0" smtClean="0">
                  <a:latin typeface="Times New Roman"/>
                  <a:cs typeface="Times New Roman"/>
                </a:rPr>
                <a:t>P</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a:t>
              </a:r>
              <a:endParaRPr sz="1200">
                <a:latin typeface="Times New Roman"/>
                <a:cs typeface="Times New Roman"/>
              </a:endParaRPr>
            </a:p>
          </p:txBody>
        </p:sp>
        <p:sp>
          <p:nvSpPr>
            <p:cNvPr id="82" name="object 82"/>
            <p:cNvSpPr txBox="1"/>
            <p:nvPr/>
          </p:nvSpPr>
          <p:spPr>
            <a:xfrm>
              <a:off x="3691763" y="8772143"/>
              <a:ext cx="1170686" cy="182880"/>
            </a:xfrm>
            <a:prstGeom prst="rect">
              <a:avLst/>
            </a:prstGeom>
          </p:spPr>
          <p:txBody>
            <a:bodyPr wrap="square" lIns="0" tIns="0" rIns="0" bIns="0" rtlCol="0">
              <a:noAutofit/>
            </a:bodyPr>
            <a:lstStyle/>
            <a:p>
              <a:pPr marL="457453" marR="456946" algn="ctr">
                <a:lnSpc>
                  <a:spcPts val="1375"/>
                </a:lnSpc>
                <a:spcBef>
                  <a:spcPts val="68"/>
                </a:spcBef>
              </a:pPr>
              <a:r>
                <a:rPr sz="1200" spc="4" dirty="0" smtClean="0">
                  <a:latin typeface="Times New Roman"/>
                  <a:cs typeface="Times New Roman"/>
                </a:rPr>
                <a:t>S</a:t>
              </a:r>
              <a:r>
                <a:rPr sz="1200" spc="0" dirty="0" smtClean="0">
                  <a:latin typeface="Times New Roman"/>
                  <a:cs typeface="Times New Roman"/>
                </a:rPr>
                <a:t>.P</a:t>
              </a:r>
              <a:endParaRPr sz="1200">
                <a:latin typeface="Times New Roman"/>
                <a:cs typeface="Times New Roman"/>
              </a:endParaRPr>
            </a:p>
          </p:txBody>
        </p:sp>
        <p:sp>
          <p:nvSpPr>
            <p:cNvPr id="81" name="object 81"/>
            <p:cNvSpPr txBox="1"/>
            <p:nvPr/>
          </p:nvSpPr>
          <p:spPr>
            <a:xfrm>
              <a:off x="1371854" y="8955024"/>
              <a:ext cx="2319909" cy="181356"/>
            </a:xfrm>
            <a:prstGeom prst="rect">
              <a:avLst/>
            </a:prstGeom>
          </p:spPr>
          <p:txBody>
            <a:bodyPr wrap="square" lIns="0" tIns="0" rIns="0" bIns="0" rtlCol="0">
              <a:noAutofit/>
            </a:bodyPr>
            <a:lstStyle/>
            <a:p>
              <a:pPr marL="68579">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0" dirty="0" smtClean="0">
                  <a:latin typeface="Times New Roman"/>
                  <a:cs typeface="Times New Roman"/>
                </a:rPr>
                <a:t>unior: Est</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nía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b</a:t>
              </a:r>
              <a:r>
                <a:rPr sz="1200" spc="0" dirty="0" smtClean="0">
                  <a:latin typeface="Times New Roman"/>
                  <a:cs typeface="Times New Roman"/>
                </a:rPr>
                <a:t>a</a:t>
              </a:r>
              <a:endParaRPr sz="1200">
                <a:latin typeface="Times New Roman"/>
                <a:cs typeface="Times New Roman"/>
              </a:endParaRPr>
            </a:p>
          </p:txBody>
        </p:sp>
        <p:sp>
          <p:nvSpPr>
            <p:cNvPr id="80" name="object 80"/>
            <p:cNvSpPr txBox="1"/>
            <p:nvPr/>
          </p:nvSpPr>
          <p:spPr>
            <a:xfrm>
              <a:off x="3691763" y="8955024"/>
              <a:ext cx="1170686" cy="181356"/>
            </a:xfrm>
            <a:prstGeom prst="rect">
              <a:avLst/>
            </a:prstGeom>
          </p:spPr>
          <p:txBody>
            <a:bodyPr wrap="square" lIns="0" tIns="0" rIns="0" bIns="0" rtlCol="0">
              <a:noAutofit/>
            </a:bodyPr>
            <a:lstStyle/>
            <a:p>
              <a:pPr marL="443737" marR="445820" algn="ctr">
                <a:lnSpc>
                  <a:spcPts val="1365"/>
                </a:lnSpc>
                <a:spcBef>
                  <a:spcPts val="68"/>
                </a:spcBef>
              </a:pPr>
              <a:r>
                <a:rPr sz="1200" spc="0" dirty="0" smtClean="0">
                  <a:latin typeface="Times New Roman"/>
                  <a:cs typeface="Times New Roman"/>
                </a:rPr>
                <a:t>E.B</a:t>
              </a:r>
              <a:endParaRPr sz="1200">
                <a:latin typeface="Times New Roman"/>
                <a:cs typeface="Times New Roman"/>
              </a:endParaRPr>
            </a:p>
          </p:txBody>
        </p:sp>
        <p:sp>
          <p:nvSpPr>
            <p:cNvPr id="79" name="object 79"/>
            <p:cNvSpPr txBox="1"/>
            <p:nvPr/>
          </p:nvSpPr>
          <p:spPr>
            <a:xfrm>
              <a:off x="5920740" y="949325"/>
              <a:ext cx="697864" cy="660400"/>
            </a:xfrm>
            <a:prstGeom prst="rect">
              <a:avLst/>
            </a:prstGeom>
          </p:spPr>
          <p:txBody>
            <a:bodyPr wrap="square" lIns="0" tIns="0" rIns="0" bIns="0" rtlCol="0">
              <a:noAutofit/>
            </a:bodyPr>
            <a:lstStyle/>
            <a:p>
              <a:pPr>
                <a:lnSpc>
                  <a:spcPts val="1000"/>
                </a:lnSpc>
              </a:pPr>
              <a:endParaRPr sz="1000"/>
            </a:p>
            <a:p>
              <a:pPr marL="178054">
                <a:lnSpc>
                  <a:spcPct val="101725"/>
                </a:lnSpc>
                <a:spcBef>
                  <a:spcPts val="2083"/>
                </a:spcBef>
              </a:pPr>
              <a:r>
                <a:rPr sz="1100" b="1" spc="4" dirty="0" smtClean="0">
                  <a:solidFill>
                    <a:srgbClr val="FF0000"/>
                  </a:solidFill>
                  <a:latin typeface="Calibri"/>
                  <a:cs typeface="Calibri"/>
                </a:rPr>
                <a:t>C</a:t>
              </a:r>
              <a:r>
                <a:rPr sz="1100" b="1" spc="0" dirty="0" smtClean="0">
                  <a:solidFill>
                    <a:srgbClr val="FF0000"/>
                  </a:solidFill>
                  <a:latin typeface="Calibri"/>
                  <a:cs typeface="Calibri"/>
                </a:rPr>
                <a:t>.</a:t>
              </a:r>
              <a:r>
                <a:rPr sz="1100" b="1" spc="-4" dirty="0" smtClean="0">
                  <a:solidFill>
                    <a:srgbClr val="FF0000"/>
                  </a:solidFill>
                  <a:latin typeface="Calibri"/>
                  <a:cs typeface="Calibri"/>
                </a:rPr>
                <a:t> </a:t>
              </a:r>
              <a:r>
                <a:rPr sz="1100" b="1" spc="4" dirty="0" smtClean="0">
                  <a:solidFill>
                    <a:srgbClr val="FF0000"/>
                  </a:solidFill>
                  <a:latin typeface="Calibri"/>
                  <a:cs typeface="Calibri"/>
                </a:rPr>
                <a:t>2</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78" name="object 78"/>
            <p:cNvSpPr txBox="1"/>
            <p:nvPr/>
          </p:nvSpPr>
          <p:spPr>
            <a:xfrm>
              <a:off x="1371854" y="903985"/>
              <a:ext cx="5309108" cy="1057656"/>
            </a:xfrm>
            <a:prstGeom prst="rect">
              <a:avLst/>
            </a:prstGeom>
          </p:spPr>
          <p:txBody>
            <a:bodyPr wrap="square" lIns="0" tIns="0" rIns="0" bIns="0" rtlCol="0">
              <a:noAutofit/>
            </a:bodyPr>
            <a:lstStyle/>
            <a:p>
              <a:pPr marL="1338452">
                <a:lnSpc>
                  <a:spcPct val="95825"/>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a:t>
              </a:r>
              <a:endParaRPr sz="1200" dirty="0">
                <a:latin typeface="Times New Roman"/>
                <a:cs typeface="Times New Roman"/>
              </a:endParaRPr>
            </a:p>
            <a:p>
              <a:pPr marL="1722501">
                <a:lnSpc>
                  <a:spcPts val="2088"/>
                </a:lnSpc>
                <a:spcBef>
                  <a:spcPts val="703"/>
                </a:spcBef>
              </a:pPr>
              <a:r>
                <a:rPr sz="1200" b="1" spc="-14" dirty="0" smtClean="0">
                  <a:latin typeface="Times New Roman"/>
                  <a:cs typeface="Times New Roman"/>
                </a:rPr>
                <a:t>P</a:t>
              </a:r>
              <a:r>
                <a:rPr sz="1200" b="1" spc="0" dirty="0" smtClean="0">
                  <a:latin typeface="Times New Roman"/>
                  <a:cs typeface="Times New Roman"/>
                </a:rPr>
                <a:t>R</a:t>
              </a:r>
              <a:r>
                <a:rPr sz="1200" b="1" spc="9" dirty="0" smtClean="0">
                  <a:latin typeface="Times New Roman"/>
                  <a:cs typeface="Times New Roman"/>
                </a:rPr>
                <a:t>O</a:t>
              </a:r>
              <a:r>
                <a:rPr sz="1200" b="1" spc="-9" dirty="0" smtClean="0">
                  <a:latin typeface="Times New Roman"/>
                  <a:cs typeface="Times New Roman"/>
                </a:rPr>
                <a:t>G</a:t>
              </a:r>
              <a:r>
                <a:rPr sz="1200" b="1" spc="0" dirty="0" smtClean="0">
                  <a:latin typeface="Times New Roman"/>
                  <a:cs typeface="Times New Roman"/>
                </a:rPr>
                <a:t>R</a:t>
              </a:r>
              <a:r>
                <a:rPr sz="1200" b="1" spc="4"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 </a:t>
              </a:r>
              <a:r>
                <a:rPr sz="1200" b="1" spc="9"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ORÍA                        </a:t>
              </a:r>
              <a:r>
                <a:rPr sz="1200" b="1" spc="250" dirty="0" smtClean="0">
                  <a:latin typeface="Times New Roman"/>
                  <a:cs typeface="Times New Roman"/>
                </a:rPr>
                <a:t> </a:t>
              </a:r>
              <a:r>
                <a:rPr sz="1650" b="1" spc="0" baseline="37236" dirty="0" smtClean="0">
                  <a:solidFill>
                    <a:srgbClr val="FF0000"/>
                  </a:solidFill>
                  <a:latin typeface="Calibri"/>
                  <a:cs typeface="Calibri"/>
                </a:rPr>
                <a:t>P</a:t>
              </a:r>
              <a:r>
                <a:rPr sz="1650" b="1" spc="4" baseline="37236" dirty="0" smtClean="0">
                  <a:solidFill>
                    <a:srgbClr val="FF0000"/>
                  </a:solidFill>
                  <a:latin typeface="Calibri"/>
                  <a:cs typeface="Calibri"/>
                </a:rPr>
                <a:t>/</a:t>
              </a:r>
              <a:r>
                <a:rPr sz="1650" b="1" spc="0" baseline="37236" dirty="0" smtClean="0">
                  <a:solidFill>
                    <a:srgbClr val="FF0000"/>
                  </a:solidFill>
                  <a:latin typeface="Calibri"/>
                  <a:cs typeface="Calibri"/>
                </a:rPr>
                <a:t>T</a:t>
              </a:r>
              <a:endParaRPr sz="1100" dirty="0">
                <a:latin typeface="Calibri"/>
                <a:cs typeface="Calibri"/>
              </a:endParaRPr>
            </a:p>
            <a:p>
              <a:pPr marL="1043939">
                <a:lnSpc>
                  <a:spcPct val="95825"/>
                </a:lnSpc>
                <a:spcBef>
                  <a:spcPts val="1380"/>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dirty="0">
                <a:latin typeface="Times New Roman"/>
                <a:cs typeface="Times New Roman"/>
              </a:endParaRPr>
            </a:p>
          </p:txBody>
        </p:sp>
        <p:sp>
          <p:nvSpPr>
            <p:cNvPr id="77" name="object 77"/>
            <p:cNvSpPr txBox="1"/>
            <p:nvPr/>
          </p:nvSpPr>
          <p:spPr>
            <a:xfrm>
              <a:off x="1371854" y="1961642"/>
              <a:ext cx="288035" cy="298703"/>
            </a:xfrm>
            <a:prstGeom prst="rect">
              <a:avLst/>
            </a:prstGeom>
          </p:spPr>
          <p:txBody>
            <a:bodyPr wrap="square" lIns="0" tIns="0" rIns="0" bIns="0" rtlCol="0">
              <a:noAutofit/>
            </a:bodyPr>
            <a:lstStyle/>
            <a:p>
              <a:pPr marL="71627">
                <a:lnSpc>
                  <a:spcPct val="95825"/>
                </a:lnSpc>
                <a:spcBef>
                  <a:spcPts val="15"/>
                </a:spcBef>
              </a:pPr>
              <a:r>
                <a:rPr sz="1000" b="1" spc="0" dirty="0" smtClean="0">
                  <a:latin typeface="Times New Roman"/>
                  <a:cs typeface="Times New Roman"/>
                </a:rPr>
                <a:t>N°</a:t>
              </a:r>
              <a:endParaRPr sz="1000">
                <a:latin typeface="Times New Roman"/>
                <a:cs typeface="Times New Roman"/>
              </a:endParaRPr>
            </a:p>
          </p:txBody>
        </p:sp>
        <p:sp>
          <p:nvSpPr>
            <p:cNvPr id="76" name="object 76"/>
            <p:cNvSpPr txBox="1"/>
            <p:nvPr/>
          </p:nvSpPr>
          <p:spPr>
            <a:xfrm>
              <a:off x="1659889" y="1961642"/>
              <a:ext cx="1196721" cy="298703"/>
            </a:xfrm>
            <a:prstGeom prst="rect">
              <a:avLst/>
            </a:prstGeom>
          </p:spPr>
          <p:txBody>
            <a:bodyPr wrap="square" lIns="0" tIns="0" rIns="0" bIns="0" rtlCol="0">
              <a:noAutofit/>
            </a:bodyPr>
            <a:lstStyle/>
            <a:p>
              <a:pPr marL="184404" marR="72071" indent="-92963">
                <a:lnSpc>
                  <a:spcPct val="96016"/>
                </a:lnSpc>
                <a:spcBef>
                  <a:spcPts val="15"/>
                </a:spcBef>
              </a:pPr>
              <a:r>
                <a:rPr sz="1000" b="1" spc="0" dirty="0" smtClean="0">
                  <a:latin typeface="Times New Roman"/>
                  <a:cs typeface="Times New Roman"/>
                </a:rPr>
                <a:t>ACT</a:t>
              </a:r>
              <a:r>
                <a:rPr sz="1000" b="1" spc="4" dirty="0" smtClean="0">
                  <a:latin typeface="Times New Roman"/>
                  <a:cs typeface="Times New Roman"/>
                </a:rPr>
                <a:t>I</a:t>
              </a:r>
              <a:r>
                <a:rPr sz="1000" b="1" spc="0" dirty="0" smtClean="0">
                  <a:latin typeface="Times New Roman"/>
                  <a:cs typeface="Times New Roman"/>
                </a:rPr>
                <a:t>VID</a:t>
              </a:r>
              <a:r>
                <a:rPr sz="1000" b="1" spc="9" dirty="0" smtClean="0">
                  <a:latin typeface="Times New Roman"/>
                  <a:cs typeface="Times New Roman"/>
                </a:rPr>
                <a:t>A</a:t>
              </a:r>
              <a:r>
                <a:rPr sz="1000" b="1" spc="0" dirty="0" smtClean="0">
                  <a:latin typeface="Times New Roman"/>
                  <a:cs typeface="Times New Roman"/>
                </a:rPr>
                <a:t>D</a:t>
              </a:r>
              <a:r>
                <a:rPr sz="1000" b="1" spc="9" dirty="0" smtClean="0">
                  <a:latin typeface="Times New Roman"/>
                  <a:cs typeface="Times New Roman"/>
                </a:rPr>
                <a:t>E</a:t>
              </a:r>
              <a:r>
                <a:rPr sz="1000" b="1" spc="0" dirty="0" smtClean="0">
                  <a:latin typeface="Times New Roman"/>
                  <a:cs typeface="Times New Roman"/>
                </a:rPr>
                <a:t>S</a:t>
              </a:r>
              <a:r>
                <a:rPr sz="1000" b="1" spc="-69" dirty="0" smtClean="0">
                  <a:latin typeface="Times New Roman"/>
                  <a:cs typeface="Times New Roman"/>
                </a:rPr>
                <a:t> </a:t>
              </a:r>
              <a:r>
                <a:rPr sz="1000" b="1" spc="0" dirty="0" smtClean="0">
                  <a:latin typeface="Times New Roman"/>
                  <a:cs typeface="Times New Roman"/>
                </a:rPr>
                <a:t>A 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AR</a:t>
              </a:r>
              <a:r>
                <a:rPr sz="1000" b="1" spc="9" dirty="0" smtClean="0">
                  <a:latin typeface="Times New Roman"/>
                  <a:cs typeface="Times New Roman"/>
                </a:rPr>
                <a:t>S</a:t>
              </a:r>
              <a:r>
                <a:rPr sz="1000" b="1" spc="0" dirty="0" smtClean="0">
                  <a:latin typeface="Times New Roman"/>
                  <a:cs typeface="Times New Roman"/>
                </a:rPr>
                <a:t>E</a:t>
              </a:r>
              <a:endParaRPr sz="1000">
                <a:latin typeface="Times New Roman"/>
                <a:cs typeface="Times New Roman"/>
              </a:endParaRPr>
            </a:p>
          </p:txBody>
        </p:sp>
        <p:sp>
          <p:nvSpPr>
            <p:cNvPr id="75" name="object 75"/>
            <p:cNvSpPr txBox="1"/>
            <p:nvPr/>
          </p:nvSpPr>
          <p:spPr>
            <a:xfrm>
              <a:off x="2856611" y="1961642"/>
              <a:ext cx="653796" cy="298703"/>
            </a:xfrm>
            <a:prstGeom prst="rect">
              <a:avLst/>
            </a:prstGeom>
          </p:spPr>
          <p:txBody>
            <a:bodyPr wrap="square" lIns="0" tIns="0" rIns="0" bIns="0" rtlCol="0">
              <a:noAutofit/>
            </a:bodyPr>
            <a:lstStyle/>
            <a:p>
              <a:pPr marL="100583">
                <a:lnSpc>
                  <a:spcPct val="95825"/>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0" dirty="0" smtClean="0">
                  <a:latin typeface="Times New Roman"/>
                  <a:cs typeface="Times New Roman"/>
                </a:rPr>
                <a:t>F/PT</a:t>
              </a:r>
              <a:endParaRPr sz="1000">
                <a:latin typeface="Times New Roman"/>
                <a:cs typeface="Times New Roman"/>
              </a:endParaRPr>
            </a:p>
          </p:txBody>
        </p:sp>
        <p:sp>
          <p:nvSpPr>
            <p:cNvPr id="74" name="object 74"/>
            <p:cNvSpPr txBox="1"/>
            <p:nvPr/>
          </p:nvSpPr>
          <p:spPr>
            <a:xfrm>
              <a:off x="3510407" y="1961642"/>
              <a:ext cx="1105153" cy="298703"/>
            </a:xfrm>
            <a:prstGeom prst="rect">
              <a:avLst/>
            </a:prstGeom>
          </p:spPr>
          <p:txBody>
            <a:bodyPr wrap="square" lIns="0" tIns="0" rIns="0" bIns="0" rtlCol="0">
              <a:noAutofit/>
            </a:bodyPr>
            <a:lstStyle/>
            <a:p>
              <a:pPr marL="396239" marR="148434" indent="-228600">
                <a:lnSpc>
                  <a:spcPct val="96016"/>
                </a:lnSpc>
                <a:spcBef>
                  <a:spcPts val="15"/>
                </a:spcBef>
              </a:pPr>
              <a:r>
                <a:rPr sz="1000" b="1" spc="0" dirty="0" smtClean="0">
                  <a:latin typeface="Times New Roman"/>
                  <a:cs typeface="Times New Roman"/>
                </a:rPr>
                <a:t>R</a:t>
              </a:r>
              <a:r>
                <a:rPr sz="1000" b="1" spc="-4" dirty="0" smtClean="0">
                  <a:latin typeface="Times New Roman"/>
                  <a:cs typeface="Times New Roman"/>
                </a:rPr>
                <a:t>E</a:t>
              </a:r>
              <a:r>
                <a:rPr sz="1000" b="1" spc="9" dirty="0" smtClean="0">
                  <a:latin typeface="Times New Roman"/>
                  <a:cs typeface="Times New Roman"/>
                </a:rPr>
                <a:t>A</a:t>
              </a:r>
              <a:r>
                <a:rPr sz="1000" b="1" spc="-4" dirty="0" smtClean="0">
                  <a:latin typeface="Times New Roman"/>
                  <a:cs typeface="Times New Roman"/>
                </a:rPr>
                <a:t>L</a:t>
              </a:r>
              <a:r>
                <a:rPr sz="1000" b="1" spc="19" dirty="0" smtClean="0">
                  <a:latin typeface="Times New Roman"/>
                  <a:cs typeface="Times New Roman"/>
                </a:rPr>
                <a:t>I</a:t>
              </a:r>
              <a:r>
                <a:rPr sz="1000" b="1" spc="-14" dirty="0" smtClean="0">
                  <a:latin typeface="Times New Roman"/>
                  <a:cs typeface="Times New Roman"/>
                </a:rPr>
                <a:t>Z</a:t>
              </a:r>
              <a:r>
                <a:rPr sz="1000" b="1" spc="0" dirty="0" smtClean="0">
                  <a:latin typeface="Times New Roman"/>
                  <a:cs typeface="Times New Roman"/>
                </a:rPr>
                <a:t>ADO P</a:t>
              </a:r>
              <a:r>
                <a:rPr sz="1000" b="1" spc="4" dirty="0" smtClean="0">
                  <a:latin typeface="Times New Roman"/>
                  <a:cs typeface="Times New Roman"/>
                </a:rPr>
                <a:t>O</a:t>
              </a:r>
              <a:r>
                <a:rPr sz="1000" b="1" spc="0" dirty="0" smtClean="0">
                  <a:latin typeface="Times New Roman"/>
                  <a:cs typeface="Times New Roman"/>
                </a:rPr>
                <a:t>R:</a:t>
              </a:r>
              <a:endParaRPr sz="1000">
                <a:latin typeface="Times New Roman"/>
                <a:cs typeface="Times New Roman"/>
              </a:endParaRPr>
            </a:p>
          </p:txBody>
        </p:sp>
        <p:sp>
          <p:nvSpPr>
            <p:cNvPr id="73" name="object 73"/>
            <p:cNvSpPr txBox="1"/>
            <p:nvPr/>
          </p:nvSpPr>
          <p:spPr>
            <a:xfrm>
              <a:off x="4615560" y="1961642"/>
              <a:ext cx="784860" cy="298703"/>
            </a:xfrm>
            <a:prstGeom prst="rect">
              <a:avLst/>
            </a:prstGeom>
          </p:spPr>
          <p:txBody>
            <a:bodyPr wrap="square" lIns="0" tIns="0" rIns="0" bIns="0" rtlCol="0">
              <a:noAutofit/>
            </a:bodyPr>
            <a:lstStyle/>
            <a:p>
              <a:pPr marL="169164">
                <a:lnSpc>
                  <a:spcPct val="95825"/>
                </a:lnSpc>
                <a:spcBef>
                  <a:spcPts val="15"/>
                </a:spcBef>
              </a:pPr>
              <a:r>
                <a:rPr sz="1000" b="1" spc="0" dirty="0" smtClean="0">
                  <a:latin typeface="Times New Roman"/>
                  <a:cs typeface="Times New Roman"/>
                </a:rPr>
                <a:t>F</a:t>
              </a:r>
              <a:r>
                <a:rPr sz="1000" b="1" spc="-4" dirty="0" smtClean="0">
                  <a:latin typeface="Times New Roman"/>
                  <a:cs typeface="Times New Roman"/>
                </a:rPr>
                <a:t>E</a:t>
              </a:r>
              <a:r>
                <a:rPr sz="1000" b="1" spc="0" dirty="0" smtClean="0">
                  <a:latin typeface="Times New Roman"/>
                  <a:cs typeface="Times New Roman"/>
                </a:rPr>
                <a:t>C</a:t>
              </a:r>
              <a:r>
                <a:rPr sz="1000" b="1" spc="4" dirty="0" smtClean="0">
                  <a:latin typeface="Times New Roman"/>
                  <a:cs typeface="Times New Roman"/>
                </a:rPr>
                <a:t>H</a:t>
              </a:r>
              <a:r>
                <a:rPr sz="1000" b="1" spc="0" dirty="0" smtClean="0">
                  <a:latin typeface="Times New Roman"/>
                  <a:cs typeface="Times New Roman"/>
                </a:rPr>
                <a:t>A</a:t>
              </a:r>
              <a:endParaRPr sz="1000">
                <a:latin typeface="Times New Roman"/>
                <a:cs typeface="Times New Roman"/>
              </a:endParaRPr>
            </a:p>
          </p:txBody>
        </p:sp>
        <p:sp>
          <p:nvSpPr>
            <p:cNvPr id="72" name="object 72"/>
            <p:cNvSpPr txBox="1"/>
            <p:nvPr/>
          </p:nvSpPr>
          <p:spPr>
            <a:xfrm>
              <a:off x="5400421" y="1961642"/>
              <a:ext cx="1280541" cy="298703"/>
            </a:xfrm>
            <a:prstGeom prst="rect">
              <a:avLst/>
            </a:prstGeom>
          </p:spPr>
          <p:txBody>
            <a:bodyPr wrap="square" lIns="0" tIns="0" rIns="0" bIns="0" rtlCol="0">
              <a:noAutofit/>
            </a:bodyPr>
            <a:lstStyle/>
            <a:p>
              <a:pPr marL="89915">
                <a:lnSpc>
                  <a:spcPct val="95825"/>
                </a:lnSpc>
                <a:spcBef>
                  <a:spcPts val="15"/>
                </a:spcBef>
              </a:pPr>
              <a:r>
                <a:rPr sz="1000" b="1" spc="4" dirty="0" smtClean="0">
                  <a:latin typeface="Times New Roman"/>
                  <a:cs typeface="Times New Roman"/>
                </a:rPr>
                <a:t>OB</a:t>
              </a:r>
              <a:r>
                <a:rPr sz="1000" b="1" spc="0" dirty="0" smtClean="0">
                  <a:latin typeface="Times New Roman"/>
                  <a:cs typeface="Times New Roman"/>
                </a:rPr>
                <a:t>S</a:t>
              </a:r>
              <a:r>
                <a:rPr sz="1000" b="1" spc="-4" dirty="0" smtClean="0">
                  <a:latin typeface="Times New Roman"/>
                  <a:cs typeface="Times New Roman"/>
                </a:rPr>
                <a:t>E</a:t>
              </a:r>
              <a:r>
                <a:rPr sz="1000" b="1" spc="0" dirty="0" smtClean="0">
                  <a:latin typeface="Times New Roman"/>
                  <a:cs typeface="Times New Roman"/>
                </a:rPr>
                <a:t>RVA</a:t>
              </a:r>
              <a:r>
                <a:rPr sz="1000" b="1" spc="14" dirty="0" smtClean="0">
                  <a:latin typeface="Times New Roman"/>
                  <a:cs typeface="Times New Roman"/>
                </a:rPr>
                <a:t>C</a:t>
              </a:r>
              <a:r>
                <a:rPr sz="1000" b="1" spc="-4" dirty="0" smtClean="0">
                  <a:latin typeface="Times New Roman"/>
                  <a:cs typeface="Times New Roman"/>
                </a:rPr>
                <a:t>I</a:t>
              </a:r>
              <a:r>
                <a:rPr sz="1000" b="1" spc="4" dirty="0" smtClean="0">
                  <a:latin typeface="Times New Roman"/>
                  <a:cs typeface="Times New Roman"/>
                </a:rPr>
                <a:t>O</a:t>
              </a:r>
              <a:r>
                <a:rPr sz="1000" b="1" spc="0" dirty="0" smtClean="0">
                  <a:latin typeface="Times New Roman"/>
                  <a:cs typeface="Times New Roman"/>
                </a:rPr>
                <a:t>N</a:t>
              </a:r>
              <a:r>
                <a:rPr sz="1000" b="1" spc="-4" dirty="0" smtClean="0">
                  <a:latin typeface="Times New Roman"/>
                  <a:cs typeface="Times New Roman"/>
                </a:rPr>
                <a:t>E</a:t>
              </a:r>
              <a:r>
                <a:rPr sz="1000" b="1" spc="0" dirty="0" smtClean="0">
                  <a:latin typeface="Times New Roman"/>
                  <a:cs typeface="Times New Roman"/>
                </a:rPr>
                <a:t>S</a:t>
              </a:r>
              <a:endParaRPr sz="1000">
                <a:latin typeface="Times New Roman"/>
                <a:cs typeface="Times New Roman"/>
              </a:endParaRPr>
            </a:p>
          </p:txBody>
        </p:sp>
        <p:sp>
          <p:nvSpPr>
            <p:cNvPr id="71" name="object 71"/>
            <p:cNvSpPr txBox="1"/>
            <p:nvPr/>
          </p:nvSpPr>
          <p:spPr>
            <a:xfrm>
              <a:off x="1371854" y="2260346"/>
              <a:ext cx="1484757" cy="356615"/>
            </a:xfrm>
            <a:prstGeom prst="rect">
              <a:avLst/>
            </a:prstGeom>
          </p:spPr>
          <p:txBody>
            <a:bodyPr wrap="square" lIns="0" tIns="0" rIns="0" bIns="0" rtlCol="0">
              <a:noAutofit/>
            </a:bodyPr>
            <a:lstStyle/>
            <a:p>
              <a:pPr marL="68579" marR="352960">
                <a:lnSpc>
                  <a:spcPct val="95825"/>
                </a:lnSpc>
                <a:spcBef>
                  <a:spcPts val="5"/>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DEL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a:t>
              </a:r>
              <a:endParaRPr sz="1200">
                <a:latin typeface="Times New Roman"/>
                <a:cs typeface="Times New Roman"/>
              </a:endParaRPr>
            </a:p>
          </p:txBody>
        </p:sp>
        <p:sp>
          <p:nvSpPr>
            <p:cNvPr id="70" name="object 70"/>
            <p:cNvSpPr txBox="1"/>
            <p:nvPr/>
          </p:nvSpPr>
          <p:spPr>
            <a:xfrm>
              <a:off x="2856611" y="2260346"/>
              <a:ext cx="653796" cy="356615"/>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3510407" y="2260346"/>
              <a:ext cx="1105153" cy="356615"/>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4615560" y="2260346"/>
              <a:ext cx="784860" cy="356615"/>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5400421" y="2260346"/>
              <a:ext cx="1280541" cy="356615"/>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1371854" y="2616961"/>
              <a:ext cx="288035" cy="181736"/>
            </a:xfrm>
            <a:prstGeom prst="rect">
              <a:avLst/>
            </a:prstGeom>
          </p:spPr>
          <p:txBody>
            <a:bodyPr wrap="square" lIns="0" tIns="0" rIns="0" bIns="0" rtlCol="0">
              <a:noAutofit/>
            </a:bodyPr>
            <a:lstStyle/>
            <a:p>
              <a:pPr marL="81025" marR="82549" algn="ctr">
                <a:lnSpc>
                  <a:spcPct val="95825"/>
                </a:lnSpc>
                <a:spcBef>
                  <a:spcPts val="5"/>
                </a:spcBef>
              </a:pPr>
              <a:r>
                <a:rPr sz="1200" b="1" spc="0" dirty="0" smtClean="0">
                  <a:latin typeface="Times New Roman"/>
                  <a:cs typeface="Times New Roman"/>
                </a:rPr>
                <a:t>3</a:t>
              </a:r>
              <a:endParaRPr sz="1200">
                <a:latin typeface="Times New Roman"/>
                <a:cs typeface="Times New Roman"/>
              </a:endParaRPr>
            </a:p>
          </p:txBody>
        </p:sp>
        <p:sp>
          <p:nvSpPr>
            <p:cNvPr id="65" name="object 65"/>
            <p:cNvSpPr txBox="1"/>
            <p:nvPr/>
          </p:nvSpPr>
          <p:spPr>
            <a:xfrm>
              <a:off x="1659889" y="2616961"/>
              <a:ext cx="1196721" cy="181736"/>
            </a:xfrm>
            <a:prstGeom prst="rect">
              <a:avLst/>
            </a:prstGeom>
          </p:spPr>
          <p:txBody>
            <a:bodyPr wrap="square" lIns="0" tIns="0" rIns="0" bIns="0" rtlCol="0">
              <a:noAutofit/>
            </a:bodyPr>
            <a:lstStyle/>
            <a:p>
              <a:pPr marL="68580">
                <a:lnSpc>
                  <a:spcPct val="95825"/>
                </a:lnSpc>
                <a:spcBef>
                  <a:spcPts val="5"/>
                </a:spcBef>
              </a:pPr>
              <a:r>
                <a:rPr sz="1200" b="1" spc="0" dirty="0" smtClean="0">
                  <a:latin typeface="Times New Roman"/>
                  <a:cs typeface="Times New Roman"/>
                </a:rPr>
                <a:t>I</a:t>
              </a:r>
              <a:r>
                <a:rPr sz="1200" b="1" spc="-14" dirty="0" smtClean="0">
                  <a:latin typeface="Times New Roman"/>
                  <a:cs typeface="Times New Roman"/>
                </a:rPr>
                <a:t>m</a:t>
              </a:r>
              <a:r>
                <a:rPr sz="1200" b="1" spc="4" dirty="0" smtClean="0">
                  <a:latin typeface="Times New Roman"/>
                  <a:cs typeface="Times New Roman"/>
                </a:rPr>
                <a:t>pu</a:t>
              </a:r>
              <a:r>
                <a:rPr sz="1200" b="1" spc="-4" dirty="0" smtClean="0">
                  <a:latin typeface="Times New Roman"/>
                  <a:cs typeface="Times New Roman"/>
                </a:rPr>
                <a:t>e</a:t>
              </a:r>
              <a:r>
                <a:rPr sz="1200" b="1" spc="0" dirty="0" smtClean="0">
                  <a:latin typeface="Times New Roman"/>
                  <a:cs typeface="Times New Roman"/>
                </a:rPr>
                <a:t>stos</a:t>
              </a:r>
              <a:endParaRPr sz="1200">
                <a:latin typeface="Times New Roman"/>
                <a:cs typeface="Times New Roman"/>
              </a:endParaRPr>
            </a:p>
          </p:txBody>
        </p:sp>
        <p:sp>
          <p:nvSpPr>
            <p:cNvPr id="64" name="object 64"/>
            <p:cNvSpPr txBox="1"/>
            <p:nvPr/>
          </p:nvSpPr>
          <p:spPr>
            <a:xfrm>
              <a:off x="2856611" y="2616961"/>
              <a:ext cx="653796" cy="181736"/>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3510407" y="2616961"/>
              <a:ext cx="1105153" cy="181736"/>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615560" y="2616961"/>
              <a:ext cx="784860" cy="181736"/>
            </a:xfrm>
            <a:prstGeom prst="rect">
              <a:avLst/>
            </a:prstGeom>
          </p:spPr>
          <p:txBody>
            <a:bodyPr wrap="square" lIns="0" tIns="0" rIns="0" bIns="0" rtlCol="0">
              <a:noAutofit/>
            </a:bodyPr>
            <a:lstStyle/>
            <a:p>
              <a:pPr marL="25400">
                <a:lnSpc>
                  <a:spcPts val="1000"/>
                </a:lnSpc>
              </a:pPr>
              <a:endParaRPr sz="1000"/>
            </a:p>
          </p:txBody>
        </p:sp>
        <p:sp>
          <p:nvSpPr>
            <p:cNvPr id="61" name="object 61"/>
            <p:cNvSpPr txBox="1"/>
            <p:nvPr/>
          </p:nvSpPr>
          <p:spPr>
            <a:xfrm>
              <a:off x="5400421" y="2616961"/>
              <a:ext cx="1280541" cy="181736"/>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371854" y="2798698"/>
              <a:ext cx="1484757" cy="356616"/>
            </a:xfrm>
            <a:prstGeom prst="rect">
              <a:avLst/>
            </a:prstGeom>
          </p:spPr>
          <p:txBody>
            <a:bodyPr wrap="square" lIns="0" tIns="0" rIns="0" bIns="0" rtlCol="0">
              <a:noAutofit/>
            </a:bodyPr>
            <a:lstStyle/>
            <a:p>
              <a:pPr marL="68579" marR="52580">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ROCED</a:t>
              </a:r>
              <a:r>
                <a:rPr sz="1200" b="1" spc="9"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E</a:t>
              </a:r>
              <a:r>
                <a:rPr sz="1200" b="1" spc="0" dirty="0" smtClean="0">
                  <a:latin typeface="Times New Roman"/>
                  <a:cs typeface="Times New Roman"/>
                </a:rPr>
                <a:t>NTO DE A</a:t>
              </a:r>
              <a:r>
                <a:rPr sz="1200" b="1" spc="-4" dirty="0" smtClean="0">
                  <a:latin typeface="Times New Roman"/>
                  <a:cs typeface="Times New Roman"/>
                </a:rPr>
                <a:t>U</a:t>
              </a:r>
              <a:r>
                <a:rPr sz="1200" b="1" spc="0" dirty="0" smtClean="0">
                  <a:latin typeface="Times New Roman"/>
                  <a:cs typeface="Times New Roman"/>
                </a:rPr>
                <a:t>DIT</a:t>
              </a:r>
              <a:r>
                <a:rPr sz="1200" b="1" spc="4" dirty="0" smtClean="0">
                  <a:latin typeface="Times New Roman"/>
                  <a:cs typeface="Times New Roman"/>
                </a:rPr>
                <a:t>O</a:t>
              </a:r>
              <a:r>
                <a:rPr sz="1200" b="1" spc="0" dirty="0" smtClean="0">
                  <a:latin typeface="Times New Roman"/>
                  <a:cs typeface="Times New Roman"/>
                </a:rPr>
                <a:t>RÍA</a:t>
              </a:r>
              <a:endParaRPr sz="1200">
                <a:latin typeface="Times New Roman"/>
                <a:cs typeface="Times New Roman"/>
              </a:endParaRPr>
            </a:p>
          </p:txBody>
        </p:sp>
        <p:sp>
          <p:nvSpPr>
            <p:cNvPr id="59" name="object 59"/>
            <p:cNvSpPr txBox="1"/>
            <p:nvPr/>
          </p:nvSpPr>
          <p:spPr>
            <a:xfrm>
              <a:off x="2856611" y="2798698"/>
              <a:ext cx="653796" cy="356616"/>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3510407" y="2798698"/>
              <a:ext cx="1105153" cy="356616"/>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615560" y="2798698"/>
              <a:ext cx="784860" cy="356616"/>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5400421" y="2798698"/>
              <a:ext cx="1280541" cy="356616"/>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371854" y="3155315"/>
              <a:ext cx="288035" cy="1130808"/>
            </a:xfrm>
            <a:prstGeom prst="rect">
              <a:avLst/>
            </a:prstGeom>
          </p:spPr>
          <p:txBody>
            <a:bodyPr wrap="square" lIns="0" tIns="0" rIns="0" bIns="0" rtlCol="0">
              <a:noAutofit/>
            </a:bodyPr>
            <a:lstStyle/>
            <a:p>
              <a:pPr>
                <a:lnSpc>
                  <a:spcPts val="1300"/>
                </a:lnSpc>
                <a:spcBef>
                  <a:spcPts val="63"/>
                </a:spcBef>
              </a:pPr>
              <a:endParaRPr sz="1300"/>
            </a:p>
            <a:p>
              <a:pPr marL="81025" marR="82549" algn="ctr">
                <a:lnSpc>
                  <a:spcPct val="95825"/>
                </a:lnSpc>
              </a:pPr>
              <a:r>
                <a:rPr sz="1200" spc="0" dirty="0" smtClean="0">
                  <a:latin typeface="Times New Roman"/>
                  <a:cs typeface="Times New Roman"/>
                </a:rPr>
                <a:t>1</a:t>
              </a:r>
              <a:endParaRPr sz="1200">
                <a:latin typeface="Times New Roman"/>
                <a:cs typeface="Times New Roman"/>
              </a:endParaRPr>
            </a:p>
          </p:txBody>
        </p:sp>
        <p:sp>
          <p:nvSpPr>
            <p:cNvPr id="54" name="object 54"/>
            <p:cNvSpPr txBox="1"/>
            <p:nvPr/>
          </p:nvSpPr>
          <p:spPr>
            <a:xfrm>
              <a:off x="1659889" y="3155315"/>
              <a:ext cx="1196721" cy="1130808"/>
            </a:xfrm>
            <a:prstGeom prst="rect">
              <a:avLst/>
            </a:prstGeom>
          </p:spPr>
          <p:txBody>
            <a:bodyPr wrap="square" lIns="0" tIns="0" rIns="0" bIns="0" rtlCol="0">
              <a:noAutofit/>
            </a:bodyPr>
            <a:lstStyle/>
            <a:p>
              <a:pPr marL="68580" marR="44072" algn="just">
                <a:lnSpc>
                  <a:spcPts val="1270"/>
                </a:lnSpc>
                <a:spcBef>
                  <a:spcPts val="63"/>
                </a:spcBef>
              </a:pPr>
              <a:r>
                <a:rPr sz="1100" spc="-4" dirty="0" smtClean="0">
                  <a:latin typeface="Times New Roman"/>
                  <a:cs typeface="Times New Roman"/>
                </a:rPr>
                <a:t>C</a:t>
              </a:r>
              <a:r>
                <a:rPr sz="1100" spc="0" dirty="0" smtClean="0">
                  <a:latin typeface="Times New Roman"/>
                  <a:cs typeface="Times New Roman"/>
                </a:rPr>
                <a:t>o</a:t>
              </a:r>
              <a:r>
                <a:rPr sz="1100" spc="-19" dirty="0" smtClean="0">
                  <a:latin typeface="Times New Roman"/>
                  <a:cs typeface="Times New Roman"/>
                </a:rPr>
                <a:t>m</a:t>
              </a: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obar</a:t>
              </a:r>
              <a:r>
                <a:rPr sz="1100" spc="4" dirty="0" smtClean="0">
                  <a:latin typeface="Times New Roman"/>
                  <a:cs typeface="Times New Roman"/>
                </a:rPr>
                <a:t> </a:t>
              </a:r>
              <a:r>
                <a:rPr sz="1100" spc="0" dirty="0" smtClean="0">
                  <a:latin typeface="Times New Roman"/>
                  <a:cs typeface="Times New Roman"/>
                </a:rPr>
                <a:t>que </a:t>
              </a:r>
              <a:r>
                <a:rPr sz="1100" spc="4" dirty="0" smtClean="0">
                  <a:latin typeface="Times New Roman"/>
                  <a:cs typeface="Times New Roman"/>
                </a:rPr>
                <a:t>l</a:t>
              </a:r>
              <a:r>
                <a:rPr sz="1100" spc="0" dirty="0" smtClean="0">
                  <a:latin typeface="Times New Roman"/>
                  <a:cs typeface="Times New Roman"/>
                </a:rPr>
                <a:t>a dec</a:t>
              </a:r>
              <a:r>
                <a:rPr sz="1100" spc="-4" dirty="0" smtClean="0">
                  <a:latin typeface="Times New Roman"/>
                  <a:cs typeface="Times New Roman"/>
                </a:rPr>
                <a:t>l</a:t>
              </a:r>
              <a:r>
                <a:rPr sz="1100" spc="0" dirty="0" smtClean="0">
                  <a:latin typeface="Times New Roman"/>
                  <a:cs typeface="Times New Roman"/>
                </a:rPr>
                <a:t>a</a:t>
              </a:r>
              <a:r>
                <a:rPr sz="1100" spc="4" dirty="0" smtClean="0">
                  <a:latin typeface="Times New Roman"/>
                  <a:cs typeface="Times New Roman"/>
                </a:rPr>
                <a:t>r</a:t>
              </a:r>
              <a:r>
                <a:rPr sz="1100" spc="-9" dirty="0" smtClean="0">
                  <a:latin typeface="Times New Roman"/>
                  <a:cs typeface="Times New Roman"/>
                </a:rPr>
                <a:t>a</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ó</a:t>
              </a:r>
              <a:r>
                <a:rPr sz="1100" spc="0" dirty="0" smtClean="0">
                  <a:latin typeface="Times New Roman"/>
                  <a:cs typeface="Times New Roman"/>
                </a:rPr>
                <a:t>n</a:t>
              </a:r>
              <a:r>
                <a:rPr sz="1100" spc="205" dirty="0" smtClean="0">
                  <a:latin typeface="Times New Roman"/>
                  <a:cs typeface="Times New Roman"/>
                </a:rPr>
                <a:t> </a:t>
              </a:r>
              <a:r>
                <a:rPr sz="1100" spc="0" dirty="0" smtClean="0">
                  <a:latin typeface="Times New Roman"/>
                  <a:cs typeface="Times New Roman"/>
                </a:rPr>
                <a:t>de</a:t>
              </a:r>
              <a:r>
                <a:rPr sz="1100" spc="195" dirty="0" smtClean="0">
                  <a:latin typeface="Times New Roman"/>
                  <a:cs typeface="Times New Roman"/>
                </a:rPr>
                <a:t> </a:t>
              </a:r>
              <a:r>
                <a:rPr sz="1100" spc="-4" dirty="0" smtClean="0">
                  <a:latin typeface="Times New Roman"/>
                  <a:cs typeface="Times New Roman"/>
                </a:rPr>
                <a:t>l</a:t>
              </a:r>
              <a:r>
                <a:rPr sz="1100" spc="0" dirty="0" smtClean="0">
                  <a:latin typeface="Times New Roman"/>
                  <a:cs typeface="Times New Roman"/>
                </a:rPr>
                <a:t>os</a:t>
              </a:r>
              <a:endParaRPr sz="1100">
                <a:latin typeface="Times New Roman"/>
                <a:cs typeface="Times New Roman"/>
              </a:endParaRPr>
            </a:p>
            <a:p>
              <a:pPr marL="68580" marR="46997" algn="just">
                <a:lnSpc>
                  <a:spcPts val="1245"/>
                </a:lnSpc>
              </a:pPr>
              <a:r>
                <a:rPr sz="1100" spc="4" dirty="0" smtClean="0">
                  <a:latin typeface="Times New Roman"/>
                  <a:cs typeface="Times New Roman"/>
                </a:rPr>
                <a:t>f</a:t>
              </a:r>
              <a:r>
                <a:rPr sz="1100" spc="0" dirty="0" smtClean="0">
                  <a:latin typeface="Times New Roman"/>
                  <a:cs typeface="Times New Roman"/>
                </a:rPr>
                <a:t>o</a:t>
              </a:r>
              <a:r>
                <a:rPr sz="1100" spc="4" dirty="0" smtClean="0">
                  <a:latin typeface="Times New Roman"/>
                  <a:cs typeface="Times New Roman"/>
                </a:rPr>
                <a:t>r</a:t>
              </a:r>
              <a:r>
                <a:rPr sz="1100" spc="-19" dirty="0" smtClean="0">
                  <a:latin typeface="Times New Roman"/>
                  <a:cs typeface="Times New Roman"/>
                </a:rPr>
                <a:t>m</a:t>
              </a:r>
              <a:r>
                <a:rPr sz="1100" spc="0" dirty="0" smtClean="0">
                  <a:latin typeface="Times New Roman"/>
                  <a:cs typeface="Times New Roman"/>
                </a:rPr>
                <a:t>u</a:t>
              </a:r>
              <a:r>
                <a:rPr sz="1100" spc="4" dirty="0" smtClean="0">
                  <a:latin typeface="Times New Roman"/>
                  <a:cs typeface="Times New Roman"/>
                </a:rPr>
                <a:t>l</a:t>
              </a:r>
              <a:r>
                <a:rPr sz="1100" spc="0" dirty="0" smtClean="0">
                  <a:latin typeface="Times New Roman"/>
                  <a:cs typeface="Times New Roman"/>
                </a:rPr>
                <a:t>a</a:t>
              </a:r>
              <a:r>
                <a:rPr sz="1100" spc="-4" dirty="0" smtClean="0">
                  <a:latin typeface="Times New Roman"/>
                  <a:cs typeface="Times New Roman"/>
                </a:rPr>
                <a:t>r</a:t>
              </a:r>
              <a:r>
                <a:rPr sz="1100" spc="4" dirty="0" smtClean="0">
                  <a:latin typeface="Times New Roman"/>
                  <a:cs typeface="Times New Roman"/>
                </a:rPr>
                <a:t>i</a:t>
              </a:r>
              <a:r>
                <a:rPr sz="1100" spc="0" dirty="0" smtClean="0">
                  <a:latin typeface="Times New Roman"/>
                  <a:cs typeface="Times New Roman"/>
                </a:rPr>
                <a:t>os</a:t>
              </a:r>
              <a:r>
                <a:rPr sz="1100" spc="230" dirty="0" smtClean="0">
                  <a:latin typeface="Times New Roman"/>
                  <a:cs typeface="Times New Roman"/>
                </a:rPr>
                <a:t> </a:t>
              </a:r>
              <a:r>
                <a:rPr sz="1100" spc="-9" dirty="0" smtClean="0">
                  <a:latin typeface="Times New Roman"/>
                  <a:cs typeface="Times New Roman"/>
                </a:rPr>
                <a:t>1</a:t>
              </a:r>
              <a:r>
                <a:rPr sz="1100" spc="0" dirty="0" smtClean="0">
                  <a:latin typeface="Times New Roman"/>
                  <a:cs typeface="Times New Roman"/>
                </a:rPr>
                <a:t>03</a:t>
              </a:r>
              <a:r>
                <a:rPr sz="1100" spc="230" dirty="0" smtClean="0">
                  <a:latin typeface="Times New Roman"/>
                  <a:cs typeface="Times New Roman"/>
                </a:rPr>
                <a:t> </a:t>
              </a:r>
              <a:r>
                <a:rPr sz="1100" spc="0" dirty="0" smtClean="0">
                  <a:latin typeface="Times New Roman"/>
                  <a:cs typeface="Times New Roman"/>
                </a:rPr>
                <a:t>y</a:t>
              </a:r>
              <a:endParaRPr sz="1100">
                <a:latin typeface="Times New Roman"/>
                <a:cs typeface="Times New Roman"/>
              </a:endParaRPr>
            </a:p>
            <a:p>
              <a:pPr marL="68580" marR="44072" algn="just">
                <a:lnSpc>
                  <a:spcPct val="95729"/>
                </a:lnSpc>
              </a:pPr>
              <a:r>
                <a:rPr sz="1100" spc="0" dirty="0" smtClean="0">
                  <a:latin typeface="Times New Roman"/>
                  <a:cs typeface="Times New Roman"/>
                </a:rPr>
                <a:t>104  co</a:t>
              </a:r>
              <a:r>
                <a:rPr sz="1100" spc="4" dirty="0" smtClean="0">
                  <a:latin typeface="Times New Roman"/>
                  <a:cs typeface="Times New Roman"/>
                </a:rPr>
                <a:t>i</a:t>
              </a:r>
              <a:r>
                <a:rPr sz="1100" spc="-9" dirty="0" smtClean="0">
                  <a:latin typeface="Times New Roman"/>
                  <a:cs typeface="Times New Roman"/>
                </a:rPr>
                <a:t>n</a:t>
              </a:r>
              <a:r>
                <a:rPr sz="1100" spc="0" dirty="0" smtClean="0">
                  <a:latin typeface="Times New Roman"/>
                  <a:cs typeface="Times New Roman"/>
                </a:rPr>
                <a:t>c</a:t>
              </a:r>
              <a:r>
                <a:rPr sz="1100" spc="4" dirty="0" smtClean="0">
                  <a:latin typeface="Times New Roman"/>
                  <a:cs typeface="Times New Roman"/>
                </a:rPr>
                <a:t>i</a:t>
              </a:r>
              <a:r>
                <a:rPr sz="1100" spc="-9" dirty="0" smtClean="0">
                  <a:latin typeface="Times New Roman"/>
                  <a:cs typeface="Times New Roman"/>
                </a:rPr>
                <a:t>d</a:t>
              </a:r>
              <a:r>
                <a:rPr sz="1100" spc="0" dirty="0" smtClean="0">
                  <a:latin typeface="Times New Roman"/>
                  <a:cs typeface="Times New Roman"/>
                </a:rPr>
                <a:t>a  con el   </a:t>
              </a:r>
              <a:r>
                <a:rPr sz="1100" spc="4" dirty="0" smtClean="0">
                  <a:latin typeface="Times New Roman"/>
                  <a:cs typeface="Times New Roman"/>
                </a:rPr>
                <a:t>r</a:t>
              </a:r>
              <a:r>
                <a:rPr sz="1100" spc="0" dirty="0" smtClean="0">
                  <a:latin typeface="Times New Roman"/>
                  <a:cs typeface="Times New Roman"/>
                </a:rPr>
                <a:t>e</a:t>
              </a:r>
              <a:r>
                <a:rPr sz="1100" spc="-9" dirty="0" smtClean="0">
                  <a:latin typeface="Times New Roman"/>
                  <a:cs typeface="Times New Roman"/>
                </a:rPr>
                <a:t>p</a:t>
              </a:r>
              <a:r>
                <a:rPr sz="1100" spc="0" dirty="0" smtClean="0">
                  <a:latin typeface="Times New Roman"/>
                  <a:cs typeface="Times New Roman"/>
                </a:rPr>
                <a:t>o</a:t>
              </a:r>
              <a:r>
                <a:rPr sz="1100" spc="-9" dirty="0" smtClean="0">
                  <a:latin typeface="Times New Roman"/>
                  <a:cs typeface="Times New Roman"/>
                </a:rPr>
                <a:t>r</a:t>
              </a:r>
              <a:r>
                <a:rPr sz="1100" spc="4" dirty="0" smtClean="0">
                  <a:latin typeface="Times New Roman"/>
                  <a:cs typeface="Times New Roman"/>
                </a:rPr>
                <a:t>t</a:t>
              </a:r>
              <a:r>
                <a:rPr sz="1100" spc="0" dirty="0" smtClean="0">
                  <a:latin typeface="Times New Roman"/>
                  <a:cs typeface="Times New Roman"/>
                </a:rPr>
                <a:t>e </a:t>
              </a:r>
              <a:r>
                <a:rPr sz="1100" spc="-9" dirty="0" smtClean="0">
                  <a:latin typeface="Times New Roman"/>
                  <a:cs typeface="Times New Roman"/>
                </a:rPr>
                <a:t>g</a:t>
              </a:r>
              <a:r>
                <a:rPr sz="1100" spc="0" dirty="0" smtClean="0">
                  <a:latin typeface="Times New Roman"/>
                  <a:cs typeface="Times New Roman"/>
                </a:rPr>
                <a:t>ene</a:t>
              </a:r>
              <a:r>
                <a:rPr sz="1100" spc="4" dirty="0" smtClean="0">
                  <a:latin typeface="Times New Roman"/>
                  <a:cs typeface="Times New Roman"/>
                </a:rPr>
                <a:t>r</a:t>
              </a:r>
              <a:r>
                <a:rPr sz="1100" spc="0" dirty="0" smtClean="0">
                  <a:latin typeface="Times New Roman"/>
                  <a:cs typeface="Times New Roman"/>
                </a:rPr>
                <a:t>ado d</a:t>
              </a:r>
              <a:r>
                <a:rPr sz="1100" spc="-9" dirty="0" smtClean="0">
                  <a:latin typeface="Times New Roman"/>
                  <a:cs typeface="Times New Roman"/>
                </a:rPr>
                <a:t>e</a:t>
              </a:r>
              <a:r>
                <a:rPr sz="1100" spc="0" dirty="0" smtClean="0">
                  <a:latin typeface="Times New Roman"/>
                  <a:cs typeface="Times New Roman"/>
                </a:rPr>
                <a:t>sde </a:t>
              </a:r>
              <a:r>
                <a:rPr sz="1100" spc="-9" dirty="0" smtClean="0">
                  <a:latin typeface="Times New Roman"/>
                  <a:cs typeface="Times New Roman"/>
                </a:rPr>
                <a:t>e</a:t>
              </a:r>
              <a:r>
                <a:rPr sz="1100" spc="0" dirty="0" smtClean="0">
                  <a:latin typeface="Times New Roman"/>
                  <a:cs typeface="Times New Roman"/>
                </a:rPr>
                <a:t>l s</a:t>
              </a:r>
              <a:r>
                <a:rPr sz="1100" spc="4" dirty="0" smtClean="0">
                  <a:latin typeface="Times New Roman"/>
                  <a:cs typeface="Times New Roman"/>
                </a:rPr>
                <a:t>i</a:t>
              </a:r>
              <a:r>
                <a:rPr sz="1100" spc="-9" dirty="0" smtClean="0">
                  <a:latin typeface="Times New Roman"/>
                  <a:cs typeface="Times New Roman"/>
                </a:rPr>
                <a:t>s</a:t>
              </a:r>
              <a:r>
                <a:rPr sz="1100" spc="4" dirty="0" smtClean="0">
                  <a:latin typeface="Times New Roman"/>
                  <a:cs typeface="Times New Roman"/>
                </a:rPr>
                <a:t>t</a:t>
              </a:r>
              <a:r>
                <a:rPr sz="1100" spc="0" dirty="0" smtClean="0">
                  <a:latin typeface="Times New Roman"/>
                  <a:cs typeface="Times New Roman"/>
                </a:rPr>
                <a:t>e</a:t>
              </a:r>
              <a:r>
                <a:rPr sz="1100" spc="-14" dirty="0" smtClean="0">
                  <a:latin typeface="Times New Roman"/>
                  <a:cs typeface="Times New Roman"/>
                </a:rPr>
                <a:t>m</a:t>
              </a:r>
              <a:r>
                <a:rPr sz="1100" spc="0" dirty="0" smtClean="0">
                  <a:latin typeface="Times New Roman"/>
                  <a:cs typeface="Times New Roman"/>
                </a:rPr>
                <a:t>a</a:t>
              </a:r>
              <a:endParaRPr sz="1100">
                <a:latin typeface="Times New Roman"/>
                <a:cs typeface="Times New Roman"/>
              </a:endParaRPr>
            </a:p>
          </p:txBody>
        </p:sp>
        <p:sp>
          <p:nvSpPr>
            <p:cNvPr id="53" name="object 53"/>
            <p:cNvSpPr txBox="1"/>
            <p:nvPr/>
          </p:nvSpPr>
          <p:spPr>
            <a:xfrm>
              <a:off x="2856611" y="3155315"/>
              <a:ext cx="653796" cy="1130808"/>
            </a:xfrm>
            <a:prstGeom prst="rect">
              <a:avLst/>
            </a:prstGeom>
          </p:spPr>
          <p:txBody>
            <a:bodyPr wrap="square" lIns="0" tIns="0" rIns="0" bIns="0" rtlCol="0">
              <a:noAutofit/>
            </a:bodyPr>
            <a:lstStyle/>
            <a:p>
              <a:pPr>
                <a:lnSpc>
                  <a:spcPts val="1300"/>
                </a:lnSpc>
                <a:spcBef>
                  <a:spcPts val="87"/>
                </a:spcBef>
              </a:pPr>
              <a:endParaRPr sz="1300"/>
            </a:p>
            <a:p>
              <a:pPr marL="233171" marR="184787" indent="-259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C5</a:t>
              </a:r>
              <a:endParaRPr sz="1200">
                <a:latin typeface="Times New Roman"/>
                <a:cs typeface="Times New Roman"/>
              </a:endParaRPr>
            </a:p>
          </p:txBody>
        </p:sp>
        <p:sp>
          <p:nvSpPr>
            <p:cNvPr id="52" name="object 52"/>
            <p:cNvSpPr txBox="1"/>
            <p:nvPr/>
          </p:nvSpPr>
          <p:spPr>
            <a:xfrm>
              <a:off x="3510407" y="3155315"/>
              <a:ext cx="1105153" cy="1130808"/>
            </a:xfrm>
            <a:prstGeom prst="rect">
              <a:avLst/>
            </a:prstGeom>
          </p:spPr>
          <p:txBody>
            <a:bodyPr wrap="square" lIns="0" tIns="0" rIns="0" bIns="0" rtlCol="0">
              <a:noAutofit/>
            </a:bodyPr>
            <a:lstStyle/>
            <a:p>
              <a:pPr>
                <a:lnSpc>
                  <a:spcPts val="1300"/>
                </a:lnSpc>
                <a:spcBef>
                  <a:spcPts val="63"/>
                </a:spcBef>
              </a:pPr>
              <a:endParaRPr sz="1300"/>
            </a:p>
            <a:p>
              <a:pPr marL="404113" marR="406196" algn="ctr">
                <a:lnSpc>
                  <a:spcPct val="95825"/>
                </a:lnSpc>
              </a:pPr>
              <a:r>
                <a:rPr sz="1200" spc="4" dirty="0" smtClean="0">
                  <a:latin typeface="Times New Roman"/>
                  <a:cs typeface="Times New Roman"/>
                </a:rPr>
                <a:t>S</a:t>
              </a:r>
              <a:r>
                <a:rPr sz="1200" spc="0"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51" name="object 51"/>
            <p:cNvSpPr txBox="1"/>
            <p:nvPr/>
          </p:nvSpPr>
          <p:spPr>
            <a:xfrm>
              <a:off x="4615560" y="3155315"/>
              <a:ext cx="784860" cy="1130808"/>
            </a:xfrm>
            <a:prstGeom prst="rect">
              <a:avLst/>
            </a:prstGeom>
          </p:spPr>
          <p:txBody>
            <a:bodyPr wrap="square" lIns="0" tIns="0" rIns="0" bIns="0" rtlCol="0">
              <a:noAutofit/>
            </a:bodyPr>
            <a:lstStyle/>
            <a:p>
              <a:pPr>
                <a:lnSpc>
                  <a:spcPts val="1300"/>
                </a:lnSpc>
                <a:spcBef>
                  <a:spcPts val="63"/>
                </a:spcBef>
              </a:pPr>
              <a:endParaRPr sz="1300"/>
            </a:p>
            <a:p>
              <a:pPr marL="82296">
                <a:lnSpc>
                  <a:spcPct val="95825"/>
                </a:lnSpc>
              </a:pPr>
              <a:r>
                <a:rPr sz="1200" spc="0" dirty="0" smtClean="0">
                  <a:latin typeface="Times New Roman"/>
                  <a:cs typeface="Times New Roman"/>
                </a:rPr>
                <a:t>06/01</a:t>
              </a:r>
              <a:r>
                <a:rPr sz="1200" spc="4" dirty="0" smtClean="0">
                  <a:latin typeface="Times New Roman"/>
                  <a:cs typeface="Times New Roman"/>
                </a:rPr>
                <a:t>/</a:t>
              </a:r>
              <a:r>
                <a:rPr sz="1200" spc="0" dirty="0" smtClean="0">
                  <a:latin typeface="Times New Roman"/>
                  <a:cs typeface="Times New Roman"/>
                </a:rPr>
                <a:t>201</a:t>
              </a:r>
              <a:endParaRPr sz="1200">
                <a:latin typeface="Times New Roman"/>
                <a:cs typeface="Times New Roman"/>
              </a:endParaRPr>
            </a:p>
          </p:txBody>
        </p:sp>
        <p:sp>
          <p:nvSpPr>
            <p:cNvPr id="50" name="object 50"/>
            <p:cNvSpPr txBox="1"/>
            <p:nvPr/>
          </p:nvSpPr>
          <p:spPr>
            <a:xfrm>
              <a:off x="5400421" y="3155315"/>
              <a:ext cx="1280541" cy="1130808"/>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371854" y="4286123"/>
              <a:ext cx="1484757" cy="356615"/>
            </a:xfrm>
            <a:prstGeom prst="rect">
              <a:avLst/>
            </a:prstGeom>
          </p:spPr>
          <p:txBody>
            <a:bodyPr wrap="square" lIns="0" tIns="0" rIns="0" bIns="0" rtlCol="0">
              <a:noAutofit/>
            </a:bodyPr>
            <a:lstStyle/>
            <a:p>
              <a:pPr marL="68579" marR="42064">
                <a:lnSpc>
                  <a:spcPct val="95825"/>
                </a:lnSpc>
                <a:spcBef>
                  <a:spcPts val="5"/>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a:t>
              </a:r>
              <a:r>
                <a:rPr sz="1200" b="1" spc="50" dirty="0" smtClean="0">
                  <a:latin typeface="Times New Roman"/>
                  <a:cs typeface="Times New Roman"/>
                </a:rPr>
                <a:t> </a:t>
              </a:r>
              <a:r>
                <a:rPr sz="1200" b="1" spc="0" dirty="0" smtClean="0">
                  <a:latin typeface="Times New Roman"/>
                  <a:cs typeface="Times New Roman"/>
                </a:rPr>
                <a:t>DEL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a:t>
              </a:r>
              <a:endParaRPr sz="1200">
                <a:latin typeface="Times New Roman"/>
                <a:cs typeface="Times New Roman"/>
              </a:endParaRPr>
            </a:p>
          </p:txBody>
        </p:sp>
        <p:sp>
          <p:nvSpPr>
            <p:cNvPr id="48" name="object 48"/>
            <p:cNvSpPr txBox="1"/>
            <p:nvPr/>
          </p:nvSpPr>
          <p:spPr>
            <a:xfrm>
              <a:off x="2856611" y="4286123"/>
              <a:ext cx="653796" cy="356615"/>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3510407" y="4286123"/>
              <a:ext cx="1105153" cy="356615"/>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4615560" y="4286123"/>
              <a:ext cx="784860" cy="356615"/>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5400421" y="4286123"/>
              <a:ext cx="1280541" cy="356615"/>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371854" y="4642738"/>
              <a:ext cx="288035" cy="183134"/>
            </a:xfrm>
            <a:prstGeom prst="rect">
              <a:avLst/>
            </a:prstGeom>
          </p:spPr>
          <p:txBody>
            <a:bodyPr wrap="square" lIns="0" tIns="0" rIns="0" bIns="0" rtlCol="0">
              <a:noAutofit/>
            </a:bodyPr>
            <a:lstStyle/>
            <a:p>
              <a:pPr marL="81025" marR="82549" algn="ctr">
                <a:lnSpc>
                  <a:spcPct val="95825"/>
                </a:lnSpc>
                <a:spcBef>
                  <a:spcPts val="20"/>
                </a:spcBef>
              </a:pPr>
              <a:r>
                <a:rPr sz="1200" b="1" spc="0" dirty="0" smtClean="0">
                  <a:latin typeface="Times New Roman"/>
                  <a:cs typeface="Times New Roman"/>
                </a:rPr>
                <a:t>4</a:t>
              </a:r>
              <a:endParaRPr sz="1200">
                <a:latin typeface="Times New Roman"/>
                <a:cs typeface="Times New Roman"/>
              </a:endParaRPr>
            </a:p>
          </p:txBody>
        </p:sp>
        <p:sp>
          <p:nvSpPr>
            <p:cNvPr id="43" name="object 43"/>
            <p:cNvSpPr txBox="1"/>
            <p:nvPr/>
          </p:nvSpPr>
          <p:spPr>
            <a:xfrm>
              <a:off x="1659889" y="4642738"/>
              <a:ext cx="1196721" cy="183134"/>
            </a:xfrm>
            <a:prstGeom prst="rect">
              <a:avLst/>
            </a:prstGeom>
          </p:spPr>
          <p:txBody>
            <a:bodyPr wrap="square" lIns="0" tIns="0" rIns="0" bIns="0" rtlCol="0">
              <a:noAutofit/>
            </a:bodyPr>
            <a:lstStyle/>
            <a:p>
              <a:pPr marL="68580">
                <a:lnSpc>
                  <a:spcPct val="95825"/>
                </a:lnSpc>
                <a:spcBef>
                  <a:spcPts val="20"/>
                </a:spcBef>
              </a:pPr>
              <a:r>
                <a:rPr sz="1200" b="1" spc="0" dirty="0" smtClean="0">
                  <a:latin typeface="Times New Roman"/>
                  <a:cs typeface="Times New Roman"/>
                </a:rPr>
                <a:t>A</a:t>
              </a:r>
              <a:r>
                <a:rPr sz="1200" b="1" spc="-4" dirty="0" smtClean="0">
                  <a:latin typeface="Times New Roman"/>
                  <a:cs typeface="Times New Roman"/>
                </a:rPr>
                <a:t>rc</a:t>
              </a:r>
              <a:r>
                <a:rPr sz="1200" b="1" spc="4" dirty="0" smtClean="0">
                  <a:latin typeface="Times New Roman"/>
                  <a:cs typeface="Times New Roman"/>
                </a:rPr>
                <a:t>h</a:t>
              </a:r>
              <a:r>
                <a:rPr sz="1200" b="1" spc="0" dirty="0" smtClean="0">
                  <a:latin typeface="Times New Roman"/>
                  <a:cs typeface="Times New Roman"/>
                </a:rPr>
                <a:t>ivo</a:t>
              </a:r>
              <a:endParaRPr sz="1200">
                <a:latin typeface="Times New Roman"/>
                <a:cs typeface="Times New Roman"/>
              </a:endParaRPr>
            </a:p>
          </p:txBody>
        </p:sp>
        <p:sp>
          <p:nvSpPr>
            <p:cNvPr id="42" name="object 42"/>
            <p:cNvSpPr txBox="1"/>
            <p:nvPr/>
          </p:nvSpPr>
          <p:spPr>
            <a:xfrm>
              <a:off x="2856611" y="4642738"/>
              <a:ext cx="653796" cy="183134"/>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3510407" y="4642738"/>
              <a:ext cx="1105153" cy="183134"/>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4615560" y="4642738"/>
              <a:ext cx="784860" cy="183134"/>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5400421" y="4642738"/>
              <a:ext cx="1280541" cy="183134"/>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1371854" y="4825873"/>
              <a:ext cx="1484757" cy="356615"/>
            </a:xfrm>
            <a:prstGeom prst="rect">
              <a:avLst/>
            </a:prstGeom>
          </p:spPr>
          <p:txBody>
            <a:bodyPr wrap="square" lIns="0" tIns="0" rIns="0" bIns="0" rtlCol="0">
              <a:noAutofit/>
            </a:bodyPr>
            <a:lstStyle/>
            <a:p>
              <a:pPr marL="68579" marR="52580">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ROCED</a:t>
              </a:r>
              <a:r>
                <a:rPr sz="1200" b="1" spc="9"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E</a:t>
              </a:r>
              <a:r>
                <a:rPr sz="1200" b="1" spc="0" dirty="0" smtClean="0">
                  <a:latin typeface="Times New Roman"/>
                  <a:cs typeface="Times New Roman"/>
                </a:rPr>
                <a:t>NTO DE A</a:t>
              </a:r>
              <a:r>
                <a:rPr sz="1200" b="1" spc="-4" dirty="0" smtClean="0">
                  <a:latin typeface="Times New Roman"/>
                  <a:cs typeface="Times New Roman"/>
                </a:rPr>
                <a:t>U</a:t>
              </a:r>
              <a:r>
                <a:rPr sz="1200" b="1" spc="0" dirty="0" smtClean="0">
                  <a:latin typeface="Times New Roman"/>
                  <a:cs typeface="Times New Roman"/>
                </a:rPr>
                <a:t>DIT</a:t>
              </a:r>
              <a:r>
                <a:rPr sz="1200" b="1" spc="4" dirty="0" smtClean="0">
                  <a:latin typeface="Times New Roman"/>
                  <a:cs typeface="Times New Roman"/>
                </a:rPr>
                <a:t>O</a:t>
              </a:r>
              <a:r>
                <a:rPr sz="1200" b="1" spc="0" dirty="0" smtClean="0">
                  <a:latin typeface="Times New Roman"/>
                  <a:cs typeface="Times New Roman"/>
                </a:rPr>
                <a:t>RÍA</a:t>
              </a:r>
              <a:endParaRPr sz="1200">
                <a:latin typeface="Times New Roman"/>
                <a:cs typeface="Times New Roman"/>
              </a:endParaRPr>
            </a:p>
          </p:txBody>
        </p:sp>
        <p:sp>
          <p:nvSpPr>
            <p:cNvPr id="37" name="object 37"/>
            <p:cNvSpPr txBox="1"/>
            <p:nvPr/>
          </p:nvSpPr>
          <p:spPr>
            <a:xfrm>
              <a:off x="2856611" y="4825873"/>
              <a:ext cx="653796" cy="356615"/>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3510407" y="4825873"/>
              <a:ext cx="1105153" cy="356615"/>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4615560" y="4825873"/>
              <a:ext cx="784860" cy="356615"/>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5400421" y="4825873"/>
              <a:ext cx="1280541" cy="356615"/>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1371854" y="5182488"/>
              <a:ext cx="288035" cy="647700"/>
            </a:xfrm>
            <a:prstGeom prst="rect">
              <a:avLst/>
            </a:prstGeom>
          </p:spPr>
          <p:txBody>
            <a:bodyPr wrap="square" lIns="0" tIns="0" rIns="0" bIns="0" rtlCol="0">
              <a:noAutofit/>
            </a:bodyPr>
            <a:lstStyle/>
            <a:p>
              <a:pPr>
                <a:lnSpc>
                  <a:spcPts val="1300"/>
                </a:lnSpc>
                <a:spcBef>
                  <a:spcPts val="63"/>
                </a:spcBef>
              </a:pPr>
              <a:endParaRPr sz="1300"/>
            </a:p>
            <a:p>
              <a:pPr marL="81025" marR="82549" algn="ctr">
                <a:lnSpc>
                  <a:spcPct val="95825"/>
                </a:lnSpc>
              </a:pPr>
              <a:r>
                <a:rPr sz="1200" spc="0" dirty="0" smtClean="0">
                  <a:latin typeface="Times New Roman"/>
                  <a:cs typeface="Times New Roman"/>
                </a:rPr>
                <a:t>1</a:t>
              </a:r>
              <a:endParaRPr sz="1200">
                <a:latin typeface="Times New Roman"/>
                <a:cs typeface="Times New Roman"/>
              </a:endParaRPr>
            </a:p>
          </p:txBody>
        </p:sp>
        <p:sp>
          <p:nvSpPr>
            <p:cNvPr id="32" name="object 32"/>
            <p:cNvSpPr txBox="1"/>
            <p:nvPr/>
          </p:nvSpPr>
          <p:spPr>
            <a:xfrm>
              <a:off x="1659889" y="5182488"/>
              <a:ext cx="1196721" cy="647700"/>
            </a:xfrm>
            <a:prstGeom prst="rect">
              <a:avLst/>
            </a:prstGeom>
          </p:spPr>
          <p:txBody>
            <a:bodyPr wrap="square" lIns="0" tIns="0" rIns="0" bIns="0" rtlCol="0">
              <a:noAutofit/>
            </a:bodyPr>
            <a:lstStyle/>
            <a:p>
              <a:pPr marL="68580" marR="44773">
                <a:lnSpc>
                  <a:spcPts val="1260"/>
                </a:lnSpc>
                <a:spcBef>
                  <a:spcPts val="73"/>
                </a:spcBef>
              </a:pPr>
              <a:r>
                <a:rPr sz="1100" spc="4" dirty="0" smtClean="0">
                  <a:latin typeface="Times New Roman"/>
                  <a:cs typeface="Times New Roman"/>
                </a:rPr>
                <a:t>V</a:t>
              </a:r>
              <a:r>
                <a:rPr sz="1100" spc="-9" dirty="0" smtClean="0">
                  <a:latin typeface="Times New Roman"/>
                  <a:cs typeface="Times New Roman"/>
                </a:rPr>
                <a:t>e</a:t>
              </a:r>
              <a:r>
                <a:rPr sz="1100" spc="4" dirty="0" smtClean="0">
                  <a:latin typeface="Times New Roman"/>
                  <a:cs typeface="Times New Roman"/>
                </a:rPr>
                <a:t>r</a:t>
              </a:r>
              <a:r>
                <a:rPr sz="1100" spc="-4" dirty="0" smtClean="0">
                  <a:latin typeface="Times New Roman"/>
                  <a:cs typeface="Times New Roman"/>
                </a:rPr>
                <a:t>i</a:t>
              </a:r>
              <a:r>
                <a:rPr sz="1100" spc="4" dirty="0" smtClean="0">
                  <a:latin typeface="Times New Roman"/>
                  <a:cs typeface="Times New Roman"/>
                </a:rPr>
                <a:t>fi</a:t>
              </a:r>
              <a:r>
                <a:rPr sz="1100" spc="-9" dirty="0" smtClean="0">
                  <a:latin typeface="Times New Roman"/>
                  <a:cs typeface="Times New Roman"/>
                </a:rPr>
                <a:t>c</a:t>
              </a:r>
              <a:r>
                <a:rPr sz="1100" spc="0" dirty="0" smtClean="0">
                  <a:latin typeface="Times New Roman"/>
                  <a:cs typeface="Times New Roman"/>
                </a:rPr>
                <a:t>ar  </a:t>
              </a:r>
              <a:r>
                <a:rPr sz="1100" spc="175" dirty="0" smtClean="0">
                  <a:latin typeface="Times New Roman"/>
                  <a:cs typeface="Times New Roman"/>
                </a:rPr>
                <a:t> </a:t>
              </a:r>
              <a:r>
                <a:rPr sz="1100" spc="-9" dirty="0" smtClean="0">
                  <a:latin typeface="Times New Roman"/>
                  <a:cs typeface="Times New Roman"/>
                </a:rPr>
                <a:t>q</a:t>
              </a:r>
              <a:r>
                <a:rPr sz="1100" spc="0" dirty="0" smtClean="0">
                  <a:latin typeface="Times New Roman"/>
                  <a:cs typeface="Times New Roman"/>
                </a:rPr>
                <a:t>ue  </a:t>
              </a:r>
              <a:r>
                <a:rPr sz="1100" spc="170"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 a</a:t>
              </a:r>
              <a:r>
                <a:rPr sz="1100" spc="4" dirty="0" smtClean="0">
                  <a:latin typeface="Times New Roman"/>
                  <a:cs typeface="Times New Roman"/>
                </a:rPr>
                <a:t>r</a:t>
              </a:r>
              <a:r>
                <a:rPr sz="1100" spc="0" dirty="0" smtClean="0">
                  <a:latin typeface="Times New Roman"/>
                  <a:cs typeface="Times New Roman"/>
                </a:rPr>
                <a:t>c</a:t>
              </a:r>
              <a:r>
                <a:rPr sz="1100" spc="-9" dirty="0" smtClean="0">
                  <a:latin typeface="Times New Roman"/>
                  <a:cs typeface="Times New Roman"/>
                </a:rPr>
                <a:t>h</a:t>
              </a:r>
              <a:r>
                <a:rPr sz="1100" spc="4" dirty="0" smtClean="0">
                  <a:latin typeface="Times New Roman"/>
                  <a:cs typeface="Times New Roman"/>
                </a:rPr>
                <a:t>i</a:t>
              </a:r>
              <a:r>
                <a:rPr sz="1100" spc="-9" dirty="0" smtClean="0">
                  <a:latin typeface="Times New Roman"/>
                  <a:cs typeface="Times New Roman"/>
                </a:rPr>
                <a:t>v</a:t>
              </a:r>
              <a:r>
                <a:rPr sz="1100" spc="0" dirty="0" smtClean="0">
                  <a:latin typeface="Times New Roman"/>
                  <a:cs typeface="Times New Roman"/>
                </a:rPr>
                <a:t>o</a:t>
              </a:r>
              <a:r>
                <a:rPr sz="1100" spc="129" dirty="0" smtClean="0">
                  <a:latin typeface="Times New Roman"/>
                  <a:cs typeface="Times New Roman"/>
                </a:rPr>
                <a:t> </a:t>
              </a:r>
              <a:r>
                <a:rPr sz="1100" spc="0" dirty="0" smtClean="0">
                  <a:latin typeface="Times New Roman"/>
                  <a:cs typeface="Times New Roman"/>
                </a:rPr>
                <a:t>del</a:t>
              </a:r>
              <a:r>
                <a:rPr sz="1100" spc="140" dirty="0" smtClean="0">
                  <a:latin typeface="Times New Roman"/>
                  <a:cs typeface="Times New Roman"/>
                </a:rPr>
                <a:t> </a:t>
              </a:r>
              <a:r>
                <a:rPr sz="1100" spc="0" dirty="0" smtClean="0">
                  <a:latin typeface="Times New Roman"/>
                  <a:cs typeface="Times New Roman"/>
                </a:rPr>
                <a:t>ú</a:t>
              </a:r>
              <a:r>
                <a:rPr sz="1100" spc="-4" dirty="0" smtClean="0">
                  <a:latin typeface="Times New Roman"/>
                  <a:cs typeface="Times New Roman"/>
                </a:rPr>
                <a:t>l</a:t>
              </a:r>
              <a:r>
                <a:rPr sz="1100" spc="4" dirty="0" smtClean="0">
                  <a:latin typeface="Times New Roman"/>
                  <a:cs typeface="Times New Roman"/>
                </a:rPr>
                <a:t>ti</a:t>
              </a:r>
              <a:r>
                <a:rPr sz="1100" spc="-19" dirty="0" smtClean="0">
                  <a:latin typeface="Times New Roman"/>
                  <a:cs typeface="Times New Roman"/>
                </a:rPr>
                <a:t>m</a:t>
              </a:r>
              <a:r>
                <a:rPr sz="1100" spc="0" dirty="0" smtClean="0">
                  <a:latin typeface="Times New Roman"/>
                  <a:cs typeface="Times New Roman"/>
                </a:rPr>
                <a:t>o</a:t>
              </a:r>
              <a:endParaRPr sz="1100">
                <a:latin typeface="Times New Roman"/>
                <a:cs typeface="Times New Roman"/>
              </a:endParaRPr>
            </a:p>
            <a:p>
              <a:pPr marL="68580" marR="44492">
                <a:lnSpc>
                  <a:spcPts val="1260"/>
                </a:lnSpc>
                <a:spcBef>
                  <a:spcPts val="9"/>
                </a:spcBef>
              </a:pPr>
              <a:r>
                <a:rPr sz="1100" spc="-19" dirty="0" smtClean="0">
                  <a:latin typeface="Times New Roman"/>
                  <a:cs typeface="Times New Roman"/>
                </a:rPr>
                <a:t>m</a:t>
              </a:r>
              <a:r>
                <a:rPr sz="1100" spc="0" dirty="0" smtClean="0">
                  <a:latin typeface="Times New Roman"/>
                  <a:cs typeface="Times New Roman"/>
                </a:rPr>
                <a:t>es</a:t>
              </a:r>
              <a:r>
                <a:rPr sz="1100" spc="170" dirty="0" smtClean="0">
                  <a:latin typeface="Times New Roman"/>
                  <a:cs typeface="Times New Roman"/>
                </a:rPr>
                <a:t> </a:t>
              </a:r>
              <a:r>
                <a:rPr sz="1100" spc="0" dirty="0" smtClean="0">
                  <a:latin typeface="Times New Roman"/>
                  <a:cs typeface="Times New Roman"/>
                </a:rPr>
                <a:t>e</a:t>
              </a:r>
              <a:r>
                <a:rPr sz="1100" spc="4" dirty="0" smtClean="0">
                  <a:latin typeface="Times New Roman"/>
                  <a:cs typeface="Times New Roman"/>
                </a:rPr>
                <a:t>st</a:t>
              </a:r>
              <a:r>
                <a:rPr sz="1100" spc="0" dirty="0" smtClean="0">
                  <a:latin typeface="Times New Roman"/>
                  <a:cs typeface="Times New Roman"/>
                </a:rPr>
                <a:t>é</a:t>
              </a:r>
              <a:r>
                <a:rPr sz="1100" spc="160" dirty="0" smtClean="0">
                  <a:latin typeface="Times New Roman"/>
                  <a:cs typeface="Times New Roman"/>
                </a:rPr>
                <a:t> </a:t>
              </a:r>
              <a:r>
                <a:rPr sz="1100" spc="0" dirty="0" smtClean="0">
                  <a:latin typeface="Times New Roman"/>
                  <a:cs typeface="Times New Roman"/>
                </a:rPr>
                <a:t>en</a:t>
              </a:r>
              <a:r>
                <a:rPr sz="1100" spc="160" dirty="0" smtClean="0">
                  <a:latin typeface="Times New Roman"/>
                  <a:cs typeface="Times New Roman"/>
                </a:rPr>
                <a:t> </a:t>
              </a:r>
              <a:r>
                <a:rPr sz="1100" spc="0" dirty="0" smtClean="0">
                  <a:latin typeface="Times New Roman"/>
                  <a:cs typeface="Times New Roman"/>
                </a:rPr>
                <a:t>o</a:t>
              </a:r>
              <a:r>
                <a:rPr sz="1100" spc="4" dirty="0" smtClean="0">
                  <a:latin typeface="Times New Roman"/>
                  <a:cs typeface="Times New Roman"/>
                </a:rPr>
                <a:t>r</a:t>
              </a:r>
              <a:r>
                <a:rPr sz="1100" spc="-9" dirty="0" smtClean="0">
                  <a:latin typeface="Times New Roman"/>
                  <a:cs typeface="Times New Roman"/>
                </a:rPr>
                <a:t>d</a:t>
              </a:r>
              <a:r>
                <a:rPr sz="1100" spc="0" dirty="0" smtClean="0">
                  <a:latin typeface="Times New Roman"/>
                  <a:cs typeface="Times New Roman"/>
                </a:rPr>
                <a:t>en s</a:t>
              </a:r>
              <a:r>
                <a:rPr sz="1100" spc="4" dirty="0" smtClean="0">
                  <a:latin typeface="Times New Roman"/>
                  <a:cs typeface="Times New Roman"/>
                </a:rPr>
                <a:t>e</a:t>
              </a:r>
              <a:r>
                <a:rPr sz="1100" spc="0" dirty="0" smtClean="0">
                  <a:latin typeface="Times New Roman"/>
                  <a:cs typeface="Times New Roman"/>
                </a:rPr>
                <a:t>cu</a:t>
              </a:r>
              <a:r>
                <a:rPr sz="1100" spc="-9" dirty="0" smtClean="0">
                  <a:latin typeface="Times New Roman"/>
                  <a:cs typeface="Times New Roman"/>
                </a:rPr>
                <a:t>e</a:t>
              </a:r>
              <a:r>
                <a:rPr sz="1100" spc="0" dirty="0" smtClean="0">
                  <a:latin typeface="Times New Roman"/>
                  <a:cs typeface="Times New Roman"/>
                </a:rPr>
                <a:t>nc</a:t>
              </a:r>
              <a:r>
                <a:rPr sz="1100" spc="-4" dirty="0" smtClean="0">
                  <a:latin typeface="Times New Roman"/>
                  <a:cs typeface="Times New Roman"/>
                </a:rPr>
                <a:t>i</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a:t>
              </a:r>
              <a:endParaRPr sz="1100">
                <a:latin typeface="Times New Roman"/>
                <a:cs typeface="Times New Roman"/>
              </a:endParaRPr>
            </a:p>
          </p:txBody>
        </p:sp>
        <p:sp>
          <p:nvSpPr>
            <p:cNvPr id="31" name="object 31"/>
            <p:cNvSpPr txBox="1"/>
            <p:nvPr/>
          </p:nvSpPr>
          <p:spPr>
            <a:xfrm>
              <a:off x="2856611" y="5182488"/>
              <a:ext cx="653796" cy="647700"/>
            </a:xfrm>
            <a:prstGeom prst="rect">
              <a:avLst/>
            </a:prstGeom>
          </p:spPr>
          <p:txBody>
            <a:bodyPr wrap="square" lIns="0" tIns="0" rIns="0" bIns="0" rtlCol="0">
              <a:noAutofit/>
            </a:bodyPr>
            <a:lstStyle/>
            <a:p>
              <a:pPr marL="233171" marR="184787" indent="-25907">
                <a:lnSpc>
                  <a:spcPct val="95825"/>
                </a:lnSpc>
                <a:spcBef>
                  <a:spcPts val="5"/>
                </a:spcBef>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C6</a:t>
              </a:r>
              <a:endParaRPr sz="1200">
                <a:latin typeface="Times New Roman"/>
                <a:cs typeface="Times New Roman"/>
              </a:endParaRPr>
            </a:p>
          </p:txBody>
        </p:sp>
        <p:sp>
          <p:nvSpPr>
            <p:cNvPr id="30" name="object 30"/>
            <p:cNvSpPr txBox="1"/>
            <p:nvPr/>
          </p:nvSpPr>
          <p:spPr>
            <a:xfrm>
              <a:off x="3510407" y="5182488"/>
              <a:ext cx="1105153" cy="647700"/>
            </a:xfrm>
            <a:prstGeom prst="rect">
              <a:avLst/>
            </a:prstGeom>
          </p:spPr>
          <p:txBody>
            <a:bodyPr wrap="square" lIns="0" tIns="0" rIns="0" bIns="0" rtlCol="0">
              <a:noAutofit/>
            </a:bodyPr>
            <a:lstStyle/>
            <a:p>
              <a:pPr>
                <a:lnSpc>
                  <a:spcPts val="1300"/>
                </a:lnSpc>
                <a:spcBef>
                  <a:spcPts val="63"/>
                </a:spcBef>
              </a:pPr>
              <a:endParaRPr sz="1300"/>
            </a:p>
            <a:p>
              <a:pPr marL="391921" marR="395223" algn="ctr">
                <a:lnSpc>
                  <a:spcPct val="95825"/>
                </a:lnSpc>
              </a:pP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sp>
          <p:nvSpPr>
            <p:cNvPr id="29" name="object 29"/>
            <p:cNvSpPr txBox="1"/>
            <p:nvPr/>
          </p:nvSpPr>
          <p:spPr>
            <a:xfrm>
              <a:off x="4615560" y="5182488"/>
              <a:ext cx="784860" cy="647700"/>
            </a:xfrm>
            <a:prstGeom prst="rect">
              <a:avLst/>
            </a:prstGeom>
          </p:spPr>
          <p:txBody>
            <a:bodyPr wrap="square" lIns="0" tIns="0" rIns="0" bIns="0" rtlCol="0">
              <a:noAutofit/>
            </a:bodyPr>
            <a:lstStyle/>
            <a:p>
              <a:pPr>
                <a:lnSpc>
                  <a:spcPts val="1300"/>
                </a:lnSpc>
                <a:spcBef>
                  <a:spcPts val="63"/>
                </a:spcBef>
              </a:pPr>
              <a:endParaRPr sz="1300"/>
            </a:p>
            <a:p>
              <a:pPr marL="82296">
                <a:lnSpc>
                  <a:spcPct val="95825"/>
                </a:lnSpc>
              </a:pPr>
              <a:r>
                <a:rPr sz="1200" spc="0" dirty="0" smtClean="0">
                  <a:latin typeface="Times New Roman"/>
                  <a:cs typeface="Times New Roman"/>
                </a:rPr>
                <a:t>06/01</a:t>
              </a:r>
              <a:r>
                <a:rPr sz="1200" spc="4" dirty="0" smtClean="0">
                  <a:latin typeface="Times New Roman"/>
                  <a:cs typeface="Times New Roman"/>
                </a:rPr>
                <a:t>/</a:t>
              </a:r>
              <a:r>
                <a:rPr sz="1200" spc="0" dirty="0" smtClean="0">
                  <a:latin typeface="Times New Roman"/>
                  <a:cs typeface="Times New Roman"/>
                </a:rPr>
                <a:t>201</a:t>
              </a:r>
              <a:endParaRPr sz="1200">
                <a:latin typeface="Times New Roman"/>
                <a:cs typeface="Times New Roman"/>
              </a:endParaRPr>
            </a:p>
          </p:txBody>
        </p:sp>
        <p:sp>
          <p:nvSpPr>
            <p:cNvPr id="28" name="object 28"/>
            <p:cNvSpPr txBox="1"/>
            <p:nvPr/>
          </p:nvSpPr>
          <p:spPr>
            <a:xfrm>
              <a:off x="5400421" y="5182488"/>
              <a:ext cx="1280541" cy="6477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1371854" y="5830188"/>
              <a:ext cx="1484757" cy="358140"/>
            </a:xfrm>
            <a:prstGeom prst="rect">
              <a:avLst/>
            </a:prstGeom>
          </p:spPr>
          <p:txBody>
            <a:bodyPr wrap="square" lIns="0" tIns="0" rIns="0" bIns="0" rtlCol="0">
              <a:noAutofit/>
            </a:bodyPr>
            <a:lstStyle/>
            <a:p>
              <a:pPr marL="68579" marR="42064">
                <a:lnSpc>
                  <a:spcPct val="95825"/>
                </a:lnSpc>
                <a:spcBef>
                  <a:spcPts val="20"/>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        </a:t>
              </a:r>
              <a:r>
                <a:rPr sz="1200" b="1" spc="50" dirty="0" smtClean="0">
                  <a:latin typeface="Times New Roman"/>
                  <a:cs typeface="Times New Roman"/>
                </a:rPr>
                <a:t> </a:t>
              </a:r>
              <a:r>
                <a:rPr sz="1200" b="1" spc="0" dirty="0" smtClean="0">
                  <a:latin typeface="Times New Roman"/>
                  <a:cs typeface="Times New Roman"/>
                </a:rPr>
                <a:t>DEL </a:t>
              </a: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a:t>
              </a:r>
              <a:endParaRPr sz="1200">
                <a:latin typeface="Times New Roman"/>
                <a:cs typeface="Times New Roman"/>
              </a:endParaRPr>
            </a:p>
          </p:txBody>
        </p:sp>
        <p:sp>
          <p:nvSpPr>
            <p:cNvPr id="26" name="object 26"/>
            <p:cNvSpPr txBox="1"/>
            <p:nvPr/>
          </p:nvSpPr>
          <p:spPr>
            <a:xfrm>
              <a:off x="2856611" y="5830188"/>
              <a:ext cx="653796" cy="35814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3510407" y="5830188"/>
              <a:ext cx="1105153" cy="35814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4615560" y="5830188"/>
              <a:ext cx="784860" cy="35814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5400421" y="5830188"/>
              <a:ext cx="1280541" cy="35814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1371854" y="6188329"/>
              <a:ext cx="288035" cy="181356"/>
            </a:xfrm>
            <a:prstGeom prst="rect">
              <a:avLst/>
            </a:prstGeom>
          </p:spPr>
          <p:txBody>
            <a:bodyPr wrap="square" lIns="0" tIns="0" rIns="0" bIns="0" rtlCol="0">
              <a:noAutofit/>
            </a:bodyPr>
            <a:lstStyle/>
            <a:p>
              <a:pPr marL="81025" marR="82549" algn="ctr">
                <a:lnSpc>
                  <a:spcPct val="95825"/>
                </a:lnSpc>
                <a:spcBef>
                  <a:spcPts val="5"/>
                </a:spcBef>
              </a:pPr>
              <a:r>
                <a:rPr sz="1200" b="1" spc="0" dirty="0" smtClean="0">
                  <a:latin typeface="Times New Roman"/>
                  <a:cs typeface="Times New Roman"/>
                </a:rPr>
                <a:t>5</a:t>
              </a:r>
              <a:endParaRPr sz="1200">
                <a:latin typeface="Times New Roman"/>
                <a:cs typeface="Times New Roman"/>
              </a:endParaRPr>
            </a:p>
          </p:txBody>
        </p:sp>
        <p:sp>
          <p:nvSpPr>
            <p:cNvPr id="21" name="object 21"/>
            <p:cNvSpPr txBox="1"/>
            <p:nvPr/>
          </p:nvSpPr>
          <p:spPr>
            <a:xfrm>
              <a:off x="1659889" y="6188329"/>
              <a:ext cx="1196721" cy="181356"/>
            </a:xfrm>
            <a:prstGeom prst="rect">
              <a:avLst/>
            </a:prstGeom>
          </p:spPr>
          <p:txBody>
            <a:bodyPr wrap="square" lIns="0" tIns="0" rIns="0" bIns="0" rtlCol="0">
              <a:noAutofit/>
            </a:bodyPr>
            <a:lstStyle/>
            <a:p>
              <a:pPr marL="68580">
                <a:lnSpc>
                  <a:spcPct val="95825"/>
                </a:lnSpc>
                <a:spcBef>
                  <a:spcPts val="5"/>
                </a:spcBef>
              </a:pPr>
              <a:r>
                <a:rPr sz="1200" b="1" spc="0" dirty="0" smtClean="0">
                  <a:latin typeface="Times New Roman"/>
                  <a:cs typeface="Times New Roman"/>
                </a:rPr>
                <a:t>N</a:t>
              </a:r>
              <a:r>
                <a:rPr sz="1200" b="1" spc="9" dirty="0" smtClean="0">
                  <a:latin typeface="Times New Roman"/>
                  <a:cs typeface="Times New Roman"/>
                </a:rPr>
                <a:t>ó</a:t>
              </a:r>
              <a:r>
                <a:rPr sz="1200" b="1" spc="-1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a</a:t>
              </a:r>
              <a:endParaRPr sz="1200">
                <a:latin typeface="Times New Roman"/>
                <a:cs typeface="Times New Roman"/>
              </a:endParaRPr>
            </a:p>
          </p:txBody>
        </p:sp>
        <p:sp>
          <p:nvSpPr>
            <p:cNvPr id="20" name="object 20"/>
            <p:cNvSpPr txBox="1"/>
            <p:nvPr/>
          </p:nvSpPr>
          <p:spPr>
            <a:xfrm>
              <a:off x="2856611" y="6188329"/>
              <a:ext cx="653796" cy="181356"/>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3510407" y="6188329"/>
              <a:ext cx="1105153" cy="181356"/>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4615560" y="6188329"/>
              <a:ext cx="784860" cy="181356"/>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5400421" y="6188329"/>
              <a:ext cx="1280541" cy="181356"/>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371854" y="6369685"/>
              <a:ext cx="1484757" cy="356996"/>
            </a:xfrm>
            <a:prstGeom prst="rect">
              <a:avLst/>
            </a:prstGeom>
          </p:spPr>
          <p:txBody>
            <a:bodyPr wrap="square" lIns="0" tIns="0" rIns="0" bIns="0" rtlCol="0">
              <a:noAutofit/>
            </a:bodyPr>
            <a:lstStyle/>
            <a:p>
              <a:pPr marL="68579" marR="52580">
                <a:lnSpc>
                  <a:spcPct val="96016"/>
                </a:lnSpc>
                <a:spcBef>
                  <a:spcPts val="5"/>
                </a:spcBef>
              </a:pPr>
              <a:r>
                <a:rPr sz="1200" b="1" spc="-14" dirty="0" smtClean="0">
                  <a:latin typeface="Times New Roman"/>
                  <a:cs typeface="Times New Roman"/>
                </a:rPr>
                <a:t>P</a:t>
              </a:r>
              <a:r>
                <a:rPr sz="1200" b="1" spc="0" dirty="0" smtClean="0">
                  <a:latin typeface="Times New Roman"/>
                  <a:cs typeface="Times New Roman"/>
                </a:rPr>
                <a:t>ROCED</a:t>
              </a:r>
              <a:r>
                <a:rPr sz="1200" b="1" spc="9"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E</a:t>
              </a:r>
              <a:r>
                <a:rPr sz="1200" b="1" spc="0" dirty="0" smtClean="0">
                  <a:latin typeface="Times New Roman"/>
                  <a:cs typeface="Times New Roman"/>
                </a:rPr>
                <a:t>NTO S</a:t>
              </a:r>
              <a:r>
                <a:rPr sz="1200" b="1" spc="4" dirty="0" smtClean="0">
                  <a:latin typeface="Times New Roman"/>
                  <a:cs typeface="Times New Roman"/>
                </a:rPr>
                <a:t> </a:t>
              </a:r>
              <a:r>
                <a:rPr sz="1200" b="1" spc="0" dirty="0" smtClean="0">
                  <a:latin typeface="Times New Roman"/>
                  <a:cs typeface="Times New Roman"/>
                </a:rPr>
                <a:t>DE A</a:t>
              </a:r>
              <a:r>
                <a:rPr sz="1200" b="1" spc="-4" dirty="0" smtClean="0">
                  <a:latin typeface="Times New Roman"/>
                  <a:cs typeface="Times New Roman"/>
                </a:rPr>
                <a:t>U</a:t>
              </a:r>
              <a:r>
                <a:rPr sz="1200" b="1" spc="0" dirty="0" smtClean="0">
                  <a:latin typeface="Times New Roman"/>
                  <a:cs typeface="Times New Roman"/>
                </a:rPr>
                <a:t>DIT</a:t>
              </a:r>
              <a:r>
                <a:rPr sz="1200" b="1" spc="4" dirty="0" smtClean="0">
                  <a:latin typeface="Times New Roman"/>
                  <a:cs typeface="Times New Roman"/>
                </a:rPr>
                <a:t>O</a:t>
              </a:r>
              <a:r>
                <a:rPr sz="1200" b="1" spc="0" dirty="0" smtClean="0">
                  <a:latin typeface="Times New Roman"/>
                  <a:cs typeface="Times New Roman"/>
                </a:rPr>
                <a:t>RÍA</a:t>
              </a:r>
              <a:endParaRPr sz="1200">
                <a:latin typeface="Times New Roman"/>
                <a:cs typeface="Times New Roman"/>
              </a:endParaRPr>
            </a:p>
          </p:txBody>
        </p:sp>
        <p:sp>
          <p:nvSpPr>
            <p:cNvPr id="15" name="object 15"/>
            <p:cNvSpPr txBox="1"/>
            <p:nvPr/>
          </p:nvSpPr>
          <p:spPr>
            <a:xfrm>
              <a:off x="2856611" y="6369685"/>
              <a:ext cx="653796" cy="356996"/>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3510407" y="6369685"/>
              <a:ext cx="1105153" cy="356996"/>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615560" y="6369685"/>
              <a:ext cx="784860" cy="356996"/>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5400421" y="6369685"/>
              <a:ext cx="1280541" cy="356996"/>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371854" y="6726682"/>
              <a:ext cx="288035" cy="984504"/>
            </a:xfrm>
            <a:prstGeom prst="rect">
              <a:avLst/>
            </a:prstGeom>
          </p:spPr>
          <p:txBody>
            <a:bodyPr wrap="square" lIns="0" tIns="0" rIns="0" bIns="0" rtlCol="0">
              <a:noAutofit/>
            </a:bodyPr>
            <a:lstStyle/>
            <a:p>
              <a:pPr>
                <a:lnSpc>
                  <a:spcPts val="1300"/>
                </a:lnSpc>
                <a:spcBef>
                  <a:spcPts val="63"/>
                </a:spcBef>
              </a:pPr>
              <a:endParaRPr sz="1300"/>
            </a:p>
            <a:p>
              <a:pPr marL="81025" marR="82549" algn="ctr">
                <a:lnSpc>
                  <a:spcPct val="95825"/>
                </a:lnSpc>
              </a:pPr>
              <a:r>
                <a:rPr sz="1200" spc="0" dirty="0" smtClean="0">
                  <a:latin typeface="Times New Roman"/>
                  <a:cs typeface="Times New Roman"/>
                </a:rPr>
                <a:t>1</a:t>
              </a:r>
              <a:endParaRPr sz="1200">
                <a:latin typeface="Times New Roman"/>
                <a:cs typeface="Times New Roman"/>
              </a:endParaRPr>
            </a:p>
          </p:txBody>
        </p:sp>
        <p:sp>
          <p:nvSpPr>
            <p:cNvPr id="10" name="object 10"/>
            <p:cNvSpPr txBox="1"/>
            <p:nvPr/>
          </p:nvSpPr>
          <p:spPr>
            <a:xfrm>
              <a:off x="1659889" y="6726682"/>
              <a:ext cx="1196721" cy="984504"/>
            </a:xfrm>
            <a:prstGeom prst="rect">
              <a:avLst/>
            </a:prstGeom>
          </p:spPr>
          <p:txBody>
            <a:bodyPr wrap="square" lIns="0" tIns="0" rIns="0" bIns="0" rtlCol="0">
              <a:noAutofit/>
            </a:bodyPr>
            <a:lstStyle/>
            <a:p>
              <a:pPr marL="68580" marR="44352">
                <a:lnSpc>
                  <a:spcPts val="1270"/>
                </a:lnSpc>
                <a:spcBef>
                  <a:spcPts val="63"/>
                </a:spcBef>
              </a:pPr>
              <a:r>
                <a:rPr sz="1100" spc="0" dirty="0" smtClean="0">
                  <a:latin typeface="Times New Roman"/>
                  <a:cs typeface="Times New Roman"/>
                </a:rPr>
                <a:t>Sol</a:t>
              </a:r>
              <a:r>
                <a:rPr sz="1100" spc="-4" dirty="0" smtClean="0">
                  <a:latin typeface="Times New Roman"/>
                  <a:cs typeface="Times New Roman"/>
                </a:rPr>
                <a:t>i</a:t>
              </a:r>
              <a:r>
                <a:rPr sz="1100" spc="0" dirty="0" smtClean="0">
                  <a:latin typeface="Times New Roman"/>
                  <a:cs typeface="Times New Roman"/>
                </a:rPr>
                <a:t>c</a:t>
              </a:r>
              <a:r>
                <a:rPr sz="1100" spc="-4" dirty="0" smtClean="0">
                  <a:latin typeface="Times New Roman"/>
                  <a:cs typeface="Times New Roman"/>
                </a:rPr>
                <a:t>i</a:t>
              </a:r>
              <a:r>
                <a:rPr sz="1100" spc="4" dirty="0" smtClean="0">
                  <a:latin typeface="Times New Roman"/>
                  <a:cs typeface="Times New Roman"/>
                </a:rPr>
                <a:t>t</a:t>
              </a:r>
              <a:r>
                <a:rPr sz="1100" spc="0" dirty="0" smtClean="0">
                  <a:latin typeface="Times New Roman"/>
                  <a:cs typeface="Times New Roman"/>
                </a:rPr>
                <a:t>ar </a:t>
              </a:r>
              <a:r>
                <a:rPr sz="1100" spc="165" dirty="0" smtClean="0">
                  <a:latin typeface="Times New Roman"/>
                  <a:cs typeface="Times New Roman"/>
                </a:rPr>
                <a:t> </a:t>
              </a:r>
              <a:r>
                <a:rPr sz="1100" spc="4" dirty="0" smtClean="0">
                  <a:latin typeface="Times New Roman"/>
                  <a:cs typeface="Times New Roman"/>
                </a:rPr>
                <a:t>r</a:t>
              </a:r>
              <a:r>
                <a:rPr sz="1100" spc="-9" dirty="0" smtClean="0">
                  <a:latin typeface="Times New Roman"/>
                  <a:cs typeface="Times New Roman"/>
                </a:rPr>
                <a:t>o</a:t>
              </a:r>
              <a:r>
                <a:rPr sz="1100" spc="4" dirty="0" smtClean="0">
                  <a:latin typeface="Times New Roman"/>
                  <a:cs typeface="Times New Roman"/>
                </a:rPr>
                <a:t>l</a:t>
              </a:r>
              <a:r>
                <a:rPr sz="1100" spc="0" dirty="0" smtClean="0">
                  <a:latin typeface="Times New Roman"/>
                  <a:cs typeface="Times New Roman"/>
                </a:rPr>
                <a:t>es </a:t>
              </a:r>
              <a:r>
                <a:rPr sz="1100" spc="160" dirty="0" smtClean="0">
                  <a:latin typeface="Times New Roman"/>
                  <a:cs typeface="Times New Roman"/>
                </a:rPr>
                <a:t> </a:t>
              </a:r>
              <a:r>
                <a:rPr sz="1100" spc="0" dirty="0" smtClean="0">
                  <a:latin typeface="Times New Roman"/>
                  <a:cs typeface="Times New Roman"/>
                </a:rPr>
                <a:t>de pa</a:t>
              </a:r>
              <a:r>
                <a:rPr sz="1100" spc="-9" dirty="0" smtClean="0">
                  <a:latin typeface="Times New Roman"/>
                  <a:cs typeface="Times New Roman"/>
                </a:rPr>
                <a:t>g</a:t>
              </a:r>
              <a:r>
                <a:rPr sz="1100" spc="0" dirty="0" smtClean="0">
                  <a:latin typeface="Times New Roman"/>
                  <a:cs typeface="Times New Roman"/>
                </a:rPr>
                <a:t>os                 </a:t>
              </a:r>
              <a:r>
                <a:rPr sz="1100" spc="270" dirty="0" smtClean="0">
                  <a:latin typeface="Times New Roman"/>
                  <a:cs typeface="Times New Roman"/>
                </a:rPr>
                <a:t> </a:t>
              </a:r>
              <a:r>
                <a:rPr sz="1100" spc="0" dirty="0" smtClean="0">
                  <a:latin typeface="Times New Roman"/>
                  <a:cs typeface="Times New Roman"/>
                </a:rPr>
                <a:t>y</a:t>
              </a:r>
              <a:endParaRPr sz="1100">
                <a:latin typeface="Times New Roman"/>
                <a:cs typeface="Times New Roman"/>
              </a:endParaRPr>
            </a:p>
            <a:p>
              <a:pPr marL="68580">
                <a:lnSpc>
                  <a:spcPts val="1245"/>
                </a:lnSpc>
              </a:pPr>
              <a:r>
                <a:rPr sz="1100" spc="0"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a:t>
              </a:r>
              <a:r>
                <a:rPr sz="1100" spc="-9" dirty="0" smtClean="0">
                  <a:latin typeface="Times New Roman"/>
                  <a:cs typeface="Times New Roman"/>
                </a:rPr>
                <a:t>v</a:t>
              </a:r>
              <a:r>
                <a:rPr sz="1100" spc="4" dirty="0" smtClean="0">
                  <a:latin typeface="Times New Roman"/>
                  <a:cs typeface="Times New Roman"/>
                </a:rPr>
                <a:t>i</a:t>
              </a:r>
              <a:r>
                <a:rPr sz="1100" spc="0" dirty="0" smtClean="0">
                  <a:latin typeface="Times New Roman"/>
                  <a:cs typeface="Times New Roman"/>
                </a:rPr>
                <a:t>s</a:t>
              </a:r>
              <a:r>
                <a:rPr sz="1100" spc="-4" dirty="0" smtClean="0">
                  <a:latin typeface="Times New Roman"/>
                  <a:cs typeface="Times New Roman"/>
                </a:rPr>
                <a:t>i</a:t>
              </a:r>
              <a:r>
                <a:rPr sz="1100" spc="0" dirty="0" smtClean="0">
                  <a:latin typeface="Times New Roman"/>
                  <a:cs typeface="Times New Roman"/>
                </a:rPr>
                <a:t>ones       </a:t>
              </a:r>
              <a:r>
                <a:rPr sz="1100" spc="19" dirty="0" smtClean="0">
                  <a:latin typeface="Times New Roman"/>
                  <a:cs typeface="Times New Roman"/>
                </a:rPr>
                <a:t> </a:t>
              </a:r>
              <a:r>
                <a:rPr sz="1100" spc="0" dirty="0" smtClean="0">
                  <a:latin typeface="Times New Roman"/>
                  <a:cs typeface="Times New Roman"/>
                </a:rPr>
                <a:t>de</a:t>
              </a:r>
              <a:endParaRPr sz="1100">
                <a:latin typeface="Times New Roman"/>
                <a:cs typeface="Times New Roman"/>
              </a:endParaRPr>
            </a:p>
            <a:p>
              <a:pPr marL="68580" marR="42959">
                <a:lnSpc>
                  <a:spcPts val="1270"/>
                </a:lnSpc>
                <a:spcBef>
                  <a:spcPts val="6"/>
                </a:spcBef>
              </a:pPr>
              <a:r>
                <a:rPr sz="1100" spc="4" dirty="0" smtClean="0">
                  <a:latin typeface="Times New Roman"/>
                  <a:cs typeface="Times New Roman"/>
                </a:rPr>
                <a:t>t</a:t>
              </a:r>
              <a:r>
                <a:rPr sz="1100" spc="0" dirty="0" smtClean="0">
                  <a:latin typeface="Times New Roman"/>
                  <a:cs typeface="Times New Roman"/>
                </a:rPr>
                <a:t>odo   </a:t>
              </a:r>
              <a:r>
                <a:rPr sz="1100" spc="50" dirty="0" smtClean="0">
                  <a:latin typeface="Times New Roman"/>
                  <a:cs typeface="Times New Roman"/>
                </a:rPr>
                <a:t> </a:t>
              </a:r>
              <a:r>
                <a:rPr sz="1100" spc="-9" dirty="0" smtClean="0">
                  <a:latin typeface="Times New Roman"/>
                  <a:cs typeface="Times New Roman"/>
                </a:rPr>
                <a:t>e</a:t>
              </a:r>
              <a:r>
                <a:rPr sz="1100" spc="0" dirty="0" smtClean="0">
                  <a:latin typeface="Times New Roman"/>
                  <a:cs typeface="Times New Roman"/>
                </a:rPr>
                <a:t>l   </a:t>
              </a:r>
              <a:r>
                <a:rPr sz="1100" spc="54" dirty="0" smtClean="0">
                  <a:latin typeface="Times New Roman"/>
                  <a:cs typeface="Times New Roman"/>
                </a:rPr>
                <a:t> </a:t>
              </a:r>
              <a:r>
                <a:rPr sz="1100" spc="-9" dirty="0" smtClean="0">
                  <a:latin typeface="Times New Roman"/>
                  <a:cs typeface="Times New Roman"/>
                </a:rPr>
                <a:t>a</a:t>
              </a:r>
              <a:r>
                <a:rPr sz="1100" spc="0" dirty="0" smtClean="0">
                  <a:latin typeface="Times New Roman"/>
                  <a:cs typeface="Times New Roman"/>
                </a:rPr>
                <a:t>ño   </a:t>
              </a:r>
              <a:r>
                <a:rPr sz="1100" spc="59" dirty="0" smtClean="0">
                  <a:latin typeface="Times New Roman"/>
                  <a:cs typeface="Times New Roman"/>
                </a:rPr>
                <a:t> </a:t>
              </a:r>
              <a:r>
                <a:rPr sz="1100" spc="0" dirty="0" smtClean="0">
                  <a:latin typeface="Times New Roman"/>
                  <a:cs typeface="Times New Roman"/>
                </a:rPr>
                <a:t>y </a:t>
              </a:r>
              <a:r>
                <a:rPr sz="1100" spc="-9" dirty="0" smtClean="0">
                  <a:latin typeface="Times New Roman"/>
                  <a:cs typeface="Times New Roman"/>
                </a:rPr>
                <a:t>v</a:t>
              </a:r>
              <a:r>
                <a:rPr sz="1100" spc="0" dirty="0" smtClean="0">
                  <a:latin typeface="Times New Roman"/>
                  <a:cs typeface="Times New Roman"/>
                </a:rPr>
                <a:t>e</a:t>
              </a:r>
              <a:r>
                <a:rPr sz="1100" spc="4" dirty="0" smtClean="0">
                  <a:latin typeface="Times New Roman"/>
                  <a:cs typeface="Times New Roman"/>
                </a:rPr>
                <a:t>rif</a:t>
              </a:r>
              <a:r>
                <a:rPr sz="1100" spc="-4" dirty="0" smtClean="0">
                  <a:latin typeface="Times New Roman"/>
                  <a:cs typeface="Times New Roman"/>
                </a:rPr>
                <a:t>i</a:t>
              </a:r>
              <a:r>
                <a:rPr sz="1100" spc="0" dirty="0" smtClean="0">
                  <a:latin typeface="Times New Roman"/>
                  <a:cs typeface="Times New Roman"/>
                </a:rPr>
                <a:t>c</a:t>
              </a:r>
              <a:r>
                <a:rPr sz="1100" spc="-9" dirty="0" smtClean="0">
                  <a:latin typeface="Times New Roman"/>
                  <a:cs typeface="Times New Roman"/>
                </a:rPr>
                <a:t>a</a:t>
              </a:r>
              <a:r>
                <a:rPr sz="1100" spc="0" dirty="0" smtClean="0">
                  <a:latin typeface="Times New Roman"/>
                  <a:cs typeface="Times New Roman"/>
                </a:rPr>
                <a:t>r     </a:t>
              </a:r>
              <a:r>
                <a:rPr sz="1100" spc="225" dirty="0" smtClean="0">
                  <a:latin typeface="Times New Roman"/>
                  <a:cs typeface="Times New Roman"/>
                </a:rPr>
                <a:t> </a:t>
              </a:r>
              <a:r>
                <a:rPr sz="1100" spc="0" dirty="0" smtClean="0">
                  <a:latin typeface="Times New Roman"/>
                  <a:cs typeface="Times New Roman"/>
                </a:rPr>
                <a:t>c</a:t>
              </a:r>
              <a:r>
                <a:rPr sz="1100" spc="-9" dirty="0" smtClean="0">
                  <a:latin typeface="Times New Roman"/>
                  <a:cs typeface="Times New Roman"/>
                </a:rPr>
                <a:t>u</a:t>
              </a:r>
              <a:r>
                <a:rPr sz="1100" spc="0" dirty="0" smtClean="0">
                  <a:latin typeface="Times New Roman"/>
                  <a:cs typeface="Times New Roman"/>
                </a:rPr>
                <a:t>a</a:t>
              </a:r>
              <a:r>
                <a:rPr sz="1100" spc="-4" dirty="0" smtClean="0">
                  <a:latin typeface="Times New Roman"/>
                  <a:cs typeface="Times New Roman"/>
                </a:rPr>
                <a:t>l</a:t>
              </a:r>
              <a:r>
                <a:rPr sz="1100" spc="0" dirty="0" smtClean="0">
                  <a:latin typeface="Times New Roman"/>
                  <a:cs typeface="Times New Roman"/>
                </a:rPr>
                <a:t>es</a:t>
              </a:r>
              <a:endParaRPr sz="1100">
                <a:latin typeface="Times New Roman"/>
                <a:cs typeface="Times New Roman"/>
              </a:endParaRPr>
            </a:p>
            <a:p>
              <a:pPr marL="68580">
                <a:lnSpc>
                  <a:spcPts val="1350"/>
                </a:lnSpc>
                <a:spcBef>
                  <a:spcPts val="4"/>
                </a:spcBef>
              </a:pPr>
              <a:r>
                <a:rPr sz="1100" spc="4" dirty="0" smtClean="0">
                  <a:latin typeface="Times New Roman"/>
                  <a:cs typeface="Times New Roman"/>
                </a:rPr>
                <a:t>f</a:t>
              </a:r>
              <a:r>
                <a:rPr sz="1100" spc="0" dirty="0" smtClean="0">
                  <a:latin typeface="Times New Roman"/>
                  <a:cs typeface="Times New Roman"/>
                </a:rPr>
                <a:t>ue</a:t>
              </a:r>
              <a:r>
                <a:rPr sz="1100" spc="-4" dirty="0" smtClean="0">
                  <a:latin typeface="Times New Roman"/>
                  <a:cs typeface="Times New Roman"/>
                </a:rPr>
                <a:t>r</a:t>
              </a:r>
              <a:r>
                <a:rPr sz="1100" spc="0" dirty="0" smtClean="0">
                  <a:latin typeface="Times New Roman"/>
                  <a:cs typeface="Times New Roman"/>
                </a:rPr>
                <a:t>on a</a:t>
              </a:r>
              <a:r>
                <a:rPr sz="1100" spc="-9" dirty="0" smtClean="0">
                  <a:latin typeface="Times New Roman"/>
                  <a:cs typeface="Times New Roman"/>
                </a:rPr>
                <a:t>p</a:t>
              </a:r>
              <a:r>
                <a:rPr sz="1100" spc="4" dirty="0" smtClean="0">
                  <a:latin typeface="Times New Roman"/>
                  <a:cs typeface="Times New Roman"/>
                </a:rPr>
                <a:t>r</a:t>
              </a:r>
              <a:r>
                <a:rPr sz="1100" spc="0" dirty="0" smtClean="0">
                  <a:latin typeface="Times New Roman"/>
                  <a:cs typeface="Times New Roman"/>
                </a:rPr>
                <a:t>ob</a:t>
              </a:r>
              <a:r>
                <a:rPr sz="1100" spc="-9" dirty="0" smtClean="0">
                  <a:latin typeface="Times New Roman"/>
                  <a:cs typeface="Times New Roman"/>
                </a:rPr>
                <a:t>a</a:t>
              </a:r>
              <a:r>
                <a:rPr sz="1100" spc="0" dirty="0" smtClean="0">
                  <a:latin typeface="Times New Roman"/>
                  <a:cs typeface="Times New Roman"/>
                </a:rPr>
                <a:t>da</a:t>
              </a:r>
              <a:r>
                <a:rPr sz="1100" spc="9" dirty="0" smtClean="0">
                  <a:latin typeface="Times New Roman"/>
                  <a:cs typeface="Times New Roman"/>
                </a:rPr>
                <a:t>s</a:t>
              </a:r>
              <a:r>
                <a:rPr sz="1200" spc="0" dirty="0" smtClean="0">
                  <a:latin typeface="Times New Roman"/>
                  <a:cs typeface="Times New Roman"/>
                </a:rPr>
                <a:t>.</a:t>
              </a:r>
              <a:endParaRPr sz="1200">
                <a:latin typeface="Times New Roman"/>
                <a:cs typeface="Times New Roman"/>
              </a:endParaRPr>
            </a:p>
          </p:txBody>
        </p:sp>
        <p:sp>
          <p:nvSpPr>
            <p:cNvPr id="9" name="object 9"/>
            <p:cNvSpPr txBox="1"/>
            <p:nvPr/>
          </p:nvSpPr>
          <p:spPr>
            <a:xfrm>
              <a:off x="2856611" y="6726682"/>
              <a:ext cx="653796" cy="984504"/>
            </a:xfrm>
            <a:prstGeom prst="rect">
              <a:avLst/>
            </a:prstGeom>
          </p:spPr>
          <p:txBody>
            <a:bodyPr wrap="square" lIns="0" tIns="0" rIns="0" bIns="0" rtlCol="0">
              <a:noAutofit/>
            </a:bodyPr>
            <a:lstStyle/>
            <a:p>
              <a:pPr>
                <a:lnSpc>
                  <a:spcPts val="1300"/>
                </a:lnSpc>
                <a:spcBef>
                  <a:spcPts val="87"/>
                </a:spcBef>
              </a:pPr>
              <a:endParaRPr sz="1300"/>
            </a:p>
            <a:p>
              <a:pPr marL="233171" marR="184787" indent="-25907">
                <a:lnSpc>
                  <a:spcPct val="95825"/>
                </a:lnSpc>
              </a:pPr>
              <a:r>
                <a:rPr sz="1200" b="1" spc="-1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/T C7</a:t>
              </a:r>
              <a:endParaRPr sz="1200">
                <a:latin typeface="Times New Roman"/>
                <a:cs typeface="Times New Roman"/>
              </a:endParaRPr>
            </a:p>
          </p:txBody>
        </p:sp>
        <p:sp>
          <p:nvSpPr>
            <p:cNvPr id="8" name="object 8"/>
            <p:cNvSpPr txBox="1"/>
            <p:nvPr/>
          </p:nvSpPr>
          <p:spPr>
            <a:xfrm>
              <a:off x="3510407" y="6726682"/>
              <a:ext cx="1105153" cy="984504"/>
            </a:xfrm>
            <a:prstGeom prst="rect">
              <a:avLst/>
            </a:prstGeom>
          </p:spPr>
          <p:txBody>
            <a:bodyPr wrap="square" lIns="0" tIns="0" rIns="0" bIns="0" rtlCol="0">
              <a:noAutofit/>
            </a:bodyPr>
            <a:lstStyle/>
            <a:p>
              <a:pPr>
                <a:lnSpc>
                  <a:spcPts val="1300"/>
                </a:lnSpc>
                <a:spcBef>
                  <a:spcPts val="63"/>
                </a:spcBef>
              </a:pPr>
              <a:endParaRPr sz="1300"/>
            </a:p>
            <a:p>
              <a:pPr marL="391921" marR="395223" algn="ctr">
                <a:lnSpc>
                  <a:spcPct val="95825"/>
                </a:lnSpc>
              </a:pP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sp>
          <p:nvSpPr>
            <p:cNvPr id="7" name="object 7"/>
            <p:cNvSpPr txBox="1"/>
            <p:nvPr/>
          </p:nvSpPr>
          <p:spPr>
            <a:xfrm>
              <a:off x="4615560" y="6726682"/>
              <a:ext cx="784860" cy="984504"/>
            </a:xfrm>
            <a:prstGeom prst="rect">
              <a:avLst/>
            </a:prstGeom>
          </p:spPr>
          <p:txBody>
            <a:bodyPr wrap="square" lIns="0" tIns="0" rIns="0" bIns="0" rtlCol="0">
              <a:noAutofit/>
            </a:bodyPr>
            <a:lstStyle/>
            <a:p>
              <a:pPr>
                <a:lnSpc>
                  <a:spcPts val="1300"/>
                </a:lnSpc>
                <a:spcBef>
                  <a:spcPts val="63"/>
                </a:spcBef>
              </a:pPr>
              <a:endParaRPr sz="1300"/>
            </a:p>
            <a:p>
              <a:pPr marL="82296">
                <a:lnSpc>
                  <a:spcPct val="95825"/>
                </a:lnSpc>
              </a:pPr>
              <a:r>
                <a:rPr sz="1200" spc="0" dirty="0" smtClean="0">
                  <a:latin typeface="Times New Roman"/>
                  <a:cs typeface="Times New Roman"/>
                </a:rPr>
                <a:t>07/01</a:t>
              </a:r>
              <a:r>
                <a:rPr sz="1200" spc="4" dirty="0" smtClean="0">
                  <a:latin typeface="Times New Roman"/>
                  <a:cs typeface="Times New Roman"/>
                </a:rPr>
                <a:t>/</a:t>
              </a:r>
              <a:r>
                <a:rPr sz="1200" spc="0" dirty="0" smtClean="0">
                  <a:latin typeface="Times New Roman"/>
                  <a:cs typeface="Times New Roman"/>
                </a:rPr>
                <a:t>201</a:t>
              </a:r>
              <a:endParaRPr sz="1200">
                <a:latin typeface="Times New Roman"/>
                <a:cs typeface="Times New Roman"/>
              </a:endParaRPr>
            </a:p>
          </p:txBody>
        </p:sp>
        <p:sp>
          <p:nvSpPr>
            <p:cNvPr id="6" name="object 6"/>
            <p:cNvSpPr txBox="1"/>
            <p:nvPr/>
          </p:nvSpPr>
          <p:spPr>
            <a:xfrm>
              <a:off x="5400421" y="6726682"/>
              <a:ext cx="1280541" cy="984504"/>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371854" y="7711186"/>
              <a:ext cx="2973450"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4345305" y="7711186"/>
              <a:ext cx="2335657" cy="181356"/>
            </a:xfrm>
            <a:prstGeom prst="rect">
              <a:avLst/>
            </a:prstGeom>
          </p:spPr>
          <p:txBody>
            <a:bodyPr wrap="square" lIns="0" tIns="0" rIns="0" bIns="0" rtlCol="0">
              <a:noAutofit/>
            </a:bodyPr>
            <a:lstStyle/>
            <a:p>
              <a:pPr marL="536956">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21/12</a:t>
              </a:r>
              <a:r>
                <a:rPr sz="1200" spc="4" dirty="0" smtClean="0">
                  <a:latin typeface="Times New Roman"/>
                  <a:cs typeface="Times New Roman"/>
                </a:rPr>
                <a:t>/</a:t>
              </a:r>
              <a:r>
                <a:rPr sz="1200" spc="0" dirty="0" smtClean="0">
                  <a:latin typeface="Times New Roman"/>
                  <a:cs typeface="Times New Roman"/>
                </a:rPr>
                <a:t>2</a:t>
              </a:r>
              <a:r>
                <a:rPr sz="1200" spc="9" dirty="0" smtClean="0">
                  <a:latin typeface="Times New Roman"/>
                  <a:cs typeface="Times New Roman"/>
                </a:rPr>
                <a:t>0</a:t>
              </a:r>
              <a:r>
                <a:rPr sz="1200" spc="0" dirty="0" smtClean="0">
                  <a:latin typeface="Times New Roman"/>
                  <a:cs typeface="Times New Roman"/>
                </a:rPr>
                <a:t>13</a:t>
              </a:r>
              <a:endParaRPr sz="1200">
                <a:latin typeface="Times New Roman"/>
                <a:cs typeface="Times New Roman"/>
              </a:endParaRPr>
            </a:p>
          </p:txBody>
        </p:sp>
        <p:sp>
          <p:nvSpPr>
            <p:cNvPr id="3" name="object 3"/>
            <p:cNvSpPr txBox="1"/>
            <p:nvPr/>
          </p:nvSpPr>
          <p:spPr>
            <a:xfrm>
              <a:off x="1371854" y="7892542"/>
              <a:ext cx="2973450" cy="182879"/>
            </a:xfrm>
            <a:prstGeom prst="rect">
              <a:avLst/>
            </a:prstGeom>
          </p:spPr>
          <p:txBody>
            <a:bodyPr wrap="square" lIns="0" tIns="0" rIns="0" bIns="0" rtlCol="0">
              <a:noAutofit/>
            </a:bodyPr>
            <a:lstStyle/>
            <a:p>
              <a:pPr marL="68579">
                <a:lnSpc>
                  <a:spcPts val="1365"/>
                </a:lnSpc>
                <a:spcBef>
                  <a:spcPts val="68"/>
                </a:spcBef>
              </a:pPr>
              <a:r>
                <a:rPr sz="1200" b="1" spc="4" dirty="0" smtClean="0">
                  <a:latin typeface="Times New Roman"/>
                  <a:cs typeface="Times New Roman"/>
                </a:rPr>
                <a:t>S</a:t>
              </a:r>
              <a:r>
                <a:rPr sz="1200" b="1" spc="0" dirty="0" smtClean="0">
                  <a:latin typeface="Times New Roman"/>
                  <a:cs typeface="Times New Roman"/>
                </a:rPr>
                <a:t>U</a:t>
              </a:r>
              <a:r>
                <a:rPr sz="1200" b="1" spc="-14" dirty="0" smtClean="0">
                  <a:latin typeface="Times New Roman"/>
                  <a:cs typeface="Times New Roman"/>
                </a:rPr>
                <a:t>P</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4345305" y="7892542"/>
              <a:ext cx="2335657" cy="182879"/>
            </a:xfrm>
            <a:prstGeom prst="rect">
              <a:avLst/>
            </a:prstGeom>
          </p:spPr>
          <p:txBody>
            <a:bodyPr wrap="square" lIns="0" tIns="0" rIns="0" bIns="0" rtlCol="0">
              <a:noAutofit/>
            </a:bodyPr>
            <a:lstStyle/>
            <a:p>
              <a:pPr marL="544576">
                <a:lnSpc>
                  <a:spcPts val="1365"/>
                </a:lnSpc>
                <a:spcBef>
                  <a:spcPts val="68"/>
                </a:spcBef>
              </a:pPr>
              <a:r>
                <a:rPr sz="1200" b="1" spc="-14" dirty="0" smtClean="0">
                  <a:latin typeface="Times New Roman"/>
                  <a:cs typeface="Times New Roman"/>
                </a:rPr>
                <a:t>F</a:t>
              </a:r>
              <a:r>
                <a:rPr sz="1200" b="1" spc="14" dirty="0" smtClean="0">
                  <a:latin typeface="Times New Roman"/>
                  <a:cs typeface="Times New Roman"/>
                </a:rPr>
                <a:t>E</a:t>
              </a:r>
              <a:r>
                <a:rPr sz="1200" b="1" spc="0" dirty="0" smtClean="0">
                  <a:latin typeface="Times New Roman"/>
                  <a:cs typeface="Times New Roman"/>
                </a:rPr>
                <a:t>CHA:</a:t>
              </a:r>
              <a:r>
                <a:rPr sz="1200" b="1" spc="-4" dirty="0" smtClean="0">
                  <a:latin typeface="Times New Roman"/>
                  <a:cs typeface="Times New Roman"/>
                </a:rPr>
                <a:t> </a:t>
              </a:r>
              <a:r>
                <a:rPr sz="1200" spc="0" dirty="0" smtClean="0">
                  <a:latin typeface="Times New Roman"/>
                  <a:cs typeface="Times New Roman"/>
                </a:rPr>
                <a:t>21/12</a:t>
              </a:r>
              <a:r>
                <a:rPr sz="1200" spc="4" dirty="0" smtClean="0">
                  <a:latin typeface="Times New Roman"/>
                  <a:cs typeface="Times New Roman"/>
                </a:rPr>
                <a:t>/</a:t>
              </a:r>
              <a:r>
                <a:rPr sz="1200" spc="0" dirty="0" smtClean="0">
                  <a:latin typeface="Times New Roman"/>
                  <a:cs typeface="Times New Roman"/>
                </a:rPr>
                <a:t>2013</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55 Grupo"/>
          <p:cNvGrpSpPr/>
          <p:nvPr/>
        </p:nvGrpSpPr>
        <p:grpSpPr>
          <a:xfrm>
            <a:off x="2328824" y="804404"/>
            <a:ext cx="5461508" cy="8163573"/>
            <a:chOff x="1371854" y="900937"/>
            <a:chExt cx="5461508" cy="8163573"/>
          </a:xfrm>
        </p:grpSpPr>
        <p:sp>
          <p:nvSpPr>
            <p:cNvPr id="28" name="object 28"/>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29" name="object 29"/>
            <p:cNvSpPr/>
            <p:nvPr/>
          </p:nvSpPr>
          <p:spPr>
            <a:xfrm>
              <a:off x="1374902" y="1961642"/>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5772277" y="1961642"/>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31" name="object 31"/>
            <p:cNvSpPr/>
            <p:nvPr/>
          </p:nvSpPr>
          <p:spPr>
            <a:xfrm>
              <a:off x="5769228" y="1958594"/>
              <a:ext cx="0" cy="362711"/>
            </a:xfrm>
            <a:custGeom>
              <a:avLst/>
              <a:gdLst/>
              <a:ahLst/>
              <a:cxnLst/>
              <a:rect l="l" t="t" r="r" b="b"/>
              <a:pathLst>
                <a:path h="362711">
                  <a:moveTo>
                    <a:pt x="0" y="0"/>
                  </a:moveTo>
                  <a:lnTo>
                    <a:pt x="0" y="362711"/>
                  </a:lnTo>
                </a:path>
              </a:pathLst>
            </a:custGeom>
            <a:ln w="7365">
              <a:solidFill>
                <a:srgbClr val="000000"/>
              </a:solidFill>
            </a:ln>
          </p:spPr>
          <p:txBody>
            <a:bodyPr wrap="square" lIns="0" tIns="0" rIns="0" bIns="0" rtlCol="0">
              <a:noAutofit/>
            </a:bodyPr>
            <a:lstStyle/>
            <a:p>
              <a:endParaRPr/>
            </a:p>
          </p:txBody>
        </p:sp>
        <p:sp>
          <p:nvSpPr>
            <p:cNvPr id="32" name="object 32"/>
            <p:cNvSpPr/>
            <p:nvPr/>
          </p:nvSpPr>
          <p:spPr>
            <a:xfrm>
              <a:off x="1374902" y="2318257"/>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5772277" y="2318257"/>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1374902" y="2674874"/>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5772277" y="2674874"/>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36" name="object 36"/>
            <p:cNvSpPr/>
            <p:nvPr/>
          </p:nvSpPr>
          <p:spPr>
            <a:xfrm>
              <a:off x="1374902" y="3031871"/>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5772277" y="3031871"/>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38" name="object 38"/>
            <p:cNvSpPr/>
            <p:nvPr/>
          </p:nvSpPr>
          <p:spPr>
            <a:xfrm>
              <a:off x="1374902" y="3740530"/>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39" name="object 39"/>
            <p:cNvSpPr/>
            <p:nvPr/>
          </p:nvSpPr>
          <p:spPr>
            <a:xfrm>
              <a:off x="5772277" y="3740530"/>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1374902" y="3921886"/>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1374902" y="6381876"/>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42" name="object 42"/>
            <p:cNvSpPr/>
            <p:nvPr/>
          </p:nvSpPr>
          <p:spPr>
            <a:xfrm>
              <a:off x="5772277" y="6381876"/>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43" name="object 43"/>
            <p:cNvSpPr/>
            <p:nvPr/>
          </p:nvSpPr>
          <p:spPr>
            <a:xfrm>
              <a:off x="1374902" y="6563613"/>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44" name="object 44"/>
            <p:cNvSpPr/>
            <p:nvPr/>
          </p:nvSpPr>
          <p:spPr>
            <a:xfrm>
              <a:off x="5772277" y="6563613"/>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45" name="object 45"/>
            <p:cNvSpPr/>
            <p:nvPr/>
          </p:nvSpPr>
          <p:spPr>
            <a:xfrm>
              <a:off x="5769228" y="2671826"/>
              <a:ext cx="0" cy="6027165"/>
            </a:xfrm>
            <a:custGeom>
              <a:avLst/>
              <a:gdLst/>
              <a:ahLst/>
              <a:cxnLst/>
              <a:rect l="l" t="t" r="r" b="b"/>
              <a:pathLst>
                <a:path h="6027165">
                  <a:moveTo>
                    <a:pt x="0" y="0"/>
                  </a:moveTo>
                  <a:lnTo>
                    <a:pt x="0" y="6027165"/>
                  </a:lnTo>
                </a:path>
              </a:pathLst>
            </a:custGeom>
            <a:ln w="7365">
              <a:solidFill>
                <a:srgbClr val="000000"/>
              </a:solidFill>
            </a:ln>
          </p:spPr>
          <p:txBody>
            <a:bodyPr wrap="square" lIns="0" tIns="0" rIns="0" bIns="0" rtlCol="0">
              <a:noAutofit/>
            </a:bodyPr>
            <a:lstStyle/>
            <a:p>
              <a:endParaRPr/>
            </a:p>
          </p:txBody>
        </p:sp>
        <p:sp>
          <p:nvSpPr>
            <p:cNvPr id="46" name="object 46"/>
            <p:cNvSpPr/>
            <p:nvPr/>
          </p:nvSpPr>
          <p:spPr>
            <a:xfrm>
              <a:off x="1374902" y="8695943"/>
              <a:ext cx="4391279" cy="0"/>
            </a:xfrm>
            <a:custGeom>
              <a:avLst/>
              <a:gdLst/>
              <a:ahLst/>
              <a:cxnLst/>
              <a:rect l="l" t="t" r="r" b="b"/>
              <a:pathLst>
                <a:path w="4391279">
                  <a:moveTo>
                    <a:pt x="0" y="0"/>
                  </a:moveTo>
                  <a:lnTo>
                    <a:pt x="4391279"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5772277" y="8695943"/>
              <a:ext cx="1057960" cy="0"/>
            </a:xfrm>
            <a:custGeom>
              <a:avLst/>
              <a:gdLst/>
              <a:ahLst/>
              <a:cxnLst/>
              <a:rect l="l" t="t" r="r" b="b"/>
              <a:pathLst>
                <a:path w="1057960">
                  <a:moveTo>
                    <a:pt x="0" y="0"/>
                  </a:moveTo>
                  <a:lnTo>
                    <a:pt x="1057960" y="0"/>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1374902" y="8877300"/>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49" name="object 49"/>
            <p:cNvSpPr/>
            <p:nvPr/>
          </p:nvSpPr>
          <p:spPr>
            <a:xfrm>
              <a:off x="1371854" y="900937"/>
              <a:ext cx="0" cy="8160765"/>
            </a:xfrm>
            <a:custGeom>
              <a:avLst/>
              <a:gdLst/>
              <a:ahLst/>
              <a:cxnLst/>
              <a:rect l="l" t="t" r="r" b="b"/>
              <a:pathLst>
                <a:path h="8160765">
                  <a:moveTo>
                    <a:pt x="0" y="0"/>
                  </a:moveTo>
                  <a:lnTo>
                    <a:pt x="0" y="8160765"/>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1374902" y="905865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51" name="object 51"/>
            <p:cNvSpPr/>
            <p:nvPr/>
          </p:nvSpPr>
          <p:spPr>
            <a:xfrm>
              <a:off x="6833362" y="900937"/>
              <a:ext cx="0" cy="8160766"/>
            </a:xfrm>
            <a:custGeom>
              <a:avLst/>
              <a:gdLst/>
              <a:ahLst/>
              <a:cxnLst/>
              <a:rect l="l" t="t" r="r" b="b"/>
              <a:pathLst>
                <a:path h="8160766">
                  <a:moveTo>
                    <a:pt x="0" y="0"/>
                  </a:moveTo>
                  <a:lnTo>
                    <a:pt x="0" y="8160766"/>
                  </a:lnTo>
                </a:path>
              </a:pathLst>
            </a:custGeom>
            <a:ln w="7366">
              <a:solidFill>
                <a:srgbClr val="000000"/>
              </a:solidFill>
            </a:ln>
          </p:spPr>
          <p:txBody>
            <a:bodyPr wrap="square" lIns="0" tIns="0" rIns="0" bIns="0" rtlCol="0">
              <a:noAutofit/>
            </a:bodyPr>
            <a:lstStyle/>
            <a:p>
              <a:endParaRPr/>
            </a:p>
          </p:txBody>
        </p:sp>
        <p:sp>
          <p:nvSpPr>
            <p:cNvPr id="52" name="object 52"/>
            <p:cNvSpPr/>
            <p:nvPr/>
          </p:nvSpPr>
          <p:spPr>
            <a:xfrm>
              <a:off x="1409700" y="923925"/>
              <a:ext cx="923925" cy="447675"/>
            </a:xfrm>
            <a:prstGeom prst="rect">
              <a:avLst/>
            </a:prstGeom>
            <a:blipFill>
              <a:blip r:embed="rId2" cstate="print"/>
              <a:stretch>
                <a:fillRect/>
              </a:stretch>
            </a:blipFill>
          </p:spPr>
          <p:txBody>
            <a:bodyPr wrap="square" lIns="0" tIns="0" rIns="0" bIns="0" rtlCol="0">
              <a:noAutofit/>
            </a:bodyPr>
            <a:lstStyle/>
            <a:p>
              <a:endParaRPr/>
            </a:p>
          </p:txBody>
        </p:sp>
        <p:sp>
          <p:nvSpPr>
            <p:cNvPr id="53" name="object 53"/>
            <p:cNvSpPr/>
            <p:nvPr/>
          </p:nvSpPr>
          <p:spPr>
            <a:xfrm>
              <a:off x="6079490" y="937895"/>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54" name="object 54"/>
            <p:cNvSpPr/>
            <p:nvPr/>
          </p:nvSpPr>
          <p:spPr>
            <a:xfrm>
              <a:off x="6083808" y="987551"/>
              <a:ext cx="688847" cy="560831"/>
            </a:xfrm>
            <a:prstGeom prst="rect">
              <a:avLst/>
            </a:prstGeom>
            <a:blipFill>
              <a:blip r:embed="rId3" cstate="print"/>
              <a:stretch>
                <a:fillRect/>
              </a:stretch>
            </a:blipFill>
          </p:spPr>
          <p:txBody>
            <a:bodyPr wrap="square" lIns="0" tIns="0" rIns="0" bIns="0" rtlCol="0">
              <a:noAutofit/>
            </a:bodyPr>
            <a:lstStyle/>
            <a:p>
              <a:endParaRPr/>
            </a:p>
          </p:txBody>
        </p:sp>
        <p:sp>
          <p:nvSpPr>
            <p:cNvPr id="55" name="object 55"/>
            <p:cNvSpPr/>
            <p:nvPr/>
          </p:nvSpPr>
          <p:spPr>
            <a:xfrm>
              <a:off x="4345305" y="8709533"/>
              <a:ext cx="0" cy="354977"/>
            </a:xfrm>
            <a:custGeom>
              <a:avLst/>
              <a:gdLst/>
              <a:ahLst/>
              <a:cxnLst/>
              <a:rect l="l" t="t" r="r" b="b"/>
              <a:pathLst>
                <a:path h="354977">
                  <a:moveTo>
                    <a:pt x="0" y="0"/>
                  </a:moveTo>
                  <a:lnTo>
                    <a:pt x="0" y="354977"/>
                  </a:lnTo>
                </a:path>
              </a:pathLst>
            </a:custGeom>
            <a:ln w="9525">
              <a:solidFill>
                <a:srgbClr val="000000"/>
              </a:solidFill>
            </a:ln>
          </p:spPr>
          <p:txBody>
            <a:bodyPr wrap="square" lIns="0" tIns="0" rIns="0" bIns="0" rtlCol="0">
              <a:noAutofit/>
            </a:bodyPr>
            <a:lstStyle/>
            <a:p>
              <a:endParaRPr/>
            </a:p>
          </p:txBody>
        </p:sp>
        <p:sp>
          <p:nvSpPr>
            <p:cNvPr id="27" name="object 27"/>
            <p:cNvSpPr/>
            <p:nvPr/>
          </p:nvSpPr>
          <p:spPr>
            <a:xfrm>
              <a:off x="1606550" y="7117587"/>
              <a:ext cx="3927983" cy="0"/>
            </a:xfrm>
            <a:custGeom>
              <a:avLst/>
              <a:gdLst/>
              <a:ahLst/>
              <a:cxnLst/>
              <a:rect l="l" t="t" r="r" b="b"/>
              <a:pathLst>
                <a:path w="3927983">
                  <a:moveTo>
                    <a:pt x="0" y="0"/>
                  </a:moveTo>
                  <a:lnTo>
                    <a:pt x="3927983" y="0"/>
                  </a:lnTo>
                </a:path>
              </a:pathLst>
            </a:custGeom>
            <a:ln w="11938">
              <a:solidFill>
                <a:srgbClr val="000000"/>
              </a:solidFill>
            </a:ln>
          </p:spPr>
          <p:txBody>
            <a:bodyPr wrap="square" lIns="0" tIns="0" rIns="0" bIns="0" rtlCol="0">
              <a:noAutofit/>
            </a:bodyPr>
            <a:lstStyle/>
            <a:p>
              <a:endParaRPr/>
            </a:p>
          </p:txBody>
        </p:sp>
        <p:sp>
          <p:nvSpPr>
            <p:cNvPr id="26" name="object 26"/>
            <p:cNvSpPr/>
            <p:nvPr/>
          </p:nvSpPr>
          <p:spPr>
            <a:xfrm>
              <a:off x="2961767" y="7843011"/>
              <a:ext cx="252983" cy="0"/>
            </a:xfrm>
            <a:custGeom>
              <a:avLst/>
              <a:gdLst/>
              <a:ahLst/>
              <a:cxnLst/>
              <a:rect l="l" t="t" r="r" b="b"/>
              <a:pathLst>
                <a:path w="252983">
                  <a:moveTo>
                    <a:pt x="0" y="0"/>
                  </a:moveTo>
                  <a:lnTo>
                    <a:pt x="252983" y="0"/>
                  </a:lnTo>
                </a:path>
              </a:pathLst>
            </a:custGeom>
            <a:ln w="11938">
              <a:solidFill>
                <a:srgbClr val="000000"/>
              </a:solidFill>
            </a:ln>
          </p:spPr>
          <p:txBody>
            <a:bodyPr wrap="square" lIns="0" tIns="0" rIns="0" bIns="0" rtlCol="0">
              <a:noAutofit/>
            </a:bodyPr>
            <a:lstStyle/>
            <a:p>
              <a:endParaRPr/>
            </a:p>
          </p:txBody>
        </p:sp>
        <p:sp>
          <p:nvSpPr>
            <p:cNvPr id="25" name="object 25"/>
            <p:cNvSpPr txBox="1"/>
            <p:nvPr/>
          </p:nvSpPr>
          <p:spPr>
            <a:xfrm>
              <a:off x="2409190" y="108716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24" name="object 24"/>
            <p:cNvSpPr txBox="1"/>
            <p:nvPr/>
          </p:nvSpPr>
          <p:spPr>
            <a:xfrm>
              <a:off x="2688463" y="1437689"/>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23" name="object 23"/>
            <p:cNvSpPr txBox="1"/>
            <p:nvPr/>
          </p:nvSpPr>
          <p:spPr>
            <a:xfrm>
              <a:off x="6079490" y="937895"/>
              <a:ext cx="697864" cy="660400"/>
            </a:xfrm>
            <a:prstGeom prst="rect">
              <a:avLst/>
            </a:prstGeom>
          </p:spPr>
          <p:txBody>
            <a:bodyPr wrap="square" lIns="0" tIns="0" rIns="0" bIns="0" rtlCol="0">
              <a:noAutofit/>
            </a:bodyPr>
            <a:lstStyle/>
            <a:p>
              <a:pPr>
                <a:lnSpc>
                  <a:spcPts val="700"/>
                </a:lnSpc>
                <a:spcBef>
                  <a:spcPts val="21"/>
                </a:spcBef>
              </a:pPr>
              <a:endParaRPr sz="700"/>
            </a:p>
            <a:p>
              <a:pPr marL="224688" marR="221885" algn="ctr">
                <a:lnSpc>
                  <a:spcPct val="101725"/>
                </a:lnSpc>
                <a:spcBef>
                  <a:spcPts val="1000"/>
                </a:spcBef>
              </a:pPr>
              <a:r>
                <a:rPr sz="1100" b="1" spc="0" dirty="0" smtClean="0">
                  <a:solidFill>
                    <a:srgbClr val="FF0000"/>
                  </a:solidFill>
                  <a:latin typeface="Calibri"/>
                  <a:cs typeface="Calibri"/>
                </a:rPr>
                <a:t>P</a:t>
              </a:r>
              <a:r>
                <a:rPr sz="1100" b="1" spc="4" dirty="0" smtClean="0">
                  <a:solidFill>
                    <a:srgbClr val="FF0000"/>
                  </a:solidFill>
                  <a:latin typeface="Calibri"/>
                  <a:cs typeface="Calibri"/>
                </a:rPr>
                <a:t>/</a:t>
              </a:r>
              <a:r>
                <a:rPr sz="1100" b="1" spc="0" dirty="0" smtClean="0">
                  <a:solidFill>
                    <a:srgbClr val="FF0000"/>
                  </a:solidFill>
                  <a:latin typeface="Calibri"/>
                  <a:cs typeface="Calibri"/>
                </a:rPr>
                <a:t>T</a:t>
              </a:r>
              <a:endParaRPr sz="1100">
                <a:latin typeface="Calibri"/>
                <a:cs typeface="Calibri"/>
              </a:endParaRPr>
            </a:p>
          </p:txBody>
        </p:sp>
        <p:sp>
          <p:nvSpPr>
            <p:cNvPr id="22" name="object 22"/>
            <p:cNvSpPr txBox="1"/>
            <p:nvPr/>
          </p:nvSpPr>
          <p:spPr>
            <a:xfrm>
              <a:off x="1371854" y="903985"/>
              <a:ext cx="5461508" cy="1057656"/>
            </a:xfrm>
            <a:prstGeom prst="rect">
              <a:avLst/>
            </a:prstGeom>
          </p:spPr>
          <p:txBody>
            <a:bodyPr wrap="square" lIns="0" tIns="0" rIns="0" bIns="0" rtlCol="0">
              <a:noAutofit/>
            </a:bodyPr>
            <a:lstStyle/>
            <a:p>
              <a:pPr marL="1414652">
                <a:lnSpc>
                  <a:spcPts val="1384"/>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94" dirty="0" smtClean="0">
                  <a:latin typeface="Times New Roman"/>
                  <a:cs typeface="Times New Roman"/>
                </a:rPr>
                <a:t> </a:t>
              </a:r>
              <a:r>
                <a:rPr sz="1650" b="1" spc="0" baseline="-27306" dirty="0" smtClean="0">
                  <a:latin typeface="Calibri"/>
                  <a:cs typeface="Calibri"/>
                </a:rPr>
                <a:t>REF.</a:t>
              </a:r>
              <a:endParaRPr sz="1100">
                <a:latin typeface="Calibri"/>
                <a:cs typeface="Calibri"/>
              </a:endParaRPr>
            </a:p>
            <a:p>
              <a:pPr marL="1993772">
                <a:lnSpc>
                  <a:spcPts val="1384"/>
                </a:lnSpc>
                <a:spcBef>
                  <a:spcPts val="1344"/>
                </a:spcBef>
              </a:pPr>
              <a:r>
                <a:rPr sz="1200" b="1" spc="-14" dirty="0" smtClean="0">
                  <a:latin typeface="Times New Roman"/>
                  <a:cs typeface="Times New Roman"/>
                </a:rPr>
                <a:t>P</a:t>
              </a:r>
              <a:r>
                <a:rPr sz="1200" b="1" spc="9" dirty="0" smtClean="0">
                  <a:latin typeface="Times New Roman"/>
                  <a:cs typeface="Times New Roman"/>
                </a:rPr>
                <a:t>A</a:t>
              </a:r>
              <a:r>
                <a:rPr sz="1200" b="1" spc="-14" dirty="0" smtClean="0">
                  <a:latin typeface="Times New Roman"/>
                  <a:cs typeface="Times New Roman"/>
                </a:rPr>
                <a:t>P</a:t>
              </a:r>
              <a:r>
                <a:rPr sz="1200" b="1" spc="0" dirty="0" smtClean="0">
                  <a:latin typeface="Times New Roman"/>
                  <a:cs typeface="Times New Roman"/>
                </a:rPr>
                <a:t>ELES</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BAJO                             </a:t>
              </a:r>
              <a:r>
                <a:rPr sz="1200" b="1" spc="240" dirty="0" smtClean="0">
                  <a:latin typeface="Times New Roman"/>
                  <a:cs typeface="Times New Roman"/>
                </a:rPr>
                <a:t> </a:t>
              </a:r>
              <a:r>
                <a:rPr sz="1650" b="1" spc="4" baseline="-24824" dirty="0" smtClean="0">
                  <a:solidFill>
                    <a:srgbClr val="FF0000"/>
                  </a:solidFill>
                  <a:latin typeface="Calibri"/>
                  <a:cs typeface="Calibri"/>
                </a:rPr>
                <a:t>C</a:t>
              </a:r>
              <a:r>
                <a:rPr sz="1650" b="1" spc="0" baseline="-24824" dirty="0" smtClean="0">
                  <a:solidFill>
                    <a:srgbClr val="FF0000"/>
                  </a:solidFill>
                  <a:latin typeface="Calibri"/>
                  <a:cs typeface="Calibri"/>
                </a:rPr>
                <a:t>4</a:t>
              </a:r>
              <a:r>
                <a:rPr sz="1650" b="1" spc="-4" baseline="-24824" dirty="0" smtClean="0">
                  <a:solidFill>
                    <a:srgbClr val="FF0000"/>
                  </a:solidFill>
                  <a:latin typeface="Calibri"/>
                  <a:cs typeface="Calibri"/>
                </a:rPr>
                <a:t> </a:t>
              </a:r>
              <a:r>
                <a:rPr sz="1650" b="1" spc="4" baseline="-24824" dirty="0" smtClean="0">
                  <a:solidFill>
                    <a:srgbClr val="FF0000"/>
                  </a:solidFill>
                  <a:latin typeface="Calibri"/>
                  <a:cs typeface="Calibri"/>
                </a:rPr>
                <a:t>1</a:t>
              </a:r>
              <a:r>
                <a:rPr sz="1650" b="1" spc="-4" baseline="-24824" dirty="0" smtClean="0">
                  <a:solidFill>
                    <a:srgbClr val="FF0000"/>
                  </a:solidFill>
                  <a:latin typeface="Calibri"/>
                  <a:cs typeface="Calibri"/>
                </a:rPr>
                <a:t>/</a:t>
              </a:r>
              <a:r>
                <a:rPr sz="1650" b="1" spc="0" baseline="-24824" dirty="0" smtClean="0">
                  <a:solidFill>
                    <a:srgbClr val="FF0000"/>
                  </a:solidFill>
                  <a:latin typeface="Calibri"/>
                  <a:cs typeface="Calibri"/>
                </a:rPr>
                <a:t>2</a:t>
              </a:r>
              <a:endParaRPr sz="1100">
                <a:latin typeface="Calibri"/>
                <a:cs typeface="Calibri"/>
              </a:endParaRPr>
            </a:p>
            <a:p>
              <a:pPr marL="1120139">
                <a:lnSpc>
                  <a:spcPct val="95825"/>
                </a:lnSpc>
                <a:spcBef>
                  <a:spcPts val="1344"/>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21" name="object 21"/>
            <p:cNvSpPr txBox="1"/>
            <p:nvPr/>
          </p:nvSpPr>
          <p:spPr>
            <a:xfrm>
              <a:off x="1371854" y="1961642"/>
              <a:ext cx="4397374" cy="356615"/>
            </a:xfrm>
            <a:prstGeom prst="rect">
              <a:avLst/>
            </a:prstGeom>
          </p:spPr>
          <p:txBody>
            <a:bodyPr wrap="square" lIns="0" tIns="0" rIns="0" bIns="0" rtlCol="0">
              <a:noAutofit/>
            </a:bodyPr>
            <a:lstStyle/>
            <a:p>
              <a:pPr marL="1643506" marR="1646580" algn="ctr">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N° 2</a:t>
              </a:r>
              <a:endParaRPr sz="1200">
                <a:latin typeface="Times New Roman"/>
                <a:cs typeface="Times New Roman"/>
              </a:endParaRPr>
            </a:p>
          </p:txBody>
        </p:sp>
        <p:sp>
          <p:nvSpPr>
            <p:cNvPr id="20" name="object 20"/>
            <p:cNvSpPr txBox="1"/>
            <p:nvPr/>
          </p:nvSpPr>
          <p:spPr>
            <a:xfrm>
              <a:off x="5769228" y="1961642"/>
              <a:ext cx="1064133" cy="356615"/>
            </a:xfrm>
            <a:prstGeom prst="rect">
              <a:avLst/>
            </a:prstGeom>
          </p:spPr>
          <p:txBody>
            <a:bodyPr wrap="square" lIns="0" tIns="0" rIns="0" bIns="0" rtlCol="0">
              <a:noAutofit/>
            </a:bodyPr>
            <a:lstStyle/>
            <a:p>
              <a:pPr marL="88392">
                <a:lnSpc>
                  <a:spcPct val="95825"/>
                </a:lnSpc>
                <a:spcBef>
                  <a:spcPts val="15"/>
                </a:spcBef>
              </a:pPr>
              <a:r>
                <a:rPr sz="1100" b="1" spc="4" dirty="0" smtClean="0">
                  <a:latin typeface="Times New Roman"/>
                  <a:cs typeface="Times New Roman"/>
                </a:rPr>
                <a:t>H</a:t>
              </a:r>
              <a:r>
                <a:rPr sz="1100" b="1" spc="-4" dirty="0" smtClean="0">
                  <a:latin typeface="Times New Roman"/>
                  <a:cs typeface="Times New Roman"/>
                </a:rPr>
                <a:t>ALLA</a:t>
              </a:r>
              <a:r>
                <a:rPr sz="1100" b="1" spc="-14" dirty="0" smtClean="0">
                  <a:latin typeface="Times New Roman"/>
                  <a:cs typeface="Times New Roman"/>
                </a:rPr>
                <a:t>Z</a:t>
              </a:r>
              <a:r>
                <a:rPr sz="1100" b="1" spc="-4" dirty="0" smtClean="0">
                  <a:latin typeface="Times New Roman"/>
                  <a:cs typeface="Times New Roman"/>
                </a:rPr>
                <a:t>G</a:t>
              </a:r>
              <a:r>
                <a:rPr sz="1100" b="1" spc="4" dirty="0" smtClean="0">
                  <a:latin typeface="Times New Roman"/>
                  <a:cs typeface="Times New Roman"/>
                </a:rPr>
                <a:t>O</a:t>
              </a:r>
              <a:r>
                <a:rPr sz="1100" b="1" spc="0" dirty="0" smtClean="0">
                  <a:latin typeface="Times New Roman"/>
                  <a:cs typeface="Times New Roman"/>
                </a:rPr>
                <a:t>S</a:t>
              </a:r>
              <a:endParaRPr sz="1100">
                <a:latin typeface="Times New Roman"/>
                <a:cs typeface="Times New Roman"/>
              </a:endParaRPr>
            </a:p>
          </p:txBody>
        </p:sp>
        <p:sp>
          <p:nvSpPr>
            <p:cNvPr id="19" name="object 19"/>
            <p:cNvSpPr txBox="1"/>
            <p:nvPr/>
          </p:nvSpPr>
          <p:spPr>
            <a:xfrm>
              <a:off x="1371854" y="2318257"/>
              <a:ext cx="5461508" cy="356615"/>
            </a:xfrm>
            <a:prstGeom prst="rect">
              <a:avLst/>
            </a:prstGeom>
          </p:spPr>
          <p:txBody>
            <a:bodyPr wrap="square" lIns="0" tIns="0" rIns="0" bIns="0" rtlCol="0">
              <a:noAutofit/>
            </a:bodyPr>
            <a:lstStyle/>
            <a:p>
              <a:pPr marL="68579">
                <a:lnSpc>
                  <a:spcPct val="95825"/>
                </a:lnSpc>
                <a:spcBef>
                  <a:spcPts val="5"/>
                </a:spcBef>
              </a:pPr>
              <a:r>
                <a:rPr sz="1200" b="1" spc="-14" dirty="0" smtClean="0">
                  <a:latin typeface="Times New Roman"/>
                  <a:cs typeface="Times New Roman"/>
                </a:rPr>
                <a:t>P</a:t>
              </a:r>
              <a:r>
                <a:rPr sz="1200" b="1" spc="9" dirty="0" smtClean="0">
                  <a:latin typeface="Times New Roman"/>
                  <a:cs typeface="Times New Roman"/>
                </a:rPr>
                <a:t>A</a:t>
              </a:r>
              <a:r>
                <a:rPr sz="1200" b="1" spc="-9" dirty="0" smtClean="0">
                  <a:latin typeface="Times New Roman"/>
                  <a:cs typeface="Times New Roman"/>
                </a:rPr>
                <a:t>G</a:t>
              </a:r>
              <a:r>
                <a:rPr sz="1200" b="1" spc="0" dirty="0" smtClean="0">
                  <a:latin typeface="Times New Roman"/>
                  <a:cs typeface="Times New Roman"/>
                </a:rPr>
                <a:t>OS</a:t>
              </a:r>
              <a:endParaRPr sz="1200">
                <a:latin typeface="Times New Roman"/>
                <a:cs typeface="Times New Roman"/>
              </a:endParaRPr>
            </a:p>
          </p:txBody>
        </p:sp>
        <p:sp>
          <p:nvSpPr>
            <p:cNvPr id="18" name="object 18"/>
            <p:cNvSpPr txBox="1"/>
            <p:nvPr/>
          </p:nvSpPr>
          <p:spPr>
            <a:xfrm>
              <a:off x="1371854" y="2674873"/>
              <a:ext cx="4397374" cy="356997"/>
            </a:xfrm>
            <a:prstGeom prst="rect">
              <a:avLst/>
            </a:prstGeom>
          </p:spPr>
          <p:txBody>
            <a:bodyPr wrap="square" lIns="0" tIns="0" rIns="0" bIns="0" rtlCol="0">
              <a:noAutofit/>
            </a:bodyPr>
            <a:lstStyle/>
            <a:p>
              <a:pPr marL="68579">
                <a:lnSpc>
                  <a:spcPct val="95825"/>
                </a:lnSpc>
                <a:spcBef>
                  <a:spcPts val="10"/>
                </a:spcBef>
              </a:pPr>
              <a:r>
                <a:rPr sz="1200" b="1" spc="-14" dirty="0" smtClean="0">
                  <a:latin typeface="Times New Roman"/>
                  <a:cs typeface="Times New Roman"/>
                </a:rPr>
                <a:t>P</a:t>
              </a:r>
              <a:r>
                <a:rPr sz="1200" b="1" spc="0" dirty="0" smtClean="0">
                  <a:latin typeface="Times New Roman"/>
                  <a:cs typeface="Times New Roman"/>
                </a:rPr>
                <a:t>ROCED</a:t>
              </a:r>
              <a:r>
                <a:rPr sz="1200" b="1" spc="9" dirty="0" smtClean="0">
                  <a:latin typeface="Times New Roman"/>
                  <a:cs typeface="Times New Roman"/>
                </a:rPr>
                <a:t>I</a:t>
              </a:r>
              <a:r>
                <a:rPr sz="1200" b="1" spc="-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E</a:t>
              </a:r>
              <a:r>
                <a:rPr sz="1200" b="1" spc="0" dirty="0" smtClean="0">
                  <a:latin typeface="Times New Roman"/>
                  <a:cs typeface="Times New Roman"/>
                </a:rPr>
                <a:t>NTO 2</a:t>
              </a:r>
              <a:endParaRPr sz="1200">
                <a:latin typeface="Times New Roman"/>
                <a:cs typeface="Times New Roman"/>
              </a:endParaRPr>
            </a:p>
          </p:txBody>
        </p:sp>
        <p:sp>
          <p:nvSpPr>
            <p:cNvPr id="17" name="object 17"/>
            <p:cNvSpPr txBox="1"/>
            <p:nvPr/>
          </p:nvSpPr>
          <p:spPr>
            <a:xfrm>
              <a:off x="5769228" y="2674873"/>
              <a:ext cx="1064133" cy="356997"/>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371854" y="3031871"/>
              <a:ext cx="4397374" cy="708659"/>
            </a:xfrm>
            <a:prstGeom prst="rect">
              <a:avLst/>
            </a:prstGeom>
          </p:spPr>
          <p:txBody>
            <a:bodyPr wrap="square" lIns="0" tIns="0" rIns="0" bIns="0" rtlCol="0">
              <a:noAutofit/>
            </a:bodyPr>
            <a:lstStyle/>
            <a:p>
              <a:pPr>
                <a:lnSpc>
                  <a:spcPts val="1300"/>
                </a:lnSpc>
                <a:spcBef>
                  <a:spcPts val="75"/>
                </a:spcBef>
              </a:pPr>
              <a:endParaRPr sz="1300"/>
            </a:p>
            <a:p>
              <a:pPr marL="68579" marR="47957">
                <a:lnSpc>
                  <a:spcPct val="95825"/>
                </a:lnSpc>
              </a:pP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ri</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a:t>
              </a:r>
              <a:r>
                <a:rPr sz="1200" spc="89"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89"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da</a:t>
              </a:r>
              <a:r>
                <a:rPr sz="1200" spc="10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o</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sté</a:t>
              </a:r>
              <a:r>
                <a:rPr sz="1200" spc="9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do</a:t>
              </a:r>
              <a:r>
                <a:rPr sz="1200" spc="119" dirty="0" smtClean="0">
                  <a:latin typeface="Times New Roman"/>
                  <a:cs typeface="Times New Roman"/>
                </a:rPr>
                <a:t> </a:t>
              </a:r>
              <a:r>
                <a:rPr sz="1200" spc="0" dirty="0" smtClean="0">
                  <a:latin typeface="Times New Roman"/>
                  <a:cs typeface="Times New Roman"/>
                </a:rPr>
                <a:t>y</a:t>
              </a:r>
              <a:r>
                <a:rPr sz="1200" spc="69" dirty="0" smtClean="0">
                  <a:latin typeface="Times New Roman"/>
                  <a:cs typeface="Times New Roman"/>
                </a:rPr>
                <a:t> </a:t>
              </a:r>
              <a:r>
                <a:rPr sz="1200" spc="0" dirty="0" smtClean="0">
                  <a:latin typeface="Times New Roman"/>
                  <a:cs typeface="Times New Roman"/>
                </a:rPr>
                <a:t>te</a:t>
              </a:r>
              <a:r>
                <a:rPr sz="1200" spc="9" dirty="0" smtClean="0">
                  <a:latin typeface="Times New Roman"/>
                  <a:cs typeface="Times New Roman"/>
                </a:rPr>
                <a:t>n</a:t>
              </a:r>
              <a:r>
                <a:rPr sz="1200" spc="0" dirty="0" smtClean="0">
                  <a:latin typeface="Times New Roman"/>
                  <a:cs typeface="Times New Roman"/>
                </a:rPr>
                <a:t>ga</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djun</a:t>
              </a:r>
              <a:r>
                <a:rPr sz="1200" spc="4" dirty="0" smtClean="0">
                  <a:latin typeface="Times New Roman"/>
                  <a:cs typeface="Times New Roman"/>
                </a:rPr>
                <a:t>t</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la</a:t>
              </a:r>
              <a:r>
                <a:rPr sz="1200" spc="89" dirty="0" smtClean="0">
                  <a:latin typeface="Times New Roman"/>
                  <a:cs typeface="Times New Roman"/>
                </a:rPr>
                <a:t> </a:t>
              </a:r>
              <a:r>
                <a:rPr sz="1200" spc="0" dirty="0" smtClean="0">
                  <a:latin typeface="Times New Roman"/>
                  <a:cs typeface="Times New Roman"/>
                </a:rPr>
                <a:t>fa</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nte de</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los asientos </a:t>
              </a:r>
              <a:r>
                <a:rPr sz="1200" spc="-4" dirty="0" smtClean="0">
                  <a:latin typeface="Times New Roman"/>
                  <a:cs typeface="Times New Roman"/>
                </a:rPr>
                <a:t>c</a:t>
              </a:r>
              <a:r>
                <a:rPr sz="1200" spc="0" dirty="0" smtClean="0">
                  <a:latin typeface="Times New Roman"/>
                  <a:cs typeface="Times New Roman"/>
                </a:rPr>
                <a:t>ontab</a:t>
              </a:r>
              <a:r>
                <a:rPr sz="1200" spc="9"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re</a:t>
              </a:r>
              <a:r>
                <a:rPr sz="1200" spc="0" dirty="0" smtClean="0">
                  <a:latin typeface="Times New Roman"/>
                  <a:cs typeface="Times New Roman"/>
                </a:rPr>
                <a:t>spondi</a:t>
              </a:r>
              <a:r>
                <a:rPr sz="1200" spc="4" dirty="0" smtClean="0">
                  <a:latin typeface="Times New Roman"/>
                  <a:cs typeface="Times New Roman"/>
                </a:rPr>
                <a:t>e</a:t>
              </a:r>
              <a:r>
                <a:rPr sz="1200" spc="0" dirty="0" smtClean="0">
                  <a:latin typeface="Times New Roman"/>
                  <a:cs typeface="Times New Roman"/>
                </a:rPr>
                <a:t>nte</a:t>
              </a:r>
              <a:r>
                <a:rPr sz="1200" spc="14" dirty="0" smtClean="0">
                  <a:latin typeface="Times New Roman"/>
                  <a:cs typeface="Times New Roman"/>
                </a:rPr>
                <a:t>s</a:t>
              </a:r>
              <a:r>
                <a:rPr sz="1200" spc="0" dirty="0" smtClean="0">
                  <a:latin typeface="Times New Roman"/>
                  <a:cs typeface="Times New Roman"/>
                </a:rPr>
                <a:t>.</a:t>
              </a:r>
              <a:endParaRPr sz="1200">
                <a:latin typeface="Times New Roman"/>
                <a:cs typeface="Times New Roman"/>
              </a:endParaRPr>
            </a:p>
          </p:txBody>
        </p:sp>
        <p:sp>
          <p:nvSpPr>
            <p:cNvPr id="15" name="object 15"/>
            <p:cNvSpPr txBox="1"/>
            <p:nvPr/>
          </p:nvSpPr>
          <p:spPr>
            <a:xfrm>
              <a:off x="5769228" y="3031871"/>
              <a:ext cx="1064133" cy="708659"/>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371854" y="3740530"/>
              <a:ext cx="4397374" cy="181356"/>
            </a:xfrm>
            <a:prstGeom prst="rect">
              <a:avLst/>
            </a:prstGeom>
          </p:spPr>
          <p:txBody>
            <a:bodyPr wrap="square" lIns="0" tIns="0" rIns="0" bIns="0" rtlCol="0">
              <a:noAutofit/>
            </a:bodyPr>
            <a:lstStyle/>
            <a:p>
              <a:pPr marL="1683130" marR="1684680" algn="ctr">
                <a:lnSpc>
                  <a:spcPct val="95825"/>
                </a:lnSpc>
                <a:spcBef>
                  <a:spcPts val="5"/>
                </a:spcBef>
              </a:pPr>
              <a:r>
                <a:rPr sz="1200" b="1" spc="0" dirty="0" smtClean="0">
                  <a:latin typeface="Times New Roman"/>
                  <a:cs typeface="Times New Roman"/>
                </a:rPr>
                <a:t>A</a:t>
              </a:r>
              <a:r>
                <a:rPr sz="1200" b="1" spc="-14" dirty="0" smtClean="0">
                  <a:latin typeface="Times New Roman"/>
                  <a:cs typeface="Times New Roman"/>
                </a:rPr>
                <a:t>P</a:t>
              </a:r>
              <a:r>
                <a:rPr sz="1200" b="1" spc="0" dirty="0" smtClean="0">
                  <a:latin typeface="Times New Roman"/>
                  <a:cs typeface="Times New Roman"/>
                </a:rPr>
                <a:t>LIC</a:t>
              </a:r>
              <a:r>
                <a:rPr sz="1200" b="1" spc="4" dirty="0" smtClean="0">
                  <a:latin typeface="Times New Roman"/>
                  <a:cs typeface="Times New Roman"/>
                </a:rPr>
                <a:t>A</a:t>
              </a:r>
              <a:r>
                <a:rPr sz="1200" b="1" spc="0" dirty="0" smtClean="0">
                  <a:latin typeface="Times New Roman"/>
                  <a:cs typeface="Times New Roman"/>
                </a:rPr>
                <a:t>CIÓN</a:t>
              </a:r>
              <a:endParaRPr sz="1200">
                <a:latin typeface="Times New Roman"/>
                <a:cs typeface="Times New Roman"/>
              </a:endParaRPr>
            </a:p>
          </p:txBody>
        </p:sp>
        <p:sp>
          <p:nvSpPr>
            <p:cNvPr id="13" name="object 13"/>
            <p:cNvSpPr txBox="1"/>
            <p:nvPr/>
          </p:nvSpPr>
          <p:spPr>
            <a:xfrm>
              <a:off x="5769228" y="3740530"/>
              <a:ext cx="1064133" cy="2641346"/>
            </a:xfrm>
            <a:prstGeom prst="rect">
              <a:avLst/>
            </a:prstGeom>
          </p:spPr>
          <p:txBody>
            <a:bodyPr wrap="square" lIns="0" tIns="0" rIns="0" bIns="0" rtlCol="0">
              <a:noAutofit/>
            </a:bodyPr>
            <a:lstStyle/>
            <a:p>
              <a:pPr>
                <a:lnSpc>
                  <a:spcPts val="500"/>
                </a:lnSpc>
                <a:spcBef>
                  <a:spcPts val="39"/>
                </a:spcBef>
              </a:pPr>
              <a:endParaRPr sz="500"/>
            </a:p>
            <a:p>
              <a:pPr marL="346901" marR="348044" indent="-152" algn="ctr">
                <a:lnSpc>
                  <a:spcPct val="190972"/>
                </a:lnSpc>
                <a:spcBef>
                  <a:spcPts val="5317"/>
                </a:spcBef>
              </a:pPr>
              <a:r>
                <a:rPr sz="1200" b="1" spc="0" dirty="0" smtClean="0">
                  <a:solidFill>
                    <a:srgbClr val="FF0000"/>
                  </a:solidFill>
                  <a:latin typeface="Times New Roman"/>
                  <a:cs typeface="Times New Roman"/>
                </a:rPr>
                <a:t>R</a:t>
              </a:r>
              <a:r>
                <a:rPr sz="1200" b="1" spc="-4" dirty="0" smtClean="0">
                  <a:solidFill>
                    <a:srgbClr val="FF0000"/>
                  </a:solidFill>
                  <a:latin typeface="Times New Roman"/>
                  <a:cs typeface="Times New Roman"/>
                </a:rPr>
                <a:t>e</a:t>
              </a:r>
              <a:r>
                <a:rPr sz="1200" b="1" spc="4" dirty="0" smtClean="0">
                  <a:solidFill>
                    <a:srgbClr val="FF0000"/>
                  </a:solidFill>
                  <a:latin typeface="Times New Roman"/>
                  <a:cs typeface="Times New Roman"/>
                </a:rPr>
                <a:t>f</a:t>
              </a:r>
              <a:r>
                <a:rPr sz="1200" b="1" spc="0" dirty="0" smtClean="0">
                  <a:solidFill>
                    <a:srgbClr val="FF0000"/>
                  </a:solidFill>
                  <a:latin typeface="Times New Roman"/>
                  <a:cs typeface="Times New Roman"/>
                </a:rPr>
                <a:t>. HA.2</a:t>
              </a:r>
              <a:endParaRPr sz="1200">
                <a:latin typeface="Times New Roman"/>
                <a:cs typeface="Times New Roman"/>
              </a:endParaRPr>
            </a:p>
            <a:p>
              <a:pPr marL="415163" marR="415087" algn="ctr">
                <a:lnSpc>
                  <a:spcPct val="95825"/>
                </a:lnSpc>
              </a:pPr>
              <a:r>
                <a:rPr sz="1200" b="1" spc="0" dirty="0" smtClean="0">
                  <a:solidFill>
                    <a:srgbClr val="FF0000"/>
                  </a:solidFill>
                  <a:latin typeface="Times New Roman"/>
                  <a:cs typeface="Times New Roman"/>
                </a:rPr>
                <a:t>C4</a:t>
              </a:r>
              <a:endParaRPr sz="1200">
                <a:latin typeface="Times New Roman"/>
                <a:cs typeface="Times New Roman"/>
              </a:endParaRPr>
            </a:p>
          </p:txBody>
        </p:sp>
        <p:sp>
          <p:nvSpPr>
            <p:cNvPr id="12" name="object 12"/>
            <p:cNvSpPr txBox="1"/>
            <p:nvPr/>
          </p:nvSpPr>
          <p:spPr>
            <a:xfrm>
              <a:off x="1371854" y="3921886"/>
              <a:ext cx="4397374" cy="2459990"/>
            </a:xfrm>
            <a:prstGeom prst="rect">
              <a:avLst/>
            </a:prstGeom>
          </p:spPr>
          <p:txBody>
            <a:bodyPr wrap="square" lIns="0" tIns="0" rIns="0" bIns="0" rtlCol="0">
              <a:noAutofit/>
            </a:bodyPr>
            <a:lstStyle/>
            <a:p>
              <a:pPr>
                <a:lnSpc>
                  <a:spcPts val="1300"/>
                </a:lnSpc>
                <a:spcBef>
                  <a:spcPts val="63"/>
                </a:spcBef>
              </a:pPr>
              <a:endParaRPr sz="1300"/>
            </a:p>
            <a:p>
              <a:pPr marL="68579" marR="44299" algn="just">
                <a:lnSpc>
                  <a:spcPct val="95825"/>
                </a:lnSpc>
              </a:pPr>
              <a:r>
                <a:rPr sz="1200" spc="4" dirty="0" smtClean="0">
                  <a:latin typeface="Times New Roman"/>
                  <a:cs typeface="Times New Roman"/>
                </a:rPr>
                <a:t>S</a:t>
              </a:r>
              <a:r>
                <a:rPr sz="1200" spc="0" dirty="0" smtClean="0">
                  <a:latin typeface="Times New Roman"/>
                  <a:cs typeface="Times New Roman"/>
                </a:rPr>
                <a:t>e</a:t>
              </a:r>
              <a:r>
                <a:rPr sz="1200" spc="20"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ron</a:t>
              </a:r>
              <a:r>
                <a:rPr sz="1200" spc="20" dirty="0" smtClean="0">
                  <a:latin typeface="Times New Roman"/>
                  <a:cs typeface="Times New Roman"/>
                </a:rPr>
                <a:t> </a:t>
              </a:r>
              <a:r>
                <a:rPr sz="1200" spc="0" dirty="0" smtClean="0">
                  <a:latin typeface="Times New Roman"/>
                  <a:cs typeface="Times New Roman"/>
                </a:rPr>
                <a:t>los</a:t>
              </a:r>
              <a:r>
                <a:rPr sz="1200" spc="3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sos</a:t>
              </a:r>
              <a:r>
                <a:rPr sz="1200" spc="4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30"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20" dirty="0" smtClean="0">
                  <a:latin typeface="Times New Roman"/>
                  <a:cs typeface="Times New Roman"/>
                </a:rPr>
                <a:t> </a:t>
              </a:r>
              <a:r>
                <a:rPr sz="1200" spc="0" dirty="0" smtClean="0">
                  <a:latin typeface="Times New Roman"/>
                  <a:cs typeface="Times New Roman"/>
                </a:rPr>
                <a:t>mes</a:t>
              </a:r>
              <a:r>
                <a:rPr sz="1200" spc="50" dirty="0" smtClean="0">
                  <a:latin typeface="Times New Roman"/>
                  <a:cs typeface="Times New Roman"/>
                </a:rPr>
                <a:t> </a:t>
              </a:r>
              <a:r>
                <a:rPr sz="1200" spc="0" dirty="0" smtClean="0">
                  <a:latin typeface="Times New Roman"/>
                  <a:cs typeface="Times New Roman"/>
                </a:rPr>
                <a:t>y se</a:t>
              </a:r>
              <a:r>
                <a:rPr sz="1200" spc="3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v</a:t>
              </a:r>
              <a:r>
                <a:rPr sz="1200" spc="0" dirty="0" smtClean="0">
                  <a:latin typeface="Times New Roman"/>
                  <a:cs typeface="Times New Roman"/>
                </a:rPr>
                <a:t>isa</a:t>
              </a:r>
              <a:r>
                <a:rPr sz="1200" spc="-4" dirty="0" smtClean="0">
                  <a:latin typeface="Times New Roman"/>
                  <a:cs typeface="Times New Roman"/>
                </a:rPr>
                <a:t>r</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si</a:t>
              </a:r>
              <a:r>
                <a:rPr sz="1200" spc="30" dirty="0" smtClean="0">
                  <a:latin typeface="Times New Roman"/>
                  <a:cs typeface="Times New Roman"/>
                </a:rPr>
                <a:t> </a:t>
              </a:r>
              <a:r>
                <a:rPr sz="1200" spc="0" dirty="0" smtClean="0">
                  <a:latin typeface="Times New Roman"/>
                  <a:cs typeface="Times New Roman"/>
                </a:rPr>
                <a:t>tení</a:t>
              </a:r>
              <a:r>
                <a:rPr sz="1200" spc="-4" dirty="0" smtClean="0">
                  <a:latin typeface="Times New Roman"/>
                  <a:cs typeface="Times New Roman"/>
                </a:rPr>
                <a:t>a</a:t>
              </a:r>
              <a:r>
                <a:rPr sz="1200" spc="0" dirty="0" smtClean="0">
                  <a:latin typeface="Times New Roman"/>
                  <a:cs typeface="Times New Roman"/>
                </a:rPr>
                <a:t>n</a:t>
              </a:r>
              <a:r>
                <a:rPr sz="1200" spc="25" dirty="0" smtClean="0">
                  <a:latin typeface="Times New Roman"/>
                  <a:cs typeface="Times New Roman"/>
                </a:rPr>
                <a:t> </a:t>
              </a:r>
              <a:r>
                <a:rPr sz="1200" spc="0" dirty="0" smtClean="0">
                  <a:latin typeface="Times New Roman"/>
                  <a:cs typeface="Times New Roman"/>
                </a:rPr>
                <a:t>las 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14" dirty="0" smtClean="0">
                  <a:latin typeface="Times New Roman"/>
                  <a:cs typeface="Times New Roman"/>
                </a:rPr>
                <a:t>m</a:t>
              </a:r>
              <a:r>
                <a:rPr sz="1200" spc="-4" dirty="0" smtClean="0">
                  <a:latin typeface="Times New Roman"/>
                  <a:cs typeface="Times New Roman"/>
                </a:rPr>
                <a:t>a</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0" dirty="0" smtClean="0">
                  <a:latin typeface="Times New Roman"/>
                  <a:cs typeface="Times New Roman"/>
                </a:rPr>
                <a:t>y d</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ument</a:t>
              </a:r>
              <a:r>
                <a:rPr sz="1200" spc="9" dirty="0" smtClean="0">
                  <a:latin typeface="Times New Roman"/>
                  <a:cs typeface="Times New Roman"/>
                </a:rPr>
                <a:t>o</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a:t>
              </a:r>
              <a:r>
                <a:rPr sz="1200" spc="40" dirty="0" smtClean="0">
                  <a:latin typeface="Times New Roman"/>
                  <a:cs typeface="Times New Roman"/>
                </a:rPr>
                <a:t> </a:t>
              </a:r>
              <a:r>
                <a:rPr sz="1200" spc="0" dirty="0" smtClean="0">
                  <a:latin typeface="Times New Roman"/>
                  <a:cs typeface="Times New Roman"/>
                </a:rPr>
                <a:t>que sus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nten </a:t>
              </a:r>
              <a:r>
                <a:rPr sz="1200" spc="-4" dirty="0" smtClean="0">
                  <a:latin typeface="Times New Roman"/>
                  <a:cs typeface="Times New Roman"/>
                </a:rPr>
                <a:t>e</a:t>
              </a:r>
              <a:r>
                <a:rPr sz="1200" spc="0" dirty="0" smtClean="0">
                  <a:latin typeface="Times New Roman"/>
                  <a:cs typeface="Times New Roman"/>
                </a:rPr>
                <a:t>l p</a:t>
              </a:r>
              <a:r>
                <a:rPr sz="1200" spc="9"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a:t>
              </a:r>
              <a:endParaRPr sz="1200">
                <a:latin typeface="Times New Roman"/>
                <a:cs typeface="Times New Roman"/>
              </a:endParaRPr>
            </a:p>
            <a:p>
              <a:pPr marL="68579" marR="45214" algn="just">
                <a:lnSpc>
                  <a:spcPct val="95825"/>
                </a:lnSpc>
                <a:spcBef>
                  <a:spcPts val="2762"/>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sos</a:t>
              </a:r>
              <a:r>
                <a:rPr sz="1200" spc="2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dos</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ño,</a:t>
              </a:r>
              <a:r>
                <a:rPr sz="1200" spc="4" dirty="0" smtClean="0">
                  <a:latin typeface="Times New Roman"/>
                  <a:cs typeface="Times New Roman"/>
                </a:rPr>
                <a:t> </a:t>
              </a:r>
              <a:r>
                <a:rPr sz="1200" spc="0" dirty="0" smtClean="0">
                  <a:latin typeface="Times New Roman"/>
                  <a:cs typeface="Times New Roman"/>
                </a:rPr>
                <a:t>7</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l</a:t>
              </a:r>
              <a:r>
                <a:rPr sz="1200" spc="4" dirty="0" smtClean="0">
                  <a:latin typeface="Times New Roman"/>
                  <a:cs typeface="Times New Roman"/>
                </a:rPr>
                <a:t>l</a:t>
              </a:r>
              <a:r>
                <a:rPr sz="1200" spc="0" dirty="0" smtClean="0">
                  <a:latin typeface="Times New Roman"/>
                  <a:cs typeface="Times New Roman"/>
                </a:rPr>
                <a:t>os</a:t>
              </a:r>
              <a:r>
                <a:rPr sz="1200" spc="14" dirty="0" smtClean="0">
                  <a:latin typeface="Times New Roman"/>
                  <a:cs typeface="Times New Roman"/>
                </a:rPr>
                <a:t> </a:t>
              </a:r>
              <a:r>
                <a:rPr sz="1200" spc="0" dirty="0" smtClean="0">
                  <a:latin typeface="Times New Roman"/>
                  <a:cs typeface="Times New Roman"/>
                </a:rPr>
                <a:t>no</a:t>
              </a:r>
              <a:r>
                <a:rPr sz="1200" spc="4"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a:t>
              </a:r>
              <a:r>
                <a:rPr sz="1200" spc="4" dirty="0" smtClean="0">
                  <a:latin typeface="Times New Roman"/>
                  <a:cs typeface="Times New Roman"/>
                </a:rPr>
                <a:t> </a:t>
              </a:r>
              <a:r>
                <a:rPr sz="1200" spc="0" dirty="0" smtClean="0">
                  <a:latin typeface="Times New Roman"/>
                  <a:cs typeface="Times New Roman"/>
                </a:rPr>
                <a:t>ni los</a:t>
              </a:r>
              <a:r>
                <a:rPr sz="1200" spc="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sientos</a:t>
              </a:r>
              <a:r>
                <a:rPr sz="1200" spc="4" dirty="0" smtClean="0">
                  <a:latin typeface="Times New Roman"/>
                  <a:cs typeface="Times New Roman"/>
                </a:rPr>
                <a:t> </a:t>
              </a:r>
              <a:r>
                <a:rPr sz="1200" spc="0" dirty="0" smtClean="0">
                  <a:latin typeface="Times New Roman"/>
                  <a:cs typeface="Times New Roman"/>
                </a:rPr>
                <a:t>de dia</a:t>
              </a:r>
              <a:r>
                <a:rPr sz="1200" spc="-4" dirty="0" smtClean="0">
                  <a:latin typeface="Times New Roman"/>
                  <a:cs typeface="Times New Roman"/>
                </a:rPr>
                <a:t>r</a:t>
              </a:r>
              <a:r>
                <a:rPr sz="1200" spc="0" dirty="0" smtClean="0">
                  <a:latin typeface="Times New Roman"/>
                  <a:cs typeface="Times New Roman"/>
                </a:rPr>
                <a:t>io</a:t>
              </a:r>
              <a:r>
                <a:rPr sz="1200" spc="4"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 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la 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ns</a:t>
              </a:r>
              <a:r>
                <a:rPr sz="1200" spc="-4" dirty="0" smtClean="0">
                  <a:latin typeface="Times New Roman"/>
                  <a:cs typeface="Times New Roman"/>
                </a:rPr>
                <a:t>a</a:t>
              </a:r>
              <a:r>
                <a:rPr sz="1200" spc="4" dirty="0" smtClean="0">
                  <a:latin typeface="Times New Roman"/>
                  <a:cs typeface="Times New Roman"/>
                </a:rPr>
                <a:t>cc</a:t>
              </a:r>
              <a:r>
                <a:rPr sz="1200" spc="0" dirty="0" smtClean="0">
                  <a:latin typeface="Times New Roman"/>
                  <a:cs typeface="Times New Roman"/>
                </a:rPr>
                <a:t>ión</a:t>
              </a:r>
              <a:r>
                <a:rPr sz="1200" spc="4" dirty="0" smtClean="0">
                  <a:latin typeface="Times New Roman"/>
                  <a:cs typeface="Times New Roman"/>
                </a:rPr>
                <a:t> </a:t>
              </a:r>
              <a:r>
                <a:rPr sz="1200" spc="0" dirty="0" smtClean="0">
                  <a:latin typeface="Times New Roman"/>
                  <a:cs typeface="Times New Roman"/>
                </a:rPr>
                <a:t>por lo</a:t>
              </a:r>
              <a:r>
                <a:rPr sz="1200" spc="4" dirty="0" smtClean="0">
                  <a:latin typeface="Times New Roman"/>
                  <a:cs typeface="Times New Roman"/>
                </a:rPr>
                <a:t> </a:t>
              </a:r>
              <a:r>
                <a:rPr sz="1200" spc="0" dirty="0" smtClean="0">
                  <a:latin typeface="Times New Roman"/>
                  <a:cs typeface="Times New Roman"/>
                </a:rPr>
                <a:t>que no 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0" dirty="0" smtClean="0">
                  <a:latin typeface="Times New Roman"/>
                  <a:cs typeface="Times New Roman"/>
                </a:rPr>
                <a:t>a </a:t>
              </a:r>
              <a:r>
                <a:rPr sz="1200" spc="-4" dirty="0" smtClean="0">
                  <a:latin typeface="Times New Roman"/>
                  <a:cs typeface="Times New Roman"/>
                </a:rPr>
                <a:t>c</a:t>
              </a:r>
              <a:r>
                <a:rPr sz="1200" spc="0" dirty="0" smtClean="0">
                  <a:latin typeface="Times New Roman"/>
                  <a:cs typeface="Times New Roman"/>
                </a:rPr>
                <a:t>onf</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ble la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14" dirty="0" smtClean="0">
                  <a:latin typeface="Times New Roman"/>
                  <a:cs typeface="Times New Roman"/>
                </a:rPr>
                <a:t>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e</a:t>
              </a:r>
              <a:r>
                <a:rPr sz="1200" spc="0" dirty="0" smtClean="0">
                  <a:latin typeface="Times New Roman"/>
                  <a:cs typeface="Times New Roman"/>
                </a:rPr>
                <a:t>stos</a:t>
              </a:r>
              <a:r>
                <a:rPr sz="1200" spc="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30" dirty="0" smtClean="0">
                  <a:latin typeface="Times New Roman"/>
                  <a:cs typeface="Times New Roman"/>
                </a:rPr>
                <a:t> </a:t>
              </a:r>
              <a:r>
                <a:rPr sz="1200" spc="-9" dirty="0" smtClean="0">
                  <a:latin typeface="Times New Roman"/>
                  <a:cs typeface="Times New Roman"/>
                </a:rPr>
                <a:t>y</a:t>
              </a:r>
              <a:r>
                <a:rPr sz="1200" spc="0" dirty="0" smtClean="0">
                  <a:latin typeface="Times New Roman"/>
                  <a:cs typeface="Times New Roman"/>
                </a:rPr>
                <a:t>a que no</a:t>
              </a:r>
              <a:r>
                <a:rPr sz="1200" spc="5"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n</a:t>
              </a:r>
              <a:r>
                <a:rPr sz="1200" spc="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 </a:t>
              </a:r>
              <a:r>
                <a:rPr sz="1200" spc="-4" dirty="0" smtClean="0">
                  <a:latin typeface="Times New Roman"/>
                  <a:cs typeface="Times New Roman"/>
                </a:rPr>
                <a:t>a</a:t>
              </a:r>
              <a:r>
                <a:rPr sz="1200" spc="0" dirty="0" smtClean="0">
                  <a:latin typeface="Times New Roman"/>
                  <a:cs typeface="Times New Roman"/>
                </a:rPr>
                <a:t>utori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 co</a:t>
              </a:r>
              <a:r>
                <a:rPr sz="1200" spc="-4" dirty="0" smtClean="0">
                  <a:latin typeface="Times New Roman"/>
                  <a:cs typeface="Times New Roman"/>
                </a:rPr>
                <a:t>r</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spondi</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1" name="object 11"/>
            <p:cNvSpPr txBox="1"/>
            <p:nvPr/>
          </p:nvSpPr>
          <p:spPr>
            <a:xfrm>
              <a:off x="1371854" y="6381876"/>
              <a:ext cx="4397374" cy="181736"/>
            </a:xfrm>
            <a:prstGeom prst="rect">
              <a:avLst/>
            </a:prstGeom>
          </p:spPr>
          <p:txBody>
            <a:bodyPr wrap="square" lIns="0" tIns="0" rIns="0" bIns="0" rtlCol="0">
              <a:noAutofit/>
            </a:bodyPr>
            <a:lstStyle/>
            <a:p>
              <a:pPr marL="1173860">
                <a:lnSpc>
                  <a:spcPct val="95825"/>
                </a:lnSpc>
                <a:spcBef>
                  <a:spcPts val="5"/>
                </a:spcBef>
              </a:pPr>
              <a:r>
                <a:rPr sz="1200" b="1" spc="0" dirty="0" smtClean="0">
                  <a:latin typeface="Times New Roman"/>
                  <a:cs typeface="Times New Roman"/>
                </a:rPr>
                <a:t>C</a:t>
              </a:r>
              <a:r>
                <a:rPr sz="1200" b="1" spc="-4" dirty="0" smtClean="0">
                  <a:latin typeface="Times New Roman"/>
                  <a:cs typeface="Times New Roman"/>
                </a:rPr>
                <a:t>Á</a:t>
              </a:r>
              <a:r>
                <a:rPr sz="1200" b="1" spc="0" dirty="0" smtClean="0">
                  <a:latin typeface="Times New Roman"/>
                  <a:cs typeface="Times New Roman"/>
                </a:rPr>
                <a:t>LC</a:t>
              </a:r>
              <a:r>
                <a:rPr sz="1200" b="1" spc="-4" dirty="0" smtClean="0">
                  <a:latin typeface="Times New Roman"/>
                  <a:cs typeface="Times New Roman"/>
                </a:rPr>
                <a:t>U</a:t>
              </a:r>
              <a:r>
                <a:rPr sz="1200" b="1" spc="0" dirty="0" smtClean="0">
                  <a:latin typeface="Times New Roman"/>
                  <a:cs typeface="Times New Roman"/>
                </a:rPr>
                <a:t>LO DEL IN</a:t>
              </a:r>
              <a:r>
                <a:rPr sz="1200" b="1" spc="-4" dirty="0" smtClean="0">
                  <a:latin typeface="Times New Roman"/>
                  <a:cs typeface="Times New Roman"/>
                </a:rPr>
                <a:t>D</a:t>
              </a:r>
              <a:r>
                <a:rPr sz="1200" b="1" spc="0" dirty="0" smtClean="0">
                  <a:latin typeface="Times New Roman"/>
                  <a:cs typeface="Times New Roman"/>
                </a:rPr>
                <a:t>IC</a:t>
              </a:r>
              <a:r>
                <a:rPr sz="1200" b="1" spc="-4" dirty="0" smtClean="0">
                  <a:latin typeface="Times New Roman"/>
                  <a:cs typeface="Times New Roman"/>
                </a:rPr>
                <a:t>A</a:t>
              </a:r>
              <a:r>
                <a:rPr sz="1200" b="1" spc="0" dirty="0" smtClean="0">
                  <a:latin typeface="Times New Roman"/>
                  <a:cs typeface="Times New Roman"/>
                </a:rPr>
                <a:t>DOR</a:t>
              </a:r>
              <a:endParaRPr sz="1200">
                <a:latin typeface="Times New Roman"/>
                <a:cs typeface="Times New Roman"/>
              </a:endParaRPr>
            </a:p>
          </p:txBody>
        </p:sp>
        <p:sp>
          <p:nvSpPr>
            <p:cNvPr id="10" name="object 10"/>
            <p:cNvSpPr txBox="1"/>
            <p:nvPr/>
          </p:nvSpPr>
          <p:spPr>
            <a:xfrm>
              <a:off x="5769228" y="6381876"/>
              <a:ext cx="1064133" cy="181736"/>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371854" y="6563613"/>
              <a:ext cx="4397374" cy="213233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769228" y="6563613"/>
              <a:ext cx="1064133" cy="213233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1371854" y="8695943"/>
              <a:ext cx="2973450"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4" dirty="0" smtClean="0">
                  <a:latin typeface="Times New Roman"/>
                  <a:cs typeface="Times New Roman"/>
                </a:rPr>
                <a:t>S</a:t>
              </a:r>
              <a:r>
                <a:rPr sz="1200" spc="9"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6" name="object 6"/>
            <p:cNvSpPr txBox="1"/>
            <p:nvPr/>
          </p:nvSpPr>
          <p:spPr>
            <a:xfrm>
              <a:off x="4345305" y="8695943"/>
              <a:ext cx="2488057" cy="181356"/>
            </a:xfrm>
            <a:prstGeom prst="rect">
              <a:avLst/>
            </a:prstGeom>
          </p:spPr>
          <p:txBody>
            <a:bodyPr wrap="square" lIns="0" tIns="0" rIns="0" bIns="0" rtlCol="0">
              <a:noAutofit/>
            </a:bodyPr>
            <a:lstStyle/>
            <a:p>
              <a:pPr marL="564388">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a:t>
              </a:r>
              <a:r>
                <a:rPr sz="1200" spc="9" dirty="0" smtClean="0">
                  <a:latin typeface="Times New Roman"/>
                  <a:cs typeface="Times New Roman"/>
                </a:rPr>
                <a:t>0</a:t>
              </a:r>
              <a:r>
                <a:rPr sz="1200" spc="0" dirty="0" smtClean="0">
                  <a:latin typeface="Times New Roman"/>
                  <a:cs typeface="Times New Roman"/>
                </a:rPr>
                <a:t>14</a:t>
              </a:r>
              <a:endParaRPr sz="1200">
                <a:latin typeface="Times New Roman"/>
                <a:cs typeface="Times New Roman"/>
              </a:endParaRPr>
            </a:p>
          </p:txBody>
        </p:sp>
        <p:sp>
          <p:nvSpPr>
            <p:cNvPr id="5" name="object 5"/>
            <p:cNvSpPr txBox="1"/>
            <p:nvPr/>
          </p:nvSpPr>
          <p:spPr>
            <a:xfrm>
              <a:off x="1371854" y="8877300"/>
              <a:ext cx="2973450" cy="181355"/>
            </a:xfrm>
            <a:prstGeom prst="rect">
              <a:avLst/>
            </a:prstGeom>
          </p:spPr>
          <p:txBody>
            <a:bodyPr wrap="square" lIns="0" tIns="0" rIns="0" bIns="0" rtlCol="0">
              <a:noAutofit/>
            </a:bodyPr>
            <a:lstStyle/>
            <a:p>
              <a:pPr marL="68579">
                <a:lnSpc>
                  <a:spcPts val="1365"/>
                </a:lnSpc>
                <a:spcBef>
                  <a:spcPts val="68"/>
                </a:spcBef>
              </a:pPr>
              <a:r>
                <a:rPr sz="1200" b="1" spc="4" dirty="0" smtClean="0">
                  <a:latin typeface="Times New Roman"/>
                  <a:cs typeface="Times New Roman"/>
                </a:rPr>
                <a:t>S</a:t>
              </a:r>
              <a:r>
                <a:rPr sz="1200" b="1" spc="0" dirty="0" smtClean="0">
                  <a:latin typeface="Times New Roman"/>
                  <a:cs typeface="Times New Roman"/>
                </a:rPr>
                <a:t>U</a:t>
              </a:r>
              <a:r>
                <a:rPr sz="1200" b="1" spc="-14" dirty="0" smtClean="0">
                  <a:latin typeface="Times New Roman"/>
                  <a:cs typeface="Times New Roman"/>
                </a:rPr>
                <a:t>P</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4" name="object 4"/>
            <p:cNvSpPr txBox="1"/>
            <p:nvPr/>
          </p:nvSpPr>
          <p:spPr>
            <a:xfrm>
              <a:off x="4345305" y="8877300"/>
              <a:ext cx="2488057" cy="181355"/>
            </a:xfrm>
            <a:prstGeom prst="rect">
              <a:avLst/>
            </a:prstGeom>
          </p:spPr>
          <p:txBody>
            <a:bodyPr wrap="square" lIns="0" tIns="0" rIns="0" bIns="0" rtlCol="0">
              <a:noAutofit/>
            </a:bodyPr>
            <a:lstStyle/>
            <a:p>
              <a:pPr marL="544576">
                <a:lnSpc>
                  <a:spcPts val="1365"/>
                </a:lnSpc>
                <a:spcBef>
                  <a:spcPts val="68"/>
                </a:spcBef>
              </a:pPr>
              <a:r>
                <a:rPr sz="1200" b="1" spc="-14" dirty="0" smtClean="0">
                  <a:latin typeface="Times New Roman"/>
                  <a:cs typeface="Times New Roman"/>
                </a:rPr>
                <a:t>F</a:t>
              </a:r>
              <a:r>
                <a:rPr sz="1200" b="1" spc="14" dirty="0" smtClean="0">
                  <a:latin typeface="Times New Roman"/>
                  <a:cs typeface="Times New Roman"/>
                </a:rPr>
                <a:t>E</a:t>
              </a:r>
              <a:r>
                <a:rPr sz="1200" b="1" spc="0" dirty="0" smtClean="0">
                  <a:latin typeface="Times New Roman"/>
                  <a:cs typeface="Times New Roman"/>
                </a:rPr>
                <a:t>CHA:</a:t>
              </a:r>
              <a:r>
                <a:rPr sz="1200" b="1" spc="-4" dirty="0" smtClean="0">
                  <a:latin typeface="Times New Roman"/>
                  <a:cs typeface="Times New Roman"/>
                </a:rPr>
                <a:t> </a:t>
              </a: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3" name="object 3"/>
            <p:cNvSpPr txBox="1"/>
            <p:nvPr/>
          </p:nvSpPr>
          <p:spPr>
            <a:xfrm>
              <a:off x="1606550" y="6977887"/>
              <a:ext cx="392798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961767" y="7703311"/>
              <a:ext cx="252983" cy="152400"/>
            </a:xfrm>
            <a:prstGeom prst="rect">
              <a:avLst/>
            </a:prstGeom>
          </p:spPr>
          <p:txBody>
            <a:bodyPr wrap="square" lIns="0" tIns="0" rIns="0" bIns="0" rtlCol="0">
              <a:noAutofit/>
            </a:bodyPr>
            <a:lstStyle/>
            <a:p>
              <a:pPr marL="25400">
                <a:lnSpc>
                  <a:spcPts val="1000"/>
                </a:lnSpc>
              </a:pPr>
              <a:endParaRPr sz="1000"/>
            </a:p>
          </p:txBody>
        </p:sp>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239" y="6820469"/>
            <a:ext cx="53355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7620000"/>
            <a:ext cx="53355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68 Grupo"/>
          <p:cNvGrpSpPr/>
          <p:nvPr/>
        </p:nvGrpSpPr>
        <p:grpSpPr>
          <a:xfrm>
            <a:off x="2409190" y="938529"/>
            <a:ext cx="5461508" cy="8109052"/>
            <a:chOff x="1371854" y="900937"/>
            <a:chExt cx="5461508" cy="8109052"/>
          </a:xfrm>
        </p:grpSpPr>
        <p:sp>
          <p:nvSpPr>
            <p:cNvPr id="13" name="object 13"/>
            <p:cNvSpPr/>
            <p:nvPr/>
          </p:nvSpPr>
          <p:spPr>
            <a:xfrm>
              <a:off x="1374902" y="903985"/>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4" name="object 14"/>
            <p:cNvSpPr/>
            <p:nvPr/>
          </p:nvSpPr>
          <p:spPr>
            <a:xfrm>
              <a:off x="1374902" y="1961642"/>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5" name="object 15"/>
            <p:cNvSpPr/>
            <p:nvPr/>
          </p:nvSpPr>
          <p:spPr>
            <a:xfrm>
              <a:off x="1374902" y="2318257"/>
              <a:ext cx="5455285" cy="0"/>
            </a:xfrm>
            <a:custGeom>
              <a:avLst/>
              <a:gdLst/>
              <a:ahLst/>
              <a:cxnLst/>
              <a:rect l="l" t="t" r="r" b="b"/>
              <a:pathLst>
                <a:path w="5455285">
                  <a:moveTo>
                    <a:pt x="0" y="0"/>
                  </a:moveTo>
                  <a:lnTo>
                    <a:pt x="5455285" y="0"/>
                  </a:lnTo>
                </a:path>
              </a:pathLst>
            </a:custGeom>
            <a:ln w="7366">
              <a:solidFill>
                <a:srgbClr val="000000"/>
              </a:solidFill>
            </a:ln>
          </p:spPr>
          <p:txBody>
            <a:bodyPr wrap="square" lIns="0" tIns="0" rIns="0" bIns="0" rtlCol="0">
              <a:noAutofit/>
            </a:bodyPr>
            <a:lstStyle/>
            <a:p>
              <a:endParaRPr/>
            </a:p>
          </p:txBody>
        </p:sp>
        <p:sp>
          <p:nvSpPr>
            <p:cNvPr id="16" name="object 16"/>
            <p:cNvSpPr/>
            <p:nvPr/>
          </p:nvSpPr>
          <p:spPr>
            <a:xfrm>
              <a:off x="1374902" y="8459724"/>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7" name="object 17"/>
            <p:cNvSpPr/>
            <p:nvPr/>
          </p:nvSpPr>
          <p:spPr>
            <a:xfrm>
              <a:off x="1374902" y="8641080"/>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8" name="object 18"/>
            <p:cNvSpPr/>
            <p:nvPr/>
          </p:nvSpPr>
          <p:spPr>
            <a:xfrm>
              <a:off x="1374902" y="8822436"/>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19" name="object 19"/>
            <p:cNvSpPr/>
            <p:nvPr/>
          </p:nvSpPr>
          <p:spPr>
            <a:xfrm>
              <a:off x="1371854" y="900937"/>
              <a:ext cx="0" cy="8107426"/>
            </a:xfrm>
            <a:custGeom>
              <a:avLst/>
              <a:gdLst/>
              <a:ahLst/>
              <a:cxnLst/>
              <a:rect l="l" t="t" r="r" b="b"/>
              <a:pathLst>
                <a:path h="8107426">
                  <a:moveTo>
                    <a:pt x="0" y="0"/>
                  </a:moveTo>
                  <a:lnTo>
                    <a:pt x="0" y="8107426"/>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1374902" y="9005316"/>
              <a:ext cx="5455285" cy="0"/>
            </a:xfrm>
            <a:custGeom>
              <a:avLst/>
              <a:gdLst/>
              <a:ahLst/>
              <a:cxnLst/>
              <a:rect l="l" t="t" r="r" b="b"/>
              <a:pathLst>
                <a:path w="5455285">
                  <a:moveTo>
                    <a:pt x="0" y="0"/>
                  </a:moveTo>
                  <a:lnTo>
                    <a:pt x="5455285" y="0"/>
                  </a:lnTo>
                </a:path>
              </a:pathLst>
            </a:custGeom>
            <a:ln w="7365">
              <a:solidFill>
                <a:srgbClr val="000000"/>
              </a:solidFill>
            </a:ln>
          </p:spPr>
          <p:txBody>
            <a:bodyPr wrap="square" lIns="0" tIns="0" rIns="0" bIns="0" rtlCol="0">
              <a:noAutofit/>
            </a:bodyPr>
            <a:lstStyle/>
            <a:p>
              <a:endParaRPr/>
            </a:p>
          </p:txBody>
        </p:sp>
        <p:sp>
          <p:nvSpPr>
            <p:cNvPr id="21" name="object 21"/>
            <p:cNvSpPr/>
            <p:nvPr/>
          </p:nvSpPr>
          <p:spPr>
            <a:xfrm>
              <a:off x="6833362" y="900937"/>
              <a:ext cx="0" cy="8107426"/>
            </a:xfrm>
            <a:custGeom>
              <a:avLst/>
              <a:gdLst/>
              <a:ahLst/>
              <a:cxnLst/>
              <a:rect l="l" t="t" r="r" b="b"/>
              <a:pathLst>
                <a:path h="8107426">
                  <a:moveTo>
                    <a:pt x="0" y="0"/>
                  </a:moveTo>
                  <a:lnTo>
                    <a:pt x="0" y="8107426"/>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1409700" y="923925"/>
              <a:ext cx="914400" cy="447675"/>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3"/>
            <p:cNvSpPr/>
            <p:nvPr/>
          </p:nvSpPr>
          <p:spPr>
            <a:xfrm>
              <a:off x="6058535" y="938529"/>
              <a:ext cx="697864" cy="660400"/>
            </a:xfrm>
            <a:custGeom>
              <a:avLst/>
              <a:gdLst/>
              <a:ahLst/>
              <a:cxnLst/>
              <a:rect l="l" t="t" r="r" b="b"/>
              <a:pathLst>
                <a:path w="697864" h="660400">
                  <a:moveTo>
                    <a:pt x="0" y="660400"/>
                  </a:moveTo>
                  <a:lnTo>
                    <a:pt x="697864" y="660400"/>
                  </a:lnTo>
                  <a:lnTo>
                    <a:pt x="697864" y="0"/>
                  </a:lnTo>
                  <a:lnTo>
                    <a:pt x="0" y="0"/>
                  </a:lnTo>
                  <a:lnTo>
                    <a:pt x="0" y="660400"/>
                  </a:lnTo>
                  <a:close/>
                </a:path>
              </a:pathLst>
            </a:custGeom>
            <a:ln w="9525">
              <a:solidFill>
                <a:srgbClr val="000000"/>
              </a:solidFill>
            </a:ln>
          </p:spPr>
          <p:txBody>
            <a:bodyPr wrap="square" lIns="0" tIns="0" rIns="0" bIns="0" rtlCol="0">
              <a:noAutofit/>
            </a:bodyPr>
            <a:lstStyle/>
            <a:p>
              <a:endParaRPr/>
            </a:p>
          </p:txBody>
        </p:sp>
        <p:sp>
          <p:nvSpPr>
            <p:cNvPr id="24" name="object 24"/>
            <p:cNvSpPr/>
            <p:nvPr/>
          </p:nvSpPr>
          <p:spPr>
            <a:xfrm>
              <a:off x="6062472" y="989076"/>
              <a:ext cx="688848" cy="559307"/>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4345305" y="8655050"/>
              <a:ext cx="0" cy="354939"/>
            </a:xfrm>
            <a:custGeom>
              <a:avLst/>
              <a:gdLst/>
              <a:ahLst/>
              <a:cxnLst/>
              <a:rect l="l" t="t" r="r" b="b"/>
              <a:pathLst>
                <a:path h="354939">
                  <a:moveTo>
                    <a:pt x="0" y="0"/>
                  </a:moveTo>
                  <a:lnTo>
                    <a:pt x="0" y="354939"/>
                  </a:lnTo>
                </a:path>
              </a:pathLst>
            </a:custGeom>
            <a:ln w="9525">
              <a:solidFill>
                <a:srgbClr val="000000"/>
              </a:solidFill>
            </a:ln>
          </p:spPr>
          <p:txBody>
            <a:bodyPr wrap="square" lIns="0" tIns="0" rIns="0" bIns="0" rtlCol="0">
              <a:noAutofit/>
            </a:bodyPr>
            <a:lstStyle/>
            <a:p>
              <a:endParaRPr/>
            </a:p>
          </p:txBody>
        </p:sp>
        <p:sp>
          <p:nvSpPr>
            <p:cNvPr id="26" name="object 26"/>
            <p:cNvSpPr/>
            <p:nvPr/>
          </p:nvSpPr>
          <p:spPr>
            <a:xfrm>
              <a:off x="6356985" y="2825242"/>
              <a:ext cx="248919" cy="3633469"/>
            </a:xfrm>
            <a:custGeom>
              <a:avLst/>
              <a:gdLst/>
              <a:ahLst/>
              <a:cxnLst/>
              <a:rect l="l" t="t" r="r" b="b"/>
              <a:pathLst>
                <a:path w="248919" h="3633469">
                  <a:moveTo>
                    <a:pt x="0" y="0"/>
                  </a:moveTo>
                  <a:lnTo>
                    <a:pt x="39565" y="1069"/>
                  </a:lnTo>
                  <a:lnTo>
                    <a:pt x="88427" y="6152"/>
                  </a:lnTo>
                  <a:lnTo>
                    <a:pt x="124460" y="20827"/>
                  </a:lnTo>
                  <a:lnTo>
                    <a:pt x="124460" y="1796033"/>
                  </a:lnTo>
                  <a:lnTo>
                    <a:pt x="126111" y="1799412"/>
                  </a:lnTo>
                  <a:lnTo>
                    <a:pt x="130889" y="1802616"/>
                  </a:lnTo>
                  <a:lnTo>
                    <a:pt x="138533" y="1805602"/>
                  </a:lnTo>
                  <a:lnTo>
                    <a:pt x="148781" y="1808326"/>
                  </a:lnTo>
                  <a:lnTo>
                    <a:pt x="161370" y="1810744"/>
                  </a:lnTo>
                  <a:lnTo>
                    <a:pt x="176039" y="1812814"/>
                  </a:lnTo>
                  <a:lnTo>
                    <a:pt x="192527" y="1814491"/>
                  </a:lnTo>
                  <a:lnTo>
                    <a:pt x="210570" y="1815732"/>
                  </a:lnTo>
                  <a:lnTo>
                    <a:pt x="229908" y="1816494"/>
                  </a:lnTo>
                  <a:lnTo>
                    <a:pt x="248919" y="1816734"/>
                  </a:lnTo>
                  <a:lnTo>
                    <a:pt x="228612" y="1817009"/>
                  </a:lnTo>
                  <a:lnTo>
                    <a:pt x="175032" y="1820786"/>
                  </a:lnTo>
                  <a:lnTo>
                    <a:pt x="130494" y="1831118"/>
                  </a:lnTo>
                  <a:lnTo>
                    <a:pt x="124460" y="1837562"/>
                  </a:lnTo>
                  <a:lnTo>
                    <a:pt x="124460" y="3612768"/>
                  </a:lnTo>
                  <a:lnTo>
                    <a:pt x="122808" y="3616147"/>
                  </a:lnTo>
                  <a:lnTo>
                    <a:pt x="118030" y="3619351"/>
                  </a:lnTo>
                  <a:lnTo>
                    <a:pt x="110386" y="3622337"/>
                  </a:lnTo>
                  <a:lnTo>
                    <a:pt x="100138" y="3625061"/>
                  </a:lnTo>
                  <a:lnTo>
                    <a:pt x="87549" y="3627479"/>
                  </a:lnTo>
                  <a:lnTo>
                    <a:pt x="72880" y="3629549"/>
                  </a:lnTo>
                  <a:lnTo>
                    <a:pt x="56392" y="3631226"/>
                  </a:lnTo>
                  <a:lnTo>
                    <a:pt x="38349" y="3632467"/>
                  </a:lnTo>
                  <a:lnTo>
                    <a:pt x="19011" y="3633229"/>
                  </a:lnTo>
                  <a:lnTo>
                    <a:pt x="0" y="3633469"/>
                  </a:lnTo>
                </a:path>
              </a:pathLst>
            </a:custGeom>
            <a:ln w="9525">
              <a:solidFill>
                <a:srgbClr val="FF0000"/>
              </a:solidFill>
            </a:ln>
          </p:spPr>
          <p:txBody>
            <a:bodyPr wrap="square" lIns="0" tIns="0" rIns="0" bIns="0" rtlCol="0">
              <a:noAutofit/>
            </a:bodyPr>
            <a:lstStyle/>
            <a:p>
              <a:endParaRPr/>
            </a:p>
          </p:txBody>
        </p:sp>
        <p:sp>
          <p:nvSpPr>
            <p:cNvPr id="27" name="object 27"/>
            <p:cNvSpPr/>
            <p:nvPr/>
          </p:nvSpPr>
          <p:spPr>
            <a:xfrm>
              <a:off x="6553200" y="4478401"/>
              <a:ext cx="248920" cy="308610"/>
            </a:xfrm>
            <a:custGeom>
              <a:avLst/>
              <a:gdLst/>
              <a:ahLst/>
              <a:cxnLst/>
              <a:rect l="l" t="t" r="r" b="b"/>
              <a:pathLst>
                <a:path w="248920" h="308610">
                  <a:moveTo>
                    <a:pt x="0" y="308610"/>
                  </a:moveTo>
                  <a:lnTo>
                    <a:pt x="248920" y="308610"/>
                  </a:lnTo>
                  <a:lnTo>
                    <a:pt x="248920" y="0"/>
                  </a:lnTo>
                  <a:lnTo>
                    <a:pt x="0" y="0"/>
                  </a:lnTo>
                  <a:lnTo>
                    <a:pt x="0" y="30861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6557772" y="4529328"/>
              <a:ext cx="239268" cy="207263"/>
            </a:xfrm>
            <a:prstGeom prst="rect">
              <a:avLst/>
            </a:prstGeom>
            <a:blipFill>
              <a:blip r:embed="rId4" cstate="print"/>
              <a:stretch>
                <a:fillRect/>
              </a:stretch>
            </a:blipFill>
          </p:spPr>
          <p:txBody>
            <a:bodyPr wrap="square" lIns="0" tIns="0" rIns="0" bIns="0" rtlCol="0">
              <a:noAutofit/>
            </a:bodyPr>
            <a:lstStyle/>
            <a:p>
              <a:endParaRPr/>
            </a:p>
          </p:txBody>
        </p:sp>
        <p:sp>
          <p:nvSpPr>
            <p:cNvPr id="29" name="object 29"/>
            <p:cNvSpPr/>
            <p:nvPr/>
          </p:nvSpPr>
          <p:spPr>
            <a:xfrm>
              <a:off x="1409699" y="2828793"/>
              <a:ext cx="4981435" cy="3444356"/>
            </a:xfrm>
            <a:custGeom>
              <a:avLst/>
              <a:gdLst/>
              <a:ahLst/>
              <a:cxnLst/>
              <a:rect l="l" t="t" r="r" b="b"/>
              <a:pathLst>
                <a:path w="4981435" h="3444356">
                  <a:moveTo>
                    <a:pt x="4981435" y="9514"/>
                  </a:moveTo>
                  <a:lnTo>
                    <a:pt x="9293" y="9514"/>
                  </a:lnTo>
                  <a:lnTo>
                    <a:pt x="9293" y="3444356"/>
                  </a:lnTo>
                  <a:lnTo>
                    <a:pt x="4981435" y="3444356"/>
                  </a:lnTo>
                  <a:lnTo>
                    <a:pt x="4981435" y="9514"/>
                  </a:lnTo>
                  <a:close/>
                </a:path>
              </a:pathLst>
            </a:custGeom>
            <a:solidFill>
              <a:srgbClr val="FFFFFF"/>
            </a:solidFill>
          </p:spPr>
          <p:txBody>
            <a:bodyPr wrap="square" lIns="0" tIns="0" rIns="0" bIns="0" rtlCol="0">
              <a:noAutofit/>
            </a:bodyPr>
            <a:lstStyle/>
            <a:p>
              <a:endParaRPr/>
            </a:p>
          </p:txBody>
        </p:sp>
        <p:sp>
          <p:nvSpPr>
            <p:cNvPr id="30" name="object 30"/>
            <p:cNvSpPr/>
            <p:nvPr/>
          </p:nvSpPr>
          <p:spPr>
            <a:xfrm>
              <a:off x="1409699" y="3210288"/>
              <a:ext cx="4981435" cy="0"/>
            </a:xfrm>
            <a:custGeom>
              <a:avLst/>
              <a:gdLst/>
              <a:ahLst/>
              <a:cxnLst/>
              <a:rect l="l" t="t" r="r" b="b"/>
              <a:pathLst>
                <a:path w="4981435">
                  <a:moveTo>
                    <a:pt x="4981435" y="0"/>
                  </a:moveTo>
                  <a:lnTo>
                    <a:pt x="0" y="0"/>
                  </a:lnTo>
                </a:path>
                <a:path w="4981435">
                  <a:moveTo>
                    <a:pt x="0" y="1"/>
                  </a:moveTo>
                  <a:lnTo>
                    <a:pt x="4981435" y="0"/>
                  </a:lnTo>
                </a:path>
              </a:pathLst>
            </a:custGeom>
            <a:ln w="20063">
              <a:solidFill>
                <a:srgbClr val="000000"/>
              </a:solidFill>
            </a:ln>
          </p:spPr>
          <p:txBody>
            <a:bodyPr wrap="square" lIns="0" tIns="0" rIns="0" bIns="0" rtlCol="0">
              <a:noAutofit/>
            </a:bodyPr>
            <a:lstStyle/>
            <a:p>
              <a:endParaRPr/>
            </a:p>
          </p:txBody>
        </p:sp>
        <p:sp>
          <p:nvSpPr>
            <p:cNvPr id="31" name="object 31"/>
            <p:cNvSpPr/>
            <p:nvPr/>
          </p:nvSpPr>
          <p:spPr>
            <a:xfrm>
              <a:off x="1414346" y="3406039"/>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32" name="object 32"/>
            <p:cNvSpPr/>
            <p:nvPr/>
          </p:nvSpPr>
          <p:spPr>
            <a:xfrm>
              <a:off x="1409699" y="3405975"/>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33" name="object 33"/>
            <p:cNvSpPr/>
            <p:nvPr/>
          </p:nvSpPr>
          <p:spPr>
            <a:xfrm>
              <a:off x="1414346" y="3596969"/>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34" name="object 34"/>
            <p:cNvSpPr/>
            <p:nvPr/>
          </p:nvSpPr>
          <p:spPr>
            <a:xfrm>
              <a:off x="1409699" y="3596906"/>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35" name="object 35"/>
            <p:cNvSpPr/>
            <p:nvPr/>
          </p:nvSpPr>
          <p:spPr>
            <a:xfrm>
              <a:off x="1414346" y="3787519"/>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36" name="object 36"/>
            <p:cNvSpPr/>
            <p:nvPr/>
          </p:nvSpPr>
          <p:spPr>
            <a:xfrm>
              <a:off x="1409699" y="3787677"/>
              <a:ext cx="4981435" cy="0"/>
            </a:xfrm>
            <a:custGeom>
              <a:avLst/>
              <a:gdLst/>
              <a:ahLst/>
              <a:cxnLst/>
              <a:rect l="l" t="t" r="r" b="b"/>
              <a:pathLst>
                <a:path w="4981435">
                  <a:moveTo>
                    <a:pt x="4981435" y="0"/>
                  </a:moveTo>
                  <a:lnTo>
                    <a:pt x="0" y="0"/>
                  </a:lnTo>
                </a:path>
                <a:path w="4981435">
                  <a:moveTo>
                    <a:pt x="0" y="1"/>
                  </a:moveTo>
                  <a:lnTo>
                    <a:pt x="4981435" y="0"/>
                  </a:lnTo>
                </a:path>
              </a:pathLst>
            </a:custGeom>
            <a:ln w="10972">
              <a:solidFill>
                <a:srgbClr val="000000"/>
              </a:solidFill>
            </a:ln>
          </p:spPr>
          <p:txBody>
            <a:bodyPr wrap="square" lIns="0" tIns="0" rIns="0" bIns="0" rtlCol="0">
              <a:noAutofit/>
            </a:bodyPr>
            <a:lstStyle/>
            <a:p>
              <a:endParaRPr/>
            </a:p>
          </p:txBody>
        </p:sp>
        <p:sp>
          <p:nvSpPr>
            <p:cNvPr id="37" name="object 37"/>
            <p:cNvSpPr/>
            <p:nvPr/>
          </p:nvSpPr>
          <p:spPr>
            <a:xfrm>
              <a:off x="1414346" y="3978449"/>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38" name="object 38"/>
            <p:cNvSpPr/>
            <p:nvPr/>
          </p:nvSpPr>
          <p:spPr>
            <a:xfrm>
              <a:off x="1409699" y="3978512"/>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39" name="object 39"/>
            <p:cNvSpPr/>
            <p:nvPr/>
          </p:nvSpPr>
          <p:spPr>
            <a:xfrm>
              <a:off x="1414346" y="4169379"/>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40" name="object 40"/>
            <p:cNvSpPr/>
            <p:nvPr/>
          </p:nvSpPr>
          <p:spPr>
            <a:xfrm>
              <a:off x="1409699" y="4169443"/>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41" name="object 41"/>
            <p:cNvSpPr/>
            <p:nvPr/>
          </p:nvSpPr>
          <p:spPr>
            <a:xfrm>
              <a:off x="1414346" y="4741916"/>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42" name="object 42"/>
            <p:cNvSpPr/>
            <p:nvPr/>
          </p:nvSpPr>
          <p:spPr>
            <a:xfrm>
              <a:off x="1409699" y="4741853"/>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43" name="object 43"/>
            <p:cNvSpPr/>
            <p:nvPr/>
          </p:nvSpPr>
          <p:spPr>
            <a:xfrm>
              <a:off x="1414346" y="4932847"/>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44" name="object 44"/>
            <p:cNvSpPr/>
            <p:nvPr/>
          </p:nvSpPr>
          <p:spPr>
            <a:xfrm>
              <a:off x="1409699" y="4932783"/>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45" name="object 45"/>
            <p:cNvSpPr/>
            <p:nvPr/>
          </p:nvSpPr>
          <p:spPr>
            <a:xfrm>
              <a:off x="1414346" y="5123447"/>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46" name="object 46"/>
            <p:cNvSpPr/>
            <p:nvPr/>
          </p:nvSpPr>
          <p:spPr>
            <a:xfrm>
              <a:off x="1409699" y="5123447"/>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47" name="object 47"/>
            <p:cNvSpPr/>
            <p:nvPr/>
          </p:nvSpPr>
          <p:spPr>
            <a:xfrm>
              <a:off x="1414346" y="5314377"/>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48" name="object 48"/>
            <p:cNvSpPr/>
            <p:nvPr/>
          </p:nvSpPr>
          <p:spPr>
            <a:xfrm>
              <a:off x="1409699" y="5314377"/>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49" name="object 49"/>
            <p:cNvSpPr/>
            <p:nvPr/>
          </p:nvSpPr>
          <p:spPr>
            <a:xfrm>
              <a:off x="1414346" y="5886851"/>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50" name="object 50"/>
            <p:cNvSpPr/>
            <p:nvPr/>
          </p:nvSpPr>
          <p:spPr>
            <a:xfrm>
              <a:off x="1409699" y="5886851"/>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51" name="object 51"/>
            <p:cNvSpPr/>
            <p:nvPr/>
          </p:nvSpPr>
          <p:spPr>
            <a:xfrm>
              <a:off x="1414346" y="6077781"/>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52" name="object 52"/>
            <p:cNvSpPr/>
            <p:nvPr/>
          </p:nvSpPr>
          <p:spPr>
            <a:xfrm>
              <a:off x="1409699" y="6077781"/>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53" name="object 53"/>
            <p:cNvSpPr/>
            <p:nvPr/>
          </p:nvSpPr>
          <p:spPr>
            <a:xfrm>
              <a:off x="1414346" y="6268392"/>
              <a:ext cx="4972203" cy="0"/>
            </a:xfrm>
            <a:custGeom>
              <a:avLst/>
              <a:gdLst/>
              <a:ahLst/>
              <a:cxnLst/>
              <a:rect l="l" t="t" r="r" b="b"/>
              <a:pathLst>
                <a:path w="4972203">
                  <a:moveTo>
                    <a:pt x="4972203" y="0"/>
                  </a:moveTo>
                  <a:lnTo>
                    <a:pt x="0" y="0"/>
                  </a:lnTo>
                </a:path>
                <a:path w="4972203">
                  <a:moveTo>
                    <a:pt x="0" y="1"/>
                  </a:moveTo>
                  <a:lnTo>
                    <a:pt x="4972203" y="0"/>
                  </a:lnTo>
                </a:path>
              </a:pathLst>
            </a:custGeom>
            <a:ln w="9404">
              <a:solidFill>
                <a:srgbClr val="000000"/>
              </a:solidFill>
            </a:ln>
          </p:spPr>
          <p:txBody>
            <a:bodyPr wrap="square" lIns="0" tIns="0" rIns="0" bIns="0" rtlCol="0">
              <a:noAutofit/>
            </a:bodyPr>
            <a:lstStyle/>
            <a:p>
              <a:endParaRPr/>
            </a:p>
          </p:txBody>
        </p:sp>
        <p:sp>
          <p:nvSpPr>
            <p:cNvPr id="54" name="object 54"/>
            <p:cNvSpPr/>
            <p:nvPr/>
          </p:nvSpPr>
          <p:spPr>
            <a:xfrm>
              <a:off x="1409699" y="6268392"/>
              <a:ext cx="4981435" cy="0"/>
            </a:xfrm>
            <a:custGeom>
              <a:avLst/>
              <a:gdLst/>
              <a:ahLst/>
              <a:cxnLst/>
              <a:rect l="l" t="t" r="r" b="b"/>
              <a:pathLst>
                <a:path w="4981435">
                  <a:moveTo>
                    <a:pt x="4981435" y="0"/>
                  </a:moveTo>
                  <a:lnTo>
                    <a:pt x="0" y="0"/>
                  </a:lnTo>
                </a:path>
                <a:path w="4981435">
                  <a:moveTo>
                    <a:pt x="0" y="1"/>
                  </a:moveTo>
                  <a:lnTo>
                    <a:pt x="4981435" y="0"/>
                  </a:lnTo>
                </a:path>
              </a:pathLst>
            </a:custGeom>
            <a:ln w="10659">
              <a:solidFill>
                <a:srgbClr val="000000"/>
              </a:solidFill>
            </a:ln>
          </p:spPr>
          <p:txBody>
            <a:bodyPr wrap="square" lIns="0" tIns="0" rIns="0" bIns="0" rtlCol="0">
              <a:noAutofit/>
            </a:bodyPr>
            <a:lstStyle/>
            <a:p>
              <a:endParaRPr/>
            </a:p>
          </p:txBody>
        </p:sp>
        <p:sp>
          <p:nvSpPr>
            <p:cNvPr id="55" name="object 55"/>
            <p:cNvSpPr/>
            <p:nvPr/>
          </p:nvSpPr>
          <p:spPr>
            <a:xfrm>
              <a:off x="6391135" y="2833565"/>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56" name="object 56"/>
            <p:cNvSpPr/>
            <p:nvPr/>
          </p:nvSpPr>
          <p:spPr>
            <a:xfrm>
              <a:off x="6391135" y="3215045"/>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57" name="object 57"/>
            <p:cNvSpPr/>
            <p:nvPr/>
          </p:nvSpPr>
          <p:spPr>
            <a:xfrm>
              <a:off x="6391135" y="3405975"/>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58" name="object 58"/>
            <p:cNvSpPr/>
            <p:nvPr/>
          </p:nvSpPr>
          <p:spPr>
            <a:xfrm>
              <a:off x="6391135" y="3596906"/>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59" name="object 59"/>
            <p:cNvSpPr/>
            <p:nvPr/>
          </p:nvSpPr>
          <p:spPr>
            <a:xfrm>
              <a:off x="6391135" y="3787677"/>
              <a:ext cx="9293" cy="0"/>
            </a:xfrm>
            <a:custGeom>
              <a:avLst/>
              <a:gdLst/>
              <a:ahLst/>
              <a:cxnLst/>
              <a:rect l="l" t="t" r="r" b="b"/>
              <a:pathLst>
                <a:path w="9293">
                  <a:moveTo>
                    <a:pt x="0" y="0"/>
                  </a:moveTo>
                  <a:lnTo>
                    <a:pt x="0" y="0"/>
                  </a:lnTo>
                </a:path>
                <a:path w="9293">
                  <a:moveTo>
                    <a:pt x="0" y="1"/>
                  </a:moveTo>
                  <a:lnTo>
                    <a:pt x="0" y="1"/>
                  </a:lnTo>
                </a:path>
              </a:pathLst>
            </a:custGeom>
            <a:ln w="10972">
              <a:solidFill>
                <a:srgbClr val="DADCDD"/>
              </a:solidFill>
            </a:ln>
          </p:spPr>
          <p:txBody>
            <a:bodyPr wrap="square" lIns="0" tIns="0" rIns="0" bIns="0" rtlCol="0">
              <a:noAutofit/>
            </a:bodyPr>
            <a:lstStyle/>
            <a:p>
              <a:endParaRPr/>
            </a:p>
          </p:txBody>
        </p:sp>
        <p:sp>
          <p:nvSpPr>
            <p:cNvPr id="60" name="object 60"/>
            <p:cNvSpPr/>
            <p:nvPr/>
          </p:nvSpPr>
          <p:spPr>
            <a:xfrm>
              <a:off x="6391135" y="3978512"/>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61" name="object 61"/>
            <p:cNvSpPr/>
            <p:nvPr/>
          </p:nvSpPr>
          <p:spPr>
            <a:xfrm>
              <a:off x="6391135" y="4169443"/>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62" name="object 62"/>
            <p:cNvSpPr/>
            <p:nvPr/>
          </p:nvSpPr>
          <p:spPr>
            <a:xfrm>
              <a:off x="6391135" y="4741853"/>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3" name="object 63"/>
            <p:cNvSpPr/>
            <p:nvPr/>
          </p:nvSpPr>
          <p:spPr>
            <a:xfrm>
              <a:off x="6391135" y="4932783"/>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4" name="object 64"/>
            <p:cNvSpPr/>
            <p:nvPr/>
          </p:nvSpPr>
          <p:spPr>
            <a:xfrm>
              <a:off x="6391135" y="5123447"/>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5" name="object 65"/>
            <p:cNvSpPr/>
            <p:nvPr/>
          </p:nvSpPr>
          <p:spPr>
            <a:xfrm>
              <a:off x="6391135" y="5314377"/>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6" name="object 66"/>
            <p:cNvSpPr/>
            <p:nvPr/>
          </p:nvSpPr>
          <p:spPr>
            <a:xfrm>
              <a:off x="6391135" y="5886851"/>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7" name="object 67"/>
            <p:cNvSpPr/>
            <p:nvPr/>
          </p:nvSpPr>
          <p:spPr>
            <a:xfrm>
              <a:off x="6391135" y="6077781"/>
              <a:ext cx="9293" cy="0"/>
            </a:xfrm>
            <a:custGeom>
              <a:avLst/>
              <a:gdLst/>
              <a:ahLst/>
              <a:cxnLst/>
              <a:rect l="l" t="t" r="r" b="b"/>
              <a:pathLst>
                <a:path w="9293">
                  <a:moveTo>
                    <a:pt x="0" y="1"/>
                  </a:moveTo>
                  <a:lnTo>
                    <a:pt x="0" y="1"/>
                  </a:lnTo>
                </a:path>
              </a:pathLst>
            </a:custGeom>
            <a:ln w="10784">
              <a:solidFill>
                <a:srgbClr val="DADCDD"/>
              </a:solidFill>
            </a:ln>
          </p:spPr>
          <p:txBody>
            <a:bodyPr wrap="square" lIns="0" tIns="0" rIns="0" bIns="0" rtlCol="0">
              <a:noAutofit/>
            </a:bodyPr>
            <a:lstStyle/>
            <a:p>
              <a:endParaRPr/>
            </a:p>
          </p:txBody>
        </p:sp>
        <p:sp>
          <p:nvSpPr>
            <p:cNvPr id="68" name="object 68"/>
            <p:cNvSpPr/>
            <p:nvPr/>
          </p:nvSpPr>
          <p:spPr>
            <a:xfrm>
              <a:off x="6391135" y="6268392"/>
              <a:ext cx="9293" cy="0"/>
            </a:xfrm>
            <a:custGeom>
              <a:avLst/>
              <a:gdLst/>
              <a:ahLst/>
              <a:cxnLst/>
              <a:rect l="l" t="t" r="r" b="b"/>
              <a:pathLst>
                <a:path w="9293">
                  <a:moveTo>
                    <a:pt x="0" y="0"/>
                  </a:moveTo>
                  <a:lnTo>
                    <a:pt x="0" y="0"/>
                  </a:lnTo>
                </a:path>
                <a:path w="9293">
                  <a:moveTo>
                    <a:pt x="0" y="1"/>
                  </a:moveTo>
                  <a:lnTo>
                    <a:pt x="0" y="1"/>
                  </a:lnTo>
                </a:path>
              </a:pathLst>
            </a:custGeom>
            <a:ln w="10659">
              <a:solidFill>
                <a:srgbClr val="DADCDD"/>
              </a:solidFill>
            </a:ln>
          </p:spPr>
          <p:txBody>
            <a:bodyPr wrap="square" lIns="0" tIns="0" rIns="0" bIns="0" rtlCol="0">
              <a:noAutofit/>
            </a:bodyPr>
            <a:lstStyle/>
            <a:p>
              <a:endParaRPr/>
            </a:p>
          </p:txBody>
        </p:sp>
        <p:sp>
          <p:nvSpPr>
            <p:cNvPr id="12" name="object 12"/>
            <p:cNvSpPr txBox="1"/>
            <p:nvPr/>
          </p:nvSpPr>
          <p:spPr>
            <a:xfrm>
              <a:off x="2409190" y="1087169"/>
              <a:ext cx="363377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9" dirty="0" smtClean="0">
                  <a:latin typeface="Times New Roman"/>
                  <a:cs typeface="Times New Roman"/>
                </a:rPr>
                <a:t>I</a:t>
              </a:r>
              <a:r>
                <a:rPr sz="1200" b="1" spc="0" dirty="0" smtClean="0">
                  <a:latin typeface="Times New Roman"/>
                  <a:cs typeface="Times New Roman"/>
                </a:rPr>
                <a:t>NIS</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I</a:t>
              </a:r>
              <a:r>
                <a:rPr sz="1200" b="1" spc="9"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CIEROS</a:t>
              </a:r>
              <a:endParaRPr sz="1200">
                <a:latin typeface="Times New Roman"/>
                <a:cs typeface="Times New Roman"/>
              </a:endParaRPr>
            </a:p>
          </p:txBody>
        </p:sp>
        <p:sp>
          <p:nvSpPr>
            <p:cNvPr id="11" name="object 11"/>
            <p:cNvSpPr txBox="1"/>
            <p:nvPr/>
          </p:nvSpPr>
          <p:spPr>
            <a:xfrm>
              <a:off x="2688463" y="1437689"/>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10" name="object 10"/>
            <p:cNvSpPr txBox="1"/>
            <p:nvPr/>
          </p:nvSpPr>
          <p:spPr>
            <a:xfrm>
              <a:off x="6058535" y="938529"/>
              <a:ext cx="697864" cy="660400"/>
            </a:xfrm>
            <a:prstGeom prst="rect">
              <a:avLst/>
            </a:prstGeom>
          </p:spPr>
          <p:txBody>
            <a:bodyPr wrap="square" lIns="0" tIns="0" rIns="0" bIns="0" rtlCol="0">
              <a:noAutofit/>
            </a:bodyPr>
            <a:lstStyle/>
            <a:p>
              <a:pPr>
                <a:lnSpc>
                  <a:spcPts val="700"/>
                </a:lnSpc>
                <a:spcBef>
                  <a:spcPts val="28"/>
                </a:spcBef>
              </a:pPr>
              <a:endParaRPr sz="700"/>
            </a:p>
            <a:p>
              <a:pPr marL="224307" marR="222266" algn="ctr">
                <a:lnSpc>
                  <a:spcPct val="101725"/>
                </a:lnSpc>
                <a:spcBef>
                  <a:spcPts val="1000"/>
                </a:spcBef>
              </a:pPr>
              <a:r>
                <a:rPr sz="1100" b="1" spc="0" dirty="0" smtClean="0">
                  <a:solidFill>
                    <a:srgbClr val="FF0000"/>
                  </a:solidFill>
                  <a:latin typeface="Calibri"/>
                  <a:cs typeface="Calibri"/>
                </a:rPr>
                <a:t>P</a:t>
              </a:r>
              <a:r>
                <a:rPr sz="1100" b="1" spc="4" dirty="0" smtClean="0">
                  <a:solidFill>
                    <a:srgbClr val="FF0000"/>
                  </a:solidFill>
                  <a:latin typeface="Calibri"/>
                  <a:cs typeface="Calibri"/>
                </a:rPr>
                <a:t>/</a:t>
              </a:r>
              <a:r>
                <a:rPr sz="1100" b="1" spc="0" dirty="0" smtClean="0">
                  <a:solidFill>
                    <a:srgbClr val="FF0000"/>
                  </a:solidFill>
                  <a:latin typeface="Calibri"/>
                  <a:cs typeface="Calibri"/>
                </a:rPr>
                <a:t>T</a:t>
              </a:r>
              <a:endParaRPr sz="1100">
                <a:latin typeface="Calibri"/>
                <a:cs typeface="Calibri"/>
              </a:endParaRPr>
            </a:p>
          </p:txBody>
        </p:sp>
        <p:sp>
          <p:nvSpPr>
            <p:cNvPr id="9" name="object 9"/>
            <p:cNvSpPr txBox="1"/>
            <p:nvPr/>
          </p:nvSpPr>
          <p:spPr>
            <a:xfrm>
              <a:off x="1371854" y="903985"/>
              <a:ext cx="5461508" cy="1057656"/>
            </a:xfrm>
            <a:prstGeom prst="rect">
              <a:avLst/>
            </a:prstGeom>
          </p:spPr>
          <p:txBody>
            <a:bodyPr wrap="square" lIns="0" tIns="0" rIns="0" bIns="0" rtlCol="0">
              <a:noAutofit/>
            </a:bodyPr>
            <a:lstStyle/>
            <a:p>
              <a:pPr marL="1414652">
                <a:lnSpc>
                  <a:spcPts val="1384"/>
                </a:lnSpc>
                <a:spcBef>
                  <a:spcPts val="5"/>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25" dirty="0" smtClean="0">
                  <a:latin typeface="Times New Roman"/>
                  <a:cs typeface="Times New Roman"/>
                </a:rPr>
                <a:t> </a:t>
              </a:r>
              <a:r>
                <a:rPr sz="1650" b="1" spc="0" baseline="-29789" dirty="0" smtClean="0">
                  <a:latin typeface="Calibri"/>
                  <a:cs typeface="Calibri"/>
                </a:rPr>
                <a:t>REF.</a:t>
              </a:r>
              <a:endParaRPr sz="1100">
                <a:latin typeface="Calibri"/>
                <a:cs typeface="Calibri"/>
              </a:endParaRPr>
            </a:p>
            <a:p>
              <a:pPr marL="1993772">
                <a:lnSpc>
                  <a:spcPts val="1384"/>
                </a:lnSpc>
                <a:spcBef>
                  <a:spcPts val="1344"/>
                </a:spcBef>
              </a:pPr>
              <a:r>
                <a:rPr sz="1200" b="1" spc="-14" dirty="0" smtClean="0">
                  <a:latin typeface="Times New Roman"/>
                  <a:cs typeface="Times New Roman"/>
                </a:rPr>
                <a:t>P</a:t>
              </a:r>
              <a:r>
                <a:rPr sz="1200" b="1" spc="9" dirty="0" smtClean="0">
                  <a:latin typeface="Times New Roman"/>
                  <a:cs typeface="Times New Roman"/>
                </a:rPr>
                <a:t>A</a:t>
              </a:r>
              <a:r>
                <a:rPr sz="1200" b="1" spc="-14" dirty="0" smtClean="0">
                  <a:latin typeface="Times New Roman"/>
                  <a:cs typeface="Times New Roman"/>
                </a:rPr>
                <a:t>P</a:t>
              </a:r>
              <a:r>
                <a:rPr sz="1200" b="1" spc="0" dirty="0" smtClean="0">
                  <a:latin typeface="Times New Roman"/>
                  <a:cs typeface="Times New Roman"/>
                </a:rPr>
                <a:t>ELES</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T</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BAJO                             </a:t>
              </a:r>
              <a:r>
                <a:rPr sz="1200" b="1" spc="75" dirty="0" smtClean="0">
                  <a:latin typeface="Times New Roman"/>
                  <a:cs typeface="Times New Roman"/>
                </a:rPr>
                <a:t> </a:t>
              </a:r>
              <a:r>
                <a:rPr sz="1650" b="1" spc="4" baseline="-24824" dirty="0" smtClean="0">
                  <a:solidFill>
                    <a:srgbClr val="FF0000"/>
                  </a:solidFill>
                  <a:latin typeface="Calibri"/>
                  <a:cs typeface="Calibri"/>
                </a:rPr>
                <a:t>C</a:t>
              </a:r>
              <a:r>
                <a:rPr sz="1650" b="1" spc="0" baseline="-24824" dirty="0" smtClean="0">
                  <a:solidFill>
                    <a:srgbClr val="FF0000"/>
                  </a:solidFill>
                  <a:latin typeface="Calibri"/>
                  <a:cs typeface="Calibri"/>
                </a:rPr>
                <a:t>4</a:t>
              </a:r>
              <a:r>
                <a:rPr sz="1650" b="1" spc="-4" baseline="-24824" dirty="0" smtClean="0">
                  <a:solidFill>
                    <a:srgbClr val="FF0000"/>
                  </a:solidFill>
                  <a:latin typeface="Calibri"/>
                  <a:cs typeface="Calibri"/>
                </a:rPr>
                <a:t> </a:t>
              </a:r>
              <a:r>
                <a:rPr sz="1650" b="1" spc="4" baseline="-24824" dirty="0" smtClean="0">
                  <a:solidFill>
                    <a:srgbClr val="FF0000"/>
                  </a:solidFill>
                  <a:latin typeface="Calibri"/>
                  <a:cs typeface="Calibri"/>
                </a:rPr>
                <a:t>2</a:t>
              </a:r>
              <a:r>
                <a:rPr sz="1650" b="1" spc="-4" baseline="-24824" dirty="0" smtClean="0">
                  <a:solidFill>
                    <a:srgbClr val="FF0000"/>
                  </a:solidFill>
                  <a:latin typeface="Calibri"/>
                  <a:cs typeface="Calibri"/>
                </a:rPr>
                <a:t>/</a:t>
              </a:r>
              <a:r>
                <a:rPr sz="1650" b="1" spc="0" baseline="-24824" dirty="0" smtClean="0">
                  <a:solidFill>
                    <a:srgbClr val="FF0000"/>
                  </a:solidFill>
                  <a:latin typeface="Calibri"/>
                  <a:cs typeface="Calibri"/>
                </a:rPr>
                <a:t>2</a:t>
              </a:r>
              <a:endParaRPr sz="1100">
                <a:latin typeface="Calibri"/>
                <a:cs typeface="Calibri"/>
              </a:endParaRPr>
            </a:p>
            <a:p>
              <a:pPr marL="1120139">
                <a:lnSpc>
                  <a:spcPct val="95825"/>
                </a:lnSpc>
                <a:spcBef>
                  <a:spcPts val="1344"/>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1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 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8" name="object 8"/>
            <p:cNvSpPr txBox="1"/>
            <p:nvPr/>
          </p:nvSpPr>
          <p:spPr>
            <a:xfrm>
              <a:off x="1371854" y="1961642"/>
              <a:ext cx="5461508" cy="356615"/>
            </a:xfrm>
            <a:prstGeom prst="rect">
              <a:avLst/>
            </a:prstGeom>
          </p:spPr>
          <p:txBody>
            <a:bodyPr wrap="square" lIns="0" tIns="0" rIns="0" bIns="0" rtlCol="0">
              <a:noAutofit/>
            </a:bodyPr>
            <a:lstStyle/>
            <a:p>
              <a:pPr marL="68579">
                <a:lnSpc>
                  <a:spcPct val="95825"/>
                </a:lnSpc>
                <a:spcBef>
                  <a:spcPts val="5"/>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N° 2</a:t>
              </a:r>
              <a:endParaRPr sz="1200">
                <a:latin typeface="Times New Roman"/>
                <a:cs typeface="Times New Roman"/>
              </a:endParaRPr>
            </a:p>
          </p:txBody>
        </p:sp>
        <p:sp>
          <p:nvSpPr>
            <p:cNvPr id="7" name="object 7"/>
            <p:cNvSpPr txBox="1"/>
            <p:nvPr/>
          </p:nvSpPr>
          <p:spPr>
            <a:xfrm>
              <a:off x="1371854" y="2318257"/>
              <a:ext cx="5461508" cy="6141466"/>
            </a:xfrm>
            <a:prstGeom prst="rect">
              <a:avLst/>
            </a:prstGeom>
          </p:spPr>
          <p:txBody>
            <a:bodyPr wrap="square" lIns="0" tIns="0" rIns="0" bIns="0" rtlCol="0">
              <a:noAutofit/>
            </a:bodyPr>
            <a:lstStyle/>
            <a:p>
              <a:pPr>
                <a:lnSpc>
                  <a:spcPts val="1000"/>
                </a:lnSpc>
              </a:pPr>
              <a:endParaRPr sz="1000" dirty="0"/>
            </a:p>
            <a:p>
              <a:pPr marL="1071307">
                <a:lnSpc>
                  <a:spcPct val="95825"/>
                </a:lnSpc>
                <a:spcBef>
                  <a:spcPts val="3044"/>
                </a:spcBef>
              </a:pPr>
              <a:r>
                <a:rPr sz="1100" b="1" spc="9" dirty="0" smtClean="0">
                  <a:latin typeface="Times New Roman"/>
                  <a:cs typeface="Times New Roman"/>
                </a:rPr>
                <a:t>N</a:t>
              </a:r>
              <a:r>
                <a:rPr sz="1100" b="1" spc="-25" dirty="0" smtClean="0">
                  <a:latin typeface="Times New Roman"/>
                  <a:cs typeface="Times New Roman"/>
                </a:rPr>
                <a:t>ú</a:t>
              </a:r>
              <a:r>
                <a:rPr sz="1100" b="1" spc="-34" dirty="0" smtClean="0">
                  <a:latin typeface="Times New Roman"/>
                  <a:cs typeface="Times New Roman"/>
                </a:rPr>
                <a:t>m</a:t>
              </a:r>
              <a:r>
                <a:rPr sz="1100" b="1" spc="0" dirty="0" smtClean="0">
                  <a:latin typeface="Times New Roman"/>
                  <a:cs typeface="Times New Roman"/>
                </a:rPr>
                <a:t>e</a:t>
              </a:r>
              <a:r>
                <a:rPr sz="1100" b="1" spc="-179" dirty="0" smtClean="0">
                  <a:latin typeface="Times New Roman"/>
                  <a:cs typeface="Times New Roman"/>
                </a:rPr>
                <a:t> </a:t>
              </a:r>
              <a:r>
                <a:rPr sz="1100" b="1" spc="-50" dirty="0" smtClean="0">
                  <a:latin typeface="Times New Roman"/>
                  <a:cs typeface="Times New Roman"/>
                </a:rPr>
                <a:t>r</a:t>
              </a:r>
              <a:r>
                <a:rPr sz="1100" b="1" spc="0" dirty="0" smtClean="0">
                  <a:latin typeface="Times New Roman"/>
                  <a:cs typeface="Times New Roman"/>
                </a:rPr>
                <a:t>o</a:t>
              </a:r>
              <a:r>
                <a:rPr sz="1100" b="1" spc="50" dirty="0" smtClean="0">
                  <a:latin typeface="Times New Roman"/>
                  <a:cs typeface="Times New Roman"/>
                </a:rPr>
                <a:t> </a:t>
              </a:r>
              <a:r>
                <a:rPr sz="1100" b="1" spc="-25" dirty="0" smtClean="0">
                  <a:latin typeface="Times New Roman"/>
                  <a:cs typeface="Times New Roman"/>
                </a:rPr>
                <a:t>d</a:t>
              </a:r>
              <a:r>
                <a:rPr sz="1100" b="1" spc="0" dirty="0" smtClean="0">
                  <a:latin typeface="Times New Roman"/>
                  <a:cs typeface="Times New Roman"/>
                </a:rPr>
                <a:t>e                      </a:t>
              </a:r>
              <a:r>
                <a:rPr sz="1100" b="1" spc="160" dirty="0" smtClean="0">
                  <a:latin typeface="Times New Roman"/>
                  <a:cs typeface="Times New Roman"/>
                </a:rPr>
                <a:t> </a:t>
              </a:r>
              <a:r>
                <a:rPr sz="1100" b="1" spc="9" dirty="0" smtClean="0">
                  <a:latin typeface="Times New Roman"/>
                  <a:cs typeface="Times New Roman"/>
                </a:rPr>
                <a:t>C</a:t>
              </a:r>
              <a:r>
                <a:rPr sz="1100" b="1" spc="34" dirty="0" smtClean="0">
                  <a:latin typeface="Times New Roman"/>
                  <a:cs typeface="Times New Roman"/>
                </a:rPr>
                <a:t>o</a:t>
              </a:r>
              <a:r>
                <a:rPr sz="1100" b="1" spc="-34" dirty="0" smtClean="0">
                  <a:latin typeface="Times New Roman"/>
                  <a:cs typeface="Times New Roman"/>
                </a:rPr>
                <a:t>m</a:t>
              </a:r>
              <a:r>
                <a:rPr sz="1100" b="1" spc="-25" dirty="0" smtClean="0">
                  <a:latin typeface="Times New Roman"/>
                  <a:cs typeface="Times New Roman"/>
                </a:rPr>
                <a:t>p</a:t>
              </a:r>
              <a:r>
                <a:rPr sz="1100" b="1" spc="-50" dirty="0" smtClean="0">
                  <a:latin typeface="Times New Roman"/>
                  <a:cs typeface="Times New Roman"/>
                </a:rPr>
                <a:t>r</a:t>
              </a:r>
              <a:r>
                <a:rPr sz="1100" b="1" spc="34" dirty="0" smtClean="0">
                  <a:latin typeface="Times New Roman"/>
                  <a:cs typeface="Times New Roman"/>
                </a:rPr>
                <a:t>o</a:t>
              </a:r>
              <a:r>
                <a:rPr sz="1100" b="1" spc="-25" dirty="0" smtClean="0">
                  <a:latin typeface="Times New Roman"/>
                  <a:cs typeface="Times New Roman"/>
                </a:rPr>
                <a:t>b</a:t>
              </a:r>
              <a:r>
                <a:rPr sz="1100" b="1" spc="-34" dirty="0" smtClean="0">
                  <a:latin typeface="Times New Roman"/>
                  <a:cs typeface="Times New Roman"/>
                </a:rPr>
                <a:t>a</a:t>
              </a:r>
              <a:r>
                <a:rPr sz="1100" b="1" spc="-25" dirty="0" smtClean="0">
                  <a:latin typeface="Times New Roman"/>
                  <a:cs typeface="Times New Roman"/>
                </a:rPr>
                <a:t>n</a:t>
              </a:r>
              <a:r>
                <a:rPr sz="1100" b="1" spc="0" dirty="0" smtClean="0">
                  <a:latin typeface="Times New Roman"/>
                  <a:cs typeface="Times New Roman"/>
                </a:rPr>
                <a:t>te    </a:t>
              </a:r>
              <a:r>
                <a:rPr sz="1100" b="1" spc="50" dirty="0" smtClean="0">
                  <a:latin typeface="Times New Roman"/>
                  <a:cs typeface="Times New Roman"/>
                </a:rPr>
                <a:t> </a:t>
              </a:r>
              <a:r>
                <a:rPr sz="1100" b="1" spc="9" dirty="0" smtClean="0">
                  <a:latin typeface="Times New Roman"/>
                  <a:cs typeface="Times New Roman"/>
                </a:rPr>
                <a:t>A</a:t>
              </a:r>
              <a:r>
                <a:rPr sz="1100" b="1" spc="0" dirty="0" smtClean="0">
                  <a:latin typeface="Times New Roman"/>
                  <a:cs typeface="Times New Roman"/>
                </a:rPr>
                <a:t>s</a:t>
              </a:r>
              <a:r>
                <a:rPr sz="1100" b="1" spc="-189" dirty="0" smtClean="0">
                  <a:latin typeface="Times New Roman"/>
                  <a:cs typeface="Times New Roman"/>
                </a:rPr>
                <a:t> </a:t>
              </a:r>
              <a:r>
                <a:rPr sz="1100" b="1" spc="-14" dirty="0" smtClean="0">
                  <a:latin typeface="Times New Roman"/>
                  <a:cs typeface="Times New Roman"/>
                </a:rPr>
                <a:t>i</a:t>
              </a:r>
              <a:r>
                <a:rPr sz="1100" b="1" spc="0" dirty="0" smtClean="0">
                  <a:latin typeface="Times New Roman"/>
                  <a:cs typeface="Times New Roman"/>
                </a:rPr>
                <a:t>e</a:t>
              </a:r>
              <a:r>
                <a:rPr sz="1100" b="1" spc="-179" dirty="0" smtClean="0">
                  <a:latin typeface="Times New Roman"/>
                  <a:cs typeface="Times New Roman"/>
                </a:rPr>
                <a:t> </a:t>
              </a:r>
              <a:r>
                <a:rPr sz="1100" b="1" spc="-25" dirty="0" smtClean="0">
                  <a:latin typeface="Times New Roman"/>
                  <a:cs typeface="Times New Roman"/>
                </a:rPr>
                <a:t>n</a:t>
              </a:r>
              <a:r>
                <a:rPr sz="1100" b="1" spc="0" dirty="0" smtClean="0">
                  <a:latin typeface="Times New Roman"/>
                  <a:cs typeface="Times New Roman"/>
                </a:rPr>
                <a:t>to       </a:t>
              </a:r>
              <a:r>
                <a:rPr sz="1100" b="1" spc="114" dirty="0" smtClean="0">
                  <a:latin typeface="Times New Roman"/>
                  <a:cs typeface="Times New Roman"/>
                </a:rPr>
                <a:t> </a:t>
              </a:r>
              <a:r>
                <a:rPr sz="1100" b="1" spc="-9" dirty="0" smtClean="0">
                  <a:latin typeface="Times New Roman"/>
                  <a:cs typeface="Times New Roman"/>
                </a:rPr>
                <a:t>F</a:t>
              </a:r>
              <a:r>
                <a:rPr sz="1100" b="1" spc="-14" dirty="0" smtClean="0">
                  <a:latin typeface="Times New Roman"/>
                  <a:cs typeface="Times New Roman"/>
                </a:rPr>
                <a:t>i</a:t>
              </a:r>
              <a:r>
                <a:rPr sz="1100" b="1" spc="-50" dirty="0" smtClean="0">
                  <a:latin typeface="Times New Roman"/>
                  <a:cs typeface="Times New Roman"/>
                </a:rPr>
                <a:t>r</a:t>
              </a:r>
              <a:r>
                <a:rPr sz="1100" b="1" spc="-34" dirty="0" smtClean="0">
                  <a:latin typeface="Times New Roman"/>
                  <a:cs typeface="Times New Roman"/>
                </a:rPr>
                <a:t>m</a:t>
              </a:r>
              <a:r>
                <a:rPr sz="1100" b="1" spc="0" dirty="0" smtClean="0">
                  <a:latin typeface="Times New Roman"/>
                  <a:cs typeface="Times New Roman"/>
                </a:rPr>
                <a:t>a</a:t>
              </a:r>
              <a:r>
                <a:rPr sz="1100" b="1" spc="-19" dirty="0" smtClean="0">
                  <a:latin typeface="Times New Roman"/>
                  <a:cs typeface="Times New Roman"/>
                </a:rPr>
                <a:t> </a:t>
              </a:r>
              <a:r>
                <a:rPr sz="1100" b="1" spc="-25" dirty="0" smtClean="0">
                  <a:latin typeface="Times New Roman"/>
                  <a:cs typeface="Times New Roman"/>
                </a:rPr>
                <a:t>d</a:t>
              </a:r>
              <a:r>
                <a:rPr sz="1100" b="1" spc="0" dirty="0" smtClean="0">
                  <a:latin typeface="Times New Roman"/>
                  <a:cs typeface="Times New Roman"/>
                </a:rPr>
                <a:t>e</a:t>
              </a:r>
              <a:endParaRPr sz="1100" dirty="0">
                <a:latin typeface="Times New Roman"/>
                <a:cs typeface="Times New Roman"/>
              </a:endParaRPr>
            </a:p>
            <a:p>
              <a:pPr marL="391627">
                <a:lnSpc>
                  <a:spcPts val="1264"/>
                </a:lnSpc>
                <a:spcBef>
                  <a:spcPts val="160"/>
                </a:spcBef>
              </a:pPr>
              <a:r>
                <a:rPr sz="1650" b="1" spc="59" baseline="-7905" dirty="0" smtClean="0">
                  <a:latin typeface="Times New Roman"/>
                  <a:cs typeface="Times New Roman"/>
                </a:rPr>
                <a:t>M</a:t>
              </a:r>
              <a:r>
                <a:rPr sz="1650" b="1" spc="0" baseline="-7905" dirty="0" smtClean="0">
                  <a:latin typeface="Times New Roman"/>
                  <a:cs typeface="Times New Roman"/>
                </a:rPr>
                <a:t>ES            </a:t>
              </a:r>
              <a:r>
                <a:rPr sz="1650" b="1" spc="64" baseline="-7905" dirty="0" smtClean="0">
                  <a:latin typeface="Times New Roman"/>
                  <a:cs typeface="Times New Roman"/>
                </a:rPr>
                <a:t> </a:t>
              </a:r>
              <a:r>
                <a:rPr sz="1100" b="1" spc="0" dirty="0" smtClean="0">
                  <a:latin typeface="Times New Roman"/>
                  <a:cs typeface="Times New Roman"/>
                </a:rPr>
                <a:t>E</a:t>
              </a:r>
              <a:r>
                <a:rPr sz="1100" b="1" spc="34" dirty="0" smtClean="0">
                  <a:latin typeface="Times New Roman"/>
                  <a:cs typeface="Times New Roman"/>
                </a:rPr>
                <a:t>g</a:t>
              </a:r>
              <a:r>
                <a:rPr sz="1100" b="1" spc="-50" dirty="0" smtClean="0">
                  <a:latin typeface="Times New Roman"/>
                  <a:cs typeface="Times New Roman"/>
                </a:rPr>
                <a:t>r</a:t>
              </a:r>
              <a:r>
                <a:rPr sz="1100" b="1" spc="0" dirty="0" smtClean="0">
                  <a:latin typeface="Times New Roman"/>
                  <a:cs typeface="Times New Roman"/>
                </a:rPr>
                <a:t>e</a:t>
              </a:r>
              <a:r>
                <a:rPr sz="1100" b="1" spc="-179" dirty="0" smtClean="0">
                  <a:latin typeface="Times New Roman"/>
                  <a:cs typeface="Times New Roman"/>
                </a:rPr>
                <a:t> </a:t>
              </a:r>
              <a:r>
                <a:rPr sz="1100" b="1" spc="0" dirty="0" smtClean="0">
                  <a:latin typeface="Times New Roman"/>
                  <a:cs typeface="Times New Roman"/>
                </a:rPr>
                <a:t>s</a:t>
              </a:r>
              <a:r>
                <a:rPr sz="1100" b="1" spc="-189" dirty="0" smtClean="0">
                  <a:latin typeface="Times New Roman"/>
                  <a:cs typeface="Times New Roman"/>
                </a:rPr>
                <a:t> </a:t>
              </a:r>
              <a:r>
                <a:rPr sz="1100" b="1" spc="34" dirty="0" smtClean="0">
                  <a:latin typeface="Times New Roman"/>
                  <a:cs typeface="Times New Roman"/>
                </a:rPr>
                <a:t>o</a:t>
              </a:r>
              <a:r>
                <a:rPr sz="1100" b="1" spc="0" dirty="0" smtClean="0">
                  <a:latin typeface="Times New Roman"/>
                  <a:cs typeface="Times New Roman"/>
                </a:rPr>
                <a:t>s       </a:t>
              </a:r>
              <a:r>
                <a:rPr sz="1650" b="1" spc="-9" baseline="-7905" dirty="0" smtClean="0">
                  <a:latin typeface="Times New Roman"/>
                  <a:cs typeface="Times New Roman"/>
                </a:rPr>
                <a:t>F</a:t>
              </a:r>
              <a:r>
                <a:rPr sz="1650" b="1" spc="-34" baseline="-7905" dirty="0" smtClean="0">
                  <a:latin typeface="Times New Roman"/>
                  <a:cs typeface="Times New Roman"/>
                </a:rPr>
                <a:t>a</a:t>
              </a:r>
              <a:r>
                <a:rPr sz="1650" b="1" spc="25" baseline="-7905" dirty="0" smtClean="0">
                  <a:latin typeface="Times New Roman"/>
                  <a:cs typeface="Times New Roman"/>
                </a:rPr>
                <a:t>c</a:t>
              </a:r>
              <a:r>
                <a:rPr sz="1650" b="1" spc="0" baseline="-7905" dirty="0" smtClean="0">
                  <a:latin typeface="Times New Roman"/>
                  <a:cs typeface="Times New Roman"/>
                </a:rPr>
                <a:t>t</a:t>
              </a:r>
              <a:r>
                <a:rPr sz="1650" b="1" spc="-25" baseline="-7905" dirty="0" smtClean="0">
                  <a:latin typeface="Times New Roman"/>
                  <a:cs typeface="Times New Roman"/>
                </a:rPr>
                <a:t>u</a:t>
              </a:r>
              <a:r>
                <a:rPr sz="1650" b="1" spc="-50" baseline="-7905" dirty="0" smtClean="0">
                  <a:latin typeface="Times New Roman"/>
                  <a:cs typeface="Times New Roman"/>
                </a:rPr>
                <a:t>r</a:t>
              </a:r>
              <a:r>
                <a:rPr sz="1650" b="1" spc="-34" baseline="-7905" dirty="0" smtClean="0">
                  <a:latin typeface="Times New Roman"/>
                  <a:cs typeface="Times New Roman"/>
                </a:rPr>
                <a:t>a</a:t>
              </a:r>
              <a:r>
                <a:rPr sz="1650" b="1" spc="0" baseline="-7905" dirty="0" smtClean="0">
                  <a:latin typeface="Times New Roman"/>
                  <a:cs typeface="Times New Roman"/>
                </a:rPr>
                <a:t>s   </a:t>
              </a:r>
              <a:r>
                <a:rPr sz="1650" b="1" spc="165" baseline="-7905" dirty="0" smtClean="0">
                  <a:latin typeface="Times New Roman"/>
                  <a:cs typeface="Times New Roman"/>
                </a:rPr>
                <a:t> </a:t>
              </a:r>
              <a:r>
                <a:rPr sz="1100" b="1" spc="-25" dirty="0" smtClean="0">
                  <a:latin typeface="Times New Roman"/>
                  <a:cs typeface="Times New Roman"/>
                </a:rPr>
                <a:t>d</a:t>
              </a:r>
              <a:r>
                <a:rPr sz="1100" b="1" spc="0" dirty="0" smtClean="0">
                  <a:latin typeface="Times New Roman"/>
                  <a:cs typeface="Times New Roman"/>
                </a:rPr>
                <a:t>e</a:t>
              </a:r>
              <a:r>
                <a:rPr sz="1100" b="1" spc="109"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a:t>
              </a:r>
              <a:r>
                <a:rPr sz="1100" b="1" spc="-179" dirty="0" smtClean="0">
                  <a:latin typeface="Times New Roman"/>
                  <a:cs typeface="Times New Roman"/>
                </a:rPr>
                <a:t> </a:t>
              </a:r>
              <a:r>
                <a:rPr sz="1100" b="1" spc="0" dirty="0" smtClean="0">
                  <a:latin typeface="Times New Roman"/>
                  <a:cs typeface="Times New Roman"/>
                </a:rPr>
                <a:t>te</a:t>
              </a:r>
              <a:r>
                <a:rPr sz="1100" b="1" spc="-179" dirty="0" smtClean="0">
                  <a:latin typeface="Times New Roman"/>
                  <a:cs typeface="Times New Roman"/>
                </a:rPr>
                <a:t> </a:t>
              </a:r>
              <a:r>
                <a:rPr sz="1100" b="1" spc="-25" dirty="0" smtClean="0">
                  <a:latin typeface="Times New Roman"/>
                  <a:cs typeface="Times New Roman"/>
                </a:rPr>
                <a:t>n</a:t>
              </a:r>
              <a:r>
                <a:rPr sz="1100" b="1" spc="25" dirty="0" smtClean="0">
                  <a:latin typeface="Times New Roman"/>
                  <a:cs typeface="Times New Roman"/>
                </a:rPr>
                <a:t>c</a:t>
              </a:r>
              <a:r>
                <a:rPr sz="1100" b="1" spc="-14" dirty="0" smtClean="0">
                  <a:latin typeface="Times New Roman"/>
                  <a:cs typeface="Times New Roman"/>
                </a:rPr>
                <a:t>i</a:t>
              </a:r>
              <a:r>
                <a:rPr sz="1100" b="1" spc="34" dirty="0" smtClean="0">
                  <a:latin typeface="Times New Roman"/>
                  <a:cs typeface="Times New Roman"/>
                </a:rPr>
                <a:t>ó</a:t>
              </a:r>
              <a:r>
                <a:rPr sz="1100" b="1" spc="0" dirty="0" smtClean="0">
                  <a:latin typeface="Times New Roman"/>
                  <a:cs typeface="Times New Roman"/>
                </a:rPr>
                <a:t>n     </a:t>
              </a:r>
              <a:r>
                <a:rPr sz="1100" b="1" spc="245" dirty="0" smtClean="0">
                  <a:latin typeface="Times New Roman"/>
                  <a:cs typeface="Times New Roman"/>
                </a:rPr>
                <a:t> </a:t>
              </a:r>
              <a:r>
                <a:rPr sz="1100" b="1" spc="-25" dirty="0" smtClean="0">
                  <a:latin typeface="Times New Roman"/>
                  <a:cs typeface="Times New Roman"/>
                </a:rPr>
                <a:t>d</a:t>
              </a:r>
              <a:r>
                <a:rPr sz="1100" b="1" spc="-14" dirty="0" smtClean="0">
                  <a:latin typeface="Times New Roman"/>
                  <a:cs typeface="Times New Roman"/>
                </a:rPr>
                <a:t>i</a:t>
              </a:r>
              <a:r>
                <a:rPr sz="1100" b="1" spc="-34" dirty="0" smtClean="0">
                  <a:latin typeface="Times New Roman"/>
                  <a:cs typeface="Times New Roman"/>
                </a:rPr>
                <a:t>a</a:t>
              </a:r>
              <a:r>
                <a:rPr sz="1100" b="1" spc="-50" dirty="0" smtClean="0">
                  <a:latin typeface="Times New Roman"/>
                  <a:cs typeface="Times New Roman"/>
                </a:rPr>
                <a:t>r</a:t>
              </a:r>
              <a:r>
                <a:rPr sz="1100" b="1" spc="-14" dirty="0" smtClean="0">
                  <a:latin typeface="Times New Roman"/>
                  <a:cs typeface="Times New Roman"/>
                </a:rPr>
                <a:t>i</a:t>
              </a:r>
              <a:r>
                <a:rPr sz="1100" b="1" spc="0" dirty="0" smtClean="0">
                  <a:latin typeface="Times New Roman"/>
                  <a:cs typeface="Times New Roman"/>
                </a:rPr>
                <a:t>o       </a:t>
              </a:r>
              <a:r>
                <a:rPr sz="1100" b="1" spc="114" dirty="0" smtClean="0">
                  <a:latin typeface="Times New Roman"/>
                  <a:cs typeface="Times New Roman"/>
                </a:rPr>
                <a:t> </a:t>
              </a:r>
              <a:r>
                <a:rPr sz="1100" b="1" spc="-34" dirty="0" smtClean="0">
                  <a:latin typeface="Times New Roman"/>
                  <a:cs typeface="Times New Roman"/>
                </a:rPr>
                <a:t>a</a:t>
              </a:r>
              <a:r>
                <a:rPr sz="1100" b="1" spc="-25" dirty="0" smtClean="0">
                  <a:latin typeface="Times New Roman"/>
                  <a:cs typeface="Times New Roman"/>
                </a:rPr>
                <a:t>p</a:t>
              </a:r>
              <a:r>
                <a:rPr sz="1100" b="1" spc="-50" dirty="0" smtClean="0">
                  <a:latin typeface="Times New Roman"/>
                  <a:cs typeface="Times New Roman"/>
                </a:rPr>
                <a:t>r</a:t>
              </a:r>
              <a:r>
                <a:rPr sz="1100" b="1" spc="34" dirty="0" smtClean="0">
                  <a:latin typeface="Times New Roman"/>
                  <a:cs typeface="Times New Roman"/>
                </a:rPr>
                <a:t>o</a:t>
              </a:r>
              <a:r>
                <a:rPr sz="1100" b="1" spc="-25" dirty="0" smtClean="0">
                  <a:latin typeface="Times New Roman"/>
                  <a:cs typeface="Times New Roman"/>
                </a:rPr>
                <a:t>b</a:t>
              </a:r>
              <a:r>
                <a:rPr sz="1100" b="1" spc="-34" dirty="0" smtClean="0">
                  <a:latin typeface="Times New Roman"/>
                  <a:cs typeface="Times New Roman"/>
                </a:rPr>
                <a:t>a</a:t>
              </a:r>
              <a:r>
                <a:rPr sz="1100" b="1" spc="25" dirty="0" smtClean="0">
                  <a:latin typeface="Times New Roman"/>
                  <a:cs typeface="Times New Roman"/>
                </a:rPr>
                <a:t>c</a:t>
              </a:r>
              <a:r>
                <a:rPr sz="1100" b="1" spc="-14" dirty="0" smtClean="0">
                  <a:latin typeface="Times New Roman"/>
                  <a:cs typeface="Times New Roman"/>
                </a:rPr>
                <a:t>i</a:t>
              </a:r>
              <a:r>
                <a:rPr sz="1100" b="1" spc="34" dirty="0" smtClean="0">
                  <a:latin typeface="Times New Roman"/>
                  <a:cs typeface="Times New Roman"/>
                </a:rPr>
                <a:t>ó</a:t>
              </a:r>
              <a:r>
                <a:rPr sz="1100" b="1" spc="0" dirty="0" smtClean="0">
                  <a:latin typeface="Times New Roman"/>
                  <a:cs typeface="Times New Roman"/>
                </a:rPr>
                <a:t>n</a:t>
              </a:r>
              <a:endParaRPr sz="1100" dirty="0">
                <a:latin typeface="Times New Roman"/>
                <a:cs typeface="Times New Roman"/>
              </a:endParaRPr>
            </a:p>
            <a:p>
              <a:pPr marL="65727" marR="807104" indent="0" algn="just">
                <a:lnSpc>
                  <a:spcPts val="1269"/>
                </a:lnSpc>
                <a:spcBef>
                  <a:spcPts val="459"/>
                </a:spcBef>
              </a:pPr>
              <a:r>
                <a:rPr sz="1100" b="1" spc="0" dirty="0" smtClean="0">
                  <a:latin typeface="Times New Roman"/>
                  <a:cs typeface="Times New Roman"/>
                </a:rPr>
                <a:t>E</a:t>
              </a:r>
              <a:r>
                <a:rPr sz="1100" b="1" spc="9" dirty="0" smtClean="0">
                  <a:latin typeface="Times New Roman"/>
                  <a:cs typeface="Times New Roman"/>
                </a:rPr>
                <a:t>N</a:t>
              </a:r>
              <a:r>
                <a:rPr sz="1100" b="1" spc="0" dirty="0" smtClean="0">
                  <a:latin typeface="Times New Roman"/>
                  <a:cs typeface="Times New Roman"/>
                </a:rPr>
                <a:t>E</a:t>
              </a:r>
              <a:r>
                <a:rPr sz="1100" b="1" spc="9" dirty="0" smtClean="0">
                  <a:latin typeface="Times New Roman"/>
                  <a:cs typeface="Times New Roman"/>
                </a:rPr>
                <a:t>R</a:t>
              </a:r>
              <a:r>
                <a:rPr sz="1100" b="1" spc="0" dirty="0" smtClean="0">
                  <a:latin typeface="Times New Roman"/>
                  <a:cs typeface="Times New Roman"/>
                </a:rPr>
                <a:t>O                     </a:t>
              </a:r>
              <a:r>
                <a:rPr sz="1100" b="1" spc="60" dirty="0" smtClean="0">
                  <a:latin typeface="Times New Roman"/>
                  <a:cs typeface="Times New Roman"/>
                </a:rPr>
                <a:t> </a:t>
              </a:r>
              <a:r>
                <a:rPr sz="1100" spc="-39" dirty="0" smtClean="0">
                  <a:latin typeface="Times New Roman"/>
                  <a:cs typeface="Times New Roman"/>
                </a:rPr>
                <a:t>5</a:t>
              </a:r>
              <a:r>
                <a:rPr sz="1100" spc="0" dirty="0" smtClean="0">
                  <a:latin typeface="Times New Roman"/>
                  <a:cs typeface="Times New Roman"/>
                </a:rPr>
                <a:t>8                 </a:t>
              </a:r>
              <a:r>
                <a:rPr sz="1100" spc="5" dirty="0" smtClean="0">
                  <a:latin typeface="Times New Roman"/>
                  <a:cs typeface="Times New Roman"/>
                </a:rPr>
                <a:t> </a:t>
              </a:r>
              <a:r>
                <a:rPr sz="1100" spc="0" dirty="0" smtClean="0">
                  <a:latin typeface="Times New Roman"/>
                  <a:cs typeface="Times New Roman"/>
                </a:rPr>
                <a:t>√                     √                     √                   </a:t>
              </a:r>
              <a:r>
                <a:rPr sz="1100" spc="60"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8"/>
                </a:spcBef>
              </a:pPr>
              <a:r>
                <a:rPr sz="1100" b="1" spc="-9" dirty="0" smtClean="0">
                  <a:latin typeface="Times New Roman"/>
                  <a:cs typeface="Times New Roman"/>
                </a:rPr>
                <a:t>F</a:t>
              </a:r>
              <a:r>
                <a:rPr sz="1100" b="1" spc="0" dirty="0" smtClean="0">
                  <a:latin typeface="Times New Roman"/>
                  <a:cs typeface="Times New Roman"/>
                </a:rPr>
                <a:t>EB</a:t>
              </a:r>
              <a:r>
                <a:rPr sz="1100" b="1" spc="-200"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a:t>
              </a:r>
              <a:r>
                <a:rPr sz="1100" b="1" spc="9" dirty="0" smtClean="0">
                  <a:latin typeface="Times New Roman"/>
                  <a:cs typeface="Times New Roman"/>
                </a:rPr>
                <a:t>R</a:t>
              </a:r>
              <a:r>
                <a:rPr sz="1100" b="1" spc="0" dirty="0" smtClean="0">
                  <a:latin typeface="Times New Roman"/>
                  <a:cs typeface="Times New Roman"/>
                </a:rPr>
                <a:t>O                </a:t>
              </a:r>
              <a:r>
                <a:rPr sz="1100" b="1" spc="39" dirty="0" smtClean="0">
                  <a:latin typeface="Times New Roman"/>
                  <a:cs typeface="Times New Roman"/>
                </a:rPr>
                <a:t> </a:t>
              </a:r>
              <a:r>
                <a:rPr sz="1100" spc="-39" dirty="0" smtClean="0">
                  <a:latin typeface="Times New Roman"/>
                  <a:cs typeface="Times New Roman"/>
                </a:rPr>
                <a:t>6</a:t>
              </a:r>
              <a:r>
                <a:rPr sz="1100" spc="0" dirty="0" smtClean="0">
                  <a:latin typeface="Times New Roman"/>
                  <a:cs typeface="Times New Roman"/>
                </a:rPr>
                <a:t>7                 </a:t>
              </a:r>
              <a:r>
                <a:rPr sz="1100" spc="75"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8"/>
                </a:spcBef>
              </a:pPr>
              <a:r>
                <a:rPr sz="1100" b="1" spc="59" dirty="0" smtClean="0">
                  <a:latin typeface="Times New Roman"/>
                  <a:cs typeface="Times New Roman"/>
                </a:rPr>
                <a:t>M</a:t>
              </a:r>
              <a:r>
                <a:rPr sz="1100" b="1" spc="9" dirty="0" smtClean="0">
                  <a:latin typeface="Times New Roman"/>
                  <a:cs typeface="Times New Roman"/>
                </a:rPr>
                <a:t>AR</a:t>
              </a:r>
              <a:r>
                <a:rPr sz="1100" b="1" spc="-75" dirty="0" smtClean="0">
                  <a:latin typeface="Times New Roman"/>
                  <a:cs typeface="Times New Roman"/>
                </a:rPr>
                <a:t>Z</a:t>
              </a:r>
              <a:r>
                <a:rPr sz="1100" b="1" spc="0" dirty="0" smtClean="0">
                  <a:latin typeface="Times New Roman"/>
                  <a:cs typeface="Times New Roman"/>
                </a:rPr>
                <a:t>O                    </a:t>
              </a:r>
              <a:r>
                <a:rPr sz="1100" b="1" spc="45" dirty="0" smtClean="0">
                  <a:latin typeface="Times New Roman"/>
                  <a:cs typeface="Times New Roman"/>
                </a:rPr>
                <a:t> </a:t>
              </a:r>
              <a:r>
                <a:rPr sz="1100" spc="-39" dirty="0" smtClean="0">
                  <a:latin typeface="Times New Roman"/>
                  <a:cs typeface="Times New Roman"/>
                </a:rPr>
                <a:t>3</a:t>
              </a:r>
              <a:r>
                <a:rPr sz="1100" spc="0" dirty="0" smtClean="0">
                  <a:latin typeface="Times New Roman"/>
                  <a:cs typeface="Times New Roman"/>
                </a:rPr>
                <a:t>0                 </a:t>
              </a:r>
              <a:r>
                <a:rPr sz="1100" spc="5" dirty="0" smtClean="0">
                  <a:latin typeface="Times New Roman"/>
                  <a:cs typeface="Times New Roman"/>
                </a:rPr>
                <a:t> </a:t>
              </a:r>
              <a:r>
                <a:rPr sz="1100" spc="0" dirty="0" smtClean="0">
                  <a:latin typeface="Times New Roman"/>
                  <a:cs typeface="Times New Roman"/>
                </a:rPr>
                <a:t>√                     √                     √                   </a:t>
              </a:r>
              <a:r>
                <a:rPr sz="1100" spc="60"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8"/>
                </a:spcBef>
              </a:pPr>
              <a:r>
                <a:rPr sz="1100" b="1" spc="9" dirty="0" smtClean="0">
                  <a:latin typeface="Times New Roman"/>
                  <a:cs typeface="Times New Roman"/>
                </a:rPr>
                <a:t>A</a:t>
              </a:r>
              <a:r>
                <a:rPr sz="1100" b="1" spc="0" dirty="0" smtClean="0">
                  <a:latin typeface="Times New Roman"/>
                  <a:cs typeface="Times New Roman"/>
                </a:rPr>
                <a:t>B</a:t>
              </a:r>
              <a:r>
                <a:rPr sz="1100" b="1" spc="-200" dirty="0" smtClean="0">
                  <a:latin typeface="Times New Roman"/>
                  <a:cs typeface="Times New Roman"/>
                </a:rPr>
                <a:t> </a:t>
              </a:r>
              <a:r>
                <a:rPr sz="1100" b="1" spc="9" dirty="0" smtClean="0">
                  <a:latin typeface="Times New Roman"/>
                  <a:cs typeface="Times New Roman"/>
                </a:rPr>
                <a:t>RI</a:t>
              </a:r>
              <a:r>
                <a:rPr sz="1100" b="1" spc="0" dirty="0" smtClean="0">
                  <a:latin typeface="Times New Roman"/>
                  <a:cs typeface="Times New Roman"/>
                </a:rPr>
                <a:t>L                      </a:t>
              </a:r>
              <a:r>
                <a:rPr sz="1100" b="1" spc="200" dirty="0" smtClean="0">
                  <a:latin typeface="Times New Roman"/>
                  <a:cs typeface="Times New Roman"/>
                </a:rPr>
                <a:t> </a:t>
              </a:r>
              <a:r>
                <a:rPr sz="1100" spc="-39" dirty="0" smtClean="0">
                  <a:latin typeface="Times New Roman"/>
                  <a:cs typeface="Times New Roman"/>
                </a:rPr>
                <a:t>4</a:t>
              </a:r>
              <a:r>
                <a:rPr sz="1100" spc="0" dirty="0" smtClean="0">
                  <a:latin typeface="Times New Roman"/>
                  <a:cs typeface="Times New Roman"/>
                </a:rPr>
                <a:t>9                 </a:t>
              </a:r>
              <a:r>
                <a:rPr sz="1100" spc="75"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8"/>
                </a:spcBef>
              </a:pPr>
              <a:r>
                <a:rPr sz="1100" b="1" spc="59" dirty="0" smtClean="0">
                  <a:latin typeface="Times New Roman"/>
                  <a:cs typeface="Times New Roman"/>
                </a:rPr>
                <a:t>M</a:t>
              </a:r>
              <a:r>
                <a:rPr sz="1100" b="1" spc="9" dirty="0" smtClean="0">
                  <a:latin typeface="Times New Roman"/>
                  <a:cs typeface="Times New Roman"/>
                </a:rPr>
                <a:t>A</a:t>
              </a:r>
              <a:r>
                <a:rPr sz="1100" b="1" spc="-59" dirty="0" smtClean="0">
                  <a:latin typeface="Times New Roman"/>
                  <a:cs typeface="Times New Roman"/>
                </a:rPr>
                <a:t>Y</a:t>
              </a:r>
              <a:r>
                <a:rPr sz="1100" b="1" spc="0" dirty="0" smtClean="0">
                  <a:latin typeface="Times New Roman"/>
                  <a:cs typeface="Times New Roman"/>
                </a:rPr>
                <a:t>O                       </a:t>
              </a:r>
              <a:r>
                <a:rPr sz="1100" b="1" spc="25" dirty="0" smtClean="0">
                  <a:latin typeface="Times New Roman"/>
                  <a:cs typeface="Times New Roman"/>
                </a:rPr>
                <a:t> </a:t>
              </a:r>
              <a:r>
                <a:rPr sz="1100" spc="-39" dirty="0" smtClean="0">
                  <a:latin typeface="Times New Roman"/>
                  <a:cs typeface="Times New Roman"/>
                </a:rPr>
                <a:t>3</a:t>
              </a:r>
              <a:r>
                <a:rPr sz="1100" spc="0" dirty="0" smtClean="0">
                  <a:latin typeface="Times New Roman"/>
                  <a:cs typeface="Times New Roman"/>
                </a:rPr>
                <a:t>9                 </a:t>
              </a:r>
              <a:r>
                <a:rPr sz="1100" spc="75"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a:t>
              </a:r>
              <a:endParaRPr sz="1100" dirty="0">
                <a:latin typeface="Times New Roman"/>
                <a:cs typeface="Times New Roman"/>
              </a:endParaRPr>
            </a:p>
            <a:p>
              <a:pPr marL="3538729">
                <a:lnSpc>
                  <a:spcPct val="95825"/>
                </a:lnSpc>
                <a:spcBef>
                  <a:spcPts val="248"/>
                </a:spcBef>
              </a:pPr>
              <a:r>
                <a:rPr sz="1100" spc="0" dirty="0" smtClean="0">
                  <a:latin typeface="Times New Roman"/>
                  <a:cs typeface="Times New Roman"/>
                </a:rPr>
                <a:t>5</a:t>
              </a:r>
              <a:r>
                <a:rPr sz="1100" spc="-19" dirty="0" smtClean="0">
                  <a:latin typeface="Times New Roman"/>
                  <a:cs typeface="Times New Roman"/>
                </a:rPr>
                <a:t> </a:t>
              </a:r>
              <a:r>
                <a:rPr sz="1100" spc="25" dirty="0" smtClean="0">
                  <a:latin typeface="Times New Roman"/>
                  <a:cs typeface="Times New Roman"/>
                </a:rPr>
                <a:t>e</a:t>
              </a:r>
              <a:r>
                <a:rPr sz="1100" spc="-34" dirty="0" smtClean="0">
                  <a:latin typeface="Times New Roman"/>
                  <a:cs typeface="Times New Roman"/>
                </a:rPr>
                <a:t>g</a:t>
              </a:r>
              <a:r>
                <a:rPr sz="1100" spc="0" dirty="0" smtClean="0">
                  <a:latin typeface="Times New Roman"/>
                  <a:cs typeface="Times New Roman"/>
                </a:rPr>
                <a:t>r</a:t>
              </a:r>
              <a:r>
                <a:rPr sz="1100" spc="19" dirty="0" smtClean="0">
                  <a:latin typeface="Times New Roman"/>
                  <a:cs typeface="Times New Roman"/>
                </a:rPr>
                <a:t>e</a:t>
              </a:r>
              <a:r>
                <a:rPr sz="1100" spc="9" dirty="0" smtClean="0">
                  <a:latin typeface="Times New Roman"/>
                  <a:cs typeface="Times New Roman"/>
                </a:rPr>
                <a:t>s</a:t>
              </a:r>
              <a:r>
                <a:rPr sz="1100" spc="-34" dirty="0" smtClean="0">
                  <a:latin typeface="Times New Roman"/>
                  <a:cs typeface="Times New Roman"/>
                </a:rPr>
                <a:t>o</a:t>
              </a:r>
              <a:r>
                <a:rPr sz="1100" spc="0" dirty="0" smtClean="0">
                  <a:latin typeface="Times New Roman"/>
                  <a:cs typeface="Times New Roman"/>
                </a:rPr>
                <a:t>s</a:t>
              </a:r>
              <a:endParaRPr sz="1100" dirty="0">
                <a:latin typeface="Times New Roman"/>
                <a:cs typeface="Times New Roman"/>
              </a:endParaRPr>
            </a:p>
            <a:p>
              <a:pPr marL="65727" marR="492616" algn="just">
                <a:lnSpc>
                  <a:spcPct val="95825"/>
                </a:lnSpc>
                <a:spcBef>
                  <a:spcPts val="235"/>
                </a:spcBef>
              </a:pPr>
              <a:r>
                <a:rPr sz="1100" b="1" spc="34" dirty="0" smtClean="0">
                  <a:latin typeface="Times New Roman"/>
                  <a:cs typeface="Times New Roman"/>
                </a:rPr>
                <a:t>J</a:t>
              </a:r>
              <a:r>
                <a:rPr sz="1100" b="1" spc="9" dirty="0" smtClean="0">
                  <a:latin typeface="Times New Roman"/>
                  <a:cs typeface="Times New Roman"/>
                </a:rPr>
                <a:t>UNI</a:t>
              </a:r>
              <a:r>
                <a:rPr sz="1100" b="1" spc="0" dirty="0" smtClean="0">
                  <a:latin typeface="Times New Roman"/>
                  <a:cs typeface="Times New Roman"/>
                </a:rPr>
                <a:t>O                                                                                    </a:t>
              </a:r>
              <a:r>
                <a:rPr sz="1100" b="1" spc="260" dirty="0" smtClean="0">
                  <a:latin typeface="Times New Roman"/>
                  <a:cs typeface="Times New Roman"/>
                </a:rPr>
                <a:t> </a:t>
              </a:r>
              <a:r>
                <a:rPr sz="1100" spc="9" dirty="0" smtClean="0">
                  <a:latin typeface="Times New Roman"/>
                  <a:cs typeface="Times New Roman"/>
                </a:rPr>
                <a:t>s</a:t>
              </a:r>
              <a:r>
                <a:rPr sz="1100" spc="-84" dirty="0" smtClean="0">
                  <a:latin typeface="Times New Roman"/>
                  <a:cs typeface="Times New Roman"/>
                </a:rPr>
                <a:t>i</a:t>
              </a:r>
              <a:r>
                <a:rPr sz="1100" spc="0" dirty="0" smtClean="0">
                  <a:latin typeface="Times New Roman"/>
                  <a:cs typeface="Times New Roman"/>
                </a:rPr>
                <a:t>n</a:t>
              </a:r>
              <a:r>
                <a:rPr sz="1100" spc="-19" dirty="0" smtClean="0">
                  <a:latin typeface="Times New Roman"/>
                  <a:cs typeface="Times New Roman"/>
                </a:rPr>
                <a:t> </a:t>
              </a:r>
              <a:r>
                <a:rPr sz="1100" spc="25" dirty="0" smtClean="0">
                  <a:latin typeface="Times New Roman"/>
                  <a:cs typeface="Times New Roman"/>
                </a:rPr>
                <a:t>a</a:t>
              </a:r>
              <a:r>
                <a:rPr sz="1100" spc="9" dirty="0" smtClean="0">
                  <a:latin typeface="Times New Roman"/>
                  <a:cs typeface="Times New Roman"/>
                </a:rPr>
                <a:t>s</a:t>
              </a:r>
              <a:r>
                <a:rPr sz="1100" spc="-84" dirty="0" smtClean="0">
                  <a:latin typeface="Times New Roman"/>
                  <a:cs typeface="Times New Roman"/>
                </a:rPr>
                <a:t>i</a:t>
              </a:r>
              <a:r>
                <a:rPr sz="1100" spc="25" dirty="0" smtClean="0">
                  <a:latin typeface="Times New Roman"/>
                  <a:cs typeface="Times New Roman"/>
                </a:rPr>
                <a:t>e</a:t>
              </a:r>
              <a:r>
                <a:rPr sz="1100" spc="-34" dirty="0" smtClean="0">
                  <a:latin typeface="Times New Roman"/>
                  <a:cs typeface="Times New Roman"/>
                </a:rPr>
                <a:t>n</a:t>
              </a:r>
              <a:r>
                <a:rPr sz="1100" spc="-14" dirty="0" smtClean="0">
                  <a:latin typeface="Times New Roman"/>
                  <a:cs typeface="Times New Roman"/>
                </a:rPr>
                <a:t>t</a:t>
              </a:r>
              <a:r>
                <a:rPr sz="1100" spc="0" dirty="0" smtClean="0">
                  <a:latin typeface="Times New Roman"/>
                  <a:cs typeface="Times New Roman"/>
                </a:rPr>
                <a:t>o   </a:t>
              </a:r>
              <a:r>
                <a:rPr sz="1100" spc="119" dirty="0" smtClean="0">
                  <a:latin typeface="Times New Roman"/>
                  <a:cs typeface="Times New Roman"/>
                </a:rPr>
                <a:t> </a:t>
              </a:r>
              <a:r>
                <a:rPr sz="1100" spc="0" dirty="0" smtClean="0">
                  <a:latin typeface="Times New Roman"/>
                  <a:cs typeface="Times New Roman"/>
                </a:rPr>
                <a:t>5</a:t>
              </a:r>
              <a:r>
                <a:rPr sz="1100" spc="-19" dirty="0" smtClean="0">
                  <a:latin typeface="Times New Roman"/>
                  <a:cs typeface="Times New Roman"/>
                </a:rPr>
                <a:t> </a:t>
              </a:r>
              <a:r>
                <a:rPr sz="1100" spc="25" dirty="0" smtClean="0">
                  <a:latin typeface="Times New Roman"/>
                  <a:cs typeface="Times New Roman"/>
                </a:rPr>
                <a:t>e</a:t>
              </a:r>
              <a:r>
                <a:rPr sz="1100" spc="-34" dirty="0" smtClean="0">
                  <a:latin typeface="Times New Roman"/>
                  <a:cs typeface="Times New Roman"/>
                </a:rPr>
                <a:t>g</a:t>
              </a:r>
              <a:r>
                <a:rPr sz="1100" spc="0" dirty="0" smtClean="0">
                  <a:latin typeface="Times New Roman"/>
                  <a:cs typeface="Times New Roman"/>
                </a:rPr>
                <a:t>r</a:t>
              </a:r>
              <a:r>
                <a:rPr sz="1100" spc="19" dirty="0" smtClean="0">
                  <a:latin typeface="Times New Roman"/>
                  <a:cs typeface="Times New Roman"/>
                </a:rPr>
                <a:t>e</a:t>
              </a:r>
              <a:r>
                <a:rPr sz="1100" spc="9" dirty="0" smtClean="0">
                  <a:latin typeface="Times New Roman"/>
                  <a:cs typeface="Times New Roman"/>
                </a:rPr>
                <a:t>s</a:t>
              </a:r>
              <a:r>
                <a:rPr sz="1100" spc="-34" dirty="0" smtClean="0">
                  <a:latin typeface="Times New Roman"/>
                  <a:cs typeface="Times New Roman"/>
                </a:rPr>
                <a:t>o</a:t>
              </a:r>
              <a:r>
                <a:rPr sz="1100" spc="0" dirty="0" smtClean="0">
                  <a:latin typeface="Times New Roman"/>
                  <a:cs typeface="Times New Roman"/>
                </a:rPr>
                <a:t>s</a:t>
              </a:r>
              <a:r>
                <a:rPr sz="1100" spc="25" dirty="0" smtClean="0">
                  <a:latin typeface="Times New Roman"/>
                  <a:cs typeface="Times New Roman"/>
                </a:rPr>
                <a:t> </a:t>
              </a:r>
              <a:r>
                <a:rPr sz="1100" spc="9" dirty="0" smtClean="0">
                  <a:latin typeface="Times New Roman"/>
                  <a:cs typeface="Times New Roman"/>
                </a:rPr>
                <a:t>s</a:t>
              </a:r>
              <a:r>
                <a:rPr sz="1100" spc="-84" dirty="0" smtClean="0">
                  <a:latin typeface="Times New Roman"/>
                  <a:cs typeface="Times New Roman"/>
                </a:rPr>
                <a:t>i</a:t>
              </a:r>
              <a:r>
                <a:rPr sz="1100" spc="0" dirty="0" smtClean="0">
                  <a:latin typeface="Times New Roman"/>
                  <a:cs typeface="Times New Roman"/>
                </a:rPr>
                <a:t>n</a:t>
              </a:r>
              <a:endParaRPr sz="1100" dirty="0">
                <a:latin typeface="Times New Roman"/>
                <a:cs typeface="Times New Roman"/>
              </a:endParaRPr>
            </a:p>
            <a:p>
              <a:pPr marL="1350739">
                <a:lnSpc>
                  <a:spcPts val="1505"/>
                </a:lnSpc>
                <a:spcBef>
                  <a:spcPts val="75"/>
                </a:spcBef>
              </a:pPr>
              <a:r>
                <a:rPr sz="1650" spc="-39" baseline="-2635" dirty="0" smtClean="0">
                  <a:latin typeface="Times New Roman"/>
                  <a:cs typeface="Times New Roman"/>
                </a:rPr>
                <a:t>7</a:t>
              </a:r>
              <a:r>
                <a:rPr sz="1650" spc="0" baseline="-2635" dirty="0" smtClean="0">
                  <a:latin typeface="Times New Roman"/>
                  <a:cs typeface="Times New Roman"/>
                </a:rPr>
                <a:t>5                 </a:t>
              </a:r>
              <a:r>
                <a:rPr sz="1650" spc="75" baseline="-2635" dirty="0" smtClean="0">
                  <a:latin typeface="Times New Roman"/>
                  <a:cs typeface="Times New Roman"/>
                </a:rPr>
                <a:t> </a:t>
              </a:r>
              <a:r>
                <a:rPr sz="1650" spc="0" baseline="-2635" dirty="0" smtClean="0">
                  <a:latin typeface="Times New Roman"/>
                  <a:cs typeface="Times New Roman"/>
                </a:rPr>
                <a:t>√                    </a:t>
              </a:r>
              <a:r>
                <a:rPr sz="1650" spc="69" baseline="-2635" dirty="0" smtClean="0">
                  <a:latin typeface="Times New Roman"/>
                  <a:cs typeface="Times New Roman"/>
                </a:rPr>
                <a:t> </a:t>
              </a:r>
              <a:r>
                <a:rPr sz="1650" spc="0" baseline="-2635" dirty="0" smtClean="0">
                  <a:latin typeface="Times New Roman"/>
                  <a:cs typeface="Times New Roman"/>
                </a:rPr>
                <a:t>√                 </a:t>
              </a:r>
              <a:r>
                <a:rPr sz="1650" spc="19" baseline="-2635" dirty="0" smtClean="0">
                  <a:latin typeface="Times New Roman"/>
                  <a:cs typeface="Times New Roman"/>
                </a:rPr>
                <a:t> </a:t>
              </a:r>
              <a:r>
                <a:rPr sz="1650" spc="-34" baseline="-2635" dirty="0" smtClean="0">
                  <a:latin typeface="Times New Roman"/>
                  <a:cs typeface="Times New Roman"/>
                </a:rPr>
                <a:t>d</a:t>
              </a:r>
              <a:r>
                <a:rPr sz="1650" spc="-84" baseline="-2635" dirty="0" smtClean="0">
                  <a:latin typeface="Times New Roman"/>
                  <a:cs typeface="Times New Roman"/>
                </a:rPr>
                <a:t>i</a:t>
              </a:r>
              <a:r>
                <a:rPr sz="1650" spc="25" baseline="-2635" dirty="0" smtClean="0">
                  <a:latin typeface="Times New Roman"/>
                  <a:cs typeface="Times New Roman"/>
                </a:rPr>
                <a:t>a</a:t>
              </a:r>
              <a:r>
                <a:rPr sz="1650" spc="0" baseline="-2635" dirty="0" smtClean="0">
                  <a:latin typeface="Times New Roman"/>
                  <a:cs typeface="Times New Roman"/>
                </a:rPr>
                <a:t>r</a:t>
              </a:r>
              <a:r>
                <a:rPr sz="1650" spc="-84" baseline="-2635" dirty="0" smtClean="0">
                  <a:latin typeface="Times New Roman"/>
                  <a:cs typeface="Times New Roman"/>
                </a:rPr>
                <a:t>i</a:t>
              </a:r>
              <a:r>
                <a:rPr sz="1650" spc="0" baseline="-2635" dirty="0" smtClean="0">
                  <a:latin typeface="Times New Roman"/>
                  <a:cs typeface="Times New Roman"/>
                </a:rPr>
                <a:t>o             </a:t>
              </a:r>
              <a:r>
                <a:rPr sz="1650" spc="75" baseline="-2635" dirty="0" smtClean="0">
                  <a:latin typeface="Times New Roman"/>
                  <a:cs typeface="Times New Roman"/>
                </a:rPr>
                <a:t> </a:t>
              </a:r>
              <a:r>
                <a:rPr sz="1650" spc="0" baseline="-2635" dirty="0" smtClean="0">
                  <a:latin typeface="Times New Roman"/>
                  <a:cs typeface="Times New Roman"/>
                </a:rPr>
                <a:t>f</a:t>
              </a:r>
              <a:r>
                <a:rPr sz="1650" spc="-84" baseline="-2635" dirty="0" smtClean="0">
                  <a:latin typeface="Times New Roman"/>
                  <a:cs typeface="Times New Roman"/>
                </a:rPr>
                <a:t>i</a:t>
              </a:r>
              <a:r>
                <a:rPr sz="1650" spc="0" baseline="-2635" dirty="0" smtClean="0">
                  <a:latin typeface="Times New Roman"/>
                  <a:cs typeface="Times New Roman"/>
                </a:rPr>
                <a:t>r</a:t>
              </a:r>
              <a:r>
                <a:rPr sz="1650" spc="-50" baseline="-2635" dirty="0" smtClean="0">
                  <a:latin typeface="Times New Roman"/>
                  <a:cs typeface="Times New Roman"/>
                </a:rPr>
                <a:t>m</a:t>
              </a:r>
              <a:r>
                <a:rPr sz="1650" spc="0" baseline="-2635" dirty="0" smtClean="0">
                  <a:latin typeface="Times New Roman"/>
                  <a:cs typeface="Times New Roman"/>
                </a:rPr>
                <a:t>a              </a:t>
              </a:r>
              <a:r>
                <a:rPr sz="1650" spc="145" baseline="-2635" dirty="0" smtClean="0">
                  <a:latin typeface="Times New Roman"/>
                  <a:cs typeface="Times New Roman"/>
                </a:rPr>
                <a:t> </a:t>
              </a:r>
              <a:r>
                <a:rPr sz="1650" b="1" spc="0" baseline="9929" dirty="0" smtClean="0">
                  <a:solidFill>
                    <a:srgbClr val="FF0000"/>
                  </a:solidFill>
                  <a:latin typeface="Calibri"/>
                  <a:cs typeface="Calibri"/>
                </a:rPr>
                <a:t>√</a:t>
              </a:r>
              <a:endParaRPr sz="1100" dirty="0">
                <a:latin typeface="Calibri"/>
                <a:cs typeface="Calibri"/>
              </a:endParaRPr>
            </a:p>
            <a:p>
              <a:pPr marL="65727" marR="807104" indent="0" algn="just">
                <a:lnSpc>
                  <a:spcPts val="1269"/>
                </a:lnSpc>
                <a:spcBef>
                  <a:spcPts val="159"/>
                </a:spcBef>
              </a:pPr>
              <a:r>
                <a:rPr sz="1100" b="1" spc="34" dirty="0" smtClean="0">
                  <a:latin typeface="Times New Roman"/>
                  <a:cs typeface="Times New Roman"/>
                </a:rPr>
                <a:t>J</a:t>
              </a:r>
              <a:r>
                <a:rPr sz="1100" b="1" spc="9" dirty="0" smtClean="0">
                  <a:latin typeface="Times New Roman"/>
                  <a:cs typeface="Times New Roman"/>
                </a:rPr>
                <a:t>U</a:t>
              </a:r>
              <a:r>
                <a:rPr sz="1100" b="1" spc="0" dirty="0" smtClean="0">
                  <a:latin typeface="Times New Roman"/>
                  <a:cs typeface="Times New Roman"/>
                </a:rPr>
                <a:t>L</a:t>
              </a:r>
              <a:r>
                <a:rPr sz="1100" b="1" spc="9" dirty="0" smtClean="0">
                  <a:latin typeface="Times New Roman"/>
                  <a:cs typeface="Times New Roman"/>
                </a:rPr>
                <a:t>I</a:t>
              </a:r>
              <a:r>
                <a:rPr sz="1100" b="1" spc="0" dirty="0" smtClean="0">
                  <a:latin typeface="Times New Roman"/>
                  <a:cs typeface="Times New Roman"/>
                </a:rPr>
                <a:t>O                       </a:t>
              </a:r>
              <a:r>
                <a:rPr sz="1100" b="1" spc="30" dirty="0" smtClean="0">
                  <a:latin typeface="Times New Roman"/>
                  <a:cs typeface="Times New Roman"/>
                </a:rPr>
                <a:t> </a:t>
              </a:r>
              <a:r>
                <a:rPr sz="1100" spc="-39" dirty="0" smtClean="0">
                  <a:latin typeface="Times New Roman"/>
                  <a:cs typeface="Times New Roman"/>
                </a:rPr>
                <a:t>3</a:t>
              </a:r>
              <a:r>
                <a:rPr sz="1100" spc="0" dirty="0" smtClean="0">
                  <a:latin typeface="Times New Roman"/>
                  <a:cs typeface="Times New Roman"/>
                </a:rPr>
                <a:t>7                 </a:t>
              </a:r>
              <a:r>
                <a:rPr sz="1100" spc="5" dirty="0" smtClean="0">
                  <a:latin typeface="Times New Roman"/>
                  <a:cs typeface="Times New Roman"/>
                </a:rPr>
                <a:t> </a:t>
              </a:r>
              <a:r>
                <a:rPr sz="1100" spc="0" dirty="0" smtClean="0">
                  <a:latin typeface="Times New Roman"/>
                  <a:cs typeface="Times New Roman"/>
                </a:rPr>
                <a:t>√                     √                     √                   </a:t>
              </a:r>
              <a:r>
                <a:rPr sz="1100" spc="60"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9"/>
                </a:spcBef>
              </a:pPr>
              <a:r>
                <a:rPr sz="1100" b="1" spc="9" dirty="0" smtClean="0">
                  <a:latin typeface="Times New Roman"/>
                  <a:cs typeface="Times New Roman"/>
                </a:rPr>
                <a:t>A</a:t>
              </a:r>
              <a:r>
                <a:rPr sz="1100" b="1" spc="-50" dirty="0" smtClean="0">
                  <a:latin typeface="Times New Roman"/>
                  <a:cs typeface="Times New Roman"/>
                </a:rPr>
                <a:t>G</a:t>
              </a:r>
              <a:r>
                <a:rPr sz="1100" b="1" spc="25" dirty="0" smtClean="0">
                  <a:latin typeface="Times New Roman"/>
                  <a:cs typeface="Times New Roman"/>
                </a:rPr>
                <a:t>O</a:t>
              </a:r>
              <a:r>
                <a:rPr sz="1100" b="1" spc="-25" dirty="0" smtClean="0">
                  <a:latin typeface="Times New Roman"/>
                  <a:cs typeface="Times New Roman"/>
                </a:rPr>
                <a:t>S</a:t>
              </a:r>
              <a:r>
                <a:rPr sz="1100" b="1" spc="0" dirty="0" smtClean="0">
                  <a:latin typeface="Times New Roman"/>
                  <a:cs typeface="Times New Roman"/>
                </a:rPr>
                <a:t>TO                  </a:t>
              </a:r>
              <a:r>
                <a:rPr sz="1100" b="1" spc="155" dirty="0" smtClean="0">
                  <a:latin typeface="Times New Roman"/>
                  <a:cs typeface="Times New Roman"/>
                </a:rPr>
                <a:t> </a:t>
              </a:r>
              <a:r>
                <a:rPr sz="1100" spc="-39" dirty="0" smtClean="0">
                  <a:latin typeface="Times New Roman"/>
                  <a:cs typeface="Times New Roman"/>
                </a:rPr>
                <a:t>8</a:t>
              </a:r>
              <a:r>
                <a:rPr sz="1100" spc="0" dirty="0" smtClean="0">
                  <a:latin typeface="Times New Roman"/>
                  <a:cs typeface="Times New Roman"/>
                </a:rPr>
                <a:t>0                 </a:t>
              </a:r>
              <a:r>
                <a:rPr sz="1100" spc="5" dirty="0" smtClean="0">
                  <a:latin typeface="Times New Roman"/>
                  <a:cs typeface="Times New Roman"/>
                </a:rPr>
                <a:t> </a:t>
              </a:r>
              <a:r>
                <a:rPr sz="1100" spc="0" dirty="0" smtClean="0">
                  <a:latin typeface="Times New Roman"/>
                  <a:cs typeface="Times New Roman"/>
                </a:rPr>
                <a:t>√                     √                     √                   </a:t>
              </a:r>
              <a:r>
                <a:rPr sz="1100" spc="60"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807104" algn="just">
                <a:lnSpc>
                  <a:spcPts val="1269"/>
                </a:lnSpc>
                <a:spcBef>
                  <a:spcPts val="239"/>
                </a:spcBef>
              </a:pPr>
              <a:r>
                <a:rPr sz="1100" b="1" spc="-25" dirty="0" smtClean="0">
                  <a:latin typeface="Times New Roman"/>
                  <a:cs typeface="Times New Roman"/>
                </a:rPr>
                <a:t>S</a:t>
              </a:r>
              <a:r>
                <a:rPr sz="1100" b="1" spc="0" dirty="0" smtClean="0">
                  <a:latin typeface="Times New Roman"/>
                  <a:cs typeface="Times New Roman"/>
                </a:rPr>
                <a:t>E</a:t>
              </a:r>
              <a:r>
                <a:rPr sz="1100" b="1" spc="-9" dirty="0" smtClean="0">
                  <a:latin typeface="Times New Roman"/>
                  <a:cs typeface="Times New Roman"/>
                </a:rPr>
                <a:t>P</a:t>
              </a:r>
              <a:r>
                <a:rPr sz="1100" b="1" spc="0" dirty="0" smtClean="0">
                  <a:latin typeface="Times New Roman"/>
                  <a:cs typeface="Times New Roman"/>
                </a:rPr>
                <a:t>T</a:t>
              </a:r>
              <a:r>
                <a:rPr sz="1100" b="1" spc="9" dirty="0" smtClean="0">
                  <a:latin typeface="Times New Roman"/>
                  <a:cs typeface="Times New Roman"/>
                </a:rPr>
                <a:t>I</a:t>
              </a:r>
              <a:r>
                <a:rPr sz="1100" b="1" spc="0" dirty="0" smtClean="0">
                  <a:latin typeface="Times New Roman"/>
                  <a:cs typeface="Times New Roman"/>
                </a:rPr>
                <a:t>E</a:t>
              </a:r>
              <a:r>
                <a:rPr sz="1100" b="1" spc="59" dirty="0" smtClean="0">
                  <a:latin typeface="Times New Roman"/>
                  <a:cs typeface="Times New Roman"/>
                </a:rPr>
                <a:t>M</a:t>
              </a:r>
              <a:r>
                <a:rPr sz="1100" b="1" spc="0" dirty="0" smtClean="0">
                  <a:latin typeface="Times New Roman"/>
                  <a:cs typeface="Times New Roman"/>
                </a:rPr>
                <a:t>B</a:t>
              </a:r>
              <a:r>
                <a:rPr sz="1100" b="1" spc="-200"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         </a:t>
              </a:r>
              <a:r>
                <a:rPr sz="1100" b="1" spc="34" dirty="0" smtClean="0">
                  <a:latin typeface="Times New Roman"/>
                  <a:cs typeface="Times New Roman"/>
                </a:rPr>
                <a:t> </a:t>
              </a:r>
              <a:r>
                <a:rPr sz="1100" spc="-39" dirty="0" smtClean="0">
                  <a:latin typeface="Times New Roman"/>
                  <a:cs typeface="Times New Roman"/>
                </a:rPr>
                <a:t>7</a:t>
              </a:r>
              <a:r>
                <a:rPr sz="1100" spc="0" dirty="0" smtClean="0">
                  <a:latin typeface="Times New Roman"/>
                  <a:cs typeface="Times New Roman"/>
                </a:rPr>
                <a:t>0                 </a:t>
              </a:r>
              <a:r>
                <a:rPr sz="1100" spc="75"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a:t>
              </a:r>
              <a:endParaRPr sz="1100" dirty="0">
                <a:latin typeface="Times New Roman"/>
                <a:cs typeface="Times New Roman"/>
              </a:endParaRPr>
            </a:p>
            <a:p>
              <a:pPr marL="3538729">
                <a:lnSpc>
                  <a:spcPct val="95825"/>
                </a:lnSpc>
                <a:spcBef>
                  <a:spcPts val="244"/>
                </a:spcBef>
              </a:pPr>
              <a:r>
                <a:rPr sz="1100" spc="0" dirty="0" smtClean="0">
                  <a:latin typeface="Times New Roman"/>
                  <a:cs typeface="Times New Roman"/>
                </a:rPr>
                <a:t>2</a:t>
              </a:r>
              <a:r>
                <a:rPr sz="1100" spc="-19" dirty="0" smtClean="0">
                  <a:latin typeface="Times New Roman"/>
                  <a:cs typeface="Times New Roman"/>
                </a:rPr>
                <a:t> </a:t>
              </a:r>
              <a:r>
                <a:rPr sz="1100" spc="25" dirty="0" smtClean="0">
                  <a:latin typeface="Times New Roman"/>
                  <a:cs typeface="Times New Roman"/>
                </a:rPr>
                <a:t>e</a:t>
              </a:r>
              <a:r>
                <a:rPr sz="1100" spc="-34" dirty="0" smtClean="0">
                  <a:latin typeface="Times New Roman"/>
                  <a:cs typeface="Times New Roman"/>
                </a:rPr>
                <a:t>g</a:t>
              </a:r>
              <a:r>
                <a:rPr sz="1100" spc="0" dirty="0" smtClean="0">
                  <a:latin typeface="Times New Roman"/>
                  <a:cs typeface="Times New Roman"/>
                </a:rPr>
                <a:t>r</a:t>
              </a:r>
              <a:r>
                <a:rPr sz="1100" spc="19" dirty="0" smtClean="0">
                  <a:latin typeface="Times New Roman"/>
                  <a:cs typeface="Times New Roman"/>
                </a:rPr>
                <a:t>e</a:t>
              </a:r>
              <a:r>
                <a:rPr sz="1100" spc="9" dirty="0" smtClean="0">
                  <a:latin typeface="Times New Roman"/>
                  <a:cs typeface="Times New Roman"/>
                </a:rPr>
                <a:t>s</a:t>
              </a:r>
              <a:r>
                <a:rPr sz="1100" spc="-34" dirty="0" smtClean="0">
                  <a:latin typeface="Times New Roman"/>
                  <a:cs typeface="Times New Roman"/>
                </a:rPr>
                <a:t>o</a:t>
              </a:r>
              <a:r>
                <a:rPr sz="1100" spc="0" dirty="0" smtClean="0">
                  <a:latin typeface="Times New Roman"/>
                  <a:cs typeface="Times New Roman"/>
                </a:rPr>
                <a:t>s</a:t>
              </a:r>
              <a:endParaRPr sz="1100" dirty="0">
                <a:latin typeface="Times New Roman"/>
                <a:cs typeface="Times New Roman"/>
              </a:endParaRPr>
            </a:p>
            <a:p>
              <a:pPr marL="65727" marR="492616" algn="just">
                <a:lnSpc>
                  <a:spcPct val="95825"/>
                </a:lnSpc>
                <a:spcBef>
                  <a:spcPts val="235"/>
                </a:spcBef>
              </a:pPr>
              <a:r>
                <a:rPr sz="1100" b="1" spc="25" dirty="0" smtClean="0">
                  <a:latin typeface="Times New Roman"/>
                  <a:cs typeface="Times New Roman"/>
                </a:rPr>
                <a:t>O</a:t>
              </a:r>
              <a:r>
                <a:rPr sz="1100" b="1" spc="9" dirty="0" smtClean="0">
                  <a:latin typeface="Times New Roman"/>
                  <a:cs typeface="Times New Roman"/>
                </a:rPr>
                <a:t>C</a:t>
              </a:r>
              <a:r>
                <a:rPr sz="1100" b="1" spc="0" dirty="0" smtClean="0">
                  <a:latin typeface="Times New Roman"/>
                  <a:cs typeface="Times New Roman"/>
                </a:rPr>
                <a:t>T</a:t>
              </a:r>
              <a:r>
                <a:rPr sz="1100" b="1" spc="9" dirty="0" smtClean="0">
                  <a:latin typeface="Times New Roman"/>
                  <a:cs typeface="Times New Roman"/>
                </a:rPr>
                <a:t>U</a:t>
              </a:r>
              <a:r>
                <a:rPr sz="1100" b="1" spc="0" dirty="0" smtClean="0">
                  <a:latin typeface="Times New Roman"/>
                  <a:cs typeface="Times New Roman"/>
                </a:rPr>
                <a:t>B</a:t>
              </a:r>
              <a:r>
                <a:rPr sz="1100" b="1" spc="-200"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                                                                             </a:t>
              </a:r>
              <a:r>
                <a:rPr sz="1100" b="1" spc="104" dirty="0" smtClean="0">
                  <a:latin typeface="Times New Roman"/>
                  <a:cs typeface="Times New Roman"/>
                </a:rPr>
                <a:t> </a:t>
              </a:r>
              <a:r>
                <a:rPr sz="1100" spc="9" dirty="0" smtClean="0">
                  <a:latin typeface="Times New Roman"/>
                  <a:cs typeface="Times New Roman"/>
                </a:rPr>
                <a:t>s</a:t>
              </a:r>
              <a:r>
                <a:rPr sz="1100" spc="-84" dirty="0" smtClean="0">
                  <a:latin typeface="Times New Roman"/>
                  <a:cs typeface="Times New Roman"/>
                </a:rPr>
                <a:t>i</a:t>
              </a:r>
              <a:r>
                <a:rPr sz="1100" spc="0" dirty="0" smtClean="0">
                  <a:latin typeface="Times New Roman"/>
                  <a:cs typeface="Times New Roman"/>
                </a:rPr>
                <a:t>n</a:t>
              </a:r>
              <a:r>
                <a:rPr sz="1100" spc="-19" dirty="0" smtClean="0">
                  <a:latin typeface="Times New Roman"/>
                  <a:cs typeface="Times New Roman"/>
                </a:rPr>
                <a:t> </a:t>
              </a:r>
              <a:r>
                <a:rPr sz="1100" spc="25" dirty="0" smtClean="0">
                  <a:latin typeface="Times New Roman"/>
                  <a:cs typeface="Times New Roman"/>
                </a:rPr>
                <a:t>a</a:t>
              </a:r>
              <a:r>
                <a:rPr sz="1100" spc="9" dirty="0" smtClean="0">
                  <a:latin typeface="Times New Roman"/>
                  <a:cs typeface="Times New Roman"/>
                </a:rPr>
                <a:t>s</a:t>
              </a:r>
              <a:r>
                <a:rPr sz="1100" spc="-84" dirty="0" smtClean="0">
                  <a:latin typeface="Times New Roman"/>
                  <a:cs typeface="Times New Roman"/>
                </a:rPr>
                <a:t>i</a:t>
              </a:r>
              <a:r>
                <a:rPr sz="1100" spc="25" dirty="0" smtClean="0">
                  <a:latin typeface="Times New Roman"/>
                  <a:cs typeface="Times New Roman"/>
                </a:rPr>
                <a:t>e</a:t>
              </a:r>
              <a:r>
                <a:rPr sz="1100" spc="-34" dirty="0" smtClean="0">
                  <a:latin typeface="Times New Roman"/>
                  <a:cs typeface="Times New Roman"/>
                </a:rPr>
                <a:t>n</a:t>
              </a:r>
              <a:r>
                <a:rPr sz="1100" spc="-14" dirty="0" smtClean="0">
                  <a:latin typeface="Times New Roman"/>
                  <a:cs typeface="Times New Roman"/>
                </a:rPr>
                <a:t>t</a:t>
              </a:r>
              <a:r>
                <a:rPr sz="1100" spc="0" dirty="0" smtClean="0">
                  <a:latin typeface="Times New Roman"/>
                  <a:cs typeface="Times New Roman"/>
                </a:rPr>
                <a:t>o   </a:t>
              </a:r>
              <a:r>
                <a:rPr sz="1100" spc="119" dirty="0" smtClean="0">
                  <a:latin typeface="Times New Roman"/>
                  <a:cs typeface="Times New Roman"/>
                </a:rPr>
                <a:t> </a:t>
              </a:r>
              <a:r>
                <a:rPr sz="1100" spc="0" dirty="0" smtClean="0">
                  <a:latin typeface="Times New Roman"/>
                  <a:cs typeface="Times New Roman"/>
                </a:rPr>
                <a:t>2</a:t>
              </a:r>
              <a:r>
                <a:rPr sz="1100" spc="-19" dirty="0" smtClean="0">
                  <a:latin typeface="Times New Roman"/>
                  <a:cs typeface="Times New Roman"/>
                </a:rPr>
                <a:t> </a:t>
              </a:r>
              <a:r>
                <a:rPr sz="1100" spc="25" dirty="0" smtClean="0">
                  <a:latin typeface="Times New Roman"/>
                  <a:cs typeface="Times New Roman"/>
                </a:rPr>
                <a:t>e</a:t>
              </a:r>
              <a:r>
                <a:rPr sz="1100" spc="-34" dirty="0" smtClean="0">
                  <a:latin typeface="Times New Roman"/>
                  <a:cs typeface="Times New Roman"/>
                </a:rPr>
                <a:t>g</a:t>
              </a:r>
              <a:r>
                <a:rPr sz="1100" spc="0" dirty="0" smtClean="0">
                  <a:latin typeface="Times New Roman"/>
                  <a:cs typeface="Times New Roman"/>
                </a:rPr>
                <a:t>r</a:t>
              </a:r>
              <a:r>
                <a:rPr sz="1100" spc="19" dirty="0" smtClean="0">
                  <a:latin typeface="Times New Roman"/>
                  <a:cs typeface="Times New Roman"/>
                </a:rPr>
                <a:t>e</a:t>
              </a:r>
              <a:r>
                <a:rPr sz="1100" spc="9" dirty="0" smtClean="0">
                  <a:latin typeface="Times New Roman"/>
                  <a:cs typeface="Times New Roman"/>
                </a:rPr>
                <a:t>s</a:t>
              </a:r>
              <a:r>
                <a:rPr sz="1100" spc="-34" dirty="0" smtClean="0">
                  <a:latin typeface="Times New Roman"/>
                  <a:cs typeface="Times New Roman"/>
                </a:rPr>
                <a:t>o</a:t>
              </a:r>
              <a:r>
                <a:rPr sz="1100" spc="0" dirty="0" smtClean="0">
                  <a:latin typeface="Times New Roman"/>
                  <a:cs typeface="Times New Roman"/>
                </a:rPr>
                <a:t>s</a:t>
              </a:r>
              <a:r>
                <a:rPr sz="1100" spc="25" dirty="0" smtClean="0">
                  <a:latin typeface="Times New Roman"/>
                  <a:cs typeface="Times New Roman"/>
                </a:rPr>
                <a:t> </a:t>
              </a:r>
              <a:r>
                <a:rPr sz="1100" spc="9" dirty="0" smtClean="0">
                  <a:latin typeface="Times New Roman"/>
                  <a:cs typeface="Times New Roman"/>
                </a:rPr>
                <a:t>s</a:t>
              </a:r>
              <a:r>
                <a:rPr sz="1100" spc="-84" dirty="0" smtClean="0">
                  <a:latin typeface="Times New Roman"/>
                  <a:cs typeface="Times New Roman"/>
                </a:rPr>
                <a:t>i</a:t>
              </a:r>
              <a:r>
                <a:rPr sz="1100" spc="0" dirty="0" smtClean="0">
                  <a:latin typeface="Times New Roman"/>
                  <a:cs typeface="Times New Roman"/>
                </a:rPr>
                <a:t>n</a:t>
              </a:r>
              <a:endParaRPr sz="1100" dirty="0">
                <a:latin typeface="Times New Roman"/>
                <a:cs typeface="Times New Roman"/>
              </a:endParaRPr>
            </a:p>
            <a:p>
              <a:pPr marL="65727" marR="700848" indent="1247837">
                <a:lnSpc>
                  <a:spcPts val="1264"/>
                </a:lnSpc>
                <a:spcBef>
                  <a:spcPts val="235"/>
                </a:spcBef>
              </a:pPr>
              <a:r>
                <a:rPr sz="1100" spc="-39" dirty="0" smtClean="0">
                  <a:latin typeface="Times New Roman"/>
                  <a:cs typeface="Times New Roman"/>
                </a:rPr>
                <a:t>11</a:t>
              </a:r>
              <a:r>
                <a:rPr sz="1100" spc="0" dirty="0" smtClean="0">
                  <a:latin typeface="Times New Roman"/>
                  <a:cs typeface="Times New Roman"/>
                </a:rPr>
                <a:t>0                </a:t>
              </a:r>
              <a:r>
                <a:rPr sz="1100" spc="12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9" dirty="0" smtClean="0">
                  <a:latin typeface="Times New Roman"/>
                  <a:cs typeface="Times New Roman"/>
                </a:rPr>
                <a:t> </a:t>
              </a:r>
              <a:r>
                <a:rPr sz="1100" spc="-34" dirty="0" smtClean="0">
                  <a:latin typeface="Times New Roman"/>
                  <a:cs typeface="Times New Roman"/>
                </a:rPr>
                <a:t>d</a:t>
              </a:r>
              <a:r>
                <a:rPr sz="1100" spc="-84" dirty="0" smtClean="0">
                  <a:latin typeface="Times New Roman"/>
                  <a:cs typeface="Times New Roman"/>
                </a:rPr>
                <a:t>i</a:t>
              </a:r>
              <a:r>
                <a:rPr sz="1100" spc="25" dirty="0" smtClean="0">
                  <a:latin typeface="Times New Roman"/>
                  <a:cs typeface="Times New Roman"/>
                </a:rPr>
                <a:t>a</a:t>
              </a:r>
              <a:r>
                <a:rPr sz="1100" spc="0" dirty="0" smtClean="0">
                  <a:latin typeface="Times New Roman"/>
                  <a:cs typeface="Times New Roman"/>
                </a:rPr>
                <a:t>r</a:t>
              </a:r>
              <a:r>
                <a:rPr sz="1100" spc="-84" dirty="0" smtClean="0">
                  <a:latin typeface="Times New Roman"/>
                  <a:cs typeface="Times New Roman"/>
                </a:rPr>
                <a:t>i</a:t>
              </a:r>
              <a:r>
                <a:rPr sz="1100" spc="0" dirty="0" smtClean="0">
                  <a:latin typeface="Times New Roman"/>
                  <a:cs typeface="Times New Roman"/>
                </a:rPr>
                <a:t>o             </a:t>
              </a:r>
              <a:r>
                <a:rPr sz="1100" spc="75" dirty="0" smtClean="0">
                  <a:latin typeface="Times New Roman"/>
                  <a:cs typeface="Times New Roman"/>
                </a:rPr>
                <a:t> </a:t>
              </a:r>
              <a:r>
                <a:rPr sz="1100" spc="0" dirty="0" smtClean="0">
                  <a:latin typeface="Times New Roman"/>
                  <a:cs typeface="Times New Roman"/>
                </a:rPr>
                <a:t>f</a:t>
              </a:r>
              <a:r>
                <a:rPr sz="1100" spc="-84" dirty="0" smtClean="0">
                  <a:latin typeface="Times New Roman"/>
                  <a:cs typeface="Times New Roman"/>
                </a:rPr>
                <a:t>i</a:t>
              </a:r>
              <a:r>
                <a:rPr sz="1100" spc="0" dirty="0" smtClean="0">
                  <a:latin typeface="Times New Roman"/>
                  <a:cs typeface="Times New Roman"/>
                </a:rPr>
                <a:t>r</a:t>
              </a:r>
              <a:r>
                <a:rPr sz="1100" spc="-50" dirty="0" smtClean="0">
                  <a:latin typeface="Times New Roman"/>
                  <a:cs typeface="Times New Roman"/>
                </a:rPr>
                <a:t>m</a:t>
              </a:r>
              <a:r>
                <a:rPr sz="1100" spc="0" dirty="0" smtClean="0">
                  <a:latin typeface="Times New Roman"/>
                  <a:cs typeface="Times New Roman"/>
                </a:rPr>
                <a:t>a </a:t>
              </a:r>
              <a:endParaRPr sz="1100" dirty="0">
                <a:latin typeface="Times New Roman"/>
                <a:cs typeface="Times New Roman"/>
              </a:endParaRPr>
            </a:p>
            <a:p>
              <a:pPr marL="65727" marR="700848">
                <a:lnSpc>
                  <a:spcPts val="1269"/>
                </a:lnSpc>
                <a:spcBef>
                  <a:spcPts val="237"/>
                </a:spcBef>
              </a:pPr>
              <a:r>
                <a:rPr sz="1100" b="1" spc="9" dirty="0" smtClean="0">
                  <a:latin typeface="Times New Roman"/>
                  <a:cs typeface="Times New Roman"/>
                </a:rPr>
                <a:t>N</a:t>
              </a:r>
              <a:r>
                <a:rPr sz="1100" b="1" spc="25" dirty="0" smtClean="0">
                  <a:latin typeface="Times New Roman"/>
                  <a:cs typeface="Times New Roman"/>
                </a:rPr>
                <a:t>O</a:t>
              </a:r>
              <a:r>
                <a:rPr sz="1100" b="1" spc="-59" dirty="0" smtClean="0">
                  <a:latin typeface="Times New Roman"/>
                  <a:cs typeface="Times New Roman"/>
                </a:rPr>
                <a:t>V</a:t>
              </a:r>
              <a:r>
                <a:rPr sz="1100" b="1" spc="9" dirty="0" smtClean="0">
                  <a:latin typeface="Times New Roman"/>
                  <a:cs typeface="Times New Roman"/>
                </a:rPr>
                <a:t>I</a:t>
              </a:r>
              <a:r>
                <a:rPr sz="1100" b="1" spc="0" dirty="0" smtClean="0">
                  <a:latin typeface="Times New Roman"/>
                  <a:cs typeface="Times New Roman"/>
                </a:rPr>
                <a:t>E</a:t>
              </a:r>
              <a:r>
                <a:rPr sz="1100" b="1" spc="59" dirty="0" smtClean="0">
                  <a:latin typeface="Times New Roman"/>
                  <a:cs typeface="Times New Roman"/>
                </a:rPr>
                <a:t>M</a:t>
              </a:r>
              <a:r>
                <a:rPr sz="1100" b="1" spc="0" dirty="0" smtClean="0">
                  <a:latin typeface="Times New Roman"/>
                  <a:cs typeface="Times New Roman"/>
                </a:rPr>
                <a:t>B</a:t>
              </a:r>
              <a:r>
                <a:rPr sz="1100" b="1" spc="-200"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          </a:t>
              </a:r>
              <a:r>
                <a:rPr sz="1100" b="1" spc="54" dirty="0" smtClean="0">
                  <a:latin typeface="Times New Roman"/>
                  <a:cs typeface="Times New Roman"/>
                </a:rPr>
                <a:t> </a:t>
              </a:r>
              <a:r>
                <a:rPr sz="1100" spc="-39" dirty="0" smtClean="0">
                  <a:latin typeface="Times New Roman"/>
                  <a:cs typeface="Times New Roman"/>
                </a:rPr>
                <a:t>9</a:t>
              </a:r>
              <a:r>
                <a:rPr sz="1100" spc="0" dirty="0" smtClean="0">
                  <a:latin typeface="Times New Roman"/>
                  <a:cs typeface="Times New Roman"/>
                </a:rPr>
                <a:t>8                 </a:t>
              </a:r>
              <a:r>
                <a:rPr sz="1100" spc="74"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 </a:t>
              </a:r>
              <a:endParaRPr sz="1100" dirty="0">
                <a:latin typeface="Times New Roman"/>
                <a:cs typeface="Times New Roman"/>
              </a:endParaRPr>
            </a:p>
            <a:p>
              <a:pPr marL="65727" marR="700848">
                <a:lnSpc>
                  <a:spcPts val="1269"/>
                </a:lnSpc>
                <a:spcBef>
                  <a:spcPts val="238"/>
                </a:spcBef>
              </a:pPr>
              <a:r>
                <a:rPr sz="1100" b="1" spc="9" dirty="0" smtClean="0">
                  <a:latin typeface="Times New Roman"/>
                  <a:cs typeface="Times New Roman"/>
                </a:rPr>
                <a:t>DICI</a:t>
              </a:r>
              <a:r>
                <a:rPr sz="1100" b="1" spc="0" dirty="0" smtClean="0">
                  <a:latin typeface="Times New Roman"/>
                  <a:cs typeface="Times New Roman"/>
                </a:rPr>
                <a:t>E</a:t>
              </a:r>
              <a:r>
                <a:rPr sz="1100" b="1" spc="59" dirty="0" smtClean="0">
                  <a:latin typeface="Times New Roman"/>
                  <a:cs typeface="Times New Roman"/>
                </a:rPr>
                <a:t>M</a:t>
              </a:r>
              <a:r>
                <a:rPr sz="1100" b="1" spc="0" dirty="0" smtClean="0">
                  <a:latin typeface="Times New Roman"/>
                  <a:cs typeface="Times New Roman"/>
                </a:rPr>
                <a:t>B</a:t>
              </a:r>
              <a:r>
                <a:rPr sz="1100" b="1" spc="-200" dirty="0" smtClean="0">
                  <a:latin typeface="Times New Roman"/>
                  <a:cs typeface="Times New Roman"/>
                </a:rPr>
                <a:t> </a:t>
              </a:r>
              <a:r>
                <a:rPr sz="1100" b="1" spc="9" dirty="0" smtClean="0">
                  <a:latin typeface="Times New Roman"/>
                  <a:cs typeface="Times New Roman"/>
                </a:rPr>
                <a:t>R</a:t>
              </a:r>
              <a:r>
                <a:rPr sz="1100" b="1" spc="0" dirty="0" smtClean="0">
                  <a:latin typeface="Times New Roman"/>
                  <a:cs typeface="Times New Roman"/>
                </a:rPr>
                <a:t>E          </a:t>
              </a:r>
              <a:r>
                <a:rPr sz="1100" b="1" spc="134" dirty="0" smtClean="0">
                  <a:latin typeface="Times New Roman"/>
                  <a:cs typeface="Times New Roman"/>
                </a:rPr>
                <a:t> </a:t>
              </a:r>
              <a:r>
                <a:rPr sz="1100" spc="-39" dirty="0" smtClean="0">
                  <a:latin typeface="Times New Roman"/>
                  <a:cs typeface="Times New Roman"/>
                </a:rPr>
                <a:t>12</a:t>
              </a:r>
              <a:r>
                <a:rPr sz="1100" spc="0" dirty="0" smtClean="0">
                  <a:latin typeface="Times New Roman"/>
                  <a:cs typeface="Times New Roman"/>
                </a:rPr>
                <a:t>5                </a:t>
              </a:r>
              <a:r>
                <a:rPr sz="1100" spc="12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69" dirty="0" smtClean="0">
                  <a:latin typeface="Times New Roman"/>
                  <a:cs typeface="Times New Roman"/>
                </a:rPr>
                <a:t> </a:t>
              </a:r>
              <a:r>
                <a:rPr sz="1100" spc="0" dirty="0" smtClean="0">
                  <a:latin typeface="Times New Roman"/>
                  <a:cs typeface="Times New Roman"/>
                </a:rPr>
                <a:t>√                   </a:t>
              </a:r>
              <a:r>
                <a:rPr sz="1100" spc="129" dirty="0" smtClean="0">
                  <a:latin typeface="Times New Roman"/>
                  <a:cs typeface="Times New Roman"/>
                </a:rPr>
                <a:t> </a:t>
              </a:r>
              <a:r>
                <a:rPr sz="1100" spc="0" dirty="0" smtClean="0">
                  <a:latin typeface="Times New Roman"/>
                  <a:cs typeface="Times New Roman"/>
                </a:rPr>
                <a:t>√</a:t>
              </a:r>
              <a:endParaRPr sz="1100" dirty="0">
                <a:latin typeface="Times New Roman"/>
                <a:cs typeface="Times New Roman"/>
              </a:endParaRPr>
            </a:p>
          </p:txBody>
        </p:sp>
        <p:sp>
          <p:nvSpPr>
            <p:cNvPr id="6" name="object 6"/>
            <p:cNvSpPr txBox="1"/>
            <p:nvPr/>
          </p:nvSpPr>
          <p:spPr>
            <a:xfrm>
              <a:off x="1371854" y="8459724"/>
              <a:ext cx="5461508" cy="181356"/>
            </a:xfrm>
            <a:prstGeom prst="rect">
              <a:avLst/>
            </a:prstGeom>
          </p:spPr>
          <p:txBody>
            <a:bodyPr wrap="square" lIns="0" tIns="0" rIns="0" bIns="0" rtlCol="0">
              <a:noAutofit/>
            </a:bodyPr>
            <a:lstStyle/>
            <a:p>
              <a:pPr marL="68579">
                <a:lnSpc>
                  <a:spcPct val="95825"/>
                </a:lnSpc>
                <a:spcBef>
                  <a:spcPts val="5"/>
                </a:spcBef>
              </a:pPr>
              <a:r>
                <a:rPr sz="1200" b="1" spc="0" dirty="0" smtClean="0">
                  <a:solidFill>
                    <a:srgbClr val="FF0000"/>
                  </a:solidFill>
                  <a:latin typeface="Times New Roman"/>
                  <a:cs typeface="Times New Roman"/>
                </a:rPr>
                <a:t>√ : </a:t>
              </a:r>
              <a:r>
                <a:rPr sz="1200" b="1" spc="-4" dirty="0" smtClean="0">
                  <a:solidFill>
                    <a:srgbClr val="FF0000"/>
                  </a:solidFill>
                  <a:latin typeface="Times New Roman"/>
                  <a:cs typeface="Times New Roman"/>
                </a:rPr>
                <a:t>Ver</a:t>
              </a:r>
              <a:r>
                <a:rPr sz="1200" b="1" spc="0" dirty="0" smtClean="0">
                  <a:solidFill>
                    <a:srgbClr val="FF0000"/>
                  </a:solidFill>
                  <a:latin typeface="Times New Roman"/>
                  <a:cs typeface="Times New Roman"/>
                </a:rPr>
                <a:t>i</a:t>
              </a:r>
              <a:r>
                <a:rPr sz="1200" b="1" spc="9" dirty="0" smtClean="0">
                  <a:solidFill>
                    <a:srgbClr val="FF0000"/>
                  </a:solidFill>
                  <a:latin typeface="Times New Roman"/>
                  <a:cs typeface="Times New Roman"/>
                </a:rPr>
                <a:t>f</a:t>
              </a:r>
              <a:r>
                <a:rPr sz="1200" b="1" spc="0" dirty="0" smtClean="0">
                  <a:solidFill>
                    <a:srgbClr val="FF0000"/>
                  </a:solidFill>
                  <a:latin typeface="Times New Roman"/>
                  <a:cs typeface="Times New Roman"/>
                </a:rPr>
                <a:t>icado con </a:t>
              </a:r>
              <a:r>
                <a:rPr sz="1200" b="1" spc="4" dirty="0" smtClean="0">
                  <a:solidFill>
                    <a:srgbClr val="FF0000"/>
                  </a:solidFill>
                  <a:latin typeface="Times New Roman"/>
                  <a:cs typeface="Times New Roman"/>
                </a:rPr>
                <a:t>l</a:t>
              </a:r>
              <a:r>
                <a:rPr sz="1200" b="1" spc="0" dirty="0" smtClean="0">
                  <a:solidFill>
                    <a:srgbClr val="FF0000"/>
                  </a:solidFill>
                  <a:latin typeface="Times New Roman"/>
                  <a:cs typeface="Times New Roman"/>
                </a:rPr>
                <a:t>os </a:t>
              </a:r>
              <a:r>
                <a:rPr sz="1200" b="1" spc="-4" dirty="0" smtClean="0">
                  <a:solidFill>
                    <a:srgbClr val="FF0000"/>
                  </a:solidFill>
                  <a:latin typeface="Times New Roman"/>
                  <a:cs typeface="Times New Roman"/>
                </a:rPr>
                <a:t>d</a:t>
              </a:r>
              <a:r>
                <a:rPr sz="1200" b="1" spc="0" dirty="0" smtClean="0">
                  <a:solidFill>
                    <a:srgbClr val="FF0000"/>
                  </a:solidFill>
                  <a:latin typeface="Times New Roman"/>
                  <a:cs typeface="Times New Roman"/>
                </a:rPr>
                <a:t>o</a:t>
              </a:r>
              <a:r>
                <a:rPr sz="1200" b="1" spc="-4" dirty="0" smtClean="0">
                  <a:solidFill>
                    <a:srgbClr val="FF0000"/>
                  </a:solidFill>
                  <a:latin typeface="Times New Roman"/>
                  <a:cs typeface="Times New Roman"/>
                </a:rPr>
                <a:t>c</a:t>
              </a:r>
              <a:r>
                <a:rPr sz="1200" b="1" spc="4" dirty="0" smtClean="0">
                  <a:solidFill>
                    <a:srgbClr val="FF0000"/>
                  </a:solidFill>
                  <a:latin typeface="Times New Roman"/>
                  <a:cs typeface="Times New Roman"/>
                </a:rPr>
                <a:t>u</a:t>
              </a:r>
              <a:r>
                <a:rPr sz="1200" b="1" spc="-4" dirty="0" smtClean="0">
                  <a:solidFill>
                    <a:srgbClr val="FF0000"/>
                  </a:solidFill>
                  <a:latin typeface="Times New Roman"/>
                  <a:cs typeface="Times New Roman"/>
                </a:rPr>
                <a:t>me</a:t>
              </a:r>
              <a:r>
                <a:rPr sz="1200" b="1" spc="4" dirty="0" smtClean="0">
                  <a:solidFill>
                    <a:srgbClr val="FF0000"/>
                  </a:solidFill>
                  <a:latin typeface="Times New Roman"/>
                  <a:cs typeface="Times New Roman"/>
                </a:rPr>
                <a:t>n</a:t>
              </a:r>
              <a:r>
                <a:rPr sz="1200" b="1" spc="0" dirty="0" smtClean="0">
                  <a:solidFill>
                    <a:srgbClr val="FF0000"/>
                  </a:solidFill>
                  <a:latin typeface="Times New Roman"/>
                  <a:cs typeface="Times New Roman"/>
                </a:rPr>
                <a:t>tos de </a:t>
              </a:r>
              <a:r>
                <a:rPr sz="1200" b="1" spc="-4" dirty="0" smtClean="0">
                  <a:solidFill>
                    <a:srgbClr val="FF0000"/>
                  </a:solidFill>
                  <a:latin typeface="Times New Roman"/>
                  <a:cs typeface="Times New Roman"/>
                </a:rPr>
                <a:t>re</a:t>
              </a:r>
              <a:r>
                <a:rPr sz="1200" b="1" spc="0" dirty="0" smtClean="0">
                  <a:solidFill>
                    <a:srgbClr val="FF0000"/>
                  </a:solidFill>
                  <a:latin typeface="Times New Roman"/>
                  <a:cs typeface="Times New Roman"/>
                </a:rPr>
                <a:t>s</a:t>
              </a:r>
              <a:r>
                <a:rPr sz="1200" b="1" spc="4" dirty="0" smtClean="0">
                  <a:solidFill>
                    <a:srgbClr val="FF0000"/>
                  </a:solidFill>
                  <a:latin typeface="Times New Roman"/>
                  <a:cs typeface="Times New Roman"/>
                </a:rPr>
                <a:t>p</a:t>
              </a:r>
              <a:r>
                <a:rPr sz="1200" b="1" spc="0" dirty="0" smtClean="0">
                  <a:solidFill>
                    <a:srgbClr val="FF0000"/>
                  </a:solidFill>
                  <a:latin typeface="Times New Roman"/>
                  <a:cs typeface="Times New Roman"/>
                </a:rPr>
                <a:t>al</a:t>
              </a:r>
              <a:r>
                <a:rPr sz="1200" b="1" spc="4" dirty="0" smtClean="0">
                  <a:solidFill>
                    <a:srgbClr val="FF0000"/>
                  </a:solidFill>
                  <a:latin typeface="Times New Roman"/>
                  <a:cs typeface="Times New Roman"/>
                </a:rPr>
                <a:t>d</a:t>
              </a:r>
              <a:r>
                <a:rPr sz="1200" b="1" spc="0" dirty="0" smtClean="0">
                  <a:solidFill>
                    <a:srgbClr val="FF0000"/>
                  </a:solidFill>
                  <a:latin typeface="Times New Roman"/>
                  <a:cs typeface="Times New Roman"/>
                </a:rPr>
                <a:t>o</a:t>
              </a:r>
              <a:endParaRPr sz="1200">
                <a:latin typeface="Times New Roman"/>
                <a:cs typeface="Times New Roman"/>
              </a:endParaRPr>
            </a:p>
          </p:txBody>
        </p:sp>
        <p:sp>
          <p:nvSpPr>
            <p:cNvPr id="5" name="object 5"/>
            <p:cNvSpPr txBox="1"/>
            <p:nvPr/>
          </p:nvSpPr>
          <p:spPr>
            <a:xfrm>
              <a:off x="1371854" y="8641080"/>
              <a:ext cx="2973450"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4" dirty="0" smtClean="0">
                  <a:latin typeface="Times New Roman"/>
                  <a:cs typeface="Times New Roman"/>
                </a:rPr>
                <a:t>S</a:t>
              </a:r>
              <a:r>
                <a:rPr sz="1200" spc="9"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4" name="object 4"/>
            <p:cNvSpPr txBox="1"/>
            <p:nvPr/>
          </p:nvSpPr>
          <p:spPr>
            <a:xfrm>
              <a:off x="4345305" y="8641080"/>
              <a:ext cx="2488057" cy="181356"/>
            </a:xfrm>
            <a:prstGeom prst="rect">
              <a:avLst/>
            </a:prstGeom>
          </p:spPr>
          <p:txBody>
            <a:bodyPr wrap="square" lIns="0" tIns="0" rIns="0" bIns="0" rtlCol="0">
              <a:noAutofit/>
            </a:bodyPr>
            <a:lstStyle/>
            <a:p>
              <a:pPr marL="564388">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a:t>
              </a:r>
              <a:r>
                <a:rPr sz="1200" b="1" spc="-4" dirty="0" smtClean="0">
                  <a:latin typeface="Times New Roman"/>
                  <a:cs typeface="Times New Roman"/>
                </a:rPr>
                <a:t> </a:t>
              </a: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a:t>
              </a:r>
              <a:r>
                <a:rPr sz="1200" spc="9" dirty="0" smtClean="0">
                  <a:latin typeface="Times New Roman"/>
                  <a:cs typeface="Times New Roman"/>
                </a:rPr>
                <a:t>0</a:t>
              </a:r>
              <a:r>
                <a:rPr sz="1200" spc="0" dirty="0" smtClean="0">
                  <a:latin typeface="Times New Roman"/>
                  <a:cs typeface="Times New Roman"/>
                </a:rPr>
                <a:t>14</a:t>
              </a:r>
              <a:endParaRPr sz="1200">
                <a:latin typeface="Times New Roman"/>
                <a:cs typeface="Times New Roman"/>
              </a:endParaRPr>
            </a:p>
          </p:txBody>
        </p:sp>
        <p:sp>
          <p:nvSpPr>
            <p:cNvPr id="3" name="object 3"/>
            <p:cNvSpPr txBox="1"/>
            <p:nvPr/>
          </p:nvSpPr>
          <p:spPr>
            <a:xfrm>
              <a:off x="1371854" y="8822436"/>
              <a:ext cx="2973450" cy="182879"/>
            </a:xfrm>
            <a:prstGeom prst="rect">
              <a:avLst/>
            </a:prstGeom>
          </p:spPr>
          <p:txBody>
            <a:bodyPr wrap="square" lIns="0" tIns="0" rIns="0" bIns="0" rtlCol="0">
              <a:noAutofit/>
            </a:bodyPr>
            <a:lstStyle/>
            <a:p>
              <a:pPr marL="68579">
                <a:lnSpc>
                  <a:spcPts val="1365"/>
                </a:lnSpc>
                <a:spcBef>
                  <a:spcPts val="68"/>
                </a:spcBef>
              </a:pPr>
              <a:r>
                <a:rPr sz="1200" b="1" spc="4" dirty="0" smtClean="0">
                  <a:latin typeface="Times New Roman"/>
                  <a:cs typeface="Times New Roman"/>
                </a:rPr>
                <a:t>S</a:t>
              </a:r>
              <a:r>
                <a:rPr sz="1200" b="1" spc="0" dirty="0" smtClean="0">
                  <a:latin typeface="Times New Roman"/>
                  <a:cs typeface="Times New Roman"/>
                </a:rPr>
                <a:t>U</a:t>
              </a:r>
              <a:r>
                <a:rPr sz="1200" b="1" spc="-14" dirty="0" smtClean="0">
                  <a:latin typeface="Times New Roman"/>
                  <a:cs typeface="Times New Roman"/>
                </a:rPr>
                <a:t>P</a:t>
              </a:r>
              <a:r>
                <a:rPr sz="1200" b="1" spc="0" dirty="0" smtClean="0">
                  <a:latin typeface="Times New Roman"/>
                  <a:cs typeface="Times New Roman"/>
                </a:rPr>
                <a:t>ER</a:t>
              </a:r>
              <a:r>
                <a:rPr sz="1200" b="1" spc="-4" dirty="0" smtClean="0">
                  <a:latin typeface="Times New Roman"/>
                  <a:cs typeface="Times New Roman"/>
                </a:rPr>
                <a:t>V</a:t>
              </a:r>
              <a:r>
                <a:rPr sz="1200" b="1" spc="0" dirty="0" smtClean="0">
                  <a:latin typeface="Times New Roman"/>
                  <a:cs typeface="Times New Roman"/>
                </a:rPr>
                <a:t>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a:t>
              </a:r>
              <a:r>
                <a:rPr sz="1200" b="1" spc="1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2" name="object 2"/>
            <p:cNvSpPr txBox="1"/>
            <p:nvPr/>
          </p:nvSpPr>
          <p:spPr>
            <a:xfrm>
              <a:off x="4345305" y="8822436"/>
              <a:ext cx="2488057" cy="182879"/>
            </a:xfrm>
            <a:prstGeom prst="rect">
              <a:avLst/>
            </a:prstGeom>
          </p:spPr>
          <p:txBody>
            <a:bodyPr wrap="square" lIns="0" tIns="0" rIns="0" bIns="0" rtlCol="0">
              <a:noAutofit/>
            </a:bodyPr>
            <a:lstStyle/>
            <a:p>
              <a:pPr marL="544576">
                <a:lnSpc>
                  <a:spcPts val="1365"/>
                </a:lnSpc>
                <a:spcBef>
                  <a:spcPts val="68"/>
                </a:spcBef>
              </a:pPr>
              <a:r>
                <a:rPr sz="1200" b="1" spc="-14" dirty="0" smtClean="0">
                  <a:latin typeface="Times New Roman"/>
                  <a:cs typeface="Times New Roman"/>
                </a:rPr>
                <a:t>F</a:t>
              </a:r>
              <a:r>
                <a:rPr sz="1200" b="1" spc="14" dirty="0" smtClean="0">
                  <a:latin typeface="Times New Roman"/>
                  <a:cs typeface="Times New Roman"/>
                </a:rPr>
                <a:t>E</a:t>
              </a:r>
              <a:r>
                <a:rPr sz="1200" b="1" spc="0" dirty="0" smtClean="0">
                  <a:latin typeface="Times New Roman"/>
                  <a:cs typeface="Times New Roman"/>
                </a:rPr>
                <a:t>CHA:</a:t>
              </a:r>
              <a:r>
                <a:rPr sz="1200" b="1" spc="-4" dirty="0" smtClean="0">
                  <a:latin typeface="Times New Roman"/>
                  <a:cs typeface="Times New Roman"/>
                </a:rPr>
                <a:t> </a:t>
              </a:r>
              <a:r>
                <a:rPr sz="1200" spc="0" dirty="0" smtClean="0">
                  <a:latin typeface="Times New Roman"/>
                  <a:cs typeface="Times New Roman"/>
                </a:rPr>
                <a:t>03/01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39 Grupo"/>
          <p:cNvGrpSpPr/>
          <p:nvPr/>
        </p:nvGrpSpPr>
        <p:grpSpPr>
          <a:xfrm>
            <a:off x="2209800" y="900937"/>
            <a:ext cx="5441696" cy="8122666"/>
            <a:chOff x="1371854" y="900937"/>
            <a:chExt cx="5441696" cy="8122666"/>
          </a:xfrm>
        </p:grpSpPr>
        <p:sp>
          <p:nvSpPr>
            <p:cNvPr id="17" name="object 17"/>
            <p:cNvSpPr/>
            <p:nvPr/>
          </p:nvSpPr>
          <p:spPr>
            <a:xfrm>
              <a:off x="1374902" y="903985"/>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18" name="object 18"/>
            <p:cNvSpPr/>
            <p:nvPr/>
          </p:nvSpPr>
          <p:spPr>
            <a:xfrm>
              <a:off x="1374902" y="1961642"/>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1374902" y="2318257"/>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3915791" y="2318257"/>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3912743" y="2315209"/>
              <a:ext cx="0" cy="529209"/>
            </a:xfrm>
            <a:custGeom>
              <a:avLst/>
              <a:gdLst/>
              <a:ahLst/>
              <a:cxnLst/>
              <a:rect l="l" t="t" r="r" b="b"/>
              <a:pathLst>
                <a:path h="529209">
                  <a:moveTo>
                    <a:pt x="0" y="0"/>
                  </a:moveTo>
                  <a:lnTo>
                    <a:pt x="0" y="529209"/>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1374902" y="2841371"/>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23" name="object 23"/>
            <p:cNvSpPr/>
            <p:nvPr/>
          </p:nvSpPr>
          <p:spPr>
            <a:xfrm>
              <a:off x="3915791" y="2841371"/>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24" name="object 24"/>
            <p:cNvSpPr/>
            <p:nvPr/>
          </p:nvSpPr>
          <p:spPr>
            <a:xfrm>
              <a:off x="1374902" y="3197986"/>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25" name="object 25"/>
            <p:cNvSpPr/>
            <p:nvPr/>
          </p:nvSpPr>
          <p:spPr>
            <a:xfrm>
              <a:off x="1374902" y="4255642"/>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26" name="object 26"/>
            <p:cNvSpPr/>
            <p:nvPr/>
          </p:nvSpPr>
          <p:spPr>
            <a:xfrm>
              <a:off x="1374902" y="5664073"/>
              <a:ext cx="5435473" cy="0"/>
            </a:xfrm>
            <a:custGeom>
              <a:avLst/>
              <a:gdLst/>
              <a:ahLst/>
              <a:cxnLst/>
              <a:rect l="l" t="t" r="r" b="b"/>
              <a:pathLst>
                <a:path w="5435473">
                  <a:moveTo>
                    <a:pt x="0" y="0"/>
                  </a:moveTo>
                  <a:lnTo>
                    <a:pt x="5435473" y="0"/>
                  </a:lnTo>
                </a:path>
              </a:pathLst>
            </a:custGeom>
            <a:ln w="7365">
              <a:solidFill>
                <a:srgbClr val="000000"/>
              </a:solidFill>
            </a:ln>
          </p:spPr>
          <p:txBody>
            <a:bodyPr wrap="square" lIns="0" tIns="0" rIns="0" bIns="0" rtlCol="0">
              <a:noAutofit/>
            </a:bodyPr>
            <a:lstStyle/>
            <a:p>
              <a:endParaRPr/>
            </a:p>
          </p:txBody>
        </p:sp>
        <p:sp>
          <p:nvSpPr>
            <p:cNvPr id="27" name="object 27"/>
            <p:cNvSpPr/>
            <p:nvPr/>
          </p:nvSpPr>
          <p:spPr>
            <a:xfrm>
              <a:off x="1374902" y="6897370"/>
              <a:ext cx="5435473" cy="0"/>
            </a:xfrm>
            <a:custGeom>
              <a:avLst/>
              <a:gdLst/>
              <a:ahLst/>
              <a:cxnLst/>
              <a:rect l="l" t="t" r="r" b="b"/>
              <a:pathLst>
                <a:path w="5435473">
                  <a:moveTo>
                    <a:pt x="0" y="0"/>
                  </a:moveTo>
                  <a:lnTo>
                    <a:pt x="5435473" y="0"/>
                  </a:lnTo>
                </a:path>
              </a:pathLst>
            </a:custGeom>
            <a:ln w="7365">
              <a:solidFill>
                <a:srgbClr val="000000"/>
              </a:solidFill>
            </a:ln>
          </p:spPr>
          <p:txBody>
            <a:bodyPr wrap="square" lIns="0" tIns="0" rIns="0" bIns="0" rtlCol="0">
              <a:noAutofit/>
            </a:bodyPr>
            <a:lstStyle/>
            <a:p>
              <a:endParaRPr/>
            </a:p>
          </p:txBody>
        </p:sp>
        <p:sp>
          <p:nvSpPr>
            <p:cNvPr id="28" name="object 28"/>
            <p:cNvSpPr/>
            <p:nvPr/>
          </p:nvSpPr>
          <p:spPr>
            <a:xfrm>
              <a:off x="1374902" y="8657843"/>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29" name="object 29"/>
            <p:cNvSpPr/>
            <p:nvPr/>
          </p:nvSpPr>
          <p:spPr>
            <a:xfrm>
              <a:off x="3915791" y="8657843"/>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1374902" y="8839200"/>
              <a:ext cx="2534666" cy="0"/>
            </a:xfrm>
            <a:custGeom>
              <a:avLst/>
              <a:gdLst/>
              <a:ahLst/>
              <a:cxnLst/>
              <a:rect l="l" t="t" r="r" b="b"/>
              <a:pathLst>
                <a:path w="2534666">
                  <a:moveTo>
                    <a:pt x="0" y="0"/>
                  </a:moveTo>
                  <a:lnTo>
                    <a:pt x="2534666" y="0"/>
                  </a:lnTo>
                </a:path>
              </a:pathLst>
            </a:custGeom>
            <a:ln w="7365">
              <a:solidFill>
                <a:srgbClr val="000000"/>
              </a:solidFill>
            </a:ln>
          </p:spPr>
          <p:txBody>
            <a:bodyPr wrap="square" lIns="0" tIns="0" rIns="0" bIns="0" rtlCol="0">
              <a:noAutofit/>
            </a:bodyPr>
            <a:lstStyle/>
            <a:p>
              <a:endParaRPr/>
            </a:p>
          </p:txBody>
        </p:sp>
        <p:sp>
          <p:nvSpPr>
            <p:cNvPr id="31" name="object 31"/>
            <p:cNvSpPr/>
            <p:nvPr/>
          </p:nvSpPr>
          <p:spPr>
            <a:xfrm>
              <a:off x="3915791" y="8839200"/>
              <a:ext cx="2894711" cy="0"/>
            </a:xfrm>
            <a:custGeom>
              <a:avLst/>
              <a:gdLst/>
              <a:ahLst/>
              <a:cxnLst/>
              <a:rect l="l" t="t" r="r" b="b"/>
              <a:pathLst>
                <a:path w="2894711">
                  <a:moveTo>
                    <a:pt x="0" y="0"/>
                  </a:moveTo>
                  <a:lnTo>
                    <a:pt x="2894711" y="0"/>
                  </a:lnTo>
                </a:path>
              </a:pathLst>
            </a:custGeom>
            <a:ln w="7365">
              <a:solidFill>
                <a:srgbClr val="000000"/>
              </a:solidFill>
            </a:ln>
          </p:spPr>
          <p:txBody>
            <a:bodyPr wrap="square" lIns="0" tIns="0" rIns="0" bIns="0" rtlCol="0">
              <a:noAutofit/>
            </a:bodyPr>
            <a:lstStyle/>
            <a:p>
              <a:endParaRPr/>
            </a:p>
          </p:txBody>
        </p:sp>
        <p:sp>
          <p:nvSpPr>
            <p:cNvPr id="32" name="object 32"/>
            <p:cNvSpPr/>
            <p:nvPr/>
          </p:nvSpPr>
          <p:spPr>
            <a:xfrm>
              <a:off x="1371854" y="900937"/>
              <a:ext cx="0" cy="8122665"/>
            </a:xfrm>
            <a:custGeom>
              <a:avLst/>
              <a:gdLst/>
              <a:ahLst/>
              <a:cxnLst/>
              <a:rect l="l" t="t" r="r" b="b"/>
              <a:pathLst>
                <a:path h="8122665">
                  <a:moveTo>
                    <a:pt x="0" y="0"/>
                  </a:moveTo>
                  <a:lnTo>
                    <a:pt x="0" y="8122665"/>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1374902" y="9020555"/>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3912743" y="8654795"/>
              <a:ext cx="0" cy="368808"/>
            </a:xfrm>
            <a:custGeom>
              <a:avLst/>
              <a:gdLst/>
              <a:ahLst/>
              <a:cxnLst/>
              <a:rect l="l" t="t" r="r" b="b"/>
              <a:pathLst>
                <a:path h="368808">
                  <a:moveTo>
                    <a:pt x="0" y="0"/>
                  </a:moveTo>
                  <a:lnTo>
                    <a:pt x="0" y="368808"/>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3915791" y="9020555"/>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36" name="object 36"/>
            <p:cNvSpPr/>
            <p:nvPr/>
          </p:nvSpPr>
          <p:spPr>
            <a:xfrm>
              <a:off x="6813550" y="900937"/>
              <a:ext cx="0" cy="8122666"/>
            </a:xfrm>
            <a:custGeom>
              <a:avLst/>
              <a:gdLst/>
              <a:ahLst/>
              <a:cxnLst/>
              <a:rect l="l" t="t" r="r" b="b"/>
              <a:pathLst>
                <a:path h="8122666">
                  <a:moveTo>
                    <a:pt x="0" y="0"/>
                  </a:moveTo>
                  <a:lnTo>
                    <a:pt x="0" y="8122666"/>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1388745" y="942975"/>
              <a:ext cx="981075" cy="447675"/>
            </a:xfrm>
            <a:prstGeom prst="rect">
              <a:avLst/>
            </a:prstGeom>
            <a:blipFill>
              <a:blip r:embed="rId2" cstate="print"/>
              <a:stretch>
                <a:fillRect/>
              </a:stretch>
            </a:blipFill>
          </p:spPr>
          <p:txBody>
            <a:bodyPr wrap="square" lIns="0" tIns="0" rIns="0" bIns="0" rtlCol="0">
              <a:noAutofit/>
            </a:bodyPr>
            <a:lstStyle/>
            <a:p>
              <a:endParaRPr/>
            </a:p>
          </p:txBody>
        </p:sp>
        <p:sp>
          <p:nvSpPr>
            <p:cNvPr id="38" name="object 38"/>
            <p:cNvSpPr/>
            <p:nvPr/>
          </p:nvSpPr>
          <p:spPr>
            <a:xfrm>
              <a:off x="5988050" y="948054"/>
              <a:ext cx="760729" cy="646429"/>
            </a:xfrm>
            <a:custGeom>
              <a:avLst/>
              <a:gdLst/>
              <a:ahLst/>
              <a:cxnLst/>
              <a:rect l="l" t="t" r="r" b="b"/>
              <a:pathLst>
                <a:path w="760729" h="646429">
                  <a:moveTo>
                    <a:pt x="0" y="646429"/>
                  </a:moveTo>
                  <a:lnTo>
                    <a:pt x="760729" y="646429"/>
                  </a:lnTo>
                  <a:lnTo>
                    <a:pt x="760729" y="0"/>
                  </a:lnTo>
                  <a:lnTo>
                    <a:pt x="0" y="0"/>
                  </a:lnTo>
                  <a:lnTo>
                    <a:pt x="0" y="646429"/>
                  </a:lnTo>
                  <a:close/>
                </a:path>
              </a:pathLst>
            </a:custGeom>
            <a:ln w="9525">
              <a:solidFill>
                <a:srgbClr val="000000"/>
              </a:solidFill>
            </a:ln>
          </p:spPr>
          <p:txBody>
            <a:bodyPr wrap="square" lIns="0" tIns="0" rIns="0" bIns="0" rtlCol="0">
              <a:noAutofit/>
            </a:bodyPr>
            <a:lstStyle/>
            <a:p>
              <a:endParaRPr/>
            </a:p>
          </p:txBody>
        </p:sp>
        <p:sp>
          <p:nvSpPr>
            <p:cNvPr id="39" name="object 39"/>
            <p:cNvSpPr/>
            <p:nvPr/>
          </p:nvSpPr>
          <p:spPr>
            <a:xfrm>
              <a:off x="5992368" y="998219"/>
              <a:ext cx="751332" cy="545592"/>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txBox="1"/>
            <p:nvPr/>
          </p:nvSpPr>
          <p:spPr>
            <a:xfrm>
              <a:off x="2792095" y="1262429"/>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15" name="object 15"/>
            <p:cNvSpPr txBox="1"/>
            <p:nvPr/>
          </p:nvSpPr>
          <p:spPr>
            <a:xfrm>
              <a:off x="5988050" y="948054"/>
              <a:ext cx="760729" cy="646429"/>
            </a:xfrm>
            <a:prstGeom prst="rect">
              <a:avLst/>
            </a:prstGeom>
          </p:spPr>
          <p:txBody>
            <a:bodyPr wrap="square" lIns="0" tIns="0" rIns="0" bIns="0" rtlCol="0">
              <a:noAutofit/>
            </a:bodyPr>
            <a:lstStyle/>
            <a:p>
              <a:pPr>
                <a:lnSpc>
                  <a:spcPts val="700"/>
                </a:lnSpc>
                <a:spcBef>
                  <a:spcPts val="25"/>
                </a:spcBef>
              </a:pPr>
              <a:endParaRPr sz="700"/>
            </a:p>
            <a:p>
              <a:pPr marL="235356" marR="234468" algn="ctr">
                <a:lnSpc>
                  <a:spcPct val="101725"/>
                </a:lnSpc>
                <a:spcBef>
                  <a:spcPts val="1000"/>
                </a:spcBef>
              </a:pPr>
              <a:r>
                <a:rPr sz="1100" b="1" spc="0" dirty="0" smtClean="0">
                  <a:solidFill>
                    <a:srgbClr val="FF0000"/>
                  </a:solidFill>
                  <a:latin typeface="Calibri"/>
                  <a:cs typeface="Calibri"/>
                </a:rPr>
                <a:t>HA2</a:t>
              </a:r>
              <a:endParaRPr sz="1100">
                <a:latin typeface="Calibri"/>
                <a:cs typeface="Calibri"/>
              </a:endParaRPr>
            </a:p>
          </p:txBody>
        </p:sp>
        <p:sp>
          <p:nvSpPr>
            <p:cNvPr id="14" name="object 14"/>
            <p:cNvSpPr txBox="1"/>
            <p:nvPr/>
          </p:nvSpPr>
          <p:spPr>
            <a:xfrm>
              <a:off x="1371854" y="903985"/>
              <a:ext cx="5441696" cy="1057656"/>
            </a:xfrm>
            <a:prstGeom prst="rect">
              <a:avLst/>
            </a:prstGeom>
          </p:spPr>
          <p:txBody>
            <a:bodyPr wrap="square" lIns="0" tIns="0" rIns="0" bIns="0" rtlCol="0">
              <a:noAutofit/>
            </a:bodyPr>
            <a:lstStyle/>
            <a:p>
              <a:pPr>
                <a:lnSpc>
                  <a:spcPts val="700"/>
                </a:lnSpc>
                <a:spcBef>
                  <a:spcPts val="10"/>
                </a:spcBef>
              </a:pPr>
              <a:endParaRPr sz="700"/>
            </a:p>
            <a:p>
              <a:pPr marL="1405508">
                <a:lnSpc>
                  <a:spcPts val="2088"/>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                    </a:t>
              </a:r>
              <a:r>
                <a:rPr sz="1200" b="1" spc="295" dirty="0" smtClean="0">
                  <a:latin typeface="Times New Roman"/>
                  <a:cs typeface="Times New Roman"/>
                </a:rPr>
                <a:t> </a:t>
              </a:r>
              <a:r>
                <a:rPr sz="1650" b="1" spc="0" baseline="37236" dirty="0" smtClean="0">
                  <a:latin typeface="Calibri"/>
                  <a:cs typeface="Calibri"/>
                </a:rPr>
                <a:t>REF.</a:t>
              </a:r>
              <a:endParaRPr sz="1100">
                <a:latin typeface="Calibri"/>
                <a:cs typeface="Calibri"/>
              </a:endParaRPr>
            </a:p>
            <a:p>
              <a:pPr marL="1977008">
                <a:lnSpc>
                  <a:spcPts val="2138"/>
                </a:lnSpc>
                <a:spcBef>
                  <a:spcPts val="653"/>
                </a:spcBef>
              </a:pPr>
              <a:r>
                <a:rPr sz="1200" b="1" spc="0" dirty="0" smtClean="0">
                  <a:latin typeface="Times New Roman"/>
                  <a:cs typeface="Times New Roman"/>
                </a:rPr>
                <a:t>H</a:t>
              </a:r>
              <a:r>
                <a:rPr sz="1200" b="1" spc="4" dirty="0" smtClean="0">
                  <a:latin typeface="Times New Roman"/>
                  <a:cs typeface="Times New Roman"/>
                </a:rPr>
                <a:t>O</a:t>
              </a:r>
              <a:r>
                <a:rPr sz="1200" b="1" spc="0" dirty="0" smtClean="0">
                  <a:latin typeface="Times New Roman"/>
                  <a:cs typeface="Times New Roman"/>
                </a:rPr>
                <a:t>JA </a:t>
              </a:r>
              <a:r>
                <a:rPr sz="1200" b="1" spc="-4" dirty="0" smtClean="0">
                  <a:latin typeface="Times New Roman"/>
                  <a:cs typeface="Times New Roman"/>
                </a:rPr>
                <a:t>D</a:t>
              </a:r>
              <a:r>
                <a:rPr sz="1200" b="1" spc="0" dirty="0" smtClean="0">
                  <a:latin typeface="Times New Roman"/>
                  <a:cs typeface="Times New Roman"/>
                </a:rPr>
                <a:t>E HALLA</a:t>
              </a:r>
              <a:r>
                <a:rPr sz="1200" b="1" spc="-9" dirty="0" smtClean="0">
                  <a:latin typeface="Times New Roman"/>
                  <a:cs typeface="Times New Roman"/>
                </a:rPr>
                <a:t>ZG</a:t>
              </a:r>
              <a:r>
                <a:rPr sz="1200" b="1" spc="0" dirty="0" smtClean="0">
                  <a:latin typeface="Times New Roman"/>
                  <a:cs typeface="Times New Roman"/>
                </a:rPr>
                <a:t>OS                            </a:t>
              </a:r>
              <a:r>
                <a:rPr sz="1200" b="1" spc="255" dirty="0" smtClean="0">
                  <a:latin typeface="Times New Roman"/>
                  <a:cs typeface="Times New Roman"/>
                </a:rPr>
                <a:t> </a:t>
              </a:r>
              <a:r>
                <a:rPr sz="1650" b="1" spc="4" baseline="39718" dirty="0" smtClean="0">
                  <a:solidFill>
                    <a:srgbClr val="FF0000"/>
                  </a:solidFill>
                  <a:latin typeface="Calibri"/>
                  <a:cs typeface="Calibri"/>
                </a:rPr>
                <a:t>C</a:t>
              </a:r>
              <a:r>
                <a:rPr sz="1650" b="1" spc="-9" baseline="39718" dirty="0" smtClean="0">
                  <a:solidFill>
                    <a:srgbClr val="FF0000"/>
                  </a:solidFill>
                  <a:latin typeface="Calibri"/>
                  <a:cs typeface="Calibri"/>
                </a:rPr>
                <a:t>4</a:t>
              </a:r>
              <a:r>
                <a:rPr sz="1650" b="1" spc="0" baseline="39718" dirty="0" smtClean="0">
                  <a:solidFill>
                    <a:srgbClr val="FF0000"/>
                  </a:solidFill>
                  <a:latin typeface="Calibri"/>
                  <a:cs typeface="Calibri"/>
                </a:rPr>
                <a:t>.</a:t>
              </a:r>
              <a:r>
                <a:rPr sz="1650" b="1" spc="4" baseline="39718" dirty="0" smtClean="0">
                  <a:solidFill>
                    <a:srgbClr val="FF0000"/>
                  </a:solidFill>
                  <a:latin typeface="Calibri"/>
                  <a:cs typeface="Calibri"/>
                </a:rPr>
                <a:t> </a:t>
              </a:r>
              <a:r>
                <a:rPr sz="1650" b="1" spc="-4" baseline="39718" dirty="0" smtClean="0">
                  <a:solidFill>
                    <a:srgbClr val="FF0000"/>
                  </a:solidFill>
                  <a:latin typeface="Calibri"/>
                  <a:cs typeface="Calibri"/>
                </a:rPr>
                <a:t>1</a:t>
              </a:r>
              <a:r>
                <a:rPr sz="1650" b="1" spc="4" baseline="39718" dirty="0" smtClean="0">
                  <a:solidFill>
                    <a:srgbClr val="FF0000"/>
                  </a:solidFill>
                  <a:latin typeface="Calibri"/>
                  <a:cs typeface="Calibri"/>
                </a:rPr>
                <a:t>/</a:t>
              </a:r>
              <a:r>
                <a:rPr sz="1650" b="1" spc="0" baseline="39718" dirty="0" smtClean="0">
                  <a:solidFill>
                    <a:srgbClr val="FF0000"/>
                  </a:solidFill>
                  <a:latin typeface="Calibri"/>
                  <a:cs typeface="Calibri"/>
                </a:rPr>
                <a:t>2</a:t>
              </a:r>
              <a:endParaRPr sz="1100">
                <a:latin typeface="Calibri"/>
                <a:cs typeface="Calibri"/>
              </a:endParaRPr>
            </a:p>
            <a:p>
              <a:pPr marL="998219">
                <a:lnSpc>
                  <a:spcPct val="95825"/>
                </a:lnSpc>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13" name="object 13"/>
            <p:cNvSpPr txBox="1"/>
            <p:nvPr/>
          </p:nvSpPr>
          <p:spPr>
            <a:xfrm>
              <a:off x="1371854" y="1961642"/>
              <a:ext cx="5441696" cy="35661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N°2: </a:t>
              </a:r>
              <a:r>
                <a:rPr sz="1200" spc="4" dirty="0" smtClean="0">
                  <a:latin typeface="Times New Roman"/>
                  <a:cs typeface="Times New Roman"/>
                </a:rPr>
                <a:t>P</a:t>
              </a:r>
              <a:r>
                <a:rPr sz="1200" spc="0" dirty="0" smtClean="0">
                  <a:latin typeface="Times New Roman"/>
                  <a:cs typeface="Times New Roman"/>
                </a:rPr>
                <a:t>A</a:t>
              </a:r>
              <a:r>
                <a:rPr sz="1200" spc="-4" dirty="0" smtClean="0">
                  <a:latin typeface="Times New Roman"/>
                  <a:cs typeface="Times New Roman"/>
                </a:rPr>
                <a:t>G</a:t>
              </a:r>
              <a:r>
                <a:rPr sz="1200" spc="9" dirty="0" smtClean="0">
                  <a:latin typeface="Times New Roman"/>
                  <a:cs typeface="Times New Roman"/>
                </a:rPr>
                <a:t>O</a:t>
              </a:r>
              <a:r>
                <a:rPr sz="1200" spc="0" dirty="0" smtClean="0">
                  <a:latin typeface="Times New Roman"/>
                  <a:cs typeface="Times New Roman"/>
                </a:rPr>
                <a:t>S</a:t>
              </a:r>
              <a:endParaRPr sz="1200">
                <a:latin typeface="Times New Roman"/>
                <a:cs typeface="Times New Roman"/>
              </a:endParaRPr>
            </a:p>
          </p:txBody>
        </p:sp>
        <p:sp>
          <p:nvSpPr>
            <p:cNvPr id="12" name="object 12"/>
            <p:cNvSpPr txBox="1"/>
            <p:nvPr/>
          </p:nvSpPr>
          <p:spPr>
            <a:xfrm>
              <a:off x="1371854" y="2318257"/>
              <a:ext cx="2540889" cy="523113"/>
            </a:xfrm>
            <a:prstGeom prst="rect">
              <a:avLst/>
            </a:prstGeom>
          </p:spPr>
          <p:txBody>
            <a:bodyPr wrap="square" lIns="0" tIns="0" rIns="0" bIns="0" rtlCol="0">
              <a:noAutofit/>
            </a:bodyPr>
            <a:lstStyle/>
            <a:p>
              <a:pPr>
                <a:lnSpc>
                  <a:spcPts val="1300"/>
                </a:lnSpc>
                <a:spcBef>
                  <a:spcPts val="87"/>
                </a:spcBef>
              </a:pPr>
              <a:endParaRPr sz="1300"/>
            </a:p>
            <a:p>
              <a:pPr marL="667512">
                <a:lnSpc>
                  <a:spcPct val="95825"/>
                </a:lnSpc>
              </a:pPr>
              <a:r>
                <a:rPr sz="1200" b="1" spc="0" dirty="0" smtClean="0">
                  <a:latin typeface="Times New Roman"/>
                  <a:cs typeface="Times New Roman"/>
                </a:rPr>
                <a:t>HALLA</a:t>
              </a:r>
              <a:r>
                <a:rPr sz="1200" b="1" spc="-9" dirty="0" smtClean="0">
                  <a:latin typeface="Times New Roman"/>
                  <a:cs typeface="Times New Roman"/>
                </a:rPr>
                <a:t>ZG</a:t>
              </a:r>
              <a:r>
                <a:rPr sz="1200" b="1" spc="0" dirty="0" smtClean="0">
                  <a:latin typeface="Times New Roman"/>
                  <a:cs typeface="Times New Roman"/>
                </a:rPr>
                <a:t>O N° 2</a:t>
              </a:r>
              <a:endParaRPr sz="1200">
                <a:latin typeface="Times New Roman"/>
                <a:cs typeface="Times New Roman"/>
              </a:endParaRPr>
            </a:p>
          </p:txBody>
        </p:sp>
        <p:sp>
          <p:nvSpPr>
            <p:cNvPr id="11" name="object 11"/>
            <p:cNvSpPr txBox="1"/>
            <p:nvPr/>
          </p:nvSpPr>
          <p:spPr>
            <a:xfrm>
              <a:off x="3912743" y="2318257"/>
              <a:ext cx="2900807" cy="523113"/>
            </a:xfrm>
            <a:prstGeom prst="rect">
              <a:avLst/>
            </a:prstGeom>
          </p:spPr>
          <p:txBody>
            <a:bodyPr wrap="square" lIns="0" tIns="0" rIns="0" bIns="0" rtlCol="0">
              <a:noAutofit/>
            </a:bodyPr>
            <a:lstStyle/>
            <a:p>
              <a:pPr marL="782484" marR="786726" algn="ctr">
                <a:lnSpc>
                  <a:spcPct val="95825"/>
                </a:lnSpc>
                <a:spcBef>
                  <a:spcPts val="5"/>
                </a:spcBef>
              </a:pPr>
              <a:r>
                <a:rPr sz="1200" b="1" spc="0" dirty="0" smtClean="0">
                  <a:latin typeface="Times New Roman"/>
                  <a:cs typeface="Times New Roman"/>
                </a:rPr>
                <a:t>RE</a:t>
              </a:r>
              <a:r>
                <a:rPr sz="1200" b="1" spc="-9" dirty="0" smtClean="0">
                  <a:latin typeface="Times New Roman"/>
                  <a:cs typeface="Times New Roman"/>
                </a:rPr>
                <a:t>F</a:t>
              </a:r>
              <a:r>
                <a:rPr sz="1200" b="1" spc="0" dirty="0" smtClean="0">
                  <a:latin typeface="Times New Roman"/>
                  <a:cs typeface="Times New Roman"/>
                </a:rPr>
                <a:t>EREN</a:t>
              </a:r>
              <a:r>
                <a:rPr sz="1200" b="1" spc="-4" dirty="0" smtClean="0">
                  <a:latin typeface="Times New Roman"/>
                  <a:cs typeface="Times New Roman"/>
                </a:rPr>
                <a:t>C</a:t>
              </a:r>
              <a:r>
                <a:rPr sz="1200" b="1" spc="0" dirty="0" smtClean="0">
                  <a:latin typeface="Times New Roman"/>
                  <a:cs typeface="Times New Roman"/>
                </a:rPr>
                <a:t>IA</a:t>
              </a:r>
              <a:r>
                <a:rPr sz="1200" b="1" spc="9"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/T</a:t>
              </a:r>
              <a:endParaRPr sz="1200">
                <a:latin typeface="Times New Roman"/>
                <a:cs typeface="Times New Roman"/>
              </a:endParaRPr>
            </a:p>
            <a:p>
              <a:pPr marL="1247812" marR="1248876" indent="57" algn="ctr">
                <a:lnSpc>
                  <a:spcPct val="102030"/>
                </a:lnSpc>
              </a:pPr>
              <a:r>
                <a:rPr sz="1100" b="1" spc="0" dirty="0" smtClean="0">
                  <a:solidFill>
                    <a:srgbClr val="FF0000"/>
                  </a:solidFill>
                  <a:latin typeface="Calibri"/>
                  <a:cs typeface="Calibri"/>
                </a:rPr>
                <a:t>P</a:t>
              </a:r>
              <a:r>
                <a:rPr sz="1100" b="1" spc="4" dirty="0" smtClean="0">
                  <a:solidFill>
                    <a:srgbClr val="FF0000"/>
                  </a:solidFill>
                  <a:latin typeface="Calibri"/>
                  <a:cs typeface="Calibri"/>
                </a:rPr>
                <a:t>/</a:t>
              </a:r>
              <a:r>
                <a:rPr sz="1100" b="1" spc="0" dirty="0" smtClean="0">
                  <a:solidFill>
                    <a:srgbClr val="FF0000"/>
                  </a:solidFill>
                  <a:latin typeface="Calibri"/>
                  <a:cs typeface="Calibri"/>
                </a:rPr>
                <a:t>T </a:t>
              </a:r>
              <a:r>
                <a:rPr sz="1100" b="1" spc="4" dirty="0" smtClean="0">
                  <a:solidFill>
                    <a:srgbClr val="FF0000"/>
                  </a:solidFill>
                  <a:latin typeface="Calibri"/>
                  <a:cs typeface="Calibri"/>
                </a:rPr>
                <a:t>C</a:t>
              </a:r>
              <a:r>
                <a:rPr sz="1100" b="1" spc="0" dirty="0" smtClean="0">
                  <a:solidFill>
                    <a:srgbClr val="FF0000"/>
                  </a:solidFill>
                  <a:latin typeface="Calibri"/>
                  <a:cs typeface="Calibri"/>
                </a:rPr>
                <a:t>4</a:t>
              </a:r>
              <a:r>
                <a:rPr sz="1100" b="1" spc="-4" dirty="0" smtClean="0">
                  <a:solidFill>
                    <a:srgbClr val="FF0000"/>
                  </a:solidFill>
                  <a:latin typeface="Calibri"/>
                  <a:cs typeface="Calibri"/>
                </a:rPr>
                <a:t> </a:t>
              </a: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10" name="object 10"/>
            <p:cNvSpPr txBox="1"/>
            <p:nvPr/>
          </p:nvSpPr>
          <p:spPr>
            <a:xfrm>
              <a:off x="1371854" y="2841371"/>
              <a:ext cx="5441696" cy="35661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Título: </a:t>
              </a:r>
              <a:r>
                <a:rPr sz="1200" spc="-4" dirty="0" smtClean="0">
                  <a:latin typeface="Times New Roman"/>
                  <a:cs typeface="Times New Roman"/>
                </a:rPr>
                <a:t>Fa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a:t>
              </a:r>
              <a:r>
                <a:rPr sz="1200" spc="0" dirty="0" smtClean="0">
                  <a:latin typeface="Times New Roman"/>
                  <a:cs typeface="Times New Roman"/>
                </a:rPr>
                <a:t>proba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a:t>
              </a:r>
              <a:r>
                <a:rPr sz="1200" spc="9" dirty="0" smtClean="0">
                  <a:latin typeface="Times New Roman"/>
                  <a:cs typeface="Times New Roman"/>
                </a:rPr>
                <a:t>t</a:t>
              </a:r>
              <a:r>
                <a:rPr sz="1200" spc="0" dirty="0" smtClean="0">
                  <a:latin typeface="Times New Roman"/>
                  <a:cs typeface="Times New Roman"/>
                </a:rPr>
                <a:t>os de</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p:txBody>
        </p:sp>
        <p:sp>
          <p:nvSpPr>
            <p:cNvPr id="9" name="object 9"/>
            <p:cNvSpPr txBox="1"/>
            <p:nvPr/>
          </p:nvSpPr>
          <p:spPr>
            <a:xfrm>
              <a:off x="1371854" y="3197986"/>
              <a:ext cx="5441696" cy="1057655"/>
            </a:xfrm>
            <a:prstGeom prst="rect">
              <a:avLst/>
            </a:prstGeom>
          </p:spPr>
          <p:txBody>
            <a:bodyPr wrap="square" lIns="0" tIns="0" rIns="0" bIns="0" rtlCol="0">
              <a:noAutofit/>
            </a:bodyPr>
            <a:lstStyle/>
            <a:p>
              <a:pPr>
                <a:lnSpc>
                  <a:spcPts val="1300"/>
                </a:lnSpc>
                <a:spcBef>
                  <a:spcPts val="87"/>
                </a:spcBef>
              </a:pPr>
              <a:endParaRPr sz="1300"/>
            </a:p>
            <a:p>
              <a:pPr marL="248411">
                <a:lnSpc>
                  <a:spcPct val="95825"/>
                </a:lnSpc>
              </a:pPr>
              <a:r>
                <a:rPr sz="1200" b="1" spc="0" dirty="0" smtClean="0">
                  <a:latin typeface="Times New Roman"/>
                  <a:cs typeface="Times New Roman"/>
                </a:rPr>
                <a:t>a)</a:t>
              </a:r>
              <a:r>
                <a:rPr sz="1200" b="1" spc="114" dirty="0" smtClean="0">
                  <a:latin typeface="Times New Roman"/>
                  <a:cs typeface="Times New Roman"/>
                </a:rPr>
                <a:t> </a:t>
              </a:r>
              <a:r>
                <a:rPr sz="1200" b="1" spc="0" dirty="0" smtClean="0">
                  <a:latin typeface="Times New Roman"/>
                  <a:cs typeface="Times New Roman"/>
                </a:rPr>
                <a:t>Con</a:t>
              </a:r>
              <a:r>
                <a:rPr sz="1200" b="1" spc="4" dirty="0" smtClean="0">
                  <a:latin typeface="Times New Roman"/>
                  <a:cs typeface="Times New Roman"/>
                </a:rPr>
                <a:t>d</a:t>
              </a:r>
              <a:r>
                <a:rPr sz="1200" b="1" spc="0" dirty="0" smtClean="0">
                  <a:latin typeface="Times New Roman"/>
                  <a:cs typeface="Times New Roman"/>
                </a:rPr>
                <a:t>ició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a:p>
              <a:pPr marL="158495" marR="44833">
                <a:lnSpc>
                  <a:spcPct val="95825"/>
                </a:lnSpc>
                <a:spcBef>
                  <a:spcPts val="1356"/>
                </a:spcBef>
              </a:pPr>
              <a:r>
                <a:rPr sz="1200" spc="-14" dirty="0" smtClean="0">
                  <a:latin typeface="Times New Roman"/>
                  <a:cs typeface="Times New Roman"/>
                </a:rPr>
                <a:t>L</a:t>
              </a:r>
              <a:r>
                <a:rPr sz="1200" spc="0" dirty="0" smtClean="0">
                  <a:latin typeface="Times New Roman"/>
                  <a:cs typeface="Times New Roman"/>
                </a:rPr>
                <a:t>os </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 </a:t>
              </a:r>
              <a:r>
                <a:rPr sz="1200" spc="9" dirty="0" smtClean="0">
                  <a:latin typeface="Times New Roman"/>
                  <a:cs typeface="Times New Roman"/>
                </a:rPr>
                <a:t> </a:t>
              </a:r>
              <a:r>
                <a:rPr sz="1200" spc="0" dirty="0" smtClean="0">
                  <a:latin typeface="Times New Roman"/>
                  <a:cs typeface="Times New Roman"/>
                </a:rPr>
                <a:t>no </a:t>
              </a:r>
              <a:r>
                <a:rPr sz="1200" spc="9"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ee</a:t>
              </a:r>
              <a:r>
                <a:rPr sz="1200" spc="0" dirty="0" smtClean="0">
                  <a:latin typeface="Times New Roman"/>
                  <a:cs typeface="Times New Roman"/>
                </a:rPr>
                <a:t>n </a:t>
              </a:r>
              <a:r>
                <a:rPr sz="1200" spc="9"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 </a:t>
              </a:r>
              <a:r>
                <a:rPr sz="1200" spc="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a:t>
              </a:r>
              <a:r>
                <a:rPr sz="1200" spc="25"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9" dirty="0" smtClean="0">
                  <a:latin typeface="Times New Roman"/>
                  <a:cs typeface="Times New Roman"/>
                </a:rPr>
                <a:t>u</a:t>
              </a:r>
              <a:r>
                <a:rPr sz="1200" spc="0" dirty="0" smtClean="0">
                  <a:latin typeface="Times New Roman"/>
                  <a:cs typeface="Times New Roman"/>
                </a:rPr>
                <a:t>mentos </a:t>
              </a:r>
              <a:r>
                <a:rPr sz="1200" spc="9" dirty="0" smtClean="0">
                  <a:latin typeface="Times New Roman"/>
                  <a:cs typeface="Times New Roman"/>
                </a:rPr>
                <a:t> </a:t>
              </a:r>
              <a:r>
                <a:rPr sz="1200" spc="0" dirty="0" smtClean="0">
                  <a:latin typeface="Times New Roman"/>
                  <a:cs typeface="Times New Roman"/>
                </a:rPr>
                <a:t>de 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 que sopo</a:t>
              </a:r>
              <a:r>
                <a:rPr sz="1200" spc="-4" dirty="0" smtClean="0">
                  <a:latin typeface="Times New Roman"/>
                  <a:cs typeface="Times New Roman"/>
                </a:rPr>
                <a:t>r</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 la</a:t>
              </a:r>
              <a:r>
                <a:rPr sz="1200" spc="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ns</a:t>
              </a:r>
              <a:r>
                <a:rPr sz="1200" spc="-4" dirty="0" smtClean="0">
                  <a:latin typeface="Times New Roman"/>
                  <a:cs typeface="Times New Roman"/>
                </a:rPr>
                <a:t>a</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p:txBody>
        </p:sp>
        <p:sp>
          <p:nvSpPr>
            <p:cNvPr id="8" name="object 8"/>
            <p:cNvSpPr txBox="1"/>
            <p:nvPr/>
          </p:nvSpPr>
          <p:spPr>
            <a:xfrm>
              <a:off x="1371854" y="4255642"/>
              <a:ext cx="5441696" cy="1408430"/>
            </a:xfrm>
            <a:prstGeom prst="rect">
              <a:avLst/>
            </a:prstGeom>
          </p:spPr>
          <p:txBody>
            <a:bodyPr wrap="square" lIns="0" tIns="0" rIns="0" bIns="0" rtlCol="0">
              <a:noAutofit/>
            </a:bodyPr>
            <a:lstStyle/>
            <a:p>
              <a:pPr>
                <a:lnSpc>
                  <a:spcPts val="1300"/>
                </a:lnSpc>
                <a:spcBef>
                  <a:spcPts val="87"/>
                </a:spcBef>
              </a:pPr>
              <a:endParaRPr sz="1300"/>
            </a:p>
            <a:p>
              <a:pPr marL="248411">
                <a:lnSpc>
                  <a:spcPct val="95825"/>
                </a:lnSpc>
              </a:pPr>
              <a:r>
                <a:rPr sz="1200" b="1" spc="4" dirty="0" smtClean="0">
                  <a:latin typeface="Times New Roman"/>
                  <a:cs typeface="Times New Roman"/>
                </a:rPr>
                <a:t>b</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C</a:t>
              </a:r>
              <a:r>
                <a:rPr sz="1200" b="1" spc="-4" dirty="0" smtClean="0">
                  <a:latin typeface="Times New Roman"/>
                  <a:cs typeface="Times New Roman"/>
                </a:rPr>
                <a:t>r</a:t>
              </a:r>
              <a:r>
                <a:rPr sz="1200" b="1" spc="0" dirty="0" smtClean="0">
                  <a:latin typeface="Times New Roman"/>
                  <a:cs typeface="Times New Roman"/>
                </a:rPr>
                <a:t>it</a:t>
              </a:r>
              <a:r>
                <a:rPr sz="1200" b="1" spc="-4" dirty="0" smtClean="0">
                  <a:latin typeface="Times New Roman"/>
                  <a:cs typeface="Times New Roman"/>
                </a:rPr>
                <a:t>er</a:t>
              </a:r>
              <a:r>
                <a:rPr sz="1200" b="1" spc="0" dirty="0" smtClean="0">
                  <a:latin typeface="Times New Roman"/>
                  <a:cs typeface="Times New Roman"/>
                </a:rPr>
                <a:t>i</a:t>
              </a:r>
              <a:r>
                <a:rPr sz="1200" b="1" spc="14" dirty="0" smtClean="0">
                  <a:latin typeface="Times New Roman"/>
                  <a:cs typeface="Times New Roman"/>
                </a:rPr>
                <a:t>o</a:t>
              </a:r>
              <a:r>
                <a:rPr sz="1200" b="1" spc="0" dirty="0" smtClean="0">
                  <a:latin typeface="Times New Roman"/>
                  <a:cs typeface="Times New Roman"/>
                </a:rPr>
                <a:t>:</a:t>
              </a:r>
              <a:endParaRPr sz="1200">
                <a:latin typeface="Times New Roman"/>
                <a:cs typeface="Times New Roman"/>
              </a:endParaRPr>
            </a:p>
            <a:p>
              <a:pPr marL="158495" marR="40921" algn="just">
                <a:lnSpc>
                  <a:spcPct val="95825"/>
                </a:lnSpc>
                <a:spcBef>
                  <a:spcPts val="1358"/>
                </a:spcBef>
              </a:pPr>
              <a:r>
                <a:rPr sz="1200" spc="0" dirty="0" smtClean="0">
                  <a:latin typeface="Times New Roman"/>
                  <a:cs typeface="Times New Roman"/>
                </a:rPr>
                <a:t>De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14" dirty="0" smtClean="0">
                  <a:latin typeface="Times New Roman"/>
                  <a:cs typeface="Times New Roman"/>
                </a:rPr>
                <a:t> </a:t>
              </a:r>
              <a:r>
                <a:rPr sz="1200" spc="0" dirty="0" smtClean="0">
                  <a:latin typeface="Times New Roman"/>
                  <a:cs typeface="Times New Roman"/>
                </a:rPr>
                <a:t>a lo</a:t>
              </a:r>
              <a:r>
                <a:rPr sz="1200" spc="2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14" dirty="0" smtClean="0">
                  <a:latin typeface="Times New Roman"/>
                  <a:cs typeface="Times New Roman"/>
                </a:rPr>
                <a:t>i</a:t>
              </a:r>
              <a:r>
                <a:rPr sz="1200" spc="0" dirty="0" smtClean="0">
                  <a:latin typeface="Times New Roman"/>
                  <a:cs typeface="Times New Roman"/>
                </a:rPr>
                <a:t>do</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man</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de </a:t>
              </a:r>
              <a:r>
                <a:rPr sz="1200" spc="9" dirty="0" smtClean="0">
                  <a:latin typeface="Times New Roman"/>
                  <a:cs typeface="Times New Roman"/>
                </a:rPr>
                <a:t>p</a:t>
              </a:r>
              <a:r>
                <a:rPr sz="1200" spc="0" dirty="0" smtClean="0">
                  <a:latin typeface="Times New Roman"/>
                  <a:cs typeface="Times New Roman"/>
                </a:rPr>
                <a:t>roc</a:t>
              </a:r>
              <a:r>
                <a:rPr sz="1200" spc="4" dirty="0" smtClean="0">
                  <a:latin typeface="Times New Roman"/>
                  <a:cs typeface="Times New Roman"/>
                </a:rPr>
                <a:t>e</a:t>
              </a:r>
              <a:r>
                <a:rPr sz="1200" spc="0" dirty="0" smtClean="0">
                  <a:latin typeface="Times New Roman"/>
                  <a:cs typeface="Times New Roman"/>
                </a:rPr>
                <a:t>sos</a:t>
              </a:r>
              <a:r>
                <a:rPr sz="1200" spc="9" dirty="0" smtClean="0">
                  <a:latin typeface="Times New Roman"/>
                  <a:cs typeface="Times New Roman"/>
                </a:rPr>
                <a:t> </a:t>
              </a:r>
              <a:r>
                <a:rPr sz="1200" spc="0" dirty="0" smtClean="0">
                  <a:latin typeface="Times New Roman"/>
                  <a:cs typeface="Times New Roman"/>
                </a:rPr>
                <a:t>de la</a:t>
              </a:r>
              <a:r>
                <a:rPr sz="1200" spc="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a:t>
              </a:r>
              <a:r>
                <a:rPr sz="1200" spc="9" dirty="0" smtClean="0">
                  <a:latin typeface="Times New Roman"/>
                  <a:cs typeface="Times New Roman"/>
                </a:rPr>
                <a:t>d</a:t>
              </a:r>
              <a:r>
                <a:rPr sz="1200" spc="0" dirty="0" smtClean="0">
                  <a:latin typeface="Times New Roman"/>
                  <a:cs typeface="Times New Roman"/>
                </a:rPr>
                <a:t>e 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ur,</a:t>
              </a:r>
              <a:r>
                <a:rPr sz="1200" spc="8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gr</a:t>
              </a:r>
              <a:r>
                <a:rPr sz="1200" spc="-9" dirty="0" smtClean="0">
                  <a:latin typeface="Times New Roman"/>
                  <a:cs typeface="Times New Roman"/>
                </a:rPr>
                <a:t>e</a:t>
              </a:r>
              <a:r>
                <a:rPr sz="1200" spc="0" dirty="0" smtClean="0">
                  <a:latin typeface="Times New Roman"/>
                  <a:cs typeface="Times New Roman"/>
                </a:rPr>
                <a:t>so</a:t>
              </a:r>
              <a:r>
                <a:rPr sz="1200" spc="9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e</a:t>
              </a:r>
              <a:r>
                <a:rPr sz="1200" spc="89"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djun</a:t>
              </a:r>
              <a:r>
                <a:rPr sz="1200" spc="4" dirty="0" smtClean="0">
                  <a:latin typeface="Times New Roman"/>
                  <a:cs typeface="Times New Roman"/>
                </a:rPr>
                <a:t>t</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la</a:t>
              </a:r>
              <a:r>
                <a:rPr sz="1200" spc="89"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a:t>
              </a:r>
              <a:r>
                <a:rPr sz="1200" spc="94"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mprob</a:t>
              </a:r>
              <a:r>
                <a:rPr sz="1200" spc="-4" dirty="0" smtClean="0">
                  <a:latin typeface="Times New Roman"/>
                  <a:cs typeface="Times New Roman"/>
                </a:rPr>
                <a:t>a</a:t>
              </a:r>
              <a:r>
                <a:rPr sz="1200" spc="0" dirty="0" smtClean="0">
                  <a:latin typeface="Times New Roman"/>
                  <a:cs typeface="Times New Roman"/>
                </a:rPr>
                <a:t>nte</a:t>
              </a:r>
              <a:r>
                <a:rPr sz="1200" spc="89"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ión</a:t>
              </a:r>
              <a:r>
                <a:rPr sz="1200" spc="109"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sientos de</a:t>
              </a:r>
              <a:r>
                <a:rPr sz="1200" spc="4" dirty="0" smtClean="0">
                  <a:latin typeface="Times New Roman"/>
                  <a:cs typeface="Times New Roman"/>
                </a:rPr>
                <a:t> </a:t>
              </a:r>
              <a:r>
                <a:rPr sz="1200" spc="0" dirty="0" smtClean="0">
                  <a:latin typeface="Times New Roman"/>
                  <a:cs typeface="Times New Roman"/>
                </a:rPr>
                <a:t>dia</a:t>
              </a:r>
              <a:r>
                <a:rPr sz="1200" spc="-4" dirty="0" smtClean="0">
                  <a:latin typeface="Times New Roman"/>
                  <a:cs typeface="Times New Roman"/>
                </a:rPr>
                <a:t>r</a:t>
              </a:r>
              <a:r>
                <a:rPr sz="1200" spc="0" dirty="0" smtClean="0">
                  <a:latin typeface="Times New Roman"/>
                  <a:cs typeface="Times New Roman"/>
                </a:rPr>
                <a:t>io</a:t>
              </a:r>
              <a:r>
                <a:rPr sz="1200" spc="1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i</a:t>
              </a:r>
              <a:r>
                <a:rPr sz="1200" spc="14"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4"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0" dirty="0" smtClean="0">
                  <a:latin typeface="Times New Roman"/>
                  <a:cs typeface="Times New Roman"/>
                </a:rPr>
                <a:t>la</a:t>
              </a:r>
              <a:r>
                <a:rPr sz="1200" spc="1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9" dirty="0" smtClean="0">
                  <a:latin typeface="Times New Roman"/>
                  <a:cs typeface="Times New Roman"/>
                </a:rPr>
                <a:t> 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la</a:t>
              </a:r>
              <a:r>
                <a:rPr sz="1200" spc="14"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 </a:t>
              </a:r>
              <a:r>
                <a:rPr sz="1200" spc="9" dirty="0" smtClean="0">
                  <a:latin typeface="Times New Roman"/>
                  <a:cs typeface="Times New Roman"/>
                </a:rPr>
                <a:t>d</a:t>
              </a:r>
              <a:r>
                <a:rPr sz="1200" spc="0" dirty="0" smtClean="0">
                  <a:latin typeface="Times New Roman"/>
                  <a:cs typeface="Times New Roman"/>
                </a:rPr>
                <a:t>e</a:t>
              </a:r>
              <a:r>
                <a:rPr sz="1200" spc="14"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44" dirty="0" smtClean="0">
                  <a:latin typeface="Times New Roman"/>
                  <a:cs typeface="Times New Roman"/>
                </a:rPr>
                <a:t>i</a:t>
              </a:r>
              <a:r>
                <a:rPr sz="1200" spc="0" dirty="0" smtClean="0">
                  <a:latin typeface="Times New Roman"/>
                  <a:cs typeface="Times New Roman"/>
                </a:rPr>
                <a:t>os 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endParaRPr sz="1200">
                <a:latin typeface="Times New Roman"/>
                <a:cs typeface="Times New Roman"/>
              </a:endParaRPr>
            </a:p>
          </p:txBody>
        </p:sp>
        <p:sp>
          <p:nvSpPr>
            <p:cNvPr id="7" name="object 7"/>
            <p:cNvSpPr txBox="1"/>
            <p:nvPr/>
          </p:nvSpPr>
          <p:spPr>
            <a:xfrm>
              <a:off x="1371854" y="5664073"/>
              <a:ext cx="5441696" cy="1233297"/>
            </a:xfrm>
            <a:prstGeom prst="rect">
              <a:avLst/>
            </a:prstGeom>
          </p:spPr>
          <p:txBody>
            <a:bodyPr wrap="square" lIns="0" tIns="0" rIns="0" bIns="0" rtlCol="0">
              <a:noAutofit/>
            </a:bodyPr>
            <a:lstStyle/>
            <a:p>
              <a:pPr>
                <a:lnSpc>
                  <a:spcPts val="1300"/>
                </a:lnSpc>
                <a:spcBef>
                  <a:spcPts val="99"/>
                </a:spcBef>
              </a:pPr>
              <a:endParaRPr sz="1300"/>
            </a:p>
            <a:p>
              <a:pPr marL="248411">
                <a:lnSpc>
                  <a:spcPct val="95825"/>
                </a:lnSpc>
              </a:pPr>
              <a:r>
                <a:rPr sz="1200" b="1" spc="-4" dirty="0" smtClean="0">
                  <a:latin typeface="Times New Roman"/>
                  <a:cs typeface="Times New Roman"/>
                </a:rPr>
                <a:t>c</a:t>
              </a:r>
              <a:r>
                <a:rPr sz="1200" b="1" spc="0" dirty="0" smtClean="0">
                  <a:latin typeface="Times New Roman"/>
                  <a:cs typeface="Times New Roman"/>
                </a:rPr>
                <a:t>)</a:t>
              </a:r>
              <a:r>
                <a:rPr sz="1200" b="1" spc="190" dirty="0" smtClean="0">
                  <a:latin typeface="Times New Roman"/>
                  <a:cs typeface="Times New Roman"/>
                </a:rPr>
                <a:t> </a:t>
              </a:r>
              <a:r>
                <a:rPr sz="1200" b="1" spc="0" dirty="0" smtClean="0">
                  <a:latin typeface="Times New Roman"/>
                  <a:cs typeface="Times New Roman"/>
                </a:rPr>
                <a:t>Causa:</a:t>
              </a:r>
              <a:endParaRPr sz="1200">
                <a:latin typeface="Times New Roman"/>
                <a:cs typeface="Times New Roman"/>
              </a:endParaRPr>
            </a:p>
            <a:p>
              <a:pPr marL="158495" marR="45290" algn="just">
                <a:lnSpc>
                  <a:spcPct val="95921"/>
                </a:lnSpc>
                <a:spcBef>
                  <a:spcPts val="1356"/>
                </a:spcBef>
              </a:pPr>
              <a:r>
                <a:rPr sz="1200" spc="-14" dirty="0" smtClean="0">
                  <a:latin typeface="Times New Roman"/>
                  <a:cs typeface="Times New Roman"/>
                </a:rPr>
                <a:t>I</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ta</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a:t>
              </a:r>
              <a:r>
                <a:rPr sz="1200" spc="15"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9" dirty="0" smtClean="0">
                  <a:latin typeface="Times New Roman"/>
                  <a:cs typeface="Times New Roman"/>
                </a:rPr>
                <a:t> </a:t>
              </a:r>
              <a:r>
                <a:rPr sz="1200" spc="0" dirty="0" smtClean="0">
                  <a:latin typeface="Times New Roman"/>
                  <a:cs typeface="Times New Roman"/>
                </a:rPr>
                <a:t>de 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de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t>
              </a:r>
              <a:r>
                <a:rPr sz="1200" spc="4" dirty="0" smtClean="0">
                  <a:latin typeface="Times New Roman"/>
                  <a:cs typeface="Times New Roman"/>
                </a:rPr>
                <a:t> </a:t>
              </a:r>
              <a:r>
                <a:rPr sz="1200" spc="0" dirty="0" smtClean="0">
                  <a:latin typeface="Times New Roman"/>
                  <a:cs typeface="Times New Roman"/>
                </a:rPr>
                <a:t>de  las </a:t>
              </a:r>
              <a:r>
                <a:rPr sz="1200" spc="4" dirty="0" smtClean="0">
                  <a:latin typeface="Times New Roman"/>
                  <a:cs typeface="Times New Roman"/>
                </a:rPr>
                <a:t> </a:t>
              </a:r>
              <a:r>
                <a:rPr sz="1200" spc="0" dirty="0" smtClean="0">
                  <a:latin typeface="Times New Roman"/>
                  <a:cs typeface="Times New Roman"/>
                </a:rPr>
                <a:t>norm</a:t>
              </a:r>
              <a:r>
                <a:rPr sz="1200" spc="-4" dirty="0" smtClean="0">
                  <a:latin typeface="Times New Roman"/>
                  <a:cs typeface="Times New Roman"/>
                </a:rPr>
                <a:t>a</a:t>
              </a:r>
              <a:r>
                <a:rPr sz="1200" spc="0" dirty="0" smtClean="0">
                  <a:latin typeface="Times New Roman"/>
                  <a:cs typeface="Times New Roman"/>
                </a:rPr>
                <a:t>s </a:t>
              </a:r>
              <a:r>
                <a:rPr sz="1200" spc="29" dirty="0" smtClean="0">
                  <a:latin typeface="Times New Roman"/>
                  <a:cs typeface="Times New Roman"/>
                </a:rPr>
                <a:t> </a:t>
              </a:r>
              <a:r>
                <a:rPr sz="1200" spc="0" dirty="0" smtClean="0">
                  <a:latin typeface="Times New Roman"/>
                  <a:cs typeface="Times New Roman"/>
                </a:rPr>
                <a:t>y</a:t>
              </a:r>
              <a:r>
                <a:rPr sz="1200" spc="280"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ntos </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 </a:t>
              </a:r>
              <a:r>
                <a:rPr sz="1200" spc="9" dirty="0" smtClean="0">
                  <a:latin typeface="Times New Roman"/>
                  <a:cs typeface="Times New Roman"/>
                </a:rPr>
                <a:t> </a:t>
              </a:r>
              <a:r>
                <a:rPr sz="1200" spc="0" dirty="0" smtClean="0">
                  <a:latin typeface="Times New Roman"/>
                  <a:cs typeface="Times New Roman"/>
                </a:rPr>
                <a:t>a  la </a:t>
              </a:r>
              <a:r>
                <a:rPr sz="1200" spc="4"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u</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 </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ca</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 del 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nto a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p:txBody>
        </p:sp>
        <p:sp>
          <p:nvSpPr>
            <p:cNvPr id="6" name="object 6"/>
            <p:cNvSpPr txBox="1"/>
            <p:nvPr/>
          </p:nvSpPr>
          <p:spPr>
            <a:xfrm>
              <a:off x="1371854" y="6897370"/>
              <a:ext cx="5441696" cy="1760473"/>
            </a:xfrm>
            <a:prstGeom prst="rect">
              <a:avLst/>
            </a:prstGeom>
          </p:spPr>
          <p:txBody>
            <a:bodyPr wrap="square" lIns="0" tIns="0" rIns="0" bIns="0" rtlCol="0">
              <a:noAutofit/>
            </a:bodyPr>
            <a:lstStyle/>
            <a:p>
              <a:pPr>
                <a:lnSpc>
                  <a:spcPts val="1300"/>
                </a:lnSpc>
                <a:spcBef>
                  <a:spcPts val="99"/>
                </a:spcBef>
              </a:pPr>
              <a:endParaRPr sz="1300"/>
            </a:p>
            <a:p>
              <a:pPr marL="248411">
                <a:lnSpc>
                  <a:spcPct val="95825"/>
                </a:lnSpc>
              </a:pPr>
              <a:r>
                <a:rPr sz="1200" b="1" spc="4" dirty="0" smtClean="0">
                  <a:latin typeface="Times New Roman"/>
                  <a:cs typeface="Times New Roman"/>
                </a:rPr>
                <a:t>d</a:t>
              </a:r>
              <a:r>
                <a:rPr sz="1200" b="1" spc="0" dirty="0" smtClean="0">
                  <a:latin typeface="Times New Roman"/>
                  <a:cs typeface="Times New Roman"/>
                </a:rPr>
                <a:t>)</a:t>
              </a:r>
              <a:r>
                <a:rPr sz="1200" b="1" spc="44" dirty="0" smtClean="0">
                  <a:latin typeface="Times New Roman"/>
                  <a:cs typeface="Times New Roman"/>
                </a:rPr>
                <a:t> </a:t>
              </a:r>
              <a:r>
                <a:rPr sz="1200" b="1" spc="0" dirty="0" smtClean="0">
                  <a:latin typeface="Times New Roman"/>
                  <a:cs typeface="Times New Roman"/>
                </a:rPr>
                <a:t>E</a:t>
              </a:r>
              <a:r>
                <a:rPr sz="1200" b="1" spc="4" dirty="0" smtClean="0">
                  <a:latin typeface="Times New Roman"/>
                  <a:cs typeface="Times New Roman"/>
                </a:rPr>
                <a:t>f</a:t>
              </a:r>
              <a:r>
                <a:rPr sz="1200" b="1" spc="-4" dirty="0" smtClean="0">
                  <a:latin typeface="Times New Roman"/>
                  <a:cs typeface="Times New Roman"/>
                </a:rPr>
                <a:t>ec</a:t>
              </a:r>
              <a:r>
                <a:rPr sz="1200" b="1" spc="0" dirty="0" smtClean="0">
                  <a:latin typeface="Times New Roman"/>
                  <a:cs typeface="Times New Roman"/>
                </a:rPr>
                <a:t>to:</a:t>
              </a:r>
              <a:endParaRPr sz="1200">
                <a:latin typeface="Times New Roman"/>
                <a:cs typeface="Times New Roman"/>
              </a:endParaRPr>
            </a:p>
            <a:p>
              <a:pPr marL="158495" marR="43436" algn="just">
                <a:lnSpc>
                  <a:spcPct val="95825"/>
                </a:lnSpc>
                <a:spcBef>
                  <a:spcPts val="1356"/>
                </a:spcBef>
              </a:pPr>
              <a:r>
                <a:rPr sz="1200" spc="0" dirty="0" smtClean="0">
                  <a:latin typeface="Times New Roman"/>
                  <a:cs typeface="Times New Roman"/>
                </a:rPr>
                <a:t>El</a:t>
              </a:r>
              <a:r>
                <a:rPr sz="1200" spc="5" dirty="0" smtClean="0">
                  <a:latin typeface="Times New Roman"/>
                  <a:cs typeface="Times New Roman"/>
                </a:rPr>
                <a:t> </a:t>
              </a:r>
              <a:r>
                <a:rPr sz="1200" spc="0" dirty="0" smtClean="0">
                  <a:latin typeface="Times New Roman"/>
                  <a:cs typeface="Times New Roman"/>
                </a:rPr>
                <a:t>no</a:t>
              </a:r>
              <a:r>
                <a:rPr sz="1200" spc="5" dirty="0" smtClean="0">
                  <a:latin typeface="Times New Roman"/>
                  <a:cs typeface="Times New Roman"/>
                </a:rPr>
                <a:t> </a:t>
              </a:r>
              <a:r>
                <a:rPr sz="1200" spc="0" dirty="0" smtClean="0">
                  <a:latin typeface="Times New Roman"/>
                  <a:cs typeface="Times New Roman"/>
                </a:rPr>
                <a:t>sus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ntar </a:t>
              </a:r>
              <a:r>
                <a:rPr sz="1200" spc="-4" dirty="0" smtClean="0">
                  <a:latin typeface="Times New Roman"/>
                  <a:cs typeface="Times New Roman"/>
                </a:rPr>
                <a:t>ca</a:t>
              </a:r>
              <a:r>
                <a:rPr sz="1200" spc="0" dirty="0" smtClean="0">
                  <a:latin typeface="Times New Roman"/>
                  <a:cs typeface="Times New Roman"/>
                </a:rPr>
                <a:t>da tr</a:t>
              </a:r>
              <a:r>
                <a:rPr sz="1200" spc="4" dirty="0" smtClean="0">
                  <a:latin typeface="Times New Roman"/>
                  <a:cs typeface="Times New Roman"/>
                </a:rPr>
                <a:t>a</a:t>
              </a:r>
              <a:r>
                <a:rPr sz="1200" spc="0" dirty="0" smtClean="0">
                  <a:latin typeface="Times New Roman"/>
                  <a:cs typeface="Times New Roman"/>
                </a:rPr>
                <a:t>ns</a:t>
              </a:r>
              <a:r>
                <a:rPr sz="1200" spc="-4" dirty="0" smtClean="0">
                  <a:latin typeface="Times New Roman"/>
                  <a:cs typeface="Times New Roman"/>
                </a:rPr>
                <a:t>acc</a:t>
              </a:r>
              <a:r>
                <a:rPr sz="1200" spc="0" dirty="0" smtClean="0">
                  <a:latin typeface="Times New Roman"/>
                  <a:cs typeface="Times New Roman"/>
                </a:rPr>
                <a:t>ión</a:t>
              </a:r>
              <a:r>
                <a:rPr sz="1200" spc="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ntos</a:t>
              </a:r>
              <a:r>
                <a:rPr sz="1200" spc="5" dirty="0" smtClean="0">
                  <a:latin typeface="Times New Roman"/>
                  <a:cs typeface="Times New Roman"/>
                </a:rPr>
                <a:t> </a:t>
              </a:r>
              <a:r>
                <a:rPr sz="1200" spc="0" dirty="0" smtClean="0">
                  <a:latin typeface="Times New Roman"/>
                  <a:cs typeface="Times New Roman"/>
                </a:rPr>
                <a:t>de 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a:t>
              </a:r>
              <a:r>
                <a:rPr sz="1200" spc="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5" dirty="0" smtClean="0">
                  <a:latin typeface="Times New Roman"/>
                  <a:cs typeface="Times New Roman"/>
                </a:rPr>
                <a:t> </a:t>
              </a:r>
              <a:r>
                <a:rPr sz="1200" spc="0" dirty="0" smtClean="0">
                  <a:latin typeface="Times New Roman"/>
                  <a:cs typeface="Times New Roman"/>
                </a:rPr>
                <a:t>las</a:t>
              </a:r>
              <a:r>
                <a:rPr sz="1200" spc="15"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a:t>
              </a:r>
              <a:r>
                <a:rPr sz="1200" spc="15"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ntes</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0"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0" dirty="0" smtClean="0">
                  <a:latin typeface="Times New Roman"/>
                  <a:cs typeface="Times New Roman"/>
                </a:rPr>
                <a:t>ión</a:t>
              </a:r>
              <a:r>
                <a:rPr sz="1200" spc="40" dirty="0" smtClean="0">
                  <a:latin typeface="Times New Roman"/>
                  <a:cs typeface="Times New Roman"/>
                </a:rPr>
                <a:t> </a:t>
              </a:r>
              <a:r>
                <a:rPr sz="1200" spc="0" dirty="0" smtClean="0">
                  <a:latin typeface="Times New Roman"/>
                  <a:cs typeface="Times New Roman"/>
                </a:rPr>
                <a:t>y </a:t>
              </a:r>
              <a:r>
                <a:rPr sz="1200" spc="14" dirty="0" smtClean="0">
                  <a:latin typeface="Times New Roman"/>
                  <a:cs typeface="Times New Roman"/>
                </a:rPr>
                <a:t>m</a:t>
              </a:r>
              <a:r>
                <a:rPr sz="1200" spc="-4" dirty="0" smtClean="0">
                  <a:latin typeface="Times New Roman"/>
                  <a:cs typeface="Times New Roman"/>
                </a:rPr>
                <a:t>á</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ún</a:t>
              </a:r>
              <a:r>
                <a:rPr sz="1200" spc="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4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45"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r</a:t>
              </a:r>
              <a:r>
                <a:rPr sz="1200" spc="3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sin</a:t>
              </a:r>
              <a:r>
                <a:rPr sz="1200" spc="40"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a:t>
              </a:r>
              <a:r>
                <a:rPr sz="1200" spc="25"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or</a:t>
              </a:r>
              <a:r>
                <a:rPr sz="1200" spc="9"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ina</a:t>
              </a:r>
              <a:r>
                <a:rPr sz="1200" spc="19"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a:t>
              </a:r>
              <a:r>
                <a:rPr sz="1200" spc="9" dirty="0" smtClean="0">
                  <a:latin typeface="Times New Roman"/>
                  <a:cs typeface="Times New Roman"/>
                </a:rPr>
                <a:t> </a:t>
              </a:r>
              <a:r>
                <a:rPr sz="1200" spc="0" dirty="0" smtClean="0">
                  <a:latin typeface="Times New Roman"/>
                  <a:cs typeface="Times New Roman"/>
                </a:rPr>
                <a:t>inco</a:t>
              </a:r>
              <a:r>
                <a:rPr sz="1200" spc="-4" dirty="0" smtClean="0">
                  <a:latin typeface="Times New Roman"/>
                  <a:cs typeface="Times New Roman"/>
                </a:rPr>
                <a:t>r</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tos</a:t>
              </a:r>
              <a:r>
                <a:rPr sz="1200" spc="34" dirty="0" smtClean="0">
                  <a:latin typeface="Times New Roman"/>
                  <a:cs typeface="Times New Roman"/>
                </a:rPr>
                <a:t> </a:t>
              </a:r>
              <a:r>
                <a:rPr sz="1200" spc="0" dirty="0" smtClean="0">
                  <a:latin typeface="Times New Roman"/>
                  <a:cs typeface="Times New Roman"/>
                </a:rPr>
                <a:t>y 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s</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 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3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 O</a:t>
              </a:r>
              <a:r>
                <a:rPr sz="1200" spc="-4" dirty="0" smtClean="0">
                  <a:latin typeface="Times New Roman"/>
                  <a:cs typeface="Times New Roman"/>
                </a:rPr>
                <a:t>r</a:t>
              </a:r>
              <a:r>
                <a:rPr sz="1200" spc="0"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ina</a:t>
              </a:r>
              <a:r>
                <a:rPr sz="1200" spc="9" dirty="0" smtClean="0">
                  <a:latin typeface="Times New Roman"/>
                  <a:cs typeface="Times New Roman"/>
                </a:rPr>
                <a:t>n</a:t>
              </a:r>
              <a:r>
                <a:rPr sz="1200" spc="0" dirty="0" smtClean="0">
                  <a:latin typeface="Times New Roman"/>
                  <a:cs typeface="Times New Roman"/>
                </a:rPr>
                <a:t>do</a:t>
              </a:r>
              <a:r>
                <a:rPr sz="1200" spc="9" dirty="0" smtClean="0">
                  <a:latin typeface="Times New Roman"/>
                  <a:cs typeface="Times New Roman"/>
                </a:rPr>
                <a:t> </a:t>
              </a:r>
              <a:r>
                <a:rPr sz="1200" spc="-9" dirty="0" smtClean="0">
                  <a:latin typeface="Times New Roman"/>
                  <a:cs typeface="Times New Roman"/>
                </a:rPr>
                <a:t>g</a:t>
              </a:r>
              <a:r>
                <a:rPr sz="1200" spc="0" dirty="0" smtClean="0">
                  <a:latin typeface="Times New Roman"/>
                  <a:cs typeface="Times New Roman"/>
                </a:rPr>
                <a:t>en</a:t>
              </a:r>
              <a:r>
                <a:rPr sz="1200" spc="4" dirty="0" smtClean="0">
                  <a:latin typeface="Times New Roman"/>
                  <a:cs typeface="Times New Roman"/>
                </a:rPr>
                <a:t>e</a:t>
              </a:r>
              <a:r>
                <a:rPr sz="1200" spc="0" dirty="0" smtClean="0">
                  <a:latin typeface="Times New Roman"/>
                  <a:cs typeface="Times New Roman"/>
                </a:rPr>
                <a:t>ra</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re</a:t>
              </a:r>
              <a:r>
                <a:rPr sz="1200" spc="0" dirty="0" smtClean="0">
                  <a:latin typeface="Times New Roman"/>
                  <a:cs typeface="Times New Roman"/>
                </a:rPr>
                <a:t>s e</a:t>
              </a:r>
              <a:r>
                <a:rPr sz="1200" spc="-4" dirty="0" smtClean="0">
                  <a:latin typeface="Times New Roman"/>
                  <a:cs typeface="Times New Roman"/>
                </a:rPr>
                <a:t> </a:t>
              </a:r>
              <a:r>
                <a:rPr sz="1200" spc="0" dirty="0" smtClean="0">
                  <a:latin typeface="Times New Roman"/>
                  <a:cs typeface="Times New Roman"/>
                </a:rPr>
                <a:t>ine</a:t>
              </a:r>
              <a:r>
                <a:rPr sz="1200" spc="-4" dirty="0" smtClean="0">
                  <a:latin typeface="Times New Roman"/>
                  <a:cs typeface="Times New Roman"/>
                </a:rPr>
                <a:t>f</a:t>
              </a:r>
              <a:r>
                <a:rPr sz="1200" spc="0" dirty="0" smtClean="0">
                  <a:latin typeface="Times New Roman"/>
                  <a:cs typeface="Times New Roman"/>
                </a:rPr>
                <a:t>ici</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 por</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 fun</a:t>
              </a:r>
              <a:r>
                <a:rPr sz="1200" spc="-4" dirty="0" smtClean="0">
                  <a:latin typeface="Times New Roman"/>
                  <a:cs typeface="Times New Roman"/>
                </a:rPr>
                <a:t>c</a:t>
              </a:r>
              <a:r>
                <a:rPr sz="1200" spc="0" dirty="0" smtClean="0">
                  <a:latin typeface="Times New Roman"/>
                  <a:cs typeface="Times New Roman"/>
                </a:rPr>
                <a:t>iona</a:t>
              </a:r>
              <a:r>
                <a:rPr sz="1200" spc="-4" dirty="0" smtClean="0">
                  <a:latin typeface="Times New Roman"/>
                  <a:cs typeface="Times New Roman"/>
                </a:rPr>
                <a:t>r</a:t>
              </a:r>
              <a:r>
                <a:rPr sz="1200" spc="0" dirty="0" smtClean="0">
                  <a:latin typeface="Times New Roman"/>
                  <a:cs typeface="Times New Roman"/>
                </a:rPr>
                <a:t>ios</a:t>
              </a:r>
              <a:endParaRPr sz="1200">
                <a:latin typeface="Times New Roman"/>
                <a:cs typeface="Times New Roman"/>
              </a:endParaRPr>
            </a:p>
          </p:txBody>
        </p:sp>
        <p:sp>
          <p:nvSpPr>
            <p:cNvPr id="5" name="object 5"/>
            <p:cNvSpPr txBox="1"/>
            <p:nvPr/>
          </p:nvSpPr>
          <p:spPr>
            <a:xfrm>
              <a:off x="1371854" y="8657843"/>
              <a:ext cx="2540889" cy="181356"/>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912743" y="8657843"/>
              <a:ext cx="2900807" cy="181356"/>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07/01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3" name="object 3"/>
            <p:cNvSpPr txBox="1"/>
            <p:nvPr/>
          </p:nvSpPr>
          <p:spPr>
            <a:xfrm>
              <a:off x="1371854" y="8839200"/>
              <a:ext cx="2540889" cy="181355"/>
            </a:xfrm>
            <a:prstGeom prst="rect">
              <a:avLst/>
            </a:prstGeom>
          </p:spPr>
          <p:txBody>
            <a:bodyPr wrap="square" lIns="0" tIns="0" rIns="0" bIns="0" rtlCol="0">
              <a:noAutofit/>
            </a:bodyPr>
            <a:lstStyle/>
            <a:p>
              <a:pPr marL="68579">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912743" y="8839200"/>
              <a:ext cx="2900807" cy="181355"/>
            </a:xfrm>
            <a:prstGeom prst="rect">
              <a:avLst/>
            </a:prstGeom>
          </p:spPr>
          <p:txBody>
            <a:bodyPr wrap="square" lIns="0" tIns="0" rIns="0" bIns="0" rtlCol="0">
              <a:noAutofit/>
            </a:bodyPr>
            <a:lstStyle/>
            <a:p>
              <a:pPr marL="68579">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07/01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35 Grupo"/>
          <p:cNvGrpSpPr/>
          <p:nvPr/>
        </p:nvGrpSpPr>
        <p:grpSpPr>
          <a:xfrm>
            <a:off x="2369820" y="897889"/>
            <a:ext cx="5441696" cy="8098282"/>
            <a:chOff x="1371854" y="900937"/>
            <a:chExt cx="5441696" cy="8098282"/>
          </a:xfrm>
        </p:grpSpPr>
        <p:sp>
          <p:nvSpPr>
            <p:cNvPr id="16" name="object 16"/>
            <p:cNvSpPr/>
            <p:nvPr/>
          </p:nvSpPr>
          <p:spPr>
            <a:xfrm>
              <a:off x="1374902" y="903985"/>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17" name="object 17"/>
            <p:cNvSpPr/>
            <p:nvPr/>
          </p:nvSpPr>
          <p:spPr>
            <a:xfrm>
              <a:off x="1374902" y="1781809"/>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18" name="object 18"/>
            <p:cNvSpPr/>
            <p:nvPr/>
          </p:nvSpPr>
          <p:spPr>
            <a:xfrm>
              <a:off x="1374902" y="2138425"/>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19" name="object 19"/>
            <p:cNvSpPr/>
            <p:nvPr/>
          </p:nvSpPr>
          <p:spPr>
            <a:xfrm>
              <a:off x="3915791" y="2138425"/>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20" name="object 20"/>
            <p:cNvSpPr/>
            <p:nvPr/>
          </p:nvSpPr>
          <p:spPr>
            <a:xfrm>
              <a:off x="3912743" y="2135377"/>
              <a:ext cx="0" cy="528828"/>
            </a:xfrm>
            <a:custGeom>
              <a:avLst/>
              <a:gdLst/>
              <a:ahLst/>
              <a:cxnLst/>
              <a:rect l="l" t="t" r="r" b="b"/>
              <a:pathLst>
                <a:path h="528828">
                  <a:moveTo>
                    <a:pt x="0" y="0"/>
                  </a:moveTo>
                  <a:lnTo>
                    <a:pt x="0" y="528828"/>
                  </a:lnTo>
                </a:path>
              </a:pathLst>
            </a:custGeom>
            <a:ln w="7366">
              <a:solidFill>
                <a:srgbClr val="000000"/>
              </a:solidFill>
            </a:ln>
          </p:spPr>
          <p:txBody>
            <a:bodyPr wrap="square" lIns="0" tIns="0" rIns="0" bIns="0" rtlCol="0">
              <a:noAutofit/>
            </a:bodyPr>
            <a:lstStyle/>
            <a:p>
              <a:endParaRPr/>
            </a:p>
          </p:txBody>
        </p:sp>
        <p:sp>
          <p:nvSpPr>
            <p:cNvPr id="21" name="object 21"/>
            <p:cNvSpPr/>
            <p:nvPr/>
          </p:nvSpPr>
          <p:spPr>
            <a:xfrm>
              <a:off x="1374902" y="2661157"/>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22" name="object 22"/>
            <p:cNvSpPr/>
            <p:nvPr/>
          </p:nvSpPr>
          <p:spPr>
            <a:xfrm>
              <a:off x="3915791" y="2661157"/>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23" name="object 23"/>
            <p:cNvSpPr/>
            <p:nvPr/>
          </p:nvSpPr>
          <p:spPr>
            <a:xfrm>
              <a:off x="1374902" y="3018154"/>
              <a:ext cx="5435473" cy="0"/>
            </a:xfrm>
            <a:custGeom>
              <a:avLst/>
              <a:gdLst/>
              <a:ahLst/>
              <a:cxnLst/>
              <a:rect l="l" t="t" r="r" b="b"/>
              <a:pathLst>
                <a:path w="5435473">
                  <a:moveTo>
                    <a:pt x="0" y="0"/>
                  </a:moveTo>
                  <a:lnTo>
                    <a:pt x="5435473" y="0"/>
                  </a:lnTo>
                </a:path>
              </a:pathLst>
            </a:custGeom>
            <a:ln w="7366">
              <a:solidFill>
                <a:srgbClr val="000000"/>
              </a:solidFill>
            </a:ln>
          </p:spPr>
          <p:txBody>
            <a:bodyPr wrap="square" lIns="0" tIns="0" rIns="0" bIns="0" rtlCol="0">
              <a:noAutofit/>
            </a:bodyPr>
            <a:lstStyle/>
            <a:p>
              <a:endParaRPr/>
            </a:p>
          </p:txBody>
        </p:sp>
        <p:sp>
          <p:nvSpPr>
            <p:cNvPr id="24" name="object 24"/>
            <p:cNvSpPr/>
            <p:nvPr/>
          </p:nvSpPr>
          <p:spPr>
            <a:xfrm>
              <a:off x="1374902" y="8633460"/>
              <a:ext cx="2534666" cy="0"/>
            </a:xfrm>
            <a:custGeom>
              <a:avLst/>
              <a:gdLst/>
              <a:ahLst/>
              <a:cxnLst/>
              <a:rect l="l" t="t" r="r" b="b"/>
              <a:pathLst>
                <a:path w="2534666">
                  <a:moveTo>
                    <a:pt x="0" y="0"/>
                  </a:moveTo>
                  <a:lnTo>
                    <a:pt x="2534666" y="0"/>
                  </a:lnTo>
                </a:path>
              </a:pathLst>
            </a:custGeom>
            <a:ln w="7365">
              <a:solidFill>
                <a:srgbClr val="000000"/>
              </a:solidFill>
            </a:ln>
          </p:spPr>
          <p:txBody>
            <a:bodyPr wrap="square" lIns="0" tIns="0" rIns="0" bIns="0" rtlCol="0">
              <a:noAutofit/>
            </a:bodyPr>
            <a:lstStyle/>
            <a:p>
              <a:endParaRPr/>
            </a:p>
          </p:txBody>
        </p:sp>
        <p:sp>
          <p:nvSpPr>
            <p:cNvPr id="25" name="object 25"/>
            <p:cNvSpPr/>
            <p:nvPr/>
          </p:nvSpPr>
          <p:spPr>
            <a:xfrm>
              <a:off x="3915791" y="8633460"/>
              <a:ext cx="2894711" cy="0"/>
            </a:xfrm>
            <a:custGeom>
              <a:avLst/>
              <a:gdLst/>
              <a:ahLst/>
              <a:cxnLst/>
              <a:rect l="l" t="t" r="r" b="b"/>
              <a:pathLst>
                <a:path w="2894711">
                  <a:moveTo>
                    <a:pt x="0" y="0"/>
                  </a:moveTo>
                  <a:lnTo>
                    <a:pt x="2894711" y="0"/>
                  </a:lnTo>
                </a:path>
              </a:pathLst>
            </a:custGeom>
            <a:ln w="7365">
              <a:solidFill>
                <a:srgbClr val="000000"/>
              </a:solidFill>
            </a:ln>
          </p:spPr>
          <p:txBody>
            <a:bodyPr wrap="square" lIns="0" tIns="0" rIns="0" bIns="0" rtlCol="0">
              <a:noAutofit/>
            </a:bodyPr>
            <a:lstStyle/>
            <a:p>
              <a:endParaRPr/>
            </a:p>
          </p:txBody>
        </p:sp>
        <p:sp>
          <p:nvSpPr>
            <p:cNvPr id="26" name="object 26"/>
            <p:cNvSpPr/>
            <p:nvPr/>
          </p:nvSpPr>
          <p:spPr>
            <a:xfrm>
              <a:off x="1374902" y="8814816"/>
              <a:ext cx="2534666" cy="0"/>
            </a:xfrm>
            <a:custGeom>
              <a:avLst/>
              <a:gdLst/>
              <a:ahLst/>
              <a:cxnLst/>
              <a:rect l="l" t="t" r="r" b="b"/>
              <a:pathLst>
                <a:path w="2534666">
                  <a:moveTo>
                    <a:pt x="0" y="0"/>
                  </a:moveTo>
                  <a:lnTo>
                    <a:pt x="2534666" y="0"/>
                  </a:lnTo>
                </a:path>
              </a:pathLst>
            </a:custGeom>
            <a:ln w="7365">
              <a:solidFill>
                <a:srgbClr val="000000"/>
              </a:solidFill>
            </a:ln>
          </p:spPr>
          <p:txBody>
            <a:bodyPr wrap="square" lIns="0" tIns="0" rIns="0" bIns="0" rtlCol="0">
              <a:noAutofit/>
            </a:bodyPr>
            <a:lstStyle/>
            <a:p>
              <a:endParaRPr/>
            </a:p>
          </p:txBody>
        </p:sp>
        <p:sp>
          <p:nvSpPr>
            <p:cNvPr id="27" name="object 27"/>
            <p:cNvSpPr/>
            <p:nvPr/>
          </p:nvSpPr>
          <p:spPr>
            <a:xfrm>
              <a:off x="3915791" y="8814816"/>
              <a:ext cx="2894711" cy="0"/>
            </a:xfrm>
            <a:custGeom>
              <a:avLst/>
              <a:gdLst/>
              <a:ahLst/>
              <a:cxnLst/>
              <a:rect l="l" t="t" r="r" b="b"/>
              <a:pathLst>
                <a:path w="2894711">
                  <a:moveTo>
                    <a:pt x="0" y="0"/>
                  </a:moveTo>
                  <a:lnTo>
                    <a:pt x="2894711" y="0"/>
                  </a:lnTo>
                </a:path>
              </a:pathLst>
            </a:custGeom>
            <a:ln w="7365">
              <a:solidFill>
                <a:srgbClr val="000000"/>
              </a:solidFill>
            </a:ln>
          </p:spPr>
          <p:txBody>
            <a:bodyPr wrap="square" lIns="0" tIns="0" rIns="0" bIns="0" rtlCol="0">
              <a:noAutofit/>
            </a:bodyPr>
            <a:lstStyle/>
            <a:p>
              <a:endParaRPr/>
            </a:p>
          </p:txBody>
        </p:sp>
        <p:sp>
          <p:nvSpPr>
            <p:cNvPr id="28" name="object 28"/>
            <p:cNvSpPr/>
            <p:nvPr/>
          </p:nvSpPr>
          <p:spPr>
            <a:xfrm>
              <a:off x="1371854" y="900937"/>
              <a:ext cx="0" cy="8098281"/>
            </a:xfrm>
            <a:custGeom>
              <a:avLst/>
              <a:gdLst/>
              <a:ahLst/>
              <a:cxnLst/>
              <a:rect l="l" t="t" r="r" b="b"/>
              <a:pathLst>
                <a:path h="8098281">
                  <a:moveTo>
                    <a:pt x="0" y="0"/>
                  </a:moveTo>
                  <a:lnTo>
                    <a:pt x="0" y="8098281"/>
                  </a:lnTo>
                </a:path>
              </a:pathLst>
            </a:custGeom>
            <a:ln w="7366">
              <a:solidFill>
                <a:srgbClr val="000000"/>
              </a:solidFill>
            </a:ln>
          </p:spPr>
          <p:txBody>
            <a:bodyPr wrap="square" lIns="0" tIns="0" rIns="0" bIns="0" rtlCol="0">
              <a:noAutofit/>
            </a:bodyPr>
            <a:lstStyle/>
            <a:p>
              <a:endParaRPr/>
            </a:p>
          </p:txBody>
        </p:sp>
        <p:sp>
          <p:nvSpPr>
            <p:cNvPr id="29" name="object 29"/>
            <p:cNvSpPr/>
            <p:nvPr/>
          </p:nvSpPr>
          <p:spPr>
            <a:xfrm>
              <a:off x="1374902" y="8996171"/>
              <a:ext cx="2534666" cy="0"/>
            </a:xfrm>
            <a:custGeom>
              <a:avLst/>
              <a:gdLst/>
              <a:ahLst/>
              <a:cxnLst/>
              <a:rect l="l" t="t" r="r" b="b"/>
              <a:pathLst>
                <a:path w="2534666">
                  <a:moveTo>
                    <a:pt x="0" y="0"/>
                  </a:moveTo>
                  <a:lnTo>
                    <a:pt x="2534666" y="0"/>
                  </a:lnTo>
                </a:path>
              </a:pathLst>
            </a:custGeom>
            <a:ln w="7366">
              <a:solidFill>
                <a:srgbClr val="000000"/>
              </a:solidFill>
            </a:ln>
          </p:spPr>
          <p:txBody>
            <a:bodyPr wrap="square" lIns="0" tIns="0" rIns="0" bIns="0" rtlCol="0">
              <a:noAutofit/>
            </a:bodyPr>
            <a:lstStyle/>
            <a:p>
              <a:endParaRPr/>
            </a:p>
          </p:txBody>
        </p:sp>
        <p:sp>
          <p:nvSpPr>
            <p:cNvPr id="30" name="object 30"/>
            <p:cNvSpPr/>
            <p:nvPr/>
          </p:nvSpPr>
          <p:spPr>
            <a:xfrm>
              <a:off x="3912743" y="8630412"/>
              <a:ext cx="0" cy="368807"/>
            </a:xfrm>
            <a:custGeom>
              <a:avLst/>
              <a:gdLst/>
              <a:ahLst/>
              <a:cxnLst/>
              <a:rect l="l" t="t" r="r" b="b"/>
              <a:pathLst>
                <a:path h="368807">
                  <a:moveTo>
                    <a:pt x="0" y="0"/>
                  </a:moveTo>
                  <a:lnTo>
                    <a:pt x="0" y="368807"/>
                  </a:lnTo>
                </a:path>
              </a:pathLst>
            </a:custGeom>
            <a:ln w="7366">
              <a:solidFill>
                <a:srgbClr val="000000"/>
              </a:solidFill>
            </a:ln>
          </p:spPr>
          <p:txBody>
            <a:bodyPr wrap="square" lIns="0" tIns="0" rIns="0" bIns="0" rtlCol="0">
              <a:noAutofit/>
            </a:bodyPr>
            <a:lstStyle/>
            <a:p>
              <a:endParaRPr/>
            </a:p>
          </p:txBody>
        </p:sp>
        <p:sp>
          <p:nvSpPr>
            <p:cNvPr id="31" name="object 31"/>
            <p:cNvSpPr/>
            <p:nvPr/>
          </p:nvSpPr>
          <p:spPr>
            <a:xfrm>
              <a:off x="3915791" y="8996171"/>
              <a:ext cx="2894711" cy="0"/>
            </a:xfrm>
            <a:custGeom>
              <a:avLst/>
              <a:gdLst/>
              <a:ahLst/>
              <a:cxnLst/>
              <a:rect l="l" t="t" r="r" b="b"/>
              <a:pathLst>
                <a:path w="2894711">
                  <a:moveTo>
                    <a:pt x="0" y="0"/>
                  </a:moveTo>
                  <a:lnTo>
                    <a:pt x="2894711" y="0"/>
                  </a:lnTo>
                </a:path>
              </a:pathLst>
            </a:custGeom>
            <a:ln w="7366">
              <a:solidFill>
                <a:srgbClr val="000000"/>
              </a:solidFill>
            </a:ln>
          </p:spPr>
          <p:txBody>
            <a:bodyPr wrap="square" lIns="0" tIns="0" rIns="0" bIns="0" rtlCol="0">
              <a:noAutofit/>
            </a:bodyPr>
            <a:lstStyle/>
            <a:p>
              <a:endParaRPr/>
            </a:p>
          </p:txBody>
        </p:sp>
        <p:sp>
          <p:nvSpPr>
            <p:cNvPr id="32" name="object 32"/>
            <p:cNvSpPr/>
            <p:nvPr/>
          </p:nvSpPr>
          <p:spPr>
            <a:xfrm>
              <a:off x="6813550" y="900937"/>
              <a:ext cx="0" cy="8098282"/>
            </a:xfrm>
            <a:custGeom>
              <a:avLst/>
              <a:gdLst/>
              <a:ahLst/>
              <a:cxnLst/>
              <a:rect l="l" t="t" r="r" b="b"/>
              <a:pathLst>
                <a:path h="8098282">
                  <a:moveTo>
                    <a:pt x="0" y="0"/>
                  </a:moveTo>
                  <a:lnTo>
                    <a:pt x="0" y="8098282"/>
                  </a:lnTo>
                </a:path>
              </a:pathLst>
            </a:custGeom>
            <a:ln w="7366">
              <a:solidFill>
                <a:srgbClr val="000000"/>
              </a:solidFill>
            </a:ln>
          </p:spPr>
          <p:txBody>
            <a:bodyPr wrap="square" lIns="0" tIns="0" rIns="0" bIns="0" rtlCol="0">
              <a:noAutofit/>
            </a:bodyPr>
            <a:lstStyle/>
            <a:p>
              <a:endParaRPr/>
            </a:p>
          </p:txBody>
        </p:sp>
        <p:sp>
          <p:nvSpPr>
            <p:cNvPr id="33" name="object 33"/>
            <p:cNvSpPr/>
            <p:nvPr/>
          </p:nvSpPr>
          <p:spPr>
            <a:xfrm>
              <a:off x="5999480" y="931545"/>
              <a:ext cx="725804" cy="646429"/>
            </a:xfrm>
            <a:custGeom>
              <a:avLst/>
              <a:gdLst/>
              <a:ahLst/>
              <a:cxnLst/>
              <a:rect l="l" t="t" r="r" b="b"/>
              <a:pathLst>
                <a:path w="725804" h="646429">
                  <a:moveTo>
                    <a:pt x="0" y="646429"/>
                  </a:moveTo>
                  <a:lnTo>
                    <a:pt x="725804" y="646429"/>
                  </a:lnTo>
                  <a:lnTo>
                    <a:pt x="725804" y="0"/>
                  </a:lnTo>
                  <a:lnTo>
                    <a:pt x="0" y="0"/>
                  </a:lnTo>
                  <a:lnTo>
                    <a:pt x="0" y="646429"/>
                  </a:lnTo>
                  <a:close/>
                </a:path>
              </a:pathLst>
            </a:custGeom>
            <a:ln w="9525">
              <a:solidFill>
                <a:srgbClr val="000000"/>
              </a:solidFill>
            </a:ln>
          </p:spPr>
          <p:txBody>
            <a:bodyPr wrap="square" lIns="0" tIns="0" rIns="0" bIns="0" rtlCol="0">
              <a:noAutofit/>
            </a:bodyPr>
            <a:lstStyle/>
            <a:p>
              <a:endParaRPr/>
            </a:p>
          </p:txBody>
        </p:sp>
        <p:sp>
          <p:nvSpPr>
            <p:cNvPr id="34" name="object 34"/>
            <p:cNvSpPr/>
            <p:nvPr/>
          </p:nvSpPr>
          <p:spPr>
            <a:xfrm>
              <a:off x="6004560" y="981455"/>
              <a:ext cx="716280" cy="547116"/>
            </a:xfrm>
            <a:prstGeom prst="rect">
              <a:avLst/>
            </a:prstGeom>
            <a:blipFill>
              <a:blip r:embed="rId2" cstate="print"/>
              <a:stretch>
                <a:fillRect/>
              </a:stretch>
            </a:blipFill>
          </p:spPr>
          <p:txBody>
            <a:bodyPr wrap="square" lIns="0" tIns="0" rIns="0" bIns="0" rtlCol="0">
              <a:noAutofit/>
            </a:bodyPr>
            <a:lstStyle/>
            <a:p>
              <a:endParaRPr/>
            </a:p>
          </p:txBody>
        </p:sp>
        <p:sp>
          <p:nvSpPr>
            <p:cNvPr id="35" name="object 35"/>
            <p:cNvSpPr/>
            <p:nvPr/>
          </p:nvSpPr>
          <p:spPr>
            <a:xfrm>
              <a:off x="1388745" y="1113535"/>
              <a:ext cx="981075" cy="447675"/>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txBox="1"/>
            <p:nvPr/>
          </p:nvSpPr>
          <p:spPr>
            <a:xfrm>
              <a:off x="6229350" y="1165605"/>
              <a:ext cx="290905" cy="165607"/>
            </a:xfrm>
            <a:prstGeom prst="rect">
              <a:avLst/>
            </a:prstGeom>
          </p:spPr>
          <p:txBody>
            <a:bodyPr wrap="square" lIns="0" tIns="0" rIns="0" bIns="0" rtlCol="0">
              <a:noAutofit/>
            </a:bodyPr>
            <a:lstStyle/>
            <a:p>
              <a:pPr marL="12700">
                <a:lnSpc>
                  <a:spcPts val="1225"/>
                </a:lnSpc>
                <a:spcBef>
                  <a:spcPts val="61"/>
                </a:spcBef>
              </a:pPr>
              <a:r>
                <a:rPr sz="1650" b="1" spc="0" baseline="2482" dirty="0" smtClean="0">
                  <a:solidFill>
                    <a:srgbClr val="FF0000"/>
                  </a:solidFill>
                  <a:latin typeface="Calibri"/>
                  <a:cs typeface="Calibri"/>
                </a:rPr>
                <a:t>HA2</a:t>
              </a:r>
              <a:endParaRPr sz="1100">
                <a:latin typeface="Calibri"/>
                <a:cs typeface="Calibri"/>
              </a:endParaRPr>
            </a:p>
          </p:txBody>
        </p:sp>
        <p:sp>
          <p:nvSpPr>
            <p:cNvPr id="14" name="object 14"/>
            <p:cNvSpPr txBox="1"/>
            <p:nvPr/>
          </p:nvSpPr>
          <p:spPr>
            <a:xfrm>
              <a:off x="1371854" y="903985"/>
              <a:ext cx="4627626" cy="673989"/>
            </a:xfrm>
            <a:prstGeom prst="rect">
              <a:avLst/>
            </a:prstGeom>
          </p:spPr>
          <p:txBody>
            <a:bodyPr wrap="square" lIns="0" tIns="0" rIns="0" bIns="0" rtlCol="0">
              <a:noAutofit/>
            </a:bodyPr>
            <a:lstStyle/>
            <a:p>
              <a:pPr>
                <a:lnSpc>
                  <a:spcPts val="1300"/>
                </a:lnSpc>
                <a:spcBef>
                  <a:spcPts val="51"/>
                </a:spcBef>
              </a:pPr>
              <a:endParaRPr sz="1300"/>
            </a:p>
            <a:p>
              <a:pPr marL="1443608" marR="355703" indent="-27431">
                <a:lnSpc>
                  <a:spcPct val="95825"/>
                </a:lnSpc>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14" dirty="0" smtClean="0">
                  <a:latin typeface="Times New Roman"/>
                  <a:cs typeface="Times New Roman"/>
                </a:rPr>
                <a:t> </a:t>
              </a:r>
              <a:r>
                <a:rPr sz="1200" b="1" spc="4" dirty="0" smtClean="0">
                  <a:latin typeface="Times New Roman"/>
                  <a:cs typeface="Times New Roman"/>
                </a:rPr>
                <a:t>S</a:t>
              </a:r>
              <a:r>
                <a:rPr sz="1200" b="1" spc="0" dirty="0" smtClean="0">
                  <a:latin typeface="Times New Roman"/>
                  <a:cs typeface="Times New Roman"/>
                </a:rPr>
                <a:t>UR 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a:p>
              <a:pPr marL="1987676">
                <a:lnSpc>
                  <a:spcPts val="1195"/>
                </a:lnSpc>
                <a:spcBef>
                  <a:spcPts val="59"/>
                </a:spcBef>
              </a:pPr>
              <a:r>
                <a:rPr sz="1800" b="1" spc="0" baseline="-7246" dirty="0" smtClean="0">
                  <a:latin typeface="Times New Roman"/>
                  <a:cs typeface="Times New Roman"/>
                </a:rPr>
                <a:t>H</a:t>
              </a:r>
              <a:r>
                <a:rPr sz="1800" b="1" spc="4" baseline="-7246" dirty="0" smtClean="0">
                  <a:latin typeface="Times New Roman"/>
                  <a:cs typeface="Times New Roman"/>
                </a:rPr>
                <a:t>O</a:t>
              </a:r>
              <a:r>
                <a:rPr sz="1800" b="1" spc="0" baseline="-7246" dirty="0" smtClean="0">
                  <a:latin typeface="Times New Roman"/>
                  <a:cs typeface="Times New Roman"/>
                </a:rPr>
                <a:t>JA </a:t>
              </a:r>
              <a:r>
                <a:rPr sz="1800" b="1" spc="-4" baseline="-7246" dirty="0" smtClean="0">
                  <a:latin typeface="Times New Roman"/>
                  <a:cs typeface="Times New Roman"/>
                </a:rPr>
                <a:t>D</a:t>
              </a:r>
              <a:r>
                <a:rPr sz="1800" b="1" spc="0" baseline="-7246" dirty="0" smtClean="0">
                  <a:latin typeface="Times New Roman"/>
                  <a:cs typeface="Times New Roman"/>
                </a:rPr>
                <a:t>E HALLA</a:t>
              </a:r>
              <a:r>
                <a:rPr sz="1800" b="1" spc="-9" baseline="-7246" dirty="0" smtClean="0">
                  <a:latin typeface="Times New Roman"/>
                  <a:cs typeface="Times New Roman"/>
                </a:rPr>
                <a:t>ZG</a:t>
              </a:r>
              <a:r>
                <a:rPr sz="1800" b="1" spc="0" baseline="-7246" dirty="0" smtClean="0">
                  <a:latin typeface="Times New Roman"/>
                  <a:cs typeface="Times New Roman"/>
                </a:rPr>
                <a:t>OS</a:t>
              </a:r>
              <a:endParaRPr sz="1200">
                <a:latin typeface="Times New Roman"/>
                <a:cs typeface="Times New Roman"/>
              </a:endParaRPr>
            </a:p>
          </p:txBody>
        </p:sp>
        <p:sp>
          <p:nvSpPr>
            <p:cNvPr id="13" name="object 13"/>
            <p:cNvSpPr txBox="1"/>
            <p:nvPr/>
          </p:nvSpPr>
          <p:spPr>
            <a:xfrm>
              <a:off x="5999480" y="903985"/>
              <a:ext cx="725804" cy="673989"/>
            </a:xfrm>
            <a:prstGeom prst="rect">
              <a:avLst/>
            </a:prstGeom>
          </p:spPr>
          <p:txBody>
            <a:bodyPr wrap="square" lIns="0" tIns="0" rIns="0" bIns="0" rtlCol="0">
              <a:noAutofit/>
            </a:bodyPr>
            <a:lstStyle/>
            <a:p>
              <a:pPr>
                <a:lnSpc>
                  <a:spcPts val="550"/>
                </a:lnSpc>
                <a:spcBef>
                  <a:spcPts val="46"/>
                </a:spcBef>
              </a:pPr>
              <a:endParaRPr sz="550"/>
            </a:p>
            <a:p>
              <a:pPr marL="208816" marR="206136" algn="ctr">
                <a:lnSpc>
                  <a:spcPct val="101725"/>
                </a:lnSpc>
              </a:pPr>
              <a:r>
                <a:rPr sz="1100" b="1" spc="0" dirty="0" smtClean="0">
                  <a:latin typeface="Calibri"/>
                  <a:cs typeface="Calibri"/>
                </a:rPr>
                <a:t>REF.</a:t>
              </a:r>
              <a:endParaRPr sz="1100">
                <a:latin typeface="Calibri"/>
                <a:cs typeface="Calibri"/>
              </a:endParaRPr>
            </a:p>
            <a:p>
              <a:pPr marL="126603" marR="124329" algn="ctr">
                <a:lnSpc>
                  <a:spcPct val="101725"/>
                </a:lnSpc>
                <a:spcBef>
                  <a:spcPts val="1345"/>
                </a:spcBef>
              </a:pPr>
              <a:r>
                <a:rPr sz="1100" b="1" spc="4" dirty="0" smtClean="0">
                  <a:solidFill>
                    <a:srgbClr val="FF0000"/>
                  </a:solidFill>
                  <a:latin typeface="Calibri"/>
                  <a:cs typeface="Calibri"/>
                </a:rPr>
                <a:t>C</a:t>
              </a:r>
              <a:r>
                <a:rPr sz="1100" b="1" spc="-9" dirty="0" smtClean="0">
                  <a:solidFill>
                    <a:srgbClr val="FF0000"/>
                  </a:solidFill>
                  <a:latin typeface="Calibri"/>
                  <a:cs typeface="Calibri"/>
                </a:rPr>
                <a:t>4</a:t>
              </a:r>
              <a:r>
                <a:rPr sz="1100" b="1" spc="0" dirty="0" smtClean="0">
                  <a:solidFill>
                    <a:srgbClr val="FF0000"/>
                  </a:solidFill>
                  <a:latin typeface="Calibri"/>
                  <a:cs typeface="Calibri"/>
                </a:rPr>
                <a:t>.</a:t>
              </a:r>
              <a:r>
                <a:rPr sz="1100" b="1" spc="4" dirty="0" smtClean="0">
                  <a:solidFill>
                    <a:srgbClr val="FF0000"/>
                  </a:solidFill>
                  <a:latin typeface="Calibri"/>
                  <a:cs typeface="Calibri"/>
                </a:rPr>
                <a:t> </a:t>
              </a:r>
              <a:r>
                <a:rPr sz="1100" b="1" spc="-4" dirty="0" smtClean="0">
                  <a:solidFill>
                    <a:srgbClr val="FF0000"/>
                  </a:solidFill>
                  <a:latin typeface="Calibri"/>
                  <a:cs typeface="Calibri"/>
                </a:rPr>
                <a:t>2</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12" name="object 12"/>
            <p:cNvSpPr txBox="1"/>
            <p:nvPr/>
          </p:nvSpPr>
          <p:spPr>
            <a:xfrm>
              <a:off x="6725284" y="903985"/>
              <a:ext cx="88265" cy="673989"/>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371854" y="1577975"/>
              <a:ext cx="5441696" cy="203834"/>
            </a:xfrm>
            <a:prstGeom prst="rect">
              <a:avLst/>
            </a:prstGeom>
          </p:spPr>
          <p:txBody>
            <a:bodyPr wrap="square" lIns="0" tIns="0" rIns="0" bIns="0" rtlCol="0">
              <a:noAutofit/>
            </a:bodyPr>
            <a:lstStyle/>
            <a:p>
              <a:pPr marL="1008888">
                <a:lnSpc>
                  <a:spcPct val="95825"/>
                </a:lnSpc>
                <a:spcBef>
                  <a:spcPts val="185"/>
                </a:spcBef>
              </a:pPr>
              <a:r>
                <a:rPr sz="1200" b="1" spc="-14" dirty="0" smtClean="0">
                  <a:latin typeface="Times New Roman"/>
                  <a:cs typeface="Times New Roman"/>
                </a:rPr>
                <a:t>P</a:t>
              </a:r>
              <a:r>
                <a:rPr sz="1200" b="1" spc="4" dirty="0" smtClean="0">
                  <a:latin typeface="Times New Roman"/>
                  <a:cs typeface="Times New Roman"/>
                </a:rPr>
                <a:t>e</a:t>
              </a:r>
              <a:r>
                <a:rPr sz="1200" b="1" spc="-4" dirty="0" smtClean="0">
                  <a:latin typeface="Times New Roman"/>
                  <a:cs typeface="Times New Roman"/>
                </a:rPr>
                <a:t>r</a:t>
              </a:r>
              <a:r>
                <a:rPr sz="1200" b="1" spc="0" dirty="0" smtClean="0">
                  <a:latin typeface="Times New Roman"/>
                  <a:cs typeface="Times New Roman"/>
                </a:rPr>
                <a:t>ío</a:t>
              </a:r>
              <a:r>
                <a:rPr sz="1200" b="1" spc="4" dirty="0" smtClean="0">
                  <a:latin typeface="Times New Roman"/>
                  <a:cs typeface="Times New Roman"/>
                </a:rPr>
                <a:t>d</a:t>
              </a:r>
              <a:r>
                <a:rPr sz="1200" b="1" spc="0" dirty="0" smtClean="0">
                  <a:latin typeface="Times New Roman"/>
                  <a:cs typeface="Times New Roman"/>
                </a:rPr>
                <a:t>o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 01 de </a:t>
              </a:r>
              <a:r>
                <a:rPr sz="1200" b="1" spc="-9"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o</a:t>
              </a:r>
              <a:r>
                <a:rPr sz="1200" b="1" spc="9" dirty="0" smtClean="0">
                  <a:latin typeface="Times New Roman"/>
                  <a:cs typeface="Times New Roman"/>
                </a:rPr>
                <a:t> </a:t>
              </a:r>
              <a:r>
                <a:rPr sz="1200" b="1" spc="0" dirty="0" smtClean="0">
                  <a:latin typeface="Times New Roman"/>
                  <a:cs typeface="Times New Roman"/>
                </a:rPr>
                <a:t>2012 al 31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ici</a:t>
              </a:r>
              <a:r>
                <a:rPr sz="1200" b="1" spc="-4" dirty="0" smtClean="0">
                  <a:latin typeface="Times New Roman"/>
                  <a:cs typeface="Times New Roman"/>
                </a:rPr>
                <a:t>e</a:t>
              </a:r>
              <a:r>
                <a:rPr sz="1200" b="1" spc="-14" dirty="0" smtClean="0">
                  <a:latin typeface="Times New Roman"/>
                  <a:cs typeface="Times New Roman"/>
                </a:rPr>
                <a:t>m</a:t>
              </a:r>
              <a:r>
                <a:rPr sz="1200" b="1" spc="4" dirty="0" smtClean="0">
                  <a:latin typeface="Times New Roman"/>
                  <a:cs typeface="Times New Roman"/>
                </a:rPr>
                <a:t>br</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10" name="object 10"/>
            <p:cNvSpPr txBox="1"/>
            <p:nvPr/>
          </p:nvSpPr>
          <p:spPr>
            <a:xfrm>
              <a:off x="1371854" y="1781809"/>
              <a:ext cx="5441696" cy="356616"/>
            </a:xfrm>
            <a:prstGeom prst="rect">
              <a:avLst/>
            </a:prstGeom>
          </p:spPr>
          <p:txBody>
            <a:bodyPr wrap="square" lIns="0" tIns="0" rIns="0" bIns="0" rtlCol="0">
              <a:noAutofit/>
            </a:bodyPr>
            <a:lstStyle/>
            <a:p>
              <a:pPr marL="89915">
                <a:lnSpc>
                  <a:spcPts val="1365"/>
                </a:lnSpc>
                <a:spcBef>
                  <a:spcPts val="68"/>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N°2: </a:t>
              </a:r>
              <a:r>
                <a:rPr sz="1200" spc="4" dirty="0" smtClean="0">
                  <a:latin typeface="Times New Roman"/>
                  <a:cs typeface="Times New Roman"/>
                </a:rPr>
                <a:t>P</a:t>
              </a:r>
              <a:r>
                <a:rPr sz="1200" spc="0" dirty="0" smtClean="0">
                  <a:latin typeface="Times New Roman"/>
                  <a:cs typeface="Times New Roman"/>
                </a:rPr>
                <a:t>A</a:t>
              </a:r>
              <a:r>
                <a:rPr sz="1200" spc="-4" dirty="0" smtClean="0">
                  <a:latin typeface="Times New Roman"/>
                  <a:cs typeface="Times New Roman"/>
                </a:rPr>
                <a:t>G</a:t>
              </a:r>
              <a:r>
                <a:rPr sz="1200" spc="9" dirty="0" smtClean="0">
                  <a:latin typeface="Times New Roman"/>
                  <a:cs typeface="Times New Roman"/>
                </a:rPr>
                <a:t>O</a:t>
              </a:r>
              <a:r>
                <a:rPr sz="1200" spc="0" dirty="0" smtClean="0">
                  <a:latin typeface="Times New Roman"/>
                  <a:cs typeface="Times New Roman"/>
                </a:rPr>
                <a:t>S</a:t>
              </a:r>
              <a:endParaRPr sz="1200">
                <a:latin typeface="Times New Roman"/>
                <a:cs typeface="Times New Roman"/>
              </a:endParaRPr>
            </a:p>
          </p:txBody>
        </p:sp>
        <p:sp>
          <p:nvSpPr>
            <p:cNvPr id="9" name="object 9"/>
            <p:cNvSpPr txBox="1"/>
            <p:nvPr/>
          </p:nvSpPr>
          <p:spPr>
            <a:xfrm>
              <a:off x="1371854" y="2138425"/>
              <a:ext cx="2540889" cy="522732"/>
            </a:xfrm>
            <a:prstGeom prst="rect">
              <a:avLst/>
            </a:prstGeom>
          </p:spPr>
          <p:txBody>
            <a:bodyPr wrap="square" lIns="0" tIns="0" rIns="0" bIns="0" rtlCol="0">
              <a:noAutofit/>
            </a:bodyPr>
            <a:lstStyle/>
            <a:p>
              <a:pPr>
                <a:lnSpc>
                  <a:spcPts val="1300"/>
                </a:lnSpc>
                <a:spcBef>
                  <a:spcPts val="87"/>
                </a:spcBef>
              </a:pPr>
              <a:endParaRPr sz="1300"/>
            </a:p>
            <a:p>
              <a:pPr marL="678179">
                <a:lnSpc>
                  <a:spcPct val="95825"/>
                </a:lnSpc>
              </a:pPr>
              <a:r>
                <a:rPr sz="1200" b="1" spc="0" dirty="0" smtClean="0">
                  <a:latin typeface="Times New Roman"/>
                  <a:cs typeface="Times New Roman"/>
                </a:rPr>
                <a:t>HALLA</a:t>
              </a:r>
              <a:r>
                <a:rPr sz="1200" b="1" spc="-9" dirty="0" smtClean="0">
                  <a:latin typeface="Times New Roman"/>
                  <a:cs typeface="Times New Roman"/>
                </a:rPr>
                <a:t>ZG</a:t>
              </a:r>
              <a:r>
                <a:rPr sz="1200" b="1" spc="0" dirty="0" smtClean="0">
                  <a:latin typeface="Times New Roman"/>
                  <a:cs typeface="Times New Roman"/>
                </a:rPr>
                <a:t>O N° 2</a:t>
              </a:r>
              <a:endParaRPr sz="1200">
                <a:latin typeface="Times New Roman"/>
                <a:cs typeface="Times New Roman"/>
              </a:endParaRPr>
            </a:p>
          </p:txBody>
        </p:sp>
        <p:sp>
          <p:nvSpPr>
            <p:cNvPr id="8" name="object 8"/>
            <p:cNvSpPr txBox="1"/>
            <p:nvPr/>
          </p:nvSpPr>
          <p:spPr>
            <a:xfrm>
              <a:off x="3912743" y="2138425"/>
              <a:ext cx="2900807" cy="522732"/>
            </a:xfrm>
            <a:prstGeom prst="rect">
              <a:avLst/>
            </a:prstGeom>
          </p:spPr>
          <p:txBody>
            <a:bodyPr wrap="square" lIns="0" tIns="0" rIns="0" bIns="0" rtlCol="0">
              <a:noAutofit/>
            </a:bodyPr>
            <a:lstStyle/>
            <a:p>
              <a:pPr marL="793152" marR="776058" algn="ctr">
                <a:lnSpc>
                  <a:spcPct val="95825"/>
                </a:lnSpc>
                <a:spcBef>
                  <a:spcPts val="5"/>
                </a:spcBef>
              </a:pPr>
              <a:r>
                <a:rPr sz="1200" b="1" spc="0" dirty="0" smtClean="0">
                  <a:latin typeface="Times New Roman"/>
                  <a:cs typeface="Times New Roman"/>
                </a:rPr>
                <a:t>RE</a:t>
              </a:r>
              <a:r>
                <a:rPr sz="1200" b="1" spc="-9" dirty="0" smtClean="0">
                  <a:latin typeface="Times New Roman"/>
                  <a:cs typeface="Times New Roman"/>
                </a:rPr>
                <a:t>F</a:t>
              </a:r>
              <a:r>
                <a:rPr sz="1200" b="1" spc="0" dirty="0" smtClean="0">
                  <a:latin typeface="Times New Roman"/>
                  <a:cs typeface="Times New Roman"/>
                </a:rPr>
                <a:t>EREN</a:t>
              </a:r>
              <a:r>
                <a:rPr sz="1200" b="1" spc="-4" dirty="0" smtClean="0">
                  <a:latin typeface="Times New Roman"/>
                  <a:cs typeface="Times New Roman"/>
                </a:rPr>
                <a:t>C</a:t>
              </a:r>
              <a:r>
                <a:rPr sz="1200" b="1" spc="0" dirty="0" smtClean="0">
                  <a:latin typeface="Times New Roman"/>
                  <a:cs typeface="Times New Roman"/>
                </a:rPr>
                <a:t>IA</a:t>
              </a:r>
              <a:r>
                <a:rPr sz="1200" b="1" spc="9"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/T</a:t>
              </a:r>
              <a:endParaRPr sz="1200">
                <a:latin typeface="Times New Roman"/>
                <a:cs typeface="Times New Roman"/>
              </a:endParaRPr>
            </a:p>
            <a:p>
              <a:pPr marL="1258480" marR="1238208" indent="57" algn="ctr">
                <a:lnSpc>
                  <a:spcPct val="101826"/>
                </a:lnSpc>
              </a:pPr>
              <a:r>
                <a:rPr sz="1100" b="1" spc="0" dirty="0" smtClean="0">
                  <a:solidFill>
                    <a:srgbClr val="FF0000"/>
                  </a:solidFill>
                  <a:latin typeface="Calibri"/>
                  <a:cs typeface="Calibri"/>
                </a:rPr>
                <a:t>P</a:t>
              </a:r>
              <a:r>
                <a:rPr sz="1100" b="1" spc="4" dirty="0" smtClean="0">
                  <a:solidFill>
                    <a:srgbClr val="FF0000"/>
                  </a:solidFill>
                  <a:latin typeface="Calibri"/>
                  <a:cs typeface="Calibri"/>
                </a:rPr>
                <a:t>/</a:t>
              </a:r>
              <a:r>
                <a:rPr sz="1100" b="1" spc="0" dirty="0" smtClean="0">
                  <a:solidFill>
                    <a:srgbClr val="FF0000"/>
                  </a:solidFill>
                  <a:latin typeface="Calibri"/>
                  <a:cs typeface="Calibri"/>
                </a:rPr>
                <a:t>T </a:t>
              </a:r>
              <a:r>
                <a:rPr sz="1100" b="1" spc="4" dirty="0" smtClean="0">
                  <a:solidFill>
                    <a:srgbClr val="FF0000"/>
                  </a:solidFill>
                  <a:latin typeface="Calibri"/>
                  <a:cs typeface="Calibri"/>
                </a:rPr>
                <a:t>C</a:t>
              </a:r>
              <a:r>
                <a:rPr sz="1100" b="1" spc="0" dirty="0" smtClean="0">
                  <a:solidFill>
                    <a:srgbClr val="FF0000"/>
                  </a:solidFill>
                  <a:latin typeface="Calibri"/>
                  <a:cs typeface="Calibri"/>
                </a:rPr>
                <a:t>4</a:t>
              </a:r>
              <a:r>
                <a:rPr sz="1100" b="1" spc="-4" dirty="0" smtClean="0">
                  <a:solidFill>
                    <a:srgbClr val="FF0000"/>
                  </a:solidFill>
                  <a:latin typeface="Calibri"/>
                  <a:cs typeface="Calibri"/>
                </a:rPr>
                <a:t> </a:t>
              </a:r>
              <a:r>
                <a:rPr sz="1100" b="1" spc="4" dirty="0" smtClean="0">
                  <a:solidFill>
                    <a:srgbClr val="FF0000"/>
                  </a:solidFill>
                  <a:latin typeface="Calibri"/>
                  <a:cs typeface="Calibri"/>
                </a:rPr>
                <a:t>1</a:t>
              </a:r>
              <a:r>
                <a:rPr sz="1100" b="1" spc="-4" dirty="0" smtClean="0">
                  <a:solidFill>
                    <a:srgbClr val="FF0000"/>
                  </a:solidFill>
                  <a:latin typeface="Calibri"/>
                  <a:cs typeface="Calibri"/>
                </a:rPr>
                <a:t>/</a:t>
              </a:r>
              <a:r>
                <a:rPr sz="1100" b="1" spc="0" dirty="0" smtClean="0">
                  <a:solidFill>
                    <a:srgbClr val="FF0000"/>
                  </a:solidFill>
                  <a:latin typeface="Calibri"/>
                  <a:cs typeface="Calibri"/>
                </a:rPr>
                <a:t>2</a:t>
              </a:r>
              <a:endParaRPr sz="1100">
                <a:latin typeface="Calibri"/>
                <a:cs typeface="Calibri"/>
              </a:endParaRPr>
            </a:p>
          </p:txBody>
        </p:sp>
        <p:sp>
          <p:nvSpPr>
            <p:cNvPr id="7" name="object 7"/>
            <p:cNvSpPr txBox="1"/>
            <p:nvPr/>
          </p:nvSpPr>
          <p:spPr>
            <a:xfrm>
              <a:off x="1371854" y="2661157"/>
              <a:ext cx="5441696" cy="356996"/>
            </a:xfrm>
            <a:prstGeom prst="rect">
              <a:avLst/>
            </a:prstGeom>
          </p:spPr>
          <p:txBody>
            <a:bodyPr wrap="square" lIns="0" tIns="0" rIns="0" bIns="0" rtlCol="0">
              <a:noAutofit/>
            </a:bodyPr>
            <a:lstStyle/>
            <a:p>
              <a:pPr marL="89915">
                <a:lnSpc>
                  <a:spcPts val="1365"/>
                </a:lnSpc>
                <a:spcBef>
                  <a:spcPts val="68"/>
                </a:spcBef>
              </a:pPr>
              <a:r>
                <a:rPr sz="1200" b="1" spc="0" dirty="0" smtClean="0">
                  <a:latin typeface="Times New Roman"/>
                  <a:cs typeface="Times New Roman"/>
                </a:rPr>
                <a:t>Título:  </a:t>
              </a:r>
              <a:r>
                <a:rPr sz="1200" spc="-4" dirty="0" smtClean="0">
                  <a:latin typeface="Times New Roman"/>
                  <a:cs typeface="Times New Roman"/>
                </a:rPr>
                <a:t>Fa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a:t>
              </a:r>
              <a:r>
                <a:rPr sz="1200" spc="0" dirty="0" smtClean="0">
                  <a:latin typeface="Times New Roman"/>
                  <a:cs typeface="Times New Roman"/>
                </a:rPr>
                <a:t>proba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a:t>
              </a:r>
              <a:r>
                <a:rPr sz="1200" spc="9" dirty="0" smtClean="0">
                  <a:latin typeface="Times New Roman"/>
                  <a:cs typeface="Times New Roman"/>
                </a:rPr>
                <a:t>t</a:t>
              </a:r>
              <a:r>
                <a:rPr sz="1200" spc="0" dirty="0" smtClean="0">
                  <a:latin typeface="Times New Roman"/>
                  <a:cs typeface="Times New Roman"/>
                </a:rPr>
                <a:t>os de</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a</a:t>
              </a:r>
              <a:r>
                <a:rPr sz="1200" spc="0" dirty="0" smtClean="0">
                  <a:latin typeface="Times New Roman"/>
                  <a:cs typeface="Times New Roman"/>
                </a:rPr>
                <a:t>ldo</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p:txBody>
        </p:sp>
        <p:sp>
          <p:nvSpPr>
            <p:cNvPr id="6" name="object 6"/>
            <p:cNvSpPr txBox="1"/>
            <p:nvPr/>
          </p:nvSpPr>
          <p:spPr>
            <a:xfrm>
              <a:off x="1371854" y="3018154"/>
              <a:ext cx="5441696" cy="5615305"/>
            </a:xfrm>
            <a:prstGeom prst="rect">
              <a:avLst/>
            </a:prstGeom>
          </p:spPr>
          <p:txBody>
            <a:bodyPr wrap="square" lIns="0" tIns="0" rIns="0" bIns="0" rtlCol="0">
              <a:noAutofit/>
            </a:bodyPr>
            <a:lstStyle/>
            <a:p>
              <a:pPr>
                <a:lnSpc>
                  <a:spcPts val="1300"/>
                </a:lnSpc>
                <a:spcBef>
                  <a:spcPts val="87"/>
                </a:spcBef>
              </a:pPr>
              <a:endParaRPr sz="1300"/>
            </a:p>
            <a:p>
              <a:pPr marL="89915" marR="4422140" algn="just">
                <a:lnSpc>
                  <a:spcPct val="95825"/>
                </a:lnSpc>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a:p>
              <a:pPr marL="68579" marR="43588" indent="21335" algn="just">
                <a:lnSpc>
                  <a:spcPct val="95825"/>
                </a:lnSpc>
                <a:spcBef>
                  <a:spcPts val="1356"/>
                </a:spcBef>
              </a:pPr>
              <a:r>
                <a:rPr sz="1200" spc="0" dirty="0" smtClean="0">
                  <a:latin typeface="Times New Roman"/>
                  <a:cs typeface="Times New Roman"/>
                </a:rPr>
                <a:t>Al</a:t>
              </a:r>
              <a:r>
                <a:rPr sz="1200" spc="10" dirty="0" smtClean="0">
                  <a:latin typeface="Times New Roman"/>
                  <a:cs typeface="Times New Roman"/>
                </a:rPr>
                <a:t> </a:t>
              </a:r>
              <a:r>
                <a:rPr sz="1200" spc="0" dirty="0" smtClean="0">
                  <a:latin typeface="Times New Roman"/>
                  <a:cs typeface="Times New Roman"/>
                </a:rPr>
                <a:t>no</a:t>
              </a:r>
              <a:r>
                <a:rPr sz="1200" spc="10" dirty="0" smtClean="0">
                  <a:latin typeface="Times New Roman"/>
                  <a:cs typeface="Times New Roman"/>
                </a:rPr>
                <a:t> </a:t>
              </a:r>
              <a:r>
                <a:rPr sz="1200" spc="0" dirty="0" smtClean="0">
                  <a:latin typeface="Times New Roman"/>
                  <a:cs typeface="Times New Roman"/>
                </a:rPr>
                <a:t>sus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ntar </a:t>
              </a:r>
              <a:r>
                <a:rPr sz="1200" spc="-4" dirty="0" smtClean="0">
                  <a:latin typeface="Times New Roman"/>
                  <a:cs typeface="Times New Roman"/>
                </a:rPr>
                <a:t>ca</a:t>
              </a:r>
              <a:r>
                <a:rPr sz="1200" spc="0" dirty="0" smtClean="0">
                  <a:latin typeface="Times New Roman"/>
                  <a:cs typeface="Times New Roman"/>
                </a:rPr>
                <a:t>da</a:t>
              </a:r>
              <a:r>
                <a:rPr sz="1200" spc="1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reso</a:t>
              </a:r>
              <a:r>
                <a:rPr sz="1200" spc="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0" dirty="0" smtClean="0">
                  <a:latin typeface="Times New Roman"/>
                  <a:cs typeface="Times New Roman"/>
                </a:rPr>
                <a:t> </a:t>
              </a:r>
              <a:r>
                <a:rPr sz="1200" spc="0" dirty="0" smtClean="0">
                  <a:latin typeface="Times New Roman"/>
                  <a:cs typeface="Times New Roman"/>
                </a:rPr>
                <a:t>los</a:t>
              </a:r>
              <a:r>
                <a:rPr sz="1200" spc="10"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umentos</a:t>
              </a:r>
              <a:r>
                <a:rPr sz="1200" spc="10" dirty="0" smtClean="0">
                  <a:latin typeface="Times New Roman"/>
                  <a:cs typeface="Times New Roman"/>
                </a:rPr>
                <a:t> </a:t>
              </a:r>
              <a:r>
                <a:rPr sz="1200" spc="0" dirty="0" smtClean="0">
                  <a:latin typeface="Times New Roman"/>
                  <a:cs typeface="Times New Roman"/>
                </a:rPr>
                <a:t>soport</a:t>
              </a:r>
              <a:r>
                <a:rPr sz="1200" spc="-4" dirty="0" smtClean="0">
                  <a:latin typeface="Times New Roman"/>
                  <a:cs typeface="Times New Roman"/>
                </a:rPr>
                <a:t>e</a:t>
              </a:r>
              <a:r>
                <a:rPr sz="1200" spc="0" dirty="0" smtClean="0">
                  <a:latin typeface="Times New Roman"/>
                  <a:cs typeface="Times New Roman"/>
                </a:rPr>
                <a:t>s</a:t>
              </a:r>
              <a:r>
                <a:rPr sz="1200" spc="10"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a:t>
              </a:r>
              <a:r>
                <a:rPr sz="1200" spc="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20" dirty="0" smtClean="0">
                  <a:latin typeface="Times New Roman"/>
                  <a:cs typeface="Times New Roman"/>
                </a:rPr>
                <a:t> </a:t>
              </a:r>
              <a:r>
                <a:rPr sz="1200" spc="0" dirty="0" smtClean="0">
                  <a:latin typeface="Times New Roman"/>
                  <a:cs typeface="Times New Roman"/>
                </a:rPr>
                <a:t>las</a:t>
              </a:r>
              <a:r>
                <a:rPr sz="1200" spc="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 y </a:t>
              </a: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ntes</a:t>
              </a:r>
              <a:r>
                <a:rPr sz="1200" spc="20" dirty="0" smtClean="0">
                  <a:latin typeface="Times New Roman"/>
                  <a:cs typeface="Times New Roman"/>
                </a:rPr>
                <a:t> </a:t>
              </a:r>
              <a:r>
                <a:rPr sz="1200" spc="0" dirty="0" smtClean="0">
                  <a:latin typeface="Times New Roman"/>
                  <a:cs typeface="Times New Roman"/>
                </a:rPr>
                <a:t>de</a:t>
              </a:r>
              <a:r>
                <a:rPr sz="1200" spc="2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a:t>
              </a:r>
              <a:r>
                <a:rPr sz="1200" spc="15" dirty="0" smtClean="0">
                  <a:latin typeface="Times New Roman"/>
                  <a:cs typeface="Times New Roman"/>
                </a:rPr>
                <a:t> </a:t>
              </a:r>
              <a:r>
                <a:rPr sz="1200" spc="0" dirty="0" smtClean="0">
                  <a:latin typeface="Times New Roman"/>
                  <a:cs typeface="Times New Roman"/>
                </a:rPr>
                <a:t>se</a:t>
              </a:r>
              <a:r>
                <a:rPr sz="1200" spc="2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9" dirty="0" smtClean="0">
                  <a:latin typeface="Times New Roman"/>
                  <a:cs typeface="Times New Roman"/>
                </a:rPr>
                <a:t> </a:t>
              </a:r>
              <a:r>
                <a:rPr sz="1200" spc="0" dirty="0" smtClean="0">
                  <a:latin typeface="Times New Roman"/>
                  <a:cs typeface="Times New Roman"/>
                </a:rPr>
                <a:t>inn</a:t>
              </a:r>
              <a:r>
                <a:rPr sz="1200" spc="9" dirty="0" smtClean="0">
                  <a:latin typeface="Times New Roman"/>
                  <a:cs typeface="Times New Roman"/>
                </a:rPr>
                <a:t>e</a:t>
              </a:r>
              <a:r>
                <a:rPr sz="1200" spc="-4" dirty="0" smtClean="0">
                  <a:latin typeface="Times New Roman"/>
                  <a:cs typeface="Times New Roman"/>
                </a:rPr>
                <a:t>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a:t>
              </a:r>
              <a:r>
                <a:rPr sz="1200" spc="34" dirty="0" smtClean="0">
                  <a:latin typeface="Times New Roman"/>
                  <a:cs typeface="Times New Roman"/>
                </a:rPr>
                <a:t> </a:t>
              </a:r>
              <a:r>
                <a:rPr sz="1200" spc="0" dirty="0" smtClean="0">
                  <a:latin typeface="Times New Roman"/>
                  <a:cs typeface="Times New Roman"/>
                </a:rPr>
                <a:t>y </a:t>
              </a:r>
              <a:r>
                <a:rPr sz="1200" spc="-4" dirty="0" smtClean="0">
                  <a:latin typeface="Times New Roman"/>
                  <a:cs typeface="Times New Roman"/>
                </a:rPr>
                <a:t>a</a:t>
              </a:r>
              <a:r>
                <a:rPr sz="1200" spc="0" dirty="0" smtClean="0">
                  <a:latin typeface="Times New Roman"/>
                  <a:cs typeface="Times New Roman"/>
                </a:rPr>
                <a:t>l</a:t>
              </a:r>
              <a:r>
                <a:rPr sz="1200" spc="15" dirty="0" smtClean="0">
                  <a:latin typeface="Times New Roman"/>
                  <a:cs typeface="Times New Roman"/>
                </a:rPr>
                <a:t> </a:t>
              </a:r>
              <a:r>
                <a:rPr sz="1200" spc="0" dirty="0" smtClean="0">
                  <a:latin typeface="Times New Roman"/>
                  <a:cs typeface="Times New Roman"/>
                </a:rPr>
                <a:t>no</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9" dirty="0" smtClean="0">
                  <a:latin typeface="Times New Roman"/>
                  <a:cs typeface="Times New Roman"/>
                </a:rPr>
                <a:t>a</a:t>
              </a:r>
              <a:r>
                <a:rPr sz="1200" spc="0" dirty="0" smtClean="0">
                  <a:latin typeface="Times New Roman"/>
                  <a:cs typeface="Times New Roman"/>
                </a:rPr>
                <a:t>r </a:t>
              </a:r>
              <a:r>
                <a:rPr sz="1200" spc="-4" dirty="0" smtClean="0">
                  <a:latin typeface="Times New Roman"/>
                  <a:cs typeface="Times New Roman"/>
                </a:rPr>
                <a:t>c</a:t>
              </a:r>
              <a:r>
                <a:rPr sz="1200" spc="0" dirty="0" smtClean="0">
                  <a:latin typeface="Times New Roman"/>
                  <a:cs typeface="Times New Roman"/>
                </a:rPr>
                <a:t>on</a:t>
              </a:r>
              <a:r>
                <a:rPr sz="1200" spc="94" dirty="0" smtClean="0">
                  <a:latin typeface="Times New Roman"/>
                  <a:cs typeface="Times New Roman"/>
                </a:rPr>
                <a:t> </a:t>
              </a:r>
              <a:r>
                <a:rPr sz="1200" spc="0" dirty="0" smtClean="0">
                  <a:latin typeface="Times New Roman"/>
                  <a:cs typeface="Times New Roman"/>
                </a:rPr>
                <a:t>las</a:t>
              </a:r>
              <a:r>
                <a:rPr sz="1200" spc="94"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a:t>
              </a:r>
              <a:r>
                <a:rPr sz="1200" spc="94"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a:t>
              </a:r>
              <a:r>
                <a:rPr sz="1200" spc="-4" dirty="0" smtClean="0">
                  <a:latin typeface="Times New Roman"/>
                  <a:cs typeface="Times New Roman"/>
                </a:rPr>
                <a:t>c</a:t>
              </a:r>
              <a:r>
                <a:rPr sz="1200" spc="0" dirty="0" smtClean="0">
                  <a:latin typeface="Times New Roman"/>
                  <a:cs typeface="Times New Roman"/>
                </a:rPr>
                <a:t>ión,</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9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89" dirty="0" smtClean="0">
                  <a:latin typeface="Times New Roman"/>
                  <a:cs typeface="Times New Roman"/>
                </a:rPr>
                <a:t> </a:t>
              </a:r>
              <a:r>
                <a:rPr sz="1200" spc="0" dirty="0" smtClean="0">
                  <a:latin typeface="Times New Roman"/>
                  <a:cs typeface="Times New Roman"/>
                </a:rPr>
                <a:t>una</a:t>
              </a:r>
              <a:r>
                <a:rPr sz="1200" spc="100"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8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ve</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94"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19"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8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tos</a:t>
              </a:r>
              <a:r>
                <a:rPr sz="1200" spc="10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sos sin</a:t>
              </a:r>
              <a:r>
                <a:rPr sz="1200" spc="1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utori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0" dirty="0" smtClean="0">
                  <a:latin typeface="Times New Roman"/>
                  <a:cs typeface="Times New Roman"/>
                </a:rPr>
                <a:t> </a:t>
              </a:r>
              <a:r>
                <a:rPr sz="1200" spc="0" dirty="0" smtClean="0">
                  <a:latin typeface="Times New Roman"/>
                  <a:cs typeface="Times New Roman"/>
                </a:rPr>
                <a:t>Esto </a:t>
              </a:r>
              <a:r>
                <a:rPr sz="1200" spc="-9"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be</a:t>
              </a:r>
              <a:r>
                <a:rPr sz="1200" spc="4" dirty="0" smtClean="0">
                  <a:latin typeface="Times New Roman"/>
                  <a:cs typeface="Times New Roman"/>
                </a:rPr>
                <a:t> </a:t>
              </a:r>
              <a:r>
                <a:rPr sz="1200" spc="0" dirty="0" smtClean="0">
                  <a:latin typeface="Times New Roman"/>
                  <a:cs typeface="Times New Roman"/>
                </a:rPr>
                <a:t>por</a:t>
              </a:r>
              <a:r>
                <a:rPr sz="1200" spc="9"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0" dirty="0" smtClean="0">
                  <a:latin typeface="Times New Roman"/>
                  <a:cs typeface="Times New Roman"/>
                </a:rPr>
                <a:t>inco</a:t>
              </a:r>
              <a:r>
                <a:rPr sz="1200" spc="-4" dirty="0" smtClean="0">
                  <a:latin typeface="Times New Roman"/>
                  <a:cs typeface="Times New Roman"/>
                </a:rPr>
                <a:t>r</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1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ión  </a:t>
              </a:r>
              <a:r>
                <a:rPr sz="1200" spc="50"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los</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a:t>
              </a:r>
              <a:r>
                <a:rPr sz="1200" spc="2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0" dirty="0" smtClean="0">
                  <a:latin typeface="Times New Roman"/>
                  <a:cs typeface="Times New Roman"/>
                </a:rPr>
                <a:t>fal</a:t>
              </a:r>
              <a:r>
                <a:rPr sz="1200" spc="4" dirty="0" smtClean="0">
                  <a:latin typeface="Times New Roman"/>
                  <a:cs typeface="Times New Roman"/>
                </a:rPr>
                <a:t>t</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25"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0" dirty="0" smtClean="0">
                  <a:latin typeface="Times New Roman"/>
                  <a:cs typeface="Times New Roman"/>
                </a:rPr>
                <a:t>norm</a:t>
              </a:r>
              <a:r>
                <a:rPr sz="1200" spc="-4" dirty="0" smtClean="0">
                  <a:latin typeface="Times New Roman"/>
                  <a:cs typeface="Times New Roman"/>
                </a:rPr>
                <a:t>a</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y la </a:t>
              </a:r>
              <a:r>
                <a:rPr sz="1200" spc="-4" dirty="0" smtClean="0">
                  <a:latin typeface="Times New Roman"/>
                  <a:cs typeface="Times New Roman"/>
                </a:rPr>
                <a:t>a</a:t>
              </a:r>
              <a:r>
                <a:rPr sz="1200" spc="0" dirty="0" smtClean="0">
                  <a:latin typeface="Times New Roman"/>
                  <a:cs typeface="Times New Roman"/>
                </a:rPr>
                <a:t>us</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a:p>
              <a:pPr marL="89915" marR="4119169" algn="just">
                <a:lnSpc>
                  <a:spcPct val="95825"/>
                </a:lnSpc>
                <a:spcBef>
                  <a:spcPts val="140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a:p>
              <a:pPr marL="89915" marR="3106242" algn="just">
                <a:lnSpc>
                  <a:spcPct val="95825"/>
                </a:lnSpc>
                <a:spcBef>
                  <a:spcPts val="2760"/>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a:t>
              </a:r>
              <a:r>
                <a:rPr sz="1200" b="1" spc="9" dirty="0" smtClean="0">
                  <a:latin typeface="Times New Roman"/>
                  <a:cs typeface="Times New Roman"/>
                </a:rPr>
                <a:t>v</a:t>
              </a:r>
              <a:r>
                <a:rPr sz="1200" b="1" spc="0" dirty="0" smtClean="0">
                  <a:latin typeface="Times New Roman"/>
                  <a:cs typeface="Times New Roman"/>
                </a:rPr>
                <a:t>os:</a:t>
              </a:r>
              <a:endParaRPr sz="1200">
                <a:latin typeface="Times New Roman"/>
                <a:cs typeface="Times New Roman"/>
              </a:endParaRPr>
            </a:p>
            <a:p>
              <a:pPr marL="68579" marR="46052" indent="21335" algn="just">
                <a:lnSpc>
                  <a:spcPct val="95825"/>
                </a:lnSpc>
                <a:spcBef>
                  <a:spcPts val="1356"/>
                </a:spcBef>
              </a:pP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a:t>
              </a:r>
              <a:r>
                <a:rPr sz="1200" spc="205" dirty="0" smtClean="0">
                  <a:latin typeface="Times New Roman"/>
                  <a:cs typeface="Times New Roman"/>
                </a:rPr>
                <a:t> </a:t>
              </a:r>
              <a:r>
                <a:rPr sz="1200" spc="0" dirty="0" smtClean="0">
                  <a:latin typeface="Times New Roman"/>
                  <a:cs typeface="Times New Roman"/>
                </a:rPr>
                <a:t>un</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ron</a:t>
              </a:r>
              <a:r>
                <a:rPr sz="1200" spc="4" dirty="0" smtClean="0">
                  <a:latin typeface="Times New Roman"/>
                  <a:cs typeface="Times New Roman"/>
                </a:rPr>
                <a:t>o</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210"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r>
                <a:rPr sz="1200" spc="215"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te</a:t>
              </a:r>
              <a:r>
                <a:rPr sz="1200" spc="0" dirty="0" smtClean="0">
                  <a:latin typeface="Times New Roman"/>
                  <a:cs typeface="Times New Roman"/>
                </a:rPr>
                <a:t>r</a:t>
              </a:r>
              <a:r>
                <a:rPr sz="1200" spc="4" dirty="0" smtClean="0">
                  <a:latin typeface="Times New Roman"/>
                  <a:cs typeface="Times New Roman"/>
                </a:rPr>
                <a:t>n</a:t>
              </a:r>
              <a:r>
                <a:rPr sz="1200" spc="0" dirty="0" smtClean="0">
                  <a:latin typeface="Times New Roman"/>
                  <a:cs typeface="Times New Roman"/>
                </a:rPr>
                <a:t>a</a:t>
              </a:r>
              <a:r>
                <a:rPr sz="1200" spc="21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1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215"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p</a:t>
              </a:r>
              <a:r>
                <a:rPr sz="1200" spc="-4" dirty="0" smtClean="0">
                  <a:latin typeface="Times New Roman"/>
                  <a:cs typeface="Times New Roman"/>
                </a:rPr>
                <a:t>a</a:t>
              </a:r>
              <a:r>
                <a:rPr sz="1200" spc="0" dirty="0" smtClean="0">
                  <a:latin typeface="Times New Roman"/>
                  <a:cs typeface="Times New Roman"/>
                </a:rPr>
                <a:t>ra q</a:t>
              </a:r>
              <a:r>
                <a:rPr sz="1200" spc="9"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se</a:t>
              </a:r>
              <a:r>
                <a:rPr sz="1200" spc="14" dirty="0" smtClean="0">
                  <a:latin typeface="Times New Roman"/>
                  <a:cs typeface="Times New Roman"/>
                </a:rPr>
                <a:t> </a:t>
              </a:r>
              <a:r>
                <a:rPr sz="1200" spc="0" dirty="0" smtClean="0">
                  <a:latin typeface="Times New Roman"/>
                  <a:cs typeface="Times New Roman"/>
                </a:rPr>
                <a:t>te</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ros</a:t>
              </a:r>
              <a:r>
                <a:rPr sz="1200" spc="4" dirty="0" smtClean="0">
                  <a:latin typeface="Times New Roman"/>
                  <a:cs typeface="Times New Roman"/>
                </a:rPr>
                <a:t> </a:t>
              </a:r>
              <a:r>
                <a:rPr sz="1200" spc="0" dirty="0" smtClean="0">
                  <a:latin typeface="Times New Roman"/>
                  <a:cs typeface="Times New Roman"/>
                </a:rPr>
                <a:t>los</a:t>
              </a:r>
              <a:r>
                <a:rPr sz="1200" spc="1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25"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 r</a:t>
              </a:r>
              <a:r>
                <a:rPr sz="1200" spc="-9" dirty="0" smtClean="0">
                  <a:latin typeface="Times New Roman"/>
                  <a:cs typeface="Times New Roman"/>
                </a:rPr>
                <a:t>e</a:t>
              </a:r>
              <a:r>
                <a:rPr sz="1200" spc="0" dirty="0" smtClean="0">
                  <a:latin typeface="Times New Roman"/>
                  <a:cs typeface="Times New Roman"/>
                </a:rPr>
                <a:t>quis</a:t>
              </a:r>
              <a:r>
                <a:rPr sz="1200" spc="4" dirty="0" smtClean="0">
                  <a:latin typeface="Times New Roman"/>
                  <a:cs typeface="Times New Roman"/>
                </a:rPr>
                <a:t>i</a:t>
              </a:r>
              <a:r>
                <a:rPr sz="1200" spc="0" dirty="0" smtClean="0">
                  <a:latin typeface="Times New Roman"/>
                  <a:cs typeface="Times New Roman"/>
                </a:rPr>
                <a:t>tos</a:t>
              </a:r>
              <a:r>
                <a:rPr sz="1200" spc="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 que se 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a:t>
              </a:r>
              <a:r>
                <a:rPr sz="1200" spc="4" dirty="0" smtClean="0">
                  <a:latin typeface="Times New Roman"/>
                  <a:cs typeface="Times New Roman"/>
                </a:rPr>
                <a:t> </a:t>
              </a:r>
              <a:r>
                <a:rPr sz="1200" spc="0" dirty="0" smtClean="0">
                  <a:latin typeface="Times New Roman"/>
                  <a:cs typeface="Times New Roman"/>
                </a:rPr>
                <a:t>Ad</a:t>
              </a:r>
              <a:r>
                <a:rPr sz="1200" spc="-4" dirty="0" smtClean="0">
                  <a:latin typeface="Times New Roman"/>
                  <a:cs typeface="Times New Roman"/>
                </a:rPr>
                <a:t>e</a:t>
              </a:r>
              <a:r>
                <a:rPr sz="1200" spc="0" dirty="0" smtClean="0">
                  <a:latin typeface="Times New Roman"/>
                  <a:cs typeface="Times New Roman"/>
                </a:rPr>
                <a:t>m</a:t>
              </a:r>
              <a:r>
                <a:rPr sz="1200" spc="9" dirty="0" smtClean="0">
                  <a:latin typeface="Times New Roman"/>
                  <a:cs typeface="Times New Roman"/>
                </a:rPr>
                <a:t>á</a:t>
              </a:r>
              <a:r>
                <a:rPr sz="1200" spc="0" dirty="0" smtClean="0">
                  <a:latin typeface="Times New Roman"/>
                  <a:cs typeface="Times New Roman"/>
                </a:rPr>
                <a:t>s</a:t>
              </a:r>
              <a:r>
                <a:rPr sz="1200" spc="4" dirty="0" smtClean="0">
                  <a:latin typeface="Times New Roman"/>
                  <a:cs typeface="Times New Roman"/>
                </a:rPr>
                <a:t> </a:t>
              </a:r>
              <a:r>
                <a:rPr sz="1200" spc="0" dirty="0" smtClean="0">
                  <a:latin typeface="Times New Roman"/>
                  <a:cs typeface="Times New Roman"/>
                </a:rPr>
                <a:t>de i</a:t>
              </a:r>
              <a:r>
                <a:rPr sz="1200" spc="4" dirty="0" smtClean="0">
                  <a:latin typeface="Times New Roman"/>
                  <a:cs typeface="Times New Roman"/>
                </a:rPr>
                <a:t>m</a:t>
              </a:r>
              <a:r>
                <a:rPr sz="1200" spc="0" dirty="0" smtClean="0">
                  <a:latin typeface="Times New Roman"/>
                  <a:cs typeface="Times New Roman"/>
                </a:rPr>
                <a:t>plem</a:t>
              </a:r>
              <a:r>
                <a:rPr sz="1200" spc="-4" dirty="0" smtClean="0">
                  <a:latin typeface="Times New Roman"/>
                  <a:cs typeface="Times New Roman"/>
                </a:rPr>
                <a:t>e</a:t>
              </a:r>
              <a:r>
                <a:rPr sz="1200" spc="0" dirty="0" smtClean="0">
                  <a:latin typeface="Times New Roman"/>
                  <a:cs typeface="Times New Roman"/>
                </a:rPr>
                <a:t>ntar </a:t>
              </a:r>
              <a:r>
                <a:rPr sz="1200" spc="-4" dirty="0" smtClean="0">
                  <a:latin typeface="Times New Roman"/>
                  <a:cs typeface="Times New Roman"/>
                </a:rPr>
                <a:t>c</a:t>
              </a:r>
              <a:r>
                <a:rPr sz="1200" spc="0" dirty="0" smtClean="0">
                  <a:latin typeface="Times New Roman"/>
                  <a:cs typeface="Times New Roman"/>
                </a:rPr>
                <a:t>ontroles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 </a:t>
              </a:r>
              <a:r>
                <a:rPr sz="1200" spc="0" dirty="0" smtClean="0">
                  <a:latin typeface="Times New Roman"/>
                  <a:cs typeface="Times New Roman"/>
                </a:rPr>
                <a:t>todos</a:t>
              </a:r>
              <a:r>
                <a:rPr sz="1200" spc="4" dirty="0" smtClean="0">
                  <a:latin typeface="Times New Roman"/>
                  <a:cs typeface="Times New Roman"/>
                </a:rPr>
                <a:t> </a:t>
              </a:r>
              <a:r>
                <a:rPr sz="1200" spc="0" dirty="0" smtClean="0">
                  <a:latin typeface="Times New Roman"/>
                  <a:cs typeface="Times New Roman"/>
                </a:rPr>
                <a:t>los</a:t>
              </a:r>
              <a:r>
                <a:rPr sz="1200" spc="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5" name="object 5"/>
            <p:cNvSpPr txBox="1"/>
            <p:nvPr/>
          </p:nvSpPr>
          <p:spPr>
            <a:xfrm>
              <a:off x="1371854" y="8633460"/>
              <a:ext cx="2540889" cy="181355"/>
            </a:xfrm>
            <a:prstGeom prst="rect">
              <a:avLst/>
            </a:prstGeom>
          </p:spPr>
          <p:txBody>
            <a:bodyPr wrap="square" lIns="0" tIns="0" rIns="0" bIns="0" rtlCol="0">
              <a:noAutofit/>
            </a:bodyPr>
            <a:lstStyle/>
            <a:p>
              <a:pPr marL="89915">
                <a:lnSpc>
                  <a:spcPts val="1365"/>
                </a:lnSpc>
                <a:spcBef>
                  <a:spcPts val="68"/>
                </a:spcBef>
              </a:pPr>
              <a:r>
                <a:rPr sz="1200" b="1" spc="0" dirty="0" smtClean="0">
                  <a:latin typeface="Times New Roman"/>
                  <a:cs typeface="Times New Roman"/>
                </a:rPr>
                <a:t>ELABOR</a:t>
              </a:r>
              <a:r>
                <a:rPr sz="1200" b="1" spc="-4" dirty="0" smtClean="0">
                  <a:latin typeface="Times New Roman"/>
                  <a:cs typeface="Times New Roman"/>
                </a:rPr>
                <a:t>A</a:t>
              </a:r>
              <a:r>
                <a:rPr sz="1200" b="1" spc="0" dirty="0" smtClean="0">
                  <a:latin typeface="Times New Roman"/>
                  <a:cs typeface="Times New Roman"/>
                </a:rPr>
                <a:t>DO </a:t>
              </a:r>
              <a:r>
                <a:rPr sz="1200" b="1" spc="-14" dirty="0" smtClean="0">
                  <a:latin typeface="Times New Roman"/>
                  <a:cs typeface="Times New Roman"/>
                </a:rPr>
                <a:t>P</a:t>
              </a:r>
              <a:r>
                <a:rPr sz="1200" b="1" spc="0" dirty="0" smtClean="0">
                  <a:latin typeface="Times New Roman"/>
                  <a:cs typeface="Times New Roman"/>
                </a:rPr>
                <a:t>OR:</a:t>
              </a:r>
              <a:r>
                <a:rPr sz="1200" b="1" spc="4"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.V.</a:t>
              </a:r>
              <a:endParaRPr sz="1200">
                <a:latin typeface="Times New Roman"/>
                <a:cs typeface="Times New Roman"/>
              </a:endParaRPr>
            </a:p>
          </p:txBody>
        </p:sp>
        <p:sp>
          <p:nvSpPr>
            <p:cNvPr id="4" name="object 4"/>
            <p:cNvSpPr txBox="1"/>
            <p:nvPr/>
          </p:nvSpPr>
          <p:spPr>
            <a:xfrm>
              <a:off x="3912743" y="8633460"/>
              <a:ext cx="2900807" cy="181355"/>
            </a:xfrm>
            <a:prstGeom prst="rect">
              <a:avLst/>
            </a:prstGeom>
          </p:spPr>
          <p:txBody>
            <a:bodyPr wrap="square" lIns="0" tIns="0" rIns="0" bIns="0" rtlCol="0">
              <a:noAutofit/>
            </a:bodyPr>
            <a:lstStyle/>
            <a:p>
              <a:pPr marL="89915">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07/01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sp>
          <p:nvSpPr>
            <p:cNvPr id="3" name="object 3"/>
            <p:cNvSpPr txBox="1"/>
            <p:nvPr/>
          </p:nvSpPr>
          <p:spPr>
            <a:xfrm>
              <a:off x="1371854" y="8814816"/>
              <a:ext cx="2540889" cy="181355"/>
            </a:xfrm>
            <a:prstGeom prst="rect">
              <a:avLst/>
            </a:prstGeom>
          </p:spPr>
          <p:txBody>
            <a:bodyPr wrap="square" lIns="0" tIns="0" rIns="0" bIns="0" rtlCol="0">
              <a:noAutofit/>
            </a:bodyPr>
            <a:lstStyle/>
            <a:p>
              <a:pPr marL="89915">
                <a:lnSpc>
                  <a:spcPts val="1365"/>
                </a:lnSpc>
                <a:spcBef>
                  <a:spcPts val="68"/>
                </a:spcBef>
              </a:pPr>
              <a:r>
                <a:rPr sz="1200" b="1" spc="0" dirty="0" smtClean="0">
                  <a:latin typeface="Times New Roman"/>
                  <a:cs typeface="Times New Roman"/>
                </a:rPr>
                <a:t>REVI</a:t>
              </a:r>
              <a:r>
                <a:rPr sz="1200" b="1" spc="4" dirty="0" smtClean="0">
                  <a:latin typeface="Times New Roman"/>
                  <a:cs typeface="Times New Roman"/>
                </a:rPr>
                <a:t>S</a:t>
              </a:r>
              <a:r>
                <a:rPr sz="1200" b="1" spc="0" dirty="0" smtClean="0">
                  <a:latin typeface="Times New Roman"/>
                  <a:cs typeface="Times New Roman"/>
                </a:rPr>
                <a:t>A</a:t>
              </a:r>
              <a:r>
                <a:rPr sz="1200" b="1" spc="-4" dirty="0" smtClean="0">
                  <a:latin typeface="Times New Roman"/>
                  <a:cs typeface="Times New Roman"/>
                </a:rPr>
                <a:t>D</a:t>
              </a:r>
              <a:r>
                <a:rPr sz="1200" b="1" spc="0" dirty="0" smtClean="0">
                  <a:latin typeface="Times New Roman"/>
                  <a:cs typeface="Times New Roman"/>
                </a:rPr>
                <a:t>O </a:t>
              </a:r>
              <a:r>
                <a:rPr sz="1200" b="1" spc="-9" dirty="0" smtClean="0">
                  <a:latin typeface="Times New Roman"/>
                  <a:cs typeface="Times New Roman"/>
                </a:rPr>
                <a:t>P</a:t>
              </a:r>
              <a:r>
                <a:rPr sz="1200" b="1" spc="0" dirty="0" smtClean="0">
                  <a:latin typeface="Times New Roman"/>
                  <a:cs typeface="Times New Roman"/>
                </a:rPr>
                <a:t>OR:</a:t>
              </a:r>
              <a:r>
                <a:rPr sz="1200" b="1"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a:t>
              </a:r>
              <a:r>
                <a:rPr sz="1200" spc="0" dirty="0" smtClean="0">
                  <a:latin typeface="Times New Roman"/>
                  <a:cs typeface="Times New Roman"/>
                </a:rPr>
                <a:t>R.S</a:t>
              </a:r>
              <a:endParaRPr sz="1200">
                <a:latin typeface="Times New Roman"/>
                <a:cs typeface="Times New Roman"/>
              </a:endParaRPr>
            </a:p>
          </p:txBody>
        </p:sp>
        <p:sp>
          <p:nvSpPr>
            <p:cNvPr id="2" name="object 2"/>
            <p:cNvSpPr txBox="1"/>
            <p:nvPr/>
          </p:nvSpPr>
          <p:spPr>
            <a:xfrm>
              <a:off x="3912743" y="8814816"/>
              <a:ext cx="2900807" cy="181355"/>
            </a:xfrm>
            <a:prstGeom prst="rect">
              <a:avLst/>
            </a:prstGeom>
          </p:spPr>
          <p:txBody>
            <a:bodyPr wrap="square" lIns="0" tIns="0" rIns="0" bIns="0" rtlCol="0">
              <a:noAutofit/>
            </a:bodyPr>
            <a:lstStyle/>
            <a:p>
              <a:pPr marL="89915">
                <a:lnSpc>
                  <a:spcPts val="1365"/>
                </a:lnSpc>
                <a:spcBef>
                  <a:spcPts val="68"/>
                </a:spcBef>
              </a:pPr>
              <a:r>
                <a:rPr sz="1200" b="1" spc="-14" dirty="0" smtClean="0">
                  <a:latin typeface="Times New Roman"/>
                  <a:cs typeface="Times New Roman"/>
                </a:rPr>
                <a:t>F</a:t>
              </a:r>
              <a:r>
                <a:rPr sz="1200" b="1" spc="0" dirty="0" smtClean="0">
                  <a:latin typeface="Times New Roman"/>
                  <a:cs typeface="Times New Roman"/>
                </a:rPr>
                <a:t>ECHA: </a:t>
              </a:r>
              <a:r>
                <a:rPr sz="1200" spc="0" dirty="0" smtClean="0">
                  <a:latin typeface="Times New Roman"/>
                  <a:cs typeface="Times New Roman"/>
                </a:rPr>
                <a:t>07/01</a:t>
              </a:r>
              <a:r>
                <a:rPr sz="1200" spc="4" dirty="0" smtClean="0">
                  <a:latin typeface="Times New Roman"/>
                  <a:cs typeface="Times New Roman"/>
                </a:rPr>
                <a:t>/</a:t>
              </a:r>
              <a:r>
                <a:rPr sz="1200" spc="0" dirty="0" smtClean="0">
                  <a:latin typeface="Times New Roman"/>
                  <a:cs typeface="Times New Roman"/>
                </a:rPr>
                <a:t>2014</a:t>
              </a:r>
              <a:endParaRPr sz="1200">
                <a:latin typeface="Times New Roman"/>
                <a:cs typeface="Times New Roman"/>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24200" y="3581400"/>
            <a:ext cx="4208716" cy="2123658"/>
          </a:xfrm>
          <a:prstGeom prst="rect">
            <a:avLst/>
          </a:prstGeom>
          <a:noFill/>
        </p:spPr>
        <p:txBody>
          <a:bodyPr wrap="none" rtlCol="0">
            <a:spAutoFit/>
          </a:bodyPr>
          <a:lstStyle/>
          <a:p>
            <a:pPr algn="ctr"/>
            <a:r>
              <a:rPr lang="es-EC"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COMUNICACIÓN </a:t>
            </a:r>
          </a:p>
          <a:p>
            <a:pPr algn="ctr"/>
            <a:r>
              <a:rPr lang="es-EC"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p>
          <a:p>
            <a:pPr algn="ctr"/>
            <a:r>
              <a:rPr lang="es-EC"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RESULTADOS</a:t>
            </a:r>
            <a:endParaRPr lang="es-EC"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73466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98253" y="763863"/>
            <a:ext cx="5965796" cy="8797388"/>
            <a:chOff x="1033780" y="861060"/>
            <a:chExt cx="5696304" cy="8291879"/>
          </a:xfrm>
        </p:grpSpPr>
        <p:sp>
          <p:nvSpPr>
            <p:cNvPr id="3" name="object 29"/>
            <p:cNvSpPr/>
            <p:nvPr/>
          </p:nvSpPr>
          <p:spPr>
            <a:xfrm>
              <a:off x="1033780" y="861060"/>
              <a:ext cx="1201305" cy="621029"/>
            </a:xfrm>
            <a:prstGeom prst="rect">
              <a:avLst/>
            </a:prstGeom>
            <a:blipFill>
              <a:blip r:embed="rId2" cstate="print"/>
              <a:stretch>
                <a:fillRect/>
              </a:stretch>
            </a:blipFill>
          </p:spPr>
          <p:txBody>
            <a:bodyPr wrap="square" lIns="0" tIns="0" rIns="0" bIns="0" rtlCol="0">
              <a:noAutofit/>
            </a:bodyPr>
            <a:lstStyle/>
            <a:p>
              <a:endParaRPr/>
            </a:p>
          </p:txBody>
        </p:sp>
        <p:sp>
          <p:nvSpPr>
            <p:cNvPr id="4" name="object 28"/>
            <p:cNvSpPr txBox="1"/>
            <p:nvPr/>
          </p:nvSpPr>
          <p:spPr>
            <a:xfrm>
              <a:off x="2558923" y="904289"/>
              <a:ext cx="267822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a:t>
              </a:r>
              <a:endParaRPr sz="1200">
                <a:latin typeface="Times New Roman"/>
                <a:cs typeface="Times New Roman"/>
              </a:endParaRPr>
            </a:p>
          </p:txBody>
        </p:sp>
        <p:sp>
          <p:nvSpPr>
            <p:cNvPr id="5" name="object 27"/>
            <p:cNvSpPr txBox="1"/>
            <p:nvPr/>
          </p:nvSpPr>
          <p:spPr>
            <a:xfrm>
              <a:off x="2601595" y="1254809"/>
              <a:ext cx="2592425"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IN</a:t>
              </a:r>
              <a:r>
                <a:rPr sz="1200" b="1" spc="-14" dirty="0" smtClean="0">
                  <a:latin typeface="Times New Roman"/>
                  <a:cs typeface="Times New Roman"/>
                </a:rPr>
                <a:t>F</a:t>
              </a:r>
              <a:r>
                <a:rPr sz="1200" b="1" spc="0" dirty="0" smtClean="0">
                  <a:latin typeface="Times New Roman"/>
                  <a:cs typeface="Times New Roman"/>
                </a:rPr>
                <a:t>O</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E DE CONTROL</a:t>
              </a:r>
              <a:r>
                <a:rPr sz="1200" b="1" spc="4" dirty="0" smtClean="0">
                  <a:latin typeface="Times New Roman"/>
                  <a:cs typeface="Times New Roman"/>
                </a:rPr>
                <a:t> </a:t>
              </a:r>
              <a:r>
                <a:rPr sz="1200" b="1" spc="0" dirty="0" smtClean="0">
                  <a:latin typeface="Times New Roman"/>
                  <a:cs typeface="Times New Roman"/>
                </a:rPr>
                <a:t>INT</a:t>
              </a:r>
              <a:r>
                <a:rPr sz="1200" b="1" spc="4" dirty="0" smtClean="0">
                  <a:latin typeface="Times New Roman"/>
                  <a:cs typeface="Times New Roman"/>
                </a:rPr>
                <a:t>E</a:t>
              </a:r>
              <a:r>
                <a:rPr sz="1200" b="1" spc="0" dirty="0" smtClean="0">
                  <a:latin typeface="Times New Roman"/>
                  <a:cs typeface="Times New Roman"/>
                </a:rPr>
                <a:t>R</a:t>
              </a:r>
              <a:r>
                <a:rPr sz="1200" b="1" spc="-4" dirty="0" smtClean="0">
                  <a:latin typeface="Times New Roman"/>
                  <a:cs typeface="Times New Roman"/>
                </a:rPr>
                <a:t>N</a:t>
              </a:r>
              <a:r>
                <a:rPr sz="1200" b="1" spc="0" dirty="0" smtClean="0">
                  <a:latin typeface="Times New Roman"/>
                  <a:cs typeface="Times New Roman"/>
                </a:rPr>
                <a:t>O</a:t>
              </a:r>
              <a:endParaRPr sz="1200">
                <a:latin typeface="Times New Roman"/>
                <a:cs typeface="Times New Roman"/>
              </a:endParaRPr>
            </a:p>
          </p:txBody>
        </p:sp>
        <p:sp>
          <p:nvSpPr>
            <p:cNvPr id="6" name="object 26"/>
            <p:cNvSpPr txBox="1"/>
            <p:nvPr/>
          </p:nvSpPr>
          <p:spPr>
            <a:xfrm>
              <a:off x="2154682" y="1605329"/>
              <a:ext cx="3486099"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N</a:t>
              </a:r>
              <a:r>
                <a:rPr sz="1200" b="1" spc="-4" dirty="0" smtClean="0">
                  <a:latin typeface="Times New Roman"/>
                  <a:cs typeface="Times New Roman"/>
                </a:rPr>
                <a:t>C</a:t>
              </a:r>
              <a:r>
                <a:rPr sz="1200" b="1" spc="9" dirty="0" smtClean="0">
                  <a:latin typeface="Times New Roman"/>
                  <a:cs typeface="Times New Roman"/>
                </a:rPr>
                <a:t>I</a:t>
              </a:r>
              <a:r>
                <a:rPr sz="1200" b="1" spc="0" dirty="0" smtClean="0">
                  <a:latin typeface="Times New Roman"/>
                  <a:cs typeface="Times New Roman"/>
                </a:rPr>
                <a:t>EROS</a:t>
              </a:r>
              <a:endParaRPr sz="1200">
                <a:latin typeface="Times New Roman"/>
                <a:cs typeface="Times New Roman"/>
              </a:endParaRPr>
            </a:p>
          </p:txBody>
        </p:sp>
        <p:sp>
          <p:nvSpPr>
            <p:cNvPr id="7" name="object 25"/>
            <p:cNvSpPr txBox="1"/>
            <p:nvPr/>
          </p:nvSpPr>
          <p:spPr>
            <a:xfrm>
              <a:off x="2782951" y="1955849"/>
              <a:ext cx="222895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AL 31 DE DICIEMBRE DE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8" name="object 24"/>
            <p:cNvSpPr txBox="1"/>
            <p:nvPr/>
          </p:nvSpPr>
          <p:spPr>
            <a:xfrm>
              <a:off x="1068120" y="3010838"/>
              <a:ext cx="56748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endParaRPr sz="1200">
                <a:latin typeface="Times New Roman"/>
                <a:cs typeface="Times New Roman"/>
              </a:endParaRPr>
            </a:p>
          </p:txBody>
        </p:sp>
        <p:sp>
          <p:nvSpPr>
            <p:cNvPr id="9" name="object 23"/>
            <p:cNvSpPr txBox="1"/>
            <p:nvPr/>
          </p:nvSpPr>
          <p:spPr>
            <a:xfrm>
              <a:off x="1068120" y="3361358"/>
              <a:ext cx="1048918"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p:txBody>
        </p:sp>
        <p:sp>
          <p:nvSpPr>
            <p:cNvPr id="10" name="object 22"/>
            <p:cNvSpPr txBox="1"/>
            <p:nvPr/>
          </p:nvSpPr>
          <p:spPr>
            <a:xfrm>
              <a:off x="1068120" y="3711878"/>
              <a:ext cx="3949242"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E</a:t>
              </a:r>
              <a:r>
                <a:rPr sz="1200" spc="-9" dirty="0" smtClean="0">
                  <a:latin typeface="Times New Roman"/>
                  <a:cs typeface="Times New Roman"/>
                </a:rPr>
                <a:t>F</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ERV</a:t>
              </a:r>
              <a:r>
                <a:rPr sz="1200" spc="-29" dirty="0" smtClean="0">
                  <a:latin typeface="Times New Roman"/>
                  <a:cs typeface="Times New Roman"/>
                </a:rPr>
                <a:t>I</a:t>
              </a:r>
              <a:r>
                <a:rPr sz="1200" spc="1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OS</a:t>
              </a:r>
              <a:r>
                <a:rPr sz="1200" spc="27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D</a:t>
              </a:r>
              <a:r>
                <a:rPr sz="1200" spc="9" dirty="0" smtClean="0">
                  <a:latin typeface="Times New Roman"/>
                  <a:cs typeface="Times New Roman"/>
                </a:rPr>
                <a:t>M</a:t>
              </a:r>
              <a:r>
                <a:rPr sz="1200" spc="-14" dirty="0" smtClean="0">
                  <a:latin typeface="Times New Roman"/>
                  <a:cs typeface="Times New Roman"/>
                </a:rPr>
                <a:t>I</a:t>
              </a:r>
              <a:r>
                <a:rPr sz="1200" spc="9" dirty="0" smtClean="0">
                  <a:latin typeface="Times New Roman"/>
                  <a:cs typeface="Times New Roman"/>
                </a:rPr>
                <a:t>N</a:t>
              </a:r>
              <a:r>
                <a:rPr sz="1200" spc="-14" dirty="0" smtClean="0">
                  <a:latin typeface="Times New Roman"/>
                  <a:cs typeface="Times New Roman"/>
                </a:rPr>
                <a:t>I</a:t>
              </a:r>
              <a:r>
                <a:rPr sz="1200" spc="4" dirty="0" smtClean="0">
                  <a:latin typeface="Times New Roman"/>
                  <a:cs typeface="Times New Roman"/>
                </a:rPr>
                <a:t>S</a:t>
              </a:r>
              <a:r>
                <a:rPr sz="1200" spc="0" dirty="0" smtClean="0">
                  <a:latin typeface="Times New Roman"/>
                  <a:cs typeface="Times New Roman"/>
                </a:rPr>
                <a:t>TRA</a:t>
              </a:r>
              <a:r>
                <a:rPr sz="1200" spc="9" dirty="0" smtClean="0">
                  <a:latin typeface="Times New Roman"/>
                  <a:cs typeface="Times New Roman"/>
                </a:rPr>
                <a:t>T</a:t>
              </a:r>
              <a:r>
                <a:rPr sz="1200" spc="-14" dirty="0" smtClean="0">
                  <a:latin typeface="Times New Roman"/>
                  <a:cs typeface="Times New Roman"/>
                </a:rPr>
                <a:t>I</a:t>
              </a:r>
              <a:r>
                <a:rPr sz="1200" spc="9" dirty="0" smtClean="0">
                  <a:latin typeface="Times New Roman"/>
                  <a:cs typeface="Times New Roman"/>
                </a:rPr>
                <a:t>V</a:t>
              </a:r>
              <a:r>
                <a:rPr sz="1200" spc="0" dirty="0" smtClean="0">
                  <a:latin typeface="Times New Roman"/>
                  <a:cs typeface="Times New Roman"/>
                </a:rPr>
                <a:t>OS</a:t>
              </a:r>
              <a:r>
                <a:rPr sz="1200" spc="265" dirty="0" smtClean="0">
                  <a:latin typeface="Times New Roman"/>
                  <a:cs typeface="Times New Roman"/>
                </a:rPr>
                <a:t> </a:t>
              </a: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29" dirty="0" smtClean="0">
                  <a:latin typeface="Times New Roman"/>
                  <a:cs typeface="Times New Roman"/>
                </a:rPr>
                <a:t>I</a:t>
              </a:r>
              <a:r>
                <a:rPr sz="1200" spc="14" dirty="0" smtClean="0">
                  <a:latin typeface="Times New Roman"/>
                  <a:cs typeface="Times New Roman"/>
                </a:rPr>
                <a:t>C</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11" name="object 21"/>
            <p:cNvSpPr txBox="1"/>
            <p:nvPr/>
          </p:nvSpPr>
          <p:spPr>
            <a:xfrm>
              <a:off x="5040121" y="3711878"/>
              <a:ext cx="13165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2" name="object 20"/>
            <p:cNvSpPr txBox="1"/>
            <p:nvPr/>
          </p:nvSpPr>
          <p:spPr>
            <a:xfrm>
              <a:off x="6380327" y="3711878"/>
              <a:ext cx="34513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UR</a:t>
              </a:r>
              <a:endParaRPr sz="1200">
                <a:latin typeface="Times New Roman"/>
                <a:cs typeface="Times New Roman"/>
              </a:endParaRPr>
            </a:p>
          </p:txBody>
        </p:sp>
        <p:sp>
          <p:nvSpPr>
            <p:cNvPr id="13" name="object 19"/>
            <p:cNvSpPr txBox="1"/>
            <p:nvPr/>
          </p:nvSpPr>
          <p:spPr>
            <a:xfrm>
              <a:off x="1068120" y="4062398"/>
              <a:ext cx="829614" cy="177800"/>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9" dirty="0" smtClean="0">
                  <a:latin typeface="Times New Roman"/>
                  <a:cs typeface="Times New Roman"/>
                </a:rPr>
                <a:t> </a:t>
              </a:r>
              <a:r>
                <a:rPr sz="1200" spc="-14" dirty="0" smtClean="0">
                  <a:latin typeface="Times New Roman"/>
                  <a:cs typeface="Times New Roman"/>
                </a:rPr>
                <a:t>L</a:t>
              </a:r>
              <a:r>
                <a:rPr sz="1200" spc="9" dirty="0" smtClean="0">
                  <a:latin typeface="Times New Roman"/>
                  <a:cs typeface="Times New Roman"/>
                </a:rPr>
                <a:t>T</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4" name="object 18"/>
            <p:cNvSpPr txBox="1"/>
            <p:nvPr/>
          </p:nvSpPr>
          <p:spPr>
            <a:xfrm>
              <a:off x="1068120" y="4412918"/>
              <a:ext cx="65217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5" name="object 17"/>
            <p:cNvSpPr txBox="1"/>
            <p:nvPr/>
          </p:nvSpPr>
          <p:spPr>
            <a:xfrm>
              <a:off x="1068120" y="4942000"/>
              <a:ext cx="126959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t>
              </a:r>
              <a:r>
                <a:rPr sz="1200" spc="4" dirty="0" smtClean="0">
                  <a:latin typeface="Times New Roman"/>
                  <a:cs typeface="Times New Roman"/>
                </a:rPr>
                <a:t>i</a:t>
              </a:r>
              <a:r>
                <a:rPr sz="1200" spc="0" dirty="0" smtClean="0">
                  <a:latin typeface="Times New Roman"/>
                  <a:cs typeface="Times New Roman"/>
                </a:rPr>
                <a:t>mada</a:t>
              </a:r>
              <a:r>
                <a:rPr sz="1200" spc="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nie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6" name="object 16"/>
            <p:cNvSpPr txBox="1"/>
            <p:nvPr/>
          </p:nvSpPr>
          <p:spPr>
            <a:xfrm>
              <a:off x="1258570" y="5469304"/>
              <a:ext cx="241716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spu</a:t>
              </a:r>
              <a:r>
                <a:rPr sz="1200" spc="-4" dirty="0" smtClean="0">
                  <a:latin typeface="Times New Roman"/>
                  <a:cs typeface="Times New Roman"/>
                </a:rPr>
                <a:t>é</a:t>
              </a:r>
              <a:r>
                <a:rPr sz="1200" spc="0" dirty="0" smtClean="0">
                  <a:latin typeface="Times New Roman"/>
                  <a:cs typeface="Times New Roman"/>
                </a:rPr>
                <a:t>s </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9" dirty="0" smtClean="0">
                  <a:latin typeface="Times New Roman"/>
                  <a:cs typeface="Times New Roman"/>
                </a:rPr>
                <a:t> </a:t>
              </a:r>
              <a:r>
                <a:rPr sz="1200" spc="-4" dirty="0" smtClean="0">
                  <a:latin typeface="Times New Roman"/>
                  <a:cs typeface="Times New Roman"/>
                </a:rPr>
                <a:t>e</a:t>
              </a:r>
              <a:r>
                <a:rPr sz="1200" spc="14" dirty="0" smtClean="0">
                  <a:latin typeface="Times New Roman"/>
                  <a:cs typeface="Times New Roman"/>
                </a:rPr>
                <a:t>j</a:t>
              </a:r>
              <a:r>
                <a:rPr sz="1200" spc="-4" dirty="0" smtClean="0">
                  <a:latin typeface="Times New Roman"/>
                  <a:cs typeface="Times New Roman"/>
                </a:rPr>
                <a:t>ec</a:t>
              </a:r>
              <a:r>
                <a:rPr sz="1200" spc="0" dirty="0" smtClean="0">
                  <a:latin typeface="Times New Roman"/>
                  <a:cs typeface="Times New Roman"/>
                </a:rPr>
                <a:t>uta</a:t>
              </a:r>
              <a:r>
                <a:rPr sz="1200" spc="9" dirty="0" smtClean="0">
                  <a:latin typeface="Times New Roman"/>
                  <a:cs typeface="Times New Roman"/>
                </a:rPr>
                <a:t>d</a:t>
              </a:r>
              <a:r>
                <a:rPr sz="1200" spc="0" dirty="0" smtClean="0">
                  <a:latin typeface="Times New Roman"/>
                  <a:cs typeface="Times New Roman"/>
                </a:rPr>
                <a:t>o </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25"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 </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p:txBody>
        </p:sp>
        <p:sp>
          <p:nvSpPr>
            <p:cNvPr id="17" name="object 15"/>
            <p:cNvSpPr txBox="1"/>
            <p:nvPr/>
          </p:nvSpPr>
          <p:spPr>
            <a:xfrm>
              <a:off x="3785057" y="5469304"/>
              <a:ext cx="293928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 </a:t>
              </a:r>
              <a:r>
                <a:rPr sz="1200" spc="2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ac</a:t>
              </a:r>
              <a:r>
                <a:rPr sz="1200" spc="0" dirty="0" smtClean="0">
                  <a:latin typeface="Times New Roman"/>
                  <a:cs typeface="Times New Roman"/>
                </a:rPr>
                <a:t>ión </a:t>
              </a:r>
              <a:r>
                <a:rPr sz="1200" spc="50" dirty="0" smtClean="0">
                  <a:latin typeface="Times New Roman"/>
                  <a:cs typeface="Times New Roman"/>
                </a:rPr>
                <a:t> </a:t>
              </a:r>
              <a:r>
                <a:rPr sz="1200" spc="0" dirty="0" smtClean="0">
                  <a:latin typeface="Times New Roman"/>
                  <a:cs typeface="Times New Roman"/>
                </a:rPr>
                <a:t>y </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 </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9"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sp>
          <p:nvSpPr>
            <p:cNvPr id="18" name="object 14"/>
            <p:cNvSpPr txBox="1"/>
            <p:nvPr/>
          </p:nvSpPr>
          <p:spPr>
            <a:xfrm>
              <a:off x="1068120" y="5819824"/>
              <a:ext cx="5655157"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260"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26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da</a:t>
              </a:r>
              <a:r>
                <a:rPr sz="1200" spc="260" dirty="0" smtClean="0">
                  <a:latin typeface="Times New Roman"/>
                  <a:cs typeface="Times New Roman"/>
                </a:rPr>
                <a:t> </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la</a:t>
              </a:r>
              <a:r>
                <a:rPr sz="1200" spc="260"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255"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a:t>
              </a:r>
              <a:r>
                <a:rPr sz="1200" spc="265"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260" dirty="0" smtClean="0">
                  <a:latin typeface="Times New Roman"/>
                  <a:cs typeface="Times New Roman"/>
                </a:rPr>
                <a:t> </a:t>
              </a:r>
              <a:r>
                <a:rPr sz="1200" spc="0" dirty="0" smtClean="0">
                  <a:latin typeface="Times New Roman"/>
                  <a:cs typeface="Times New Roman"/>
                </a:rPr>
                <a:t>Cía.</a:t>
              </a:r>
              <a:r>
                <a:rPr sz="1200" spc="26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tda.,</a:t>
              </a:r>
              <a:r>
                <a:rPr sz="1200" spc="260" dirty="0" smtClean="0">
                  <a:latin typeface="Times New Roman"/>
                  <a:cs typeface="Times New Roman"/>
                </a:rPr>
                <a:t> </a:t>
              </a:r>
              <a:r>
                <a:rPr sz="1200" spc="0" dirty="0" smtClean="0">
                  <a:latin typeface="Times New Roman"/>
                  <a:cs typeface="Times New Roman"/>
                </a:rPr>
                <a:t>du</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nte</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9" name="object 13"/>
            <p:cNvSpPr txBox="1"/>
            <p:nvPr/>
          </p:nvSpPr>
          <p:spPr>
            <a:xfrm>
              <a:off x="1068120" y="6170344"/>
              <a:ext cx="566196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ríodo  d</a:t>
              </a:r>
              <a:r>
                <a:rPr sz="1200" spc="-4" dirty="0" smtClean="0">
                  <a:latin typeface="Times New Roman"/>
                  <a:cs typeface="Times New Roman"/>
                </a:rPr>
                <a:t>e</a:t>
              </a:r>
              <a:r>
                <a:rPr sz="1200" spc="0" dirty="0" smtClean="0">
                  <a:latin typeface="Times New Roman"/>
                  <a:cs typeface="Times New Roman"/>
                </a:rPr>
                <a:t>l  01  de</a:t>
              </a:r>
              <a:r>
                <a:rPr sz="1200" spc="29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o  </a:t>
              </a:r>
              <a:r>
                <a:rPr sz="1200" spc="-4" dirty="0" smtClean="0">
                  <a:latin typeface="Times New Roman"/>
                  <a:cs typeface="Times New Roman"/>
                </a:rPr>
                <a:t>a</a:t>
              </a:r>
              <a:r>
                <a:rPr sz="1200" spc="0" dirty="0" smtClean="0">
                  <a:latin typeface="Times New Roman"/>
                  <a:cs typeface="Times New Roman"/>
                </a:rPr>
                <a:t>l  31  de</a:t>
              </a:r>
              <a:r>
                <a:rPr sz="1200" spc="295"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29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95" dirty="0" smtClean="0">
                  <a:latin typeface="Times New Roman"/>
                  <a:cs typeface="Times New Roman"/>
                </a:rPr>
                <a:t> </a:t>
              </a:r>
              <a:r>
                <a:rPr sz="1200" spc="0" dirty="0" smtClean="0">
                  <a:latin typeface="Times New Roman"/>
                  <a:cs typeface="Times New Roman"/>
                </a:rPr>
                <a:t>2012,  </a:t>
              </a:r>
              <a:r>
                <a:rPr sz="1200" spc="-4" dirty="0" smtClean="0">
                  <a:latin typeface="Times New Roman"/>
                  <a:cs typeface="Times New Roman"/>
                </a:rPr>
                <a:t>c</a:t>
              </a:r>
              <a:r>
                <a:rPr sz="1200" spc="0" dirty="0" smtClean="0">
                  <a:latin typeface="Times New Roman"/>
                  <a:cs typeface="Times New Roman"/>
                </a:rPr>
                <a:t>onsid</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mos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  de </a:t>
              </a:r>
              <a:r>
                <a:rPr sz="1200" spc="25" dirty="0" smtClean="0">
                  <a:latin typeface="Times New Roman"/>
                  <a:cs typeface="Times New Roman"/>
                </a:rPr>
                <a:t> </a:t>
              </a:r>
              <a:r>
                <a:rPr sz="1200" spc="0" dirty="0" smtClean="0">
                  <a:latin typeface="Times New Roman"/>
                  <a:cs typeface="Times New Roman"/>
                </a:rPr>
                <a:t>su</a:t>
              </a:r>
              <a:endParaRPr sz="1200">
                <a:latin typeface="Times New Roman"/>
                <a:cs typeface="Times New Roman"/>
              </a:endParaRPr>
            </a:p>
          </p:txBody>
        </p:sp>
        <p:sp>
          <p:nvSpPr>
            <p:cNvPr id="20" name="object 12"/>
            <p:cNvSpPr txBox="1"/>
            <p:nvPr/>
          </p:nvSpPr>
          <p:spPr>
            <a:xfrm>
              <a:off x="1068120" y="6521245"/>
              <a:ext cx="565673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r>
                <a:rPr sz="1200" spc="255"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250"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24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4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65" dirty="0" smtClean="0">
                  <a:latin typeface="Times New Roman"/>
                  <a:cs typeface="Times New Roman"/>
                </a:rPr>
                <a:t> </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ntamiento</a:t>
              </a:r>
              <a:r>
                <a:rPr sz="1200" spc="250" dirty="0" smtClean="0">
                  <a:latin typeface="Times New Roman"/>
                  <a:cs typeface="Times New Roman"/>
                </a:rPr>
                <a:t> </a:t>
              </a:r>
              <a:r>
                <a:rPr sz="1200" spc="0" dirty="0" smtClean="0">
                  <a:latin typeface="Times New Roman"/>
                  <a:cs typeface="Times New Roman"/>
                </a:rPr>
                <a:t>de</a:t>
              </a:r>
              <a:r>
                <a:rPr sz="1200" spc="255"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a:t>
              </a:r>
              <a:r>
                <a:rPr sz="1200" spc="265" dirty="0" smtClean="0">
                  <a:latin typeface="Times New Roman"/>
                  <a:cs typeface="Times New Roman"/>
                </a:rPr>
                <a:t> </a:t>
              </a:r>
              <a:r>
                <a:rPr sz="1200" spc="0" dirty="0" smtClean="0">
                  <a:latin typeface="Times New Roman"/>
                  <a:cs typeface="Times New Roman"/>
                </a:rPr>
                <a:t>y</a:t>
              </a:r>
              <a:r>
                <a:rPr sz="1200" spc="225" dirty="0" smtClean="0">
                  <a:latin typeface="Times New Roman"/>
                  <a:cs typeface="Times New Roman"/>
                </a:rPr>
                <a:t> </a:t>
              </a:r>
              <a:r>
                <a:rPr sz="1200" spc="0" dirty="0" smtClean="0">
                  <a:latin typeface="Times New Roman"/>
                  <a:cs typeface="Times New Roman"/>
                </a:rPr>
                <a:t>post</a:t>
              </a:r>
              <a:r>
                <a:rPr sz="1200" spc="4" dirty="0" smtClean="0">
                  <a:latin typeface="Times New Roman"/>
                  <a:cs typeface="Times New Roman"/>
                </a:rPr>
                <a:t>e</a:t>
              </a:r>
              <a:r>
                <a:rPr sz="1200" spc="0" dirty="0" smtClean="0">
                  <a:latin typeface="Times New Roman"/>
                  <a:cs typeface="Times New Roman"/>
                </a:rPr>
                <a:t>rior</a:t>
              </a:r>
              <a:endParaRPr sz="1200">
                <a:latin typeface="Times New Roman"/>
                <a:cs typeface="Times New Roman"/>
              </a:endParaRPr>
            </a:p>
          </p:txBody>
        </p:sp>
        <p:sp>
          <p:nvSpPr>
            <p:cNvPr id="21" name="object 11"/>
            <p:cNvSpPr txBox="1"/>
            <p:nvPr/>
          </p:nvSpPr>
          <p:spPr>
            <a:xfrm>
              <a:off x="1068120" y="6871765"/>
              <a:ext cx="2123643"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cac</a:t>
              </a:r>
              <a:r>
                <a:rPr sz="1200" spc="0" dirty="0" smtClean="0">
                  <a:latin typeface="Times New Roman"/>
                  <a:cs typeface="Times New Roman"/>
                </a:rPr>
                <a:t>ión</a:t>
              </a:r>
              <a:r>
                <a:rPr sz="1200" spc="290" dirty="0" smtClean="0">
                  <a:latin typeface="Times New Roman"/>
                  <a:cs typeface="Times New Roman"/>
                </a:rPr>
                <a:t> </a:t>
              </a:r>
              <a:r>
                <a:rPr sz="1200" spc="0" dirty="0" smtClean="0">
                  <a:latin typeface="Times New Roman"/>
                  <a:cs typeface="Times New Roman"/>
                </a:rPr>
                <a:t>de</a:t>
              </a:r>
              <a:r>
                <a:rPr sz="1200" spc="280"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r>
                <a:rPr sz="1200" spc="29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2" name="object 10"/>
            <p:cNvSpPr txBox="1"/>
            <p:nvPr/>
          </p:nvSpPr>
          <p:spPr>
            <a:xfrm>
              <a:off x="3217418" y="6871765"/>
              <a:ext cx="350941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28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90" dirty="0" smtClean="0">
                  <a:latin typeface="Times New Roman"/>
                  <a:cs typeface="Times New Roman"/>
                </a:rPr>
                <a:t> </a:t>
              </a:r>
              <a:r>
                <a:rPr sz="1200" spc="0" dirty="0" smtClean="0">
                  <a:latin typeface="Times New Roman"/>
                  <a:cs typeface="Times New Roman"/>
                </a:rPr>
                <a:t>ten</a:t>
              </a:r>
              <a:r>
                <a:rPr sz="1200" spc="-4" dirty="0" smtClean="0">
                  <a:latin typeface="Times New Roman"/>
                  <a:cs typeface="Times New Roman"/>
                </a:rPr>
                <a:t>e</a:t>
              </a:r>
              <a:r>
                <a:rPr sz="1200" spc="0" dirty="0" smtClean="0">
                  <a:latin typeface="Times New Roman"/>
                  <a:cs typeface="Times New Roman"/>
                </a:rPr>
                <a:t>r</a:t>
              </a:r>
              <a:r>
                <a:rPr sz="1200" spc="285" dirty="0" smtClean="0">
                  <a:latin typeface="Times New Roman"/>
                  <a:cs typeface="Times New Roman"/>
                </a:rPr>
                <a:t> </a:t>
              </a:r>
              <a:r>
                <a:rPr sz="1200" spc="0" dirty="0" smtClean="0">
                  <a:latin typeface="Times New Roman"/>
                  <a:cs typeface="Times New Roman"/>
                </a:rPr>
                <a:t>una</a:t>
              </a:r>
              <a:r>
                <a:rPr sz="1200" spc="280" dirty="0" smtClean="0">
                  <a:latin typeface="Times New Roman"/>
                  <a:cs typeface="Times New Roman"/>
                </a:rPr>
                <a:t> </a:t>
              </a:r>
              <a:r>
                <a:rPr sz="1200" spc="0" dirty="0" smtClean="0">
                  <a:latin typeface="Times New Roman"/>
                  <a:cs typeface="Times New Roman"/>
                </a:rPr>
                <a:t>idea</a:t>
              </a:r>
              <a:r>
                <a:rPr sz="1200" spc="28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a:t>
              </a:r>
              <a:r>
                <a:rPr sz="1200" spc="-4" dirty="0" smtClean="0">
                  <a:latin typeface="Times New Roman"/>
                  <a:cs typeface="Times New Roman"/>
                </a:rPr>
                <a:t>r</a:t>
              </a:r>
              <a:r>
                <a:rPr sz="1200" spc="0" dirty="0" smtClean="0">
                  <a:latin typeface="Times New Roman"/>
                  <a:cs typeface="Times New Roman"/>
                </a:rPr>
                <a:t>a</a:t>
              </a:r>
              <a:r>
                <a:rPr sz="1200" spc="28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80" dirty="0" smtClean="0">
                  <a:latin typeface="Times New Roman"/>
                  <a:cs typeface="Times New Roman"/>
                </a:rPr>
                <a:t> </a:t>
              </a:r>
              <a:r>
                <a:rPr sz="1200" spc="0" dirty="0" smtClean="0">
                  <a:latin typeface="Times New Roman"/>
                  <a:cs typeface="Times New Roman"/>
                </a:rPr>
                <a:t>su</a:t>
              </a:r>
              <a:r>
                <a:rPr sz="1200" spc="290"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a:t>
              </a:r>
              <a:r>
                <a:rPr sz="1200" spc="28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p:txBody>
        </p:sp>
        <p:sp>
          <p:nvSpPr>
            <p:cNvPr id="23" name="object 9"/>
            <p:cNvSpPr txBox="1"/>
            <p:nvPr/>
          </p:nvSpPr>
          <p:spPr>
            <a:xfrm>
              <a:off x="1068120" y="7222285"/>
              <a:ext cx="2066798"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ontrol  </a:t>
              </a:r>
              <a:r>
                <a:rPr sz="1200" spc="109" dirty="0" smtClean="0">
                  <a:latin typeface="Times New Roman"/>
                  <a:cs typeface="Times New Roman"/>
                </a:rPr>
                <a:t> </a:t>
              </a:r>
              <a:r>
                <a:rPr sz="1200" spc="0" dirty="0" smtClean="0">
                  <a:latin typeface="Times New Roman"/>
                  <a:cs typeface="Times New Roman"/>
                </a:rPr>
                <a:t>y  </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vi</a:t>
              </a:r>
              <a:r>
                <a:rPr sz="1200" spc="1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iar  </a:t>
              </a:r>
              <a:r>
                <a:rPr sz="1200" spc="100" dirty="0" smtClean="0">
                  <a:latin typeface="Times New Roman"/>
                  <a:cs typeface="Times New Roman"/>
                </a:rPr>
                <a:t> </a:t>
              </a:r>
              <a:r>
                <a:rPr sz="1200" spc="0" dirty="0" smtClean="0">
                  <a:latin typeface="Times New Roman"/>
                  <a:cs typeface="Times New Roman"/>
                </a:rPr>
                <a:t>posibles</a:t>
              </a:r>
              <a:endParaRPr sz="1200">
                <a:latin typeface="Times New Roman"/>
                <a:cs typeface="Times New Roman"/>
              </a:endParaRPr>
            </a:p>
          </p:txBody>
        </p:sp>
        <p:sp>
          <p:nvSpPr>
            <p:cNvPr id="24" name="object 8"/>
            <p:cNvSpPr txBox="1"/>
            <p:nvPr/>
          </p:nvSpPr>
          <p:spPr>
            <a:xfrm>
              <a:off x="3211322" y="7222285"/>
              <a:ext cx="351353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  </a:t>
              </a:r>
              <a:r>
                <a:rPr sz="1200" spc="84" dirty="0" smtClean="0">
                  <a:latin typeface="Times New Roman"/>
                  <a:cs typeface="Times New Roman"/>
                </a:rPr>
                <a:t> </a:t>
              </a:r>
              <a:r>
                <a:rPr sz="1200" spc="0" dirty="0" smtClean="0">
                  <a:latin typeface="Times New Roman"/>
                  <a:cs typeface="Times New Roman"/>
                </a:rPr>
                <a:t>que  </a:t>
              </a:r>
              <a:r>
                <a:rPr sz="1200" spc="89"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  </a:t>
              </a:r>
              <a:r>
                <a:rPr sz="1200" spc="9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a:t>
              </a:r>
              <a:r>
                <a:rPr sz="1200" spc="8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  </a:t>
              </a:r>
              <a:r>
                <a:rPr sz="1200" spc="84" dirty="0" smtClean="0">
                  <a:latin typeface="Times New Roman"/>
                  <a:cs typeface="Times New Roman"/>
                </a:rPr>
                <a:t> </a:t>
              </a:r>
              <a:r>
                <a:rPr sz="1200" spc="0" dirty="0" smtClean="0">
                  <a:latin typeface="Times New Roman"/>
                  <a:cs typeface="Times New Roman"/>
                </a:rPr>
                <a:t>a  </a:t>
              </a:r>
              <a:r>
                <a:rPr sz="1200" spc="79" dirty="0" smtClean="0">
                  <a:latin typeface="Times New Roman"/>
                  <a:cs typeface="Times New Roman"/>
                </a:rPr>
                <a:t> </a:t>
              </a:r>
              <a:r>
                <a:rPr sz="1200" spc="1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  </a:t>
              </a:r>
              <a:r>
                <a:rPr sz="1200" spc="9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5" name="object 7"/>
            <p:cNvSpPr txBox="1"/>
            <p:nvPr/>
          </p:nvSpPr>
          <p:spPr>
            <a:xfrm>
              <a:off x="1068120" y="7572805"/>
              <a:ext cx="211236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rec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iones </a:t>
              </a:r>
              <a:r>
                <a:rPr sz="1200" spc="9" dirty="0" smtClean="0">
                  <a:latin typeface="Times New Roman"/>
                  <a:cs typeface="Times New Roman"/>
                </a:rPr>
                <a:t> </a:t>
              </a:r>
              <a:r>
                <a:rPr sz="1200" spc="0" dirty="0" smtClean="0">
                  <a:latin typeface="Times New Roman"/>
                  <a:cs typeface="Times New Roman"/>
                </a:rPr>
                <a:t>a</a:t>
              </a:r>
              <a:r>
                <a:rPr sz="1200" spc="295" dirty="0" smtClean="0">
                  <a:latin typeface="Times New Roman"/>
                  <a:cs typeface="Times New Roman"/>
                </a:rPr>
                <a:t> </a:t>
              </a:r>
              <a:r>
                <a:rPr sz="1200" spc="0" dirty="0" smtClean="0">
                  <a:latin typeface="Times New Roman"/>
                  <a:cs typeface="Times New Roman"/>
                </a:rPr>
                <a:t>los </a:t>
              </a:r>
              <a:r>
                <a:rPr sz="1200" spc="1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endParaRPr sz="1200">
                <a:latin typeface="Times New Roman"/>
                <a:cs typeface="Times New Roman"/>
              </a:endParaRPr>
            </a:p>
          </p:txBody>
        </p:sp>
        <p:sp>
          <p:nvSpPr>
            <p:cNvPr id="26" name="object 6"/>
            <p:cNvSpPr txBox="1"/>
            <p:nvPr/>
          </p:nvSpPr>
          <p:spPr>
            <a:xfrm>
              <a:off x="3208578" y="7572805"/>
              <a:ext cx="3515817"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d</a:t>
              </a:r>
              <a:r>
                <a:rPr sz="1200" spc="0" dirty="0" smtClean="0">
                  <a:latin typeface="Times New Roman"/>
                  <a:cs typeface="Times New Roman"/>
                </a:rPr>
                <a:t>e</a:t>
              </a:r>
              <a:r>
                <a:rPr sz="1200" spc="295" dirty="0" smtClean="0">
                  <a:latin typeface="Times New Roman"/>
                  <a:cs typeface="Times New Roman"/>
                </a:rPr>
                <a:t> </a:t>
              </a:r>
              <a:r>
                <a:rPr sz="1200" spc="0" dirty="0" smtClean="0">
                  <a:latin typeface="Times New Roman"/>
                  <a:cs typeface="Times New Roman"/>
                </a:rPr>
                <a:t>los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mentos  de</a:t>
              </a:r>
              <a:r>
                <a:rPr sz="1200" spc="29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a:t>
              </a:r>
              <a:r>
                <a:rPr sz="1200" spc="0" dirty="0" smtClean="0">
                  <a:latin typeface="Times New Roman"/>
                  <a:cs typeface="Times New Roman"/>
                </a:rPr>
                <a:t>u</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 </a:t>
              </a:r>
              <a:r>
                <a:rPr sz="1200" spc="9"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27" name="object 5"/>
            <p:cNvSpPr txBox="1"/>
            <p:nvPr/>
          </p:nvSpPr>
          <p:spPr>
            <a:xfrm>
              <a:off x="1068120" y="7923325"/>
              <a:ext cx="565490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19"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1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a:t>
              </a:r>
              <a:r>
                <a:rPr sz="1200" spc="114"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r>
                <a:rPr sz="1200" spc="10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00"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a:t>
              </a:r>
              <a:r>
                <a:rPr sz="1200" spc="119"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stro</a:t>
              </a:r>
              <a:r>
                <a:rPr sz="1200" spc="10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ropósito</a:t>
              </a:r>
              <a:r>
                <a:rPr sz="1200" spc="109" dirty="0" smtClean="0">
                  <a:latin typeface="Times New Roman"/>
                  <a:cs typeface="Times New Roman"/>
                </a:rPr>
                <a:t> </a:t>
              </a:r>
              <a:r>
                <a:rPr sz="1200" spc="0" dirty="0" smtClean="0">
                  <a:latin typeface="Times New Roman"/>
                  <a:cs typeface="Times New Roman"/>
                </a:rPr>
                <a:t>no</a:t>
              </a:r>
              <a:r>
                <a:rPr sz="1200" spc="104"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u</a:t>
              </a:r>
              <a:r>
                <a:rPr sz="1200" spc="0" dirty="0" smtClean="0">
                  <a:latin typeface="Times New Roman"/>
                  <a:cs typeface="Times New Roman"/>
                </a:rPr>
                <a:t>e</a:t>
              </a:r>
              <a:r>
                <a:rPr sz="1200" spc="1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ob</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114" dirty="0" smtClean="0">
                  <a:latin typeface="Times New Roman"/>
                  <a:cs typeface="Times New Roman"/>
                </a:rPr>
                <a:t> </a:t>
              </a:r>
              <a:r>
                <a:rPr sz="1200" spc="0" dirty="0" smtClean="0">
                  <a:latin typeface="Times New Roman"/>
                  <a:cs typeface="Times New Roman"/>
                </a:rPr>
                <a:t>una</a:t>
              </a:r>
              <a:endParaRPr sz="1200">
                <a:latin typeface="Times New Roman"/>
                <a:cs typeface="Times New Roman"/>
              </a:endParaRPr>
            </a:p>
          </p:txBody>
        </p:sp>
        <p:sp>
          <p:nvSpPr>
            <p:cNvPr id="28" name="object 4"/>
            <p:cNvSpPr txBox="1"/>
            <p:nvPr/>
          </p:nvSpPr>
          <p:spPr>
            <a:xfrm>
              <a:off x="1068120" y="8273845"/>
              <a:ext cx="566044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to</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r>
                <a:rPr sz="1200" spc="15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rid</a:t>
              </a:r>
              <a:r>
                <a:rPr sz="1200" spc="-4" dirty="0" smtClean="0">
                  <a:latin typeface="Times New Roman"/>
                  <a:cs typeface="Times New Roman"/>
                </a:rPr>
                <a:t>a</a:t>
              </a:r>
              <a:r>
                <a:rPr sz="1200" spc="0" dirty="0" smtClean="0">
                  <a:latin typeface="Times New Roman"/>
                  <a:cs typeface="Times New Roman"/>
                </a:rPr>
                <a:t>d</a:t>
              </a:r>
              <a:r>
                <a:rPr sz="1200" spc="155" dirty="0" smtClean="0">
                  <a:latin typeface="Times New Roman"/>
                  <a:cs typeface="Times New Roman"/>
                </a:rPr>
                <a:t> </a:t>
              </a:r>
              <a:r>
                <a:rPr sz="1200" spc="0" dirty="0" smtClean="0">
                  <a:latin typeface="Times New Roman"/>
                  <a:cs typeface="Times New Roman"/>
                </a:rPr>
                <a:t>so</a:t>
              </a:r>
              <a:r>
                <a:rPr sz="1200" spc="9" dirty="0" smtClean="0">
                  <a:latin typeface="Times New Roman"/>
                  <a:cs typeface="Times New Roman"/>
                </a:rPr>
                <a:t>b</a:t>
              </a:r>
              <a:r>
                <a:rPr sz="1200" spc="0" dirty="0" smtClean="0">
                  <a:latin typeface="Times New Roman"/>
                  <a:cs typeface="Times New Roman"/>
                </a:rPr>
                <a:t>re</a:t>
              </a:r>
              <a:r>
                <a:rPr sz="1200" spc="14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1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r>
                <a:rPr sz="1200" spc="160" dirty="0" smtClean="0">
                  <a:latin typeface="Times New Roman"/>
                  <a:cs typeface="Times New Roman"/>
                </a:rPr>
                <a:t> </a:t>
              </a:r>
              <a:r>
                <a:rPr sz="1200" spc="0" dirty="0" smtClean="0">
                  <a:latin typeface="Times New Roman"/>
                  <a:cs typeface="Times New Roman"/>
                </a:rPr>
                <a:t>de</a:t>
              </a:r>
              <a:r>
                <a:rPr sz="1200" spc="1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155" dirty="0" smtClean="0">
                  <a:latin typeface="Times New Roman"/>
                  <a:cs typeface="Times New Roman"/>
                </a:rPr>
                <a:t> </a:t>
              </a:r>
              <a:r>
                <a:rPr sz="1200" spc="0" dirty="0" smtClean="0">
                  <a:latin typeface="Times New Roman"/>
                  <a:cs typeface="Times New Roman"/>
                </a:rPr>
                <a:t>in</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150" dirty="0" smtClean="0">
                  <a:latin typeface="Times New Roman"/>
                  <a:cs typeface="Times New Roman"/>
                </a:rPr>
                <a:t> </a:t>
              </a:r>
              <a:r>
                <a:rPr sz="1200" spc="0" dirty="0" smtClean="0">
                  <a:latin typeface="Times New Roman"/>
                  <a:cs typeface="Times New Roman"/>
                </a:rPr>
                <a:t>sin</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mba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16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mos</a:t>
              </a:r>
              <a:r>
                <a:rPr sz="1200" spc="1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t</a:t>
              </a:r>
              <a:r>
                <a:rPr sz="1200" spc="34" dirty="0" smtClean="0">
                  <a:latin typeface="Times New Roman"/>
                  <a:cs typeface="Times New Roman"/>
                </a:rPr>
                <a:t>o</a:t>
              </a:r>
              <a:r>
                <a:rPr sz="1200" spc="0" dirty="0" smtClean="0">
                  <a:latin typeface="Times New Roman"/>
                  <a:cs typeface="Times New Roman"/>
                </a:rPr>
                <a:t>s</a:t>
              </a:r>
              <a:endParaRPr sz="1200">
                <a:latin typeface="Times New Roman"/>
                <a:cs typeface="Times New Roman"/>
              </a:endParaRPr>
            </a:p>
          </p:txBody>
        </p:sp>
        <p:sp>
          <p:nvSpPr>
            <p:cNvPr id="29" name="object 3"/>
            <p:cNvSpPr txBox="1"/>
            <p:nvPr/>
          </p:nvSpPr>
          <p:spPr>
            <a:xfrm>
              <a:off x="1068120" y="8624619"/>
              <a:ext cx="565353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suntos</a:t>
              </a:r>
              <a:r>
                <a:rPr sz="1200" spc="34" dirty="0" smtClean="0">
                  <a:latin typeface="Times New Roman"/>
                  <a:cs typeface="Times New Roman"/>
                </a:rPr>
                <a:t> </a:t>
              </a:r>
              <a:r>
                <a:rPr sz="1200" spc="0" dirty="0" smtClean="0">
                  <a:latin typeface="Times New Roman"/>
                  <a:cs typeface="Times New Roman"/>
                </a:rPr>
                <a:t>que</a:t>
              </a:r>
              <a:r>
                <a:rPr sz="1200" spc="29" dirty="0" smtClean="0">
                  <a:latin typeface="Times New Roman"/>
                  <a:cs typeface="Times New Roman"/>
                </a:rPr>
                <a:t> </a:t>
              </a:r>
              <a:r>
                <a:rPr sz="1200" spc="0" dirty="0" smtClean="0">
                  <a:latin typeface="Times New Roman"/>
                  <a:cs typeface="Times New Roman"/>
                </a:rPr>
                <a:t>se</a:t>
              </a:r>
              <a:r>
                <a:rPr sz="1200" spc="3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14" dirty="0" smtClean="0">
                  <a:latin typeface="Times New Roman"/>
                  <a:cs typeface="Times New Roman"/>
                </a:rPr>
                <a:t>l</a:t>
              </a:r>
              <a:r>
                <a:rPr sz="1200" spc="-4" dirty="0" smtClean="0">
                  <a:latin typeface="Times New Roman"/>
                  <a:cs typeface="Times New Roman"/>
                </a:rPr>
                <a:t>ac</a:t>
              </a:r>
              <a:r>
                <a:rPr sz="1200" spc="0" dirty="0" smtClean="0">
                  <a:latin typeface="Times New Roman"/>
                  <a:cs typeface="Times New Roman"/>
                </a:rPr>
                <a:t>ion</a:t>
              </a:r>
              <a:r>
                <a:rPr sz="1200" spc="9" dirty="0" smtClean="0">
                  <a:latin typeface="Times New Roman"/>
                  <a:cs typeface="Times New Roman"/>
                </a:rPr>
                <a:t>a</a:t>
              </a:r>
              <a:r>
                <a:rPr sz="1200" spc="0" dirty="0" smtClean="0">
                  <a:latin typeface="Times New Roman"/>
                  <a:cs typeface="Times New Roman"/>
                </a:rPr>
                <a:t>n</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34" dirty="0" smtClean="0">
                  <a:latin typeface="Times New Roman"/>
                  <a:cs typeface="Times New Roman"/>
                </a:rPr>
                <a:t> </a:t>
              </a:r>
              <a:r>
                <a:rPr sz="1200" spc="0" dirty="0" smtClean="0">
                  <a:latin typeface="Times New Roman"/>
                  <a:cs typeface="Times New Roman"/>
                </a:rPr>
                <a:t>la</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5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smo</a:t>
              </a:r>
              <a:r>
                <a:rPr sz="1200" spc="50"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sus</a:t>
              </a:r>
              <a:r>
                <a:rPr sz="1200" spc="34" dirty="0" smtClean="0">
                  <a:latin typeface="Times New Roman"/>
                  <a:cs typeface="Times New Roman"/>
                </a:rPr>
                <a:t> </a:t>
              </a:r>
              <a:r>
                <a:rPr sz="1200" spc="0" dirty="0" smtClean="0">
                  <a:latin typeface="Times New Roman"/>
                  <a:cs typeface="Times New Roman"/>
                </a:rPr>
                <a:t>o</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ra</a:t>
              </a:r>
              <a:r>
                <a:rPr sz="1200" spc="-4" dirty="0" smtClean="0">
                  <a:latin typeface="Times New Roman"/>
                  <a:cs typeface="Times New Roman"/>
                </a:rPr>
                <a:t>c</a:t>
              </a:r>
              <a:r>
                <a:rPr sz="1200" spc="0" dirty="0" smtClean="0">
                  <a:latin typeface="Times New Roman"/>
                  <a:cs typeface="Times New Roman"/>
                </a:rPr>
                <a:t>iones,</a:t>
              </a:r>
              <a:r>
                <a:rPr sz="1200" spc="44" dirty="0" smtClean="0">
                  <a:latin typeface="Times New Roman"/>
                  <a:cs typeface="Times New Roman"/>
                </a:rPr>
                <a:t> </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lo</a:t>
              </a:r>
              <a:r>
                <a:rPr sz="1200" spc="34" dirty="0" smtClean="0">
                  <a:latin typeface="Times New Roman"/>
                  <a:cs typeface="Times New Roman"/>
                </a:rPr>
                <a:t> </a:t>
              </a:r>
              <a:r>
                <a:rPr sz="1200" spc="0" dirty="0" smtClean="0">
                  <a:latin typeface="Times New Roman"/>
                  <a:cs typeface="Times New Roman"/>
                </a:rPr>
                <a:t>la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4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todo</a:t>
              </a:r>
              <a:endParaRPr sz="1200">
                <a:latin typeface="Times New Roman"/>
                <a:cs typeface="Times New Roman"/>
              </a:endParaRPr>
            </a:p>
          </p:txBody>
        </p:sp>
        <p:sp>
          <p:nvSpPr>
            <p:cNvPr id="30" name="object 2"/>
            <p:cNvSpPr txBox="1"/>
            <p:nvPr/>
          </p:nvSpPr>
          <p:spPr>
            <a:xfrm>
              <a:off x="1068120" y="8975139"/>
              <a:ext cx="1261668"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l pe</a:t>
              </a:r>
              <a:r>
                <a:rPr sz="1200" spc="-4" dirty="0" smtClean="0">
                  <a:latin typeface="Times New Roman"/>
                  <a:cs typeface="Times New Roman"/>
                </a:rPr>
                <a:t>r</a:t>
              </a:r>
              <a:r>
                <a:rPr sz="1200" spc="0" dirty="0" smtClean="0">
                  <a:latin typeface="Times New Roman"/>
                  <a:cs typeface="Times New Roman"/>
                </a:rPr>
                <a:t>íodo auditado.</a:t>
              </a:r>
              <a:endParaRPr sz="1200">
                <a:latin typeface="Times New Roman"/>
                <a:cs typeface="Times New Roman"/>
              </a:endParaRPr>
            </a:p>
          </p:txBody>
        </p:sp>
      </p:grpSp>
    </p:spTree>
    <p:extLst>
      <p:ext uri="{BB962C8B-B14F-4D97-AF65-F5344CB8AC3E}">
        <p14:creationId xmlns:p14="http://schemas.microsoft.com/office/powerpoint/2010/main" val="14664050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40178" y="901241"/>
            <a:ext cx="5659653" cy="8077962"/>
            <a:chOff x="1068120" y="901241"/>
            <a:chExt cx="5659653" cy="8077962"/>
          </a:xfrm>
        </p:grpSpPr>
        <p:sp>
          <p:nvSpPr>
            <p:cNvPr id="3" name="object 25"/>
            <p:cNvSpPr txBox="1"/>
            <p:nvPr/>
          </p:nvSpPr>
          <p:spPr>
            <a:xfrm>
              <a:off x="1260094" y="901241"/>
              <a:ext cx="2815539"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 </a:t>
              </a:r>
              <a:r>
                <a:rPr sz="1200"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ac</a:t>
              </a:r>
              <a:r>
                <a:rPr sz="1200" spc="0" dirty="0" smtClean="0">
                  <a:latin typeface="Times New Roman"/>
                  <a:cs typeface="Times New Roman"/>
                </a:rPr>
                <a:t>ión </a:t>
              </a:r>
              <a:r>
                <a:rPr sz="1200" spc="1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4" dirty="0" smtClean="0">
                  <a:latin typeface="Times New Roman"/>
                  <a:cs typeface="Times New Roman"/>
                </a:rPr>
                <a:t> </a:t>
              </a:r>
              <a:r>
                <a:rPr sz="1200" spc="0" dirty="0" smtClean="0">
                  <a:latin typeface="Times New Roman"/>
                  <a:cs typeface="Times New Roman"/>
                </a:rPr>
                <a:t>los </a:t>
              </a:r>
              <a:r>
                <a:rPr sz="1200" spc="14"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de </a:t>
              </a:r>
              <a:r>
                <a:rPr sz="1200" spc="1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endParaRPr sz="1200">
                <a:latin typeface="Times New Roman"/>
                <a:cs typeface="Times New Roman"/>
              </a:endParaRPr>
            </a:p>
          </p:txBody>
        </p:sp>
        <p:sp>
          <p:nvSpPr>
            <p:cNvPr id="4" name="object 24"/>
            <p:cNvSpPr txBox="1"/>
            <p:nvPr/>
          </p:nvSpPr>
          <p:spPr>
            <a:xfrm>
              <a:off x="4185564" y="901241"/>
              <a:ext cx="79364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y  </a:t>
              </a:r>
              <a:r>
                <a:rPr sz="1200" spc="-4" dirty="0" smtClean="0">
                  <a:latin typeface="Times New Roman"/>
                  <a:cs typeface="Times New Roman"/>
                </a:rPr>
                <a:t>c</a:t>
              </a:r>
              <a:r>
                <a:rPr sz="1200" spc="0" dirty="0" smtClean="0">
                  <a:latin typeface="Times New Roman"/>
                  <a:cs typeface="Times New Roman"/>
                </a:rPr>
                <a:t>onfi</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z</a:t>
              </a:r>
              <a:r>
                <a:rPr sz="1200" spc="0" dirty="0" smtClean="0">
                  <a:latin typeface="Times New Roman"/>
                  <a:cs typeface="Times New Roman"/>
                </a:rPr>
                <a:t>a</a:t>
              </a:r>
              <a:endParaRPr sz="1200">
                <a:latin typeface="Times New Roman"/>
                <a:cs typeface="Times New Roman"/>
              </a:endParaRPr>
            </a:p>
          </p:txBody>
        </p:sp>
        <p:sp>
          <p:nvSpPr>
            <p:cNvPr id="5" name="object 23"/>
            <p:cNvSpPr txBox="1"/>
            <p:nvPr/>
          </p:nvSpPr>
          <p:spPr>
            <a:xfrm>
              <a:off x="5085486" y="901241"/>
              <a:ext cx="163794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 </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9" dirty="0" smtClean="0">
                  <a:latin typeface="Times New Roman"/>
                  <a:cs typeface="Times New Roman"/>
                </a:rPr>
                <a:t>r</a:t>
              </a:r>
              <a:r>
                <a:rPr sz="1200" spc="0" dirty="0" smtClean="0">
                  <a:latin typeface="Times New Roman"/>
                  <a:cs typeface="Times New Roman"/>
                </a:rPr>
                <a:t>ol </a:t>
              </a:r>
              <a:r>
                <a:rPr sz="1200" spc="1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 </a:t>
              </a:r>
              <a:r>
                <a:rPr sz="1200" spc="29"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0" dirty="0" smtClean="0">
                  <a:latin typeface="Times New Roman"/>
                  <a:cs typeface="Times New Roman"/>
                </a:rPr>
                <a:t>sus</a:t>
              </a:r>
              <a:endParaRPr sz="1200">
                <a:latin typeface="Times New Roman"/>
                <a:cs typeface="Times New Roman"/>
              </a:endParaRPr>
            </a:p>
          </p:txBody>
        </p:sp>
        <p:sp>
          <p:nvSpPr>
            <p:cNvPr id="6" name="object 22"/>
            <p:cNvSpPr txBox="1"/>
            <p:nvPr/>
          </p:nvSpPr>
          <p:spPr>
            <a:xfrm>
              <a:off x="1068120" y="1251761"/>
              <a:ext cx="565945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a:t>
              </a:r>
              <a:r>
                <a:rPr sz="1200" spc="59"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 </a:t>
              </a:r>
              <a:r>
                <a:rPr sz="1200" spc="5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ron </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59" dirty="0" smtClean="0">
                  <a:latin typeface="Times New Roman"/>
                  <a:cs typeface="Times New Roman"/>
                </a:rPr>
                <a:t> </a:t>
              </a:r>
              <a:r>
                <a:rPr sz="1200" spc="0" dirty="0" smtClean="0">
                  <a:latin typeface="Times New Roman"/>
                  <a:cs typeface="Times New Roman"/>
                </a:rPr>
                <a:t>pru</a:t>
              </a:r>
              <a:r>
                <a:rPr sz="1200" spc="-9"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 </a:t>
              </a:r>
              <a:r>
                <a:rPr sz="1200" spc="69" dirty="0" smtClean="0">
                  <a:latin typeface="Times New Roman"/>
                  <a:cs typeface="Times New Roman"/>
                </a:rPr>
                <a:t> </a:t>
              </a:r>
              <a:r>
                <a:rPr sz="1200" spc="0" dirty="0" smtClean="0">
                  <a:latin typeface="Times New Roman"/>
                  <a:cs typeface="Times New Roman"/>
                </a:rPr>
                <a:t>de </a:t>
              </a:r>
              <a:r>
                <a:rPr sz="1200" spc="6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t>
              </a:r>
              <a:r>
                <a:rPr sz="1200" spc="69" dirty="0" smtClean="0">
                  <a:latin typeface="Times New Roman"/>
                  <a:cs typeface="Times New Roman"/>
                </a:rPr>
                <a:t> </a:t>
              </a:r>
              <a:r>
                <a:rPr sz="1200" spc="0" dirty="0" smtClean="0">
                  <a:latin typeface="Times New Roman"/>
                  <a:cs typeface="Times New Roman"/>
                </a:rPr>
                <a:t>y </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19"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s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69"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sponsabl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7" name="object 21"/>
            <p:cNvSpPr txBox="1"/>
            <p:nvPr/>
          </p:nvSpPr>
          <p:spPr>
            <a:xfrm>
              <a:off x="1068120" y="1602281"/>
              <a:ext cx="565825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dir</a:t>
              </a:r>
              <a:r>
                <a:rPr sz="1200" spc="-4" dirty="0" smtClean="0">
                  <a:latin typeface="Times New Roman"/>
                  <a:cs typeface="Times New Roman"/>
                </a:rPr>
                <a:t>ec</a:t>
              </a:r>
              <a:r>
                <a:rPr sz="1200" spc="0" dirty="0" smtClean="0">
                  <a:latin typeface="Times New Roman"/>
                  <a:cs typeface="Times New Roman"/>
                </a:rPr>
                <a:t>tos </a:t>
              </a:r>
              <a:r>
                <a:rPr sz="1200" spc="84" dirty="0" smtClean="0">
                  <a:latin typeface="Times New Roman"/>
                  <a:cs typeface="Times New Roman"/>
                </a:rPr>
                <a:t> </a:t>
              </a:r>
              <a:r>
                <a:rPr sz="1200" spc="0" dirty="0" smtClean="0">
                  <a:latin typeface="Times New Roman"/>
                  <a:cs typeface="Times New Roman"/>
                </a:rPr>
                <a:t>de </a:t>
              </a:r>
              <a:r>
                <a:rPr sz="1200" spc="79" dirty="0" smtClean="0">
                  <a:latin typeface="Times New Roman"/>
                  <a:cs typeface="Times New Roman"/>
                </a:rPr>
                <a:t> </a:t>
              </a:r>
              <a:r>
                <a:rPr sz="1200" spc="0" dirty="0" smtClean="0">
                  <a:latin typeface="Times New Roman"/>
                  <a:cs typeface="Times New Roman"/>
                </a:rPr>
                <a:t>los </a:t>
              </a:r>
              <a:r>
                <a:rPr sz="1200" spc="84"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o</a:t>
              </a:r>
              <a:r>
                <a:rPr sz="1200" spc="0" dirty="0" smtClean="0">
                  <a:latin typeface="Times New Roman"/>
                  <a:cs typeface="Times New Roman"/>
                </a:rPr>
                <a:t>s </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 </a:t>
              </a:r>
              <a:r>
                <a:rPr sz="1200" spc="79" dirty="0" smtClean="0">
                  <a:latin typeface="Times New Roman"/>
                  <a:cs typeface="Times New Roman"/>
                </a:rPr>
                <a:t> </a:t>
              </a:r>
              <a:r>
                <a:rPr sz="1200" spc="0" dirty="0" smtClean="0">
                  <a:latin typeface="Times New Roman"/>
                  <a:cs typeface="Times New Roman"/>
                </a:rPr>
                <a:t>de </a:t>
              </a:r>
              <a:r>
                <a:rPr sz="1200" spc="7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 </a:t>
              </a:r>
              <a:r>
                <a:rPr sz="1200" spc="7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tam</a:t>
              </a:r>
              <a:r>
                <a:rPr sz="1200" spc="-4" dirty="0" smtClean="0">
                  <a:latin typeface="Times New Roman"/>
                  <a:cs typeface="Times New Roman"/>
                </a:rPr>
                <a:t>e</a:t>
              </a:r>
              <a:r>
                <a:rPr sz="1200" spc="0" dirty="0" smtClean="0">
                  <a:latin typeface="Times New Roman"/>
                  <a:cs typeface="Times New Roman"/>
                </a:rPr>
                <a:t>nto, </a:t>
              </a:r>
              <a:r>
                <a:rPr sz="1200" spc="84" dirty="0" smtClean="0">
                  <a:latin typeface="Times New Roman"/>
                  <a:cs typeface="Times New Roman"/>
                </a:rPr>
                <a:t> </a:t>
              </a:r>
              <a:r>
                <a:rPr sz="1200" spc="0" dirty="0" smtClean="0">
                  <a:latin typeface="Times New Roman"/>
                  <a:cs typeface="Times New Roman"/>
                </a:rPr>
                <a:t>por </a:t>
              </a:r>
              <a:r>
                <a:rPr sz="1200" spc="79" dirty="0" smtClean="0">
                  <a:latin typeface="Times New Roman"/>
                  <a:cs typeface="Times New Roman"/>
                </a:rPr>
                <a:t> </a:t>
              </a:r>
              <a:r>
                <a:rPr sz="1200" spc="0" dirty="0" smtClean="0">
                  <a:latin typeface="Times New Roman"/>
                  <a:cs typeface="Times New Roman"/>
                </a:rPr>
                <a:t>lo </a:t>
              </a:r>
              <a:r>
                <a:rPr sz="1200" spc="84" dirty="0" smtClean="0">
                  <a:latin typeface="Times New Roman"/>
                  <a:cs typeface="Times New Roman"/>
                </a:rPr>
                <a:t> </a:t>
              </a:r>
              <a:r>
                <a:rPr sz="1200" spc="0" dirty="0" smtClean="0">
                  <a:latin typeface="Times New Roman"/>
                  <a:cs typeface="Times New Roman"/>
                </a:rPr>
                <a:t>que </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8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 </a:t>
              </a:r>
              <a:r>
                <a:rPr sz="1200" spc="84"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sp>
          <p:nvSpPr>
            <p:cNvPr id="8" name="object 20"/>
            <p:cNvSpPr txBox="1"/>
            <p:nvPr/>
          </p:nvSpPr>
          <p:spPr>
            <a:xfrm>
              <a:off x="1068120" y="1952801"/>
              <a:ext cx="56567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incl</a:t>
              </a:r>
              <a:r>
                <a:rPr sz="1200" spc="9" dirty="0" smtClean="0">
                  <a:latin typeface="Times New Roman"/>
                  <a:cs typeface="Times New Roman"/>
                </a:rPr>
                <a:t>u</a:t>
              </a:r>
              <a:r>
                <a:rPr sz="1200" spc="-25" dirty="0" smtClean="0">
                  <a:latin typeface="Times New Roman"/>
                  <a:cs typeface="Times New Roman"/>
                </a:rPr>
                <a:t>y</a:t>
              </a:r>
              <a:r>
                <a:rPr sz="1200" spc="4" dirty="0" smtClean="0">
                  <a:latin typeface="Times New Roman"/>
                  <a:cs typeface="Times New Roman"/>
                </a:rPr>
                <a:t>e</a:t>
              </a:r>
              <a:r>
                <a:rPr sz="1200" spc="0" dirty="0" smtClean="0">
                  <a:latin typeface="Times New Roman"/>
                  <a:cs typeface="Times New Roman"/>
                </a:rPr>
                <a:t>ron</a:t>
              </a:r>
              <a:r>
                <a:rPr sz="1200" spc="125" dirty="0" smtClean="0">
                  <a:latin typeface="Times New Roman"/>
                  <a:cs typeface="Times New Roman"/>
                </a:rPr>
                <a:t> </a:t>
              </a:r>
              <a:r>
                <a:rPr sz="1200" spc="0" dirty="0" smtClean="0">
                  <a:latin typeface="Times New Roman"/>
                  <a:cs typeface="Times New Roman"/>
                </a:rPr>
                <a:t>las</a:t>
              </a:r>
              <a:r>
                <a:rPr sz="1200" spc="129" dirty="0" smtClean="0">
                  <a:latin typeface="Times New Roman"/>
                  <a:cs typeface="Times New Roman"/>
                </a:rPr>
                <a:t> </a:t>
              </a:r>
              <a:r>
                <a:rPr sz="1200" spc="0" dirty="0" smtClean="0">
                  <a:latin typeface="Times New Roman"/>
                  <a:cs typeface="Times New Roman"/>
                </a:rPr>
                <a:t>dif</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ntes</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0" dirty="0" smtClean="0">
                  <a:latin typeface="Times New Roman"/>
                  <a:cs typeface="Times New Roman"/>
                </a:rPr>
                <a:t>ias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diseño</a:t>
              </a:r>
              <a:r>
                <a:rPr sz="1200" spc="139" dirty="0" smtClean="0">
                  <a:latin typeface="Times New Roman"/>
                  <a:cs typeface="Times New Roman"/>
                </a:rPr>
                <a:t> </a:t>
              </a:r>
              <a:r>
                <a:rPr sz="1200" spc="0" dirty="0" smtClean="0">
                  <a:latin typeface="Times New Roman"/>
                  <a:cs typeface="Times New Roman"/>
                </a:rPr>
                <a:t>y</a:t>
              </a:r>
              <a:r>
                <a:rPr sz="1200" spc="94" dirty="0" smtClean="0">
                  <a:latin typeface="Times New Roman"/>
                  <a:cs typeface="Times New Roman"/>
                </a:rPr>
                <a:t> </a:t>
              </a:r>
              <a:r>
                <a:rPr sz="1200" spc="0" dirty="0" smtClean="0">
                  <a:latin typeface="Times New Roman"/>
                  <a:cs typeface="Times New Roman"/>
                </a:rPr>
                <a:t>op</a:t>
              </a:r>
              <a:r>
                <a:rPr sz="1200" spc="4" dirty="0" smtClean="0">
                  <a:latin typeface="Times New Roman"/>
                  <a:cs typeface="Times New Roman"/>
                </a:rPr>
                <a:t>e</a:t>
              </a:r>
              <a:r>
                <a:rPr sz="1200" spc="0" dirty="0" smtClean="0">
                  <a:latin typeface="Times New Roman"/>
                  <a:cs typeface="Times New Roman"/>
                </a:rPr>
                <a:t>ra</a:t>
              </a:r>
              <a:r>
                <a:rPr sz="1200" spc="-4" dirty="0" smtClean="0">
                  <a:latin typeface="Times New Roman"/>
                  <a:cs typeface="Times New Roman"/>
                </a:rPr>
                <a:t>c</a:t>
              </a:r>
              <a:r>
                <a:rPr sz="1200" spc="0" dirty="0" smtClean="0">
                  <a:latin typeface="Times New Roman"/>
                  <a:cs typeface="Times New Roman"/>
                </a:rPr>
                <a:t>ión</a:t>
              </a:r>
              <a:r>
                <a:rPr sz="1200" spc="13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la</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r>
                <a:rPr sz="1200" spc="125"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endParaRPr sz="1200">
                <a:latin typeface="Times New Roman"/>
                <a:cs typeface="Times New Roman"/>
              </a:endParaRPr>
            </a:p>
          </p:txBody>
        </p:sp>
        <p:sp>
          <p:nvSpPr>
            <p:cNvPr id="9" name="object 19"/>
            <p:cNvSpPr txBox="1"/>
            <p:nvPr/>
          </p:nvSpPr>
          <p:spPr>
            <a:xfrm>
              <a:off x="1068120" y="2303321"/>
              <a:ext cx="565899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 </a:t>
              </a:r>
              <a:r>
                <a:rPr sz="1200" spc="295" dirty="0" smtClean="0">
                  <a:latin typeface="Times New Roman"/>
                  <a:cs typeface="Times New Roman"/>
                </a:rPr>
                <a:t> </a:t>
              </a:r>
              <a:r>
                <a:rPr sz="1200" spc="0" dirty="0" smtClean="0">
                  <a:latin typeface="Times New Roman"/>
                  <a:cs typeface="Times New Roman"/>
                </a:rPr>
                <a:t>que  </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a</a:t>
              </a:r>
              <a:r>
                <a:rPr sz="1200" spc="0" dirty="0" smtClean="0">
                  <a:latin typeface="Times New Roman"/>
                  <a:cs typeface="Times New Roman"/>
                </a:rPr>
                <a:t>n   una </a:t>
              </a:r>
              <a:r>
                <a:rPr sz="1200" spc="295" dirty="0" smtClean="0">
                  <a:latin typeface="Times New Roman"/>
                  <a:cs typeface="Times New Roman"/>
                </a:rPr>
                <a:t> </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a</a:t>
              </a:r>
              <a:r>
                <a:rPr sz="1200" spc="4" dirty="0" smtClean="0">
                  <a:latin typeface="Times New Roman"/>
                  <a:cs typeface="Times New Roman"/>
                </a:rPr>
                <a:t>z</a:t>
              </a:r>
              <a:r>
                <a:rPr sz="1200" spc="0" dirty="0" smtClean="0">
                  <a:latin typeface="Times New Roman"/>
                  <a:cs typeface="Times New Roman"/>
                </a:rPr>
                <a:t>a </a:t>
              </a:r>
              <a:r>
                <a:rPr sz="1200" spc="29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a:t>
              </a:r>
              <a:r>
                <a:rPr sz="1200" spc="19" dirty="0" smtClean="0">
                  <a:latin typeface="Times New Roman"/>
                  <a:cs typeface="Times New Roman"/>
                </a:rPr>
                <a:t>e</a:t>
              </a:r>
              <a:r>
                <a:rPr sz="1200" spc="0" dirty="0" smtClean="0">
                  <a:latin typeface="Times New Roman"/>
                  <a:cs typeface="Times New Roman"/>
                </a:rPr>
                <a:t>nto   de </a:t>
              </a:r>
              <a:r>
                <a:rPr sz="1200" spc="295" dirty="0" smtClean="0">
                  <a:latin typeface="Times New Roman"/>
                  <a:cs typeface="Times New Roman"/>
                </a:rPr>
                <a:t> </a:t>
              </a:r>
              <a:r>
                <a:rPr sz="1200" spc="9" dirty="0" smtClean="0">
                  <a:latin typeface="Times New Roman"/>
                  <a:cs typeface="Times New Roman"/>
                </a:rPr>
                <a:t>o</a:t>
              </a:r>
              <a:r>
                <a:rPr sz="1200" spc="0" dirty="0" smtClean="0">
                  <a:latin typeface="Times New Roman"/>
                  <a:cs typeface="Times New Roman"/>
                </a:rPr>
                <a:t>bjetivos   de </a:t>
              </a:r>
              <a:r>
                <a:rPr sz="1200" spc="295" dirty="0" smtClean="0">
                  <a:latin typeface="Times New Roman"/>
                  <a:cs typeface="Times New Roman"/>
                </a:rPr>
                <a:t> </a:t>
              </a:r>
              <a:r>
                <a:rPr sz="1200" spc="0" dirty="0" smtClean="0">
                  <a:latin typeface="Times New Roman"/>
                  <a:cs typeface="Times New Roman"/>
                </a:rPr>
                <a:t>los</a:t>
              </a:r>
              <a:endParaRPr sz="1200">
                <a:latin typeface="Times New Roman"/>
                <a:cs typeface="Times New Roman"/>
              </a:endParaRPr>
            </a:p>
          </p:txBody>
        </p:sp>
        <p:sp>
          <p:nvSpPr>
            <p:cNvPr id="10" name="object 18"/>
            <p:cNvSpPr txBox="1"/>
            <p:nvPr/>
          </p:nvSpPr>
          <p:spPr>
            <a:xfrm>
              <a:off x="1068120" y="2654222"/>
              <a:ext cx="178211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1" name="object 17"/>
            <p:cNvSpPr txBox="1"/>
            <p:nvPr/>
          </p:nvSpPr>
          <p:spPr>
            <a:xfrm>
              <a:off x="1258570" y="3183050"/>
              <a:ext cx="546684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e</a:t>
              </a:r>
              <a:r>
                <a:rPr sz="1200" spc="13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ron</a:t>
              </a:r>
              <a:r>
                <a:rPr sz="1200" spc="139" dirty="0" smtClean="0">
                  <a:latin typeface="Times New Roman"/>
                  <a:cs typeface="Times New Roman"/>
                </a:rPr>
                <a:t> </a:t>
              </a:r>
              <a:r>
                <a:rPr sz="1200" spc="0" dirty="0" smtClean="0">
                  <a:latin typeface="Times New Roman"/>
                  <a:cs typeface="Times New Roman"/>
                </a:rPr>
                <a:t>también</a:t>
              </a:r>
              <a:r>
                <a:rPr sz="1200" spc="139" dirty="0" smtClean="0">
                  <a:latin typeface="Times New Roman"/>
                  <a:cs typeface="Times New Roman"/>
                </a:rPr>
                <a:t> </a:t>
              </a:r>
              <a:r>
                <a:rPr sz="1200" spc="0" dirty="0" smtClean="0">
                  <a:latin typeface="Times New Roman"/>
                  <a:cs typeface="Times New Roman"/>
                </a:rPr>
                <a:t>medi</a:t>
              </a:r>
              <a:r>
                <a:rPr sz="1200" spc="-4" dirty="0" smtClean="0">
                  <a:latin typeface="Times New Roman"/>
                  <a:cs typeface="Times New Roman"/>
                </a:rPr>
                <a:t>c</a:t>
              </a:r>
              <a:r>
                <a:rPr sz="1200" spc="0" dirty="0" smtClean="0">
                  <a:latin typeface="Times New Roman"/>
                  <a:cs typeface="Times New Roman"/>
                </a:rPr>
                <a:t>iones</a:t>
              </a:r>
              <a:r>
                <a:rPr sz="1200" spc="139"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os</a:t>
              </a:r>
              <a:r>
                <a:rPr sz="1200" spc="144"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cc</a:t>
              </a:r>
              <a:r>
                <a:rPr sz="1200" spc="0" dirty="0" smtClean="0">
                  <a:latin typeface="Times New Roman"/>
                  <a:cs typeface="Times New Roman"/>
                </a:rPr>
                <a:t>ión</a:t>
              </a:r>
              <a:r>
                <a:rPr sz="1200" spc="170" dirty="0" smtClean="0">
                  <a:latin typeface="Times New Roman"/>
                  <a:cs typeface="Times New Roman"/>
                </a:rPr>
                <a:t> </a:t>
              </a:r>
              <a:r>
                <a:rPr sz="1200" spc="0" dirty="0" smtClean="0">
                  <a:latin typeface="Times New Roman"/>
                  <a:cs typeface="Times New Roman"/>
                </a:rPr>
                <a:t>y</a:t>
              </a:r>
              <a:r>
                <a:rPr sz="1200" spc="10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nó</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14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12" name="object 16"/>
            <p:cNvSpPr txBox="1"/>
            <p:nvPr/>
          </p:nvSpPr>
          <p:spPr>
            <a:xfrm>
              <a:off x="1068120" y="3533570"/>
              <a:ext cx="565475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 </a:t>
              </a:r>
              <a:r>
                <a:rPr sz="1200" spc="10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100" dirty="0" smtClean="0">
                  <a:latin typeface="Times New Roman"/>
                  <a:cs typeface="Times New Roman"/>
                </a:rPr>
                <a:t> </a:t>
              </a:r>
              <a:r>
                <a:rPr sz="1200" spc="0" dirty="0" smtClean="0">
                  <a:latin typeface="Times New Roman"/>
                  <a:cs typeface="Times New Roman"/>
                </a:rPr>
                <a:t>pod</a:t>
              </a:r>
              <a:r>
                <a:rPr sz="1200" spc="4" dirty="0" smtClean="0">
                  <a:latin typeface="Times New Roman"/>
                  <a:cs typeface="Times New Roman"/>
                </a:rPr>
                <a:t>e</a:t>
              </a:r>
              <a:r>
                <a:rPr sz="1200" spc="0" dirty="0" smtClean="0">
                  <a:latin typeface="Times New Roman"/>
                  <a:cs typeface="Times New Roman"/>
                </a:rPr>
                <a:t>r </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a:t>
              </a:r>
              <a:r>
                <a:rPr sz="1200" spc="0" dirty="0" smtClean="0">
                  <a:latin typeface="Times New Roman"/>
                  <a:cs typeface="Times New Roman"/>
                </a:rPr>
                <a:t>r </a:t>
              </a:r>
              <a:r>
                <a:rPr sz="1200" spc="104" dirty="0" smtClean="0">
                  <a:latin typeface="Times New Roman"/>
                  <a:cs typeface="Times New Roman"/>
                </a:rPr>
                <a:t> </a:t>
              </a:r>
              <a:r>
                <a:rPr sz="1200" spc="0" dirty="0" smtClean="0">
                  <a:latin typeface="Times New Roman"/>
                  <a:cs typeface="Times New Roman"/>
                </a:rPr>
                <a:t>las </a:t>
              </a:r>
              <a:r>
                <a:rPr sz="1200" spc="104"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é</a:t>
              </a:r>
              <a:r>
                <a:rPr sz="1200" spc="-4" dirty="0" smtClean="0">
                  <a:latin typeface="Times New Roman"/>
                  <a:cs typeface="Times New Roman"/>
                </a:rPr>
                <a:t>c</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s </a:t>
              </a:r>
              <a:r>
                <a:rPr sz="1200" spc="109" dirty="0" smtClean="0">
                  <a:latin typeface="Times New Roman"/>
                  <a:cs typeface="Times New Roman"/>
                </a:rPr>
                <a:t> </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 </a:t>
              </a:r>
              <a:r>
                <a:rPr sz="1200" spc="10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10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r </a:t>
              </a:r>
              <a:r>
                <a:rPr sz="1200" spc="114"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 </a:t>
              </a:r>
              <a:r>
                <a:rPr sz="1200" spc="129" dirty="0" smtClean="0">
                  <a:latin typeface="Times New Roman"/>
                  <a:cs typeface="Times New Roman"/>
                </a:rPr>
                <a:t> </a:t>
              </a:r>
              <a:r>
                <a:rPr sz="1200" spc="0" dirty="0" smtClean="0">
                  <a:latin typeface="Times New Roman"/>
                  <a:cs typeface="Times New Roman"/>
                </a:rPr>
                <a:t>y </a:t>
              </a:r>
              <a:r>
                <a:rPr sz="1200" spc="84" dirty="0" smtClean="0">
                  <a:latin typeface="Times New Roman"/>
                  <a:cs typeface="Times New Roman"/>
                </a:rPr>
                <a:t> </a:t>
              </a:r>
              <a:r>
                <a:rPr sz="1200" spc="0" dirty="0" smtClean="0">
                  <a:latin typeface="Times New Roman"/>
                  <a:cs typeface="Times New Roman"/>
                </a:rPr>
                <a:t>por</a:t>
              </a:r>
              <a:endParaRPr sz="1200">
                <a:latin typeface="Times New Roman"/>
                <a:cs typeface="Times New Roman"/>
              </a:endParaRPr>
            </a:p>
          </p:txBody>
        </p:sp>
        <p:sp>
          <p:nvSpPr>
            <p:cNvPr id="13" name="object 15"/>
            <p:cNvSpPr txBox="1"/>
            <p:nvPr/>
          </p:nvSpPr>
          <p:spPr>
            <a:xfrm>
              <a:off x="1068120" y="3884090"/>
              <a:ext cx="5659653"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onsi</a:t>
              </a:r>
              <a:r>
                <a:rPr sz="1200" spc="-9" dirty="0" smtClean="0">
                  <a:latin typeface="Times New Roman"/>
                  <a:cs typeface="Times New Roman"/>
                </a:rPr>
                <a:t>g</a:t>
              </a:r>
              <a:r>
                <a:rPr sz="1200" spc="0" dirty="0" smtClean="0">
                  <a:latin typeface="Times New Roman"/>
                  <a:cs typeface="Times New Roman"/>
                </a:rPr>
                <a:t>uiente </a:t>
              </a:r>
              <a:r>
                <a:rPr sz="1200" spc="64" dirty="0" smtClean="0">
                  <a:latin typeface="Times New Roman"/>
                  <a:cs typeface="Times New Roman"/>
                </a:rPr>
                <a:t> </a:t>
              </a:r>
              <a:r>
                <a:rPr sz="1200" spc="0" dirty="0" smtClean="0">
                  <a:latin typeface="Times New Roman"/>
                  <a:cs typeface="Times New Roman"/>
                </a:rPr>
                <a:t>sus </a:t>
              </a:r>
              <a:r>
                <a:rPr sz="1200" spc="84"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us</a:t>
              </a:r>
              <a:r>
                <a:rPr sz="1200" spc="-4" dirty="0" smtClean="0">
                  <a:latin typeface="Times New Roman"/>
                  <a:cs typeface="Times New Roman"/>
                </a:rPr>
                <a:t>a</a:t>
              </a:r>
              <a:r>
                <a:rPr sz="1200" spc="9" dirty="0" smtClean="0">
                  <a:latin typeface="Times New Roman"/>
                  <a:cs typeface="Times New Roman"/>
                </a:rPr>
                <a:t>s</a:t>
              </a:r>
              <a:r>
                <a:rPr sz="1200" spc="0" dirty="0" smtClean="0">
                  <a:latin typeface="Times New Roman"/>
                  <a:cs typeface="Times New Roman"/>
                </a:rPr>
                <a:t>, </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t</a:t>
              </a:r>
              <a:r>
                <a:rPr sz="1200" spc="0" dirty="0" smtClean="0">
                  <a:latin typeface="Times New Roman"/>
                  <a:cs typeface="Times New Roman"/>
                </a:rPr>
                <a:t>os, </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a:t>
              </a:r>
              <a:r>
                <a:rPr sz="1200" spc="84" dirty="0" smtClean="0">
                  <a:latin typeface="Times New Roman"/>
                  <a:cs typeface="Times New Roman"/>
                </a:rPr>
                <a:t> </a:t>
              </a:r>
              <a:r>
                <a:rPr sz="1200" spc="0" dirty="0" smtClean="0">
                  <a:latin typeface="Times New Roman"/>
                  <a:cs typeface="Times New Roman"/>
                </a:rPr>
                <a:t>y </a:t>
              </a:r>
              <a:r>
                <a:rPr sz="1200" spc="5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iones. </a:t>
              </a:r>
              <a:r>
                <a:rPr sz="1200" spc="79"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lu</a:t>
              </a:r>
              <a:r>
                <a:rPr sz="1200" spc="4" dirty="0" smtClean="0">
                  <a:latin typeface="Times New Roman"/>
                  <a:cs typeface="Times New Roman"/>
                </a:rPr>
                <a:t>i</a:t>
              </a:r>
              <a:r>
                <a:rPr sz="1200" spc="0" dirty="0" smtClean="0">
                  <a:latin typeface="Times New Roman"/>
                  <a:cs typeface="Times New Roman"/>
                </a:rPr>
                <a:t>mos </a:t>
              </a:r>
              <a:r>
                <a:rPr sz="1200" spc="75" dirty="0" smtClean="0">
                  <a:latin typeface="Times New Roman"/>
                  <a:cs typeface="Times New Roman"/>
                </a:rPr>
                <a:t> </a:t>
              </a:r>
              <a:r>
                <a:rPr sz="1200" spc="0" dirty="0" smtClean="0">
                  <a:latin typeface="Times New Roman"/>
                  <a:cs typeface="Times New Roman"/>
                </a:rPr>
                <a:t>tambi</a:t>
              </a:r>
              <a:r>
                <a:rPr sz="1200" spc="-14" dirty="0" smtClean="0">
                  <a:latin typeface="Times New Roman"/>
                  <a:cs typeface="Times New Roman"/>
                </a:rPr>
                <a:t>é</a:t>
              </a:r>
              <a:r>
                <a:rPr sz="1200" spc="0" dirty="0" smtClean="0">
                  <a:latin typeface="Times New Roman"/>
                  <a:cs typeface="Times New Roman"/>
                </a:rPr>
                <a:t>n</a:t>
              </a:r>
              <a:endParaRPr sz="1200">
                <a:latin typeface="Times New Roman"/>
                <a:cs typeface="Times New Roman"/>
              </a:endParaRPr>
            </a:p>
          </p:txBody>
        </p:sp>
        <p:sp>
          <p:nvSpPr>
            <p:cNvPr id="14" name="object 14"/>
            <p:cNvSpPr txBox="1"/>
            <p:nvPr/>
          </p:nvSpPr>
          <p:spPr>
            <a:xfrm>
              <a:off x="1068120" y="4234610"/>
              <a:ext cx="565673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oment</a:t>
              </a:r>
              <a:r>
                <a:rPr sz="1200" spc="-4" dirty="0" smtClean="0">
                  <a:latin typeface="Times New Roman"/>
                  <a:cs typeface="Times New Roman"/>
                </a:rPr>
                <a:t>a</a:t>
              </a:r>
              <a:r>
                <a:rPr sz="1200" spc="0" dirty="0" smtClean="0">
                  <a:latin typeface="Times New Roman"/>
                  <a:cs typeface="Times New Roman"/>
                </a:rPr>
                <a:t>rios</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6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17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tos</a:t>
              </a:r>
              <a:r>
                <a:rPr sz="1200" spc="17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tos</a:t>
              </a:r>
              <a:r>
                <a:rPr sz="1200" spc="170" dirty="0" smtClean="0">
                  <a:latin typeface="Times New Roman"/>
                  <a:cs typeface="Times New Roman"/>
                </a:rPr>
                <a:t> </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70" dirty="0" smtClean="0">
                  <a:latin typeface="Times New Roman"/>
                  <a:cs typeface="Times New Roman"/>
                </a:rPr>
                <a:t> </a:t>
              </a:r>
              <a:r>
                <a:rPr sz="1200" spc="0" dirty="0" smtClean="0">
                  <a:latin typeface="Times New Roman"/>
                  <a:cs typeface="Times New Roman"/>
                </a:rPr>
                <a:t>y</a:t>
              </a:r>
              <a:r>
                <a:rPr sz="1200" spc="129" dirty="0" smtClean="0">
                  <a:latin typeface="Times New Roman"/>
                  <a:cs typeface="Times New Roman"/>
                </a:rPr>
                <a:t> </a:t>
              </a:r>
              <a:r>
                <a:rPr sz="1200" spc="0" dirty="0" smtClean="0">
                  <a:latin typeface="Times New Roman"/>
                  <a:cs typeface="Times New Roman"/>
                </a:rPr>
                <a:t>op</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5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la</a:t>
              </a:r>
              <a:r>
                <a:rPr sz="1200" spc="1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5" name="object 13"/>
            <p:cNvSpPr txBox="1"/>
            <p:nvPr/>
          </p:nvSpPr>
          <p:spPr>
            <a:xfrm>
              <a:off x="1068120" y="4585384"/>
              <a:ext cx="5657189" cy="177800"/>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ec</a:t>
              </a:r>
              <a:r>
                <a:rPr sz="1200" spc="9" dirty="0" smtClean="0">
                  <a:latin typeface="Times New Roman"/>
                  <a:cs typeface="Times New Roman"/>
                </a:rPr>
                <a:t>o</a:t>
              </a:r>
              <a:r>
                <a:rPr sz="1200" spc="0" dirty="0" smtClean="0">
                  <a:latin typeface="Times New Roman"/>
                  <a:cs typeface="Times New Roman"/>
                </a:rPr>
                <a:t>mend</a:t>
              </a:r>
              <a:r>
                <a:rPr sz="1200" spc="-4" dirty="0" smtClean="0">
                  <a:latin typeface="Times New Roman"/>
                  <a:cs typeface="Times New Roman"/>
                </a:rPr>
                <a:t>ac</a:t>
              </a:r>
              <a:r>
                <a:rPr sz="1200" spc="0" dirty="0" smtClean="0">
                  <a:latin typeface="Times New Roman"/>
                  <a:cs typeface="Times New Roman"/>
                </a:rPr>
                <a:t>iones p</a:t>
              </a:r>
              <a:r>
                <a:rPr sz="1200" spc="9"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nte</a:t>
              </a:r>
              <a:r>
                <a:rPr sz="1200" spc="-4" dirty="0" smtClean="0">
                  <a:latin typeface="Times New Roman"/>
                  <a:cs typeface="Times New Roman"/>
                </a:rPr>
                <a:t>a</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obse</a:t>
              </a:r>
              <a:r>
                <a:rPr sz="1200" spc="-4" dirty="0" smtClean="0">
                  <a:latin typeface="Times New Roman"/>
                  <a:cs typeface="Times New Roman"/>
                </a:rPr>
                <a:t>r</a:t>
              </a:r>
              <a:r>
                <a:rPr sz="1200" spc="9" dirty="0" smtClean="0">
                  <a:latin typeface="Times New Roman"/>
                  <a:cs typeface="Times New Roman"/>
                </a:rPr>
                <a:t>v</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r</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n</a:t>
              </a:r>
              <a:endParaRPr sz="1200">
                <a:latin typeface="Times New Roman"/>
                <a:cs typeface="Times New Roman"/>
              </a:endParaRPr>
            </a:p>
          </p:txBody>
        </p:sp>
        <p:sp>
          <p:nvSpPr>
            <p:cNvPr id="16" name="object 12"/>
            <p:cNvSpPr txBox="1"/>
            <p:nvPr/>
          </p:nvSpPr>
          <p:spPr>
            <a:xfrm>
              <a:off x="1068120" y="4935904"/>
              <a:ext cx="240187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 </a:t>
              </a:r>
              <a:r>
                <a:rPr sz="1200" spc="19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 </a:t>
              </a:r>
              <a:r>
                <a:rPr sz="1200" spc="185" dirty="0" smtClean="0">
                  <a:latin typeface="Times New Roman"/>
                  <a:cs typeface="Times New Roman"/>
                </a:rPr>
                <a:t> </a:t>
              </a:r>
              <a:r>
                <a:rPr sz="1200" spc="0" dirty="0" smtClean="0">
                  <a:latin typeface="Times New Roman"/>
                  <a:cs typeface="Times New Roman"/>
                </a:rPr>
                <a:t>a </a:t>
              </a:r>
              <a:r>
                <a:rPr sz="1200" spc="185" dirty="0" smtClean="0">
                  <a:latin typeface="Times New Roman"/>
                  <a:cs typeface="Times New Roman"/>
                </a:rPr>
                <a:t> </a:t>
              </a:r>
              <a:r>
                <a:rPr sz="1200" spc="0" dirty="0" smtClean="0">
                  <a:latin typeface="Times New Roman"/>
                  <a:cs typeface="Times New Roman"/>
                </a:rPr>
                <a:t>los </a:t>
              </a:r>
              <a:r>
                <a:rPr sz="1200" spc="19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 </a:t>
              </a:r>
              <a:r>
                <a:rPr sz="1200" spc="195" dirty="0" smtClean="0">
                  <a:latin typeface="Times New Roman"/>
                  <a:cs typeface="Times New Roman"/>
                </a:rPr>
                <a:t> </a:t>
              </a:r>
              <a:r>
                <a:rPr sz="1200" spc="0" dirty="0" smtClean="0">
                  <a:latin typeface="Times New Roman"/>
                  <a:cs typeface="Times New Roman"/>
                </a:rPr>
                <a:t>de </a:t>
              </a:r>
              <a:r>
                <a:rPr sz="1200" spc="185" dirty="0" smtClean="0">
                  <a:latin typeface="Times New Roman"/>
                  <a:cs typeface="Times New Roman"/>
                </a:rPr>
                <a:t> </a:t>
              </a:r>
              <a:r>
                <a:rPr sz="1200" spc="0" dirty="0" smtClean="0">
                  <a:latin typeface="Times New Roman"/>
                  <a:cs typeface="Times New Roman"/>
                </a:rPr>
                <a:t>los</a:t>
              </a:r>
              <a:endParaRPr sz="1200">
                <a:latin typeface="Times New Roman"/>
                <a:cs typeface="Times New Roman"/>
              </a:endParaRPr>
            </a:p>
          </p:txBody>
        </p:sp>
        <p:sp>
          <p:nvSpPr>
            <p:cNvPr id="17" name="object 11"/>
            <p:cNvSpPr txBox="1"/>
            <p:nvPr/>
          </p:nvSpPr>
          <p:spPr>
            <a:xfrm>
              <a:off x="3623056" y="4935904"/>
              <a:ext cx="310205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 </a:t>
              </a:r>
              <a:r>
                <a:rPr sz="1200" spc="190" dirty="0" smtClean="0">
                  <a:latin typeface="Times New Roman"/>
                  <a:cs typeface="Times New Roman"/>
                </a:rPr>
                <a:t> </a:t>
              </a:r>
              <a:r>
                <a:rPr sz="1200" spc="0" dirty="0" smtClean="0">
                  <a:latin typeface="Times New Roman"/>
                  <a:cs typeface="Times New Roman"/>
                </a:rPr>
                <a:t>de </a:t>
              </a:r>
              <a:r>
                <a:rPr sz="1200" spc="18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 </a:t>
              </a:r>
              <a:r>
                <a:rPr sz="1200" spc="205" dirty="0" smtClean="0">
                  <a:latin typeface="Times New Roman"/>
                  <a:cs typeface="Times New Roman"/>
                </a:rPr>
                <a:t> </a:t>
              </a:r>
              <a:r>
                <a:rPr sz="1200" spc="0" dirty="0" smtClean="0">
                  <a:latin typeface="Times New Roman"/>
                  <a:cs typeface="Times New Roman"/>
                </a:rPr>
                <a:t>y </a:t>
              </a:r>
              <a:r>
                <a:rPr sz="1200" spc="180" dirty="0" smtClean="0">
                  <a:latin typeface="Times New Roman"/>
                  <a:cs typeface="Times New Roman"/>
                </a:rPr>
                <a:t> </a:t>
              </a: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18" name="object 10"/>
            <p:cNvSpPr txBox="1"/>
            <p:nvPr/>
          </p:nvSpPr>
          <p:spPr>
            <a:xfrm>
              <a:off x="1068120" y="5286424"/>
              <a:ext cx="220532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a:t>
              </a:r>
              <a:r>
                <a:rPr sz="1200" spc="9"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endParaRPr sz="1200">
                <a:latin typeface="Times New Roman"/>
                <a:cs typeface="Times New Roman"/>
              </a:endParaRPr>
            </a:p>
          </p:txBody>
        </p:sp>
        <p:sp>
          <p:nvSpPr>
            <p:cNvPr id="19" name="object 9"/>
            <p:cNvSpPr txBox="1"/>
            <p:nvPr/>
          </p:nvSpPr>
          <p:spPr>
            <a:xfrm>
              <a:off x="1258570" y="5813728"/>
              <a:ext cx="546653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Du</a:t>
              </a:r>
              <a:r>
                <a:rPr sz="1200" spc="-4" dirty="0" smtClean="0">
                  <a:latin typeface="Times New Roman"/>
                  <a:cs typeface="Times New Roman"/>
                </a:rPr>
                <a:t>ra</a:t>
              </a:r>
              <a:r>
                <a:rPr sz="1200" spc="0" dirty="0" smtClean="0">
                  <a:latin typeface="Times New Roman"/>
                  <a:cs typeface="Times New Roman"/>
                </a:rPr>
                <a:t>nte</a:t>
              </a:r>
              <a:r>
                <a:rPr sz="1200" spc="6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84"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69"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6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64" dirty="0" smtClean="0">
                  <a:latin typeface="Times New Roman"/>
                  <a:cs typeface="Times New Roman"/>
                </a:rPr>
                <a:t> </a:t>
              </a:r>
              <a:r>
                <a:rPr sz="1200" spc="0" dirty="0" smtClean="0">
                  <a:latin typeface="Times New Roman"/>
                  <a:cs typeface="Times New Roman"/>
                </a:rPr>
                <a:t>los</a:t>
              </a:r>
              <a:r>
                <a:rPr sz="1200" spc="75" dirty="0" smtClean="0">
                  <a:latin typeface="Times New Roman"/>
                  <a:cs typeface="Times New Roman"/>
                </a:rPr>
                <a:t> </a:t>
              </a:r>
              <a:r>
                <a:rPr sz="1200" spc="4"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75" dirty="0" smtClean="0">
                  <a:latin typeface="Times New Roman"/>
                  <a:cs typeface="Times New Roman"/>
                </a:rPr>
                <a:t> </a:t>
              </a:r>
              <a:r>
                <a:rPr sz="1200" spc="0" dirty="0" smtClean="0">
                  <a:latin typeface="Times New Roman"/>
                  <a:cs typeface="Times New Roman"/>
                </a:rPr>
                <a:t>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84" dirty="0" smtClean="0">
                  <a:latin typeface="Times New Roman"/>
                  <a:cs typeface="Times New Roman"/>
                </a:rPr>
                <a:t> </a:t>
              </a:r>
              <a:r>
                <a:rPr sz="1200" spc="0" dirty="0" smtClean="0">
                  <a:latin typeface="Times New Roman"/>
                  <a:cs typeface="Times New Roman"/>
                </a:rPr>
                <a:t>y</a:t>
              </a:r>
              <a:r>
                <a:rPr sz="1200" spc="59" dirty="0" smtClean="0">
                  <a:latin typeface="Times New Roman"/>
                  <a:cs typeface="Times New Roman"/>
                </a:rPr>
                <a:t> </a:t>
              </a:r>
              <a:r>
                <a:rPr sz="1200" spc="-4" dirty="0" smtClean="0">
                  <a:latin typeface="Times New Roman"/>
                  <a:cs typeface="Times New Roman"/>
                </a:rPr>
                <a:t>F</a:t>
              </a:r>
              <a:r>
                <a:rPr sz="1200" spc="0" dirty="0" smtClean="0">
                  <a:latin typeface="Times New Roman"/>
                  <a:cs typeface="Times New Roman"/>
                </a:rPr>
                <a:t>inan</a:t>
              </a:r>
              <a:r>
                <a:rPr sz="1200" spc="-4" dirty="0" smtClean="0">
                  <a:latin typeface="Times New Roman"/>
                  <a:cs typeface="Times New Roman"/>
                </a:rPr>
                <a:t>c</a:t>
              </a:r>
              <a:r>
                <a:rPr sz="1200" spc="0" dirty="0" smtClean="0">
                  <a:latin typeface="Times New Roman"/>
                  <a:cs typeface="Times New Roman"/>
                </a:rPr>
                <a:t>i</a:t>
              </a:r>
              <a:r>
                <a:rPr sz="1200" spc="9" dirty="0" smtClean="0">
                  <a:latin typeface="Times New Roman"/>
                  <a:cs typeface="Times New Roman"/>
                </a:rPr>
                <a:t>e</a:t>
              </a:r>
              <a:r>
                <a:rPr sz="1200" spc="0" dirty="0" smtClean="0">
                  <a:latin typeface="Times New Roman"/>
                  <a:cs typeface="Times New Roman"/>
                </a:rPr>
                <a:t>ros</a:t>
              </a:r>
              <a:endParaRPr sz="1200">
                <a:latin typeface="Times New Roman"/>
                <a:cs typeface="Times New Roman"/>
              </a:endParaRPr>
            </a:p>
          </p:txBody>
        </p:sp>
        <p:sp>
          <p:nvSpPr>
            <p:cNvPr id="20" name="object 8"/>
            <p:cNvSpPr txBox="1"/>
            <p:nvPr/>
          </p:nvSpPr>
          <p:spPr>
            <a:xfrm>
              <a:off x="1068120" y="6164248"/>
              <a:ext cx="565884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 </a:t>
              </a:r>
              <a:r>
                <a:rPr sz="1200" spc="54" dirty="0" smtClean="0">
                  <a:latin typeface="Times New Roman"/>
                  <a:cs typeface="Times New Roman"/>
                </a:rPr>
                <a:t> </a:t>
              </a:r>
              <a:r>
                <a:rPr sz="1200" spc="0" dirty="0" smtClean="0">
                  <a:latin typeface="Times New Roman"/>
                  <a:cs typeface="Times New Roman"/>
                </a:rPr>
                <a:t>la </a:t>
              </a:r>
              <a:r>
                <a:rPr sz="1200" spc="54"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a:t>
              </a:r>
              <a:r>
                <a:rPr sz="1200" spc="50" dirty="0" smtClean="0">
                  <a:latin typeface="Times New Roman"/>
                  <a:cs typeface="Times New Roman"/>
                </a:rPr>
                <a:t> </a:t>
              </a:r>
              <a:r>
                <a:rPr sz="1200" spc="0" dirty="0" smtClean="0">
                  <a:latin typeface="Times New Roman"/>
                  <a:cs typeface="Times New Roman"/>
                </a:rPr>
                <a:t>de </a:t>
              </a:r>
              <a:r>
                <a:rPr sz="1200" spc="54"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59"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 </a:t>
              </a:r>
              <a:r>
                <a:rPr sz="1200" spc="54" dirty="0" smtClean="0">
                  <a:latin typeface="Times New Roman"/>
                  <a:cs typeface="Times New Roman"/>
                </a:rPr>
                <a:t> </a:t>
              </a:r>
              <a:r>
                <a:rPr sz="1200" spc="0" dirty="0" smtClean="0">
                  <a:latin typeface="Times New Roman"/>
                  <a:cs typeface="Times New Roman"/>
                </a:rPr>
                <a:t>Cía. </a:t>
              </a:r>
              <a:r>
                <a:rPr sz="1200" spc="69"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td</a:t>
              </a:r>
              <a:r>
                <a:rPr sz="1200" spc="9" dirty="0" smtClean="0">
                  <a:latin typeface="Times New Roman"/>
                  <a:cs typeface="Times New Roman"/>
                </a:rPr>
                <a:t>a</a:t>
              </a:r>
              <a:r>
                <a:rPr sz="1200" spc="0" dirty="0" smtClean="0">
                  <a:latin typeface="Times New Roman"/>
                  <a:cs typeface="Times New Roman"/>
                </a:rPr>
                <a:t>., </a:t>
              </a:r>
              <a:r>
                <a:rPr sz="1200" spc="59" dirty="0" smtClean="0">
                  <a:latin typeface="Times New Roman"/>
                  <a:cs typeface="Times New Roman"/>
                </a:rPr>
                <a:t> </a:t>
              </a:r>
              <a:r>
                <a:rPr sz="1200" spc="0" dirty="0" smtClean="0">
                  <a:latin typeface="Times New Roman"/>
                  <a:cs typeface="Times New Roman"/>
                </a:rPr>
                <a:t>se </a:t>
              </a:r>
              <a:r>
                <a:rPr sz="1200" spc="54" dirty="0" smtClean="0">
                  <a:latin typeface="Times New Roman"/>
                  <a:cs typeface="Times New Roman"/>
                </a:rPr>
                <a:t> </a:t>
              </a:r>
              <a:r>
                <a:rPr sz="1200" spc="0" dirty="0" smtClean="0">
                  <a:latin typeface="Times New Roman"/>
                  <a:cs typeface="Times New Roman"/>
                </a:rPr>
                <a:t>ha </a:t>
              </a:r>
              <a:r>
                <a:rPr sz="1200" spc="5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 </a:t>
              </a:r>
              <a:r>
                <a:rPr sz="1200" spc="5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os </a:t>
              </a:r>
              <a:r>
                <a:rPr sz="1200" spc="89"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 </a:t>
              </a:r>
              <a:r>
                <a:rPr sz="1200" spc="59"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1" name="object 7"/>
            <p:cNvSpPr txBox="1"/>
            <p:nvPr/>
          </p:nvSpPr>
          <p:spPr>
            <a:xfrm>
              <a:off x="1068120" y="6515149"/>
              <a:ext cx="331475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Auditoría</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 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c</a:t>
              </a:r>
              <a:r>
                <a:rPr sz="1200" spc="0" dirty="0" smtClean="0">
                  <a:latin typeface="Times New Roman"/>
                  <a:cs typeface="Times New Roman"/>
                </a:rPr>
                <a:t>ritos a </a:t>
              </a:r>
              <a:r>
                <a:rPr sz="1200" spc="-4" dirty="0" smtClean="0">
                  <a:latin typeface="Times New Roman"/>
                  <a:cs typeface="Times New Roman"/>
                </a:rPr>
                <a:t>c</a:t>
              </a:r>
              <a:r>
                <a:rPr sz="1200" spc="0" dirty="0" smtClean="0">
                  <a:latin typeface="Times New Roman"/>
                  <a:cs typeface="Times New Roman"/>
                </a:rPr>
                <a:t>ont</a:t>
              </a:r>
              <a:r>
                <a:rPr sz="1200" spc="4" dirty="0" smtClean="0">
                  <a:latin typeface="Times New Roman"/>
                  <a:cs typeface="Times New Roman"/>
                </a:rPr>
                <a:t>i</a:t>
              </a:r>
              <a:r>
                <a:rPr sz="1200" spc="0" dirty="0" smtClean="0">
                  <a:latin typeface="Times New Roman"/>
                  <a:cs typeface="Times New Roman"/>
                </a:rPr>
                <a:t>nu</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ón:</a:t>
              </a:r>
              <a:endParaRPr sz="1200">
                <a:latin typeface="Times New Roman"/>
                <a:cs typeface="Times New Roman"/>
              </a:endParaRPr>
            </a:p>
          </p:txBody>
        </p:sp>
        <p:sp>
          <p:nvSpPr>
            <p:cNvPr id="22" name="object 6"/>
            <p:cNvSpPr txBox="1"/>
            <p:nvPr/>
          </p:nvSpPr>
          <p:spPr>
            <a:xfrm>
              <a:off x="2073910" y="7047025"/>
              <a:ext cx="3646042"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alta de</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p</a:t>
              </a:r>
              <a:r>
                <a:rPr sz="1200" b="1" spc="0" dirty="0" smtClean="0">
                  <a:latin typeface="Times New Roman"/>
                  <a:cs typeface="Times New Roman"/>
                </a:rPr>
                <a:t>l</a:t>
              </a:r>
              <a:r>
                <a:rPr sz="1200" b="1" spc="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p</a:t>
              </a:r>
              <a:r>
                <a:rPr sz="1200" b="1" spc="0" dirty="0" smtClean="0">
                  <a:latin typeface="Times New Roman"/>
                  <a:cs typeface="Times New Roman"/>
                </a:rPr>
                <a:t>o</a:t>
              </a:r>
              <a:r>
                <a:rPr sz="1200" b="1" spc="14" dirty="0" smtClean="0">
                  <a:latin typeface="Times New Roman"/>
                  <a:cs typeface="Times New Roman"/>
                </a:rPr>
                <a:t>l</a:t>
              </a:r>
              <a:r>
                <a:rPr sz="1200" b="1" spc="0" dirty="0" smtClean="0">
                  <a:latin typeface="Times New Roman"/>
                  <a:cs typeface="Times New Roman"/>
                </a:rPr>
                <a:t>íti</a:t>
              </a:r>
              <a:r>
                <a:rPr sz="1200" b="1" spc="-4" dirty="0" smtClean="0">
                  <a:latin typeface="Times New Roman"/>
                  <a:cs typeface="Times New Roman"/>
                </a:rPr>
                <a:t>c</a:t>
              </a:r>
              <a:r>
                <a:rPr sz="1200" b="1" spc="0" dirty="0" smtClean="0">
                  <a:latin typeface="Times New Roman"/>
                  <a:cs typeface="Times New Roman"/>
                </a:rPr>
                <a:t>as, </a:t>
              </a:r>
              <a:r>
                <a:rPr sz="1200" b="1" spc="-1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nu</a:t>
              </a:r>
              <a:r>
                <a:rPr sz="1200" b="1" spc="0" dirty="0" smtClean="0">
                  <a:latin typeface="Times New Roman"/>
                  <a:cs typeface="Times New Roman"/>
                </a:rPr>
                <a:t>ales e</a:t>
              </a:r>
              <a:r>
                <a:rPr sz="1200" b="1" spc="-4" dirty="0" smtClean="0">
                  <a:latin typeface="Times New Roman"/>
                  <a:cs typeface="Times New Roman"/>
                </a:rPr>
                <a:t> </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s</a:t>
              </a:r>
              <a:r>
                <a:rPr sz="1200" b="1" spc="9" dirty="0" smtClean="0">
                  <a:latin typeface="Times New Roman"/>
                  <a:cs typeface="Times New Roman"/>
                </a:rPr>
                <a:t>t</a:t>
              </a:r>
              <a:r>
                <a:rPr sz="1200" b="1" spc="-4" dirty="0" smtClean="0">
                  <a:latin typeface="Times New Roman"/>
                  <a:cs typeface="Times New Roman"/>
                </a:rPr>
                <a:t>r</a:t>
              </a:r>
              <a:r>
                <a:rPr sz="1200" b="1" spc="4" dirty="0" smtClean="0">
                  <a:latin typeface="Times New Roman"/>
                  <a:cs typeface="Times New Roman"/>
                </a:rPr>
                <a:t>u</a:t>
              </a:r>
              <a:r>
                <a:rPr sz="1200" b="1" spc="-4" dirty="0" smtClean="0">
                  <a:latin typeface="Times New Roman"/>
                  <a:cs typeface="Times New Roman"/>
                </a:rPr>
                <a:t>c</a:t>
              </a:r>
              <a:r>
                <a:rPr sz="1200" b="1" spc="0" dirty="0" smtClean="0">
                  <a:latin typeface="Times New Roman"/>
                  <a:cs typeface="Times New Roman"/>
                </a:rPr>
                <a:t>tivos</a:t>
              </a:r>
              <a:endParaRPr sz="1200">
                <a:latin typeface="Times New Roman"/>
                <a:cs typeface="Times New Roman"/>
              </a:endParaRPr>
            </a:p>
          </p:txBody>
        </p:sp>
        <p:sp>
          <p:nvSpPr>
            <p:cNvPr id="23" name="object 5"/>
            <p:cNvSpPr txBox="1"/>
            <p:nvPr/>
          </p:nvSpPr>
          <p:spPr>
            <a:xfrm>
              <a:off x="1068120" y="7575853"/>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4" name="object 4"/>
            <p:cNvSpPr txBox="1"/>
            <p:nvPr/>
          </p:nvSpPr>
          <p:spPr>
            <a:xfrm>
              <a:off x="1260094" y="8100109"/>
              <a:ext cx="5463641"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 </a:t>
              </a:r>
              <a:r>
                <a:rPr sz="1200" spc="195"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a:t>
              </a:r>
              <a:r>
                <a:rPr sz="1200" spc="18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85"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19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 </a:t>
              </a:r>
              <a:r>
                <a:rPr sz="1200" spc="20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195" dirty="0" smtClean="0">
                  <a:latin typeface="Times New Roman"/>
                  <a:cs typeface="Times New Roman"/>
                </a:rPr>
                <a:t> </a:t>
              </a:r>
              <a:r>
                <a:rPr sz="1200" spc="0" dirty="0" smtClean="0">
                  <a:latin typeface="Times New Roman"/>
                  <a:cs typeface="Times New Roman"/>
                </a:rPr>
                <a:t>no </a:t>
              </a:r>
              <a:r>
                <a:rPr sz="1200" spc="20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r </a:t>
              </a:r>
              <a:r>
                <a:rPr sz="1200" spc="185" dirty="0" smtClean="0">
                  <a:latin typeface="Times New Roman"/>
                  <a:cs typeface="Times New Roman"/>
                </a:rPr>
                <a:t> </a:t>
              </a:r>
              <a:r>
                <a:rPr sz="1200" spc="0" dirty="0" smtClean="0">
                  <a:latin typeface="Times New Roman"/>
                  <a:cs typeface="Times New Roman"/>
                </a:rPr>
                <a:t>los </a:t>
              </a:r>
              <a:r>
                <a:rPr sz="1200" spc="19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a:t>
              </a:r>
              <a:r>
                <a:rPr sz="1200" spc="9" dirty="0" smtClean="0">
                  <a:latin typeface="Times New Roman"/>
                  <a:cs typeface="Times New Roman"/>
                </a:rPr>
                <a:t>t</a:t>
              </a:r>
              <a:r>
                <a:rPr sz="1200" spc="0" dirty="0" smtClean="0">
                  <a:latin typeface="Times New Roman"/>
                  <a:cs typeface="Times New Roman"/>
                </a:rPr>
                <a:t>os </a:t>
              </a:r>
              <a:r>
                <a:rPr sz="1200" spc="205" dirty="0" smtClean="0">
                  <a:latin typeface="Times New Roman"/>
                  <a:cs typeface="Times New Roman"/>
                </a:rPr>
                <a:t> </a:t>
              </a:r>
              <a:r>
                <a:rPr sz="1200" spc="0" dirty="0" smtClean="0">
                  <a:latin typeface="Times New Roman"/>
                  <a:cs typeface="Times New Roman"/>
                </a:rPr>
                <a:t>y </a:t>
              </a:r>
              <a:r>
                <a:rPr sz="1200" spc="180"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1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25" name="object 3"/>
            <p:cNvSpPr txBox="1"/>
            <p:nvPr/>
          </p:nvSpPr>
          <p:spPr>
            <a:xfrm>
              <a:off x="1068120" y="8450883"/>
              <a:ext cx="5655513"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0" dirty="0" smtClean="0">
                  <a:latin typeface="Times New Roman"/>
                  <a:cs typeface="Times New Roman"/>
                </a:rPr>
                <a:t>idos</a:t>
              </a:r>
              <a:r>
                <a:rPr sz="1200" spc="10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0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100" dirty="0" smtClean="0">
                  <a:latin typeface="Times New Roman"/>
                  <a:cs typeface="Times New Roman"/>
                </a:rPr>
                <a:t> </a:t>
              </a:r>
              <a:r>
                <a:rPr sz="1200" spc="9" dirty="0" smtClean="0">
                  <a:latin typeface="Times New Roman"/>
                  <a:cs typeface="Times New Roman"/>
                </a:rPr>
                <a:t>u</a:t>
              </a:r>
              <a:r>
                <a:rPr sz="1200" spc="0" dirty="0" smtClean="0">
                  <a:latin typeface="Times New Roman"/>
                  <a:cs typeface="Times New Roman"/>
                </a:rPr>
                <a:t>na</a:t>
              </a:r>
              <a:r>
                <a:rPr sz="1200" spc="100"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sus</a:t>
              </a:r>
              <a:r>
                <a:rPr sz="1200" spc="119" dirty="0" smtClean="0">
                  <a:latin typeface="Times New Roman"/>
                  <a:cs typeface="Times New Roman"/>
                </a:rPr>
                <a:t> </a:t>
              </a:r>
              <a:r>
                <a:rPr sz="1200" spc="-4" dirty="0" smtClean="0">
                  <a:latin typeface="Times New Roman"/>
                  <a:cs typeface="Times New Roman"/>
                </a:rPr>
                <a:t>á</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s,</a:t>
              </a:r>
              <a:r>
                <a:rPr sz="1200" spc="109"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c</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m</a:t>
              </a:r>
              <a:r>
                <a:rPr sz="1200" spc="9" dirty="0" smtClean="0">
                  <a:latin typeface="Times New Roman"/>
                  <a:cs typeface="Times New Roman"/>
                </a:rPr>
                <a:t>e</a:t>
              </a:r>
              <a:r>
                <a:rPr sz="1200" spc="0" dirty="0" smtClean="0">
                  <a:latin typeface="Times New Roman"/>
                  <a:cs typeface="Times New Roman"/>
                </a:rPr>
                <a:t>nta</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119" dirty="0" smtClean="0">
                  <a:latin typeface="Times New Roman"/>
                  <a:cs typeface="Times New Roman"/>
                </a:rPr>
                <a:t> </a:t>
              </a: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100" dirty="0" smtClean="0">
                  <a:latin typeface="Times New Roman"/>
                  <a:cs typeface="Times New Roman"/>
                </a:rPr>
                <a:t> </a:t>
              </a:r>
              <a:r>
                <a:rPr sz="1200" spc="0" dirty="0" smtClean="0">
                  <a:latin typeface="Times New Roman"/>
                  <a:cs typeface="Times New Roman"/>
                </a:rPr>
                <a:t>los</a:t>
              </a:r>
              <a:r>
                <a:rPr sz="1200" spc="11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ursos</a:t>
              </a:r>
              <a:r>
                <a:rPr sz="1200" spc="114" dirty="0" smtClean="0">
                  <a:latin typeface="Times New Roman"/>
                  <a:cs typeface="Times New Roman"/>
                </a:rPr>
                <a:t> </a:t>
              </a:r>
              <a:r>
                <a:rPr sz="1200" spc="0" dirty="0" smtClean="0">
                  <a:latin typeface="Times New Roman"/>
                  <a:cs typeface="Times New Roman"/>
                </a:rPr>
                <a:t>no</a:t>
              </a:r>
              <a:r>
                <a:rPr sz="1200" spc="10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n</a:t>
              </a:r>
              <a:endParaRPr sz="1200">
                <a:latin typeface="Times New Roman"/>
                <a:cs typeface="Times New Roman"/>
              </a:endParaRPr>
            </a:p>
          </p:txBody>
        </p:sp>
        <p:sp>
          <p:nvSpPr>
            <p:cNvPr id="26" name="object 2"/>
            <p:cNvSpPr txBox="1"/>
            <p:nvPr/>
          </p:nvSpPr>
          <p:spPr>
            <a:xfrm>
              <a:off x="1068120" y="8801403"/>
              <a:ext cx="565795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man</a:t>
              </a:r>
              <a:r>
                <a:rPr sz="1200" spc="-4" dirty="0" smtClean="0">
                  <a:latin typeface="Times New Roman"/>
                  <a:cs typeface="Times New Roman"/>
                </a:rPr>
                <a:t>e</a:t>
              </a:r>
              <a:r>
                <a:rPr sz="1200" spc="0" dirty="0" smtClean="0">
                  <a:latin typeface="Times New Roman"/>
                  <a:cs typeface="Times New Roman"/>
                </a:rPr>
                <a:t>jados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 </a:t>
              </a:r>
              <a:r>
                <a:rPr sz="1200" spc="69" dirty="0" smtClean="0">
                  <a:latin typeface="Times New Roman"/>
                  <a:cs typeface="Times New Roman"/>
                </a:rPr>
                <a:t> </a:t>
              </a:r>
              <a:r>
                <a:rPr sz="1200" spc="0" dirty="0" smtClean="0">
                  <a:latin typeface="Times New Roman"/>
                  <a:cs typeface="Times New Roman"/>
                </a:rPr>
                <a:t>y </a:t>
              </a:r>
              <a:r>
                <a:rPr sz="1200" spc="25"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 </a:t>
              </a:r>
              <a:r>
                <a:rPr sz="1200" spc="54"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0" dirty="0" smtClean="0">
                  <a:latin typeface="Times New Roman"/>
                  <a:cs typeface="Times New Roman"/>
                </a:rPr>
                <a:t>objetivos </a:t>
              </a:r>
              <a:r>
                <a:rPr sz="1200" spc="50" dirty="0" smtClean="0">
                  <a:latin typeface="Times New Roman"/>
                  <a:cs typeface="Times New Roman"/>
                </a:rPr>
                <a:t> </a:t>
              </a:r>
              <a:r>
                <a:rPr sz="1200" spc="0" dirty="0" smtClean="0">
                  <a:latin typeface="Times New Roman"/>
                  <a:cs typeface="Times New Roman"/>
                </a:rPr>
                <a:t>plant</a:t>
              </a:r>
              <a:r>
                <a:rPr sz="1200" spc="-4" dirty="0" smtClean="0">
                  <a:latin typeface="Times New Roman"/>
                  <a:cs typeface="Times New Roman"/>
                </a:rPr>
                <a:t>ea</a:t>
              </a:r>
              <a:r>
                <a:rPr sz="1200" spc="0" dirty="0" smtClean="0">
                  <a:latin typeface="Times New Roman"/>
                  <a:cs typeface="Times New Roman"/>
                </a:rPr>
                <a:t>dos </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 </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 </a:t>
              </a:r>
              <a:r>
                <a:rPr sz="1200" spc="59"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grpSp>
    </p:spTree>
    <p:extLst>
      <p:ext uri="{BB962C8B-B14F-4D97-AF65-F5344CB8AC3E}">
        <p14:creationId xmlns:p14="http://schemas.microsoft.com/office/powerpoint/2010/main" val="2064710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2191200" y="1062999"/>
            <a:ext cx="5661584" cy="7387336"/>
            <a:chOff x="1068120" y="901241"/>
            <a:chExt cx="5661584" cy="7387336"/>
          </a:xfrm>
        </p:grpSpPr>
        <p:sp>
          <p:nvSpPr>
            <p:cNvPr id="20" name="object 18"/>
            <p:cNvSpPr txBox="1"/>
            <p:nvPr/>
          </p:nvSpPr>
          <p:spPr>
            <a:xfrm>
              <a:off x="1068120" y="901241"/>
              <a:ext cx="565546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30" dirty="0" smtClean="0">
                  <a:latin typeface="Times New Roman"/>
                  <a:cs typeface="Times New Roman"/>
                </a:rPr>
                <a:t> </a:t>
              </a:r>
              <a:r>
                <a:rPr sz="1200" spc="0" dirty="0" smtClean="0">
                  <a:latin typeface="Times New Roman"/>
                  <a:cs typeface="Times New Roman"/>
                </a:rPr>
                <a:t>y</a:t>
              </a:r>
              <a:r>
                <a:rPr sz="1200" spc="190"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15" dirty="0" smtClean="0">
                  <a:latin typeface="Times New Roman"/>
                  <a:cs typeface="Times New Roman"/>
                </a:rPr>
                <a:t> </a:t>
              </a:r>
              <a:r>
                <a:rPr sz="1200" spc="0" dirty="0" smtClean="0">
                  <a:latin typeface="Times New Roman"/>
                  <a:cs typeface="Times New Roman"/>
                </a:rPr>
                <a:t>no</a:t>
              </a:r>
              <a:r>
                <a:rPr sz="1200" spc="215" dirty="0" smtClean="0">
                  <a:latin typeface="Times New Roman"/>
                  <a:cs typeface="Times New Roman"/>
                </a:rPr>
                <a:t> </a:t>
              </a:r>
              <a:r>
                <a:rPr sz="1200" spc="0" dirty="0" smtClean="0">
                  <a:latin typeface="Times New Roman"/>
                  <a:cs typeface="Times New Roman"/>
                </a:rPr>
                <a:t>se</a:t>
              </a:r>
              <a:r>
                <a:rPr sz="1200" spc="21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a:t>
              </a:r>
              <a:r>
                <a:rPr sz="1200" spc="215" dirty="0" smtClean="0">
                  <a:latin typeface="Times New Roman"/>
                  <a:cs typeface="Times New Roman"/>
                </a:rPr>
                <a:t> </a:t>
              </a:r>
              <a:r>
                <a:rPr sz="1200" spc="0" dirty="0" smtClean="0">
                  <a:latin typeface="Times New Roman"/>
                  <a:cs typeface="Times New Roman"/>
                </a:rPr>
                <a:t>a</a:t>
              </a:r>
              <a:r>
                <a:rPr sz="1200" spc="210"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15" dirty="0" smtClean="0">
                  <a:latin typeface="Times New Roman"/>
                  <a:cs typeface="Times New Roman"/>
                </a:rPr>
                <a:t> </a:t>
              </a:r>
              <a:r>
                <a:rPr sz="1200" spc="0" dirty="0" smtClean="0">
                  <a:latin typeface="Times New Roman"/>
                  <a:cs typeface="Times New Roman"/>
                </a:rPr>
                <a:t>dis</a:t>
              </a:r>
              <a:r>
                <a:rPr sz="1200" spc="4" dirty="0" smtClean="0">
                  <a:latin typeface="Times New Roman"/>
                  <a:cs typeface="Times New Roman"/>
                </a:rPr>
                <a:t>m</a:t>
              </a:r>
              <a:r>
                <a:rPr sz="1200" spc="0" dirty="0" smtClean="0">
                  <a:latin typeface="Times New Roman"/>
                  <a:cs typeface="Times New Roman"/>
                </a:rPr>
                <a:t>in</a:t>
              </a:r>
              <a:r>
                <a:rPr sz="1200" spc="14" dirty="0" smtClean="0">
                  <a:latin typeface="Times New Roman"/>
                  <a:cs typeface="Times New Roman"/>
                </a:rPr>
                <a:t>u</a:t>
              </a:r>
              <a:r>
                <a:rPr sz="1200" spc="-25" dirty="0" smtClean="0">
                  <a:latin typeface="Times New Roman"/>
                  <a:cs typeface="Times New Roman"/>
                </a:rPr>
                <a:t>y</a:t>
              </a:r>
              <a:r>
                <a:rPr sz="1200" spc="-4" dirty="0" smtClean="0">
                  <a:latin typeface="Times New Roman"/>
                  <a:cs typeface="Times New Roman"/>
                </a:rPr>
                <a:t>e</a:t>
              </a:r>
              <a:r>
                <a:rPr sz="1200" spc="0" dirty="0" smtClean="0">
                  <a:latin typeface="Times New Roman"/>
                  <a:cs typeface="Times New Roman"/>
                </a:rPr>
                <a:t>ndo</a:t>
              </a:r>
              <a:r>
                <a:rPr sz="1200" spc="215" dirty="0" smtClean="0">
                  <a:latin typeface="Times New Roman"/>
                  <a:cs typeface="Times New Roman"/>
                </a:rPr>
                <a:t> </a:t>
              </a:r>
              <a:r>
                <a:rPr sz="1200" spc="0" dirty="0" smtClean="0">
                  <a:latin typeface="Times New Roman"/>
                  <a:cs typeface="Times New Roman"/>
                </a:rPr>
                <a:t>su</a:t>
              </a:r>
              <a:r>
                <a:rPr sz="1200" spc="215"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25" dirty="0" smtClean="0">
                  <a:latin typeface="Times New Roman"/>
                  <a:cs typeface="Times New Roman"/>
                </a:rPr>
                <a:t>y</a:t>
              </a:r>
              <a:r>
                <a:rPr sz="1200" spc="4" dirty="0" smtClean="0">
                  <a:latin typeface="Times New Roman"/>
                  <a:cs typeface="Times New Roman"/>
                </a:rPr>
                <a:t>e</a:t>
              </a:r>
              <a:r>
                <a:rPr sz="1200" spc="-4" dirty="0" smtClean="0">
                  <a:latin typeface="Times New Roman"/>
                  <a:cs typeface="Times New Roman"/>
                </a:rPr>
                <a:t>cc</a:t>
              </a:r>
              <a:r>
                <a:rPr sz="1200" spc="0" dirty="0" smtClean="0">
                  <a:latin typeface="Times New Roman"/>
                  <a:cs typeface="Times New Roman"/>
                </a:rPr>
                <a:t>ión</a:t>
              </a:r>
              <a:r>
                <a:rPr sz="1200" spc="215" dirty="0" smtClean="0">
                  <a:latin typeface="Times New Roman"/>
                  <a:cs typeface="Times New Roman"/>
                </a:rPr>
                <a:t> </a:t>
              </a:r>
              <a:r>
                <a:rPr sz="1200" spc="0" dirty="0" smtClean="0">
                  <a:latin typeface="Times New Roman"/>
                  <a:cs typeface="Times New Roman"/>
                </a:rPr>
                <a:t>de</a:t>
              </a:r>
              <a:endParaRPr sz="1200" dirty="0">
                <a:latin typeface="Times New Roman"/>
                <a:cs typeface="Times New Roman"/>
              </a:endParaRPr>
            </a:p>
          </p:txBody>
        </p:sp>
        <p:sp>
          <p:nvSpPr>
            <p:cNvPr id="21" name="object 17"/>
            <p:cNvSpPr txBox="1"/>
            <p:nvPr/>
          </p:nvSpPr>
          <p:spPr>
            <a:xfrm>
              <a:off x="1068120" y="1251761"/>
              <a:ext cx="204088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crec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d</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0" dirty="0" smtClean="0">
                  <a:latin typeface="Times New Roman"/>
                  <a:cs typeface="Times New Roman"/>
                </a:rPr>
                <a:t>o de</a:t>
              </a:r>
              <a:r>
                <a:rPr sz="1200" spc="-4" dirty="0" smtClean="0">
                  <a:latin typeface="Times New Roman"/>
                  <a:cs typeface="Times New Roman"/>
                </a:rPr>
                <a:t> </a:t>
              </a:r>
              <a:r>
                <a:rPr sz="1200" spc="0" dirty="0" smtClean="0">
                  <a:latin typeface="Times New Roman"/>
                  <a:cs typeface="Times New Roman"/>
                </a:rPr>
                <a:t>la</a:t>
              </a:r>
              <a:r>
                <a:rPr sz="1200" spc="9"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22" name="object 16"/>
            <p:cNvSpPr txBox="1"/>
            <p:nvPr/>
          </p:nvSpPr>
          <p:spPr>
            <a:xfrm>
              <a:off x="1068120" y="1783637"/>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3" name="object 15"/>
            <p:cNvSpPr txBox="1"/>
            <p:nvPr/>
          </p:nvSpPr>
          <p:spPr>
            <a:xfrm>
              <a:off x="1068120" y="2312465"/>
              <a:ext cx="226090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a:t>
              </a:r>
              <a:r>
                <a:rPr sz="1200" b="1" spc="14" dirty="0" smtClean="0">
                  <a:latin typeface="Times New Roman"/>
                  <a:cs typeface="Times New Roman"/>
                </a:rPr>
                <a:t>d</a:t>
              </a:r>
              <a:r>
                <a:rPr sz="1200" b="1" spc="-1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24" name="object 14"/>
            <p:cNvSpPr txBox="1"/>
            <p:nvPr/>
          </p:nvSpPr>
          <p:spPr>
            <a:xfrm>
              <a:off x="1296670" y="2837102"/>
              <a:ext cx="5427370"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unto</a:t>
              </a:r>
              <a:r>
                <a:rPr sz="1200" spc="1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1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10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144" dirty="0" smtClean="0">
                  <a:latin typeface="Times New Roman"/>
                  <a:cs typeface="Times New Roman"/>
                </a:rPr>
                <a:t> </a:t>
              </a:r>
              <a:r>
                <a:rPr sz="1200" spc="0" dirty="0" smtClean="0">
                  <a:latin typeface="Times New Roman"/>
                  <a:cs typeface="Times New Roman"/>
                </a:rPr>
                <a:t>y</a:t>
              </a:r>
              <a:r>
                <a:rPr sz="1200" spc="94"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ón</a:t>
              </a:r>
              <a:r>
                <a:rPr sz="1200" spc="119"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omprom</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rá</a:t>
              </a:r>
              <a:r>
                <a:rPr sz="1200" spc="119" dirty="0" smtClean="0">
                  <a:latin typeface="Times New Roman"/>
                  <a:cs typeface="Times New Roman"/>
                </a:rPr>
                <a:t> </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man</a:t>
              </a:r>
              <a:r>
                <a:rPr sz="1200" spc="-4" dirty="0" smtClean="0">
                  <a:latin typeface="Times New Roman"/>
                  <a:cs typeface="Times New Roman"/>
                </a:rPr>
                <a:t>e</a:t>
              </a:r>
              <a:r>
                <a:rPr sz="1200" spc="0" dirty="0" smtClean="0">
                  <a:latin typeface="Times New Roman"/>
                  <a:cs typeface="Times New Roman"/>
                </a:rPr>
                <a:t>jar</a:t>
              </a:r>
              <a:r>
                <a:rPr sz="1200" spc="134" dirty="0" smtClean="0">
                  <a:latin typeface="Times New Roman"/>
                  <a:cs typeface="Times New Roman"/>
                </a:rPr>
                <a:t> </a:t>
              </a:r>
              <a:r>
                <a:rPr sz="1200" spc="0" dirty="0" smtClean="0">
                  <a:latin typeface="Times New Roman"/>
                  <a:cs typeface="Times New Roman"/>
                </a:rPr>
                <a:t>y</a:t>
              </a:r>
              <a:r>
                <a:rPr sz="1200" spc="10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r</a:t>
              </a:r>
              <a:endParaRPr sz="1200" dirty="0">
                <a:latin typeface="Times New Roman"/>
                <a:cs typeface="Times New Roman"/>
              </a:endParaRPr>
            </a:p>
          </p:txBody>
        </p:sp>
        <p:sp>
          <p:nvSpPr>
            <p:cNvPr id="25" name="object 13"/>
            <p:cNvSpPr txBox="1"/>
            <p:nvPr/>
          </p:nvSpPr>
          <p:spPr>
            <a:xfrm>
              <a:off x="1068120" y="3187622"/>
              <a:ext cx="565622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las</a:t>
              </a:r>
              <a:r>
                <a:rPr sz="1200" spc="139" dirty="0" smtClean="0">
                  <a:latin typeface="Times New Roman"/>
                  <a:cs typeface="Times New Roman"/>
                </a:rPr>
                <a:t> </a:t>
              </a:r>
              <a:r>
                <a:rPr sz="1200" spc="0" dirty="0" smtClean="0">
                  <a:latin typeface="Times New Roman"/>
                  <a:cs typeface="Times New Roman"/>
                </a:rPr>
                <a:t>pol</a:t>
              </a:r>
              <a:r>
                <a:rPr sz="1200" spc="4" dirty="0" smtClean="0">
                  <a:latin typeface="Times New Roman"/>
                  <a:cs typeface="Times New Roman"/>
                </a:rPr>
                <a:t>í</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a:t>
              </a:r>
              <a:r>
                <a:rPr sz="1200" spc="-9" dirty="0" smtClean="0">
                  <a:latin typeface="Times New Roman"/>
                  <a:cs typeface="Times New Roman"/>
                </a:rPr>
                <a:t>a</a:t>
              </a:r>
              <a:r>
                <a:rPr sz="1200" spc="0" dirty="0" smtClean="0">
                  <a:latin typeface="Times New Roman"/>
                  <a:cs typeface="Times New Roman"/>
                </a:rPr>
                <a:t>s</a:t>
              </a:r>
              <a:r>
                <a:rPr sz="1200" spc="170" dirty="0" smtClean="0">
                  <a:latin typeface="Times New Roman"/>
                  <a:cs typeface="Times New Roman"/>
                </a:rPr>
                <a:t> </a:t>
              </a:r>
              <a:r>
                <a:rPr sz="1200" spc="0" dirty="0" smtClean="0">
                  <a:latin typeface="Times New Roman"/>
                  <a:cs typeface="Times New Roman"/>
                </a:rPr>
                <a:t>y</a:t>
              </a:r>
              <a:r>
                <a:rPr sz="1200" spc="129"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0" dirty="0" smtClean="0">
                  <a:latin typeface="Times New Roman"/>
                  <a:cs typeface="Times New Roman"/>
                </a:rPr>
                <a:t>les</a:t>
              </a:r>
              <a:r>
                <a:rPr sz="1200" spc="1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13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39" dirty="0" smtClean="0">
                  <a:latin typeface="Times New Roman"/>
                  <a:cs typeface="Times New Roman"/>
                </a:rPr>
                <a:t> </a:t>
              </a:r>
              <a:r>
                <a:rPr sz="1200" spc="0" dirty="0" smtClean="0">
                  <a:latin typeface="Times New Roman"/>
                  <a:cs typeface="Times New Roman"/>
                </a:rPr>
                <a:t>sus</a:t>
              </a:r>
              <a:r>
                <a:rPr sz="1200" spc="155" dirty="0" smtClean="0">
                  <a:latin typeface="Times New Roman"/>
                  <a:cs typeface="Times New Roman"/>
                </a:rPr>
                <a:t> </a:t>
              </a:r>
              <a:r>
                <a:rPr sz="1200" spc="-4" dirty="0" smtClean="0">
                  <a:latin typeface="Times New Roman"/>
                  <a:cs typeface="Times New Roman"/>
                </a:rPr>
                <a:t>á</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s,</a:t>
              </a:r>
              <a:r>
                <a:rPr sz="1200" spc="155"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ac</a:t>
              </a:r>
              <a:r>
                <a:rPr sz="1200" spc="0" dirty="0" smtClean="0">
                  <a:latin typeface="Times New Roman"/>
                  <a:cs typeface="Times New Roman"/>
                </a:rPr>
                <a:t>iéndo</a:t>
              </a:r>
              <a:r>
                <a:rPr sz="1200" spc="9"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1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a:t>
              </a:r>
              <a:r>
                <a:rPr sz="1200" spc="14" dirty="0" smtClean="0">
                  <a:latin typeface="Times New Roman"/>
                  <a:cs typeface="Times New Roman"/>
                </a:rPr>
                <a:t>p</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r</a:t>
              </a:r>
              <a:r>
                <a:rPr sz="1200" spc="139" dirty="0" smtClean="0">
                  <a:latin typeface="Times New Roman"/>
                  <a:cs typeface="Times New Roman"/>
                </a:rPr>
                <a:t> </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14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39" dirty="0" smtClean="0">
                  <a:latin typeface="Times New Roman"/>
                  <a:cs typeface="Times New Roman"/>
                </a:rPr>
                <a:t> </a:t>
              </a:r>
              <a:r>
                <a:rPr sz="1200" spc="0" dirty="0" smtClean="0">
                  <a:latin typeface="Times New Roman"/>
                  <a:cs typeface="Times New Roman"/>
                </a:rPr>
                <a:t>un</a:t>
              </a:r>
              <a:endParaRPr sz="1200">
                <a:latin typeface="Times New Roman"/>
                <a:cs typeface="Times New Roman"/>
              </a:endParaRPr>
            </a:p>
          </p:txBody>
        </p:sp>
        <p:sp>
          <p:nvSpPr>
            <p:cNvPr id="26" name="object 12"/>
            <p:cNvSpPr txBox="1"/>
            <p:nvPr/>
          </p:nvSpPr>
          <p:spPr>
            <a:xfrm>
              <a:off x="1068120" y="3538142"/>
              <a:ext cx="307660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plan  de</a:t>
              </a:r>
              <a:r>
                <a:rPr sz="1200" spc="-4" dirty="0" smtClean="0">
                  <a:latin typeface="Times New Roman"/>
                  <a:cs typeface="Times New Roman"/>
                </a:rPr>
                <a:t> c</a:t>
              </a:r>
              <a:r>
                <a:rPr sz="1200" spc="0" dirty="0" smtClean="0">
                  <a:latin typeface="Times New Roman"/>
                  <a:cs typeface="Times New Roman"/>
                </a:rPr>
                <a:t>omun</a:t>
              </a:r>
              <a:r>
                <a:rPr sz="1200" spc="4" dirty="0" smtClean="0">
                  <a:latin typeface="Times New Roman"/>
                  <a:cs typeface="Times New Roman"/>
                </a:rPr>
                <a:t>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 al 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27" name="object 11"/>
            <p:cNvSpPr txBox="1"/>
            <p:nvPr/>
          </p:nvSpPr>
          <p:spPr>
            <a:xfrm>
              <a:off x="2208022" y="4070018"/>
              <a:ext cx="3379342"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alta de</a:t>
              </a:r>
              <a:r>
                <a:rPr sz="1200" b="1" spc="-4" dirty="0" smtClean="0">
                  <a:latin typeface="Times New Roman"/>
                  <a:cs typeface="Times New Roman"/>
                </a:rPr>
                <a:t> </a:t>
              </a:r>
              <a:r>
                <a:rPr sz="1200" b="1" spc="9" dirty="0" smtClean="0">
                  <a:latin typeface="Times New Roman"/>
                  <a:cs typeface="Times New Roman"/>
                </a:rPr>
                <a:t>s</a:t>
              </a:r>
              <a:r>
                <a:rPr sz="1200" b="1" spc="-4" dirty="0" smtClean="0">
                  <a:latin typeface="Times New Roman"/>
                  <a:cs typeface="Times New Roman"/>
                </a:rPr>
                <a:t>e</a:t>
              </a:r>
              <a:r>
                <a:rPr sz="1200" b="1" spc="0" dirty="0" smtClean="0">
                  <a:latin typeface="Times New Roman"/>
                  <a:cs typeface="Times New Roman"/>
                </a:rPr>
                <a:t>g</a:t>
              </a:r>
              <a:r>
                <a:rPr sz="1200" b="1" spc="4" dirty="0" smtClean="0">
                  <a:latin typeface="Times New Roman"/>
                  <a:cs typeface="Times New Roman"/>
                </a:rPr>
                <a:t>u</a:t>
              </a:r>
              <a:r>
                <a:rPr sz="1200" b="1" spc="0"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ien</a:t>
              </a:r>
              <a:r>
                <a:rPr sz="1200" b="1" spc="4" dirty="0" smtClean="0">
                  <a:latin typeface="Times New Roman"/>
                  <a:cs typeface="Times New Roman"/>
                </a:rPr>
                <a:t>t</a:t>
              </a:r>
              <a:r>
                <a:rPr sz="1200" b="1" spc="0" dirty="0" smtClean="0">
                  <a:latin typeface="Times New Roman"/>
                  <a:cs typeface="Times New Roman"/>
                </a:rPr>
                <a:t>o</a:t>
              </a:r>
              <a:r>
                <a:rPr sz="1200" b="1" spc="9" dirty="0" smtClean="0">
                  <a:latin typeface="Times New Roman"/>
                  <a:cs typeface="Times New Roman"/>
                </a:rPr>
                <a:t> </a:t>
              </a:r>
              <a:r>
                <a:rPr sz="1200" b="1" spc="-4" dirty="0" smtClean="0">
                  <a:latin typeface="Times New Roman"/>
                  <a:cs typeface="Times New Roman"/>
                </a:rPr>
                <a:t>e</a:t>
              </a:r>
              <a:r>
                <a:rPr sz="1200" b="1" spc="0" dirty="0" smtClean="0">
                  <a:latin typeface="Times New Roman"/>
                  <a:cs typeface="Times New Roman"/>
                </a:rPr>
                <a:t>n</a:t>
              </a:r>
              <a:r>
                <a:rPr sz="1200" b="1" spc="4" dirty="0" smtClean="0">
                  <a:latin typeface="Times New Roman"/>
                  <a:cs typeface="Times New Roman"/>
                </a:rPr>
                <a:t> </a:t>
              </a:r>
              <a:r>
                <a:rPr sz="1200" b="1" spc="-4" dirty="0" smtClean="0">
                  <a:latin typeface="Times New Roman"/>
                  <a:cs typeface="Times New Roman"/>
                </a:rPr>
                <a:t>e</a:t>
              </a:r>
              <a:r>
                <a:rPr sz="1200" b="1" spc="0" dirty="0" smtClean="0">
                  <a:latin typeface="Times New Roman"/>
                  <a:cs typeface="Times New Roman"/>
                </a:rPr>
                <a:t>l cu</a:t>
              </a:r>
              <a:r>
                <a:rPr sz="1200" b="1" spc="-14" dirty="0" smtClean="0">
                  <a:latin typeface="Times New Roman"/>
                  <a:cs typeface="Times New Roman"/>
                </a:rPr>
                <a:t>m</a:t>
              </a:r>
              <a:r>
                <a:rPr sz="1200" b="1" spc="4" dirty="0" smtClean="0">
                  <a:latin typeface="Times New Roman"/>
                  <a:cs typeface="Times New Roman"/>
                </a:rPr>
                <a:t>p</a:t>
              </a:r>
              <a:r>
                <a:rPr sz="1200" b="1" spc="0" dirty="0" smtClean="0">
                  <a:latin typeface="Times New Roman"/>
                  <a:cs typeface="Times New Roman"/>
                </a:rPr>
                <a:t>l</a:t>
              </a:r>
              <a:r>
                <a:rPr sz="1200" b="1" spc="14" dirty="0" smtClean="0">
                  <a:latin typeface="Times New Roman"/>
                  <a:cs typeface="Times New Roman"/>
                </a:rPr>
                <a:t>i</a:t>
              </a:r>
              <a:r>
                <a:rPr sz="1200" b="1" spc="-14" dirty="0" smtClean="0">
                  <a:latin typeface="Times New Roman"/>
                  <a:cs typeface="Times New Roman"/>
                </a:rPr>
                <a:t>m</a:t>
              </a:r>
              <a:r>
                <a:rPr sz="1200" b="1" spc="0" dirty="0" smtClean="0">
                  <a:latin typeface="Times New Roman"/>
                  <a:cs typeface="Times New Roman"/>
                </a:rPr>
                <a:t>iento de</a:t>
              </a:r>
              <a:r>
                <a:rPr sz="1200" b="1" spc="-4" dirty="0" smtClean="0">
                  <a:latin typeface="Times New Roman"/>
                  <a:cs typeface="Times New Roman"/>
                </a:rPr>
                <a:t> </a:t>
              </a:r>
              <a:r>
                <a:rPr sz="1200" b="1" spc="4" dirty="0" smtClean="0">
                  <a:latin typeface="Times New Roman"/>
                  <a:cs typeface="Times New Roman"/>
                </a:rPr>
                <a:t>t</a:t>
              </a:r>
              <a:r>
                <a:rPr sz="1200" b="1" spc="-4" dirty="0" smtClean="0">
                  <a:latin typeface="Times New Roman"/>
                  <a:cs typeface="Times New Roman"/>
                </a:rPr>
                <a:t>r</a:t>
              </a:r>
              <a:r>
                <a:rPr sz="1200" b="1" spc="9" dirty="0" smtClean="0">
                  <a:latin typeface="Times New Roman"/>
                  <a:cs typeface="Times New Roman"/>
                </a:rPr>
                <a:t>a</a:t>
              </a:r>
              <a:r>
                <a:rPr sz="1200" b="1" spc="4" dirty="0" smtClean="0">
                  <a:latin typeface="Times New Roman"/>
                  <a:cs typeface="Times New Roman"/>
                </a:rPr>
                <a:t>b</a:t>
              </a:r>
              <a:r>
                <a:rPr sz="1200" b="1" spc="0" dirty="0" smtClean="0">
                  <a:latin typeface="Times New Roman"/>
                  <a:cs typeface="Times New Roman"/>
                </a:rPr>
                <a:t>ajo</a:t>
              </a:r>
              <a:endParaRPr sz="1200">
                <a:latin typeface="Times New Roman"/>
                <a:cs typeface="Times New Roman"/>
              </a:endParaRPr>
            </a:p>
          </p:txBody>
        </p:sp>
        <p:sp>
          <p:nvSpPr>
            <p:cNvPr id="28" name="object 10"/>
            <p:cNvSpPr txBox="1"/>
            <p:nvPr/>
          </p:nvSpPr>
          <p:spPr>
            <a:xfrm>
              <a:off x="1068120" y="4599100"/>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9" name="object 9"/>
            <p:cNvSpPr txBox="1"/>
            <p:nvPr/>
          </p:nvSpPr>
          <p:spPr>
            <a:xfrm>
              <a:off x="1260094" y="5123356"/>
              <a:ext cx="5469610"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39"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0" dirty="0" smtClean="0">
                  <a:latin typeface="Times New Roman"/>
                  <a:cs typeface="Times New Roman"/>
                </a:rPr>
                <a:t>sup</a:t>
              </a:r>
              <a:r>
                <a:rPr sz="1200" spc="4" dirty="0" smtClean="0">
                  <a:latin typeface="Times New Roman"/>
                  <a:cs typeface="Times New Roman"/>
                </a:rPr>
                <a:t>e</a:t>
              </a:r>
              <a:r>
                <a:rPr sz="1200" spc="0" dirty="0" smtClean="0">
                  <a:latin typeface="Times New Roman"/>
                  <a:cs typeface="Times New Roman"/>
                </a:rPr>
                <a:t>rvisión</a:t>
              </a:r>
              <a:r>
                <a:rPr sz="1200" spc="5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ui</a:t>
              </a:r>
              <a:r>
                <a:rPr sz="1200" spc="4" dirty="0" smtClean="0">
                  <a:latin typeface="Times New Roman"/>
                  <a:cs typeface="Times New Roman"/>
                </a:rPr>
                <a:t>m</a:t>
              </a:r>
              <a:r>
                <a:rPr sz="1200" spc="0" dirty="0" smtClean="0">
                  <a:latin typeface="Times New Roman"/>
                  <a:cs typeface="Times New Roman"/>
                </a:rPr>
                <a:t>iento</a:t>
              </a:r>
              <a:r>
                <a:rPr sz="1200" spc="44"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sul</a:t>
              </a:r>
              <a:r>
                <a:rPr sz="1200" spc="14" dirty="0" smtClean="0">
                  <a:latin typeface="Times New Roman"/>
                  <a:cs typeface="Times New Roman"/>
                </a:rPr>
                <a:t>t</a:t>
              </a:r>
              <a:r>
                <a:rPr sz="1200" spc="-4" dirty="0" smtClean="0">
                  <a:latin typeface="Times New Roman"/>
                  <a:cs typeface="Times New Roman"/>
                </a:rPr>
                <a:t>a</a:t>
              </a:r>
              <a:r>
                <a:rPr sz="1200" spc="19" dirty="0" smtClean="0">
                  <a:latin typeface="Times New Roman"/>
                  <a:cs typeface="Times New Roman"/>
                </a:rPr>
                <a:t>d</a:t>
              </a:r>
              <a:r>
                <a:rPr sz="1200" spc="0" dirty="0" smtClean="0">
                  <a:latin typeface="Times New Roman"/>
                  <a:cs typeface="Times New Roman"/>
                </a:rPr>
                <a:t>os</a:t>
              </a:r>
              <a:r>
                <a:rPr sz="1200" spc="50" dirty="0" smtClean="0">
                  <a:latin typeface="Times New Roman"/>
                  <a:cs typeface="Times New Roman"/>
                </a:rPr>
                <a:t> </a:t>
              </a:r>
              <a:r>
                <a:rPr sz="1200" spc="0" dirty="0" smtClean="0">
                  <a:latin typeface="Times New Roman"/>
                  <a:cs typeface="Times New Roman"/>
                </a:rPr>
                <a:t>por</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rte</a:t>
              </a:r>
              <a:r>
                <a:rPr sz="1200" spc="3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50"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3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39"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30" name="object 8"/>
            <p:cNvSpPr txBox="1"/>
            <p:nvPr/>
          </p:nvSpPr>
          <p:spPr>
            <a:xfrm>
              <a:off x="1068120" y="5473876"/>
              <a:ext cx="5659323"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a:t>
              </a:r>
              <a:r>
                <a:rPr sz="1200" spc="15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ca</a:t>
              </a:r>
              <a:r>
                <a:rPr sz="1200" spc="0" dirty="0" smtClean="0">
                  <a:latin typeface="Times New Roman"/>
                  <a:cs typeface="Times New Roman"/>
                </a:rPr>
                <a:t>siona</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70" dirty="0" smtClean="0">
                  <a:latin typeface="Times New Roman"/>
                  <a:cs typeface="Times New Roman"/>
                </a:rPr>
                <a:t> </a:t>
              </a:r>
              <a:r>
                <a:rPr sz="1200" spc="0" dirty="0" smtClean="0">
                  <a:latin typeface="Times New Roman"/>
                  <a:cs typeface="Times New Roman"/>
                </a:rPr>
                <a:t>incumpl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155"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o</a:t>
              </a:r>
              <a:r>
                <a:rPr sz="1200" spc="-9" dirty="0" smtClean="0">
                  <a:latin typeface="Times New Roman"/>
                  <a:cs typeface="Times New Roman"/>
                </a:rPr>
                <a:t>b</a:t>
              </a:r>
              <a:r>
                <a:rPr sz="1200" spc="0" dirty="0" smtClean="0">
                  <a:latin typeface="Times New Roman"/>
                  <a:cs typeface="Times New Roman"/>
                </a:rPr>
                <a:t>jetivos</a:t>
              </a:r>
              <a:r>
                <a:rPr sz="1200" spc="170" dirty="0" smtClean="0">
                  <a:latin typeface="Times New Roman"/>
                  <a:cs typeface="Times New Roman"/>
                </a:rPr>
                <a:t> </a:t>
              </a:r>
              <a:r>
                <a:rPr sz="1200" spc="0" dirty="0" smtClean="0">
                  <a:latin typeface="Times New Roman"/>
                  <a:cs typeface="Times New Roman"/>
                </a:rPr>
                <a:t>y</a:t>
              </a:r>
              <a:r>
                <a:rPr sz="1200" spc="119" dirty="0" smtClean="0">
                  <a:latin typeface="Times New Roman"/>
                  <a:cs typeface="Times New Roman"/>
                </a:rPr>
                <a:t> </a:t>
              </a:r>
              <a:r>
                <a:rPr sz="1200" spc="0" dirty="0" smtClean="0">
                  <a:latin typeface="Times New Roman"/>
                  <a:cs typeface="Times New Roman"/>
                </a:rPr>
                <a:t>no</a:t>
              </a:r>
              <a:r>
                <a:rPr sz="1200" spc="155" dirty="0" smtClean="0">
                  <a:latin typeface="Times New Roman"/>
                  <a:cs typeface="Times New Roman"/>
                </a:rPr>
                <a:t> </a:t>
              </a:r>
              <a:r>
                <a:rPr sz="1200" spc="0" dirty="0" smtClean="0">
                  <a:latin typeface="Times New Roman"/>
                  <a:cs typeface="Times New Roman"/>
                </a:rPr>
                <a:t>se</a:t>
              </a:r>
              <a:r>
                <a:rPr sz="1200" spc="150" dirty="0" smtClean="0">
                  <a:latin typeface="Times New Roman"/>
                  <a:cs typeface="Times New Roman"/>
                </a:rPr>
                <a:t> </a:t>
              </a:r>
              <a:r>
                <a:rPr sz="1200" spc="0" dirty="0" smtClean="0">
                  <a:latin typeface="Times New Roman"/>
                  <a:cs typeface="Times New Roman"/>
                </a:rPr>
                <a:t>solucion</a:t>
              </a:r>
              <a:r>
                <a:rPr sz="1200" spc="-4" dirty="0" smtClean="0">
                  <a:latin typeface="Times New Roman"/>
                  <a:cs typeface="Times New Roman"/>
                </a:rPr>
                <a:t>a</a:t>
              </a:r>
              <a:r>
                <a:rPr sz="1200" spc="0" dirty="0" smtClean="0">
                  <a:latin typeface="Times New Roman"/>
                  <a:cs typeface="Times New Roman"/>
                </a:rPr>
                <a:t>n</a:t>
              </a:r>
              <a:r>
                <a:rPr sz="1200" spc="155" dirty="0" smtClean="0">
                  <a:latin typeface="Times New Roman"/>
                  <a:cs typeface="Times New Roman"/>
                </a:rPr>
                <a:t> </a:t>
              </a:r>
              <a:r>
                <a:rPr sz="1200" spc="0" dirty="0" smtClean="0">
                  <a:latin typeface="Times New Roman"/>
                  <a:cs typeface="Times New Roman"/>
                </a:rPr>
                <a:t>los</a:t>
              </a:r>
              <a:r>
                <a:rPr sz="1200" spc="160" dirty="0" smtClean="0">
                  <a:latin typeface="Times New Roman"/>
                  <a:cs typeface="Times New Roman"/>
                </a:rPr>
                <a:t> </a:t>
              </a:r>
              <a:r>
                <a:rPr sz="1200" spc="0" dirty="0" smtClean="0">
                  <a:latin typeface="Times New Roman"/>
                  <a:cs typeface="Times New Roman"/>
                </a:rPr>
                <a:t>probl</a:t>
              </a:r>
              <a:r>
                <a:rPr sz="1200" spc="-4" dirty="0" smtClean="0">
                  <a:latin typeface="Times New Roman"/>
                  <a:cs typeface="Times New Roman"/>
                </a:rPr>
                <a:t>e</a:t>
              </a:r>
              <a:r>
                <a:rPr sz="1200" spc="0" dirty="0" smtClean="0">
                  <a:latin typeface="Times New Roman"/>
                  <a:cs typeface="Times New Roman"/>
                </a:rPr>
                <a:t>mas</a:t>
              </a:r>
              <a:r>
                <a:rPr sz="1200" spc="139" dirty="0" smtClean="0">
                  <a:latin typeface="Times New Roman"/>
                  <a:cs typeface="Times New Roman"/>
                </a:rPr>
                <a:t> </a:t>
              </a:r>
              <a:r>
                <a:rPr sz="1200" spc="0" dirty="0" smtClean="0">
                  <a:latin typeface="Times New Roman"/>
                  <a:cs typeface="Times New Roman"/>
                </a:rPr>
                <a:t>e</a:t>
              </a:r>
              <a:endParaRPr sz="1200">
                <a:latin typeface="Times New Roman"/>
                <a:cs typeface="Times New Roman"/>
              </a:endParaRPr>
            </a:p>
          </p:txBody>
        </p:sp>
        <p:sp>
          <p:nvSpPr>
            <p:cNvPr id="31" name="object 7"/>
            <p:cNvSpPr txBox="1"/>
            <p:nvPr/>
          </p:nvSpPr>
          <p:spPr>
            <a:xfrm>
              <a:off x="1068120" y="5824396"/>
              <a:ext cx="525741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inconv</a:t>
              </a:r>
              <a:r>
                <a:rPr sz="1200" spc="-4" dirty="0" smtClean="0">
                  <a:latin typeface="Times New Roman"/>
                  <a:cs typeface="Times New Roman"/>
                </a:rPr>
                <a:t>e</a:t>
              </a:r>
              <a:r>
                <a:rPr sz="1200" spc="0" dirty="0" smtClean="0">
                  <a:latin typeface="Times New Roman"/>
                  <a:cs typeface="Times New Roman"/>
                </a:rPr>
                <a:t>nient</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de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 inc</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ment</a:t>
              </a:r>
              <a:r>
                <a:rPr sz="1200" spc="-4" dirty="0" smtClean="0">
                  <a:latin typeface="Times New Roman"/>
                  <a:cs typeface="Times New Roman"/>
                </a:rPr>
                <a:t>a</a:t>
              </a:r>
              <a:r>
                <a:rPr sz="1200" spc="0" dirty="0" smtClean="0">
                  <a:latin typeface="Times New Roman"/>
                  <a:cs typeface="Times New Roman"/>
                </a:rPr>
                <a:t>n</a:t>
              </a:r>
              <a:r>
                <a:rPr sz="1200" spc="9" dirty="0" smtClean="0">
                  <a:latin typeface="Times New Roman"/>
                  <a:cs typeface="Times New Roman"/>
                </a:rPr>
                <a:t>d</a:t>
              </a:r>
              <a:r>
                <a:rPr sz="1200" spc="0" dirty="0" smtClean="0">
                  <a:latin typeface="Times New Roman"/>
                  <a:cs typeface="Times New Roman"/>
                </a:rPr>
                <a:t>o </a:t>
              </a:r>
              <a:r>
                <a:rPr sz="1200" spc="-4" dirty="0" smtClean="0">
                  <a:latin typeface="Times New Roman"/>
                  <a:cs typeface="Times New Roman"/>
                </a:rPr>
                <a:t>e</a:t>
              </a:r>
              <a:r>
                <a:rPr sz="1200" spc="0" dirty="0" smtClean="0">
                  <a:latin typeface="Times New Roman"/>
                  <a:cs typeface="Times New Roman"/>
                </a:rPr>
                <a:t>l</a:t>
              </a:r>
              <a:r>
                <a:rPr sz="1200" spc="9"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 d</a:t>
              </a:r>
              <a:r>
                <a:rPr sz="1200" spc="-4" dirty="0" smtClean="0">
                  <a:latin typeface="Times New Roman"/>
                  <a:cs typeface="Times New Roman"/>
                </a:rPr>
                <a:t>e</a:t>
              </a:r>
              <a:r>
                <a:rPr sz="1200" spc="0" dirty="0" smtClean="0">
                  <a:latin typeface="Times New Roman"/>
                  <a:cs typeface="Times New Roman"/>
                </a:rPr>
                <a:t>ntro d</a:t>
              </a:r>
              <a:r>
                <a:rPr sz="1200" spc="-4" dirty="0" smtClean="0">
                  <a:latin typeface="Times New Roman"/>
                  <a:cs typeface="Times New Roman"/>
                </a:rPr>
                <a:t>e</a:t>
              </a:r>
              <a:r>
                <a:rPr sz="1200" spc="0" dirty="0" smtClean="0">
                  <a:latin typeface="Times New Roman"/>
                  <a:cs typeface="Times New Roman"/>
                </a:rPr>
                <a:t>l </a:t>
              </a:r>
              <a:r>
                <a:rPr sz="1200" spc="14"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32" name="object 6"/>
            <p:cNvSpPr txBox="1"/>
            <p:nvPr/>
          </p:nvSpPr>
          <p:spPr>
            <a:xfrm>
              <a:off x="1068120" y="6356272"/>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33" name="object 5"/>
            <p:cNvSpPr txBox="1"/>
            <p:nvPr/>
          </p:nvSpPr>
          <p:spPr>
            <a:xfrm>
              <a:off x="1068120" y="6883957"/>
              <a:ext cx="2366899"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R</a:t>
              </a:r>
              <a:r>
                <a:rPr sz="1200" b="1" spc="-4" dirty="0" smtClean="0">
                  <a:latin typeface="Times New Roman"/>
                  <a:cs typeface="Times New Roman"/>
                </a:rPr>
                <a:t>ec</a:t>
              </a:r>
              <a:r>
                <a:rPr sz="1200" b="1" spc="0" dirty="0" smtClean="0">
                  <a:latin typeface="Times New Roman"/>
                  <a:cs typeface="Times New Roman"/>
                </a:rPr>
                <a:t>a</a:t>
              </a:r>
              <a:r>
                <a:rPr sz="1200" b="1" spc="4" dirty="0" smtClean="0">
                  <a:latin typeface="Times New Roman"/>
                  <a:cs typeface="Times New Roman"/>
                </a:rPr>
                <a:t>ud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9"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p:txBody>
        </p:sp>
        <p:sp>
          <p:nvSpPr>
            <p:cNvPr id="34" name="object 4"/>
            <p:cNvSpPr txBox="1"/>
            <p:nvPr/>
          </p:nvSpPr>
          <p:spPr>
            <a:xfrm>
              <a:off x="1258570" y="7409737"/>
              <a:ext cx="546745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rá  las </a:t>
              </a:r>
              <a:r>
                <a:rPr sz="1200" spc="9"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 </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 </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si</a:t>
              </a:r>
              <a:r>
                <a:rPr sz="1200" spc="-9" dirty="0" smtClean="0">
                  <a:latin typeface="Times New Roman"/>
                  <a:cs typeface="Times New Roman"/>
                </a:rPr>
                <a:t>g</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ndo </a:t>
              </a:r>
              <a:r>
                <a:rPr sz="1200" spc="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p</a:t>
              </a:r>
              <a:r>
                <a:rPr sz="1200" spc="0" dirty="0" smtClean="0">
                  <a:latin typeface="Times New Roman"/>
                  <a:cs typeface="Times New Roman"/>
                </a:rPr>
                <a:t>ons</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35" name="object 3"/>
            <p:cNvSpPr txBox="1"/>
            <p:nvPr/>
          </p:nvSpPr>
          <p:spPr>
            <a:xfrm>
              <a:off x="1068120" y="7760257"/>
              <a:ext cx="565861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139" dirty="0" smtClean="0">
                  <a:latin typeface="Times New Roman"/>
                  <a:cs typeface="Times New Roman"/>
                </a:rPr>
                <a:t> </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man</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les</a:t>
              </a:r>
              <a:r>
                <a:rPr sz="1200" spc="13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a:t>
              </a:r>
              <a:r>
                <a:rPr sz="1200" spc="12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up</a:t>
              </a:r>
              <a:r>
                <a:rPr sz="1200" spc="4" dirty="0" smtClean="0">
                  <a:latin typeface="Times New Roman"/>
                  <a:cs typeface="Times New Roman"/>
                </a:rPr>
                <a:t>a</a:t>
              </a:r>
              <a:r>
                <a:rPr sz="1200" spc="0" dirty="0" smtClean="0">
                  <a:latin typeface="Times New Roman"/>
                  <a:cs typeface="Times New Roman"/>
                </a:rPr>
                <a:t>rse</a:t>
              </a:r>
              <a:r>
                <a:rPr sz="1200" spc="1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ui</a:t>
              </a:r>
              <a:r>
                <a:rPr sz="1200" spc="4" dirty="0" smtClean="0">
                  <a:latin typeface="Times New Roman"/>
                  <a:cs typeface="Times New Roman"/>
                </a:rPr>
                <a:t>m</a:t>
              </a:r>
              <a:r>
                <a:rPr sz="1200" spc="0" dirty="0" smtClean="0">
                  <a:latin typeface="Times New Roman"/>
                  <a:cs typeface="Times New Roman"/>
                </a:rPr>
                <a:t>iento</a:t>
              </a:r>
              <a:r>
                <a:rPr sz="1200" spc="129" dirty="0" smtClean="0">
                  <a:latin typeface="Times New Roman"/>
                  <a:cs typeface="Times New Roman"/>
                </a:rPr>
                <a:t> </a:t>
              </a:r>
              <a:r>
                <a:rPr sz="1200" spc="0" dirty="0" smtClean="0">
                  <a:latin typeface="Times New Roman"/>
                  <a:cs typeface="Times New Roman"/>
                </a:rPr>
                <a:t>de</a:t>
              </a:r>
              <a:r>
                <a:rPr sz="1200" spc="134"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pro</a:t>
              </a:r>
              <a:r>
                <a:rPr sz="1200" spc="25"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155" dirty="0" smtClean="0">
                  <a:latin typeface="Times New Roman"/>
                  <a:cs typeface="Times New Roman"/>
                </a:rPr>
                <a:t> </a:t>
              </a:r>
              <a:r>
                <a:rPr sz="1200" spc="0" dirty="0" smtClean="0">
                  <a:latin typeface="Times New Roman"/>
                  <a:cs typeface="Times New Roman"/>
                </a:rPr>
                <a:t>y</a:t>
              </a:r>
              <a:r>
                <a:rPr sz="1200" spc="104" dirty="0" smtClean="0">
                  <a:latin typeface="Times New Roman"/>
                  <a:cs typeface="Times New Roman"/>
                </a:rPr>
                <a:t> </a:t>
              </a:r>
              <a:r>
                <a:rPr sz="1200" spc="0" dirty="0" smtClean="0">
                  <a:latin typeface="Times New Roman"/>
                  <a:cs typeface="Times New Roman"/>
                </a:rPr>
                <a:t>su</a:t>
              </a:r>
              <a:endParaRPr sz="1200">
                <a:latin typeface="Times New Roman"/>
                <a:cs typeface="Times New Roman"/>
              </a:endParaRPr>
            </a:p>
          </p:txBody>
        </p:sp>
        <p:sp>
          <p:nvSpPr>
            <p:cNvPr id="36" name="object 2"/>
            <p:cNvSpPr txBox="1"/>
            <p:nvPr/>
          </p:nvSpPr>
          <p:spPr>
            <a:xfrm>
              <a:off x="1068120" y="8110777"/>
              <a:ext cx="131714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ta sup</a:t>
              </a:r>
              <a:r>
                <a:rPr sz="1200" spc="4" dirty="0" smtClean="0">
                  <a:latin typeface="Times New Roman"/>
                  <a:cs typeface="Times New Roman"/>
                </a:rPr>
                <a:t>e</a:t>
              </a:r>
              <a:r>
                <a:rPr sz="1200" spc="0" dirty="0" smtClean="0">
                  <a:latin typeface="Times New Roman"/>
                  <a:cs typeface="Times New Roman"/>
                </a:rPr>
                <a:t>rvisión.</a:t>
              </a:r>
              <a:endParaRPr sz="1200">
                <a:latin typeface="Times New Roman"/>
                <a:cs typeface="Times New Roman"/>
              </a:endParaRPr>
            </a:p>
          </p:txBody>
        </p:sp>
      </p:grpSp>
    </p:spTree>
    <p:extLst>
      <p:ext uri="{BB962C8B-B14F-4D97-AF65-F5344CB8AC3E}">
        <p14:creationId xmlns:p14="http://schemas.microsoft.com/office/powerpoint/2010/main" val="216580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1155402657"/>
              </p:ext>
            </p:extLst>
          </p:nvPr>
        </p:nvGraphicFramePr>
        <p:xfrm>
          <a:off x="751925" y="1121566"/>
          <a:ext cx="8792177" cy="823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3850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94952" y="1106152"/>
            <a:ext cx="5663641" cy="6855460"/>
            <a:chOff x="1068120" y="904289"/>
            <a:chExt cx="5663641" cy="6855460"/>
          </a:xfrm>
        </p:grpSpPr>
        <p:sp>
          <p:nvSpPr>
            <p:cNvPr id="3" name="object 17"/>
            <p:cNvSpPr txBox="1"/>
            <p:nvPr/>
          </p:nvSpPr>
          <p:spPr>
            <a:xfrm>
              <a:off x="2275078" y="904289"/>
              <a:ext cx="3242563"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alta de</a:t>
              </a:r>
              <a:r>
                <a:rPr sz="1200" b="1" spc="-4" dirty="0" smtClean="0">
                  <a:latin typeface="Times New Roman"/>
                  <a:cs typeface="Times New Roman"/>
                </a:rPr>
                <a:t> </a:t>
              </a:r>
              <a:r>
                <a:rPr sz="1200" b="1" spc="4" dirty="0" smtClean="0">
                  <a:latin typeface="Times New Roman"/>
                  <a:cs typeface="Times New Roman"/>
                </a:rPr>
                <a:t>de</a:t>
              </a:r>
              <a:r>
                <a:rPr sz="1200" b="1" spc="0" dirty="0" smtClean="0">
                  <a:latin typeface="Times New Roman"/>
                  <a:cs typeface="Times New Roman"/>
                </a:rPr>
                <a:t>t</a:t>
              </a:r>
              <a:r>
                <a:rPr sz="1200" b="1" spc="-9" dirty="0" smtClean="0">
                  <a:latin typeface="Times New Roman"/>
                  <a:cs typeface="Times New Roman"/>
                </a:rPr>
                <a:t>e</a:t>
              </a:r>
              <a:r>
                <a:rPr sz="1200" b="1" spc="4" dirty="0" smtClean="0">
                  <a:latin typeface="Times New Roman"/>
                  <a:cs typeface="Times New Roman"/>
                </a:rPr>
                <a:t>r</a:t>
              </a:r>
              <a:r>
                <a:rPr sz="1200" b="1" spc="-1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1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tivos a largo p</a:t>
              </a:r>
              <a:r>
                <a:rPr sz="1200" b="1" spc="4" dirty="0" smtClean="0">
                  <a:latin typeface="Times New Roman"/>
                  <a:cs typeface="Times New Roman"/>
                </a:rPr>
                <a:t>l</a:t>
              </a:r>
              <a:r>
                <a:rPr sz="1200" b="1" spc="0" dirty="0" smtClean="0">
                  <a:latin typeface="Times New Roman"/>
                  <a:cs typeface="Times New Roman"/>
                </a:rPr>
                <a:t>a</a:t>
              </a:r>
              <a:r>
                <a:rPr sz="1200" b="1" spc="-4" dirty="0" smtClean="0">
                  <a:latin typeface="Times New Roman"/>
                  <a:cs typeface="Times New Roman"/>
                </a:rPr>
                <a:t>z</a:t>
              </a:r>
              <a:r>
                <a:rPr sz="1200" b="1" spc="0" dirty="0" smtClean="0">
                  <a:latin typeface="Times New Roman"/>
                  <a:cs typeface="Times New Roman"/>
                </a:rPr>
                <a:t>o</a:t>
              </a:r>
              <a:endParaRPr sz="1200">
                <a:latin typeface="Times New Roman"/>
                <a:cs typeface="Times New Roman"/>
              </a:endParaRPr>
            </a:p>
          </p:txBody>
        </p:sp>
        <p:sp>
          <p:nvSpPr>
            <p:cNvPr id="4" name="object 16"/>
            <p:cNvSpPr txBox="1"/>
            <p:nvPr/>
          </p:nvSpPr>
          <p:spPr>
            <a:xfrm>
              <a:off x="1258570" y="1433117"/>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5" name="object 15"/>
            <p:cNvSpPr txBox="1"/>
            <p:nvPr/>
          </p:nvSpPr>
          <p:spPr>
            <a:xfrm>
              <a:off x="1258570" y="1958897"/>
              <a:ext cx="546729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 </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 </a:t>
              </a:r>
              <a:r>
                <a:rPr sz="1200" spc="84" dirty="0" smtClean="0">
                  <a:latin typeface="Times New Roman"/>
                  <a:cs typeface="Times New Roman"/>
                </a:rPr>
                <a:t> </a:t>
              </a:r>
              <a:r>
                <a:rPr sz="1200" spc="0" dirty="0" smtClean="0">
                  <a:latin typeface="Times New Roman"/>
                  <a:cs typeface="Times New Roman"/>
                </a:rPr>
                <a:t>de </a:t>
              </a:r>
              <a:r>
                <a:rPr sz="1200" spc="89"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ión </a:t>
              </a:r>
              <a:r>
                <a:rPr sz="1200" spc="109" dirty="0" smtClean="0">
                  <a:latin typeface="Times New Roman"/>
                  <a:cs typeface="Times New Roman"/>
                </a:rPr>
                <a:t> </a:t>
              </a:r>
              <a:r>
                <a:rPr sz="1200" spc="0" dirty="0" smtClean="0">
                  <a:latin typeface="Times New Roman"/>
                  <a:cs typeface="Times New Roman"/>
                </a:rPr>
                <a:t>y </a:t>
              </a:r>
              <a:r>
                <a:rPr sz="1200" spc="69"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a:t>
              </a:r>
              <a:r>
                <a:rPr sz="1200" spc="8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84" dirty="0" smtClean="0">
                  <a:latin typeface="Times New Roman"/>
                  <a:cs typeface="Times New Roman"/>
                </a:rPr>
                <a:t> </a:t>
              </a:r>
              <a:r>
                <a:rPr sz="1200" spc="0" dirty="0" smtClean="0">
                  <a:latin typeface="Times New Roman"/>
                  <a:cs typeface="Times New Roman"/>
                </a:rPr>
                <a:t>no </a:t>
              </a:r>
              <a:r>
                <a:rPr sz="1200" spc="8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os</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r </a:t>
              </a:r>
              <a:r>
                <a:rPr sz="1200" spc="79" dirty="0" smtClean="0">
                  <a:latin typeface="Times New Roman"/>
                  <a:cs typeface="Times New Roman"/>
                </a:rPr>
                <a:t> </a:t>
              </a:r>
              <a:r>
                <a:rPr sz="1200" spc="0" dirty="0" smtClean="0">
                  <a:latin typeface="Times New Roman"/>
                  <a:cs typeface="Times New Roman"/>
                </a:rPr>
                <a:t>ob</a:t>
              </a:r>
              <a:r>
                <a:rPr sz="1200" spc="14"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 </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finidos,</a:t>
              </a:r>
              <a:endParaRPr sz="1200">
                <a:latin typeface="Times New Roman"/>
                <a:cs typeface="Times New Roman"/>
              </a:endParaRPr>
            </a:p>
          </p:txBody>
        </p:sp>
        <p:sp>
          <p:nvSpPr>
            <p:cNvPr id="6" name="object 14"/>
            <p:cNvSpPr txBox="1"/>
            <p:nvPr/>
          </p:nvSpPr>
          <p:spPr>
            <a:xfrm>
              <a:off x="1068120" y="2309417"/>
              <a:ext cx="565840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a:t>
              </a:r>
              <a:r>
                <a:rPr sz="1200" spc="-4" dirty="0" smtClean="0">
                  <a:latin typeface="Times New Roman"/>
                  <a:cs typeface="Times New Roman"/>
                </a:rPr>
                <a:t>re</a:t>
              </a:r>
              <a:r>
                <a:rPr sz="1200" spc="0" dirty="0" smtClean="0">
                  <a:latin typeface="Times New Roman"/>
                  <a:cs typeface="Times New Roman"/>
                </a:rPr>
                <a:t>menta</a:t>
              </a:r>
              <a:r>
                <a:rPr sz="1200" spc="89" dirty="0" smtClean="0">
                  <a:latin typeface="Times New Roman"/>
                  <a:cs typeface="Times New Roman"/>
                </a:rPr>
                <a:t> </a:t>
              </a:r>
              <a:r>
                <a:rPr sz="1200" spc="0" dirty="0" smtClean="0">
                  <a:latin typeface="Times New Roman"/>
                  <a:cs typeface="Times New Roman"/>
                </a:rPr>
                <a:t>su</a:t>
              </a:r>
              <a:r>
                <a:rPr sz="1200" spc="9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94"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0" dirty="0" smtClean="0">
                  <a:latin typeface="Times New Roman"/>
                  <a:cs typeface="Times New Roman"/>
                </a:rPr>
                <a:t>ine</a:t>
              </a:r>
              <a:r>
                <a:rPr sz="1200" spc="-4" dirty="0" smtClean="0">
                  <a:latin typeface="Times New Roman"/>
                  <a:cs typeface="Times New Roman"/>
                </a:rPr>
                <a:t>f</a:t>
              </a:r>
              <a:r>
                <a:rPr sz="1200" spc="0" dirty="0" smtClean="0">
                  <a:latin typeface="Times New Roman"/>
                  <a:cs typeface="Times New Roman"/>
                </a:rPr>
                <a:t>ici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114" dirty="0" smtClean="0">
                  <a:latin typeface="Times New Roman"/>
                  <a:cs typeface="Times New Roman"/>
                </a:rPr>
                <a:t> </a:t>
              </a:r>
              <a:r>
                <a:rPr sz="1200" spc="0" dirty="0" smtClean="0">
                  <a:latin typeface="Times New Roman"/>
                  <a:cs typeface="Times New Roman"/>
                </a:rPr>
                <a:t>y</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stan</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109"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que</a:t>
              </a:r>
              <a:r>
                <a:rPr sz="1200" spc="89" dirty="0" smtClean="0">
                  <a:latin typeface="Times New Roman"/>
                  <a:cs typeface="Times New Roman"/>
                </a:rPr>
                <a:t> </a:t>
              </a:r>
              <a:r>
                <a:rPr sz="1200" spc="0" dirty="0" smtClean="0">
                  <a:latin typeface="Times New Roman"/>
                  <a:cs typeface="Times New Roman"/>
                </a:rPr>
                <a:t>los</a:t>
              </a:r>
              <a:r>
                <a:rPr sz="1200" spc="1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a:t>
              </a:r>
              <a:r>
                <a:rPr sz="1200" spc="9" dirty="0" smtClean="0">
                  <a:latin typeface="Times New Roman"/>
                  <a:cs typeface="Times New Roman"/>
                </a:rPr>
                <a:t>d</a:t>
              </a:r>
              <a:r>
                <a:rPr sz="1200" spc="0" dirty="0" smtClean="0">
                  <a:latin typeface="Times New Roman"/>
                  <a:cs typeface="Times New Roman"/>
                </a:rPr>
                <a:t>os</a:t>
              </a:r>
              <a:r>
                <a:rPr sz="1200" spc="94" dirty="0" smtClean="0">
                  <a:latin typeface="Times New Roman"/>
                  <a:cs typeface="Times New Roman"/>
                </a:rPr>
                <a:t> </a:t>
              </a:r>
              <a:r>
                <a:rPr sz="1200" spc="0" dirty="0" smtClean="0">
                  <a:latin typeface="Times New Roman"/>
                  <a:cs typeface="Times New Roman"/>
                </a:rPr>
                <a:t>no</a:t>
              </a:r>
              <a:r>
                <a:rPr sz="1200" spc="9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jan</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endParaRPr sz="1200">
                <a:latin typeface="Times New Roman"/>
                <a:cs typeface="Times New Roman"/>
              </a:endParaRPr>
            </a:p>
          </p:txBody>
        </p:sp>
        <p:sp>
          <p:nvSpPr>
            <p:cNvPr id="7" name="object 13"/>
            <p:cNvSpPr txBox="1"/>
            <p:nvPr/>
          </p:nvSpPr>
          <p:spPr>
            <a:xfrm>
              <a:off x="1068120" y="2660318"/>
              <a:ext cx="479610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ión de una</a:t>
              </a:r>
              <a:r>
                <a:rPr sz="1200" spc="-4" dirty="0" smtClean="0">
                  <a:latin typeface="Times New Roman"/>
                  <a:cs typeface="Times New Roman"/>
                </a:rPr>
                <a:t> </a:t>
              </a:r>
              <a:r>
                <a:rPr sz="1200" spc="0" dirty="0" smtClean="0">
                  <a:latin typeface="Times New Roman"/>
                  <a:cs typeface="Times New Roman"/>
                </a:rPr>
                <a:t>me</a:t>
              </a:r>
              <a:r>
                <a:rPr sz="1200" spc="9"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ífi</a:t>
              </a:r>
              <a:r>
                <a:rPr sz="1200" spc="-4" dirty="0" smtClean="0">
                  <a:latin typeface="Times New Roman"/>
                  <a:cs typeface="Times New Roman"/>
                </a:rPr>
                <a:t>c</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no 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n u</a:t>
              </a:r>
              <a:r>
                <a:rPr sz="1200" spc="9" dirty="0" smtClean="0">
                  <a:latin typeface="Times New Roman"/>
                  <a:cs typeface="Times New Roman"/>
                </a:rPr>
                <a:t>n</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r</a:t>
              </a:r>
              <a:r>
                <a:rPr sz="1200" spc="-4" dirty="0" smtClean="0">
                  <a:latin typeface="Times New Roman"/>
                  <a:cs typeface="Times New Roman"/>
                </a:rPr>
                <a:t>ecc</a:t>
              </a:r>
              <a:r>
                <a:rPr sz="1200" spc="0" dirty="0" smtClean="0">
                  <a:latin typeface="Times New Roman"/>
                  <a:cs typeface="Times New Roman"/>
                </a:rPr>
                <a:t>ión bajo la</a:t>
              </a:r>
              <a:r>
                <a:rPr sz="1200" spc="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9" dirty="0" smtClean="0">
                  <a:latin typeface="Times New Roman"/>
                  <a:cs typeface="Times New Roman"/>
                </a:rPr>
                <a:t>b</a:t>
              </a:r>
              <a:r>
                <a:rPr sz="1200" spc="-4" dirty="0" smtClean="0">
                  <a:latin typeface="Times New Roman"/>
                  <a:cs typeface="Times New Roman"/>
                </a:rPr>
                <a:t>a</a:t>
              </a:r>
              <a:r>
                <a:rPr sz="1200" spc="14" dirty="0" smtClean="0">
                  <a:latin typeface="Times New Roman"/>
                  <a:cs typeface="Times New Roman"/>
                </a:rPr>
                <a:t>j</a:t>
              </a:r>
              <a:r>
                <a:rPr sz="1200" spc="-4" dirty="0" smtClean="0">
                  <a:latin typeface="Times New Roman"/>
                  <a:cs typeface="Times New Roman"/>
                </a:rPr>
                <a:t>a</a:t>
              </a:r>
              <a:r>
                <a:rPr sz="1200" spc="0" dirty="0" smtClean="0">
                  <a:latin typeface="Times New Roman"/>
                  <a:cs typeface="Times New Roman"/>
                </a:rPr>
                <a:t>r.</a:t>
              </a:r>
              <a:endParaRPr sz="1200">
                <a:latin typeface="Times New Roman"/>
                <a:cs typeface="Times New Roman"/>
              </a:endParaRPr>
            </a:p>
          </p:txBody>
        </p:sp>
        <p:sp>
          <p:nvSpPr>
            <p:cNvPr id="8" name="object 12"/>
            <p:cNvSpPr txBox="1"/>
            <p:nvPr/>
          </p:nvSpPr>
          <p:spPr>
            <a:xfrm>
              <a:off x="1068120" y="3190670"/>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9" name="object 11"/>
            <p:cNvSpPr txBox="1"/>
            <p:nvPr/>
          </p:nvSpPr>
          <p:spPr>
            <a:xfrm>
              <a:off x="1068120" y="3719498"/>
              <a:ext cx="236575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R</a:t>
              </a:r>
              <a:r>
                <a:rPr sz="1200" b="1" spc="-4" dirty="0" smtClean="0">
                  <a:latin typeface="Times New Roman"/>
                  <a:cs typeface="Times New Roman"/>
                </a:rPr>
                <a:t>ec</a:t>
              </a:r>
              <a:r>
                <a:rPr sz="1200" b="1" spc="0" dirty="0" smtClean="0">
                  <a:latin typeface="Times New Roman"/>
                  <a:cs typeface="Times New Roman"/>
                </a:rPr>
                <a:t>a</a:t>
              </a:r>
              <a:r>
                <a:rPr sz="1200" b="1" spc="4" dirty="0" smtClean="0">
                  <a:latin typeface="Times New Roman"/>
                  <a:cs typeface="Times New Roman"/>
                </a:rPr>
                <a:t>ud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p:txBody>
        </p:sp>
        <p:sp>
          <p:nvSpPr>
            <p:cNvPr id="10" name="object 10"/>
            <p:cNvSpPr txBox="1"/>
            <p:nvPr/>
          </p:nvSpPr>
          <p:spPr>
            <a:xfrm>
              <a:off x="1258570" y="4245278"/>
              <a:ext cx="5470956"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unto</a:t>
              </a:r>
              <a:r>
                <a:rPr sz="1200" spc="1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65" dirty="0" smtClean="0">
                  <a:latin typeface="Times New Roman"/>
                  <a:cs typeface="Times New Roman"/>
                </a:rPr>
                <a:t> </a:t>
              </a:r>
              <a:r>
                <a:rPr sz="1200" spc="0" dirty="0" smtClean="0">
                  <a:latin typeface="Times New Roman"/>
                  <a:cs typeface="Times New Roman"/>
                </a:rPr>
                <a:t>todos</a:t>
              </a:r>
              <a:r>
                <a:rPr sz="1200" spc="160" dirty="0" smtClean="0">
                  <a:latin typeface="Times New Roman"/>
                  <a:cs typeface="Times New Roman"/>
                </a:rPr>
                <a:t> </a:t>
              </a:r>
              <a:r>
                <a:rPr sz="1200" spc="0" dirty="0" smtClean="0">
                  <a:latin typeface="Times New Roman"/>
                  <a:cs typeface="Times New Roman"/>
                </a:rPr>
                <a:t>los</a:t>
              </a:r>
              <a:r>
                <a:rPr sz="1200" spc="16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mbros</a:t>
              </a:r>
              <a:r>
                <a:rPr sz="1200" spc="16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70" dirty="0" smtClean="0">
                  <a:latin typeface="Times New Roman"/>
                  <a:cs typeface="Times New Roman"/>
                </a:rPr>
                <a:t> </a:t>
              </a:r>
              <a:r>
                <a:rPr sz="1200" spc="-4" dirty="0" smtClean="0">
                  <a:latin typeface="Times New Roman"/>
                  <a:cs typeface="Times New Roman"/>
                </a:rPr>
                <a:t>á</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a:t>
              </a:r>
              <a:r>
                <a:rPr sz="1200" spc="165" dirty="0" smtClean="0">
                  <a:latin typeface="Times New Roman"/>
                  <a:cs typeface="Times New Roman"/>
                </a:rPr>
                <a:t> </a:t>
              </a:r>
              <a:r>
                <a:rPr sz="1200" spc="0" dirty="0" smtClean="0">
                  <a:latin typeface="Times New Roman"/>
                  <a:cs typeface="Times New Roman"/>
                </a:rPr>
                <a:t>plant</a:t>
              </a:r>
              <a:r>
                <a:rPr sz="1200" spc="-4" dirty="0" smtClean="0">
                  <a:latin typeface="Times New Roman"/>
                  <a:cs typeface="Times New Roman"/>
                </a:rPr>
                <a:t>ea</a:t>
              </a:r>
              <a:r>
                <a:rPr sz="1200" spc="0" dirty="0" smtClean="0">
                  <a:latin typeface="Times New Roman"/>
                  <a:cs typeface="Times New Roman"/>
                </a:rPr>
                <a:t>rá</a:t>
              </a:r>
              <a:r>
                <a:rPr sz="1200" spc="160" dirty="0" smtClean="0">
                  <a:latin typeface="Times New Roman"/>
                  <a:cs typeface="Times New Roman"/>
                </a:rPr>
                <a:t> </a:t>
              </a:r>
              <a:r>
                <a:rPr sz="1200" spc="0" dirty="0" smtClean="0">
                  <a:latin typeface="Times New Roman"/>
                  <a:cs typeface="Times New Roman"/>
                </a:rPr>
                <a:t>un</a:t>
              </a:r>
              <a:r>
                <a:rPr sz="1200" spc="165"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ma</a:t>
              </a:r>
              <a:r>
                <a:rPr sz="1200" spc="165" dirty="0" smtClean="0">
                  <a:latin typeface="Times New Roman"/>
                  <a:cs typeface="Times New Roman"/>
                </a:rPr>
                <a:t> </a:t>
              </a:r>
              <a:r>
                <a:rPr sz="1200" spc="0" dirty="0" smtClean="0">
                  <a:latin typeface="Times New Roman"/>
                  <a:cs typeface="Times New Roman"/>
                </a:rPr>
                <a:t>de</a:t>
              </a:r>
              <a:r>
                <a:rPr sz="1200" spc="160" dirty="0" smtClean="0">
                  <a:latin typeface="Times New Roman"/>
                  <a:cs typeface="Times New Roman"/>
                </a:rPr>
                <a:t> </a:t>
              </a:r>
              <a:r>
                <a:rPr sz="1200" spc="9" dirty="0" smtClean="0">
                  <a:latin typeface="Times New Roman"/>
                  <a:cs typeface="Times New Roman"/>
                </a:rPr>
                <a:t>o</a:t>
              </a:r>
              <a:r>
                <a:rPr sz="1200" spc="0" dirty="0" smtClean="0">
                  <a:latin typeface="Times New Roman"/>
                  <a:cs typeface="Times New Roman"/>
                </a:rPr>
                <a:t>bjetivos</a:t>
              </a:r>
              <a:r>
                <a:rPr sz="1200" spc="170" dirty="0" smtClean="0">
                  <a:latin typeface="Times New Roman"/>
                  <a:cs typeface="Times New Roman"/>
                </a:rPr>
                <a:t> </a:t>
              </a:r>
              <a:r>
                <a:rPr sz="1200" spc="0" dirty="0" smtClean="0">
                  <a:latin typeface="Times New Roman"/>
                  <a:cs typeface="Times New Roman"/>
                </a:rPr>
                <a:t>a</a:t>
              </a:r>
              <a:r>
                <a:rPr sz="1200" spc="1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orto</a:t>
              </a:r>
              <a:r>
                <a:rPr sz="1200" spc="180"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1" name="object 9"/>
            <p:cNvSpPr txBox="1"/>
            <p:nvPr/>
          </p:nvSpPr>
          <p:spPr>
            <a:xfrm>
              <a:off x="1068120" y="4596052"/>
              <a:ext cx="565581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r>
                <a:rPr sz="1200" spc="-4" dirty="0" smtClean="0">
                  <a:latin typeface="Times New Roman"/>
                  <a:cs typeface="Times New Roman"/>
                </a:rPr>
                <a:t>r</a:t>
              </a:r>
              <a:r>
                <a:rPr sz="1200" spc="-9" dirty="0" smtClean="0">
                  <a:latin typeface="Times New Roman"/>
                  <a:cs typeface="Times New Roman"/>
                </a:rPr>
                <a:t>g</a:t>
              </a:r>
              <a:r>
                <a:rPr sz="1200" spc="0" dirty="0" smtClean="0">
                  <a:latin typeface="Times New Roman"/>
                  <a:cs typeface="Times New Roman"/>
                </a:rPr>
                <a:t>o</a:t>
              </a:r>
              <a:r>
                <a:rPr sz="1200" spc="200" dirty="0" smtClean="0">
                  <a:latin typeface="Times New Roman"/>
                  <a:cs typeface="Times New Roman"/>
                </a:rPr>
                <a:t> </a:t>
              </a:r>
              <a:r>
                <a:rPr sz="1200" spc="0" dirty="0" smtClean="0">
                  <a:latin typeface="Times New Roman"/>
                  <a:cs typeface="Times New Roman"/>
                </a:rPr>
                <a:t>pla</a:t>
              </a:r>
              <a:r>
                <a:rPr sz="1200" spc="4" dirty="0" smtClean="0">
                  <a:latin typeface="Times New Roman"/>
                  <a:cs typeface="Times New Roman"/>
                </a:rPr>
                <a:t>z</a:t>
              </a:r>
              <a:r>
                <a:rPr sz="1200" spc="0" dirty="0" smtClean="0">
                  <a:latin typeface="Times New Roman"/>
                  <a:cs typeface="Times New Roman"/>
                </a:rPr>
                <a:t>o</a:t>
              </a:r>
              <a:r>
                <a:rPr sz="1200" spc="19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9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9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19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m</a:t>
              </a:r>
              <a:r>
                <a:rPr sz="1200" spc="-4" dirty="0" smtClean="0">
                  <a:latin typeface="Times New Roman"/>
                  <a:cs typeface="Times New Roman"/>
                </a:rPr>
                <a:t>á</a:t>
              </a:r>
              <a:r>
                <a:rPr sz="1200" spc="0" dirty="0" smtClean="0">
                  <a:latin typeface="Times New Roman"/>
                  <a:cs typeface="Times New Roman"/>
                </a:rPr>
                <a:t>s</a:t>
              </a:r>
              <a:r>
                <a:rPr sz="1200" spc="190"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rlos</a:t>
              </a:r>
              <a:r>
                <a:rPr sz="1200" spc="190" dirty="0" smtClean="0">
                  <a:latin typeface="Times New Roman"/>
                  <a:cs typeface="Times New Roman"/>
                </a:rPr>
                <a:t> </a:t>
              </a:r>
              <a:r>
                <a:rPr sz="1200" spc="0" dirty="0" smtClean="0">
                  <a:latin typeface="Times New Roman"/>
                  <a:cs typeface="Times New Roman"/>
                </a:rPr>
                <a:t>a</a:t>
              </a:r>
              <a:r>
                <a:rPr sz="1200" spc="18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a:t>
              </a:r>
              <a:r>
                <a:rPr sz="1200" spc="210" dirty="0" smtClean="0">
                  <a:latin typeface="Times New Roman"/>
                  <a:cs typeface="Times New Roman"/>
                </a:rPr>
                <a:t> </a:t>
              </a:r>
              <a:r>
                <a:rPr sz="1200" spc="0" dirty="0" smtClean="0">
                  <a:latin typeface="Times New Roman"/>
                  <a:cs typeface="Times New Roman"/>
                </a:rPr>
                <a:t>y</a:t>
              </a:r>
              <a:r>
                <a:rPr sz="1200" spc="18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mpe</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a:t>
              </a:r>
              <a:r>
                <a:rPr sz="1200" spc="185" dirty="0" smtClean="0">
                  <a:latin typeface="Times New Roman"/>
                  <a:cs typeface="Times New Roman"/>
                </a:rPr>
                <a:t> </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po</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rlos</a:t>
              </a:r>
              <a:r>
                <a:rPr sz="1200" spc="19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endParaRPr sz="1200">
                <a:latin typeface="Times New Roman"/>
                <a:cs typeface="Times New Roman"/>
              </a:endParaRPr>
            </a:p>
          </p:txBody>
        </p:sp>
        <p:sp>
          <p:nvSpPr>
            <p:cNvPr id="12" name="object 8"/>
            <p:cNvSpPr txBox="1"/>
            <p:nvPr/>
          </p:nvSpPr>
          <p:spPr>
            <a:xfrm>
              <a:off x="1068120" y="4946572"/>
              <a:ext cx="168148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a:t>
              </a:r>
              <a:r>
                <a:rPr sz="1200" spc="-9" dirty="0" smtClean="0">
                  <a:latin typeface="Times New Roman"/>
                  <a:cs typeface="Times New Roman"/>
                </a:rPr>
                <a:t>á</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sde su </a:t>
              </a:r>
              <a:r>
                <a:rPr sz="1200" spc="4" dirty="0" smtClean="0">
                  <a:latin typeface="Times New Roman"/>
                  <a:cs typeface="Times New Roman"/>
                </a:rPr>
                <a:t>c</a:t>
              </a:r>
              <a:r>
                <a:rPr sz="1200" spc="0" dirty="0" smtClean="0">
                  <a:latin typeface="Times New Roman"/>
                  <a:cs typeface="Times New Roman"/>
                </a:rPr>
                <a:t>re</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a:t>
              </a:r>
              <a:endParaRPr sz="1200">
                <a:latin typeface="Times New Roman"/>
                <a:cs typeface="Times New Roman"/>
              </a:endParaRPr>
            </a:p>
          </p:txBody>
        </p:sp>
        <p:sp>
          <p:nvSpPr>
            <p:cNvPr id="13" name="object 7"/>
            <p:cNvSpPr txBox="1"/>
            <p:nvPr/>
          </p:nvSpPr>
          <p:spPr>
            <a:xfrm>
              <a:off x="2305558" y="5476924"/>
              <a:ext cx="318427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xist</a:t>
              </a:r>
              <a:r>
                <a:rPr sz="1200" b="1" spc="-4"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ia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9" dirty="0" smtClean="0">
                  <a:latin typeface="Times New Roman"/>
                  <a:cs typeface="Times New Roman"/>
                </a:rPr>
                <a:t>p</a:t>
              </a:r>
              <a:r>
                <a:rPr sz="1200" b="1" spc="0" dirty="0" smtClean="0">
                  <a:latin typeface="Times New Roman"/>
                  <a:cs typeface="Times New Roman"/>
                </a:rPr>
                <a:t>la</a:t>
              </a:r>
              <a:r>
                <a:rPr sz="1200" b="1" spc="4" dirty="0" smtClean="0">
                  <a:latin typeface="Times New Roman"/>
                  <a:cs typeface="Times New Roman"/>
                </a:rPr>
                <a:t>n</a:t>
              </a:r>
              <a:r>
                <a:rPr sz="1200" b="1" spc="-9" dirty="0" smtClean="0">
                  <a:latin typeface="Times New Roman"/>
                  <a:cs typeface="Times New Roman"/>
                </a:rPr>
                <a:t>i</a:t>
              </a:r>
              <a:r>
                <a:rPr sz="1200" b="1" spc="4" dirty="0" smtClean="0">
                  <a:latin typeface="Times New Roman"/>
                  <a:cs typeface="Times New Roman"/>
                </a:rPr>
                <a:t>f</a:t>
              </a:r>
              <a:r>
                <a:rPr sz="1200" b="1" spc="0" dirty="0" smtClean="0">
                  <a:latin typeface="Times New Roman"/>
                  <a:cs typeface="Times New Roman"/>
                </a:rPr>
                <a:t>i</a:t>
              </a:r>
              <a:r>
                <a:rPr sz="1200" b="1" spc="-1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4" dirty="0" smtClean="0">
                  <a:latin typeface="Times New Roman"/>
                  <a:cs typeface="Times New Roman"/>
                </a:rPr>
                <a:t>e</a:t>
              </a:r>
              <a:r>
                <a:rPr sz="1200" b="1" spc="0" dirty="0" smtClean="0">
                  <a:latin typeface="Times New Roman"/>
                  <a:cs typeface="Times New Roman"/>
                </a:rPr>
                <a:t>n</a:t>
              </a:r>
              <a:r>
                <a:rPr sz="1200" b="1" spc="4" dirty="0" smtClean="0">
                  <a:latin typeface="Times New Roman"/>
                  <a:cs typeface="Times New Roman"/>
                </a:rPr>
                <a:t> </a:t>
              </a:r>
              <a:r>
                <a:rPr sz="1200" b="1" spc="-4" dirty="0" smtClean="0">
                  <a:latin typeface="Times New Roman"/>
                  <a:cs typeface="Times New Roman"/>
                </a:rPr>
                <a:t>e</a:t>
              </a:r>
              <a:r>
                <a:rPr sz="1200" b="1" spc="0" dirty="0" smtClean="0">
                  <a:latin typeface="Times New Roman"/>
                  <a:cs typeface="Times New Roman"/>
                </a:rPr>
                <a:t>l </a:t>
              </a:r>
              <a:r>
                <a:rPr sz="1200" b="1" spc="4"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4" dirty="0" smtClean="0">
                  <a:latin typeface="Times New Roman"/>
                  <a:cs typeface="Times New Roman"/>
                </a:rPr>
                <a:t>a</a:t>
              </a:r>
              <a:r>
                <a:rPr sz="1200" b="1" spc="-14" dirty="0" smtClean="0">
                  <a:latin typeface="Times New Roman"/>
                  <a:cs typeface="Times New Roman"/>
                </a:rPr>
                <a:t>m</a:t>
              </a:r>
              <a:r>
                <a:rPr sz="1200" b="1" spc="-4" dirty="0" smtClean="0">
                  <a:latin typeface="Times New Roman"/>
                  <a:cs typeface="Times New Roman"/>
                </a:rPr>
                <a:t>e</a:t>
              </a:r>
              <a:r>
                <a:rPr sz="1200" b="1" spc="14" dirty="0" smtClean="0">
                  <a:latin typeface="Times New Roman"/>
                  <a:cs typeface="Times New Roman"/>
                </a:rPr>
                <a:t>n</a:t>
              </a:r>
              <a:r>
                <a:rPr sz="1200" b="1" spc="0" dirty="0" smtClean="0">
                  <a:latin typeface="Times New Roman"/>
                  <a:cs typeface="Times New Roman"/>
                </a:rPr>
                <a:t>to</a:t>
              </a:r>
              <a:endParaRPr sz="1200">
                <a:latin typeface="Times New Roman"/>
                <a:cs typeface="Times New Roman"/>
              </a:endParaRPr>
            </a:p>
          </p:txBody>
        </p:sp>
        <p:sp>
          <p:nvSpPr>
            <p:cNvPr id="14" name="object 6"/>
            <p:cNvSpPr txBox="1"/>
            <p:nvPr/>
          </p:nvSpPr>
          <p:spPr>
            <a:xfrm>
              <a:off x="1258570" y="6005752"/>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5" name="object 5"/>
            <p:cNvSpPr txBox="1"/>
            <p:nvPr/>
          </p:nvSpPr>
          <p:spPr>
            <a:xfrm>
              <a:off x="1258570" y="6531913"/>
              <a:ext cx="546668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 </a:t>
              </a:r>
              <a:r>
                <a:rPr sz="1200" spc="144" dirty="0" smtClean="0">
                  <a:latin typeface="Times New Roman"/>
                  <a:cs typeface="Times New Roman"/>
                </a:rPr>
                <a:t> </a:t>
              </a:r>
              <a:r>
                <a:rPr sz="1200" spc="0" dirty="0" smtClean="0">
                  <a:latin typeface="Times New Roman"/>
                  <a:cs typeface="Times New Roman"/>
                </a:rPr>
                <a:t>no </a:t>
              </a:r>
              <a:r>
                <a:rPr sz="1200" spc="144"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r </a:t>
              </a:r>
              <a:r>
                <a:rPr sz="1200" spc="139" dirty="0" smtClean="0">
                  <a:latin typeface="Times New Roman"/>
                  <a:cs typeface="Times New Roman"/>
                </a:rPr>
                <a:t> </a:t>
              </a:r>
              <a:r>
                <a:rPr sz="1200" spc="0" dirty="0" smtClean="0">
                  <a:latin typeface="Times New Roman"/>
                  <a:cs typeface="Times New Roman"/>
                </a:rPr>
                <a:t>una </a:t>
              </a:r>
              <a:r>
                <a:rPr sz="1200" spc="160"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 </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0" dirty="0" smtClean="0">
                  <a:latin typeface="Times New Roman"/>
                  <a:cs typeface="Times New Roman"/>
                </a:rPr>
                <a:t>i</a:t>
              </a:r>
              <a:r>
                <a:rPr sz="1200" spc="9" dirty="0" smtClean="0">
                  <a:latin typeface="Times New Roman"/>
                  <a:cs typeface="Times New Roman"/>
                </a:rPr>
                <a:t>c</a:t>
              </a:r>
              <a:r>
                <a:rPr sz="1200" spc="0" dirty="0" smtClean="0">
                  <a:latin typeface="Times New Roman"/>
                  <a:cs typeface="Times New Roman"/>
                </a:rPr>
                <a:t>a </a:t>
              </a:r>
              <a:r>
                <a:rPr sz="1200" spc="150" dirty="0" smtClean="0">
                  <a:latin typeface="Times New Roman"/>
                  <a:cs typeface="Times New Roman"/>
                </a:rPr>
                <a:t> </a:t>
              </a:r>
              <a:r>
                <a:rPr sz="1200" spc="0" dirty="0" smtClean="0">
                  <a:latin typeface="Times New Roman"/>
                  <a:cs typeface="Times New Roman"/>
                </a:rPr>
                <a:t>de </a:t>
              </a:r>
              <a:r>
                <a:rPr sz="1200" spc="139"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d</a:t>
              </a:r>
              <a:r>
                <a:rPr sz="1200" spc="0" dirty="0" smtClean="0">
                  <a:latin typeface="Times New Roman"/>
                  <a:cs typeface="Times New Roman"/>
                </a:rPr>
                <a:t>o </a:t>
              </a:r>
              <a:r>
                <a:rPr sz="1200" spc="144" dirty="0" smtClean="0">
                  <a:latin typeface="Times New Roman"/>
                  <a:cs typeface="Times New Roman"/>
                </a:rPr>
                <a:t> </a:t>
              </a:r>
              <a:r>
                <a:rPr sz="1200" spc="0" dirty="0" smtClean="0">
                  <a:latin typeface="Times New Roman"/>
                  <a:cs typeface="Times New Roman"/>
                </a:rPr>
                <a:t>a </a:t>
              </a:r>
              <a:r>
                <a:rPr sz="1200" spc="150" dirty="0" smtClean="0">
                  <a:latin typeface="Times New Roman"/>
                  <a:cs typeface="Times New Roman"/>
                </a:rPr>
                <a:t> </a:t>
              </a:r>
              <a:r>
                <a:rPr sz="1200" spc="0" dirty="0" smtClean="0">
                  <a:latin typeface="Times New Roman"/>
                  <a:cs typeface="Times New Roman"/>
                </a:rPr>
                <a:t>las </a:t>
              </a:r>
              <a:r>
                <a:rPr sz="1200" spc="13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a:t>
              </a:r>
              <a:r>
                <a:rPr sz="1200" spc="-4" dirty="0" smtClean="0">
                  <a:latin typeface="Times New Roman"/>
                  <a:cs typeface="Times New Roman"/>
                </a:rPr>
                <a:t>e</a:t>
              </a:r>
              <a:r>
                <a:rPr sz="1200" spc="0" dirty="0" smtClean="0">
                  <a:latin typeface="Times New Roman"/>
                  <a:cs typeface="Times New Roman"/>
                </a:rPr>
                <a:t>sidad</a:t>
              </a:r>
              <a:r>
                <a:rPr sz="1200" spc="-4" dirty="0" smtClean="0">
                  <a:latin typeface="Times New Roman"/>
                  <a:cs typeface="Times New Roman"/>
                </a:rPr>
                <a:t>e</a:t>
              </a:r>
              <a:r>
                <a:rPr sz="1200" spc="0" dirty="0" smtClean="0">
                  <a:latin typeface="Times New Roman"/>
                  <a:cs typeface="Times New Roman"/>
                </a:rPr>
                <a:t>s </a:t>
              </a:r>
              <a:r>
                <a:rPr sz="1200" spc="14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39" dirty="0" smtClean="0">
                  <a:latin typeface="Times New Roman"/>
                  <a:cs typeface="Times New Roman"/>
                </a:rPr>
                <a:t> </a:t>
              </a:r>
              <a:r>
                <a:rPr sz="1200" spc="0" dirty="0" smtClean="0">
                  <a:latin typeface="Times New Roman"/>
                  <a:cs typeface="Times New Roman"/>
                </a:rPr>
                <a:t>los</a:t>
              </a:r>
              <a:endParaRPr sz="1200">
                <a:latin typeface="Times New Roman"/>
                <a:cs typeface="Times New Roman"/>
              </a:endParaRPr>
            </a:p>
          </p:txBody>
        </p:sp>
        <p:sp>
          <p:nvSpPr>
            <p:cNvPr id="16" name="object 4"/>
            <p:cNvSpPr txBox="1"/>
            <p:nvPr/>
          </p:nvSpPr>
          <p:spPr>
            <a:xfrm>
              <a:off x="1068120" y="6880909"/>
              <a:ext cx="566364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a:t>
              </a:r>
              <a:r>
                <a:rPr sz="1200" spc="3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no</a:t>
              </a:r>
              <a:r>
                <a:rPr sz="1200" spc="9"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rla</a:t>
              </a:r>
              <a:r>
                <a:rPr sz="1200" spc="4" dirty="0" smtClean="0">
                  <a:latin typeface="Times New Roman"/>
                  <a:cs typeface="Times New Roman"/>
                </a:rPr>
                <a:t> a</a:t>
              </a:r>
              <a:r>
                <a:rPr sz="1200" spc="-4" dirty="0" smtClean="0">
                  <a:latin typeface="Times New Roman"/>
                  <a:cs typeface="Times New Roman"/>
                </a:rPr>
                <a:t>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re</a:t>
              </a:r>
              <a:r>
                <a:rPr sz="1200" spc="0" dirty="0" smtClean="0">
                  <a:latin typeface="Times New Roman"/>
                  <a:cs typeface="Times New Roman"/>
                </a:rPr>
                <a:t>menta</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9"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4" dirty="0" smtClean="0">
                  <a:latin typeface="Times New Roman"/>
                  <a:cs typeface="Times New Roman"/>
                </a:rPr>
                <a:t> </a:t>
              </a:r>
              <a:r>
                <a:rPr sz="1200" spc="0" dirty="0" smtClean="0">
                  <a:latin typeface="Times New Roman"/>
                  <a:cs typeface="Times New Roman"/>
                </a:rPr>
                <a:t>los</a:t>
              </a:r>
              <a:r>
                <a:rPr sz="1200" spc="1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54"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7" name="object 3"/>
            <p:cNvSpPr txBox="1"/>
            <p:nvPr/>
          </p:nvSpPr>
          <p:spPr>
            <a:xfrm>
              <a:off x="1068120" y="7231429"/>
              <a:ext cx="565551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 </a:t>
              </a:r>
              <a:r>
                <a:rPr sz="1200" spc="155" dirty="0" smtClean="0">
                  <a:latin typeface="Times New Roman"/>
                  <a:cs typeface="Times New Roman"/>
                </a:rPr>
                <a:t> </a:t>
              </a:r>
              <a:r>
                <a:rPr sz="1200" spc="0" dirty="0" smtClean="0">
                  <a:latin typeface="Times New Roman"/>
                  <a:cs typeface="Times New Roman"/>
                </a:rPr>
                <a:t>no </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stén </a:t>
              </a:r>
              <a:r>
                <a:rPr sz="1200" spc="1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s, </a:t>
              </a:r>
              <a:r>
                <a:rPr sz="1200" spc="15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ca</a:t>
              </a:r>
              <a:r>
                <a:rPr sz="1200" spc="0" dirty="0" smtClean="0">
                  <a:latin typeface="Times New Roman"/>
                  <a:cs typeface="Times New Roman"/>
                </a:rPr>
                <a:t>sionando </a:t>
              </a:r>
              <a:r>
                <a:rPr sz="1200" spc="155"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0" dirty="0" smtClean="0">
                  <a:latin typeface="Times New Roman"/>
                  <a:cs typeface="Times New Roman"/>
                </a:rPr>
                <a:t>ia </a:t>
              </a:r>
              <a:r>
                <a:rPr sz="1200" spc="1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155" dirty="0" smtClean="0">
                  <a:latin typeface="Times New Roman"/>
                  <a:cs typeface="Times New Roman"/>
                </a:rPr>
                <a:t> </a:t>
              </a:r>
              <a:r>
                <a:rPr sz="1200" spc="0" dirty="0" smtClean="0">
                  <a:latin typeface="Times New Roman"/>
                  <a:cs typeface="Times New Roman"/>
                </a:rPr>
                <a:t>man</a:t>
              </a:r>
              <a:r>
                <a:rPr sz="1200" spc="-4" dirty="0" smtClean="0">
                  <a:latin typeface="Times New Roman"/>
                  <a:cs typeface="Times New Roman"/>
                </a:rPr>
                <a:t>e</a:t>
              </a:r>
              <a:r>
                <a:rPr sz="1200" spc="0" dirty="0" smtClean="0">
                  <a:latin typeface="Times New Roman"/>
                  <a:cs typeface="Times New Roman"/>
                </a:rPr>
                <a:t>jo </a:t>
              </a:r>
              <a:r>
                <a:rPr sz="1200" spc="155" dirty="0" smtClean="0">
                  <a:latin typeface="Times New Roman"/>
                  <a:cs typeface="Times New Roman"/>
                </a:rPr>
                <a:t> </a:t>
              </a:r>
              <a:r>
                <a:rPr sz="1200" spc="0" dirty="0" smtClean="0">
                  <a:latin typeface="Times New Roman"/>
                  <a:cs typeface="Times New Roman"/>
                </a:rPr>
                <a:t>de </a:t>
              </a:r>
              <a:r>
                <a:rPr sz="1200" spc="16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ursos </a:t>
              </a:r>
              <a:r>
                <a:rPr sz="1200" spc="180" dirty="0" smtClean="0">
                  <a:latin typeface="Times New Roman"/>
                  <a:cs typeface="Times New Roman"/>
                </a:rPr>
                <a:t> </a:t>
              </a:r>
              <a:r>
                <a:rPr sz="1200" spc="0" dirty="0" smtClean="0">
                  <a:latin typeface="Times New Roman"/>
                  <a:cs typeface="Times New Roman"/>
                </a:rPr>
                <a:t>y </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8" name="object 2"/>
            <p:cNvSpPr txBox="1"/>
            <p:nvPr/>
          </p:nvSpPr>
          <p:spPr>
            <a:xfrm>
              <a:off x="1068120" y="7581949"/>
              <a:ext cx="182961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incumpl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 de obj</a:t>
              </a:r>
              <a:r>
                <a:rPr sz="1200" spc="-4" dirty="0" smtClean="0">
                  <a:latin typeface="Times New Roman"/>
                  <a:cs typeface="Times New Roman"/>
                </a:rPr>
                <a:t>e</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endParaRPr sz="1200">
                <a:latin typeface="Times New Roman"/>
                <a:cs typeface="Times New Roman"/>
              </a:endParaRPr>
            </a:p>
          </p:txBody>
        </p:sp>
      </p:grpSp>
    </p:spTree>
    <p:extLst>
      <p:ext uri="{BB962C8B-B14F-4D97-AF65-F5344CB8AC3E}">
        <p14:creationId xmlns:p14="http://schemas.microsoft.com/office/powerpoint/2010/main" val="1024200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198572" y="904289"/>
            <a:ext cx="5660288" cy="7556500"/>
            <a:chOff x="1068120" y="904289"/>
            <a:chExt cx="5660288" cy="7556500"/>
          </a:xfrm>
        </p:grpSpPr>
        <p:sp>
          <p:nvSpPr>
            <p:cNvPr id="3" name="object 22"/>
            <p:cNvSpPr txBox="1"/>
            <p:nvPr/>
          </p:nvSpPr>
          <p:spPr>
            <a:xfrm>
              <a:off x="1068120" y="904289"/>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4" name="object 21"/>
            <p:cNvSpPr txBox="1"/>
            <p:nvPr/>
          </p:nvSpPr>
          <p:spPr>
            <a:xfrm>
              <a:off x="1068120" y="1433117"/>
              <a:ext cx="226090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a:t>
              </a:r>
              <a:r>
                <a:rPr sz="1200" b="1" spc="14" dirty="0" smtClean="0">
                  <a:latin typeface="Times New Roman"/>
                  <a:cs typeface="Times New Roman"/>
                </a:rPr>
                <a:t>d</a:t>
              </a:r>
              <a:r>
                <a:rPr sz="1200" b="1" spc="-1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5" name="object 20"/>
            <p:cNvSpPr txBox="1"/>
            <p:nvPr/>
          </p:nvSpPr>
          <p:spPr>
            <a:xfrm>
              <a:off x="1296670" y="1958094"/>
              <a:ext cx="1180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Wingdings"/>
                  <a:cs typeface="Wingdings"/>
                </a:rPr>
                <a:t></a:t>
              </a:r>
              <a:endParaRPr sz="1200">
                <a:latin typeface="Wingdings"/>
                <a:cs typeface="Wingdings"/>
              </a:endParaRPr>
            </a:p>
          </p:txBody>
        </p:sp>
        <p:sp>
          <p:nvSpPr>
            <p:cNvPr id="6" name="object 19"/>
            <p:cNvSpPr txBox="1"/>
            <p:nvPr/>
          </p:nvSpPr>
          <p:spPr>
            <a:xfrm>
              <a:off x="1525270" y="1958897"/>
              <a:ext cx="519907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Estud</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rá</a:t>
              </a:r>
              <a:r>
                <a:rPr sz="1200" spc="255" dirty="0" smtClean="0">
                  <a:latin typeface="Times New Roman"/>
                  <a:cs typeface="Times New Roman"/>
                </a:rPr>
                <a:t> </a:t>
              </a:r>
              <a:r>
                <a:rPr sz="1200" spc="0" dirty="0" smtClean="0">
                  <a:latin typeface="Times New Roman"/>
                  <a:cs typeface="Times New Roman"/>
                </a:rPr>
                <a:t>la</a:t>
              </a:r>
              <a:r>
                <a:rPr sz="1200" spc="259"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a</a:t>
              </a:r>
              <a:r>
                <a:rPr sz="1200" spc="0" dirty="0" smtClean="0">
                  <a:latin typeface="Times New Roman"/>
                  <a:cs typeface="Times New Roman"/>
                </a:rPr>
                <a:t>r</a:t>
              </a:r>
              <a:r>
                <a:rPr sz="1200" spc="260" dirty="0" smtClean="0">
                  <a:latin typeface="Times New Roman"/>
                  <a:cs typeface="Times New Roman"/>
                </a:rPr>
                <a:t> </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un</a:t>
              </a:r>
              <a:r>
                <a:rPr sz="1200" spc="27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rto</a:t>
              </a:r>
              <a:r>
                <a:rPr sz="1200" spc="259" dirty="0" smtClean="0">
                  <a:latin typeface="Times New Roman"/>
                  <a:cs typeface="Times New Roman"/>
                </a:rPr>
                <a:t> </a:t>
              </a:r>
              <a:r>
                <a:rPr sz="1200" spc="0" dirty="0" smtClean="0">
                  <a:latin typeface="Times New Roman"/>
                  <a:cs typeface="Times New Roman"/>
                </a:rPr>
                <a:t>que</a:t>
              </a:r>
              <a:r>
                <a:rPr sz="1200" spc="260"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una</a:t>
              </a:r>
              <a:r>
                <a:rPr sz="1200" spc="260" dirty="0" smtClean="0">
                  <a:latin typeface="Times New Roman"/>
                  <a:cs typeface="Times New Roman"/>
                </a:rPr>
                <a:t> </a:t>
              </a:r>
              <a:r>
                <a:rPr sz="1200" spc="0" dirty="0" smtClean="0">
                  <a:latin typeface="Times New Roman"/>
                  <a:cs typeface="Times New Roman"/>
                </a:rPr>
                <a:t>p</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nifi</a:t>
              </a:r>
              <a:r>
                <a:rPr sz="1200" spc="-4" dirty="0" smtClean="0">
                  <a:latin typeface="Times New Roman"/>
                  <a:cs typeface="Times New Roman"/>
                </a:rPr>
                <a:t>cac</a:t>
              </a:r>
              <a:r>
                <a:rPr sz="1200" spc="0" dirty="0" smtClean="0">
                  <a:latin typeface="Times New Roman"/>
                  <a:cs typeface="Times New Roman"/>
                </a:rPr>
                <a:t>ión</a:t>
              </a:r>
              <a:endParaRPr sz="1200">
                <a:latin typeface="Times New Roman"/>
                <a:cs typeface="Times New Roman"/>
              </a:endParaRPr>
            </a:p>
          </p:txBody>
        </p:sp>
        <p:sp>
          <p:nvSpPr>
            <p:cNvPr id="7" name="object 18"/>
            <p:cNvSpPr txBox="1"/>
            <p:nvPr/>
          </p:nvSpPr>
          <p:spPr>
            <a:xfrm>
              <a:off x="1525270" y="2309417"/>
              <a:ext cx="519998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0" dirty="0" smtClean="0">
                  <a:latin typeface="Times New Roman"/>
                  <a:cs typeface="Times New Roman"/>
                </a:rPr>
                <a:t>i</a:t>
              </a:r>
              <a:r>
                <a:rPr sz="1200" spc="9" dirty="0" smtClean="0">
                  <a:latin typeface="Times New Roman"/>
                  <a:cs typeface="Times New Roman"/>
                </a:rPr>
                <a:t>c</a:t>
              </a:r>
              <a:r>
                <a:rPr sz="1200" spc="0" dirty="0" smtClean="0">
                  <a:latin typeface="Times New Roman"/>
                  <a:cs typeface="Times New Roman"/>
                </a:rPr>
                <a:t>a </a:t>
              </a:r>
              <a:r>
                <a:rPr sz="1200" spc="270" dirty="0" smtClean="0">
                  <a:latin typeface="Times New Roman"/>
                  <a:cs typeface="Times New Roman"/>
                </a:rPr>
                <a:t> </a:t>
              </a:r>
              <a:r>
                <a:rPr sz="1200" spc="0" dirty="0" smtClean="0">
                  <a:latin typeface="Times New Roman"/>
                  <a:cs typeface="Times New Roman"/>
                </a:rPr>
                <a:t>de </a:t>
              </a:r>
              <a:r>
                <a:rPr sz="1200" spc="270" dirty="0" smtClean="0">
                  <a:latin typeface="Times New Roman"/>
                  <a:cs typeface="Times New Roman"/>
                </a:rPr>
                <a:t> </a:t>
              </a:r>
              <a:r>
                <a:rPr sz="1200" spc="-4" dirty="0" smtClean="0">
                  <a:latin typeface="Times New Roman"/>
                  <a:cs typeface="Times New Roman"/>
                </a:rPr>
                <a:t>ac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 </a:t>
              </a:r>
              <a:r>
                <a:rPr sz="1200" spc="280" dirty="0" smtClean="0">
                  <a:latin typeface="Times New Roman"/>
                  <a:cs typeface="Times New Roman"/>
                </a:rPr>
                <a:t> </a:t>
              </a:r>
              <a:r>
                <a:rPr sz="1200" spc="0" dirty="0" smtClean="0">
                  <a:latin typeface="Times New Roman"/>
                  <a:cs typeface="Times New Roman"/>
                </a:rPr>
                <a:t>a </a:t>
              </a:r>
              <a:r>
                <a:rPr sz="1200" spc="270" dirty="0" smtClean="0">
                  <a:latin typeface="Times New Roman"/>
                  <a:cs typeface="Times New Roman"/>
                </a:rPr>
                <a:t> </a:t>
              </a:r>
              <a:r>
                <a:rPr sz="1200" spc="0" dirty="0" smtClean="0">
                  <a:latin typeface="Times New Roman"/>
                  <a:cs typeface="Times New Roman"/>
                </a:rPr>
                <a:t>la </a:t>
              </a:r>
              <a:r>
                <a:rPr sz="1200" spc="2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 </a:t>
              </a:r>
              <a:r>
                <a:rPr sz="1200" spc="295" dirty="0" smtClean="0">
                  <a:latin typeface="Times New Roman"/>
                  <a:cs typeface="Times New Roman"/>
                </a:rPr>
                <a:t> </a:t>
              </a:r>
              <a:r>
                <a:rPr sz="1200" spc="0" dirty="0" smtClean="0">
                  <a:latin typeface="Times New Roman"/>
                  <a:cs typeface="Times New Roman"/>
                </a:rPr>
                <a:t>y </a:t>
              </a:r>
              <a:r>
                <a:rPr sz="1200" spc="250"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sidad</a:t>
              </a:r>
              <a:r>
                <a:rPr sz="1200" spc="-4" dirty="0" smtClean="0">
                  <a:latin typeface="Times New Roman"/>
                  <a:cs typeface="Times New Roman"/>
                </a:rPr>
                <a:t>e</a:t>
              </a:r>
              <a:r>
                <a:rPr sz="1200" spc="0" dirty="0" smtClean="0">
                  <a:latin typeface="Times New Roman"/>
                  <a:cs typeface="Times New Roman"/>
                </a:rPr>
                <a:t>s </a:t>
              </a:r>
              <a:r>
                <a:rPr sz="1200" spc="275" dirty="0" smtClean="0">
                  <a:latin typeface="Times New Roman"/>
                  <a:cs typeface="Times New Roman"/>
                </a:rPr>
                <a:t> </a:t>
              </a:r>
              <a:r>
                <a:rPr sz="1200" spc="0" dirty="0" smtClean="0">
                  <a:latin typeface="Times New Roman"/>
                  <a:cs typeface="Times New Roman"/>
                </a:rPr>
                <a:t>de </a:t>
              </a:r>
              <a:r>
                <a:rPr sz="1200" spc="270" dirty="0" smtClean="0">
                  <a:latin typeface="Times New Roman"/>
                  <a:cs typeface="Times New Roman"/>
                </a:rPr>
                <a:t> </a:t>
              </a:r>
              <a:r>
                <a:rPr sz="1200" spc="0" dirty="0" smtClean="0">
                  <a:latin typeface="Times New Roman"/>
                  <a:cs typeface="Times New Roman"/>
                </a:rPr>
                <a:t>la </a:t>
              </a:r>
              <a:r>
                <a:rPr sz="1200" spc="2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 </a:t>
              </a:r>
              <a:r>
                <a:rPr sz="1200" spc="285" dirty="0" smtClean="0">
                  <a:latin typeface="Times New Roman"/>
                  <a:cs typeface="Times New Roman"/>
                </a:rPr>
                <a:t> </a:t>
              </a:r>
              <a:r>
                <a:rPr sz="1200" spc="0" dirty="0" smtClean="0">
                  <a:latin typeface="Times New Roman"/>
                  <a:cs typeface="Times New Roman"/>
                </a:rPr>
                <a:t>y </a:t>
              </a:r>
              <a:r>
                <a:rPr sz="1200" spc="250"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sp>
          <p:nvSpPr>
            <p:cNvPr id="8" name="object 17"/>
            <p:cNvSpPr txBox="1"/>
            <p:nvPr/>
          </p:nvSpPr>
          <p:spPr>
            <a:xfrm>
              <a:off x="1525270" y="2660318"/>
              <a:ext cx="355513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omprom</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á</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visa</a:t>
              </a:r>
              <a:r>
                <a:rPr sz="1200" spc="-4" dirty="0" smtClean="0">
                  <a:latin typeface="Times New Roman"/>
                  <a:cs typeface="Times New Roman"/>
                </a:rPr>
                <a:t>r</a:t>
              </a:r>
              <a:r>
                <a:rPr sz="1200" spc="0" dirty="0" smtClean="0">
                  <a:latin typeface="Times New Roman"/>
                  <a:cs typeface="Times New Roman"/>
                </a:rPr>
                <a:t>la</a:t>
              </a:r>
              <a:r>
                <a:rPr sz="1200" spc="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ño 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posibles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mb</a:t>
              </a:r>
              <a:r>
                <a:rPr sz="1200" spc="4" dirty="0" smtClean="0">
                  <a:latin typeface="Times New Roman"/>
                  <a:cs typeface="Times New Roman"/>
                </a:rPr>
                <a:t>i</a:t>
              </a:r>
              <a:r>
                <a:rPr sz="1200" spc="0" dirty="0" smtClean="0">
                  <a:latin typeface="Times New Roman"/>
                  <a:cs typeface="Times New Roman"/>
                </a:rPr>
                <a:t>os</a:t>
              </a:r>
              <a:endParaRPr sz="1200">
                <a:latin typeface="Times New Roman"/>
                <a:cs typeface="Times New Roman"/>
              </a:endParaRPr>
            </a:p>
          </p:txBody>
        </p:sp>
        <p:sp>
          <p:nvSpPr>
            <p:cNvPr id="9" name="object 16"/>
            <p:cNvSpPr txBox="1"/>
            <p:nvPr/>
          </p:nvSpPr>
          <p:spPr>
            <a:xfrm>
              <a:off x="1296670" y="3010035"/>
              <a:ext cx="1180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Wingdings"/>
                  <a:cs typeface="Wingdings"/>
                </a:rPr>
                <a:t></a:t>
              </a:r>
              <a:endParaRPr sz="1200">
                <a:latin typeface="Wingdings"/>
                <a:cs typeface="Wingdings"/>
              </a:endParaRPr>
            </a:p>
          </p:txBody>
        </p:sp>
        <p:sp>
          <p:nvSpPr>
            <p:cNvPr id="10" name="object 15"/>
            <p:cNvSpPr txBox="1"/>
            <p:nvPr/>
          </p:nvSpPr>
          <p:spPr>
            <a:xfrm>
              <a:off x="1525270" y="3010838"/>
              <a:ext cx="519892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a:t>
              </a:r>
              <a:r>
                <a:rPr sz="1200" spc="84" dirty="0" smtClean="0">
                  <a:latin typeface="Times New Roman"/>
                  <a:cs typeface="Times New Roman"/>
                </a:rPr>
                <a:t> </a:t>
              </a:r>
              <a:r>
                <a:rPr sz="1200" spc="0" dirty="0" smtClean="0">
                  <a:latin typeface="Times New Roman"/>
                  <a:cs typeface="Times New Roman"/>
                </a:rPr>
                <a:t>una</a:t>
              </a:r>
              <a:r>
                <a:rPr sz="1200" spc="100"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c</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ón</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8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00"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d</a:t>
              </a:r>
              <a:r>
                <a:rPr sz="1200" spc="0" dirty="0" smtClean="0">
                  <a:latin typeface="Times New Roman"/>
                  <a:cs typeface="Times New Roman"/>
                </a:rPr>
                <a:t>o</a:t>
              </a:r>
              <a:r>
                <a:rPr sz="1200" spc="94" dirty="0" smtClean="0">
                  <a:latin typeface="Times New Roman"/>
                  <a:cs typeface="Times New Roman"/>
                </a:rPr>
                <a:t> </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9"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tura</a:t>
              </a:r>
              <a:r>
                <a:rPr sz="1200" spc="125" dirty="0" smtClean="0">
                  <a:latin typeface="Times New Roman"/>
                  <a:cs typeface="Times New Roman"/>
                </a:rPr>
                <a:t> </a:t>
              </a:r>
              <a:r>
                <a:rPr sz="1200" spc="0" dirty="0" smtClean="0">
                  <a:latin typeface="Times New Roman"/>
                  <a:cs typeface="Times New Roman"/>
                </a:rPr>
                <a:t>y</a:t>
              </a:r>
              <a:r>
                <a:rPr sz="1200" spc="6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ce</a:t>
              </a:r>
              <a:r>
                <a:rPr sz="1200" spc="9" dirty="0" smtClean="0">
                  <a:latin typeface="Times New Roman"/>
                  <a:cs typeface="Times New Roman"/>
                </a:rPr>
                <a:t>s</a:t>
              </a:r>
              <a:r>
                <a:rPr sz="1200" spc="0" dirty="0" smtClean="0">
                  <a:latin typeface="Times New Roman"/>
                  <a:cs typeface="Times New Roman"/>
                </a:rPr>
                <a:t>idad</a:t>
              </a:r>
              <a:r>
                <a:rPr sz="1200" spc="-4" dirty="0" smtClean="0">
                  <a:latin typeface="Times New Roman"/>
                  <a:cs typeface="Times New Roman"/>
                </a:rPr>
                <a:t>e</a:t>
              </a:r>
              <a:r>
                <a:rPr sz="1200" spc="0" dirty="0" smtClean="0">
                  <a:latin typeface="Times New Roman"/>
                  <a:cs typeface="Times New Roman"/>
                </a:rPr>
                <a:t>s</a:t>
              </a:r>
              <a:r>
                <a:rPr sz="1200" spc="9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11" name="object 14"/>
            <p:cNvSpPr txBox="1"/>
            <p:nvPr/>
          </p:nvSpPr>
          <p:spPr>
            <a:xfrm>
              <a:off x="1525270" y="3361358"/>
              <a:ext cx="452869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c</a:t>
              </a:r>
              <a:r>
                <a:rPr sz="1200" spc="0" dirty="0" smtClean="0">
                  <a:latin typeface="Times New Roman"/>
                  <a:cs typeface="Times New Roman"/>
                </a:rPr>
                <a:t>ompro</a:t>
              </a:r>
              <a:r>
                <a:rPr sz="1200" spc="9"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á</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t>
              </a:r>
              <a:r>
                <a:rPr sz="1200" spc="9" dirty="0" smtClean="0">
                  <a:latin typeface="Times New Roman"/>
                  <a:cs typeface="Times New Roman"/>
                </a:rPr>
                <a:t>a</a:t>
              </a:r>
              <a:r>
                <a:rPr sz="1200" spc="0" dirty="0" smtClean="0">
                  <a:latin typeface="Times New Roman"/>
                  <a:cs typeface="Times New Roman"/>
                </a:rPr>
                <a:t>rla</a:t>
              </a:r>
              <a:r>
                <a:rPr sz="1200" spc="-4"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a:t>
              </a:r>
              <a:r>
                <a:rPr sz="1200" spc="0" dirty="0" smtClean="0">
                  <a:latin typeface="Times New Roman"/>
                  <a:cs typeface="Times New Roman"/>
                </a:rPr>
                <a:t>ño</a:t>
              </a:r>
              <a:r>
                <a:rPr sz="1200" spc="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9" dirty="0" smtClean="0">
                  <a:latin typeface="Times New Roman"/>
                  <a:cs typeface="Times New Roman"/>
                </a:rPr>
                <a:t> </a:t>
              </a:r>
              <a:r>
                <a:rPr sz="1200" spc="0" dirty="0" smtClean="0">
                  <a:latin typeface="Times New Roman"/>
                  <a:cs typeface="Times New Roman"/>
                </a:rPr>
                <a:t>posibles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mb</a:t>
              </a:r>
              <a:r>
                <a:rPr sz="1200" spc="4" dirty="0" smtClean="0">
                  <a:latin typeface="Times New Roman"/>
                  <a:cs typeface="Times New Roman"/>
                </a:rPr>
                <a:t>i</a:t>
              </a:r>
              <a:r>
                <a:rPr sz="1200" spc="0" dirty="0" smtClean="0">
                  <a:latin typeface="Times New Roman"/>
                  <a:cs typeface="Times New Roman"/>
                </a:rPr>
                <a:t>os</a:t>
              </a:r>
              <a:endParaRPr sz="1200">
                <a:latin typeface="Times New Roman"/>
                <a:cs typeface="Times New Roman"/>
              </a:endParaRPr>
            </a:p>
          </p:txBody>
        </p:sp>
        <p:sp>
          <p:nvSpPr>
            <p:cNvPr id="12" name="object 13"/>
            <p:cNvSpPr txBox="1"/>
            <p:nvPr/>
          </p:nvSpPr>
          <p:spPr>
            <a:xfrm>
              <a:off x="2871343" y="3891710"/>
              <a:ext cx="205323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o</a:t>
              </a:r>
              <a:r>
                <a:rPr sz="1200" b="1" spc="-4" dirty="0" smtClean="0">
                  <a:latin typeface="Times New Roman"/>
                  <a:cs typeface="Times New Roman"/>
                </a:rPr>
                <a:t>rre</a:t>
              </a:r>
              <a:r>
                <a:rPr sz="1200" b="1" spc="4" dirty="0" smtClean="0">
                  <a:latin typeface="Times New Roman"/>
                  <a:cs typeface="Times New Roman"/>
                </a:rPr>
                <a:t>c</a:t>
              </a:r>
              <a:r>
                <a:rPr sz="1200" b="1" spc="0" dirty="0" smtClean="0">
                  <a:latin typeface="Times New Roman"/>
                  <a:cs typeface="Times New Roman"/>
                </a:rPr>
                <a:t>ta </a:t>
              </a:r>
              <a:r>
                <a:rPr sz="1200" b="1" spc="-9" dirty="0" smtClean="0">
                  <a:latin typeface="Times New Roman"/>
                  <a:cs typeface="Times New Roman"/>
                </a:rPr>
                <a:t>e</a:t>
              </a:r>
              <a:r>
                <a:rPr sz="1200" b="1" spc="0" dirty="0" smtClean="0">
                  <a:latin typeface="Times New Roman"/>
                  <a:cs typeface="Times New Roman"/>
                </a:rPr>
                <a:t>s</a:t>
              </a:r>
              <a:r>
                <a:rPr sz="1200" b="1" spc="9" dirty="0" smtClean="0">
                  <a:latin typeface="Times New Roman"/>
                  <a:cs typeface="Times New Roman"/>
                </a:rPr>
                <a:t>t</a:t>
              </a:r>
              <a:r>
                <a:rPr sz="1200" b="1" spc="-4" dirty="0" smtClean="0">
                  <a:latin typeface="Times New Roman"/>
                  <a:cs typeface="Times New Roman"/>
                </a:rPr>
                <a:t>r</a:t>
              </a:r>
              <a:r>
                <a:rPr sz="1200" b="1" spc="4" dirty="0" smtClean="0">
                  <a:latin typeface="Times New Roman"/>
                  <a:cs typeface="Times New Roman"/>
                </a:rPr>
                <a:t>u</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 </a:t>
              </a:r>
              <a:r>
                <a:rPr sz="1200" b="1" spc="9" dirty="0" smtClean="0">
                  <a:latin typeface="Times New Roman"/>
                  <a:cs typeface="Times New Roman"/>
                </a:rPr>
                <a:t>o</a:t>
              </a:r>
              <a:r>
                <a:rPr sz="1200" b="1" spc="-4" dirty="0" smtClean="0">
                  <a:latin typeface="Times New Roman"/>
                  <a:cs typeface="Times New Roman"/>
                </a:rPr>
                <a:t>r</a:t>
              </a:r>
              <a:r>
                <a:rPr sz="1200" b="1" spc="0" dirty="0" smtClean="0">
                  <a:latin typeface="Times New Roman"/>
                  <a:cs typeface="Times New Roman"/>
                </a:rPr>
                <a:t>gá</a:t>
              </a:r>
              <a:r>
                <a:rPr sz="1200" b="1" spc="4" dirty="0" smtClean="0">
                  <a:latin typeface="Times New Roman"/>
                  <a:cs typeface="Times New Roman"/>
                </a:rPr>
                <a:t>n</a:t>
              </a:r>
              <a:r>
                <a:rPr sz="1200" b="1" spc="0" dirty="0" smtClean="0">
                  <a:latin typeface="Times New Roman"/>
                  <a:cs typeface="Times New Roman"/>
                </a:rPr>
                <a:t>ica</a:t>
              </a:r>
              <a:endParaRPr sz="1200">
                <a:latin typeface="Times New Roman"/>
                <a:cs typeface="Times New Roman"/>
              </a:endParaRPr>
            </a:p>
          </p:txBody>
        </p:sp>
        <p:sp>
          <p:nvSpPr>
            <p:cNvPr id="13" name="object 12"/>
            <p:cNvSpPr txBox="1"/>
            <p:nvPr/>
          </p:nvSpPr>
          <p:spPr>
            <a:xfrm>
              <a:off x="1068120" y="4420538"/>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4" name="object 11"/>
            <p:cNvSpPr txBox="1"/>
            <p:nvPr/>
          </p:nvSpPr>
          <p:spPr>
            <a:xfrm>
              <a:off x="1258570" y="4946572"/>
              <a:ext cx="546425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a:t>
              </a:r>
              <a:r>
                <a:rPr sz="1200" spc="129" dirty="0" smtClean="0">
                  <a:latin typeface="Times New Roman"/>
                  <a:cs typeface="Times New Roman"/>
                </a:rPr>
                <a:t> </a:t>
              </a:r>
              <a:r>
                <a:rPr sz="1200" spc="0" dirty="0" smtClean="0">
                  <a:latin typeface="Times New Roman"/>
                  <a:cs typeface="Times New Roman"/>
                </a:rPr>
                <a:t>no</a:t>
              </a:r>
              <a:r>
                <a:rPr sz="1200" spc="129"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r</a:t>
              </a:r>
              <a:r>
                <a:rPr sz="1200" spc="124" dirty="0" smtClean="0">
                  <a:latin typeface="Times New Roman"/>
                  <a:cs typeface="Times New Roman"/>
                </a:rPr>
                <a:t> </a:t>
              </a:r>
              <a:r>
                <a:rPr sz="1200" spc="0" dirty="0" smtClean="0">
                  <a:latin typeface="Times New Roman"/>
                  <a:cs typeface="Times New Roman"/>
                </a:rPr>
                <a:t>un</a:t>
              </a:r>
              <a:r>
                <a:rPr sz="1200" spc="139"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a</a:t>
              </a:r>
              <a:r>
                <a:rPr sz="1200" spc="14" dirty="0" smtClean="0">
                  <a:latin typeface="Times New Roman"/>
                  <a:cs typeface="Times New Roman"/>
                </a:rPr>
                <a:t>m</a:t>
              </a:r>
              <a:r>
                <a:rPr sz="1200" spc="0" dirty="0" smtClean="0">
                  <a:latin typeface="Times New Roman"/>
                  <a:cs typeface="Times New Roman"/>
                </a:rPr>
                <a:t>a</a:t>
              </a:r>
              <a:r>
                <a:rPr sz="1200" spc="125"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do,</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4" dirty="0" smtClean="0">
                  <a:latin typeface="Times New Roman"/>
                  <a:cs typeface="Times New Roman"/>
                </a:rPr>
                <a:t>r</a:t>
              </a:r>
              <a:r>
                <a:rPr sz="1200" spc="0" dirty="0" smtClean="0">
                  <a:latin typeface="Times New Roman"/>
                  <a:cs typeface="Times New Roman"/>
                </a:rPr>
                <a:t>ies</a:t>
              </a:r>
              <a:r>
                <a:rPr sz="1200" spc="-14" dirty="0" smtClean="0">
                  <a:latin typeface="Times New Roman"/>
                  <a:cs typeface="Times New Roman"/>
                </a:rPr>
                <a:t>g</a:t>
              </a:r>
              <a:r>
                <a:rPr sz="1200" spc="0" dirty="0" smtClean="0">
                  <a:latin typeface="Times New Roman"/>
                  <a:cs typeface="Times New Roman"/>
                </a:rPr>
                <a:t>o</a:t>
              </a:r>
              <a:r>
                <a:rPr sz="1200" spc="12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25" dirty="0" smtClean="0">
                  <a:latin typeface="Times New Roman"/>
                  <a:cs typeface="Times New Roman"/>
                </a:rPr>
                <a:t> </a:t>
              </a:r>
              <a:r>
                <a:rPr sz="1200" spc="9"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134" dirty="0" smtClean="0">
                  <a:latin typeface="Times New Roman"/>
                  <a:cs typeface="Times New Roman"/>
                </a:rPr>
                <a:t> </a:t>
              </a:r>
              <a:r>
                <a:rPr sz="1200" spc="0" dirty="0" smtClean="0">
                  <a:latin typeface="Times New Roman"/>
                  <a:cs typeface="Times New Roman"/>
                </a:rPr>
                <a:t>se</a:t>
              </a:r>
              <a:r>
                <a:rPr sz="1200" spc="139"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re</a:t>
              </a:r>
              <a:r>
                <a:rPr sz="1200" spc="0" dirty="0" smtClean="0">
                  <a:latin typeface="Times New Roman"/>
                  <a:cs typeface="Times New Roman"/>
                </a:rPr>
                <a:t>men</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a:t>
              </a:r>
              <a:r>
                <a:rPr sz="1200" spc="155"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endParaRPr sz="1200">
                <a:latin typeface="Times New Roman"/>
                <a:cs typeface="Times New Roman"/>
              </a:endParaRPr>
            </a:p>
          </p:txBody>
        </p:sp>
        <p:sp>
          <p:nvSpPr>
            <p:cNvPr id="15" name="object 10"/>
            <p:cNvSpPr txBox="1"/>
            <p:nvPr/>
          </p:nvSpPr>
          <p:spPr>
            <a:xfrm>
              <a:off x="1068120" y="5297092"/>
              <a:ext cx="565764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que</a:t>
              </a:r>
              <a:r>
                <a:rPr sz="1200" spc="39" dirty="0" smtClean="0">
                  <a:latin typeface="Times New Roman"/>
                  <a:cs typeface="Times New Roman"/>
                </a:rPr>
                <a:t> </a:t>
              </a:r>
              <a:r>
                <a:rPr sz="1200" spc="0" dirty="0" smtClean="0">
                  <a:latin typeface="Times New Roman"/>
                  <a:cs typeface="Times New Roman"/>
                </a:rPr>
                <a:t>no</a:t>
              </a:r>
              <a:r>
                <a:rPr sz="1200" spc="44" dirty="0" smtClean="0">
                  <a:latin typeface="Times New Roman"/>
                  <a:cs typeface="Times New Roman"/>
                </a:rPr>
                <a:t> </a:t>
              </a:r>
              <a:r>
                <a:rPr sz="1200" spc="0" dirty="0" smtClean="0">
                  <a:latin typeface="Times New Roman"/>
                  <a:cs typeface="Times New Roman"/>
                </a:rPr>
                <a:t>se</a:t>
              </a:r>
              <a:r>
                <a:rPr sz="1200" spc="44" dirty="0" smtClean="0">
                  <a:latin typeface="Times New Roman"/>
                  <a:cs typeface="Times New Roman"/>
                </a:rPr>
                <a:t> </a:t>
              </a:r>
              <a:r>
                <a:rPr sz="1200" spc="0" dirty="0" smtClean="0">
                  <a:latin typeface="Times New Roman"/>
                  <a:cs typeface="Times New Roman"/>
                </a:rPr>
                <a:t>mantien</a:t>
              </a:r>
              <a:r>
                <a:rPr sz="1200" spc="-4" dirty="0" smtClean="0">
                  <a:latin typeface="Times New Roman"/>
                  <a:cs typeface="Times New Roman"/>
                </a:rPr>
                <a:t>e</a:t>
              </a:r>
              <a:r>
                <a:rPr sz="1200" spc="0" dirty="0" smtClean="0">
                  <a:latin typeface="Times New Roman"/>
                  <a:cs typeface="Times New Roman"/>
                </a:rPr>
                <a:t>n</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a:t>
              </a:r>
              <a:r>
                <a:rPr sz="1200" spc="-4" dirty="0" smtClean="0">
                  <a:latin typeface="Times New Roman"/>
                  <a:cs typeface="Times New Roman"/>
                </a:rPr>
                <a:t>ra</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las</a:t>
              </a:r>
              <a:r>
                <a:rPr sz="1200" spc="44" dirty="0" smtClean="0">
                  <a:latin typeface="Times New Roman"/>
                  <a:cs typeface="Times New Roman"/>
                </a:rPr>
                <a:t> </a:t>
              </a:r>
              <a:r>
                <a:rPr sz="1200" spc="0" dirty="0" smtClean="0">
                  <a:latin typeface="Times New Roman"/>
                  <a:cs typeface="Times New Roman"/>
                </a:rPr>
                <a:t>je</a:t>
              </a:r>
              <a:r>
                <a:rPr sz="1200" spc="-4" dirty="0" smtClean="0">
                  <a:latin typeface="Times New Roman"/>
                  <a:cs typeface="Times New Roman"/>
                </a:rPr>
                <a:t>ra</a:t>
              </a:r>
              <a:r>
                <a:rPr sz="1200" spc="0" dirty="0" smtClean="0">
                  <a:latin typeface="Times New Roman"/>
                  <a:cs typeface="Times New Roman"/>
                </a:rPr>
                <a:t>rquí</a:t>
              </a:r>
              <a:r>
                <a:rPr sz="1200" spc="-4" dirty="0" smtClean="0">
                  <a:latin typeface="Times New Roman"/>
                  <a:cs typeface="Times New Roman"/>
                </a:rPr>
                <a:t>a</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las</a:t>
              </a:r>
              <a:r>
                <a:rPr sz="1200" spc="44"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u</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a:t>
              </a:r>
              <a:r>
                <a:rPr sz="1200" spc="44" dirty="0" smtClean="0">
                  <a:latin typeface="Times New Roman"/>
                  <a:cs typeface="Times New Roman"/>
                </a:rPr>
                <a:t> </a:t>
              </a:r>
              <a:r>
                <a:rPr sz="1200" spc="0" dirty="0" smtClean="0">
                  <a:latin typeface="Times New Roman"/>
                  <a:cs typeface="Times New Roman"/>
                </a:rPr>
                <a:t>no</a:t>
              </a:r>
              <a:r>
                <a:rPr sz="1200" spc="44" dirty="0" smtClean="0">
                  <a:latin typeface="Times New Roman"/>
                  <a:cs typeface="Times New Roman"/>
                </a:rPr>
                <a:t> </a:t>
              </a:r>
              <a:r>
                <a:rPr sz="1200" spc="0" dirty="0" smtClean="0">
                  <a:latin typeface="Times New Roman"/>
                  <a:cs typeface="Times New Roman"/>
                </a:rPr>
                <a:t>se</a:t>
              </a:r>
              <a:r>
                <a:rPr sz="1200" spc="44"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finir</a:t>
              </a:r>
              <a:r>
                <a:rPr sz="1200" spc="44"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4" dirty="0" smtClean="0">
                  <a:latin typeface="Times New Roman"/>
                  <a:cs typeface="Times New Roman"/>
                </a:rPr>
                <a:t> </a:t>
              </a:r>
              <a:r>
                <a:rPr sz="1200" spc="0" dirty="0" smtClean="0">
                  <a:latin typeface="Times New Roman"/>
                  <a:cs typeface="Times New Roman"/>
                </a:rPr>
                <a:t>a</a:t>
              </a:r>
              <a:endParaRPr sz="1200">
                <a:latin typeface="Times New Roman"/>
                <a:cs typeface="Times New Roman"/>
              </a:endParaRPr>
            </a:p>
          </p:txBody>
        </p:sp>
        <p:sp>
          <p:nvSpPr>
            <p:cNvPr id="16" name="object 9"/>
            <p:cNvSpPr txBox="1"/>
            <p:nvPr/>
          </p:nvSpPr>
          <p:spPr>
            <a:xfrm>
              <a:off x="1068120" y="5647612"/>
              <a:ext cx="566028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r>
                <a:rPr sz="1200" spc="230"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spon</a:t>
              </a:r>
              <a:r>
                <a:rPr sz="1200" spc="1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bi</a:t>
              </a:r>
              <a:r>
                <a:rPr sz="1200" spc="4" dirty="0" smtClean="0">
                  <a:latin typeface="Times New Roman"/>
                  <a:cs typeface="Times New Roman"/>
                </a:rPr>
                <a:t>l</a:t>
              </a:r>
              <a:r>
                <a:rPr sz="1200" spc="0" dirty="0" smtClean="0">
                  <a:latin typeface="Times New Roman"/>
                  <a:cs typeface="Times New Roman"/>
                </a:rPr>
                <a:t>idad</a:t>
              </a:r>
              <a:r>
                <a:rPr sz="1200" spc="235"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ndo</a:t>
              </a:r>
              <a:r>
                <a:rPr sz="1200" spc="24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so</a:t>
              </a:r>
              <a:r>
                <a:rPr sz="1200" spc="9"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40" dirty="0" smtClean="0">
                  <a:latin typeface="Times New Roman"/>
                  <a:cs typeface="Times New Roman"/>
                </a:rPr>
                <a:t> </a:t>
              </a:r>
              <a:r>
                <a:rPr sz="1200" spc="0" dirty="0" smtClean="0">
                  <a:latin typeface="Times New Roman"/>
                  <a:cs typeface="Times New Roman"/>
                </a:rPr>
                <a:t>y</a:t>
              </a:r>
              <a:r>
                <a:rPr sz="1200" spc="21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a:t>
              </a:r>
              <a:r>
                <a:rPr sz="1200" spc="24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o</a:t>
              </a:r>
              <a:r>
                <a:rPr sz="1200" spc="22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sto</a:t>
              </a:r>
              <a:r>
                <a:rPr sz="1200" spc="23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stá</a:t>
              </a:r>
              <a:r>
                <a:rPr sz="1200" spc="2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7" name="object 8"/>
            <p:cNvSpPr txBox="1"/>
            <p:nvPr/>
          </p:nvSpPr>
          <p:spPr>
            <a:xfrm>
              <a:off x="1068120" y="5998132"/>
              <a:ext cx="182935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incumpl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 de obj</a:t>
              </a:r>
              <a:r>
                <a:rPr sz="1200" spc="-4" dirty="0" smtClean="0">
                  <a:latin typeface="Times New Roman"/>
                  <a:cs typeface="Times New Roman"/>
                </a:rPr>
                <a:t>e</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endParaRPr sz="1200">
                <a:latin typeface="Times New Roman"/>
                <a:cs typeface="Times New Roman"/>
              </a:endParaRPr>
            </a:p>
          </p:txBody>
        </p:sp>
        <p:sp>
          <p:nvSpPr>
            <p:cNvPr id="18" name="object 7"/>
            <p:cNvSpPr txBox="1"/>
            <p:nvPr/>
          </p:nvSpPr>
          <p:spPr>
            <a:xfrm>
              <a:off x="1068120" y="6528865"/>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9" name="object 6"/>
            <p:cNvSpPr txBox="1"/>
            <p:nvPr/>
          </p:nvSpPr>
          <p:spPr>
            <a:xfrm>
              <a:off x="1068120" y="7057693"/>
              <a:ext cx="1142034" cy="177800"/>
            </a:xfrm>
            <a:prstGeom prst="rect">
              <a:avLst/>
            </a:prstGeom>
          </p:spPr>
          <p:txBody>
            <a:bodyPr wrap="square" lIns="0" tIns="0" rIns="0" bIns="0" rtlCol="0">
              <a:noAutofit/>
            </a:bodyPr>
            <a:lstStyle/>
            <a:p>
              <a:pPr marL="12700">
                <a:lnSpc>
                  <a:spcPts val="1325"/>
                </a:lnSpc>
                <a:spcBef>
                  <a:spcPts val="66"/>
                </a:spcBef>
              </a:pP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re</a:t>
              </a:r>
              <a:r>
                <a:rPr sz="1200" b="1" spc="4" dirty="0" smtClean="0">
                  <a:latin typeface="Times New Roman"/>
                  <a:cs typeface="Times New Roman"/>
                </a:rPr>
                <a:t>n</a:t>
              </a:r>
              <a:r>
                <a:rPr sz="1200" b="1" spc="0" dirty="0" smtClean="0">
                  <a:latin typeface="Times New Roman"/>
                  <a:cs typeface="Times New Roman"/>
                </a:rPr>
                <a:t>te</a:t>
              </a:r>
              <a:r>
                <a:rPr sz="1200" b="1" spc="-9" dirty="0" smtClean="0">
                  <a:latin typeface="Times New Roman"/>
                  <a:cs typeface="Times New Roman"/>
                </a:rPr>
                <a:t>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a:t>
              </a:r>
              <a:r>
                <a:rPr sz="1200" b="1" spc="-4" dirty="0" smtClean="0">
                  <a:latin typeface="Times New Roman"/>
                  <a:cs typeface="Times New Roman"/>
                </a:rPr>
                <a:t>er</a:t>
              </a:r>
              <a:r>
                <a:rPr sz="1200" b="1" spc="0" dirty="0" smtClean="0">
                  <a:latin typeface="Times New Roman"/>
                  <a:cs typeface="Times New Roman"/>
                </a:rPr>
                <a:t>al:</a:t>
              </a:r>
              <a:endParaRPr sz="1200">
                <a:latin typeface="Times New Roman"/>
                <a:cs typeface="Times New Roman"/>
              </a:endParaRPr>
            </a:p>
          </p:txBody>
        </p:sp>
        <p:sp>
          <p:nvSpPr>
            <p:cNvPr id="20" name="object 5"/>
            <p:cNvSpPr txBox="1"/>
            <p:nvPr/>
          </p:nvSpPr>
          <p:spPr>
            <a:xfrm>
              <a:off x="1296670" y="7581146"/>
              <a:ext cx="1180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Wingdings"/>
                  <a:cs typeface="Wingdings"/>
                </a:rPr>
                <a:t></a:t>
              </a:r>
              <a:endParaRPr sz="1200">
                <a:latin typeface="Wingdings"/>
                <a:cs typeface="Wingdings"/>
              </a:endParaRPr>
            </a:p>
          </p:txBody>
        </p:sp>
        <p:sp>
          <p:nvSpPr>
            <p:cNvPr id="21" name="object 4"/>
            <p:cNvSpPr txBox="1"/>
            <p:nvPr/>
          </p:nvSpPr>
          <p:spPr>
            <a:xfrm>
              <a:off x="1525270" y="7581949"/>
              <a:ext cx="51995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Estud</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rá</a:t>
              </a:r>
              <a:r>
                <a:rPr sz="1200" spc="109"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r>
                <a:rPr sz="1200" spc="12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r</a:t>
              </a:r>
              <a:r>
                <a:rPr sz="1200" spc="125" dirty="0" smtClean="0">
                  <a:latin typeface="Times New Roman"/>
                  <a:cs typeface="Times New Roman"/>
                </a:rPr>
                <a:t> </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un</a:t>
              </a:r>
              <a:r>
                <a:rPr sz="1200" spc="11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t</a:t>
              </a:r>
              <a:r>
                <a:rPr sz="1200" spc="0" dirty="0" smtClean="0">
                  <a:latin typeface="Times New Roman"/>
                  <a:cs typeface="Times New Roman"/>
                </a:rPr>
                <a:t>o</a:t>
              </a:r>
              <a:r>
                <a:rPr sz="1200" spc="119" dirty="0" smtClean="0">
                  <a:latin typeface="Times New Roman"/>
                  <a:cs typeface="Times New Roman"/>
                </a:rPr>
                <a:t> </a:t>
              </a:r>
              <a:r>
                <a:rPr sz="1200" spc="0" dirty="0" smtClean="0">
                  <a:latin typeface="Times New Roman"/>
                  <a:cs typeface="Times New Roman"/>
                </a:rPr>
                <a:t>que</a:t>
              </a:r>
              <a:r>
                <a:rPr sz="1200" spc="11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e</a:t>
              </a:r>
              <a:r>
                <a:rPr sz="1200" spc="125" dirty="0" smtClean="0">
                  <a:latin typeface="Times New Roman"/>
                  <a:cs typeface="Times New Roman"/>
                </a:rPr>
                <a:t> </a:t>
              </a:r>
              <a:r>
                <a:rPr sz="1200" spc="0" dirty="0" smtClean="0">
                  <a:latin typeface="Times New Roman"/>
                  <a:cs typeface="Times New Roman"/>
                </a:rPr>
                <a:t>un</a:t>
              </a:r>
              <a:r>
                <a:rPr sz="1200" spc="119" dirty="0" smtClean="0">
                  <a:latin typeface="Times New Roman"/>
                  <a:cs typeface="Times New Roman"/>
                </a:rPr>
                <a:t> </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nt</a:t>
              </a:r>
              <a:r>
                <a:rPr sz="1200" spc="9" dirty="0" smtClean="0">
                  <a:latin typeface="Times New Roman"/>
                  <a:cs typeface="Times New Roman"/>
                </a:rPr>
                <a:t>a</a:t>
              </a:r>
              <a:r>
                <a:rPr sz="1200" spc="0" dirty="0" smtClean="0">
                  <a:latin typeface="Times New Roman"/>
                  <a:cs typeface="Times New Roman"/>
                </a:rPr>
                <a:t>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nto</a:t>
              </a:r>
              <a:r>
                <a:rPr sz="1200" spc="119"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2" name="object 3"/>
            <p:cNvSpPr txBox="1"/>
            <p:nvPr/>
          </p:nvSpPr>
          <p:spPr>
            <a:xfrm>
              <a:off x="1525270" y="7932469"/>
              <a:ext cx="52011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290" dirty="0" smtClean="0">
                  <a:latin typeface="Times New Roman"/>
                  <a:cs typeface="Times New Roman"/>
                </a:rPr>
                <a:t> </a:t>
              </a:r>
              <a:r>
                <a:rPr sz="1200" spc="0" dirty="0" smtClean="0">
                  <a:latin typeface="Times New Roman"/>
                  <a:cs typeface="Times New Roman"/>
                </a:rPr>
                <a:t>y</a:t>
              </a:r>
              <a:r>
                <a:rPr sz="1200" spc="240" dirty="0" smtClean="0">
                  <a:latin typeface="Times New Roman"/>
                  <a:cs typeface="Times New Roman"/>
                </a:rPr>
                <a:t> </a:t>
              </a:r>
              <a:r>
                <a:rPr sz="1200" spc="0" dirty="0" smtClean="0">
                  <a:latin typeface="Times New Roman"/>
                  <a:cs typeface="Times New Roman"/>
                </a:rPr>
                <a:t>fu</a:t>
              </a:r>
              <a:r>
                <a:rPr sz="1200" spc="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a:t>
              </a:r>
              <a:r>
                <a:rPr sz="1200" spc="260"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pod</a:t>
              </a:r>
              <a:r>
                <a:rPr sz="1200" spc="4" dirty="0" smtClean="0">
                  <a:latin typeface="Times New Roman"/>
                  <a:cs typeface="Times New Roman"/>
                </a:rPr>
                <a:t>e</a:t>
              </a:r>
              <a:r>
                <a:rPr sz="1200" spc="0" dirty="0" smtClean="0">
                  <a:latin typeface="Times New Roman"/>
                  <a:cs typeface="Times New Roman"/>
                </a:rPr>
                <a:t>r</a:t>
              </a:r>
              <a:r>
                <a:rPr sz="1200" spc="26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a:t>
              </a:r>
              <a:r>
                <a:rPr sz="1200" spc="0" dirty="0" smtClean="0">
                  <a:latin typeface="Times New Roman"/>
                  <a:cs typeface="Times New Roman"/>
                </a:rPr>
                <a:t>r</a:t>
              </a:r>
              <a:r>
                <a:rPr sz="1200" spc="260" dirty="0" smtClean="0">
                  <a:latin typeface="Times New Roman"/>
                  <a:cs typeface="Times New Roman"/>
                </a:rPr>
                <a:t> </a:t>
              </a:r>
              <a:r>
                <a:rPr sz="1200" spc="9" dirty="0" smtClean="0">
                  <a:latin typeface="Times New Roman"/>
                  <a:cs typeface="Times New Roman"/>
                </a:rPr>
                <a:t>u</a:t>
              </a:r>
              <a:r>
                <a:rPr sz="1200" spc="0" dirty="0" smtClean="0">
                  <a:latin typeface="Times New Roman"/>
                  <a:cs typeface="Times New Roman"/>
                </a:rPr>
                <a:t>n</a:t>
              </a:r>
              <a:r>
                <a:rPr sz="1200" spc="265"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a:t>
              </a:r>
              <a:r>
                <a:rPr sz="1200" spc="26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260"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sté</a:t>
              </a:r>
              <a:r>
                <a:rPr sz="1200" spc="26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3" name="object 2"/>
            <p:cNvSpPr txBox="1"/>
            <p:nvPr/>
          </p:nvSpPr>
          <p:spPr>
            <a:xfrm>
              <a:off x="1525270" y="8282989"/>
              <a:ext cx="499684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las 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a:t>
              </a:r>
              <a:r>
                <a:rPr sz="1200" spc="-4"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modifi</a:t>
              </a:r>
              <a:r>
                <a:rPr sz="1200" spc="-4" dirty="0" smtClean="0">
                  <a:latin typeface="Times New Roman"/>
                  <a:cs typeface="Times New Roman"/>
                </a:rPr>
                <a:t>ca</a:t>
              </a:r>
              <a:r>
                <a:rPr sz="1200" spc="0" dirty="0" smtClean="0">
                  <a:latin typeface="Times New Roman"/>
                  <a:cs typeface="Times New Roman"/>
                </a:rPr>
                <a:t>do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a:t>
              </a:r>
              <a:endParaRPr sz="1200">
                <a:latin typeface="Times New Roman"/>
                <a:cs typeface="Times New Roman"/>
              </a:endParaRPr>
            </a:p>
          </p:txBody>
        </p:sp>
      </p:grpSp>
    </p:spTree>
    <p:extLst>
      <p:ext uri="{BB962C8B-B14F-4D97-AF65-F5344CB8AC3E}">
        <p14:creationId xmlns:p14="http://schemas.microsoft.com/office/powerpoint/2010/main" val="2498584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185061" y="1729959"/>
            <a:ext cx="6268470" cy="6413424"/>
            <a:chOff x="1068120" y="900438"/>
            <a:chExt cx="5661051" cy="5803179"/>
          </a:xfrm>
        </p:grpSpPr>
        <p:sp>
          <p:nvSpPr>
            <p:cNvPr id="3" name="object 16"/>
            <p:cNvSpPr txBox="1"/>
            <p:nvPr/>
          </p:nvSpPr>
          <p:spPr>
            <a:xfrm>
              <a:off x="1296670" y="900438"/>
              <a:ext cx="1180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Wingdings"/>
                  <a:cs typeface="Wingdings"/>
                </a:rPr>
                <a:t></a:t>
              </a:r>
              <a:endParaRPr sz="1200">
                <a:latin typeface="Wingdings"/>
                <a:cs typeface="Wingdings"/>
              </a:endParaRPr>
            </a:p>
          </p:txBody>
        </p:sp>
        <p:sp>
          <p:nvSpPr>
            <p:cNvPr id="4" name="object 15"/>
            <p:cNvSpPr txBox="1"/>
            <p:nvPr/>
          </p:nvSpPr>
          <p:spPr>
            <a:xfrm>
              <a:off x="1525270" y="901241"/>
              <a:ext cx="5201361"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unto</a:t>
              </a:r>
              <a:r>
                <a:rPr sz="1200" spc="17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65" dirty="0" smtClean="0">
                  <a:latin typeface="Times New Roman"/>
                  <a:cs typeface="Times New Roman"/>
                </a:rPr>
                <a:t> </a:t>
              </a:r>
              <a:r>
                <a:rPr sz="1200" spc="0" dirty="0" smtClean="0">
                  <a:latin typeface="Times New Roman"/>
                  <a:cs typeface="Times New Roman"/>
                </a:rPr>
                <a:t>la</a:t>
              </a:r>
              <a:r>
                <a:rPr sz="1200" spc="150"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a:t>
              </a:r>
              <a:r>
                <a:rPr sz="1200" spc="160" dirty="0" smtClean="0">
                  <a:latin typeface="Times New Roman"/>
                  <a:cs typeface="Times New Roman"/>
                </a:rPr>
                <a:t> </a:t>
              </a:r>
              <a:r>
                <a:rPr sz="1200" spc="0" dirty="0" smtClean="0">
                  <a:latin typeface="Times New Roman"/>
                  <a:cs typeface="Times New Roman"/>
                </a:rPr>
                <a:t>de</a:t>
              </a:r>
              <a:r>
                <a:rPr sz="1200" spc="160"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vicios</a:t>
              </a:r>
              <a:r>
                <a:rPr sz="1200" spc="170" dirty="0" smtClean="0">
                  <a:latin typeface="Times New Roman"/>
                  <a:cs typeface="Times New Roman"/>
                </a:rPr>
                <a:t> </a:t>
              </a:r>
              <a:r>
                <a:rPr sz="1200" spc="0" dirty="0" smtClean="0">
                  <a:latin typeface="Times New Roman"/>
                  <a:cs typeface="Times New Roman"/>
                </a:rPr>
                <a:t>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70"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16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a:t>
              </a:r>
              <a:r>
                <a:rPr sz="1200" spc="160" dirty="0" smtClean="0">
                  <a:latin typeface="Times New Roman"/>
                  <a:cs typeface="Times New Roman"/>
                </a:rPr>
                <a:t> </a:t>
              </a:r>
              <a:r>
                <a:rPr sz="1200" spc="0" dirty="0" smtClean="0">
                  <a:latin typeface="Times New Roman"/>
                  <a:cs typeface="Times New Roman"/>
                </a:rPr>
                <a:t>un</a:t>
              </a:r>
              <a:r>
                <a:rPr sz="1200" spc="165" dirty="0" smtClean="0">
                  <a:latin typeface="Times New Roman"/>
                  <a:cs typeface="Times New Roman"/>
                </a:rPr>
                <a:t> </a:t>
              </a:r>
              <a:r>
                <a:rPr sz="1200" spc="0" dirty="0" smtClean="0">
                  <a:latin typeface="Times New Roman"/>
                  <a:cs typeface="Times New Roman"/>
                </a:rPr>
                <a:t>le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nta</a:t>
              </a:r>
              <a:r>
                <a:rPr sz="1200" spc="9" dirty="0" smtClean="0">
                  <a:latin typeface="Times New Roman"/>
                  <a:cs typeface="Times New Roman"/>
                </a:rPr>
                <a:t>m</a:t>
              </a:r>
              <a:r>
                <a:rPr sz="1200" spc="0" dirty="0" smtClean="0">
                  <a:latin typeface="Times New Roman"/>
                  <a:cs typeface="Times New Roman"/>
                </a:rPr>
                <a:t>iento</a:t>
              </a:r>
              <a:r>
                <a:rPr sz="1200" spc="165"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5" name="object 14"/>
            <p:cNvSpPr txBox="1"/>
            <p:nvPr/>
          </p:nvSpPr>
          <p:spPr>
            <a:xfrm>
              <a:off x="1525270" y="1251761"/>
              <a:ext cx="520214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290" dirty="0" smtClean="0">
                  <a:latin typeface="Times New Roman"/>
                  <a:cs typeface="Times New Roman"/>
                </a:rPr>
                <a:t> </a:t>
              </a:r>
              <a:r>
                <a:rPr sz="1200" spc="0" dirty="0" smtClean="0">
                  <a:latin typeface="Times New Roman"/>
                  <a:cs typeface="Times New Roman"/>
                </a:rPr>
                <a:t>y</a:t>
              </a:r>
              <a:r>
                <a:rPr sz="1200" spc="240" dirty="0" smtClean="0">
                  <a:latin typeface="Times New Roman"/>
                  <a:cs typeface="Times New Roman"/>
                </a:rPr>
                <a:t> </a:t>
              </a:r>
              <a:r>
                <a:rPr sz="1200" spc="0" dirty="0" smtClean="0">
                  <a:latin typeface="Times New Roman"/>
                  <a:cs typeface="Times New Roman"/>
                </a:rPr>
                <a:t>fu</a:t>
              </a:r>
              <a:r>
                <a:rPr sz="1200" spc="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a:t>
              </a:r>
              <a:r>
                <a:rPr sz="1200" spc="260"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55" dirty="0" smtClean="0">
                  <a:latin typeface="Times New Roman"/>
                  <a:cs typeface="Times New Roman"/>
                </a:rPr>
                <a:t> </a:t>
              </a:r>
              <a:r>
                <a:rPr sz="1200" spc="0" dirty="0" smtClean="0">
                  <a:latin typeface="Times New Roman"/>
                  <a:cs typeface="Times New Roman"/>
                </a:rPr>
                <a:t>pod</a:t>
              </a:r>
              <a:r>
                <a:rPr sz="1200" spc="4" dirty="0" smtClean="0">
                  <a:latin typeface="Times New Roman"/>
                  <a:cs typeface="Times New Roman"/>
                </a:rPr>
                <a:t>e</a:t>
              </a:r>
              <a:r>
                <a:rPr sz="1200" spc="0" dirty="0" smtClean="0">
                  <a:latin typeface="Times New Roman"/>
                  <a:cs typeface="Times New Roman"/>
                </a:rPr>
                <a:t>r</a:t>
              </a:r>
              <a:r>
                <a:rPr sz="1200" spc="26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a:t>
              </a:r>
              <a:r>
                <a:rPr sz="1200" spc="0" dirty="0" smtClean="0">
                  <a:latin typeface="Times New Roman"/>
                  <a:cs typeface="Times New Roman"/>
                </a:rPr>
                <a:t>r</a:t>
              </a:r>
              <a:r>
                <a:rPr sz="1200" spc="275" dirty="0" smtClean="0">
                  <a:latin typeface="Times New Roman"/>
                  <a:cs typeface="Times New Roman"/>
                </a:rPr>
                <a:t> </a:t>
              </a:r>
              <a:r>
                <a:rPr sz="1200" spc="9" dirty="0" smtClean="0">
                  <a:latin typeface="Times New Roman"/>
                  <a:cs typeface="Times New Roman"/>
                </a:rPr>
                <a:t>u</a:t>
              </a:r>
              <a:r>
                <a:rPr sz="1200" spc="0" dirty="0" smtClean="0">
                  <a:latin typeface="Times New Roman"/>
                  <a:cs typeface="Times New Roman"/>
                </a:rPr>
                <a:t>n</a:t>
              </a:r>
              <a:r>
                <a:rPr sz="1200" spc="265"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a:t>
              </a:r>
              <a:r>
                <a:rPr sz="1200" spc="265"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260"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sté</a:t>
              </a:r>
              <a:r>
                <a:rPr sz="1200" spc="26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6" name="object 13"/>
            <p:cNvSpPr txBox="1"/>
            <p:nvPr/>
          </p:nvSpPr>
          <p:spPr>
            <a:xfrm>
              <a:off x="1525270" y="1602281"/>
              <a:ext cx="499684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rdo</a:t>
              </a:r>
              <a:r>
                <a:rPr sz="1200" spc="4"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las 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da</a:t>
              </a:r>
              <a:r>
                <a:rPr sz="1200" spc="-4"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modifi</a:t>
              </a:r>
              <a:r>
                <a:rPr sz="1200" spc="-4" dirty="0" smtClean="0">
                  <a:latin typeface="Times New Roman"/>
                  <a:cs typeface="Times New Roman"/>
                </a:rPr>
                <a:t>ca</a:t>
              </a:r>
              <a:r>
                <a:rPr sz="1200" spc="0" dirty="0" smtClean="0">
                  <a:latin typeface="Times New Roman"/>
                  <a:cs typeface="Times New Roman"/>
                </a:rPr>
                <a:t>do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 </a:t>
              </a:r>
              <a:r>
                <a:rPr sz="1200" spc="4"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a:t>
              </a:r>
              <a:endParaRPr sz="1200">
                <a:latin typeface="Times New Roman"/>
                <a:cs typeface="Times New Roman"/>
              </a:endParaRPr>
            </a:p>
          </p:txBody>
        </p:sp>
        <p:sp>
          <p:nvSpPr>
            <p:cNvPr id="7" name="object 12"/>
            <p:cNvSpPr txBox="1"/>
            <p:nvPr/>
          </p:nvSpPr>
          <p:spPr>
            <a:xfrm>
              <a:off x="2520823" y="2134157"/>
              <a:ext cx="2751073"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F</a:t>
              </a:r>
              <a:r>
                <a:rPr sz="1200" b="1" spc="0" dirty="0" smtClean="0">
                  <a:latin typeface="Times New Roman"/>
                  <a:cs typeface="Times New Roman"/>
                </a:rPr>
                <a:t>alta de</a:t>
              </a:r>
              <a:r>
                <a:rPr sz="1200" b="1" spc="-4" dirty="0" smtClean="0">
                  <a:latin typeface="Times New Roman"/>
                  <a:cs typeface="Times New Roman"/>
                </a:rPr>
                <a:t> </a:t>
              </a:r>
              <a:r>
                <a:rPr sz="1200" b="1" spc="0" dirty="0" smtClean="0">
                  <a:latin typeface="Times New Roman"/>
                  <a:cs typeface="Times New Roman"/>
                </a:rPr>
                <a:t>asig</a:t>
              </a:r>
              <a:r>
                <a:rPr sz="1200" b="1" spc="4" dirty="0" smtClean="0">
                  <a:latin typeface="Times New Roman"/>
                  <a:cs typeface="Times New Roman"/>
                </a:rPr>
                <a:t>n</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n</a:t>
              </a:r>
              <a:r>
                <a:rPr sz="1200" b="1" spc="0" dirty="0" smtClean="0">
                  <a:latin typeface="Times New Roman"/>
                  <a:cs typeface="Times New Roman"/>
                </a:rPr>
                <a:t>ivel</a:t>
              </a:r>
              <a:r>
                <a:rPr sz="1200" b="1" spc="-4" dirty="0" smtClean="0">
                  <a:latin typeface="Times New Roman"/>
                  <a:cs typeface="Times New Roman"/>
                </a:rPr>
                <a:t>e</a:t>
              </a:r>
              <a:r>
                <a:rPr sz="1200" b="1" spc="0" dirty="0" smtClean="0">
                  <a:latin typeface="Times New Roman"/>
                  <a:cs typeface="Times New Roman"/>
                </a:rPr>
                <a:t>s j</a:t>
              </a:r>
              <a:r>
                <a:rPr sz="1200" b="1" spc="-4" dirty="0" smtClean="0">
                  <a:latin typeface="Times New Roman"/>
                  <a:cs typeface="Times New Roman"/>
                </a:rPr>
                <a:t>er</a:t>
              </a:r>
              <a:r>
                <a:rPr sz="1200" b="1" spc="0" dirty="0" smtClean="0">
                  <a:latin typeface="Times New Roman"/>
                  <a:cs typeface="Times New Roman"/>
                </a:rPr>
                <a:t>á</a:t>
              </a:r>
              <a:r>
                <a:rPr sz="1200" b="1" spc="-4" dirty="0" smtClean="0">
                  <a:latin typeface="Times New Roman"/>
                  <a:cs typeface="Times New Roman"/>
                </a:rPr>
                <a:t>r</a:t>
              </a:r>
              <a:r>
                <a:rPr sz="1200" b="1" spc="4" dirty="0" smtClean="0">
                  <a:latin typeface="Times New Roman"/>
                  <a:cs typeface="Times New Roman"/>
                </a:rPr>
                <a:t>qu</a:t>
              </a:r>
              <a:r>
                <a:rPr sz="1200" b="1" spc="0" dirty="0" smtClean="0">
                  <a:latin typeface="Times New Roman"/>
                  <a:cs typeface="Times New Roman"/>
                </a:rPr>
                <a:t>icos</a:t>
              </a:r>
              <a:endParaRPr sz="1200">
                <a:latin typeface="Times New Roman"/>
                <a:cs typeface="Times New Roman"/>
              </a:endParaRPr>
            </a:p>
          </p:txBody>
        </p:sp>
        <p:sp>
          <p:nvSpPr>
            <p:cNvPr id="8" name="object 11"/>
            <p:cNvSpPr txBox="1"/>
            <p:nvPr/>
          </p:nvSpPr>
          <p:spPr>
            <a:xfrm>
              <a:off x="1068120" y="2663366"/>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9" name="object 10"/>
            <p:cNvSpPr txBox="1"/>
            <p:nvPr/>
          </p:nvSpPr>
          <p:spPr>
            <a:xfrm>
              <a:off x="1258570" y="3187622"/>
              <a:ext cx="547060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a:t>
              </a:r>
              <a:r>
                <a:rPr sz="1200" spc="119" dirty="0" smtClean="0">
                  <a:latin typeface="Times New Roman"/>
                  <a:cs typeface="Times New Roman"/>
                </a:rPr>
                <a:t> </a:t>
              </a:r>
              <a:r>
                <a:rPr sz="1200" spc="0" dirty="0" smtClean="0">
                  <a:latin typeface="Times New Roman"/>
                  <a:cs typeface="Times New Roman"/>
                </a:rPr>
                <a:t>no</a:t>
              </a:r>
              <a:r>
                <a:rPr sz="1200" spc="119" dirty="0" smtClean="0">
                  <a:latin typeface="Times New Roman"/>
                  <a:cs typeface="Times New Roman"/>
                </a:rPr>
                <a:t> </a:t>
              </a:r>
              <a:r>
                <a:rPr sz="1200" spc="0" dirty="0" smtClean="0">
                  <a:latin typeface="Times New Roman"/>
                  <a:cs typeface="Times New Roman"/>
                </a:rPr>
                <a:t>ten</a:t>
              </a:r>
              <a:r>
                <a:rPr sz="1200" spc="-4" dirty="0" smtClean="0">
                  <a:latin typeface="Times New Roman"/>
                  <a:cs typeface="Times New Roman"/>
                </a:rPr>
                <a:t>e</a:t>
              </a:r>
              <a:r>
                <a:rPr sz="1200" spc="0" dirty="0" smtClean="0">
                  <a:latin typeface="Times New Roman"/>
                  <a:cs typeface="Times New Roman"/>
                </a:rPr>
                <a:t>r</a:t>
              </a:r>
              <a:r>
                <a:rPr sz="1200" spc="114" dirty="0" smtClean="0">
                  <a:latin typeface="Times New Roman"/>
                  <a:cs typeface="Times New Roman"/>
                </a:rPr>
                <a:t> </a:t>
              </a:r>
              <a:r>
                <a:rPr sz="1200" spc="0" dirty="0" smtClean="0">
                  <a:latin typeface="Times New Roman"/>
                  <a:cs typeface="Times New Roman"/>
                </a:rPr>
                <a:t>un</a:t>
              </a:r>
              <a:r>
                <a:rPr sz="1200" spc="104"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10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129"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0" dirty="0" smtClean="0">
                  <a:latin typeface="Times New Roman"/>
                  <a:cs typeface="Times New Roman"/>
                </a:rPr>
                <a:t>un</a:t>
              </a:r>
              <a:r>
                <a:rPr sz="1200" spc="119"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a:t>
              </a:r>
              <a:r>
                <a:rPr sz="1200" spc="119"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r>
                <a:rPr sz="1200" spc="11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a:t>
              </a:r>
              <a:r>
                <a:rPr sz="1200" spc="109" dirty="0" smtClean="0">
                  <a:latin typeface="Times New Roman"/>
                  <a:cs typeface="Times New Roman"/>
                </a:rPr>
                <a:t> </a:t>
              </a:r>
              <a:r>
                <a:rPr sz="1200" spc="0" dirty="0" smtClean="0">
                  <a:latin typeface="Times New Roman"/>
                  <a:cs typeface="Times New Roman"/>
                </a:rPr>
                <a:t>un</a:t>
              </a:r>
              <a:r>
                <a:rPr sz="1200" spc="119" dirty="0" smtClean="0">
                  <a:latin typeface="Times New Roman"/>
                  <a:cs typeface="Times New Roman"/>
                </a:rPr>
                <a:t> </a:t>
              </a:r>
              <a:r>
                <a:rPr sz="1200" spc="0" dirty="0" smtClean="0">
                  <a:latin typeface="Times New Roman"/>
                  <a:cs typeface="Times New Roman"/>
                </a:rPr>
                <a:t>m</a:t>
              </a:r>
              <a:r>
                <a:rPr sz="1200" spc="19" dirty="0" smtClean="0">
                  <a:latin typeface="Times New Roman"/>
                  <a:cs typeface="Times New Roman"/>
                </a:rPr>
                <a:t>a</a:t>
              </a:r>
              <a:r>
                <a:rPr sz="1200" spc="9" dirty="0" smtClean="0">
                  <a:latin typeface="Times New Roman"/>
                  <a:cs typeface="Times New Roman"/>
                </a:rPr>
                <a:t>y</a:t>
              </a:r>
              <a:r>
                <a:rPr sz="1200" spc="0" dirty="0" smtClean="0">
                  <a:latin typeface="Times New Roman"/>
                  <a:cs typeface="Times New Roman"/>
                </a:rPr>
                <a:t>or</a:t>
              </a:r>
              <a:endParaRPr sz="1200">
                <a:latin typeface="Times New Roman"/>
                <a:cs typeface="Times New Roman"/>
              </a:endParaRPr>
            </a:p>
          </p:txBody>
        </p:sp>
        <p:sp>
          <p:nvSpPr>
            <p:cNvPr id="10" name="object 9"/>
            <p:cNvSpPr txBox="1"/>
            <p:nvPr/>
          </p:nvSpPr>
          <p:spPr>
            <a:xfrm>
              <a:off x="1068120" y="3538142"/>
              <a:ext cx="565795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a:t>
              </a:r>
              <a:r>
                <a:rPr sz="1200" spc="9" dirty="0" smtClean="0">
                  <a:latin typeface="Times New Roman"/>
                  <a:cs typeface="Times New Roman"/>
                </a:rPr>
                <a:t>t</a:t>
              </a:r>
              <a:r>
                <a:rPr sz="1200" spc="0" dirty="0" smtClean="0">
                  <a:latin typeface="Times New Roman"/>
                  <a:cs typeface="Times New Roman"/>
                </a:rPr>
                <a:t>o</a:t>
              </a:r>
              <a:r>
                <a:rPr sz="1200" spc="34"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no</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34" dirty="0" smtClean="0">
                  <a:latin typeface="Times New Roman"/>
                  <a:cs typeface="Times New Roman"/>
                </a:rPr>
                <a:t> </a:t>
              </a:r>
              <a:r>
                <a:rPr sz="1200" spc="0" dirty="0" smtClean="0">
                  <a:latin typeface="Times New Roman"/>
                  <a:cs typeface="Times New Roman"/>
                </a:rPr>
                <a:t>una</a:t>
              </a:r>
              <a:r>
                <a:rPr sz="1200" spc="19"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a:t>
              </a:r>
              <a:r>
                <a:rPr sz="1200" spc="25" dirty="0" smtClean="0">
                  <a:latin typeface="Times New Roman"/>
                  <a:cs typeface="Times New Roman"/>
                </a:rPr>
                <a:t>o</a:t>
              </a:r>
              <a:r>
                <a:rPr sz="1200" spc="-25" dirty="0" smtClean="0">
                  <a:latin typeface="Times New Roman"/>
                  <a:cs typeface="Times New Roman"/>
                </a:rPr>
                <a:t>y</a:t>
              </a:r>
              <a:r>
                <a:rPr sz="1200" spc="0" dirty="0" smtClean="0">
                  <a:latin typeface="Times New Roman"/>
                  <a:cs typeface="Times New Roman"/>
                </a:rPr>
                <a:t>o</a:t>
              </a:r>
              <a:r>
                <a:rPr sz="1200" spc="44"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un</a:t>
              </a:r>
              <a:r>
                <a:rPr sz="1200" spc="25"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í</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a:t>
              </a:r>
              <a:endParaRPr sz="1200">
                <a:latin typeface="Times New Roman"/>
                <a:cs typeface="Times New Roman"/>
              </a:endParaRPr>
            </a:p>
          </p:txBody>
        </p:sp>
        <p:sp>
          <p:nvSpPr>
            <p:cNvPr id="11" name="object 8"/>
            <p:cNvSpPr txBox="1"/>
            <p:nvPr/>
          </p:nvSpPr>
          <p:spPr>
            <a:xfrm>
              <a:off x="1068120" y="3888662"/>
              <a:ext cx="565718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n</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4" dirty="0" smtClean="0">
                  <a:latin typeface="Times New Roman"/>
                  <a:cs typeface="Times New Roman"/>
                </a:rPr>
                <a:t> </a:t>
              </a:r>
              <a:r>
                <a:rPr sz="1200" spc="-4" dirty="0" smtClean="0">
                  <a:latin typeface="Times New Roman"/>
                  <a:cs typeface="Times New Roman"/>
                </a:rPr>
                <a:t>á</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a:t>
              </a:r>
              <a:r>
                <a:rPr sz="1200" spc="94" dirty="0" smtClean="0">
                  <a:latin typeface="Times New Roman"/>
                  <a:cs typeface="Times New Roman"/>
                </a:rPr>
                <a:t> </a:t>
              </a:r>
              <a:r>
                <a:rPr sz="1200" spc="0" dirty="0" smtClean="0">
                  <a:latin typeface="Times New Roman"/>
                  <a:cs typeface="Times New Roman"/>
                </a:rPr>
                <a:t>Ad</a:t>
              </a:r>
              <a:r>
                <a:rPr sz="1200" spc="-4" dirty="0" smtClean="0">
                  <a:latin typeface="Times New Roman"/>
                  <a:cs typeface="Times New Roman"/>
                </a:rPr>
                <a:t>e</a:t>
              </a:r>
              <a:r>
                <a:rPr sz="1200" spc="0" dirty="0" smtClean="0">
                  <a:latin typeface="Times New Roman"/>
                  <a:cs typeface="Times New Roman"/>
                </a:rPr>
                <a:t>más</a:t>
              </a:r>
              <a:r>
                <a:rPr sz="1200" spc="79" dirty="0" smtClean="0">
                  <a:latin typeface="Times New Roman"/>
                  <a:cs typeface="Times New Roman"/>
                </a:rPr>
                <a:t> </a:t>
              </a:r>
              <a:r>
                <a:rPr sz="1200" spc="0" dirty="0" smtClean="0">
                  <a:latin typeface="Times New Roman"/>
                  <a:cs typeface="Times New Roman"/>
                </a:rPr>
                <a:t>to</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las</a:t>
              </a:r>
              <a:r>
                <a:rPr sz="1200" spc="79" dirty="0" smtClean="0">
                  <a:latin typeface="Times New Roman"/>
                  <a:cs typeface="Times New Roman"/>
                </a:rPr>
                <a:t> </a:t>
              </a:r>
              <a:r>
                <a:rPr sz="1200" spc="0" dirty="0" smtClean="0">
                  <a:latin typeface="Times New Roman"/>
                  <a:cs typeface="Times New Roman"/>
                </a:rPr>
                <a:t>fu</a:t>
              </a:r>
              <a:r>
                <a:rPr sz="1200" spc="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a:t>
              </a:r>
              <a:r>
                <a:rPr sz="1200" spc="79" dirty="0" smtClean="0">
                  <a:latin typeface="Times New Roman"/>
                  <a:cs typeface="Times New Roman"/>
                </a:rPr>
                <a:t> </a:t>
              </a:r>
              <a:r>
                <a:rPr sz="1200" spc="0" dirty="0" smtClean="0">
                  <a:latin typeface="Times New Roman"/>
                  <a:cs typeface="Times New Roman"/>
                </a:rPr>
                <a:t>se</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stán</a:t>
              </a:r>
              <a:r>
                <a:rPr sz="1200" spc="10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ce</a:t>
              </a:r>
              <a:r>
                <a:rPr sz="1200" spc="0" dirty="0" smtClean="0">
                  <a:latin typeface="Times New Roman"/>
                  <a:cs typeface="Times New Roman"/>
                </a:rPr>
                <a:t>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ndo</a:t>
              </a:r>
              <a:r>
                <a:rPr sz="1200" spc="8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94" dirty="0" smtClean="0">
                  <a:latin typeface="Times New Roman"/>
                  <a:cs typeface="Times New Roman"/>
                </a:rPr>
                <a:t> </a:t>
              </a:r>
              <a:r>
                <a:rPr sz="1200" spc="0" dirty="0" smtClean="0">
                  <a:latin typeface="Times New Roman"/>
                  <a:cs typeface="Times New Roman"/>
                </a:rPr>
                <a:t>las</a:t>
              </a:r>
              <a:r>
                <a:rPr sz="1200" spc="79" dirty="0" smtClean="0">
                  <a:latin typeface="Times New Roman"/>
                  <a:cs typeface="Times New Roman"/>
                </a:rPr>
                <a:t> </a:t>
              </a:r>
              <a:r>
                <a:rPr sz="1200" spc="0" dirty="0" smtClean="0">
                  <a:latin typeface="Times New Roman"/>
                  <a:cs typeface="Times New Roman"/>
                </a:rPr>
                <a:t>dos</a:t>
              </a:r>
              <a:r>
                <a:rPr sz="1200" spc="10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tent</a:t>
              </a:r>
              <a:r>
                <a:rPr sz="1200" spc="-4" dirty="0" smtClean="0">
                  <a:latin typeface="Times New Roman"/>
                  <a:cs typeface="Times New Roman"/>
                </a:rPr>
                <a:t>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que</a:t>
              </a:r>
              <a:r>
                <a:rPr sz="1200" spc="89" dirty="0" smtClean="0">
                  <a:latin typeface="Times New Roman"/>
                  <a:cs typeface="Times New Roman"/>
                </a:rPr>
                <a:t> </a:t>
              </a:r>
              <a:r>
                <a:rPr sz="1200" spc="0" dirty="0" smtClean="0">
                  <a:latin typeface="Times New Roman"/>
                  <a:cs typeface="Times New Roman"/>
                </a:rPr>
                <a:t>no</a:t>
              </a:r>
              <a:endParaRPr sz="1200">
                <a:latin typeface="Times New Roman"/>
                <a:cs typeface="Times New Roman"/>
              </a:endParaRPr>
            </a:p>
          </p:txBody>
        </p:sp>
        <p:sp>
          <p:nvSpPr>
            <p:cNvPr id="12" name="object 7"/>
            <p:cNvSpPr txBox="1"/>
            <p:nvPr/>
          </p:nvSpPr>
          <p:spPr>
            <a:xfrm>
              <a:off x="1068120" y="4239182"/>
              <a:ext cx="284734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lo</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 </a:t>
              </a:r>
              <a:r>
                <a:rPr sz="1200" spc="4" dirty="0" smtClean="0">
                  <a:latin typeface="Times New Roman"/>
                  <a:cs typeface="Times New Roman"/>
                </a:rPr>
                <a:t>t</a:t>
              </a:r>
              <a:r>
                <a:rPr sz="1200" spc="0" dirty="0" smtClean="0">
                  <a:latin typeface="Times New Roman"/>
                  <a:cs typeface="Times New Roman"/>
                </a:rPr>
                <a:t>odo </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t</a:t>
              </a:r>
              <a:r>
                <a:rPr sz="1200" spc="0" dirty="0" smtClean="0">
                  <a:latin typeface="Times New Roman"/>
                  <a:cs typeface="Times New Roman"/>
                </a:rPr>
                <a:t>rab</a:t>
              </a:r>
              <a:r>
                <a:rPr sz="1200" spc="-4" dirty="0" smtClean="0">
                  <a:latin typeface="Times New Roman"/>
                  <a:cs typeface="Times New Roman"/>
                </a:rPr>
                <a:t>a</a:t>
              </a:r>
              <a:r>
                <a:rPr sz="1200" spc="0" dirty="0" smtClean="0">
                  <a:latin typeface="Times New Roman"/>
                  <a:cs typeface="Times New Roman"/>
                </a:rPr>
                <a:t>jo que se</a:t>
              </a:r>
              <a:r>
                <a:rPr sz="1200" spc="-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quie</a:t>
              </a:r>
              <a:r>
                <a:rPr sz="1200" spc="-4" dirty="0" smtClean="0">
                  <a:latin typeface="Times New Roman"/>
                  <a:cs typeface="Times New Roman"/>
                </a:rPr>
                <a:t>re</a:t>
              </a:r>
              <a:r>
                <a:rPr sz="1200" spc="0" dirty="0" smtClean="0">
                  <a:latin typeface="Times New Roman"/>
                  <a:cs typeface="Times New Roman"/>
                </a:rPr>
                <a:t>.</a:t>
              </a:r>
              <a:endParaRPr sz="1200">
                <a:latin typeface="Times New Roman"/>
                <a:cs typeface="Times New Roman"/>
              </a:endParaRPr>
            </a:p>
          </p:txBody>
        </p:sp>
        <p:sp>
          <p:nvSpPr>
            <p:cNvPr id="13" name="object 6"/>
            <p:cNvSpPr txBox="1"/>
            <p:nvPr/>
          </p:nvSpPr>
          <p:spPr>
            <a:xfrm>
              <a:off x="1068120" y="4771312"/>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4" name="object 5"/>
            <p:cNvSpPr txBox="1"/>
            <p:nvPr/>
          </p:nvSpPr>
          <p:spPr>
            <a:xfrm>
              <a:off x="1068120" y="5300140"/>
              <a:ext cx="2261057"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a:t>
              </a:r>
              <a:r>
                <a:rPr sz="1200" b="1" spc="14" dirty="0" smtClean="0">
                  <a:latin typeface="Times New Roman"/>
                  <a:cs typeface="Times New Roman"/>
                </a:rPr>
                <a:t>d</a:t>
              </a:r>
              <a:r>
                <a:rPr sz="1200" b="1" spc="-14" dirty="0" smtClean="0">
                  <a:latin typeface="Times New Roman"/>
                  <a:cs typeface="Times New Roman"/>
                </a:rPr>
                <a:t>m</a:t>
              </a:r>
              <a:r>
                <a:rPr sz="1200" b="1" spc="0"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15" name="object 4"/>
            <p:cNvSpPr txBox="1"/>
            <p:nvPr/>
          </p:nvSpPr>
          <p:spPr>
            <a:xfrm>
              <a:off x="1258570" y="5824396"/>
              <a:ext cx="546638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Estud</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rá</a:t>
              </a:r>
              <a:r>
                <a:rPr sz="1200" spc="25"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mpe</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a:t>
              </a:r>
              <a:r>
                <a:rPr sz="1200" spc="4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le</a:t>
              </a:r>
              <a:r>
                <a:rPr sz="1200" spc="-4" dirty="0" smtClean="0">
                  <a:latin typeface="Times New Roman"/>
                  <a:cs typeface="Times New Roman"/>
                </a:rPr>
                <a:t>cc</a:t>
              </a:r>
              <a:r>
                <a:rPr sz="1200" spc="0" dirty="0" smtClean="0">
                  <a:latin typeface="Times New Roman"/>
                  <a:cs typeface="Times New Roman"/>
                </a:rPr>
                <a:t>ión</a:t>
              </a:r>
              <a:r>
                <a:rPr sz="1200" spc="50"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ta</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ón</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0" dirty="0" smtClean="0">
                  <a:latin typeface="Times New Roman"/>
                  <a:cs typeface="Times New Roman"/>
                </a:rPr>
                <a:t>un</a:t>
              </a:r>
              <a:r>
                <a:rPr sz="1200" spc="25"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25"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16" name="object 3"/>
            <p:cNvSpPr txBox="1"/>
            <p:nvPr/>
          </p:nvSpPr>
          <p:spPr>
            <a:xfrm>
              <a:off x="1068120" y="6174916"/>
              <a:ext cx="565929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que</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a</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la</a:t>
              </a:r>
              <a:r>
                <a:rPr sz="1200" spc="295" dirty="0" smtClean="0">
                  <a:latin typeface="Times New Roman"/>
                  <a:cs typeface="Times New Roman"/>
                </a:rPr>
                <a:t> </a:t>
              </a:r>
              <a:r>
                <a:rPr sz="1200" spc="0" dirty="0" smtClean="0">
                  <a:latin typeface="Times New Roman"/>
                  <a:cs typeface="Times New Roman"/>
                </a:rPr>
                <a:t>fu</a:t>
              </a:r>
              <a:r>
                <a:rPr sz="1200" spc="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  de</a:t>
              </a:r>
              <a:r>
                <a:rPr sz="1200" spc="295"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ontador</a:t>
              </a:r>
              <a:r>
                <a:rPr sz="1200" spc="295"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 </a:t>
              </a:r>
              <a:r>
                <a:rPr sz="1200" spc="50" dirty="0" smtClean="0">
                  <a:latin typeface="Times New Roman"/>
                  <a:cs typeface="Times New Roman"/>
                </a:rPr>
                <a:t> </a:t>
              </a:r>
              <a:r>
                <a:rPr sz="1200" spc="0" dirty="0" smtClean="0">
                  <a:latin typeface="Times New Roman"/>
                  <a:cs typeface="Times New Roman"/>
                </a:rPr>
                <a:t>y</a:t>
              </a:r>
              <a:r>
                <a:rPr sz="1200" spc="275" dirty="0" smtClean="0">
                  <a:latin typeface="Times New Roman"/>
                  <a:cs typeface="Times New Roman"/>
                </a:rPr>
                <a:t> </a:t>
              </a:r>
              <a:r>
                <a:rPr sz="1200" spc="0" dirty="0" smtClean="0">
                  <a:latin typeface="Times New Roman"/>
                  <a:cs typeface="Times New Roman"/>
                </a:rPr>
                <a:t>un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290"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ursos</a:t>
              </a:r>
              <a:endParaRPr sz="1200">
                <a:latin typeface="Times New Roman"/>
                <a:cs typeface="Times New Roman"/>
              </a:endParaRPr>
            </a:p>
          </p:txBody>
        </p:sp>
        <p:sp>
          <p:nvSpPr>
            <p:cNvPr id="17" name="object 2"/>
            <p:cNvSpPr txBox="1"/>
            <p:nvPr/>
          </p:nvSpPr>
          <p:spPr>
            <a:xfrm>
              <a:off x="1068120" y="6525817"/>
              <a:ext cx="66989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endParaRPr sz="1200">
                <a:latin typeface="Times New Roman"/>
                <a:cs typeface="Times New Roman"/>
              </a:endParaRPr>
            </a:p>
          </p:txBody>
        </p:sp>
      </p:grpSp>
    </p:spTree>
    <p:extLst>
      <p:ext uri="{BB962C8B-B14F-4D97-AF65-F5344CB8AC3E}">
        <p14:creationId xmlns:p14="http://schemas.microsoft.com/office/powerpoint/2010/main" val="14333864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896156" y="1138177"/>
            <a:ext cx="5965316" cy="7249111"/>
            <a:chOff x="1068120" y="904289"/>
            <a:chExt cx="5659196" cy="6855460"/>
          </a:xfrm>
        </p:grpSpPr>
        <p:sp>
          <p:nvSpPr>
            <p:cNvPr id="3" name="object 17"/>
            <p:cNvSpPr txBox="1"/>
            <p:nvPr/>
          </p:nvSpPr>
          <p:spPr>
            <a:xfrm>
              <a:off x="2946019" y="904289"/>
              <a:ext cx="190190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a:t>
              </a:r>
              <a:r>
                <a:rPr sz="1200" b="1" spc="4" dirty="0" smtClean="0">
                  <a:latin typeface="Times New Roman"/>
                  <a:cs typeface="Times New Roman"/>
                </a:rPr>
                <a:t>n</a:t>
              </a:r>
              <a:r>
                <a:rPr sz="1200" b="1" spc="-4" dirty="0" smtClean="0">
                  <a:latin typeface="Times New Roman"/>
                  <a:cs typeface="Times New Roman"/>
                </a:rPr>
                <a:t>c</a:t>
              </a:r>
              <a:r>
                <a:rPr sz="1200" b="1" spc="4" dirty="0" smtClean="0">
                  <a:latin typeface="Times New Roman"/>
                  <a:cs typeface="Times New Roman"/>
                </a:rPr>
                <a:t>u</a:t>
              </a:r>
              <a:r>
                <a:rPr sz="1200" b="1" spc="-14" dirty="0" smtClean="0">
                  <a:latin typeface="Times New Roman"/>
                  <a:cs typeface="Times New Roman"/>
                </a:rPr>
                <a:t>m</a:t>
              </a:r>
              <a:r>
                <a:rPr sz="1200" b="1" spc="4" dirty="0" smtClean="0">
                  <a:latin typeface="Times New Roman"/>
                  <a:cs typeface="Times New Roman"/>
                </a:rPr>
                <a:t>p</a:t>
              </a:r>
              <a:r>
                <a:rPr sz="1200" b="1" spc="0" dirty="0" smtClean="0">
                  <a:latin typeface="Times New Roman"/>
                  <a:cs typeface="Times New Roman"/>
                </a:rPr>
                <a:t>l</a:t>
              </a:r>
              <a:r>
                <a:rPr sz="1200" b="1" spc="4" dirty="0" smtClean="0">
                  <a:latin typeface="Times New Roman"/>
                  <a:cs typeface="Times New Roman"/>
                </a:rPr>
                <a:t>i</a:t>
              </a:r>
              <a:r>
                <a:rPr sz="1200" b="1" spc="-14"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 de obj</a:t>
              </a:r>
              <a:r>
                <a:rPr sz="1200" b="1" spc="4" dirty="0" smtClean="0">
                  <a:latin typeface="Times New Roman"/>
                  <a:cs typeface="Times New Roman"/>
                </a:rPr>
                <a:t>e</a:t>
              </a:r>
              <a:r>
                <a:rPr sz="1200" b="1" spc="0" dirty="0" smtClean="0">
                  <a:latin typeface="Times New Roman"/>
                  <a:cs typeface="Times New Roman"/>
                </a:rPr>
                <a:t>tivos</a:t>
              </a:r>
              <a:endParaRPr sz="1200">
                <a:latin typeface="Times New Roman"/>
                <a:cs typeface="Times New Roman"/>
              </a:endParaRPr>
            </a:p>
          </p:txBody>
        </p:sp>
        <p:sp>
          <p:nvSpPr>
            <p:cNvPr id="4" name="object 16"/>
            <p:cNvSpPr txBox="1"/>
            <p:nvPr/>
          </p:nvSpPr>
          <p:spPr>
            <a:xfrm>
              <a:off x="1068120" y="1433117"/>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5" name="object 15"/>
            <p:cNvSpPr txBox="1"/>
            <p:nvPr/>
          </p:nvSpPr>
          <p:spPr>
            <a:xfrm>
              <a:off x="1258570" y="1958897"/>
              <a:ext cx="54662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 </a:t>
              </a:r>
              <a:r>
                <a:rPr sz="1200" spc="59" dirty="0" smtClean="0">
                  <a:latin typeface="Times New Roman"/>
                  <a:cs typeface="Times New Roman"/>
                </a:rPr>
                <a:t> </a:t>
              </a:r>
              <a:r>
                <a:rPr sz="1200" spc="0" dirty="0" smtClean="0">
                  <a:latin typeface="Times New Roman"/>
                  <a:cs typeface="Times New Roman"/>
                </a:rPr>
                <a:t>no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69"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0" dirty="0" smtClean="0">
                  <a:latin typeface="Times New Roman"/>
                  <a:cs typeface="Times New Roman"/>
                </a:rPr>
                <a:t>objetivos, </a:t>
              </a:r>
              <a:r>
                <a:rPr sz="1200" spc="59" dirty="0" smtClean="0">
                  <a:latin typeface="Times New Roman"/>
                  <a:cs typeface="Times New Roman"/>
                </a:rPr>
                <a:t> </a:t>
              </a:r>
              <a:r>
                <a:rPr sz="1200" spc="0" dirty="0" smtClean="0">
                  <a:latin typeface="Times New Roman"/>
                  <a:cs typeface="Times New Roman"/>
                </a:rPr>
                <a:t>los </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 </a:t>
              </a:r>
              <a:r>
                <a:rPr sz="1200" spc="59"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tan </a:t>
              </a:r>
              <a:r>
                <a:rPr sz="1200" spc="54" dirty="0" smtClean="0">
                  <a:latin typeface="Times New Roman"/>
                  <a:cs typeface="Times New Roman"/>
                </a:rPr>
                <a:t> </a:t>
              </a:r>
              <a:r>
                <a:rPr sz="1200" spc="0" dirty="0" smtClean="0">
                  <a:latin typeface="Times New Roman"/>
                  <a:cs typeface="Times New Roman"/>
                </a:rPr>
                <a:t>su </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re</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t>
              </a:r>
              <a:r>
                <a:rPr sz="1200" spc="69" dirty="0" smtClean="0">
                  <a:latin typeface="Times New Roman"/>
                  <a:cs typeface="Times New Roman"/>
                </a:rPr>
                <a:t> </a:t>
              </a:r>
              <a:r>
                <a:rPr sz="1200" spc="0" dirty="0" smtClean="0">
                  <a:latin typeface="Times New Roman"/>
                  <a:cs typeface="Times New Roman"/>
                </a:rPr>
                <a:t>y </a:t>
              </a:r>
              <a:r>
                <a:rPr sz="1200" spc="34" dirty="0" smtClean="0">
                  <a:latin typeface="Times New Roman"/>
                  <a:cs typeface="Times New Roman"/>
                </a:rPr>
                <a:t> </a:t>
              </a:r>
              <a:r>
                <a:rPr sz="1200" spc="0" dirty="0" smtClean="0">
                  <a:latin typeface="Times New Roman"/>
                  <a:cs typeface="Times New Roman"/>
                </a:rPr>
                <a:t>uso</a:t>
              </a:r>
              <a:endParaRPr sz="1200">
                <a:latin typeface="Times New Roman"/>
                <a:cs typeface="Times New Roman"/>
              </a:endParaRPr>
            </a:p>
          </p:txBody>
        </p:sp>
        <p:sp>
          <p:nvSpPr>
            <p:cNvPr id="6" name="object 14"/>
            <p:cNvSpPr txBox="1"/>
            <p:nvPr/>
          </p:nvSpPr>
          <p:spPr>
            <a:xfrm>
              <a:off x="1068120" y="2309417"/>
              <a:ext cx="565856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iente </a:t>
              </a:r>
              <a:r>
                <a:rPr sz="1200" spc="220" dirty="0" smtClean="0">
                  <a:latin typeface="Times New Roman"/>
                  <a:cs typeface="Times New Roman"/>
                </a:rPr>
                <a:t> </a:t>
              </a:r>
              <a:r>
                <a:rPr sz="1200" spc="0" dirty="0" smtClean="0">
                  <a:latin typeface="Times New Roman"/>
                  <a:cs typeface="Times New Roman"/>
                </a:rPr>
                <a:t>de </a:t>
              </a:r>
              <a:r>
                <a:rPr sz="1200" spc="22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u</a:t>
              </a:r>
              <a:r>
                <a:rPr sz="1200" spc="0" dirty="0" smtClean="0">
                  <a:latin typeface="Times New Roman"/>
                  <a:cs typeface="Times New Roman"/>
                </a:rPr>
                <a:t>rsos, </a:t>
              </a:r>
              <a:r>
                <a:rPr sz="1200" spc="225"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re</a:t>
              </a:r>
              <a:r>
                <a:rPr sz="1200" spc="0" dirty="0" smtClean="0">
                  <a:latin typeface="Times New Roman"/>
                  <a:cs typeface="Times New Roman"/>
                </a:rPr>
                <a:t>ment</a:t>
              </a:r>
              <a:r>
                <a:rPr sz="1200" spc="-4" dirty="0" smtClean="0">
                  <a:latin typeface="Times New Roman"/>
                  <a:cs typeface="Times New Roman"/>
                </a:rPr>
                <a:t>a</a:t>
              </a:r>
              <a:r>
                <a:rPr sz="1200" spc="0" dirty="0" smtClean="0">
                  <a:latin typeface="Times New Roman"/>
                  <a:cs typeface="Times New Roman"/>
                </a:rPr>
                <a:t>ndo </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21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i</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go </a:t>
              </a:r>
              <a:r>
                <a:rPr sz="1200" spc="21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215" dirty="0" smtClean="0">
                  <a:latin typeface="Times New Roman"/>
                  <a:cs typeface="Times New Roman"/>
                </a:rPr>
                <a:t> </a:t>
              </a:r>
              <a:r>
                <a:rPr sz="1200" spc="0" dirty="0" smtClean="0">
                  <a:latin typeface="Times New Roman"/>
                  <a:cs typeface="Times New Roman"/>
                </a:rPr>
                <a:t>toda </a:t>
              </a:r>
              <a:r>
                <a:rPr sz="1200" spc="210" dirty="0" smtClean="0">
                  <a:latin typeface="Times New Roman"/>
                  <a:cs typeface="Times New Roman"/>
                </a:rPr>
                <a:t> </a:t>
              </a:r>
              <a:r>
                <a:rPr sz="1200" spc="0" dirty="0" smtClean="0">
                  <a:latin typeface="Times New Roman"/>
                  <a:cs typeface="Times New Roman"/>
                </a:rPr>
                <a:t>la </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 </a:t>
              </a:r>
              <a:r>
                <a:rPr sz="1200" spc="21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2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nto </a:t>
              </a:r>
              <a:r>
                <a:rPr sz="1200" spc="230" dirty="0" smtClean="0">
                  <a:latin typeface="Times New Roman"/>
                  <a:cs typeface="Times New Roman"/>
                </a:rPr>
                <a:t> </a:t>
              </a:r>
              <a:r>
                <a:rPr sz="1200" spc="0" dirty="0" smtClean="0">
                  <a:latin typeface="Times New Roman"/>
                  <a:cs typeface="Times New Roman"/>
                </a:rPr>
                <a:t>a</a:t>
              </a:r>
              <a:endParaRPr sz="1200">
                <a:latin typeface="Times New Roman"/>
                <a:cs typeface="Times New Roman"/>
              </a:endParaRPr>
            </a:p>
          </p:txBody>
        </p:sp>
        <p:sp>
          <p:nvSpPr>
            <p:cNvPr id="7" name="object 13"/>
            <p:cNvSpPr txBox="1"/>
            <p:nvPr/>
          </p:nvSpPr>
          <p:spPr>
            <a:xfrm>
              <a:off x="1068120" y="2660318"/>
              <a:ext cx="18212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4" dirty="0" smtClean="0">
                  <a:latin typeface="Times New Roman"/>
                  <a:cs typeface="Times New Roman"/>
                </a:rPr>
                <a:t>i</a:t>
              </a:r>
              <a:r>
                <a:rPr sz="1200" spc="0" dirty="0" smtClean="0">
                  <a:latin typeface="Times New Roman"/>
                  <a:cs typeface="Times New Roman"/>
                </a:rPr>
                <a:t>ón</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p</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nifi</a:t>
              </a:r>
              <a:r>
                <a:rPr sz="1200" spc="-4" dirty="0" smtClean="0">
                  <a:latin typeface="Times New Roman"/>
                  <a:cs typeface="Times New Roman"/>
                </a:rPr>
                <a:t>c</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8" name="object 12"/>
            <p:cNvSpPr txBox="1"/>
            <p:nvPr/>
          </p:nvSpPr>
          <p:spPr>
            <a:xfrm>
              <a:off x="1068120" y="3190670"/>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9" name="object 11"/>
            <p:cNvSpPr txBox="1"/>
            <p:nvPr/>
          </p:nvSpPr>
          <p:spPr>
            <a:xfrm>
              <a:off x="1068120" y="3719498"/>
              <a:ext cx="1184554" cy="177800"/>
            </a:xfrm>
            <a:prstGeom prst="rect">
              <a:avLst/>
            </a:prstGeom>
          </p:spPr>
          <p:txBody>
            <a:bodyPr wrap="square" lIns="0" tIns="0" rIns="0" bIns="0" rtlCol="0">
              <a:noAutofit/>
            </a:bodyPr>
            <a:lstStyle/>
            <a:p>
              <a:pPr marL="12700">
                <a:lnSpc>
                  <a:spcPts val="1325"/>
                </a:lnSpc>
                <a:spcBef>
                  <a:spcPts val="66"/>
                </a:spcBef>
              </a:pP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re</a:t>
              </a:r>
              <a:r>
                <a:rPr sz="1200" b="1" spc="4" dirty="0" smtClean="0">
                  <a:latin typeface="Times New Roman"/>
                  <a:cs typeface="Times New Roman"/>
                </a:rPr>
                <a:t>n</a:t>
              </a:r>
              <a:r>
                <a:rPr sz="1200" b="1" spc="0" dirty="0" smtClean="0">
                  <a:latin typeface="Times New Roman"/>
                  <a:cs typeface="Times New Roman"/>
                </a:rPr>
                <a:t>te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ne</a:t>
              </a:r>
              <a:r>
                <a:rPr sz="1200" b="1" spc="-4" dirty="0" smtClean="0">
                  <a:latin typeface="Times New Roman"/>
                  <a:cs typeface="Times New Roman"/>
                </a:rPr>
                <a:t>r</a:t>
              </a:r>
              <a:r>
                <a:rPr sz="1200" b="1" spc="0" dirty="0" smtClean="0">
                  <a:latin typeface="Times New Roman"/>
                  <a:cs typeface="Times New Roman"/>
                </a:rPr>
                <a:t>al:</a:t>
              </a:r>
              <a:endParaRPr sz="1200">
                <a:latin typeface="Times New Roman"/>
                <a:cs typeface="Times New Roman"/>
              </a:endParaRPr>
            </a:p>
          </p:txBody>
        </p:sp>
        <p:sp>
          <p:nvSpPr>
            <p:cNvPr id="10" name="object 10"/>
            <p:cNvSpPr txBox="1"/>
            <p:nvPr/>
          </p:nvSpPr>
          <p:spPr>
            <a:xfrm>
              <a:off x="1220520" y="4245278"/>
              <a:ext cx="5504738"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unto</a:t>
              </a:r>
              <a:r>
                <a:rPr sz="1200" spc="18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90" dirty="0" smtClean="0">
                  <a:latin typeface="Times New Roman"/>
                  <a:cs typeface="Times New Roman"/>
                </a:rPr>
                <a:t> </a:t>
              </a:r>
              <a:r>
                <a:rPr sz="1200" spc="0" dirty="0" smtClean="0">
                  <a:latin typeface="Times New Roman"/>
                  <a:cs typeface="Times New Roman"/>
                </a:rPr>
                <a:t>la</a:t>
              </a:r>
              <a:r>
                <a:rPr sz="1200" spc="190"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  </a:t>
              </a:r>
              <a:r>
                <a:rPr sz="1200" spc="75"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95" dirty="0" smtClean="0">
                  <a:latin typeface="Times New Roman"/>
                  <a:cs typeface="Times New Roman"/>
                </a:rPr>
                <a:t> </a:t>
              </a:r>
              <a:r>
                <a:rPr sz="1200" spc="0" dirty="0" smtClean="0">
                  <a:latin typeface="Times New Roman"/>
                  <a:cs typeface="Times New Roman"/>
                </a:rPr>
                <a:t>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9" dirty="0" smtClean="0">
                  <a:latin typeface="Times New Roman"/>
                  <a:cs typeface="Times New Roman"/>
                </a:rPr>
                <a:t>v</a:t>
              </a:r>
              <a:r>
                <a:rPr sz="1200" spc="0" dirty="0" smtClean="0">
                  <a:latin typeface="Times New Roman"/>
                  <a:cs typeface="Times New Roman"/>
                </a:rPr>
                <a:t>os</a:t>
              </a:r>
              <a:r>
                <a:rPr sz="1200" spc="19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omen</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rá</a:t>
              </a:r>
              <a:r>
                <a:rPr sz="1200" spc="180" dirty="0" smtClean="0">
                  <a:latin typeface="Times New Roman"/>
                  <a:cs typeface="Times New Roman"/>
                </a:rPr>
                <a:t> </a:t>
              </a:r>
              <a:r>
                <a:rPr sz="1200" spc="0" dirty="0" smtClean="0">
                  <a:latin typeface="Times New Roman"/>
                  <a:cs typeface="Times New Roman"/>
                </a:rPr>
                <a:t>una</a:t>
              </a:r>
              <a:r>
                <a:rPr sz="1200" spc="185"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e</a:t>
              </a:r>
              <a:r>
                <a:rPr sz="1200" spc="0" dirty="0" smtClean="0">
                  <a:latin typeface="Times New Roman"/>
                  <a:cs typeface="Times New Roman"/>
                </a:rPr>
                <a:t>st</a:t>
              </a:r>
              <a:r>
                <a:rPr sz="1200" spc="9" dirty="0" smtClean="0">
                  <a:latin typeface="Times New Roman"/>
                  <a:cs typeface="Times New Roman"/>
                </a:rPr>
                <a:t>r</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ac</a:t>
              </a:r>
              <a:r>
                <a:rPr sz="1200" spc="0" dirty="0" smtClean="0">
                  <a:latin typeface="Times New Roman"/>
                  <a:cs typeface="Times New Roman"/>
                </a:rPr>
                <a:t>ión</a:t>
              </a:r>
              <a:r>
                <a:rPr sz="1200" spc="195"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sp>
          <p:nvSpPr>
            <p:cNvPr id="11" name="object 9"/>
            <p:cNvSpPr txBox="1"/>
            <p:nvPr/>
          </p:nvSpPr>
          <p:spPr>
            <a:xfrm>
              <a:off x="1068120" y="4596052"/>
              <a:ext cx="565779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r>
                <a:rPr sz="1200" spc="6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sde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ble</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9"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mas</a:t>
              </a:r>
              <a:r>
                <a:rPr sz="1200" spc="59"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les,</a:t>
              </a:r>
              <a:r>
                <a:rPr sz="1200" spc="59"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9" dirty="0" smtClean="0">
                  <a:latin typeface="Times New Roman"/>
                  <a:cs typeface="Times New Roman"/>
                </a:rPr>
                <a:t>é</a:t>
              </a:r>
              <a:r>
                <a:rPr sz="1200" spc="-9" dirty="0" smtClean="0">
                  <a:latin typeface="Times New Roman"/>
                  <a:cs typeface="Times New Roman"/>
                </a:rPr>
                <a:t>g</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7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2" name="object 8"/>
            <p:cNvSpPr txBox="1"/>
            <p:nvPr/>
          </p:nvSpPr>
          <p:spPr>
            <a:xfrm>
              <a:off x="1068120" y="4946572"/>
              <a:ext cx="384317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ontrol</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ui</a:t>
              </a:r>
              <a:r>
                <a:rPr sz="1200" spc="4" dirty="0" smtClean="0">
                  <a:latin typeface="Times New Roman"/>
                  <a:cs typeface="Times New Roman"/>
                </a:rPr>
                <a:t>m</a:t>
              </a:r>
              <a:r>
                <a:rPr sz="1200" spc="0" dirty="0" smtClean="0">
                  <a:latin typeface="Times New Roman"/>
                  <a:cs typeface="Times New Roman"/>
                </a:rPr>
                <a:t>iento de</a:t>
              </a:r>
              <a:r>
                <a:rPr sz="1200" spc="4" dirty="0" smtClean="0">
                  <a:latin typeface="Times New Roman"/>
                  <a:cs typeface="Times New Roman"/>
                </a:rPr>
                <a:t> </a:t>
              </a:r>
              <a:r>
                <a:rPr sz="1200" spc="0" dirty="0" smtClean="0">
                  <a:latin typeface="Times New Roman"/>
                  <a:cs typeface="Times New Roman"/>
                </a:rPr>
                <a:t>los pro</a:t>
              </a:r>
              <a:r>
                <a:rPr sz="1200" spc="-4" dirty="0" smtClean="0">
                  <a:latin typeface="Times New Roman"/>
                  <a:cs typeface="Times New Roman"/>
                </a:rPr>
                <a:t>ce</a:t>
              </a:r>
              <a:r>
                <a:rPr sz="1200" spc="0" dirty="0" smtClean="0">
                  <a:latin typeface="Times New Roman"/>
                  <a:cs typeface="Times New Roman"/>
                </a:rPr>
                <a:t>sos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a:t>
              </a:r>
              <a:r>
                <a:rPr sz="1200" spc="9" dirty="0" smtClean="0">
                  <a:latin typeface="Times New Roman"/>
                  <a:cs typeface="Times New Roman"/>
                </a:rPr>
                <a:t> </a:t>
              </a:r>
              <a:r>
                <a:rPr sz="1200" spc="0" dirty="0" smtClean="0">
                  <a:latin typeface="Times New Roman"/>
                  <a:cs typeface="Times New Roman"/>
                </a:rPr>
                <a:t>plant</a:t>
              </a:r>
              <a:r>
                <a:rPr sz="1200" spc="-4" dirty="0" smtClean="0">
                  <a:latin typeface="Times New Roman"/>
                  <a:cs typeface="Times New Roman"/>
                </a:rPr>
                <a:t>ea</a:t>
              </a:r>
              <a:r>
                <a:rPr sz="1200" spc="0" dirty="0" smtClean="0">
                  <a:latin typeface="Times New Roman"/>
                  <a:cs typeface="Times New Roman"/>
                </a:rPr>
                <a:t>dos.</a:t>
              </a:r>
              <a:endParaRPr sz="1200">
                <a:latin typeface="Times New Roman"/>
                <a:cs typeface="Times New Roman"/>
              </a:endParaRPr>
            </a:p>
          </p:txBody>
        </p:sp>
        <p:sp>
          <p:nvSpPr>
            <p:cNvPr id="13" name="object 7"/>
            <p:cNvSpPr txBox="1"/>
            <p:nvPr/>
          </p:nvSpPr>
          <p:spPr>
            <a:xfrm>
              <a:off x="2288794" y="5476924"/>
              <a:ext cx="3217494"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ici</a:t>
              </a:r>
              <a:r>
                <a:rPr sz="1200" b="1" spc="-4"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te</a:t>
              </a:r>
              <a:r>
                <a:rPr sz="1200" b="1" spc="-9"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p</a:t>
              </a:r>
              <a:r>
                <a:rPr sz="1200" b="1" spc="0" dirty="0" smtClean="0">
                  <a:latin typeface="Times New Roman"/>
                  <a:cs typeface="Times New Roman"/>
                </a:rPr>
                <a:t>l</a:t>
              </a:r>
              <a:r>
                <a:rPr sz="1200" b="1" spc="4" dirty="0" smtClean="0">
                  <a:latin typeface="Times New Roman"/>
                  <a:cs typeface="Times New Roman"/>
                </a:rPr>
                <a:t>i</a:t>
              </a:r>
              <a:r>
                <a:rPr sz="1200" b="1" spc="-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 </a:t>
              </a:r>
              <a:r>
                <a:rPr sz="1200" b="1" spc="4" dirty="0" smtClean="0">
                  <a:latin typeface="Times New Roman"/>
                  <a:cs typeface="Times New Roman"/>
                </a:rPr>
                <a:t>d</a:t>
              </a:r>
              <a:r>
                <a:rPr sz="1200" b="1" spc="-4" dirty="0" smtClean="0">
                  <a:latin typeface="Times New Roman"/>
                  <a:cs typeface="Times New Roman"/>
                </a:rPr>
                <a:t>e</a:t>
              </a:r>
              <a:r>
                <a:rPr sz="1200" b="1" spc="0" dirty="0" smtClean="0">
                  <a:latin typeface="Times New Roman"/>
                  <a:cs typeface="Times New Roman"/>
                </a:rPr>
                <a:t>s</a:t>
              </a:r>
              <a:r>
                <a:rPr sz="1200" b="1" spc="-4" dirty="0" smtClean="0">
                  <a:latin typeface="Times New Roman"/>
                  <a:cs typeface="Times New Roman"/>
                </a:rPr>
                <a:t>cr</a:t>
              </a:r>
              <a:r>
                <a:rPr sz="1200" b="1" spc="0" dirty="0" smtClean="0">
                  <a:latin typeface="Times New Roman"/>
                  <a:cs typeface="Times New Roman"/>
                </a:rPr>
                <a:t>i</a:t>
              </a:r>
              <a:r>
                <a:rPr sz="1200" b="1" spc="4" dirty="0" smtClean="0">
                  <a:latin typeface="Times New Roman"/>
                  <a:cs typeface="Times New Roman"/>
                </a:rPr>
                <a:t>p</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f</a:t>
              </a:r>
              <a:r>
                <a:rPr sz="1200" b="1" spc="-4" dirty="0" smtClean="0">
                  <a:latin typeface="Times New Roman"/>
                  <a:cs typeface="Times New Roman"/>
                </a:rPr>
                <a:t>u</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ne</a:t>
              </a:r>
              <a:r>
                <a:rPr sz="1200" b="1" spc="0" dirty="0" smtClean="0">
                  <a:latin typeface="Times New Roman"/>
                  <a:cs typeface="Times New Roman"/>
                </a:rPr>
                <a:t>s</a:t>
              </a:r>
              <a:endParaRPr sz="1200">
                <a:latin typeface="Times New Roman"/>
                <a:cs typeface="Times New Roman"/>
              </a:endParaRPr>
            </a:p>
          </p:txBody>
        </p:sp>
        <p:sp>
          <p:nvSpPr>
            <p:cNvPr id="14" name="object 6"/>
            <p:cNvSpPr txBox="1"/>
            <p:nvPr/>
          </p:nvSpPr>
          <p:spPr>
            <a:xfrm>
              <a:off x="1068120" y="6005752"/>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5" name="object 5"/>
            <p:cNvSpPr txBox="1"/>
            <p:nvPr/>
          </p:nvSpPr>
          <p:spPr>
            <a:xfrm>
              <a:off x="1260094" y="6531913"/>
              <a:ext cx="5465470"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1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a:t>
              </a:r>
              <a:r>
                <a:rPr sz="1200" spc="1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ñía</a:t>
              </a:r>
              <a:r>
                <a:rPr sz="1200" spc="17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80" dirty="0" smtClean="0">
                  <a:latin typeface="Times New Roman"/>
                  <a:cs typeface="Times New Roman"/>
                </a:rPr>
                <a:t> </a:t>
              </a:r>
              <a:r>
                <a:rPr sz="1200" spc="0" dirty="0" smtClean="0">
                  <a:latin typeface="Times New Roman"/>
                  <a:cs typeface="Times New Roman"/>
                </a:rPr>
                <a:t>no</a:t>
              </a:r>
              <a:r>
                <a:rPr sz="1200" spc="18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ontar</a:t>
              </a:r>
              <a:r>
                <a:rPr sz="1200" spc="1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80" dirty="0" smtClean="0">
                  <a:latin typeface="Times New Roman"/>
                  <a:cs typeface="Times New Roman"/>
                </a:rPr>
                <a:t> </a:t>
              </a:r>
              <a:r>
                <a:rPr sz="1200" spc="0" dirty="0" smtClean="0">
                  <a:latin typeface="Times New Roman"/>
                  <a:cs typeface="Times New Roman"/>
                </a:rPr>
                <a:t>la</a:t>
              </a:r>
              <a:r>
                <a:rPr sz="1200" spc="1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stru</a:t>
              </a:r>
              <a:r>
                <a:rPr sz="1200" spc="-4" dirty="0" smtClean="0">
                  <a:latin typeface="Times New Roman"/>
                  <a:cs typeface="Times New Roman"/>
                </a:rPr>
                <a:t>c</a:t>
              </a:r>
              <a:r>
                <a:rPr sz="1200" spc="0" dirty="0" smtClean="0">
                  <a:latin typeface="Times New Roman"/>
                  <a:cs typeface="Times New Roman"/>
                </a:rPr>
                <a:t>tura</a:t>
              </a:r>
              <a:r>
                <a:rPr sz="1200" spc="185" dirty="0" smtClean="0">
                  <a:latin typeface="Times New Roman"/>
                  <a:cs typeface="Times New Roman"/>
                </a:rPr>
                <a:t> </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ional</a:t>
              </a:r>
              <a:r>
                <a:rPr sz="1200" spc="18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ec</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da</a:t>
              </a:r>
              <a:r>
                <a:rPr sz="1200" spc="195" dirty="0" smtClean="0">
                  <a:latin typeface="Times New Roman"/>
                  <a:cs typeface="Times New Roman"/>
                </a:rPr>
                <a:t> </a:t>
              </a:r>
              <a:r>
                <a:rPr sz="1200" spc="0" dirty="0" smtClean="0">
                  <a:latin typeface="Times New Roman"/>
                  <a:cs typeface="Times New Roman"/>
                </a:rPr>
                <a:t>y</a:t>
              </a:r>
              <a:r>
                <a:rPr sz="1200" spc="144" dirty="0" smtClean="0">
                  <a:latin typeface="Times New Roman"/>
                  <a:cs typeface="Times New Roman"/>
                </a:rPr>
                <a:t> </a:t>
              </a:r>
              <a:r>
                <a:rPr sz="1200" spc="0" dirty="0" smtClean="0">
                  <a:latin typeface="Times New Roman"/>
                  <a:cs typeface="Times New Roman"/>
                </a:rPr>
                <a:t>no</a:t>
              </a:r>
              <a:r>
                <a:rPr sz="1200" spc="180"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r</a:t>
              </a:r>
              <a:r>
                <a:rPr sz="1200" spc="175" dirty="0" smtClean="0">
                  <a:latin typeface="Times New Roman"/>
                  <a:cs typeface="Times New Roman"/>
                </a:rPr>
                <a:t> </a:t>
              </a:r>
              <a:r>
                <a:rPr sz="1200" spc="0" dirty="0" smtClean="0">
                  <a:latin typeface="Times New Roman"/>
                  <a:cs typeface="Times New Roman"/>
                </a:rPr>
                <a:t>una</a:t>
              </a:r>
              <a:endParaRPr sz="1200">
                <a:latin typeface="Times New Roman"/>
                <a:cs typeface="Times New Roman"/>
              </a:endParaRPr>
            </a:p>
          </p:txBody>
        </p:sp>
        <p:sp>
          <p:nvSpPr>
            <p:cNvPr id="16" name="object 4"/>
            <p:cNvSpPr txBox="1"/>
            <p:nvPr/>
          </p:nvSpPr>
          <p:spPr>
            <a:xfrm>
              <a:off x="1068120" y="6880909"/>
              <a:ext cx="565703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ac</a:t>
              </a:r>
              <a:r>
                <a:rPr sz="1200" spc="0" dirty="0" smtClean="0">
                  <a:latin typeface="Times New Roman"/>
                  <a:cs typeface="Times New Roman"/>
                </a:rPr>
                <a:t>ión </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str</a:t>
              </a:r>
              <a:r>
                <a:rPr sz="1200" spc="-4" dirty="0" smtClean="0">
                  <a:latin typeface="Times New Roman"/>
                  <a:cs typeface="Times New Roman"/>
                </a:rPr>
                <a:t>a</a:t>
              </a:r>
              <a:r>
                <a:rPr sz="1200" spc="14" dirty="0" smtClean="0">
                  <a:latin typeface="Times New Roman"/>
                  <a:cs typeface="Times New Roman"/>
                </a:rPr>
                <a:t>t</a:t>
              </a:r>
              <a:r>
                <a:rPr sz="1200" spc="4" dirty="0" smtClean="0">
                  <a:latin typeface="Times New Roman"/>
                  <a:cs typeface="Times New Roman"/>
                </a:rPr>
                <a:t>é</a:t>
              </a:r>
              <a:r>
                <a:rPr sz="1200" spc="-9" dirty="0" smtClean="0">
                  <a:latin typeface="Times New Roman"/>
                  <a:cs typeface="Times New Roman"/>
                </a:rPr>
                <a:t>g</a:t>
              </a:r>
              <a:r>
                <a:rPr sz="1200" spc="0" dirty="0" smtClean="0">
                  <a:latin typeface="Times New Roman"/>
                  <a:cs typeface="Times New Roman"/>
                </a:rPr>
                <a:t>ica </a:t>
              </a:r>
              <a:r>
                <a:rPr sz="1200" spc="170"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tuali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 </a:t>
              </a:r>
              <a:r>
                <a:rPr sz="1200" spc="165" dirty="0" smtClean="0">
                  <a:latin typeface="Times New Roman"/>
                  <a:cs typeface="Times New Roman"/>
                </a:rPr>
                <a:t> </a:t>
              </a:r>
              <a:r>
                <a:rPr sz="1200" spc="0" dirty="0" smtClean="0">
                  <a:latin typeface="Times New Roman"/>
                  <a:cs typeface="Times New Roman"/>
                </a:rPr>
                <a:t>ori</a:t>
              </a:r>
              <a:r>
                <a:rPr sz="1200" spc="-14" dirty="0" smtClean="0">
                  <a:latin typeface="Times New Roman"/>
                  <a:cs typeface="Times New Roman"/>
                </a:rPr>
                <a:t>g</a:t>
              </a:r>
              <a:r>
                <a:rPr sz="1200" spc="0" dirty="0" smtClean="0">
                  <a:latin typeface="Times New Roman"/>
                  <a:cs typeface="Times New Roman"/>
                </a:rPr>
                <a:t>ina </a:t>
              </a:r>
              <a:r>
                <a:rPr sz="1200" spc="165" dirty="0" smtClean="0">
                  <a:latin typeface="Times New Roman"/>
                  <a:cs typeface="Times New Roman"/>
                </a:rPr>
                <a:t> </a:t>
              </a:r>
              <a:r>
                <a:rPr sz="1200" spc="0" dirty="0" smtClean="0">
                  <a:latin typeface="Times New Roman"/>
                  <a:cs typeface="Times New Roman"/>
                </a:rPr>
                <a:t>la </a:t>
              </a:r>
              <a:r>
                <a:rPr sz="1200" spc="1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onfusión </a:t>
              </a:r>
              <a:r>
                <a:rPr sz="1200" spc="165" dirty="0" smtClean="0">
                  <a:latin typeface="Times New Roman"/>
                  <a:cs typeface="Times New Roman"/>
                </a:rPr>
                <a:t> </a:t>
              </a:r>
              <a:r>
                <a:rPr sz="1200" spc="0" dirty="0" smtClean="0">
                  <a:latin typeface="Times New Roman"/>
                  <a:cs typeface="Times New Roman"/>
                </a:rPr>
                <a:t>de </a:t>
              </a:r>
              <a:r>
                <a:rPr sz="1200" spc="160" dirty="0" smtClean="0">
                  <a:latin typeface="Times New Roman"/>
                  <a:cs typeface="Times New Roman"/>
                </a:rPr>
                <a:t> </a:t>
              </a:r>
              <a:r>
                <a:rPr sz="1200" spc="0" dirty="0" smtClean="0">
                  <a:latin typeface="Times New Roman"/>
                  <a:cs typeface="Times New Roman"/>
                </a:rPr>
                <a:t>su </a:t>
              </a:r>
              <a:r>
                <a:rPr sz="1200" spc="17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 </a:t>
              </a:r>
              <a:r>
                <a:rPr sz="1200" spc="165" dirty="0" smtClean="0">
                  <a:latin typeface="Times New Roman"/>
                  <a:cs typeface="Times New Roman"/>
                </a:rPr>
                <a:t> </a:t>
              </a:r>
              <a:r>
                <a:rPr sz="1200" spc="0" dirty="0" smtClean="0">
                  <a:latin typeface="Times New Roman"/>
                  <a:cs typeface="Times New Roman"/>
                </a:rPr>
                <a:t>humano </a:t>
              </a:r>
              <a:r>
                <a:rPr sz="1200" spc="16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17" name="object 3"/>
            <p:cNvSpPr txBox="1"/>
            <p:nvPr/>
          </p:nvSpPr>
          <p:spPr>
            <a:xfrm>
              <a:off x="1068120" y="7231429"/>
              <a:ext cx="565919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mo</a:t>
              </a:r>
              <a:r>
                <a:rPr sz="1200" spc="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a:t>
              </a:r>
              <a:r>
                <a:rPr sz="1200" spc="275"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270" dirty="0" smtClean="0">
                  <a:latin typeface="Times New Roman"/>
                  <a:cs typeface="Times New Roman"/>
                </a:rPr>
                <a:t> </a:t>
              </a:r>
              <a:r>
                <a:rPr sz="1200" spc="0" dirty="0" smtClean="0">
                  <a:latin typeface="Times New Roman"/>
                  <a:cs typeface="Times New Roman"/>
                </a:rPr>
                <a:t>s</a:t>
              </a:r>
              <a:r>
                <a:rPr sz="1200" spc="9" dirty="0" smtClean="0">
                  <a:latin typeface="Times New Roman"/>
                  <a:cs typeface="Times New Roman"/>
                </a:rPr>
                <a:t>u</a:t>
              </a:r>
              <a:r>
                <a:rPr sz="1200" spc="0" dirty="0" smtClean="0">
                  <a:latin typeface="Times New Roman"/>
                  <a:cs typeface="Times New Roman"/>
                </a:rPr>
                <a:t>s</a:t>
              </a:r>
              <a:r>
                <a:rPr sz="1200" spc="274"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275" dirty="0" smtClean="0">
                  <a:latin typeface="Times New Roman"/>
                  <a:cs typeface="Times New Roman"/>
                </a:rPr>
                <a:t> </a:t>
              </a:r>
              <a:r>
                <a:rPr sz="1200" spc="0" dirty="0" smtClean="0">
                  <a:latin typeface="Times New Roman"/>
                  <a:cs typeface="Times New Roman"/>
                </a:rPr>
                <a:t>lab</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les </a:t>
              </a:r>
              <a:r>
                <a:rPr sz="1200" spc="4" dirty="0" smtClean="0">
                  <a:latin typeface="Times New Roman"/>
                  <a:cs typeface="Times New Roman"/>
                </a:rPr>
                <a:t> </a:t>
              </a:r>
              <a:r>
                <a:rPr sz="1200" spc="0" dirty="0" smtClean="0">
                  <a:latin typeface="Times New Roman"/>
                  <a:cs typeface="Times New Roman"/>
                </a:rPr>
                <a:t>incu</a:t>
              </a:r>
              <a:r>
                <a:rPr sz="1200" spc="-4" dirty="0" smtClean="0">
                  <a:latin typeface="Times New Roman"/>
                  <a:cs typeface="Times New Roman"/>
                </a:rPr>
                <a:t>r</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ndo</a:t>
              </a:r>
              <a:r>
                <a:rPr sz="1200" spc="28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75" dirty="0" smtClean="0">
                  <a:latin typeface="Times New Roman"/>
                  <a:cs typeface="Times New Roman"/>
                </a:rPr>
                <a:t> </a:t>
              </a:r>
              <a:r>
                <a:rPr sz="1200" spc="0" dirty="0" smtClean="0">
                  <a:latin typeface="Times New Roman"/>
                  <a:cs typeface="Times New Roman"/>
                </a:rPr>
                <a:t>la</a:t>
              </a:r>
              <a:r>
                <a:rPr sz="1200" spc="285" dirty="0" smtClean="0">
                  <a:latin typeface="Times New Roman"/>
                  <a:cs typeface="Times New Roman"/>
                </a:rPr>
                <a:t> </a:t>
              </a:r>
              <a:r>
                <a:rPr sz="1200" spc="0" dirty="0" smtClean="0">
                  <a:latin typeface="Times New Roman"/>
                  <a:cs typeface="Times New Roman"/>
                </a:rPr>
                <a:t>doble</a:t>
              </a:r>
              <a:r>
                <a:rPr sz="1200" spc="285"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ión,</a:t>
              </a:r>
              <a:r>
                <a:rPr sz="1200" spc="275" dirty="0" smtClean="0">
                  <a:latin typeface="Times New Roman"/>
                  <a:cs typeface="Times New Roman"/>
                </a:rPr>
                <a:t> </a:t>
              </a:r>
              <a:r>
                <a:rPr sz="1200" spc="0" dirty="0" smtClean="0">
                  <a:latin typeface="Times New Roman"/>
                  <a:cs typeface="Times New Roman"/>
                </a:rPr>
                <a:t>siendo</a:t>
              </a:r>
              <a:endParaRPr sz="1200">
                <a:latin typeface="Times New Roman"/>
                <a:cs typeface="Times New Roman"/>
              </a:endParaRPr>
            </a:p>
          </p:txBody>
        </p:sp>
        <p:sp>
          <p:nvSpPr>
            <p:cNvPr id="18" name="object 2"/>
            <p:cNvSpPr txBox="1"/>
            <p:nvPr/>
          </p:nvSpPr>
          <p:spPr>
            <a:xfrm>
              <a:off x="1068120" y="7581949"/>
              <a:ext cx="396938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ine</a:t>
              </a:r>
              <a:r>
                <a:rPr sz="1200" spc="-4" dirty="0" smtClean="0">
                  <a:latin typeface="Times New Roman"/>
                  <a:cs typeface="Times New Roman"/>
                </a:rPr>
                <a:t>f</a:t>
              </a:r>
              <a:r>
                <a:rPr sz="1200" spc="0" dirty="0" smtClean="0">
                  <a:latin typeface="Times New Roman"/>
                  <a:cs typeface="Times New Roman"/>
                </a:rPr>
                <a:t>ic</a:t>
              </a:r>
              <a:r>
                <a:rPr sz="1200" spc="-4" dirty="0" smtClean="0">
                  <a:latin typeface="Times New Roman"/>
                  <a:cs typeface="Times New Roman"/>
                </a:rPr>
                <a:t>a</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a</a:t>
              </a:r>
              <a:r>
                <a:rPr sz="1200" spc="0" dirty="0" smtClean="0">
                  <a:latin typeface="Times New Roman"/>
                  <a:cs typeface="Times New Roman"/>
                </a:rPr>
                <a:t>l no cumpl</a:t>
              </a:r>
              <a:r>
                <a:rPr sz="1200" spc="4" dirty="0" smtClean="0">
                  <a:latin typeface="Times New Roman"/>
                  <a:cs typeface="Times New Roman"/>
                </a:rPr>
                <a:t>i</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lo q</a:t>
              </a:r>
              <a:r>
                <a:rPr sz="1200" spc="9"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ca</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sto </a:t>
              </a:r>
              <a:r>
                <a:rPr sz="1200" spc="4" dirty="0" smtClean="0">
                  <a:latin typeface="Times New Roman"/>
                  <a:cs typeface="Times New Roman"/>
                </a:rPr>
                <a:t>la</a:t>
              </a:r>
              <a:r>
                <a:rPr sz="1200" spc="0" dirty="0" smtClean="0">
                  <a:latin typeface="Times New Roman"/>
                  <a:cs typeface="Times New Roman"/>
                </a:rPr>
                <a:t>bor</a:t>
              </a:r>
              <a:r>
                <a:rPr sz="1200" spc="-9" dirty="0" smtClean="0">
                  <a:latin typeface="Times New Roman"/>
                  <a:cs typeface="Times New Roman"/>
                </a:rPr>
                <a:t>a</a:t>
              </a:r>
              <a:r>
                <a:rPr sz="1200" spc="0" dirty="0" smtClean="0">
                  <a:latin typeface="Times New Roman"/>
                  <a:cs typeface="Times New Roman"/>
                </a:rPr>
                <a:t>l propon</a:t>
              </a:r>
              <a:r>
                <a:rPr sz="1200" spc="-4" dirty="0" smtClean="0">
                  <a:latin typeface="Times New Roman"/>
                  <a:cs typeface="Times New Roman"/>
                </a:rPr>
                <a:t>e</a:t>
              </a:r>
              <a:r>
                <a:rPr sz="1200" spc="0" dirty="0" smtClean="0">
                  <a:latin typeface="Times New Roman"/>
                  <a:cs typeface="Times New Roman"/>
                </a:rPr>
                <a:t>.</a:t>
              </a:r>
              <a:endParaRPr sz="1200">
                <a:latin typeface="Times New Roman"/>
                <a:cs typeface="Times New Roman"/>
              </a:endParaRPr>
            </a:p>
          </p:txBody>
        </p:sp>
      </p:grpSp>
    </p:spTree>
    <p:extLst>
      <p:ext uri="{BB962C8B-B14F-4D97-AF65-F5344CB8AC3E}">
        <p14:creationId xmlns:p14="http://schemas.microsoft.com/office/powerpoint/2010/main" val="2721488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53726" y="1013743"/>
            <a:ext cx="5965925" cy="8087311"/>
            <a:chOff x="982344" y="904289"/>
            <a:chExt cx="5745581" cy="7379716"/>
          </a:xfrm>
        </p:grpSpPr>
        <p:sp>
          <p:nvSpPr>
            <p:cNvPr id="3" name="object 17"/>
            <p:cNvSpPr/>
            <p:nvPr/>
          </p:nvSpPr>
          <p:spPr>
            <a:xfrm>
              <a:off x="982344" y="7641717"/>
              <a:ext cx="1610995" cy="0"/>
            </a:xfrm>
            <a:custGeom>
              <a:avLst/>
              <a:gdLst/>
              <a:ahLst/>
              <a:cxnLst/>
              <a:rect l="l" t="t" r="r" b="b"/>
              <a:pathLst>
                <a:path w="1610995">
                  <a:moveTo>
                    <a:pt x="0" y="0"/>
                  </a:moveTo>
                  <a:lnTo>
                    <a:pt x="1610995" y="0"/>
                  </a:lnTo>
                </a:path>
              </a:pathLst>
            </a:custGeom>
            <a:ln w="9525">
              <a:solidFill>
                <a:srgbClr val="000000"/>
              </a:solidFill>
            </a:ln>
          </p:spPr>
          <p:txBody>
            <a:bodyPr wrap="square" lIns="0" tIns="0" rIns="0" bIns="0" rtlCol="0">
              <a:noAutofit/>
            </a:bodyPr>
            <a:lstStyle/>
            <a:p>
              <a:endParaRPr/>
            </a:p>
          </p:txBody>
        </p:sp>
        <p:sp>
          <p:nvSpPr>
            <p:cNvPr id="4" name="object 16"/>
            <p:cNvSpPr txBox="1"/>
            <p:nvPr/>
          </p:nvSpPr>
          <p:spPr>
            <a:xfrm>
              <a:off x="1068120" y="904289"/>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5" name="object 15"/>
            <p:cNvSpPr txBox="1"/>
            <p:nvPr/>
          </p:nvSpPr>
          <p:spPr>
            <a:xfrm>
              <a:off x="1068120" y="1433117"/>
              <a:ext cx="72506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Di</a:t>
              </a:r>
              <a:r>
                <a:rPr sz="1200" b="1" spc="-4" dirty="0" smtClean="0">
                  <a:latin typeface="Times New Roman"/>
                  <a:cs typeface="Times New Roman"/>
                </a:rPr>
                <a:t>re</a:t>
              </a:r>
              <a:r>
                <a:rPr sz="1200" b="1" spc="4" dirty="0" smtClean="0">
                  <a:latin typeface="Times New Roman"/>
                  <a:cs typeface="Times New Roman"/>
                </a:rPr>
                <a:t>c</a:t>
              </a:r>
              <a:r>
                <a:rPr sz="1200" b="1" spc="-4" dirty="0" smtClean="0">
                  <a:latin typeface="Times New Roman"/>
                  <a:cs typeface="Times New Roman"/>
                </a:rPr>
                <a:t>c</a:t>
              </a:r>
              <a:r>
                <a:rPr sz="1200" b="1" spc="0" dirty="0" smtClean="0">
                  <a:latin typeface="Times New Roman"/>
                  <a:cs typeface="Times New Roman"/>
                </a:rPr>
                <a:t>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p:txBody>
        </p:sp>
        <p:sp>
          <p:nvSpPr>
            <p:cNvPr id="6" name="object 14"/>
            <p:cNvSpPr txBox="1"/>
            <p:nvPr/>
          </p:nvSpPr>
          <p:spPr>
            <a:xfrm>
              <a:off x="1258570" y="1958897"/>
              <a:ext cx="546608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Dispondrá</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r>
                <a:rPr sz="1200" spc="2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l</a:t>
              </a:r>
              <a:r>
                <a:rPr sz="1200" spc="50"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a:t>
              </a:r>
              <a:r>
                <a:rPr sz="1200" spc="25"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39" dirty="0" smtClean="0">
                  <a:latin typeface="Times New Roman"/>
                  <a:cs typeface="Times New Roman"/>
                </a:rPr>
                <a:t> </a:t>
              </a:r>
              <a:r>
                <a:rPr sz="1200" spc="0" dirty="0" smtClean="0">
                  <a:latin typeface="Times New Roman"/>
                  <a:cs typeface="Times New Roman"/>
                </a:rPr>
                <a:t>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34"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te</a:t>
              </a:r>
              <a:r>
                <a:rPr sz="1200" spc="29" dirty="0" smtClean="0">
                  <a:latin typeface="Times New Roman"/>
                  <a:cs typeface="Times New Roman"/>
                </a:rPr>
                <a:t> </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un</a:t>
              </a:r>
              <a:endParaRPr sz="1200">
                <a:latin typeface="Times New Roman"/>
                <a:cs typeface="Times New Roman"/>
              </a:endParaRPr>
            </a:p>
          </p:txBody>
        </p:sp>
        <p:sp>
          <p:nvSpPr>
            <p:cNvPr id="7" name="object 13"/>
            <p:cNvSpPr txBox="1"/>
            <p:nvPr/>
          </p:nvSpPr>
          <p:spPr>
            <a:xfrm>
              <a:off x="1068120" y="2309417"/>
              <a:ext cx="565980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rto</a:t>
              </a:r>
              <a:r>
                <a:rPr sz="1200" spc="59" dirty="0" smtClean="0">
                  <a:latin typeface="Times New Roman"/>
                  <a:cs typeface="Times New Roman"/>
                </a:rPr>
                <a:t> </a:t>
              </a:r>
              <a:r>
                <a:rPr sz="1200" spc="0" dirty="0" smtClean="0">
                  <a:latin typeface="Times New Roman"/>
                  <a:cs typeface="Times New Roman"/>
                </a:rPr>
                <a:t>que</a:t>
              </a:r>
              <a:r>
                <a:rPr sz="1200" spc="5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la</a:t>
              </a:r>
              <a:r>
                <a:rPr sz="1200" spc="5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s</a:t>
              </a:r>
              <a:r>
                <a:rPr sz="1200" spc="14" dirty="0" smtClean="0">
                  <a:latin typeface="Times New Roman"/>
                  <a:cs typeface="Times New Roman"/>
                </a:rPr>
                <a:t>t</a:t>
              </a:r>
              <a:r>
                <a:rPr sz="1200" spc="0" dirty="0" smtClean="0">
                  <a:latin typeface="Times New Roman"/>
                  <a:cs typeface="Times New Roman"/>
                </a:rPr>
                <a:t>ru</a:t>
              </a:r>
              <a:r>
                <a:rPr sz="1200" spc="-9" dirty="0" smtClean="0">
                  <a:latin typeface="Times New Roman"/>
                  <a:cs typeface="Times New Roman"/>
                </a:rPr>
                <a:t>c</a:t>
              </a:r>
              <a:r>
                <a:rPr sz="1200" spc="0" dirty="0" smtClean="0">
                  <a:latin typeface="Times New Roman"/>
                  <a:cs typeface="Times New Roman"/>
                </a:rPr>
                <a:t>tura</a:t>
              </a:r>
              <a:r>
                <a:rPr sz="1200" spc="54" dirty="0" smtClean="0">
                  <a:latin typeface="Times New Roman"/>
                  <a:cs typeface="Times New Roman"/>
                </a:rPr>
                <a:t> </a:t>
              </a:r>
              <a:r>
                <a:rPr sz="1200" spc="0"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ional</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ec</a:t>
              </a:r>
              <a:r>
                <a:rPr sz="1200" spc="0" dirty="0" smtClean="0">
                  <a:latin typeface="Times New Roman"/>
                  <a:cs typeface="Times New Roman"/>
                </a:rPr>
                <a:t>u</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a</a:t>
              </a:r>
              <a:r>
                <a:rPr sz="1200" spc="54" dirty="0" smtClean="0">
                  <a:latin typeface="Times New Roman"/>
                  <a:cs typeface="Times New Roman"/>
                </a:rPr>
                <a:t> </a:t>
              </a:r>
              <a:r>
                <a:rPr sz="1200" spc="0" dirty="0" smtClean="0">
                  <a:latin typeface="Times New Roman"/>
                  <a:cs typeface="Times New Roman"/>
                </a:rPr>
                <a:t>las</a:t>
              </a:r>
              <a:r>
                <a:rPr sz="1200" spc="5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la</a:t>
              </a:r>
              <a:r>
                <a:rPr sz="1200" spc="5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ompañía</a:t>
              </a:r>
              <a:endParaRPr sz="1200">
                <a:latin typeface="Times New Roman"/>
                <a:cs typeface="Times New Roman"/>
              </a:endParaRPr>
            </a:p>
          </p:txBody>
        </p:sp>
        <p:sp>
          <p:nvSpPr>
            <p:cNvPr id="8" name="object 12"/>
            <p:cNvSpPr txBox="1"/>
            <p:nvPr/>
          </p:nvSpPr>
          <p:spPr>
            <a:xfrm>
              <a:off x="1068120" y="2660318"/>
              <a:ext cx="276306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y</a:t>
              </a:r>
              <a:r>
                <a:rPr sz="1200" spc="-1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e</a:t>
              </a:r>
              <a:r>
                <a:rPr sz="1200" spc="0" dirty="0" smtClean="0">
                  <a:latin typeface="Times New Roman"/>
                  <a:cs typeface="Times New Roman"/>
                </a:rPr>
                <a:t>lab</a:t>
              </a:r>
              <a:r>
                <a:rPr sz="1200" spc="9" dirty="0" smtClean="0">
                  <a:latin typeface="Times New Roman"/>
                  <a:cs typeface="Times New Roman"/>
                </a:rPr>
                <a:t>o</a:t>
              </a:r>
              <a:r>
                <a:rPr sz="1200" spc="0" dirty="0" smtClean="0">
                  <a:latin typeface="Times New Roman"/>
                  <a:cs typeface="Times New Roman"/>
                </a:rPr>
                <a:t>re</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una</a:t>
              </a:r>
              <a:r>
                <a:rPr sz="1200" spc="-4"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a:t>
              </a:r>
              <a:r>
                <a:rPr sz="1200" spc="9" dirty="0" smtClean="0">
                  <a:latin typeface="Times New Roman"/>
                  <a:cs typeface="Times New Roman"/>
                </a:rPr>
                <a:t>c</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9" name="object 11"/>
            <p:cNvSpPr txBox="1"/>
            <p:nvPr/>
          </p:nvSpPr>
          <p:spPr>
            <a:xfrm>
              <a:off x="1258570" y="3187622"/>
              <a:ext cx="528548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Este</a:t>
              </a:r>
              <a:r>
                <a:rPr sz="1200" spc="260"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stá</a:t>
              </a:r>
              <a:r>
                <a:rPr sz="1200" spc="260"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r</a:t>
              </a:r>
              <a:r>
                <a:rPr sz="1200" spc="0"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ido</a:t>
              </a:r>
              <a:r>
                <a:rPr sz="1200" spc="265" dirty="0" smtClean="0">
                  <a:latin typeface="Times New Roman"/>
                  <a:cs typeface="Times New Roman"/>
                </a:rPr>
                <a:t> </a:t>
              </a:r>
              <a:r>
                <a:rPr sz="1200" spc="0" dirty="0" smtClean="0">
                  <a:latin typeface="Times New Roman"/>
                  <a:cs typeface="Times New Roman"/>
                </a:rPr>
                <a:t>únic</a:t>
              </a:r>
              <a:r>
                <a:rPr sz="1200" spc="-4" dirty="0" smtClean="0">
                  <a:latin typeface="Times New Roman"/>
                  <a:cs typeface="Times New Roman"/>
                </a:rPr>
                <a:t>a</a:t>
              </a:r>
              <a:r>
                <a:rPr sz="1200" spc="0" dirty="0" smtClean="0">
                  <a:latin typeface="Times New Roman"/>
                  <a:cs typeface="Times New Roman"/>
                </a:rPr>
                <a:t>mente</a:t>
              </a:r>
              <a:r>
                <a:rPr sz="1200" spc="26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55" dirty="0" smtClean="0">
                  <a:latin typeface="Times New Roman"/>
                  <a:cs typeface="Times New Roman"/>
                </a:rPr>
                <a:t> </a:t>
              </a:r>
              <a:r>
                <a:rPr sz="1200" spc="14" dirty="0" smtClean="0">
                  <a:latin typeface="Times New Roman"/>
                  <a:cs typeface="Times New Roman"/>
                </a:rPr>
                <a:t>i</a:t>
              </a:r>
              <a:r>
                <a:rPr sz="1200" spc="0" dirty="0" smtClean="0">
                  <a:latin typeface="Times New Roman"/>
                  <a:cs typeface="Times New Roman"/>
                </a:rPr>
                <a:t>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290" dirty="0" smtClean="0">
                  <a:latin typeface="Times New Roman"/>
                  <a:cs typeface="Times New Roman"/>
                </a:rPr>
                <a:t> </a:t>
              </a:r>
              <a:r>
                <a:rPr sz="1200" spc="0" dirty="0" smtClean="0">
                  <a:latin typeface="Times New Roman"/>
                  <a:cs typeface="Times New Roman"/>
                </a:rPr>
                <a:t>y</a:t>
              </a:r>
              <a:r>
                <a:rPr sz="1200" spc="240" dirty="0" smtClean="0">
                  <a:latin typeface="Times New Roman"/>
                  <a:cs typeface="Times New Roman"/>
                </a:rPr>
                <a:t> </a:t>
              </a:r>
              <a:r>
                <a:rPr sz="1200" spc="0" dirty="0" smtClean="0">
                  <a:latin typeface="Times New Roman"/>
                  <a:cs typeface="Times New Roman"/>
                </a:rPr>
                <a:t>uso</a:t>
              </a:r>
              <a:r>
                <a:rPr sz="1200" spc="265"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0" dirty="0" smtClean="0">
                  <a:latin typeface="Times New Roman"/>
                  <a:cs typeface="Times New Roman"/>
                </a:rPr>
                <a:t>los</a:t>
              </a:r>
              <a:r>
                <a:rPr sz="1200" spc="265" dirty="0" smtClean="0">
                  <a:latin typeface="Times New Roman"/>
                  <a:cs typeface="Times New Roman"/>
                </a:rPr>
                <a:t> </a:t>
              </a:r>
              <a:r>
                <a:rPr sz="1200" spc="0" dirty="0" smtClean="0">
                  <a:latin typeface="Times New Roman"/>
                  <a:cs typeface="Times New Roman"/>
                </a:rPr>
                <a:t>Dir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tor</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0" name="object 10"/>
            <p:cNvSpPr txBox="1"/>
            <p:nvPr/>
          </p:nvSpPr>
          <p:spPr>
            <a:xfrm>
              <a:off x="6567423" y="3187622"/>
              <a:ext cx="15829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endParaRPr sz="1200">
                <a:latin typeface="Times New Roman"/>
                <a:cs typeface="Times New Roman"/>
              </a:endParaRPr>
            </a:p>
          </p:txBody>
        </p:sp>
        <p:sp>
          <p:nvSpPr>
            <p:cNvPr id="11" name="object 9"/>
            <p:cNvSpPr txBox="1"/>
            <p:nvPr/>
          </p:nvSpPr>
          <p:spPr>
            <a:xfrm>
              <a:off x="1068120" y="3538142"/>
              <a:ext cx="292740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1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otros m</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mb</a:t>
              </a:r>
              <a:r>
                <a:rPr sz="1200" spc="9" dirty="0" smtClean="0">
                  <a:latin typeface="Times New Roman"/>
                  <a:cs typeface="Times New Roman"/>
                </a:rPr>
                <a:t>r</a:t>
              </a:r>
              <a:r>
                <a:rPr sz="1200" spc="0" dirty="0" smtClean="0">
                  <a:latin typeface="Times New Roman"/>
                  <a:cs typeface="Times New Roman"/>
                </a:rPr>
                <a:t>os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O</a:t>
              </a:r>
              <a:r>
                <a:rPr sz="1200" spc="4"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12" name="object 8"/>
            <p:cNvSpPr txBox="1"/>
            <p:nvPr/>
          </p:nvSpPr>
          <p:spPr>
            <a:xfrm>
              <a:off x="1258570" y="4066970"/>
              <a:ext cx="509300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 nu</a:t>
              </a:r>
              <a:r>
                <a:rPr sz="1200" spc="-4" dirty="0" smtClean="0">
                  <a:latin typeface="Times New Roman"/>
                  <a:cs typeface="Times New Roman"/>
                </a:rPr>
                <a:t>e</a:t>
              </a:r>
              <a:r>
                <a:rPr sz="1200" spc="0" dirty="0" smtClean="0">
                  <a:latin typeface="Times New Roman"/>
                  <a:cs typeface="Times New Roman"/>
                </a:rPr>
                <a:t>stra</a:t>
              </a:r>
              <a:r>
                <a:rPr sz="1200" spc="-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4" dirty="0" smtClean="0">
                  <a:latin typeface="Times New Roman"/>
                  <a:cs typeface="Times New Roman"/>
                </a:rPr>
                <a:t>ac</a:t>
              </a:r>
              <a:r>
                <a:rPr sz="1200" spc="0" dirty="0" smtClean="0">
                  <a:latin typeface="Times New Roman"/>
                  <a:cs typeface="Times New Roman"/>
                </a:rPr>
                <a:t>la</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lqu</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r d</a:t>
              </a:r>
              <a:r>
                <a:rPr sz="1200" spc="4" dirty="0" smtClean="0">
                  <a:latin typeface="Times New Roman"/>
                  <a:cs typeface="Times New Roman"/>
                </a:rPr>
                <a:t>u</a:t>
              </a:r>
              <a:r>
                <a:rPr sz="1200" spc="0" dirty="0" smtClean="0">
                  <a:latin typeface="Times New Roman"/>
                  <a:cs typeface="Times New Roman"/>
                </a:rPr>
                <a:t>da</a:t>
              </a:r>
              <a:r>
                <a:rPr sz="1200" spc="-4" dirty="0" smtClean="0">
                  <a:latin typeface="Times New Roman"/>
                  <a:cs typeface="Times New Roman"/>
                </a:rPr>
                <a:t> </a:t>
              </a:r>
              <a:r>
                <a:rPr sz="1200" spc="0" dirty="0" smtClean="0">
                  <a:latin typeface="Times New Roman"/>
                  <a:cs typeface="Times New Roman"/>
                </a:rPr>
                <a:t>o pre</a:t>
              </a:r>
              <a:r>
                <a:rPr sz="1200" spc="-9" dirty="0" smtClean="0">
                  <a:latin typeface="Times New Roman"/>
                  <a:cs typeface="Times New Roman"/>
                </a:rPr>
                <a:t>g</a:t>
              </a:r>
              <a:r>
                <a:rPr sz="1200" spc="0" dirty="0" smtClean="0">
                  <a:latin typeface="Times New Roman"/>
                  <a:cs typeface="Times New Roman"/>
                </a:rPr>
                <a:t>unta</a:t>
              </a:r>
              <a:r>
                <a:rPr sz="1200" spc="9" dirty="0" smtClean="0">
                  <a:latin typeface="Times New Roman"/>
                  <a:cs typeface="Times New Roman"/>
                </a:rPr>
                <a:t> </a:t>
              </a:r>
              <a:r>
                <a:rPr sz="1200" spc="-4" dirty="0" smtClean="0">
                  <a:latin typeface="Times New Roman"/>
                  <a:cs typeface="Times New Roman"/>
                </a:rPr>
                <a:t>ac</a:t>
              </a:r>
              <a:r>
                <a:rPr sz="1200" spc="4" dirty="0" smtClean="0">
                  <a:latin typeface="Times New Roman"/>
                  <a:cs typeface="Times New Roman"/>
                </a:rPr>
                <a:t>e</a:t>
              </a:r>
              <a:r>
                <a:rPr sz="1200" spc="0" dirty="0" smtClean="0">
                  <a:latin typeface="Times New Roman"/>
                  <a:cs typeface="Times New Roman"/>
                </a:rPr>
                <a:t>rca</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 de</a:t>
              </a:r>
              <a:endParaRPr sz="1200">
                <a:latin typeface="Times New Roman"/>
                <a:cs typeface="Times New Roman"/>
              </a:endParaRPr>
            </a:p>
          </p:txBody>
        </p:sp>
        <p:sp>
          <p:nvSpPr>
            <p:cNvPr id="13" name="object 7"/>
            <p:cNvSpPr txBox="1"/>
            <p:nvPr/>
          </p:nvSpPr>
          <p:spPr>
            <a:xfrm>
              <a:off x="1068120" y="4417490"/>
              <a:ext cx="1224178"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do.</a:t>
              </a:r>
              <a:endParaRPr sz="1200">
                <a:latin typeface="Times New Roman"/>
                <a:cs typeface="Times New Roman"/>
              </a:endParaRPr>
            </a:p>
          </p:txBody>
        </p:sp>
        <p:sp>
          <p:nvSpPr>
            <p:cNvPr id="14" name="object 6"/>
            <p:cNvSpPr txBox="1"/>
            <p:nvPr/>
          </p:nvSpPr>
          <p:spPr>
            <a:xfrm>
              <a:off x="1068120" y="5473876"/>
              <a:ext cx="86390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At</a:t>
              </a:r>
              <a:r>
                <a:rPr sz="1200" spc="-4" dirty="0" smtClean="0">
                  <a:latin typeface="Times New Roman"/>
                  <a:cs typeface="Times New Roman"/>
                </a:rPr>
                <a:t>e</a:t>
              </a:r>
              <a:r>
                <a:rPr sz="1200" spc="0" dirty="0" smtClean="0">
                  <a:latin typeface="Times New Roman"/>
                  <a:cs typeface="Times New Roman"/>
                </a:rPr>
                <a:t>ntam</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5" name="object 5"/>
            <p:cNvSpPr txBox="1"/>
            <p:nvPr/>
          </p:nvSpPr>
          <p:spPr>
            <a:xfrm>
              <a:off x="1068120" y="6002704"/>
              <a:ext cx="3770934"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a:t>
              </a:r>
              <a:r>
                <a:rPr sz="1200" spc="-4"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 CONS</a:t>
              </a:r>
              <a:r>
                <a:rPr sz="1200" spc="9" dirty="0" smtClean="0">
                  <a:latin typeface="Times New Roman"/>
                  <a:cs typeface="Times New Roman"/>
                </a:rPr>
                <a:t>U</a:t>
              </a:r>
              <a:r>
                <a:rPr sz="1200" spc="-25"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O</a:t>
              </a:r>
              <a:r>
                <a:rPr sz="1200" spc="0" dirty="0" smtClean="0">
                  <a:latin typeface="Times New Roman"/>
                  <a:cs typeface="Times New Roman"/>
                </a:rPr>
                <a:t>RES</a:t>
              </a:r>
              <a:r>
                <a:rPr sz="1200" spc="14" dirty="0" smtClean="0">
                  <a:latin typeface="Times New Roman"/>
                  <a:cs typeface="Times New Roman"/>
                </a:rPr>
                <a:t> </a:t>
              </a:r>
              <a:r>
                <a:rPr sz="1200" spc="0" dirty="0" smtClean="0">
                  <a:latin typeface="Times New Roman"/>
                  <a:cs typeface="Times New Roman"/>
                </a:rPr>
                <a:t>&amp;</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U</a:t>
              </a:r>
              <a:r>
                <a:rPr sz="1200" spc="9"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O</a:t>
              </a:r>
              <a:r>
                <a:rPr sz="1200" spc="0" dirty="0" smtClean="0">
                  <a:latin typeface="Times New Roman"/>
                  <a:cs typeface="Times New Roman"/>
                </a:rPr>
                <a:t>RES</a:t>
              </a:r>
              <a:endParaRPr sz="1200">
                <a:latin typeface="Times New Roman"/>
                <a:cs typeface="Times New Roman"/>
              </a:endParaRPr>
            </a:p>
          </p:txBody>
        </p:sp>
        <p:sp>
          <p:nvSpPr>
            <p:cNvPr id="16" name="object 4"/>
            <p:cNvSpPr txBox="1"/>
            <p:nvPr/>
          </p:nvSpPr>
          <p:spPr>
            <a:xfrm>
              <a:off x="1068120" y="7755685"/>
              <a:ext cx="129458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17" name="object 3"/>
            <p:cNvSpPr txBox="1"/>
            <p:nvPr/>
          </p:nvSpPr>
          <p:spPr>
            <a:xfrm>
              <a:off x="1068120" y="8106205"/>
              <a:ext cx="12941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ntante</a:t>
              </a:r>
              <a:r>
                <a:rPr sz="1200" spc="19"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18" name="object 2"/>
            <p:cNvSpPr txBox="1"/>
            <p:nvPr/>
          </p:nvSpPr>
          <p:spPr>
            <a:xfrm>
              <a:off x="982344" y="7502017"/>
              <a:ext cx="1610995" cy="152400"/>
            </a:xfrm>
            <a:prstGeom prst="rect">
              <a:avLst/>
            </a:prstGeom>
          </p:spPr>
          <p:txBody>
            <a:bodyPr wrap="square" lIns="0" tIns="0" rIns="0" bIns="0" rtlCol="0">
              <a:noAutofit/>
            </a:bodyPr>
            <a:lstStyle/>
            <a:p>
              <a:pPr marL="25400">
                <a:lnSpc>
                  <a:spcPts val="1000"/>
                </a:lnSpc>
              </a:pPr>
              <a:endParaRPr sz="1000"/>
            </a:p>
          </p:txBody>
        </p:sp>
      </p:grpSp>
    </p:spTree>
    <p:extLst>
      <p:ext uri="{BB962C8B-B14F-4D97-AF65-F5344CB8AC3E}">
        <p14:creationId xmlns:p14="http://schemas.microsoft.com/office/powerpoint/2010/main" val="4290997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897734" y="901700"/>
            <a:ext cx="5826963" cy="7963203"/>
            <a:chOff x="902969" y="901700"/>
            <a:chExt cx="5826963" cy="7963203"/>
          </a:xfrm>
        </p:grpSpPr>
        <p:sp>
          <p:nvSpPr>
            <p:cNvPr id="3" name="object 22"/>
            <p:cNvSpPr/>
            <p:nvPr/>
          </p:nvSpPr>
          <p:spPr>
            <a:xfrm>
              <a:off x="902969" y="901700"/>
              <a:ext cx="1179830" cy="6096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21"/>
            <p:cNvSpPr txBox="1"/>
            <p:nvPr/>
          </p:nvSpPr>
          <p:spPr>
            <a:xfrm>
              <a:off x="2558923" y="904289"/>
              <a:ext cx="267822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CLÍNICA</a:t>
              </a:r>
              <a:r>
                <a:rPr sz="1200" b="1" spc="-4" dirty="0" smtClean="0">
                  <a:latin typeface="Times New Roman"/>
                  <a:cs typeface="Times New Roman"/>
                </a:rPr>
                <a:t> </a:t>
              </a:r>
              <a:r>
                <a:rPr sz="1200" b="1" spc="0" dirty="0" smtClean="0">
                  <a:latin typeface="Times New Roman"/>
                  <a:cs typeface="Times New Roman"/>
                </a:rPr>
                <a:t>DE </a:t>
              </a:r>
              <a:r>
                <a:rPr sz="1200" b="1" spc="4" dirty="0" smtClean="0">
                  <a:latin typeface="Times New Roman"/>
                  <a:cs typeface="Times New Roman"/>
                </a:rPr>
                <a:t>ES</a:t>
              </a:r>
              <a:r>
                <a:rPr sz="1200" b="1" spc="-14" dirty="0" smtClean="0">
                  <a:latin typeface="Times New Roman"/>
                  <a:cs typeface="Times New Roman"/>
                </a:rPr>
                <a:t>P</a:t>
              </a:r>
              <a:r>
                <a:rPr sz="1200" b="1" spc="0" dirty="0" smtClean="0">
                  <a:latin typeface="Times New Roman"/>
                  <a:cs typeface="Times New Roman"/>
                </a:rPr>
                <a:t>EC</a:t>
              </a:r>
              <a:r>
                <a:rPr sz="1200" b="1" spc="9" dirty="0" smtClean="0">
                  <a:latin typeface="Times New Roman"/>
                  <a:cs typeface="Times New Roman"/>
                </a:rPr>
                <a:t>I</a:t>
              </a:r>
              <a:r>
                <a:rPr sz="1200" b="1" spc="0" dirty="0" smtClean="0">
                  <a:latin typeface="Times New Roman"/>
                  <a:cs typeface="Times New Roman"/>
                </a:rPr>
                <a:t>ALIDA</a:t>
              </a:r>
              <a:r>
                <a:rPr sz="1200" b="1" spc="-4" dirty="0" smtClean="0">
                  <a:latin typeface="Times New Roman"/>
                  <a:cs typeface="Times New Roman"/>
                </a:rPr>
                <a:t>D</a:t>
              </a:r>
              <a:r>
                <a:rPr sz="1200" b="1" spc="0" dirty="0" smtClean="0">
                  <a:latin typeface="Times New Roman"/>
                  <a:cs typeface="Times New Roman"/>
                </a:rPr>
                <a:t>ES</a:t>
              </a:r>
              <a:r>
                <a:rPr sz="1200" b="1" spc="4" dirty="0" smtClean="0">
                  <a:latin typeface="Times New Roman"/>
                  <a:cs typeface="Times New Roman"/>
                </a:rPr>
                <a:t> S</a:t>
              </a:r>
              <a:r>
                <a:rPr sz="1200" b="1" spc="0" dirty="0" smtClean="0">
                  <a:latin typeface="Times New Roman"/>
                  <a:cs typeface="Times New Roman"/>
                </a:rPr>
                <a:t>UR</a:t>
              </a:r>
              <a:endParaRPr sz="1200">
                <a:latin typeface="Times New Roman"/>
                <a:cs typeface="Times New Roman"/>
              </a:endParaRPr>
            </a:p>
          </p:txBody>
        </p:sp>
        <p:sp>
          <p:nvSpPr>
            <p:cNvPr id="5" name="object 20"/>
            <p:cNvSpPr txBox="1"/>
            <p:nvPr/>
          </p:nvSpPr>
          <p:spPr>
            <a:xfrm>
              <a:off x="2917063" y="1254809"/>
              <a:ext cx="1962403"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IN</a:t>
              </a:r>
              <a:r>
                <a:rPr sz="1200" b="1" spc="-14" dirty="0" smtClean="0">
                  <a:latin typeface="Times New Roman"/>
                  <a:cs typeface="Times New Roman"/>
                </a:rPr>
                <a:t>F</a:t>
              </a:r>
              <a:r>
                <a:rPr sz="1200" b="1" spc="0" dirty="0" smtClean="0">
                  <a:latin typeface="Times New Roman"/>
                  <a:cs typeface="Times New Roman"/>
                </a:rPr>
                <a:t>O</a:t>
              </a:r>
              <a:r>
                <a:rPr sz="1200" b="1" spc="9" dirty="0" smtClean="0">
                  <a:latin typeface="Times New Roman"/>
                  <a:cs typeface="Times New Roman"/>
                </a:rPr>
                <a:t>R</a:t>
              </a:r>
              <a:r>
                <a:rPr sz="1200" b="1" spc="-4" dirty="0" smtClean="0">
                  <a:latin typeface="Times New Roman"/>
                  <a:cs typeface="Times New Roman"/>
                </a:rPr>
                <a:t>M</a:t>
              </a:r>
              <a:r>
                <a:rPr sz="1200" b="1" spc="0" dirty="0" smtClean="0">
                  <a:latin typeface="Times New Roman"/>
                  <a:cs typeface="Times New Roman"/>
                </a:rPr>
                <a:t>E DE</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U</a:t>
              </a:r>
              <a:r>
                <a:rPr sz="1200" b="1" spc="0" dirty="0" smtClean="0">
                  <a:latin typeface="Times New Roman"/>
                  <a:cs typeface="Times New Roman"/>
                </a:rPr>
                <a:t>DI</a:t>
              </a:r>
              <a:r>
                <a:rPr sz="1200" b="1" spc="14" dirty="0" smtClean="0">
                  <a:latin typeface="Times New Roman"/>
                  <a:cs typeface="Times New Roman"/>
                </a:rPr>
                <a:t>T</a:t>
              </a:r>
              <a:r>
                <a:rPr sz="1200" b="1" spc="0" dirty="0" smtClean="0">
                  <a:latin typeface="Times New Roman"/>
                  <a:cs typeface="Times New Roman"/>
                </a:rPr>
                <a:t>ORÍA</a:t>
              </a:r>
              <a:endParaRPr sz="1200">
                <a:latin typeface="Times New Roman"/>
                <a:cs typeface="Times New Roman"/>
              </a:endParaRPr>
            </a:p>
          </p:txBody>
        </p:sp>
        <p:sp>
          <p:nvSpPr>
            <p:cNvPr id="6" name="object 19"/>
            <p:cNvSpPr txBox="1"/>
            <p:nvPr/>
          </p:nvSpPr>
          <p:spPr>
            <a:xfrm>
              <a:off x="2154682" y="1605329"/>
              <a:ext cx="3486099"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A</a:t>
              </a:r>
              <a:r>
                <a:rPr sz="1200" b="1" spc="-4" dirty="0" smtClean="0">
                  <a:latin typeface="Times New Roman"/>
                  <a:cs typeface="Times New Roman"/>
                </a:rPr>
                <a:t>DM</a:t>
              </a:r>
              <a:r>
                <a:rPr sz="1200" b="1" spc="0" dirty="0" smtClean="0">
                  <a:latin typeface="Times New Roman"/>
                  <a:cs typeface="Times New Roman"/>
                </a:rPr>
                <a:t>INI</a:t>
              </a:r>
              <a:r>
                <a:rPr sz="1200" b="1" spc="14" dirty="0" smtClean="0">
                  <a:latin typeface="Times New Roman"/>
                  <a:cs typeface="Times New Roman"/>
                </a:rPr>
                <a:t>S</a:t>
              </a:r>
              <a:r>
                <a:rPr sz="1200" b="1" spc="0" dirty="0" smtClean="0">
                  <a:latin typeface="Times New Roman"/>
                  <a:cs typeface="Times New Roman"/>
                </a:rPr>
                <a:t>TR</a:t>
              </a:r>
              <a:r>
                <a:rPr sz="1200" b="1" spc="-4" dirty="0" smtClean="0">
                  <a:latin typeface="Times New Roman"/>
                  <a:cs typeface="Times New Roman"/>
                </a:rPr>
                <a:t>A</a:t>
              </a:r>
              <a:r>
                <a:rPr sz="1200" b="1" spc="0" dirty="0" smtClean="0">
                  <a:latin typeface="Times New Roman"/>
                  <a:cs typeface="Times New Roman"/>
                </a:rPr>
                <a:t>TIVOS</a:t>
              </a:r>
              <a:r>
                <a:rPr sz="1200" b="1" spc="4" dirty="0" smtClean="0">
                  <a:latin typeface="Times New Roman"/>
                  <a:cs typeface="Times New Roman"/>
                </a:rPr>
                <a:t> </a:t>
              </a:r>
              <a:r>
                <a:rPr sz="1200" b="1" spc="-14" dirty="0" smtClean="0">
                  <a:latin typeface="Times New Roman"/>
                  <a:cs typeface="Times New Roman"/>
                </a:rPr>
                <a:t>F</a:t>
              </a:r>
              <a:r>
                <a:rPr sz="1200" b="1" spc="0" dirty="0" smtClean="0">
                  <a:latin typeface="Times New Roman"/>
                  <a:cs typeface="Times New Roman"/>
                </a:rPr>
                <a:t>IN</a:t>
              </a:r>
              <a:r>
                <a:rPr sz="1200" b="1" spc="-4" dirty="0" smtClean="0">
                  <a:latin typeface="Times New Roman"/>
                  <a:cs typeface="Times New Roman"/>
                </a:rPr>
                <a:t>A</a:t>
              </a:r>
              <a:r>
                <a:rPr sz="1200" b="1" spc="0" dirty="0" smtClean="0">
                  <a:latin typeface="Times New Roman"/>
                  <a:cs typeface="Times New Roman"/>
                </a:rPr>
                <a:t>N</a:t>
              </a:r>
              <a:r>
                <a:rPr sz="1200" b="1" spc="-4" dirty="0" smtClean="0">
                  <a:latin typeface="Times New Roman"/>
                  <a:cs typeface="Times New Roman"/>
                </a:rPr>
                <a:t>C</a:t>
              </a:r>
              <a:r>
                <a:rPr sz="1200" b="1" spc="9" dirty="0" smtClean="0">
                  <a:latin typeface="Times New Roman"/>
                  <a:cs typeface="Times New Roman"/>
                </a:rPr>
                <a:t>I</a:t>
              </a:r>
              <a:r>
                <a:rPr sz="1200" b="1" spc="0" dirty="0" smtClean="0">
                  <a:latin typeface="Times New Roman"/>
                  <a:cs typeface="Times New Roman"/>
                </a:rPr>
                <a:t>EROS</a:t>
              </a:r>
              <a:endParaRPr sz="1200">
                <a:latin typeface="Times New Roman"/>
                <a:cs typeface="Times New Roman"/>
              </a:endParaRPr>
            </a:p>
          </p:txBody>
        </p:sp>
        <p:sp>
          <p:nvSpPr>
            <p:cNvPr id="7" name="object 18"/>
            <p:cNvSpPr txBox="1"/>
            <p:nvPr/>
          </p:nvSpPr>
          <p:spPr>
            <a:xfrm>
              <a:off x="2782951" y="1955849"/>
              <a:ext cx="222895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AL 31 DE DICIEMBRE DE</a:t>
              </a:r>
              <a:r>
                <a:rPr sz="1200" b="1" spc="4" dirty="0" smtClean="0">
                  <a:latin typeface="Times New Roman"/>
                  <a:cs typeface="Times New Roman"/>
                </a:rPr>
                <a:t> </a:t>
              </a:r>
              <a:r>
                <a:rPr sz="1200" b="1" spc="0" dirty="0" smtClean="0">
                  <a:latin typeface="Times New Roman"/>
                  <a:cs typeface="Times New Roman"/>
                </a:rPr>
                <a:t>2012</a:t>
              </a:r>
              <a:endParaRPr sz="1200">
                <a:latin typeface="Times New Roman"/>
                <a:cs typeface="Times New Roman"/>
              </a:endParaRPr>
            </a:p>
          </p:txBody>
        </p:sp>
        <p:sp>
          <p:nvSpPr>
            <p:cNvPr id="8" name="object 17"/>
            <p:cNvSpPr txBox="1"/>
            <p:nvPr/>
          </p:nvSpPr>
          <p:spPr>
            <a:xfrm>
              <a:off x="1068120" y="3068750"/>
              <a:ext cx="56748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a:t>
              </a:r>
              <a:r>
                <a:rPr sz="1200" spc="9" dirty="0" smtClean="0">
                  <a:latin typeface="Times New Roman"/>
                  <a:cs typeface="Times New Roman"/>
                </a:rPr>
                <a:t> </a:t>
              </a:r>
              <a:r>
                <a:rPr sz="1200" spc="-14" dirty="0" smtClean="0">
                  <a:latin typeface="Times New Roman"/>
                  <a:cs typeface="Times New Roman"/>
                </a:rPr>
                <a:t>I</a:t>
              </a:r>
              <a:r>
                <a:rPr sz="1200" spc="9" dirty="0" smtClean="0">
                  <a:latin typeface="Times New Roman"/>
                  <a:cs typeface="Times New Roman"/>
                </a:rPr>
                <a:t>n</a:t>
              </a:r>
              <a:r>
                <a:rPr sz="1200" spc="-9" dirty="0" smtClean="0">
                  <a:latin typeface="Times New Roman"/>
                  <a:cs typeface="Times New Roman"/>
                </a:rPr>
                <a:t>g</a:t>
              </a:r>
              <a:r>
                <a:rPr sz="1200" spc="0" dirty="0" smtClean="0">
                  <a:latin typeface="Times New Roman"/>
                  <a:cs typeface="Times New Roman"/>
                </a:rPr>
                <a:t>.</a:t>
              </a:r>
              <a:endParaRPr sz="1200">
                <a:latin typeface="Times New Roman"/>
                <a:cs typeface="Times New Roman"/>
              </a:endParaRPr>
            </a:p>
          </p:txBody>
        </p:sp>
        <p:sp>
          <p:nvSpPr>
            <p:cNvPr id="9" name="object 16"/>
            <p:cNvSpPr txBox="1"/>
            <p:nvPr/>
          </p:nvSpPr>
          <p:spPr>
            <a:xfrm>
              <a:off x="1068120" y="3419270"/>
              <a:ext cx="1048918"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ts</a:t>
              </a:r>
              <a:r>
                <a:rPr sz="1200" spc="19" dirty="0" smtClean="0">
                  <a:latin typeface="Times New Roman"/>
                  <a:cs typeface="Times New Roman"/>
                </a:rPr>
                <a:t>a</a:t>
              </a:r>
              <a:r>
                <a:rPr sz="1200" spc="-25" dirty="0" smtClean="0">
                  <a:latin typeface="Times New Roman"/>
                  <a:cs typeface="Times New Roman"/>
                </a:rPr>
                <a:t>y</a:t>
              </a:r>
              <a:r>
                <a:rPr sz="1200" spc="9" dirty="0" smtClean="0">
                  <a:latin typeface="Times New Roman"/>
                  <a:cs typeface="Times New Roman"/>
                </a:rPr>
                <a:t>d</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os</a:t>
              </a:r>
              <a:endParaRPr sz="1200">
                <a:latin typeface="Times New Roman"/>
                <a:cs typeface="Times New Roman"/>
              </a:endParaRPr>
            </a:p>
          </p:txBody>
        </p:sp>
        <p:sp>
          <p:nvSpPr>
            <p:cNvPr id="10" name="object 15"/>
            <p:cNvSpPr txBox="1"/>
            <p:nvPr/>
          </p:nvSpPr>
          <p:spPr>
            <a:xfrm>
              <a:off x="1068120" y="3769790"/>
              <a:ext cx="3949242"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J</a:t>
              </a:r>
              <a:r>
                <a:rPr sz="1200" spc="0" dirty="0" smtClean="0">
                  <a:latin typeface="Times New Roman"/>
                  <a:cs typeface="Times New Roman"/>
                </a:rPr>
                <a:t>E</a:t>
              </a:r>
              <a:r>
                <a:rPr sz="1200" spc="-9" dirty="0" smtClean="0">
                  <a:latin typeface="Times New Roman"/>
                  <a:cs typeface="Times New Roman"/>
                </a:rPr>
                <a:t>F</a:t>
              </a:r>
              <a:r>
                <a:rPr sz="1200" spc="0" dirty="0" smtClean="0">
                  <a:latin typeface="Times New Roman"/>
                  <a:cs typeface="Times New Roman"/>
                </a:rPr>
                <a:t>E</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ERV</a:t>
              </a:r>
              <a:r>
                <a:rPr sz="1200" spc="-29" dirty="0" smtClean="0">
                  <a:latin typeface="Times New Roman"/>
                  <a:cs typeface="Times New Roman"/>
                </a:rPr>
                <a:t>I</a:t>
              </a:r>
              <a:r>
                <a:rPr sz="1200" spc="1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OS</a:t>
              </a:r>
              <a:r>
                <a:rPr sz="1200" spc="275"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D</a:t>
              </a:r>
              <a:r>
                <a:rPr sz="1200" spc="9" dirty="0" smtClean="0">
                  <a:latin typeface="Times New Roman"/>
                  <a:cs typeface="Times New Roman"/>
                </a:rPr>
                <a:t>M</a:t>
              </a:r>
              <a:r>
                <a:rPr sz="1200" spc="-14" dirty="0" smtClean="0">
                  <a:latin typeface="Times New Roman"/>
                  <a:cs typeface="Times New Roman"/>
                </a:rPr>
                <a:t>I</a:t>
              </a:r>
              <a:r>
                <a:rPr sz="1200" spc="9" dirty="0" smtClean="0">
                  <a:latin typeface="Times New Roman"/>
                  <a:cs typeface="Times New Roman"/>
                </a:rPr>
                <a:t>N</a:t>
              </a:r>
              <a:r>
                <a:rPr sz="1200" spc="-14" dirty="0" smtClean="0">
                  <a:latin typeface="Times New Roman"/>
                  <a:cs typeface="Times New Roman"/>
                </a:rPr>
                <a:t>I</a:t>
              </a:r>
              <a:r>
                <a:rPr sz="1200" spc="4" dirty="0" smtClean="0">
                  <a:latin typeface="Times New Roman"/>
                  <a:cs typeface="Times New Roman"/>
                </a:rPr>
                <a:t>S</a:t>
              </a:r>
              <a:r>
                <a:rPr sz="1200" spc="0" dirty="0" smtClean="0">
                  <a:latin typeface="Times New Roman"/>
                  <a:cs typeface="Times New Roman"/>
                </a:rPr>
                <a:t>TRA</a:t>
              </a:r>
              <a:r>
                <a:rPr sz="1200" spc="9" dirty="0" smtClean="0">
                  <a:latin typeface="Times New Roman"/>
                  <a:cs typeface="Times New Roman"/>
                </a:rPr>
                <a:t>T</a:t>
              </a:r>
              <a:r>
                <a:rPr sz="1200" spc="-14" dirty="0" smtClean="0">
                  <a:latin typeface="Times New Roman"/>
                  <a:cs typeface="Times New Roman"/>
                </a:rPr>
                <a:t>I</a:t>
              </a:r>
              <a:r>
                <a:rPr sz="1200" spc="9" dirty="0" smtClean="0">
                  <a:latin typeface="Times New Roman"/>
                  <a:cs typeface="Times New Roman"/>
                </a:rPr>
                <a:t>V</a:t>
              </a:r>
              <a:r>
                <a:rPr sz="1200" spc="0" dirty="0" smtClean="0">
                  <a:latin typeface="Times New Roman"/>
                  <a:cs typeface="Times New Roman"/>
                </a:rPr>
                <a:t>OS</a:t>
              </a:r>
              <a:r>
                <a:rPr sz="1200" spc="265" dirty="0" smtClean="0">
                  <a:latin typeface="Times New Roman"/>
                  <a:cs typeface="Times New Roman"/>
                </a:rPr>
                <a:t> </a:t>
              </a:r>
              <a:r>
                <a:rPr sz="1200" spc="14" dirty="0" smtClean="0">
                  <a:latin typeface="Times New Roman"/>
                  <a:cs typeface="Times New Roman"/>
                </a:rPr>
                <a:t>C</a:t>
              </a:r>
              <a:r>
                <a:rPr sz="1200" spc="-14" dirty="0" smtClean="0">
                  <a:latin typeface="Times New Roman"/>
                  <a:cs typeface="Times New Roman"/>
                </a:rPr>
                <a:t>LÍ</a:t>
              </a:r>
              <a:r>
                <a:rPr sz="1200" spc="19" dirty="0" smtClean="0">
                  <a:latin typeface="Times New Roman"/>
                  <a:cs typeface="Times New Roman"/>
                </a:rPr>
                <a:t>N</a:t>
              </a:r>
              <a:r>
                <a:rPr sz="1200" spc="-29" dirty="0" smtClean="0">
                  <a:latin typeface="Times New Roman"/>
                  <a:cs typeface="Times New Roman"/>
                </a:rPr>
                <a:t>I</a:t>
              </a:r>
              <a:r>
                <a:rPr sz="1200" spc="14" dirty="0" smtClean="0">
                  <a:latin typeface="Times New Roman"/>
                  <a:cs typeface="Times New Roman"/>
                </a:rPr>
                <a:t>C</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11" name="object 14"/>
            <p:cNvSpPr txBox="1"/>
            <p:nvPr/>
          </p:nvSpPr>
          <p:spPr>
            <a:xfrm>
              <a:off x="5040121" y="3769790"/>
              <a:ext cx="13165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a:t>
              </a:r>
              <a:r>
                <a:rPr sz="1200" spc="4" dirty="0" smtClean="0">
                  <a:latin typeface="Times New Roman"/>
                  <a:cs typeface="Times New Roman"/>
                </a:rPr>
                <a:t>P</a:t>
              </a:r>
              <a:r>
                <a:rPr sz="1200" spc="0" dirty="0" smtClean="0">
                  <a:latin typeface="Times New Roman"/>
                  <a:cs typeface="Times New Roman"/>
                </a:rPr>
                <a:t>E</a:t>
              </a:r>
              <a:r>
                <a:rPr sz="1200" spc="14" dirty="0" smtClean="0">
                  <a:latin typeface="Times New Roman"/>
                  <a:cs typeface="Times New Roman"/>
                </a:rPr>
                <a:t>C</a:t>
              </a:r>
              <a:r>
                <a:rPr sz="1200" spc="-14"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2" name="object 13"/>
            <p:cNvSpPr txBox="1"/>
            <p:nvPr/>
          </p:nvSpPr>
          <p:spPr>
            <a:xfrm>
              <a:off x="6380327" y="3769790"/>
              <a:ext cx="34513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S</a:t>
              </a:r>
              <a:r>
                <a:rPr sz="1200" spc="0" dirty="0" smtClean="0">
                  <a:latin typeface="Times New Roman"/>
                  <a:cs typeface="Times New Roman"/>
                </a:rPr>
                <a:t>UR</a:t>
              </a:r>
              <a:endParaRPr sz="1200">
                <a:latin typeface="Times New Roman"/>
                <a:cs typeface="Times New Roman"/>
              </a:endParaRPr>
            </a:p>
          </p:txBody>
        </p:sp>
        <p:sp>
          <p:nvSpPr>
            <p:cNvPr id="13" name="object 12"/>
            <p:cNvSpPr txBox="1"/>
            <p:nvPr/>
          </p:nvSpPr>
          <p:spPr>
            <a:xfrm>
              <a:off x="1068120" y="4120310"/>
              <a:ext cx="829614" cy="177800"/>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C</a:t>
              </a:r>
              <a:r>
                <a:rPr sz="1200" spc="-29" dirty="0" smtClean="0">
                  <a:latin typeface="Times New Roman"/>
                  <a:cs typeface="Times New Roman"/>
                </a:rPr>
                <a:t>I</a:t>
              </a:r>
              <a:r>
                <a:rPr sz="1200" spc="0" dirty="0" smtClean="0">
                  <a:latin typeface="Times New Roman"/>
                  <a:cs typeface="Times New Roman"/>
                </a:rPr>
                <a:t>A.</a:t>
              </a:r>
              <a:r>
                <a:rPr sz="1200" spc="9" dirty="0" smtClean="0">
                  <a:latin typeface="Times New Roman"/>
                  <a:cs typeface="Times New Roman"/>
                </a:rPr>
                <a:t> </a:t>
              </a:r>
              <a:r>
                <a:rPr sz="1200" spc="-14" dirty="0" smtClean="0">
                  <a:latin typeface="Times New Roman"/>
                  <a:cs typeface="Times New Roman"/>
                </a:rPr>
                <a:t>L</a:t>
              </a:r>
              <a:r>
                <a:rPr sz="1200" spc="9" dirty="0" smtClean="0">
                  <a:latin typeface="Times New Roman"/>
                  <a:cs typeface="Times New Roman"/>
                </a:rPr>
                <a:t>T</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4" name="object 11"/>
            <p:cNvSpPr txBox="1"/>
            <p:nvPr/>
          </p:nvSpPr>
          <p:spPr>
            <a:xfrm>
              <a:off x="1068120" y="4470830"/>
              <a:ext cx="65217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5" name="object 10"/>
            <p:cNvSpPr txBox="1"/>
            <p:nvPr/>
          </p:nvSpPr>
          <p:spPr>
            <a:xfrm>
              <a:off x="1068120" y="5527216"/>
              <a:ext cx="126959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t>
              </a:r>
              <a:r>
                <a:rPr sz="1200" spc="4" dirty="0" smtClean="0">
                  <a:latin typeface="Times New Roman"/>
                  <a:cs typeface="Times New Roman"/>
                </a:rPr>
                <a:t>i</a:t>
              </a:r>
              <a:r>
                <a:rPr sz="1200" spc="0" dirty="0" smtClean="0">
                  <a:latin typeface="Times New Roman"/>
                  <a:cs typeface="Times New Roman"/>
                </a:rPr>
                <a:t>mada</a:t>
              </a:r>
              <a:r>
                <a:rPr sz="1200" spc="4" dirty="0" smtClean="0">
                  <a:latin typeface="Times New Roman"/>
                  <a:cs typeface="Times New Roman"/>
                </a:rPr>
                <a:t> </a:t>
              </a:r>
              <a:r>
                <a:rPr sz="1200" spc="-29" dirty="0" smtClean="0">
                  <a:latin typeface="Times New Roman"/>
                  <a:cs typeface="Times New Roman"/>
                </a:rPr>
                <a:t>I</a:t>
              </a:r>
              <a:r>
                <a:rPr sz="1200" spc="9" dirty="0" smtClean="0">
                  <a:latin typeface="Times New Roman"/>
                  <a:cs typeface="Times New Roman"/>
                </a:rPr>
                <a:t>n</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nie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6" name="object 9"/>
            <p:cNvSpPr txBox="1"/>
            <p:nvPr/>
          </p:nvSpPr>
          <p:spPr>
            <a:xfrm>
              <a:off x="1258570" y="6056044"/>
              <a:ext cx="546686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H</a:t>
              </a:r>
              <a:r>
                <a:rPr sz="1200" spc="-4" dirty="0" smtClean="0">
                  <a:latin typeface="Times New Roman"/>
                  <a:cs typeface="Times New Roman"/>
                </a:rPr>
                <a:t>e</a:t>
              </a:r>
              <a:r>
                <a:rPr sz="1200" spc="0" dirty="0" smtClean="0">
                  <a:latin typeface="Times New Roman"/>
                  <a:cs typeface="Times New Roman"/>
                </a:rPr>
                <a:t>mos</a:t>
              </a:r>
              <a:r>
                <a:rPr sz="1200" spc="18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visado</a:t>
              </a:r>
              <a:r>
                <a:rPr sz="1200" spc="180" dirty="0" smtClean="0">
                  <a:latin typeface="Times New Roman"/>
                  <a:cs typeface="Times New Roman"/>
                </a:rPr>
                <a:t> </a:t>
              </a:r>
              <a:r>
                <a:rPr sz="1200" spc="0" dirty="0" smtClean="0">
                  <a:latin typeface="Times New Roman"/>
                  <a:cs typeface="Times New Roman"/>
                </a:rPr>
                <a:t>la</a:t>
              </a:r>
              <a:r>
                <a:rPr sz="1200" spc="175" dirty="0" smtClean="0">
                  <a:latin typeface="Times New Roman"/>
                  <a:cs typeface="Times New Roman"/>
                </a:rPr>
                <a:t> </a:t>
              </a:r>
              <a:r>
                <a:rPr sz="1200" spc="0" dirty="0" smtClean="0">
                  <a:latin typeface="Times New Roman"/>
                  <a:cs typeface="Times New Roman"/>
                </a:rPr>
                <a:t>i</a:t>
              </a:r>
              <a:r>
                <a:rPr sz="1200" spc="14" dirty="0" smtClean="0">
                  <a:latin typeface="Times New Roman"/>
                  <a:cs typeface="Times New Roman"/>
                </a:rPr>
                <a:t>n</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180" dirty="0" smtClean="0">
                  <a:latin typeface="Times New Roman"/>
                  <a:cs typeface="Times New Roman"/>
                </a:rPr>
                <a:t> </a:t>
              </a:r>
              <a:r>
                <a:rPr sz="1200" spc="0" dirty="0" smtClean="0">
                  <a:latin typeface="Times New Roman"/>
                  <a:cs typeface="Times New Roman"/>
                </a:rPr>
                <a:t>de</a:t>
              </a:r>
              <a:r>
                <a:rPr sz="1200" spc="175" dirty="0" smtClean="0">
                  <a:latin typeface="Times New Roman"/>
                  <a:cs typeface="Times New Roman"/>
                </a:rPr>
                <a:t> </a:t>
              </a:r>
              <a:r>
                <a:rPr sz="1200" spc="0" dirty="0" smtClean="0">
                  <a:latin typeface="Times New Roman"/>
                  <a:cs typeface="Times New Roman"/>
                </a:rPr>
                <a:t>los</a:t>
              </a:r>
              <a:r>
                <a:rPr sz="1200" spc="180"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mentos</a:t>
              </a:r>
              <a:r>
                <a:rPr sz="1200" spc="195" dirty="0" smtClean="0">
                  <a:latin typeface="Times New Roman"/>
                  <a:cs typeface="Times New Roman"/>
                </a:rPr>
                <a:t> </a:t>
              </a:r>
              <a:r>
                <a:rPr sz="1200" spc="0" dirty="0" smtClean="0">
                  <a:latin typeface="Times New Roman"/>
                  <a:cs typeface="Times New Roman"/>
                </a:rPr>
                <a:t>de</a:t>
              </a:r>
              <a:r>
                <a:rPr sz="1200" spc="17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ud</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a:t>
              </a:r>
              <a:r>
                <a:rPr sz="1200" spc="190" dirty="0" smtClean="0">
                  <a:latin typeface="Times New Roman"/>
                  <a:cs typeface="Times New Roman"/>
                </a:rPr>
                <a:t> </a:t>
              </a:r>
              <a:r>
                <a:rPr sz="1200" spc="0" dirty="0" smtClean="0">
                  <a:latin typeface="Times New Roman"/>
                  <a:cs typeface="Times New Roman"/>
                </a:rPr>
                <a:t>y</a:t>
              </a:r>
              <a:r>
                <a:rPr sz="1200" spc="165" dirty="0" smtClean="0">
                  <a:latin typeface="Times New Roman"/>
                  <a:cs typeface="Times New Roman"/>
                </a:rPr>
                <a:t> </a:t>
              </a:r>
              <a:r>
                <a:rPr sz="1200" spc="-4" dirty="0" smtClean="0">
                  <a:latin typeface="Times New Roman"/>
                  <a:cs typeface="Times New Roman"/>
                </a:rPr>
                <a:t>Fac</a:t>
              </a:r>
              <a:r>
                <a:rPr sz="1200" spc="0" dirty="0" smtClean="0">
                  <a:latin typeface="Times New Roman"/>
                  <a:cs typeface="Times New Roman"/>
                </a:rPr>
                <a:t>t</a:t>
              </a:r>
              <a:r>
                <a:rPr sz="1200" spc="14" dirty="0" smtClean="0">
                  <a:latin typeface="Times New Roman"/>
                  <a:cs typeface="Times New Roman"/>
                </a:rPr>
                <a:t>u</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endParaRPr sz="1200">
                <a:latin typeface="Times New Roman"/>
                <a:cs typeface="Times New Roman"/>
              </a:endParaRPr>
            </a:p>
          </p:txBody>
        </p:sp>
        <p:sp>
          <p:nvSpPr>
            <p:cNvPr id="17" name="object 8"/>
            <p:cNvSpPr txBox="1"/>
            <p:nvPr/>
          </p:nvSpPr>
          <p:spPr>
            <a:xfrm>
              <a:off x="1068120" y="6406945"/>
              <a:ext cx="565642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50" dirty="0" smtClean="0">
                  <a:latin typeface="Times New Roman"/>
                  <a:cs typeface="Times New Roman"/>
                </a:rPr>
                <a:t> </a:t>
              </a:r>
              <a:r>
                <a:rPr sz="1200" spc="0" dirty="0" smtClean="0">
                  <a:latin typeface="Times New Roman"/>
                  <a:cs typeface="Times New Roman"/>
                </a:rPr>
                <a:t>y</a:t>
              </a:r>
              <a:r>
                <a:rPr sz="1200" spc="215"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t>
              </a:r>
              <a:r>
                <a:rPr sz="1200" spc="9" dirty="0" smtClean="0">
                  <a:latin typeface="Times New Roman"/>
                  <a:cs typeface="Times New Roman"/>
                </a:rPr>
                <a:t>u</a:t>
              </a:r>
              <a:r>
                <a:rPr sz="1200" spc="0" dirty="0" smtClean="0">
                  <a:latin typeface="Times New Roman"/>
                  <a:cs typeface="Times New Roman"/>
                </a:rPr>
                <a:t>rs</a:t>
              </a:r>
              <a:r>
                <a:rPr sz="1200" spc="9" dirty="0" smtClean="0">
                  <a:latin typeface="Times New Roman"/>
                  <a:cs typeface="Times New Roman"/>
                </a:rPr>
                <a:t>o</a:t>
              </a:r>
              <a:r>
                <a:rPr sz="1200" spc="0" dirty="0" smtClean="0">
                  <a:latin typeface="Times New Roman"/>
                  <a:cs typeface="Times New Roman"/>
                </a:rPr>
                <a:t>s</a:t>
              </a:r>
              <a:r>
                <a:rPr sz="1200" spc="240"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a:t>
              </a:r>
              <a:r>
                <a:rPr sz="1200" spc="240"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a:t>
              </a:r>
              <a:r>
                <a:rPr sz="1200" spc="9" dirty="0" smtClean="0">
                  <a:latin typeface="Times New Roman"/>
                  <a:cs typeface="Times New Roman"/>
                </a:rPr>
                <a:t>c</a:t>
              </a:r>
              <a:r>
                <a:rPr sz="1200" spc="0" dirty="0" smtClean="0">
                  <a:latin typeface="Times New Roman"/>
                  <a:cs typeface="Times New Roman"/>
                </a:rPr>
                <a:t>a</a:t>
              </a:r>
              <a:r>
                <a:rPr sz="1200" spc="235" dirty="0" smtClean="0">
                  <a:latin typeface="Times New Roman"/>
                  <a:cs typeface="Times New Roman"/>
                </a:rPr>
                <a:t> </a:t>
              </a:r>
              <a:r>
                <a:rPr sz="1200" spc="0" dirty="0" smtClean="0">
                  <a:latin typeface="Times New Roman"/>
                  <a:cs typeface="Times New Roman"/>
                </a:rPr>
                <a:t>de</a:t>
              </a:r>
              <a:r>
                <a:rPr sz="1200" spc="235"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a:t>
              </a:r>
              <a:r>
                <a:rPr sz="1200" spc="24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245" dirty="0" smtClean="0">
                  <a:latin typeface="Times New Roman"/>
                  <a:cs typeface="Times New Roman"/>
                </a:rPr>
                <a:t> </a:t>
              </a:r>
              <a:r>
                <a:rPr sz="1200" spc="0" dirty="0" smtClean="0">
                  <a:latin typeface="Times New Roman"/>
                  <a:cs typeface="Times New Roman"/>
                </a:rPr>
                <a:t>Cía.</a:t>
              </a:r>
              <a:r>
                <a:rPr sz="1200" spc="250"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tda.,</a:t>
              </a:r>
              <a:r>
                <a:rPr sz="1200" spc="245" dirty="0" smtClean="0">
                  <a:latin typeface="Times New Roman"/>
                  <a:cs typeface="Times New Roman"/>
                </a:rPr>
                <a:t> </a:t>
              </a:r>
              <a:r>
                <a:rPr sz="1200" spc="0" dirty="0" smtClean="0">
                  <a:latin typeface="Times New Roman"/>
                  <a:cs typeface="Times New Roman"/>
                </a:rPr>
                <a:t>que</a:t>
              </a:r>
              <a:endParaRPr sz="1200">
                <a:latin typeface="Times New Roman"/>
                <a:cs typeface="Times New Roman"/>
              </a:endParaRPr>
            </a:p>
          </p:txBody>
        </p:sp>
        <p:sp>
          <p:nvSpPr>
            <p:cNvPr id="18" name="object 7"/>
            <p:cNvSpPr txBox="1"/>
            <p:nvPr/>
          </p:nvSpPr>
          <p:spPr>
            <a:xfrm>
              <a:off x="1068120" y="6757465"/>
              <a:ext cx="566181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a:t>
              </a:r>
              <a:r>
                <a:rPr sz="1200" spc="79" dirty="0" smtClean="0">
                  <a:latin typeface="Times New Roman"/>
                  <a:cs typeface="Times New Roman"/>
                </a:rPr>
                <a:t> </a:t>
              </a:r>
              <a:r>
                <a:rPr sz="1200" spc="0" dirty="0" smtClean="0">
                  <a:latin typeface="Times New Roman"/>
                  <a:cs typeface="Times New Roman"/>
                </a:rPr>
                <a:t>que</a:t>
              </a:r>
              <a:r>
                <a:rPr sz="1200" spc="79" dirty="0" smtClean="0">
                  <a:latin typeface="Times New Roman"/>
                  <a:cs typeface="Times New Roman"/>
                </a:rPr>
                <a:t> </a:t>
              </a:r>
              <a:r>
                <a:rPr sz="1200" spc="0" dirty="0" smtClean="0">
                  <a:latin typeface="Times New Roman"/>
                  <a:cs typeface="Times New Roman"/>
                </a:rPr>
                <a:t>ha</a:t>
              </a:r>
              <a:r>
                <a:rPr sz="1200" spc="79" dirty="0" smtClean="0">
                  <a:latin typeface="Times New Roman"/>
                  <a:cs typeface="Times New Roman"/>
                </a:rPr>
                <a:t> </a:t>
              </a:r>
              <a:r>
                <a:rPr sz="1200" spc="0" dirty="0" smtClean="0">
                  <a:latin typeface="Times New Roman"/>
                  <a:cs typeface="Times New Roman"/>
                </a:rPr>
                <a:t>mant</a:t>
              </a:r>
              <a:r>
                <a:rPr sz="1200" spc="-4" dirty="0" smtClean="0">
                  <a:latin typeface="Times New Roman"/>
                  <a:cs typeface="Times New Roman"/>
                </a:rPr>
                <a:t>e</a:t>
              </a:r>
              <a:r>
                <a:rPr sz="1200" spc="0" dirty="0" smtClean="0">
                  <a:latin typeface="Times New Roman"/>
                  <a:cs typeface="Times New Roman"/>
                </a:rPr>
                <a:t>ni</a:t>
              </a:r>
              <a:r>
                <a:rPr sz="1200" spc="14" dirty="0" smtClean="0">
                  <a:latin typeface="Times New Roman"/>
                  <a:cs typeface="Times New Roman"/>
                </a:rPr>
                <a:t>d</a:t>
              </a:r>
              <a:r>
                <a:rPr sz="1200" spc="0" dirty="0" smtClean="0">
                  <a:latin typeface="Times New Roman"/>
                  <a:cs typeface="Times New Roman"/>
                </a:rPr>
                <a:t>o</a:t>
              </a:r>
              <a:r>
                <a:rPr sz="1200" spc="84" dirty="0" smtClean="0">
                  <a:latin typeface="Times New Roman"/>
                  <a:cs typeface="Times New Roman"/>
                </a:rPr>
                <a:t> </a:t>
              </a:r>
              <a:r>
                <a:rPr sz="1200" spc="0" dirty="0" smtClean="0">
                  <a:latin typeface="Times New Roman"/>
                  <a:cs typeface="Times New Roman"/>
                </a:rPr>
                <a:t>un</a:t>
              </a:r>
              <a:r>
                <a:rPr sz="1200" spc="8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84"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a:t>
              </a:r>
              <a:r>
                <a:rPr sz="1200" spc="7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a:t>
              </a:r>
              <a:r>
                <a:rPr sz="1200" spc="84" dirty="0" smtClean="0">
                  <a:latin typeface="Times New Roman"/>
                  <a:cs typeface="Times New Roman"/>
                </a:rPr>
                <a:t> </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84" dirty="0" smtClean="0">
                  <a:latin typeface="Times New Roman"/>
                  <a:cs typeface="Times New Roman"/>
                </a:rPr>
                <a:t> </a:t>
              </a:r>
              <a:r>
                <a:rPr sz="1200" spc="0" dirty="0" smtClean="0">
                  <a:latin typeface="Times New Roman"/>
                  <a:cs typeface="Times New Roman"/>
                </a:rPr>
                <a:t>sobre</a:t>
              </a:r>
              <a:r>
                <a:rPr sz="1200" spc="75" dirty="0" smtClean="0">
                  <a:latin typeface="Times New Roman"/>
                  <a:cs typeface="Times New Roman"/>
                </a:rPr>
                <a:t> </a:t>
              </a:r>
              <a:r>
                <a:rPr sz="1200" spc="0" dirty="0" smtClean="0">
                  <a:latin typeface="Times New Roman"/>
                  <a:cs typeface="Times New Roman"/>
                </a:rPr>
                <a:t>los</a:t>
              </a:r>
              <a:r>
                <a:rPr sz="1200" spc="84" dirty="0" smtClean="0">
                  <a:latin typeface="Times New Roman"/>
                  <a:cs typeface="Times New Roman"/>
                </a:rPr>
                <a:t> </a:t>
              </a:r>
              <a:r>
                <a:rPr sz="1200" spc="0" dirty="0" smtClean="0">
                  <a:latin typeface="Times New Roman"/>
                  <a:cs typeface="Times New Roman"/>
                </a:rPr>
                <a:t>pr</a:t>
              </a:r>
              <a:r>
                <a:rPr sz="1200" spc="25"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endParaRPr sz="1200">
                <a:latin typeface="Times New Roman"/>
                <a:cs typeface="Times New Roman"/>
              </a:endParaRPr>
            </a:p>
          </p:txBody>
        </p:sp>
        <p:sp>
          <p:nvSpPr>
            <p:cNvPr id="19" name="object 6"/>
            <p:cNvSpPr txBox="1"/>
            <p:nvPr/>
          </p:nvSpPr>
          <p:spPr>
            <a:xfrm>
              <a:off x="1068120" y="7107985"/>
              <a:ext cx="565960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la</a:t>
              </a:r>
              <a:r>
                <a:rPr sz="1200" spc="-4" dirty="0" smtClean="0">
                  <a:latin typeface="Times New Roman"/>
                  <a:cs typeface="Times New Roman"/>
                </a:rPr>
                <a:t>c</a:t>
              </a:r>
              <a:r>
                <a:rPr sz="1200" spc="0" dirty="0" smtClean="0">
                  <a:latin typeface="Times New Roman"/>
                  <a:cs typeface="Times New Roman"/>
                </a:rPr>
                <a:t>ionados</a:t>
              </a:r>
              <a:r>
                <a:rPr sz="1200" spc="34" dirty="0" smtClean="0">
                  <a:latin typeface="Times New Roman"/>
                  <a:cs typeface="Times New Roman"/>
                </a:rPr>
                <a:t> </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los</a:t>
              </a:r>
              <a:r>
                <a:rPr sz="1200" spc="39" dirty="0" smtClean="0">
                  <a:latin typeface="Times New Roman"/>
                  <a:cs typeface="Times New Roman"/>
                </a:rPr>
                <a:t> </a:t>
              </a:r>
              <a:r>
                <a:rPr sz="1200" spc="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mentos,</a:t>
              </a:r>
              <a:r>
                <a:rPr sz="1200" spc="34" dirty="0" smtClean="0">
                  <a:latin typeface="Times New Roman"/>
                  <a:cs typeface="Times New Roman"/>
                </a:rPr>
                <a:t> </a:t>
              </a:r>
              <a:r>
                <a:rPr sz="1200" spc="0" dirty="0" smtClean="0">
                  <a:latin typeface="Times New Roman"/>
                  <a:cs typeface="Times New Roman"/>
                </a:rPr>
                <a:t>por</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ríodo</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a:t>
              </a:r>
              <a:r>
                <a:rPr sz="1200" spc="14" dirty="0" smtClean="0">
                  <a:latin typeface="Times New Roman"/>
                  <a:cs typeface="Times New Roman"/>
                </a:rPr>
                <a:t>p</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ndido</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ntre</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01</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31</a:t>
              </a:r>
              <a:r>
                <a:rPr sz="1200" spc="34"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0" name="object 5"/>
            <p:cNvSpPr txBox="1"/>
            <p:nvPr/>
          </p:nvSpPr>
          <p:spPr>
            <a:xfrm>
              <a:off x="1068120" y="7458505"/>
              <a:ext cx="121869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2012.</a:t>
              </a:r>
              <a:endParaRPr sz="1200">
                <a:latin typeface="Times New Roman"/>
                <a:cs typeface="Times New Roman"/>
              </a:endParaRPr>
            </a:p>
          </p:txBody>
        </p:sp>
        <p:sp>
          <p:nvSpPr>
            <p:cNvPr id="21" name="object 4"/>
            <p:cNvSpPr txBox="1"/>
            <p:nvPr/>
          </p:nvSpPr>
          <p:spPr>
            <a:xfrm>
              <a:off x="1258570" y="7985809"/>
              <a:ext cx="5465470"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14" dirty="0" smtClean="0">
                  <a:latin typeface="Times New Roman"/>
                  <a:cs typeface="Times New Roman"/>
                </a:rPr>
                <a:t> </a:t>
              </a:r>
              <a:r>
                <a:rPr sz="1200" spc="0" dirty="0" smtClean="0">
                  <a:latin typeface="Times New Roman"/>
                  <a:cs typeface="Times New Roman"/>
                </a:rPr>
                <a:t>la </a:t>
              </a:r>
              <a:r>
                <a:rPr sz="1200" spc="2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ac</a:t>
              </a:r>
              <a:r>
                <a:rPr sz="1200" spc="0" dirty="0" smtClean="0">
                  <a:latin typeface="Times New Roman"/>
                  <a:cs typeface="Times New Roman"/>
                </a:rPr>
                <a:t>ión </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 </a:t>
              </a:r>
              <a:r>
                <a:rPr sz="1200" spc="19"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 </a:t>
              </a:r>
              <a:r>
                <a:rPr sz="1200" spc="25" dirty="0" smtClean="0">
                  <a:latin typeface="Times New Roman"/>
                  <a:cs typeface="Times New Roman"/>
                </a:rPr>
                <a:t> </a:t>
              </a:r>
              <a:r>
                <a:rPr sz="1200" spc="0" dirty="0" smtClean="0">
                  <a:latin typeface="Times New Roman"/>
                  <a:cs typeface="Times New Roman"/>
                </a:rPr>
                <a:t>se </a:t>
              </a:r>
              <a:r>
                <a:rPr sz="1200" spc="29" dirty="0" smtClean="0">
                  <a:latin typeface="Times New Roman"/>
                  <a:cs typeface="Times New Roman"/>
                </a:rPr>
                <a:t> </a:t>
              </a:r>
              <a:r>
                <a:rPr sz="1200" spc="0" dirty="0" smtClean="0">
                  <a:latin typeface="Times New Roman"/>
                  <a:cs typeface="Times New Roman"/>
                </a:rPr>
                <a:t>plani</a:t>
              </a:r>
              <a:r>
                <a:rPr sz="1200" spc="-4" dirty="0" smtClean="0">
                  <a:latin typeface="Times New Roman"/>
                  <a:cs typeface="Times New Roman"/>
                </a:rPr>
                <a:t>f</a:t>
              </a:r>
              <a:r>
                <a:rPr sz="1200" spc="0" dirty="0" smtClean="0">
                  <a:latin typeface="Times New Roman"/>
                  <a:cs typeface="Times New Roman"/>
                </a:rPr>
                <a:t>icó </a:t>
              </a:r>
              <a:r>
                <a:rPr sz="1200" spc="19" dirty="0" smtClean="0">
                  <a:latin typeface="Times New Roman"/>
                  <a:cs typeface="Times New Roman"/>
                </a:rPr>
                <a:t> </a:t>
              </a:r>
              <a:r>
                <a:rPr sz="1200" spc="0" dirty="0" smtClean="0">
                  <a:latin typeface="Times New Roman"/>
                  <a:cs typeface="Times New Roman"/>
                </a:rPr>
                <a:t>un </a:t>
              </a:r>
              <a:r>
                <a:rPr sz="1200" spc="25"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 </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ma</a:t>
              </a:r>
              <a:r>
                <a:rPr sz="1200" spc="9" dirty="0" smtClean="0">
                  <a:latin typeface="Times New Roman"/>
                  <a:cs typeface="Times New Roman"/>
                </a:rPr>
                <a:t>d</a:t>
              </a:r>
              <a:r>
                <a:rPr sz="1200" spc="0" dirty="0" smtClean="0">
                  <a:latin typeface="Times New Roman"/>
                  <a:cs typeface="Times New Roman"/>
                </a:rPr>
                <a:t>o </a:t>
              </a:r>
              <a:r>
                <a:rPr sz="1200" spc="25" dirty="0" smtClean="0">
                  <a:latin typeface="Times New Roman"/>
                  <a:cs typeface="Times New Roman"/>
                </a:rPr>
                <a:t> </a:t>
              </a:r>
              <a:r>
                <a:rPr sz="1200" spc="0" dirty="0" smtClean="0">
                  <a:latin typeface="Times New Roman"/>
                  <a:cs typeface="Times New Roman"/>
                </a:rPr>
                <a:t>de </a:t>
              </a:r>
              <a:r>
                <a:rPr sz="1200" spc="19" dirty="0" smtClean="0">
                  <a:latin typeface="Times New Roman"/>
                  <a:cs typeface="Times New Roman"/>
                </a:rPr>
                <a:t> </a:t>
              </a:r>
              <a:r>
                <a:rPr sz="1200" spc="0" dirty="0" smtClean="0">
                  <a:latin typeface="Times New Roman"/>
                  <a:cs typeface="Times New Roman"/>
                </a:rPr>
                <a:t>160 </a:t>
              </a:r>
              <a:r>
                <a:rPr sz="1200" spc="25" dirty="0" smtClean="0">
                  <a:latin typeface="Times New Roman"/>
                  <a:cs typeface="Times New Roman"/>
                </a:rPr>
                <a:t> </a:t>
              </a:r>
              <a:r>
                <a:rPr sz="1200" spc="0" dirty="0" smtClean="0">
                  <a:latin typeface="Times New Roman"/>
                  <a:cs typeface="Times New Roman"/>
                </a:rPr>
                <a:t>ho</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a:t>
              </a:r>
              <a:endParaRPr sz="1200">
                <a:latin typeface="Times New Roman"/>
                <a:cs typeface="Times New Roman"/>
              </a:endParaRPr>
            </a:p>
          </p:txBody>
        </p:sp>
        <p:sp>
          <p:nvSpPr>
            <p:cNvPr id="22" name="object 3"/>
            <p:cNvSpPr txBox="1"/>
            <p:nvPr/>
          </p:nvSpPr>
          <p:spPr>
            <a:xfrm>
              <a:off x="1068120" y="8336583"/>
              <a:ext cx="5654446" cy="177799"/>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labo</a:t>
              </a:r>
              <a:r>
                <a:rPr sz="1200" spc="-4" dirty="0" smtClean="0">
                  <a:latin typeface="Times New Roman"/>
                  <a:cs typeface="Times New Roman"/>
                </a:rPr>
                <a:t>ra</a:t>
              </a:r>
              <a:r>
                <a:rPr sz="1200" spc="0" dirty="0" smtClean="0">
                  <a:latin typeface="Times New Roman"/>
                  <a:cs typeface="Times New Roman"/>
                </a:rPr>
                <a:t>bles,</a:t>
              </a:r>
              <a:r>
                <a:rPr sz="1200" spc="5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onsi</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ndo</a:t>
              </a:r>
              <a:r>
                <a:rPr sz="1200" spc="6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sde</a:t>
              </a:r>
              <a:r>
                <a:rPr sz="1200" spc="5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9" dirty="0" smtClean="0">
                  <a:latin typeface="Times New Roman"/>
                  <a:cs typeface="Times New Roman"/>
                </a:rPr>
                <a:t> </a:t>
              </a:r>
              <a:r>
                <a:rPr sz="1200" spc="0" dirty="0" smtClean="0">
                  <a:latin typeface="Times New Roman"/>
                  <a:cs typeface="Times New Roman"/>
                </a:rPr>
                <a:t>16</a:t>
              </a:r>
              <a:r>
                <a:rPr sz="1200" spc="5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a:t>
              </a:r>
              <a:r>
                <a:rPr sz="1200" spc="9" dirty="0" smtClean="0">
                  <a:latin typeface="Times New Roman"/>
                  <a:cs typeface="Times New Roman"/>
                </a:rPr>
                <a:t>r</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2013</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119" dirty="0" smtClean="0">
                  <a:latin typeface="Times New Roman"/>
                  <a:cs typeface="Times New Roman"/>
                </a:rPr>
                <a:t> </a:t>
              </a:r>
              <a:r>
                <a:rPr sz="1200" spc="0" dirty="0" smtClean="0">
                  <a:latin typeface="Times New Roman"/>
                  <a:cs typeface="Times New Roman"/>
                </a:rPr>
                <a:t>15</a:t>
              </a:r>
              <a:r>
                <a:rPr sz="1200" spc="6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o</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2014,</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las</a:t>
              </a:r>
              <a:endParaRPr sz="1200">
                <a:latin typeface="Times New Roman"/>
                <a:cs typeface="Times New Roman"/>
              </a:endParaRPr>
            </a:p>
          </p:txBody>
        </p:sp>
        <p:sp>
          <p:nvSpPr>
            <p:cNvPr id="23" name="object 2"/>
            <p:cNvSpPr txBox="1"/>
            <p:nvPr/>
          </p:nvSpPr>
          <p:spPr>
            <a:xfrm>
              <a:off x="1068120" y="8687103"/>
              <a:ext cx="4677054"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les 157 se</a:t>
              </a:r>
              <a:r>
                <a:rPr sz="1200" spc="-4" dirty="0" smtClean="0">
                  <a:latin typeface="Times New Roman"/>
                  <a:cs typeface="Times New Roman"/>
                </a:rPr>
                <a:t> </a:t>
              </a:r>
              <a:r>
                <a:rPr sz="1200" spc="0" dirty="0" smtClean="0">
                  <a:latin typeface="Times New Roman"/>
                  <a:cs typeface="Times New Roman"/>
                </a:rPr>
                <a:t>ut</a:t>
              </a:r>
              <a:r>
                <a:rPr sz="1200" spc="4" dirty="0" smtClean="0">
                  <a:latin typeface="Times New Roman"/>
                  <a:cs typeface="Times New Roman"/>
                </a:rPr>
                <a:t>i</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ron </a:t>
              </a:r>
              <a:r>
                <a:rPr sz="1200" spc="4" dirty="0" smtClean="0">
                  <a:latin typeface="Times New Roman"/>
                  <a:cs typeface="Times New Roman"/>
                </a:rPr>
                <a:t>e</a:t>
              </a:r>
              <a:r>
                <a:rPr sz="1200" spc="0" dirty="0" smtClean="0">
                  <a:latin typeface="Times New Roman"/>
                  <a:cs typeface="Times New Roman"/>
                </a:rPr>
                <a:t>n la </a:t>
              </a:r>
              <a:r>
                <a:rPr sz="1200" spc="-4" dirty="0" smtClean="0">
                  <a:latin typeface="Times New Roman"/>
                  <a:cs typeface="Times New Roman"/>
                </a:rPr>
                <a:t>rea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 d</a:t>
              </a:r>
              <a:r>
                <a:rPr sz="1200" spc="-4" dirty="0" smtClean="0">
                  <a:latin typeface="Times New Roman"/>
                  <a:cs typeface="Times New Roman"/>
                </a:rPr>
                <a:t>ec</a:t>
              </a:r>
              <a:r>
                <a:rPr sz="1200" spc="0" dirty="0" smtClean="0">
                  <a:latin typeface="Times New Roman"/>
                  <a:cs typeface="Times New Roman"/>
                </a:rPr>
                <a:t>ir h</a:t>
              </a:r>
              <a:r>
                <a:rPr sz="1200" spc="9" dirty="0" smtClean="0">
                  <a:latin typeface="Times New Roman"/>
                  <a:cs typeface="Times New Roman"/>
                </a:rPr>
                <a:t>u</a:t>
              </a:r>
              <a:r>
                <a:rPr sz="1200" spc="0" dirty="0" smtClean="0">
                  <a:latin typeface="Times New Roman"/>
                  <a:cs typeface="Times New Roman"/>
                </a:rPr>
                <a:t>bo un sobr</a:t>
              </a:r>
              <a:r>
                <a:rPr sz="1200" spc="-4" dirty="0" smtClean="0">
                  <a:latin typeface="Times New Roman"/>
                  <a:cs typeface="Times New Roman"/>
                </a:rPr>
                <a:t>a</a:t>
              </a:r>
              <a:r>
                <a:rPr sz="1200" spc="0" dirty="0" smtClean="0">
                  <a:latin typeface="Times New Roman"/>
                  <a:cs typeface="Times New Roman"/>
                </a:rPr>
                <a:t>nte de</a:t>
              </a:r>
              <a:r>
                <a:rPr sz="1200" spc="-4" dirty="0" smtClean="0">
                  <a:latin typeface="Times New Roman"/>
                  <a:cs typeface="Times New Roman"/>
                </a:rPr>
                <a:t> </a:t>
              </a:r>
              <a:r>
                <a:rPr sz="1200" spc="0" dirty="0" smtClean="0">
                  <a:latin typeface="Times New Roman"/>
                  <a:cs typeface="Times New Roman"/>
                </a:rPr>
                <a:t>3 h</a:t>
              </a:r>
              <a:r>
                <a:rPr sz="1200" spc="9" dirty="0" smtClean="0">
                  <a:latin typeface="Times New Roman"/>
                  <a:cs typeface="Times New Roman"/>
                </a:rPr>
                <a:t>o</a:t>
              </a:r>
              <a:r>
                <a:rPr sz="1200" spc="0" dirty="0" smtClean="0">
                  <a:latin typeface="Times New Roman"/>
                  <a:cs typeface="Times New Roman"/>
                </a:rPr>
                <a:t>ras.</a:t>
              </a:r>
              <a:endParaRPr sz="1200">
                <a:latin typeface="Times New Roman"/>
                <a:cs typeface="Times New Roman"/>
              </a:endParaRPr>
            </a:p>
          </p:txBody>
        </p:sp>
      </p:grpSp>
    </p:spTree>
    <p:extLst>
      <p:ext uri="{BB962C8B-B14F-4D97-AF65-F5344CB8AC3E}">
        <p14:creationId xmlns:p14="http://schemas.microsoft.com/office/powerpoint/2010/main" val="3906311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1604939" y="901241"/>
            <a:ext cx="7397722" cy="8173974"/>
            <a:chOff x="1309958" y="901241"/>
            <a:chExt cx="7397722" cy="8173974"/>
          </a:xfrm>
        </p:grpSpPr>
        <p:sp>
          <p:nvSpPr>
            <p:cNvPr id="33" name="object 33"/>
            <p:cNvSpPr/>
            <p:nvPr/>
          </p:nvSpPr>
          <p:spPr>
            <a:xfrm>
              <a:off x="1313903" y="2661157"/>
              <a:ext cx="1270118" cy="0"/>
            </a:xfrm>
            <a:custGeom>
              <a:avLst/>
              <a:gdLst/>
              <a:ahLst/>
              <a:cxnLst/>
              <a:rect l="l" t="t" r="r" b="b"/>
              <a:pathLst>
                <a:path w="981455">
                  <a:moveTo>
                    <a:pt x="0" y="0"/>
                  </a:moveTo>
                  <a:lnTo>
                    <a:pt x="981455" y="0"/>
                  </a:lnTo>
                </a:path>
              </a:pathLst>
            </a:custGeom>
            <a:ln w="7366">
              <a:solidFill>
                <a:srgbClr val="000000"/>
              </a:solidFill>
            </a:ln>
          </p:spPr>
          <p:txBody>
            <a:bodyPr wrap="square" lIns="0" tIns="0" rIns="0" bIns="0" rtlCol="0">
              <a:noAutofit/>
            </a:bodyPr>
            <a:lstStyle/>
            <a:p>
              <a:endParaRPr/>
            </a:p>
          </p:txBody>
        </p:sp>
        <p:sp>
          <p:nvSpPr>
            <p:cNvPr id="34" name="object 34"/>
            <p:cNvSpPr/>
            <p:nvPr/>
          </p:nvSpPr>
          <p:spPr>
            <a:xfrm>
              <a:off x="2591844" y="2661157"/>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35" name="object 35"/>
            <p:cNvSpPr/>
            <p:nvPr/>
          </p:nvSpPr>
          <p:spPr>
            <a:xfrm>
              <a:off x="4436379" y="2661157"/>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36" name="object 36"/>
            <p:cNvSpPr/>
            <p:nvPr/>
          </p:nvSpPr>
          <p:spPr>
            <a:xfrm>
              <a:off x="6280748" y="2661157"/>
              <a:ext cx="1838452" cy="0"/>
            </a:xfrm>
            <a:custGeom>
              <a:avLst/>
              <a:gdLst/>
              <a:ahLst/>
              <a:cxnLst/>
              <a:rect l="l" t="t" r="r" b="b"/>
              <a:pathLst>
                <a:path w="1420622">
                  <a:moveTo>
                    <a:pt x="0" y="0"/>
                  </a:moveTo>
                  <a:lnTo>
                    <a:pt x="1420622" y="0"/>
                  </a:lnTo>
                </a:path>
              </a:pathLst>
            </a:custGeom>
            <a:ln w="7366">
              <a:solidFill>
                <a:srgbClr val="000000"/>
              </a:solidFill>
            </a:ln>
          </p:spPr>
          <p:txBody>
            <a:bodyPr wrap="square" lIns="0" tIns="0" rIns="0" bIns="0" rtlCol="0">
              <a:noAutofit/>
            </a:bodyPr>
            <a:lstStyle/>
            <a:p>
              <a:endParaRPr/>
            </a:p>
          </p:txBody>
        </p:sp>
        <p:sp>
          <p:nvSpPr>
            <p:cNvPr id="37" name="object 37"/>
            <p:cNvSpPr/>
            <p:nvPr/>
          </p:nvSpPr>
          <p:spPr>
            <a:xfrm>
              <a:off x="1313903" y="3018154"/>
              <a:ext cx="1270118" cy="0"/>
            </a:xfrm>
            <a:custGeom>
              <a:avLst/>
              <a:gdLst/>
              <a:ahLst/>
              <a:cxnLst/>
              <a:rect l="l" t="t" r="r" b="b"/>
              <a:pathLst>
                <a:path w="981455">
                  <a:moveTo>
                    <a:pt x="0" y="0"/>
                  </a:moveTo>
                  <a:lnTo>
                    <a:pt x="981455" y="0"/>
                  </a:lnTo>
                </a:path>
              </a:pathLst>
            </a:custGeom>
            <a:ln w="7366">
              <a:solidFill>
                <a:srgbClr val="000000"/>
              </a:solidFill>
            </a:ln>
          </p:spPr>
          <p:txBody>
            <a:bodyPr wrap="square" lIns="0" tIns="0" rIns="0" bIns="0" rtlCol="0">
              <a:noAutofit/>
            </a:bodyPr>
            <a:lstStyle/>
            <a:p>
              <a:endParaRPr/>
            </a:p>
          </p:txBody>
        </p:sp>
        <p:sp>
          <p:nvSpPr>
            <p:cNvPr id="38" name="object 38"/>
            <p:cNvSpPr/>
            <p:nvPr/>
          </p:nvSpPr>
          <p:spPr>
            <a:xfrm>
              <a:off x="2591844" y="3018154"/>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39" name="object 39"/>
            <p:cNvSpPr/>
            <p:nvPr/>
          </p:nvSpPr>
          <p:spPr>
            <a:xfrm>
              <a:off x="4436379" y="3018154"/>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40" name="object 40"/>
            <p:cNvSpPr/>
            <p:nvPr/>
          </p:nvSpPr>
          <p:spPr>
            <a:xfrm>
              <a:off x="6280748" y="3018154"/>
              <a:ext cx="1838452" cy="0"/>
            </a:xfrm>
            <a:custGeom>
              <a:avLst/>
              <a:gdLst/>
              <a:ahLst/>
              <a:cxnLst/>
              <a:rect l="l" t="t" r="r" b="b"/>
              <a:pathLst>
                <a:path w="1420622">
                  <a:moveTo>
                    <a:pt x="0" y="0"/>
                  </a:moveTo>
                  <a:lnTo>
                    <a:pt x="1420622" y="0"/>
                  </a:lnTo>
                </a:path>
              </a:pathLst>
            </a:custGeom>
            <a:ln w="7366">
              <a:solidFill>
                <a:srgbClr val="000000"/>
              </a:solidFill>
            </a:ln>
          </p:spPr>
          <p:txBody>
            <a:bodyPr wrap="square" lIns="0" tIns="0" rIns="0" bIns="0" rtlCol="0">
              <a:noAutofit/>
            </a:bodyPr>
            <a:lstStyle/>
            <a:p>
              <a:endParaRPr/>
            </a:p>
          </p:txBody>
        </p:sp>
        <p:sp>
          <p:nvSpPr>
            <p:cNvPr id="41" name="object 41"/>
            <p:cNvSpPr/>
            <p:nvPr/>
          </p:nvSpPr>
          <p:spPr>
            <a:xfrm>
              <a:off x="1313903" y="3374771"/>
              <a:ext cx="1270118" cy="0"/>
            </a:xfrm>
            <a:custGeom>
              <a:avLst/>
              <a:gdLst/>
              <a:ahLst/>
              <a:cxnLst/>
              <a:rect l="l" t="t" r="r" b="b"/>
              <a:pathLst>
                <a:path w="981455">
                  <a:moveTo>
                    <a:pt x="0" y="0"/>
                  </a:moveTo>
                  <a:lnTo>
                    <a:pt x="981455" y="0"/>
                  </a:lnTo>
                </a:path>
              </a:pathLst>
            </a:custGeom>
            <a:ln w="7365">
              <a:solidFill>
                <a:srgbClr val="000000"/>
              </a:solidFill>
            </a:ln>
          </p:spPr>
          <p:txBody>
            <a:bodyPr wrap="square" lIns="0" tIns="0" rIns="0" bIns="0" rtlCol="0">
              <a:noAutofit/>
            </a:bodyPr>
            <a:lstStyle/>
            <a:p>
              <a:endParaRPr/>
            </a:p>
          </p:txBody>
        </p:sp>
        <p:sp>
          <p:nvSpPr>
            <p:cNvPr id="42" name="object 42"/>
            <p:cNvSpPr/>
            <p:nvPr/>
          </p:nvSpPr>
          <p:spPr>
            <a:xfrm>
              <a:off x="2591844" y="3374771"/>
              <a:ext cx="1836480" cy="0"/>
            </a:xfrm>
            <a:custGeom>
              <a:avLst/>
              <a:gdLst/>
              <a:ahLst/>
              <a:cxnLst/>
              <a:rect l="l" t="t" r="r" b="b"/>
              <a:pathLst>
                <a:path w="1419098">
                  <a:moveTo>
                    <a:pt x="0" y="0"/>
                  </a:moveTo>
                  <a:lnTo>
                    <a:pt x="1419098" y="0"/>
                  </a:lnTo>
                </a:path>
              </a:pathLst>
            </a:custGeom>
            <a:ln w="7365">
              <a:solidFill>
                <a:srgbClr val="000000"/>
              </a:solidFill>
            </a:ln>
          </p:spPr>
          <p:txBody>
            <a:bodyPr wrap="square" lIns="0" tIns="0" rIns="0" bIns="0" rtlCol="0">
              <a:noAutofit/>
            </a:bodyPr>
            <a:lstStyle/>
            <a:p>
              <a:endParaRPr/>
            </a:p>
          </p:txBody>
        </p:sp>
        <p:sp>
          <p:nvSpPr>
            <p:cNvPr id="43" name="object 43"/>
            <p:cNvSpPr/>
            <p:nvPr/>
          </p:nvSpPr>
          <p:spPr>
            <a:xfrm>
              <a:off x="4436379" y="3374771"/>
              <a:ext cx="1836480" cy="0"/>
            </a:xfrm>
            <a:custGeom>
              <a:avLst/>
              <a:gdLst/>
              <a:ahLst/>
              <a:cxnLst/>
              <a:rect l="l" t="t" r="r" b="b"/>
              <a:pathLst>
                <a:path w="1419098">
                  <a:moveTo>
                    <a:pt x="0" y="0"/>
                  </a:moveTo>
                  <a:lnTo>
                    <a:pt x="1419098" y="0"/>
                  </a:lnTo>
                </a:path>
              </a:pathLst>
            </a:custGeom>
            <a:ln w="7365">
              <a:solidFill>
                <a:srgbClr val="000000"/>
              </a:solidFill>
            </a:ln>
          </p:spPr>
          <p:txBody>
            <a:bodyPr wrap="square" lIns="0" tIns="0" rIns="0" bIns="0" rtlCol="0">
              <a:noAutofit/>
            </a:bodyPr>
            <a:lstStyle/>
            <a:p>
              <a:endParaRPr/>
            </a:p>
          </p:txBody>
        </p:sp>
        <p:sp>
          <p:nvSpPr>
            <p:cNvPr id="44" name="object 44"/>
            <p:cNvSpPr/>
            <p:nvPr/>
          </p:nvSpPr>
          <p:spPr>
            <a:xfrm>
              <a:off x="6280748" y="3374771"/>
              <a:ext cx="1838452" cy="0"/>
            </a:xfrm>
            <a:custGeom>
              <a:avLst/>
              <a:gdLst/>
              <a:ahLst/>
              <a:cxnLst/>
              <a:rect l="l" t="t" r="r" b="b"/>
              <a:pathLst>
                <a:path w="1420622">
                  <a:moveTo>
                    <a:pt x="0" y="0"/>
                  </a:moveTo>
                  <a:lnTo>
                    <a:pt x="1420622" y="0"/>
                  </a:lnTo>
                </a:path>
              </a:pathLst>
            </a:custGeom>
            <a:ln w="7365">
              <a:solidFill>
                <a:srgbClr val="000000"/>
              </a:solidFill>
            </a:ln>
          </p:spPr>
          <p:txBody>
            <a:bodyPr wrap="square" lIns="0" tIns="0" rIns="0" bIns="0" rtlCol="0">
              <a:noAutofit/>
            </a:bodyPr>
            <a:lstStyle/>
            <a:p>
              <a:endParaRPr/>
            </a:p>
          </p:txBody>
        </p:sp>
        <p:sp>
          <p:nvSpPr>
            <p:cNvPr id="45" name="object 45"/>
            <p:cNvSpPr/>
            <p:nvPr/>
          </p:nvSpPr>
          <p:spPr>
            <a:xfrm>
              <a:off x="1313903" y="3731386"/>
              <a:ext cx="1270118" cy="0"/>
            </a:xfrm>
            <a:custGeom>
              <a:avLst/>
              <a:gdLst/>
              <a:ahLst/>
              <a:cxnLst/>
              <a:rect l="l" t="t" r="r" b="b"/>
              <a:pathLst>
                <a:path w="981455">
                  <a:moveTo>
                    <a:pt x="0" y="0"/>
                  </a:moveTo>
                  <a:lnTo>
                    <a:pt x="981455" y="0"/>
                  </a:lnTo>
                </a:path>
              </a:pathLst>
            </a:custGeom>
            <a:ln w="7366">
              <a:solidFill>
                <a:srgbClr val="000000"/>
              </a:solidFill>
            </a:ln>
          </p:spPr>
          <p:txBody>
            <a:bodyPr wrap="square" lIns="0" tIns="0" rIns="0" bIns="0" rtlCol="0">
              <a:noAutofit/>
            </a:bodyPr>
            <a:lstStyle/>
            <a:p>
              <a:endParaRPr/>
            </a:p>
          </p:txBody>
        </p:sp>
        <p:sp>
          <p:nvSpPr>
            <p:cNvPr id="46" name="object 46"/>
            <p:cNvSpPr/>
            <p:nvPr/>
          </p:nvSpPr>
          <p:spPr>
            <a:xfrm>
              <a:off x="2591844" y="3731386"/>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47" name="object 47"/>
            <p:cNvSpPr/>
            <p:nvPr/>
          </p:nvSpPr>
          <p:spPr>
            <a:xfrm>
              <a:off x="4436379" y="3731386"/>
              <a:ext cx="1836480" cy="0"/>
            </a:xfrm>
            <a:custGeom>
              <a:avLst/>
              <a:gdLst/>
              <a:ahLst/>
              <a:cxnLst/>
              <a:rect l="l" t="t" r="r" b="b"/>
              <a:pathLst>
                <a:path w="1419098">
                  <a:moveTo>
                    <a:pt x="0" y="0"/>
                  </a:moveTo>
                  <a:lnTo>
                    <a:pt x="1419098" y="0"/>
                  </a:lnTo>
                </a:path>
              </a:pathLst>
            </a:custGeom>
            <a:ln w="7366">
              <a:solidFill>
                <a:srgbClr val="000000"/>
              </a:solidFill>
            </a:ln>
          </p:spPr>
          <p:txBody>
            <a:bodyPr wrap="square" lIns="0" tIns="0" rIns="0" bIns="0" rtlCol="0">
              <a:noAutofit/>
            </a:bodyPr>
            <a:lstStyle/>
            <a:p>
              <a:endParaRPr/>
            </a:p>
          </p:txBody>
        </p:sp>
        <p:sp>
          <p:nvSpPr>
            <p:cNvPr id="48" name="object 48"/>
            <p:cNvSpPr/>
            <p:nvPr/>
          </p:nvSpPr>
          <p:spPr>
            <a:xfrm>
              <a:off x="6280748" y="3731386"/>
              <a:ext cx="1838452" cy="0"/>
            </a:xfrm>
            <a:custGeom>
              <a:avLst/>
              <a:gdLst/>
              <a:ahLst/>
              <a:cxnLst/>
              <a:rect l="l" t="t" r="r" b="b"/>
              <a:pathLst>
                <a:path w="1420622">
                  <a:moveTo>
                    <a:pt x="0" y="0"/>
                  </a:moveTo>
                  <a:lnTo>
                    <a:pt x="1420622" y="0"/>
                  </a:lnTo>
                </a:path>
              </a:pathLst>
            </a:custGeom>
            <a:ln w="7366">
              <a:solidFill>
                <a:srgbClr val="000000"/>
              </a:solidFill>
            </a:ln>
          </p:spPr>
          <p:txBody>
            <a:bodyPr wrap="square" lIns="0" tIns="0" rIns="0" bIns="0" rtlCol="0">
              <a:noAutofit/>
            </a:bodyPr>
            <a:lstStyle/>
            <a:p>
              <a:endParaRPr/>
            </a:p>
          </p:txBody>
        </p:sp>
        <p:sp>
          <p:nvSpPr>
            <p:cNvPr id="49" name="object 49"/>
            <p:cNvSpPr/>
            <p:nvPr/>
          </p:nvSpPr>
          <p:spPr>
            <a:xfrm>
              <a:off x="1309958" y="2658110"/>
              <a:ext cx="0" cy="1432941"/>
            </a:xfrm>
            <a:custGeom>
              <a:avLst/>
              <a:gdLst/>
              <a:ahLst/>
              <a:cxnLst/>
              <a:rect l="l" t="t" r="r" b="b"/>
              <a:pathLst>
                <a:path h="1432941">
                  <a:moveTo>
                    <a:pt x="0" y="0"/>
                  </a:moveTo>
                  <a:lnTo>
                    <a:pt x="0" y="1432941"/>
                  </a:lnTo>
                </a:path>
              </a:pathLst>
            </a:custGeom>
            <a:ln w="7366">
              <a:solidFill>
                <a:srgbClr val="000000"/>
              </a:solidFill>
            </a:ln>
          </p:spPr>
          <p:txBody>
            <a:bodyPr wrap="square" lIns="0" tIns="0" rIns="0" bIns="0" rtlCol="0">
              <a:noAutofit/>
            </a:bodyPr>
            <a:lstStyle/>
            <a:p>
              <a:endParaRPr/>
            </a:p>
          </p:txBody>
        </p:sp>
        <p:sp>
          <p:nvSpPr>
            <p:cNvPr id="50" name="object 50"/>
            <p:cNvSpPr/>
            <p:nvPr/>
          </p:nvSpPr>
          <p:spPr>
            <a:xfrm>
              <a:off x="1313903" y="4088003"/>
              <a:ext cx="1270118" cy="0"/>
            </a:xfrm>
            <a:custGeom>
              <a:avLst/>
              <a:gdLst/>
              <a:ahLst/>
              <a:cxnLst/>
              <a:rect l="l" t="t" r="r" b="b"/>
              <a:pathLst>
                <a:path w="981455">
                  <a:moveTo>
                    <a:pt x="0" y="0"/>
                  </a:moveTo>
                  <a:lnTo>
                    <a:pt x="981455" y="0"/>
                  </a:lnTo>
                </a:path>
              </a:pathLst>
            </a:custGeom>
            <a:ln w="7365">
              <a:solidFill>
                <a:srgbClr val="000000"/>
              </a:solidFill>
            </a:ln>
          </p:spPr>
          <p:txBody>
            <a:bodyPr wrap="square" lIns="0" tIns="0" rIns="0" bIns="0" rtlCol="0">
              <a:noAutofit/>
            </a:bodyPr>
            <a:lstStyle/>
            <a:p>
              <a:endParaRPr/>
            </a:p>
          </p:txBody>
        </p:sp>
        <p:sp>
          <p:nvSpPr>
            <p:cNvPr id="51" name="object 51"/>
            <p:cNvSpPr/>
            <p:nvPr/>
          </p:nvSpPr>
          <p:spPr>
            <a:xfrm>
              <a:off x="2587900" y="2658110"/>
              <a:ext cx="0" cy="1432941"/>
            </a:xfrm>
            <a:custGeom>
              <a:avLst/>
              <a:gdLst/>
              <a:ahLst/>
              <a:cxnLst/>
              <a:rect l="l" t="t" r="r" b="b"/>
              <a:pathLst>
                <a:path h="1432941">
                  <a:moveTo>
                    <a:pt x="0" y="0"/>
                  </a:moveTo>
                  <a:lnTo>
                    <a:pt x="0" y="1432941"/>
                  </a:lnTo>
                </a:path>
              </a:pathLst>
            </a:custGeom>
            <a:ln w="7365">
              <a:solidFill>
                <a:srgbClr val="000000"/>
              </a:solidFill>
            </a:ln>
          </p:spPr>
          <p:txBody>
            <a:bodyPr wrap="square" lIns="0" tIns="0" rIns="0" bIns="0" rtlCol="0">
              <a:noAutofit/>
            </a:bodyPr>
            <a:lstStyle/>
            <a:p>
              <a:endParaRPr/>
            </a:p>
          </p:txBody>
        </p:sp>
        <p:sp>
          <p:nvSpPr>
            <p:cNvPr id="52" name="object 52"/>
            <p:cNvSpPr/>
            <p:nvPr/>
          </p:nvSpPr>
          <p:spPr>
            <a:xfrm>
              <a:off x="2591844" y="4088003"/>
              <a:ext cx="1836480" cy="0"/>
            </a:xfrm>
            <a:custGeom>
              <a:avLst/>
              <a:gdLst/>
              <a:ahLst/>
              <a:cxnLst/>
              <a:rect l="l" t="t" r="r" b="b"/>
              <a:pathLst>
                <a:path w="1419098">
                  <a:moveTo>
                    <a:pt x="0" y="0"/>
                  </a:moveTo>
                  <a:lnTo>
                    <a:pt x="1419098" y="0"/>
                  </a:lnTo>
                </a:path>
              </a:pathLst>
            </a:custGeom>
            <a:ln w="7365">
              <a:solidFill>
                <a:srgbClr val="000000"/>
              </a:solidFill>
            </a:ln>
          </p:spPr>
          <p:txBody>
            <a:bodyPr wrap="square" lIns="0" tIns="0" rIns="0" bIns="0" rtlCol="0">
              <a:noAutofit/>
            </a:bodyPr>
            <a:lstStyle/>
            <a:p>
              <a:endParaRPr/>
            </a:p>
          </p:txBody>
        </p:sp>
        <p:sp>
          <p:nvSpPr>
            <p:cNvPr id="53" name="object 53"/>
            <p:cNvSpPr/>
            <p:nvPr/>
          </p:nvSpPr>
          <p:spPr>
            <a:xfrm>
              <a:off x="4432434" y="2658110"/>
              <a:ext cx="0" cy="1432941"/>
            </a:xfrm>
            <a:custGeom>
              <a:avLst/>
              <a:gdLst/>
              <a:ahLst/>
              <a:cxnLst/>
              <a:rect l="l" t="t" r="r" b="b"/>
              <a:pathLst>
                <a:path h="1432941">
                  <a:moveTo>
                    <a:pt x="0" y="0"/>
                  </a:moveTo>
                  <a:lnTo>
                    <a:pt x="0" y="1432941"/>
                  </a:lnTo>
                </a:path>
              </a:pathLst>
            </a:custGeom>
            <a:ln w="7366">
              <a:solidFill>
                <a:srgbClr val="000000"/>
              </a:solidFill>
            </a:ln>
          </p:spPr>
          <p:txBody>
            <a:bodyPr wrap="square" lIns="0" tIns="0" rIns="0" bIns="0" rtlCol="0">
              <a:noAutofit/>
            </a:bodyPr>
            <a:lstStyle/>
            <a:p>
              <a:endParaRPr/>
            </a:p>
          </p:txBody>
        </p:sp>
        <p:sp>
          <p:nvSpPr>
            <p:cNvPr id="54" name="object 54"/>
            <p:cNvSpPr/>
            <p:nvPr/>
          </p:nvSpPr>
          <p:spPr>
            <a:xfrm>
              <a:off x="4436379" y="4088003"/>
              <a:ext cx="1836480" cy="0"/>
            </a:xfrm>
            <a:custGeom>
              <a:avLst/>
              <a:gdLst/>
              <a:ahLst/>
              <a:cxnLst/>
              <a:rect l="l" t="t" r="r" b="b"/>
              <a:pathLst>
                <a:path w="1419098">
                  <a:moveTo>
                    <a:pt x="0" y="0"/>
                  </a:moveTo>
                  <a:lnTo>
                    <a:pt x="1419098" y="0"/>
                  </a:lnTo>
                </a:path>
              </a:pathLst>
            </a:custGeom>
            <a:ln w="7365">
              <a:solidFill>
                <a:srgbClr val="000000"/>
              </a:solidFill>
            </a:ln>
          </p:spPr>
          <p:txBody>
            <a:bodyPr wrap="square" lIns="0" tIns="0" rIns="0" bIns="0" rtlCol="0">
              <a:noAutofit/>
            </a:bodyPr>
            <a:lstStyle/>
            <a:p>
              <a:endParaRPr/>
            </a:p>
          </p:txBody>
        </p:sp>
        <p:sp>
          <p:nvSpPr>
            <p:cNvPr id="55" name="object 55"/>
            <p:cNvSpPr/>
            <p:nvPr/>
          </p:nvSpPr>
          <p:spPr>
            <a:xfrm>
              <a:off x="6276803" y="2658110"/>
              <a:ext cx="0" cy="1432941"/>
            </a:xfrm>
            <a:custGeom>
              <a:avLst/>
              <a:gdLst/>
              <a:ahLst/>
              <a:cxnLst/>
              <a:rect l="l" t="t" r="r" b="b"/>
              <a:pathLst>
                <a:path h="1432941">
                  <a:moveTo>
                    <a:pt x="0" y="0"/>
                  </a:moveTo>
                  <a:lnTo>
                    <a:pt x="0" y="1432941"/>
                  </a:lnTo>
                </a:path>
              </a:pathLst>
            </a:custGeom>
            <a:ln w="7366">
              <a:solidFill>
                <a:srgbClr val="000000"/>
              </a:solidFill>
            </a:ln>
          </p:spPr>
          <p:txBody>
            <a:bodyPr wrap="square" lIns="0" tIns="0" rIns="0" bIns="0" rtlCol="0">
              <a:noAutofit/>
            </a:bodyPr>
            <a:lstStyle/>
            <a:p>
              <a:endParaRPr/>
            </a:p>
          </p:txBody>
        </p:sp>
        <p:sp>
          <p:nvSpPr>
            <p:cNvPr id="56" name="object 56"/>
            <p:cNvSpPr/>
            <p:nvPr/>
          </p:nvSpPr>
          <p:spPr>
            <a:xfrm>
              <a:off x="6280748" y="4088003"/>
              <a:ext cx="1838452" cy="0"/>
            </a:xfrm>
            <a:custGeom>
              <a:avLst/>
              <a:gdLst/>
              <a:ahLst/>
              <a:cxnLst/>
              <a:rect l="l" t="t" r="r" b="b"/>
              <a:pathLst>
                <a:path w="1420622">
                  <a:moveTo>
                    <a:pt x="0" y="0"/>
                  </a:moveTo>
                  <a:lnTo>
                    <a:pt x="1420622" y="0"/>
                  </a:lnTo>
                </a:path>
              </a:pathLst>
            </a:custGeom>
            <a:ln w="7365">
              <a:solidFill>
                <a:srgbClr val="000000"/>
              </a:solidFill>
            </a:ln>
          </p:spPr>
          <p:txBody>
            <a:bodyPr wrap="square" lIns="0" tIns="0" rIns="0" bIns="0" rtlCol="0">
              <a:noAutofit/>
            </a:bodyPr>
            <a:lstStyle/>
            <a:p>
              <a:endParaRPr/>
            </a:p>
          </p:txBody>
        </p:sp>
        <p:sp>
          <p:nvSpPr>
            <p:cNvPr id="57" name="object 57"/>
            <p:cNvSpPr/>
            <p:nvPr/>
          </p:nvSpPr>
          <p:spPr>
            <a:xfrm>
              <a:off x="8123308" y="2658110"/>
              <a:ext cx="0" cy="1432941"/>
            </a:xfrm>
            <a:custGeom>
              <a:avLst/>
              <a:gdLst/>
              <a:ahLst/>
              <a:cxnLst/>
              <a:rect l="l" t="t" r="r" b="b"/>
              <a:pathLst>
                <a:path h="1432941">
                  <a:moveTo>
                    <a:pt x="0" y="0"/>
                  </a:moveTo>
                  <a:lnTo>
                    <a:pt x="0" y="1432941"/>
                  </a:lnTo>
                </a:path>
              </a:pathLst>
            </a:custGeom>
            <a:ln w="7366">
              <a:solidFill>
                <a:srgbClr val="000000"/>
              </a:solidFill>
            </a:ln>
          </p:spPr>
          <p:txBody>
            <a:bodyPr wrap="square" lIns="0" tIns="0" rIns="0" bIns="0" rtlCol="0">
              <a:noAutofit/>
            </a:bodyPr>
            <a:lstStyle/>
            <a:p>
              <a:endParaRPr/>
            </a:p>
          </p:txBody>
        </p:sp>
        <p:sp>
          <p:nvSpPr>
            <p:cNvPr id="32" name="object 32"/>
            <p:cNvSpPr txBox="1"/>
            <p:nvPr/>
          </p:nvSpPr>
          <p:spPr>
            <a:xfrm>
              <a:off x="1628738" y="901241"/>
              <a:ext cx="707453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a:t>
              </a:r>
              <a:r>
                <a:rPr sz="1200" spc="84" dirty="0" smtClean="0">
                  <a:latin typeface="Times New Roman"/>
                  <a:cs typeface="Times New Roman"/>
                </a:rPr>
                <a:t> </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le</a:t>
              </a:r>
              <a:r>
                <a:rPr sz="1200" spc="14" dirty="0" smtClean="0">
                  <a:latin typeface="Times New Roman"/>
                  <a:cs typeface="Times New Roman"/>
                </a:rPr>
                <a:t>z</a:t>
              </a:r>
              <a:r>
                <a:rPr sz="1200" spc="0" dirty="0" smtClean="0">
                  <a:latin typeface="Times New Roman"/>
                  <a:cs typeface="Times New Roman"/>
                </a:rPr>
                <a:t>a</a:t>
              </a:r>
              <a:r>
                <a:rPr sz="1200" spc="79"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stra</a:t>
              </a:r>
              <a:r>
                <a:rPr sz="1200" spc="8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94"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o</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a:t>
              </a:r>
              <a:r>
                <a:rPr sz="1200" spc="8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7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a:t>
              </a:r>
              <a:r>
                <a:rPr sz="1200" spc="8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dos</a:t>
              </a:r>
              <a:r>
                <a:rPr sz="1200" spc="9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endParaRPr sz="1200">
                <a:latin typeface="Times New Roman"/>
                <a:cs typeface="Times New Roman"/>
              </a:endParaRPr>
            </a:p>
          </p:txBody>
        </p:sp>
        <p:sp>
          <p:nvSpPr>
            <p:cNvPr id="31" name="object 31"/>
            <p:cNvSpPr txBox="1"/>
            <p:nvPr/>
          </p:nvSpPr>
          <p:spPr>
            <a:xfrm>
              <a:off x="1382273" y="1251761"/>
              <a:ext cx="732399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un</a:t>
              </a:r>
              <a:r>
                <a:rPr sz="1200" spc="11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sumen</a:t>
              </a:r>
              <a:r>
                <a:rPr sz="1200" spc="11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dos,</a:t>
              </a:r>
              <a:r>
                <a:rPr sz="1200" spc="1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129" dirty="0" smtClean="0">
                  <a:latin typeface="Times New Roman"/>
                  <a:cs typeface="Times New Roman"/>
                </a:rPr>
                <a:t> </a:t>
              </a:r>
              <a:r>
                <a:rPr sz="1200" spc="0" dirty="0" smtClean="0">
                  <a:latin typeface="Times New Roman"/>
                  <a:cs typeface="Times New Roman"/>
                </a:rPr>
                <a:t>y</a:t>
              </a:r>
              <a:r>
                <a:rPr sz="1200" spc="10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c</a:t>
              </a:r>
              <a:r>
                <a:rPr sz="1200" spc="0" dirty="0" smtClean="0">
                  <a:latin typeface="Times New Roman"/>
                  <a:cs typeface="Times New Roman"/>
                </a:rPr>
                <a:t>omend</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iones</a:t>
              </a:r>
              <a:r>
                <a:rPr sz="1200" spc="119" dirty="0" smtClean="0">
                  <a:latin typeface="Times New Roman"/>
                  <a:cs typeface="Times New Roman"/>
                </a:rPr>
                <a:t> </a:t>
              </a:r>
              <a:r>
                <a:rPr sz="1200" spc="9" dirty="0" smtClean="0">
                  <a:latin typeface="Times New Roman"/>
                  <a:cs typeface="Times New Roman"/>
                </a:rPr>
                <a:t>q</a:t>
              </a:r>
              <a:r>
                <a:rPr sz="1200" spc="0" dirty="0" smtClean="0">
                  <a:latin typeface="Times New Roman"/>
                  <a:cs typeface="Times New Roman"/>
                </a:rPr>
                <a:t>ue</a:t>
              </a:r>
              <a:r>
                <a:rPr sz="1200" spc="13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onst</a:t>
              </a:r>
              <a:r>
                <a:rPr sz="1200" spc="-4" dirty="0" smtClean="0">
                  <a:latin typeface="Times New Roman"/>
                  <a:cs typeface="Times New Roman"/>
                </a:rPr>
                <a:t>a</a:t>
              </a:r>
              <a:r>
                <a:rPr sz="1200" spc="0" dirty="0" smtClean="0">
                  <a:latin typeface="Times New Roman"/>
                  <a:cs typeface="Times New Roman"/>
                </a:rPr>
                <a:t>n</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30" name="object 30"/>
            <p:cNvSpPr txBox="1"/>
            <p:nvPr/>
          </p:nvSpPr>
          <p:spPr>
            <a:xfrm>
              <a:off x="1382274" y="1602281"/>
              <a:ext cx="139252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 in</a:t>
              </a:r>
              <a:r>
                <a:rPr sz="1200" spc="-4" dirty="0" smtClean="0">
                  <a:latin typeface="Times New Roman"/>
                  <a:cs typeface="Times New Roman"/>
                </a:rPr>
                <a:t>f</a:t>
              </a:r>
              <a:r>
                <a:rPr sz="1200" spc="9" dirty="0" smtClean="0">
                  <a:latin typeface="Times New Roman"/>
                  <a:cs typeface="Times New Roman"/>
                </a:rPr>
                <a:t>o</a:t>
              </a:r>
              <a:r>
                <a:rPr sz="1200" spc="0" dirty="0" smtClean="0">
                  <a:latin typeface="Times New Roman"/>
                  <a:cs typeface="Times New Roman"/>
                </a:rPr>
                <a:t>rme</a:t>
              </a:r>
              <a:endParaRPr sz="1200">
                <a:latin typeface="Times New Roman"/>
                <a:cs typeface="Times New Roman"/>
              </a:endParaRPr>
            </a:p>
          </p:txBody>
        </p:sp>
        <p:sp>
          <p:nvSpPr>
            <p:cNvPr id="29" name="object 29"/>
            <p:cNvSpPr txBox="1"/>
            <p:nvPr/>
          </p:nvSpPr>
          <p:spPr>
            <a:xfrm>
              <a:off x="1382274" y="2131109"/>
              <a:ext cx="4753448" cy="177800"/>
            </a:xfrm>
            <a:prstGeom prst="rect">
              <a:avLst/>
            </a:prstGeom>
          </p:spPr>
          <p:txBody>
            <a:bodyPr wrap="square" lIns="0" tIns="0" rIns="0" bIns="0" rtlCol="0">
              <a:noAutofit/>
            </a:bodyPr>
            <a:lstStyle/>
            <a:p>
              <a:pPr marL="12700">
                <a:lnSpc>
                  <a:spcPts val="1325"/>
                </a:lnSpc>
                <a:spcBef>
                  <a:spcPts val="66"/>
                </a:spcBef>
              </a:pP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 f</a:t>
              </a:r>
              <a:r>
                <a:rPr sz="1200" spc="-4" dirty="0" smtClean="0">
                  <a:latin typeface="Times New Roman"/>
                  <a:cs typeface="Times New Roman"/>
                </a:rPr>
                <a:t>u</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da</a:t>
              </a:r>
              <a:r>
                <a:rPr sz="1200" spc="4"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s</a:t>
              </a:r>
              <a:r>
                <a:rPr sz="1200" spc="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uien</a:t>
              </a:r>
              <a:r>
                <a:rPr sz="1200" spc="9" dirty="0" smtClean="0">
                  <a:latin typeface="Times New Roman"/>
                  <a:cs typeface="Times New Roman"/>
                </a:rPr>
                <a:t>t</a:t>
              </a:r>
              <a:r>
                <a:rPr sz="1200" spc="0" dirty="0" smtClean="0">
                  <a:latin typeface="Times New Roman"/>
                  <a:cs typeface="Times New Roman"/>
                </a:rPr>
                <a:t>e</a:t>
              </a:r>
              <a:r>
                <a:rPr sz="1200" spc="-4" dirty="0" smtClean="0">
                  <a:latin typeface="Times New Roman"/>
                  <a:cs typeface="Times New Roman"/>
                </a:rPr>
                <a:t> e</a:t>
              </a:r>
              <a:r>
                <a:rPr sz="1200" spc="0" dirty="0" smtClean="0">
                  <a:latin typeface="Times New Roman"/>
                  <a:cs typeface="Times New Roman"/>
                </a:rPr>
                <a:t>quipo </a:t>
              </a:r>
              <a:r>
                <a:rPr sz="1200" spc="14"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endParaRPr sz="1200">
                <a:latin typeface="Times New Roman"/>
                <a:cs typeface="Times New Roman"/>
              </a:endParaRPr>
            </a:p>
          </p:txBody>
        </p:sp>
        <p:sp>
          <p:nvSpPr>
            <p:cNvPr id="28" name="object 28"/>
            <p:cNvSpPr txBox="1"/>
            <p:nvPr/>
          </p:nvSpPr>
          <p:spPr>
            <a:xfrm>
              <a:off x="1382273" y="4681396"/>
              <a:ext cx="544432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 </a:t>
              </a:r>
              <a:r>
                <a:rPr sz="1200" spc="-4" dirty="0" smtClean="0">
                  <a:latin typeface="Times New Roman"/>
                  <a:cs typeface="Times New Roman"/>
                </a:rPr>
                <a:t>c</a:t>
              </a:r>
              <a:r>
                <a:rPr sz="1200" spc="0" dirty="0" smtClean="0">
                  <a:latin typeface="Times New Roman"/>
                  <a:cs typeface="Times New Roman"/>
                </a:rPr>
                <a:t>ont</a:t>
              </a:r>
              <a:r>
                <a:rPr sz="1200" spc="4" dirty="0" smtClean="0">
                  <a:latin typeface="Times New Roman"/>
                  <a:cs typeface="Times New Roman"/>
                </a:rPr>
                <a:t>i</a:t>
              </a:r>
              <a:r>
                <a:rPr sz="1200" spc="0" dirty="0" smtClean="0">
                  <a:latin typeface="Times New Roman"/>
                  <a:cs typeface="Times New Roman"/>
                </a:rPr>
                <a:t>nu</a:t>
              </a:r>
              <a:r>
                <a:rPr sz="1200" spc="-4" dirty="0" smtClean="0">
                  <a:latin typeface="Times New Roman"/>
                  <a:cs typeface="Times New Roman"/>
                </a:rPr>
                <a:t>ac</a:t>
              </a:r>
              <a:r>
                <a:rPr sz="1200" spc="0" dirty="0" smtClean="0">
                  <a:latin typeface="Times New Roman"/>
                  <a:cs typeface="Times New Roman"/>
                </a:rPr>
                <a:t>ión se 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la in</a:t>
              </a:r>
              <a:r>
                <a:rPr sz="1200" spc="-4" dirty="0" smtClean="0">
                  <a:latin typeface="Times New Roman"/>
                  <a:cs typeface="Times New Roman"/>
                </a:rPr>
                <a:t>f</a:t>
              </a:r>
              <a:r>
                <a:rPr sz="1200" spc="0" dirty="0" smtClean="0">
                  <a:latin typeface="Times New Roman"/>
                  <a:cs typeface="Times New Roman"/>
                </a:rPr>
                <a:t>orm</a:t>
              </a:r>
              <a:r>
                <a:rPr sz="1200" spc="-4" dirty="0" smtClean="0">
                  <a:latin typeface="Times New Roman"/>
                  <a:cs typeface="Times New Roman"/>
                </a:rPr>
                <a:t>ac</a:t>
              </a:r>
              <a:r>
                <a:rPr sz="1200" spc="0" dirty="0" smtClean="0">
                  <a:latin typeface="Times New Roman"/>
                  <a:cs typeface="Times New Roman"/>
                </a:rPr>
                <a:t>ión a </a:t>
              </a:r>
              <a:r>
                <a:rPr sz="1200" spc="9"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ref</a:t>
              </a:r>
              <a:r>
                <a:rPr sz="1200" spc="-9"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endParaRPr sz="1200">
                <a:latin typeface="Times New Roman"/>
                <a:cs typeface="Times New Roman"/>
              </a:endParaRPr>
            </a:p>
          </p:txBody>
        </p:sp>
        <p:sp>
          <p:nvSpPr>
            <p:cNvPr id="27" name="object 27"/>
            <p:cNvSpPr txBox="1"/>
            <p:nvPr/>
          </p:nvSpPr>
          <p:spPr>
            <a:xfrm>
              <a:off x="1382274" y="5211748"/>
              <a:ext cx="1243625"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Ant</a:t>
              </a:r>
              <a:r>
                <a:rPr sz="1200" b="1" spc="-4" dirty="0" smtClean="0">
                  <a:latin typeface="Times New Roman"/>
                  <a:cs typeface="Times New Roman"/>
                </a:rPr>
                <a:t>ece</a:t>
              </a:r>
              <a:r>
                <a:rPr sz="1200" b="1" spc="4" dirty="0" smtClean="0">
                  <a:latin typeface="Times New Roman"/>
                  <a:cs typeface="Times New Roman"/>
                </a:rPr>
                <a:t>d</a:t>
              </a:r>
              <a:r>
                <a:rPr sz="1200" b="1" spc="-4" dirty="0" smtClean="0">
                  <a:latin typeface="Times New Roman"/>
                  <a:cs typeface="Times New Roman"/>
                </a:rPr>
                <a:t>e</a:t>
              </a:r>
              <a:r>
                <a:rPr sz="1200" b="1" spc="4" dirty="0" smtClean="0">
                  <a:latin typeface="Times New Roman"/>
                  <a:cs typeface="Times New Roman"/>
                </a:rPr>
                <a:t>nt</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26" name="object 26"/>
            <p:cNvSpPr txBox="1"/>
            <p:nvPr/>
          </p:nvSpPr>
          <p:spPr>
            <a:xfrm>
              <a:off x="1628738" y="5737528"/>
              <a:ext cx="707631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a:t>
              </a:r>
              <a:r>
                <a:rPr sz="1200" spc="84"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7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8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tá</a:t>
              </a:r>
              <a:r>
                <a:rPr sz="1200" spc="79" dirty="0" smtClean="0">
                  <a:latin typeface="Times New Roman"/>
                  <a:cs typeface="Times New Roman"/>
                </a:rPr>
                <a:t> </a:t>
              </a:r>
              <a:r>
                <a:rPr sz="1200" spc="0" dirty="0" smtClean="0">
                  <a:latin typeface="Times New Roman"/>
                  <a:cs typeface="Times New Roman"/>
                </a:rPr>
                <a:t>diseñ</a:t>
              </a:r>
              <a:r>
                <a:rPr sz="1200" spc="-4" dirty="0" smtClean="0">
                  <a:latin typeface="Times New Roman"/>
                  <a:cs typeface="Times New Roman"/>
                </a:rPr>
                <a:t>a</a:t>
              </a:r>
              <a:r>
                <a:rPr sz="1200" spc="0" dirty="0" smtClean="0">
                  <a:latin typeface="Times New Roman"/>
                  <a:cs typeface="Times New Roman"/>
                </a:rPr>
                <a:t>do</a:t>
              </a:r>
              <a:r>
                <a:rPr sz="1200" spc="8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75"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79" dirty="0" smtClean="0">
                  <a:latin typeface="Times New Roman"/>
                  <a:cs typeface="Times New Roman"/>
                </a:rPr>
                <a:t> </a:t>
              </a:r>
              <a:r>
                <a:rPr sz="1200" spc="0" dirty="0" smtClean="0">
                  <a:latin typeface="Times New Roman"/>
                  <a:cs typeface="Times New Roman"/>
                </a:rPr>
                <a:t>una</a:t>
              </a:r>
              <a:r>
                <a:rPr sz="1200" spc="79" dirty="0" smtClean="0">
                  <a:latin typeface="Times New Roman"/>
                  <a:cs typeface="Times New Roman"/>
                </a:rPr>
                <a:t> </a:t>
              </a:r>
              <a:r>
                <a:rPr sz="1200" spc="0" dirty="0" smtClean="0">
                  <a:latin typeface="Times New Roman"/>
                  <a:cs typeface="Times New Roman"/>
                </a:rPr>
                <a:t>Auditoría</a:t>
              </a:r>
              <a:r>
                <a:rPr sz="1200" spc="79"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84" dirty="0" smtClean="0">
                  <a:latin typeface="Times New Roman"/>
                  <a:cs typeface="Times New Roman"/>
                </a:rPr>
                <a:t> </a:t>
              </a:r>
              <a:r>
                <a:rPr sz="1200" spc="0" dirty="0" smtClean="0">
                  <a:latin typeface="Times New Roman"/>
                  <a:cs typeface="Times New Roman"/>
                </a:rPr>
                <a:t>a</a:t>
              </a:r>
              <a:r>
                <a:rPr sz="1200" spc="79" dirty="0" smtClean="0">
                  <a:latin typeface="Times New Roman"/>
                  <a:cs typeface="Times New Roman"/>
                </a:rPr>
                <a:t> </a:t>
              </a:r>
              <a:r>
                <a:rPr sz="1200" spc="0" dirty="0" smtClean="0">
                  <a:latin typeface="Times New Roman"/>
                  <a:cs typeface="Times New Roman"/>
                </a:rPr>
                <a:t>la</a:t>
              </a:r>
              <a:r>
                <a:rPr sz="1200" spc="79"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9" dirty="0" smtClean="0">
                  <a:latin typeface="Times New Roman"/>
                  <a:cs typeface="Times New Roman"/>
                </a:rPr>
                <a:t>n</a:t>
              </a:r>
              <a:r>
                <a:rPr sz="1200" spc="0" dirty="0" smtClean="0">
                  <a:latin typeface="Times New Roman"/>
                  <a:cs typeface="Times New Roman"/>
                </a:rPr>
                <a:t>ica</a:t>
              </a:r>
              <a:r>
                <a:rPr sz="1200" spc="75"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25" name="object 25"/>
            <p:cNvSpPr txBox="1"/>
            <p:nvPr/>
          </p:nvSpPr>
          <p:spPr>
            <a:xfrm>
              <a:off x="1382273" y="6088048"/>
              <a:ext cx="238772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Esp</a:t>
              </a:r>
              <a:r>
                <a:rPr sz="1200" spc="-4" dirty="0" smtClean="0">
                  <a:latin typeface="Times New Roman"/>
                  <a:cs typeface="Times New Roman"/>
                </a:rPr>
                <a:t>ec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4" dirty="0" smtClean="0">
                  <a:latin typeface="Times New Roman"/>
                  <a:cs typeface="Times New Roman"/>
                </a:rPr>
                <a:t>S</a:t>
              </a:r>
              <a:r>
                <a:rPr sz="1200" spc="0" dirty="0" smtClean="0">
                  <a:latin typeface="Times New Roman"/>
                  <a:cs typeface="Times New Roman"/>
                </a:rPr>
                <a:t>ur Cía.</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tda.</a:t>
              </a:r>
              <a:endParaRPr sz="1200">
                <a:latin typeface="Times New Roman"/>
                <a:cs typeface="Times New Roman"/>
              </a:endParaRPr>
            </a:p>
          </p:txBody>
        </p:sp>
        <p:sp>
          <p:nvSpPr>
            <p:cNvPr id="24" name="object 24"/>
            <p:cNvSpPr txBox="1"/>
            <p:nvPr/>
          </p:nvSpPr>
          <p:spPr>
            <a:xfrm>
              <a:off x="1630710" y="6615733"/>
              <a:ext cx="7072270"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13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125"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13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129"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port</a:t>
              </a:r>
              <a:r>
                <a:rPr sz="1200" spc="-4" dirty="0" smtClean="0">
                  <a:latin typeface="Times New Roman"/>
                  <a:cs typeface="Times New Roman"/>
                </a:rPr>
                <a:t>a</a:t>
              </a:r>
              <a:r>
                <a:rPr sz="1200" spc="0" dirty="0" smtClean="0">
                  <a:latin typeface="Times New Roman"/>
                  <a:cs typeface="Times New Roman"/>
                </a:rPr>
                <a:t>nte</a:t>
              </a:r>
              <a:r>
                <a:rPr sz="1200" spc="12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12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ol</a:t>
              </a:r>
              <a:r>
                <a:rPr sz="1200" spc="4" dirty="0" smtClean="0">
                  <a:latin typeface="Times New Roman"/>
                  <a:cs typeface="Times New Roman"/>
                </a:rPr>
                <a:t>l</a:t>
              </a:r>
              <a:r>
                <a:rPr sz="1200" spc="0" dirty="0" smtClean="0">
                  <a:latin typeface="Times New Roman"/>
                  <a:cs typeface="Times New Roman"/>
                </a:rPr>
                <a:t>o</a:t>
              </a:r>
              <a:r>
                <a:rPr sz="1200" spc="12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una</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r>
                <a:rPr sz="1200" spc="155"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que</a:t>
              </a:r>
              <a:r>
                <a:rPr sz="1200" spc="125"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sp>
          <p:nvSpPr>
            <p:cNvPr id="23" name="object 23"/>
            <p:cNvSpPr txBox="1"/>
            <p:nvPr/>
          </p:nvSpPr>
          <p:spPr>
            <a:xfrm>
              <a:off x="1382273" y="6966253"/>
              <a:ext cx="732540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a:t>
              </a:r>
              <a:r>
                <a:rPr sz="1200" spc="1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n</a:t>
              </a:r>
              <a:r>
                <a:rPr sz="1200" spc="-4" dirty="0" smtClean="0">
                  <a:latin typeface="Times New Roman"/>
                  <a:cs typeface="Times New Roman"/>
                </a:rPr>
                <a:t>á</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sis</a:t>
              </a:r>
              <a:r>
                <a:rPr sz="1200" spc="144" dirty="0" smtClean="0">
                  <a:latin typeface="Times New Roman"/>
                  <a:cs typeface="Times New Roman"/>
                </a:rPr>
                <a:t> </a:t>
              </a:r>
              <a:r>
                <a:rPr sz="1200" spc="0" dirty="0" smtClean="0">
                  <a:latin typeface="Times New Roman"/>
                  <a:cs typeface="Times New Roman"/>
                </a:rPr>
                <a:t>y</a:t>
              </a:r>
              <a:r>
                <a:rPr sz="1200" spc="94"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u</a:t>
              </a:r>
              <a:r>
                <a:rPr sz="1200" spc="-4" dirty="0" smtClean="0">
                  <a:latin typeface="Times New Roman"/>
                  <a:cs typeface="Times New Roman"/>
                </a:rPr>
                <a:t>e</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a:t>
              </a:r>
              <a:r>
                <a:rPr sz="1200" spc="12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13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la</a:t>
              </a:r>
              <a:r>
                <a:rPr sz="1200" spc="129"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sma,</a:t>
              </a:r>
              <a:r>
                <a:rPr sz="1200" spc="12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139" dirty="0" smtClean="0">
                  <a:latin typeface="Times New Roman"/>
                  <a:cs typeface="Times New Roman"/>
                </a:rPr>
                <a:t> </a:t>
              </a:r>
              <a:r>
                <a:rPr sz="1200" spc="0" dirty="0" smtClean="0">
                  <a:latin typeface="Times New Roman"/>
                  <a:cs typeface="Times New Roman"/>
                </a:rPr>
                <a:t>su</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13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22" name="object 22"/>
            <p:cNvSpPr txBox="1"/>
            <p:nvPr/>
          </p:nvSpPr>
          <p:spPr>
            <a:xfrm>
              <a:off x="1382273" y="7316773"/>
              <a:ext cx="524568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or</a:t>
              </a:r>
              <a:r>
                <a:rPr sz="1200" spc="-4" dirty="0" smtClean="0">
                  <a:latin typeface="Times New Roman"/>
                  <a:cs typeface="Times New Roman"/>
                </a:rPr>
                <a:t>r</a:t>
              </a:r>
              <a:r>
                <a:rPr sz="1200" spc="4" dirty="0" smtClean="0">
                  <a:latin typeface="Times New Roman"/>
                  <a:cs typeface="Times New Roman"/>
                </a:rPr>
                <a:t>e</a:t>
              </a:r>
              <a:r>
                <a:rPr sz="1200" spc="-9" dirty="0" smtClean="0">
                  <a:latin typeface="Times New Roman"/>
                  <a:cs typeface="Times New Roman"/>
                </a:rPr>
                <a:t>g</a:t>
              </a:r>
              <a:r>
                <a:rPr sz="1200" spc="0" dirty="0" smtClean="0">
                  <a:latin typeface="Times New Roman"/>
                  <a:cs typeface="Times New Roman"/>
                </a:rPr>
                <a:t>ir</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ie</a:t>
              </a:r>
              <a:r>
                <a:rPr sz="1200" spc="-4" dirty="0" smtClean="0">
                  <a:latin typeface="Times New Roman"/>
                  <a:cs typeface="Times New Roman"/>
                </a:rPr>
                <a:t>r</a:t>
              </a:r>
              <a:r>
                <a:rPr sz="1200" spc="0" dirty="0" smtClean="0">
                  <a:latin typeface="Times New Roman"/>
                  <a:cs typeface="Times New Roman"/>
                </a:rPr>
                <a:t>tos </a:t>
              </a:r>
              <a:r>
                <a:rPr sz="1200" spc="9"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q</a:t>
              </a:r>
              <a:r>
                <a:rPr sz="1200" spc="0" dirty="0" smtClean="0">
                  <a:latin typeface="Times New Roman"/>
                  <a:cs typeface="Times New Roman"/>
                </a:rPr>
                <a:t>ue</a:t>
              </a:r>
              <a:r>
                <a:rPr sz="1200" spc="-4"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piden su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 a</a:t>
              </a:r>
              <a:r>
                <a:rPr sz="1200" spc="-4" dirty="0" smtClean="0">
                  <a:latin typeface="Times New Roman"/>
                  <a:cs typeface="Times New Roman"/>
                </a:rPr>
                <a:t> ca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sp>
          <p:nvSpPr>
            <p:cNvPr id="21" name="object 21"/>
            <p:cNvSpPr txBox="1"/>
            <p:nvPr/>
          </p:nvSpPr>
          <p:spPr>
            <a:xfrm>
              <a:off x="1628738" y="7845601"/>
              <a:ext cx="707522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H</a:t>
              </a:r>
              <a:r>
                <a:rPr sz="1200" spc="9" dirty="0" smtClean="0">
                  <a:latin typeface="Times New Roman"/>
                  <a:cs typeface="Times New Roman"/>
                </a:rPr>
                <a:t>o</a:t>
              </a:r>
              <a:r>
                <a:rPr sz="1200" spc="0" dirty="0" smtClean="0">
                  <a:latin typeface="Times New Roman"/>
                  <a:cs typeface="Times New Roman"/>
                </a:rPr>
                <a:t>y</a:t>
              </a:r>
              <a:r>
                <a:rPr sz="1200" spc="2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40" dirty="0" smtClean="0">
                  <a:latin typeface="Times New Roman"/>
                  <a:cs typeface="Times New Roman"/>
                </a:rPr>
                <a:t> </a:t>
              </a:r>
              <a:r>
                <a:rPr sz="1200" spc="0" dirty="0" smtClean="0">
                  <a:latin typeface="Times New Roman"/>
                  <a:cs typeface="Times New Roman"/>
                </a:rPr>
                <a:t>día</a:t>
              </a:r>
              <a:r>
                <a:rPr sz="1200" spc="235" dirty="0" smtClean="0">
                  <a:latin typeface="Times New Roman"/>
                  <a:cs typeface="Times New Roman"/>
                </a:rPr>
                <a:t> </a:t>
              </a:r>
              <a:r>
                <a:rPr sz="1200" spc="0" dirty="0" smtClean="0">
                  <a:latin typeface="Times New Roman"/>
                  <a:cs typeface="Times New Roman"/>
                </a:rPr>
                <a:t>las</a:t>
              </a:r>
              <a:r>
                <a:rPr sz="1200" spc="2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9"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s,</a:t>
              </a:r>
              <a:r>
                <a:rPr sz="1200" spc="240" dirty="0" smtClean="0">
                  <a:latin typeface="Times New Roman"/>
                  <a:cs typeface="Times New Roman"/>
                </a:rPr>
                <a:t> </a:t>
              </a:r>
              <a:r>
                <a:rPr sz="1200" spc="0" dirty="0" smtClean="0">
                  <a:latin typeface="Times New Roman"/>
                  <a:cs typeface="Times New Roman"/>
                </a:rPr>
                <a:t>se</a:t>
              </a:r>
              <a:r>
                <a:rPr sz="1200" spc="235"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a:t>
              </a:r>
              <a:r>
                <a:rPr sz="1200" spc="265" dirty="0" smtClean="0">
                  <a:latin typeface="Times New Roman"/>
                  <a:cs typeface="Times New Roman"/>
                </a:rPr>
                <a:t> </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tal</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idas</a:t>
              </a:r>
              <a:r>
                <a:rPr sz="1200" spc="2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39"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si</a:t>
              </a:r>
              <a:r>
                <a:rPr sz="1200" spc="4" dirty="0" smtClean="0">
                  <a:latin typeface="Times New Roman"/>
                  <a:cs typeface="Times New Roman"/>
                </a:rPr>
                <a:t>m</a:t>
              </a:r>
              <a:r>
                <a:rPr sz="1200" spc="0" dirty="0" smtClean="0">
                  <a:latin typeface="Times New Roman"/>
                  <a:cs typeface="Times New Roman"/>
                </a:rPr>
                <a:t>i</a:t>
              </a:r>
              <a:r>
                <a:rPr sz="1200" spc="4" dirty="0" smtClean="0">
                  <a:latin typeface="Times New Roman"/>
                  <a:cs typeface="Times New Roman"/>
                </a:rPr>
                <a:t>l</a:t>
              </a:r>
              <a:r>
                <a:rPr sz="1200" spc="-4" dirty="0" smtClean="0">
                  <a:latin typeface="Times New Roman"/>
                  <a:cs typeface="Times New Roman"/>
                </a:rPr>
                <a:t>ac</a:t>
              </a:r>
              <a:r>
                <a:rPr sz="1200" spc="0" dirty="0" smtClean="0">
                  <a:latin typeface="Times New Roman"/>
                  <a:cs typeface="Times New Roman"/>
                </a:rPr>
                <a:t>ión</a:t>
              </a:r>
              <a:r>
                <a:rPr sz="1200" spc="240"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0" dirty="0" smtClean="0">
                  <a:latin typeface="Times New Roman"/>
                  <a:cs typeface="Times New Roman"/>
                </a:rPr>
                <a:t>la</a:t>
              </a:r>
              <a:r>
                <a:rPr sz="1200" spc="23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40" dirty="0" smtClean="0">
                  <a:latin typeface="Times New Roman"/>
                  <a:cs typeface="Times New Roman"/>
                </a:rPr>
                <a:t> </a:t>
              </a:r>
              <a:r>
                <a:rPr sz="1200" spc="0" dirty="0" smtClean="0">
                  <a:latin typeface="Times New Roman"/>
                  <a:cs typeface="Times New Roman"/>
                </a:rPr>
                <a:t>to</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l,</a:t>
              </a:r>
              <a:endParaRPr sz="1200">
                <a:latin typeface="Times New Roman"/>
                <a:cs typeface="Times New Roman"/>
              </a:endParaRPr>
            </a:p>
          </p:txBody>
        </p:sp>
        <p:sp>
          <p:nvSpPr>
            <p:cNvPr id="20" name="object 20"/>
            <p:cNvSpPr txBox="1"/>
            <p:nvPr/>
          </p:nvSpPr>
          <p:spPr>
            <a:xfrm>
              <a:off x="1382273" y="8196121"/>
              <a:ext cx="732264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ce</a:t>
              </a:r>
              <a:r>
                <a:rPr sz="1200" spc="0" dirty="0" smtClean="0">
                  <a:latin typeface="Times New Roman"/>
                  <a:cs typeface="Times New Roman"/>
                </a:rPr>
                <a:t>len</a:t>
              </a:r>
              <a:r>
                <a:rPr sz="1200" spc="-4" dirty="0" smtClean="0">
                  <a:latin typeface="Times New Roman"/>
                  <a:cs typeface="Times New Roman"/>
                </a:rPr>
                <a:t>c</a:t>
              </a:r>
              <a:r>
                <a:rPr sz="1200" spc="0" dirty="0" smtClean="0">
                  <a:latin typeface="Times New Roman"/>
                  <a:cs typeface="Times New Roman"/>
                </a:rPr>
                <a:t>ia</a:t>
              </a:r>
              <a:r>
                <a:rPr sz="1200" spc="2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t>
              </a:r>
              <a:r>
                <a:rPr sz="1200" spc="-4" dirty="0" smtClean="0">
                  <a:latin typeface="Times New Roman"/>
                  <a:cs typeface="Times New Roman"/>
                </a:rPr>
                <a:t>a</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t</a:t>
              </a:r>
              <a:r>
                <a:rPr sz="1200" spc="9" dirty="0" smtClean="0">
                  <a:latin typeface="Times New Roman"/>
                  <a:cs typeface="Times New Roman"/>
                </a:rPr>
                <a:t>c</a:t>
              </a:r>
              <a:r>
                <a:rPr sz="1200" spc="0" dirty="0" smtClean="0">
                  <a:latin typeface="Times New Roman"/>
                  <a:cs typeface="Times New Roman"/>
                </a:rPr>
                <a:t>.</a:t>
              </a:r>
              <a:r>
                <a:rPr sz="1200" spc="25"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vos</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nfoq</a:t>
              </a:r>
              <a:r>
                <a:rPr sz="1200" spc="4"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ori</a:t>
              </a:r>
              <a:r>
                <a:rPr sz="1200" spc="-4" dirty="0" smtClean="0">
                  <a:latin typeface="Times New Roman"/>
                  <a:cs typeface="Times New Roman"/>
                </a:rPr>
                <a:t>e</a:t>
              </a:r>
              <a:r>
                <a:rPr sz="1200" spc="0" dirty="0" smtClean="0">
                  <a:latin typeface="Times New Roman"/>
                  <a:cs typeface="Times New Roman"/>
                </a:rPr>
                <a:t>n</a:t>
              </a:r>
              <a:r>
                <a:rPr sz="1200" spc="1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a:t>
              </a:r>
              <a:r>
                <a:rPr sz="1200" spc="25" dirty="0" smtClean="0">
                  <a:latin typeface="Times New Roman"/>
                  <a:cs typeface="Times New Roman"/>
                </a:rPr>
                <a:t> </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opt</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endParaRPr sz="1200">
                <a:latin typeface="Times New Roman"/>
                <a:cs typeface="Times New Roman"/>
              </a:endParaRPr>
            </a:p>
          </p:txBody>
        </p:sp>
        <p:sp>
          <p:nvSpPr>
            <p:cNvPr id="19" name="object 19"/>
            <p:cNvSpPr txBox="1"/>
            <p:nvPr/>
          </p:nvSpPr>
          <p:spPr>
            <a:xfrm>
              <a:off x="1382274" y="8546895"/>
              <a:ext cx="732205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r>
                <a:rPr sz="1200" spc="44"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a:t>
              </a:r>
              <a:r>
                <a:rPr sz="1200" spc="-4" dirty="0" smtClean="0">
                  <a:latin typeface="Times New Roman"/>
                  <a:cs typeface="Times New Roman"/>
                </a:rPr>
                <a:t>a</a:t>
              </a:r>
              <a:r>
                <a:rPr sz="1200" spc="0" dirty="0" smtClean="0">
                  <a:latin typeface="Times New Roman"/>
                  <a:cs typeface="Times New Roman"/>
                </a:rPr>
                <a:t>l</a:t>
              </a:r>
              <a:r>
                <a:rPr sz="1200" spc="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4" dirty="0" smtClean="0">
                  <a:latin typeface="Times New Roman"/>
                  <a:cs typeface="Times New Roman"/>
                </a:rPr>
                <a:t> </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ma</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tativa</a:t>
              </a:r>
              <a:r>
                <a:rPr sz="1200" spc="54"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a:t>
              </a:r>
              <a:r>
                <a:rPr sz="1200" spc="14" dirty="0" smtClean="0">
                  <a:latin typeface="Times New Roman"/>
                  <a:cs typeface="Times New Roman"/>
                </a:rPr>
                <a:t>m</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sur</a:t>
              </a:r>
              <a:r>
                <a:rPr sz="1200" spc="-4" dirty="0" smtClean="0">
                  <a:latin typeface="Times New Roman"/>
                  <a:cs typeface="Times New Roman"/>
                </a:rPr>
                <a:t>a</a:t>
              </a:r>
              <a:r>
                <a:rPr sz="1200" spc="0" dirty="0" smtClean="0">
                  <a:latin typeface="Times New Roman"/>
                  <a:cs typeface="Times New Roman"/>
                </a:rPr>
                <a:t>ble</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39" dirty="0" smtClean="0">
                  <a:latin typeface="Times New Roman"/>
                  <a:cs typeface="Times New Roman"/>
                </a:rPr>
                <a:t> </a:t>
              </a:r>
              <a:r>
                <a:rPr sz="1200" spc="0" dirty="0" smtClean="0">
                  <a:latin typeface="Times New Roman"/>
                  <a:cs typeface="Times New Roman"/>
                </a:rPr>
                <a:t>l</a:t>
              </a:r>
              <a:r>
                <a:rPr sz="1200" spc="14" dirty="0" smtClean="0">
                  <a:latin typeface="Times New Roman"/>
                  <a:cs typeface="Times New Roman"/>
                </a:rPr>
                <a:t>o</a:t>
              </a:r>
              <a:r>
                <a:rPr sz="1200" spc="-9" dirty="0" smtClean="0">
                  <a:latin typeface="Times New Roman"/>
                  <a:cs typeface="Times New Roman"/>
                </a:rPr>
                <a:t>g</a:t>
              </a:r>
              <a:r>
                <a:rPr sz="1200" spc="0" dirty="0" smtClean="0">
                  <a:latin typeface="Times New Roman"/>
                  <a:cs typeface="Times New Roman"/>
                </a:rPr>
                <a:t>rar</a:t>
              </a:r>
              <a:r>
                <a:rPr sz="1200" spc="44" dirty="0" smtClean="0">
                  <a:latin typeface="Times New Roman"/>
                  <a:cs typeface="Times New Roman"/>
                </a:rPr>
                <a:t> </a:t>
              </a:r>
              <a:r>
                <a:rPr sz="1200" spc="0" dirty="0" smtClean="0">
                  <a:latin typeface="Times New Roman"/>
                  <a:cs typeface="Times New Roman"/>
                </a:rPr>
                <a:t>que</a:t>
              </a:r>
              <a:r>
                <a:rPr sz="1200" spc="39" dirty="0" smtClean="0">
                  <a:latin typeface="Times New Roman"/>
                  <a:cs typeface="Times New Roman"/>
                </a:rPr>
                <a:t> </a:t>
              </a:r>
              <a:r>
                <a:rPr sz="1200" spc="0" dirty="0" smtClean="0">
                  <a:latin typeface="Times New Roman"/>
                  <a:cs typeface="Times New Roman"/>
                </a:rPr>
                <a:t>los</a:t>
              </a:r>
              <a:r>
                <a:rPr sz="1200" spc="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onsumidor</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8" name="object 18"/>
            <p:cNvSpPr txBox="1"/>
            <p:nvPr/>
          </p:nvSpPr>
          <p:spPr>
            <a:xfrm>
              <a:off x="1382273" y="8897415"/>
              <a:ext cx="369623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us</a:t>
              </a:r>
              <a:r>
                <a:rPr sz="1200" spc="9"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rios </a:t>
              </a:r>
              <a:r>
                <a:rPr sz="1200" spc="4"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sf</a:t>
              </a:r>
              <a:r>
                <a:rPr sz="1200" spc="4" dirty="0" smtClean="0">
                  <a:latin typeface="Times New Roman"/>
                  <a:cs typeface="Times New Roman"/>
                </a:rPr>
                <a:t>a</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 sus </a:t>
              </a:r>
              <a:r>
                <a:rPr sz="1200" spc="14" dirty="0" smtClean="0">
                  <a:latin typeface="Times New Roman"/>
                  <a:cs typeface="Times New Roman"/>
                </a:rPr>
                <a:t>n</a:t>
              </a:r>
              <a:r>
                <a:rPr sz="1200" spc="-4" dirty="0" smtClean="0">
                  <a:latin typeface="Times New Roman"/>
                  <a:cs typeface="Times New Roman"/>
                </a:rPr>
                <a:t>ece</a:t>
              </a:r>
              <a:r>
                <a:rPr sz="1200" spc="0" dirty="0" smtClean="0">
                  <a:latin typeface="Times New Roman"/>
                  <a:cs typeface="Times New Roman"/>
                </a:rPr>
                <a:t>si</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7" name="object 17"/>
            <p:cNvSpPr txBox="1"/>
            <p:nvPr/>
          </p:nvSpPr>
          <p:spPr>
            <a:xfrm>
              <a:off x="1309959" y="2661157"/>
              <a:ext cx="1277942" cy="356996"/>
            </a:xfrm>
            <a:prstGeom prst="rect">
              <a:avLst/>
            </a:prstGeom>
          </p:spPr>
          <p:txBody>
            <a:bodyPr wrap="square" lIns="0" tIns="0" rIns="0" bIns="0" rtlCol="0">
              <a:noAutofit/>
            </a:bodyPr>
            <a:lstStyle/>
            <a:p>
              <a:pPr marL="146303">
                <a:lnSpc>
                  <a:spcPct val="95825"/>
                </a:lnSpc>
                <a:spcBef>
                  <a:spcPts val="10"/>
                </a:spcBef>
              </a:pPr>
              <a:r>
                <a:rPr sz="1200" b="1" spc="0" dirty="0" smtClean="0">
                  <a:latin typeface="Times New Roman"/>
                  <a:cs typeface="Times New Roman"/>
                </a:rPr>
                <a:t>N</a:t>
              </a:r>
              <a:r>
                <a:rPr sz="1200" b="1" spc="-4" dirty="0" smtClean="0">
                  <a:latin typeface="Times New Roman"/>
                  <a:cs typeface="Times New Roman"/>
                </a:rPr>
                <a:t>ÚM</a:t>
              </a:r>
              <a:r>
                <a:rPr sz="1200" b="1" spc="0" dirty="0" smtClean="0">
                  <a:latin typeface="Times New Roman"/>
                  <a:cs typeface="Times New Roman"/>
                </a:rPr>
                <a:t>ERO</a:t>
              </a:r>
              <a:endParaRPr sz="1200">
                <a:latin typeface="Times New Roman"/>
                <a:cs typeface="Times New Roman"/>
              </a:endParaRPr>
            </a:p>
          </p:txBody>
        </p:sp>
        <p:sp>
          <p:nvSpPr>
            <p:cNvPr id="16" name="object 16"/>
            <p:cNvSpPr txBox="1"/>
            <p:nvPr/>
          </p:nvSpPr>
          <p:spPr>
            <a:xfrm>
              <a:off x="2587901" y="2661157"/>
              <a:ext cx="1844533" cy="356996"/>
            </a:xfrm>
            <a:prstGeom prst="rect">
              <a:avLst/>
            </a:prstGeom>
          </p:spPr>
          <p:txBody>
            <a:bodyPr wrap="square" lIns="0" tIns="0" rIns="0" bIns="0" rtlCol="0">
              <a:noAutofit/>
            </a:bodyPr>
            <a:lstStyle/>
            <a:p>
              <a:pPr marL="368808">
                <a:lnSpc>
                  <a:spcPct val="95825"/>
                </a:lnSpc>
                <a:spcBef>
                  <a:spcPts val="10"/>
                </a:spcBef>
              </a:pPr>
              <a:r>
                <a:rPr sz="1200" b="1" spc="0" dirty="0" smtClean="0">
                  <a:latin typeface="Times New Roman"/>
                  <a:cs typeface="Times New Roman"/>
                </a:rPr>
                <a:t>NO</a:t>
              </a:r>
              <a:r>
                <a:rPr sz="1200" b="1" spc="-4" dirty="0" smtClean="0">
                  <a:latin typeface="Times New Roman"/>
                  <a:cs typeface="Times New Roman"/>
                </a:rPr>
                <a:t>M</a:t>
              </a:r>
              <a:r>
                <a:rPr sz="1200" b="1" spc="0" dirty="0" smtClean="0">
                  <a:latin typeface="Times New Roman"/>
                  <a:cs typeface="Times New Roman"/>
                </a:rPr>
                <a:t>BRE</a:t>
              </a:r>
              <a:endParaRPr sz="1200">
                <a:latin typeface="Times New Roman"/>
                <a:cs typeface="Times New Roman"/>
              </a:endParaRPr>
            </a:p>
          </p:txBody>
        </p:sp>
        <p:sp>
          <p:nvSpPr>
            <p:cNvPr id="15" name="object 15"/>
            <p:cNvSpPr txBox="1"/>
            <p:nvPr/>
          </p:nvSpPr>
          <p:spPr>
            <a:xfrm>
              <a:off x="4432434" y="2661157"/>
              <a:ext cx="1844369" cy="356996"/>
            </a:xfrm>
            <a:prstGeom prst="rect">
              <a:avLst/>
            </a:prstGeom>
          </p:spPr>
          <p:txBody>
            <a:bodyPr wrap="square" lIns="0" tIns="0" rIns="0" bIns="0" rtlCol="0">
              <a:noAutofit/>
            </a:bodyPr>
            <a:lstStyle/>
            <a:p>
              <a:pPr marL="428243">
                <a:lnSpc>
                  <a:spcPct val="95825"/>
                </a:lnSpc>
                <a:spcBef>
                  <a:spcPts val="10"/>
                </a:spcBef>
              </a:pPr>
              <a:r>
                <a:rPr sz="1200" b="1" spc="0" dirty="0" smtClean="0">
                  <a:latin typeface="Times New Roman"/>
                  <a:cs typeface="Times New Roman"/>
                </a:rPr>
                <a:t>C</a:t>
              </a:r>
              <a:r>
                <a:rPr sz="1200" b="1" spc="-4" dirty="0" smtClean="0">
                  <a:latin typeface="Times New Roman"/>
                  <a:cs typeface="Times New Roman"/>
                </a:rPr>
                <a:t>A</a:t>
              </a:r>
              <a:r>
                <a:rPr sz="1200" b="1" spc="0" dirty="0" smtClean="0">
                  <a:latin typeface="Times New Roman"/>
                  <a:cs typeface="Times New Roman"/>
                </a:rPr>
                <a:t>R</a:t>
              </a:r>
              <a:r>
                <a:rPr sz="1200" b="1" spc="-9" dirty="0" smtClean="0">
                  <a:latin typeface="Times New Roman"/>
                  <a:cs typeface="Times New Roman"/>
                </a:rPr>
                <a:t>G</a:t>
              </a:r>
              <a:r>
                <a:rPr sz="1200" b="1" spc="0" dirty="0" smtClean="0">
                  <a:latin typeface="Times New Roman"/>
                  <a:cs typeface="Times New Roman"/>
                </a:rPr>
                <a:t>O</a:t>
              </a:r>
              <a:endParaRPr sz="1200">
                <a:latin typeface="Times New Roman"/>
                <a:cs typeface="Times New Roman"/>
              </a:endParaRPr>
            </a:p>
          </p:txBody>
        </p:sp>
        <p:sp>
          <p:nvSpPr>
            <p:cNvPr id="14" name="object 14"/>
            <p:cNvSpPr txBox="1"/>
            <p:nvPr/>
          </p:nvSpPr>
          <p:spPr>
            <a:xfrm>
              <a:off x="6276803" y="2661157"/>
              <a:ext cx="1846504" cy="356996"/>
            </a:xfrm>
            <a:prstGeom prst="rect">
              <a:avLst/>
            </a:prstGeom>
          </p:spPr>
          <p:txBody>
            <a:bodyPr wrap="square" lIns="0" tIns="0" rIns="0" bIns="0" rtlCol="0">
              <a:noAutofit/>
            </a:bodyPr>
            <a:lstStyle/>
            <a:p>
              <a:pPr marL="432815">
                <a:lnSpc>
                  <a:spcPct val="95825"/>
                </a:lnSpc>
                <a:spcBef>
                  <a:spcPts val="10"/>
                </a:spcBef>
              </a:pPr>
              <a:r>
                <a:rPr sz="1200" b="1" spc="4" dirty="0" smtClean="0">
                  <a:latin typeface="Times New Roman"/>
                  <a:cs typeface="Times New Roman"/>
                </a:rPr>
                <a:t>S</a:t>
              </a:r>
              <a:r>
                <a:rPr sz="1200" b="1" spc="0" dirty="0" smtClean="0">
                  <a:latin typeface="Times New Roman"/>
                  <a:cs typeface="Times New Roman"/>
                </a:rPr>
                <a:t>I</a:t>
              </a:r>
              <a:r>
                <a:rPr sz="1200" b="1" spc="-9" dirty="0" smtClean="0">
                  <a:latin typeface="Times New Roman"/>
                  <a:cs typeface="Times New Roman"/>
                </a:rPr>
                <a:t>G</a:t>
              </a:r>
              <a:r>
                <a:rPr sz="1200" b="1" spc="0" dirty="0" smtClean="0">
                  <a:latin typeface="Times New Roman"/>
                  <a:cs typeface="Times New Roman"/>
                </a:rPr>
                <a:t>LAS</a:t>
              </a:r>
              <a:endParaRPr sz="1200">
                <a:latin typeface="Times New Roman"/>
                <a:cs typeface="Times New Roman"/>
              </a:endParaRPr>
            </a:p>
          </p:txBody>
        </p:sp>
        <p:sp>
          <p:nvSpPr>
            <p:cNvPr id="13" name="object 13"/>
            <p:cNvSpPr txBox="1"/>
            <p:nvPr/>
          </p:nvSpPr>
          <p:spPr>
            <a:xfrm>
              <a:off x="1309959" y="3018154"/>
              <a:ext cx="1277942" cy="356616"/>
            </a:xfrm>
            <a:prstGeom prst="rect">
              <a:avLst/>
            </a:prstGeom>
          </p:spPr>
          <p:txBody>
            <a:bodyPr wrap="square" lIns="0" tIns="0" rIns="0" bIns="0" rtlCol="0">
              <a:noAutofit/>
            </a:bodyPr>
            <a:lstStyle/>
            <a:p>
              <a:pPr marL="431495" marR="431545" algn="ctr">
                <a:lnSpc>
                  <a:spcPct val="95825"/>
                </a:lnSpc>
                <a:spcBef>
                  <a:spcPts val="5"/>
                </a:spcBef>
              </a:pPr>
              <a:r>
                <a:rPr sz="1200" b="1" spc="0" dirty="0" smtClean="0">
                  <a:latin typeface="Times New Roman"/>
                  <a:cs typeface="Times New Roman"/>
                </a:rPr>
                <a:t>1</a:t>
              </a:r>
              <a:endParaRPr sz="1200">
                <a:latin typeface="Times New Roman"/>
                <a:cs typeface="Times New Roman"/>
              </a:endParaRPr>
            </a:p>
          </p:txBody>
        </p:sp>
        <p:sp>
          <p:nvSpPr>
            <p:cNvPr id="12" name="object 12"/>
            <p:cNvSpPr txBox="1"/>
            <p:nvPr/>
          </p:nvSpPr>
          <p:spPr>
            <a:xfrm>
              <a:off x="2587901" y="3018154"/>
              <a:ext cx="1844533" cy="356616"/>
            </a:xfrm>
            <a:prstGeom prst="rect">
              <a:avLst/>
            </a:prstGeom>
          </p:spPr>
          <p:txBody>
            <a:bodyPr wrap="square" lIns="0" tIns="0" rIns="0" bIns="0" rtlCol="0">
              <a:noAutofit/>
            </a:bodyPr>
            <a:lstStyle/>
            <a:p>
              <a:pPr marL="88392">
                <a:lnSpc>
                  <a:spcPts val="1365"/>
                </a:lnSpc>
                <a:spcBef>
                  <a:spcPts val="68"/>
                </a:spcBef>
              </a:pP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11" name="object 11"/>
            <p:cNvSpPr txBox="1"/>
            <p:nvPr/>
          </p:nvSpPr>
          <p:spPr>
            <a:xfrm>
              <a:off x="4432434" y="3018154"/>
              <a:ext cx="1844369" cy="356616"/>
            </a:xfrm>
            <a:prstGeom prst="rect">
              <a:avLst/>
            </a:prstGeom>
          </p:spPr>
          <p:txBody>
            <a:bodyPr wrap="square" lIns="0" tIns="0" rIns="0" bIns="0" rtlCol="0">
              <a:noAutofit/>
            </a:bodyPr>
            <a:lstStyle/>
            <a:p>
              <a:pPr marL="333755">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endParaRPr sz="1200">
                <a:latin typeface="Times New Roman"/>
                <a:cs typeface="Times New Roman"/>
              </a:endParaRPr>
            </a:p>
          </p:txBody>
        </p:sp>
        <p:sp>
          <p:nvSpPr>
            <p:cNvPr id="10" name="object 10"/>
            <p:cNvSpPr txBox="1"/>
            <p:nvPr/>
          </p:nvSpPr>
          <p:spPr>
            <a:xfrm>
              <a:off x="6276803" y="3018154"/>
              <a:ext cx="1846504" cy="356616"/>
            </a:xfrm>
            <a:prstGeom prst="rect">
              <a:avLst/>
            </a:prstGeom>
          </p:spPr>
          <p:txBody>
            <a:bodyPr wrap="square" lIns="0" tIns="0" rIns="0" bIns="0" rtlCol="0">
              <a:noAutofit/>
            </a:bodyPr>
            <a:lstStyle/>
            <a:p>
              <a:pPr marL="539521" marR="542950" algn="ctr">
                <a:lnSpc>
                  <a:spcPts val="1365"/>
                </a:lnSpc>
                <a:spcBef>
                  <a:spcPts val="68"/>
                </a:spcBef>
              </a:pPr>
              <a:r>
                <a:rPr sz="1200" spc="0" dirty="0" smtClean="0">
                  <a:latin typeface="Times New Roman"/>
                  <a:cs typeface="Times New Roman"/>
                </a:rPr>
                <a:t>A.</a:t>
              </a:r>
              <a:r>
                <a:rPr sz="1200" spc="-4" dirty="0" smtClean="0">
                  <a:latin typeface="Times New Roman"/>
                  <a:cs typeface="Times New Roman"/>
                </a:rPr>
                <a:t>V</a:t>
              </a:r>
              <a:r>
                <a:rPr sz="1200" spc="0" dirty="0" smtClean="0">
                  <a:latin typeface="Times New Roman"/>
                  <a:cs typeface="Times New Roman"/>
                </a:rPr>
                <a:t>.</a:t>
              </a:r>
              <a:endParaRPr sz="1200">
                <a:latin typeface="Times New Roman"/>
                <a:cs typeface="Times New Roman"/>
              </a:endParaRPr>
            </a:p>
          </p:txBody>
        </p:sp>
        <p:sp>
          <p:nvSpPr>
            <p:cNvPr id="9" name="object 9"/>
            <p:cNvSpPr txBox="1"/>
            <p:nvPr/>
          </p:nvSpPr>
          <p:spPr>
            <a:xfrm>
              <a:off x="1309959" y="3374772"/>
              <a:ext cx="1277942" cy="356615"/>
            </a:xfrm>
            <a:prstGeom prst="rect">
              <a:avLst/>
            </a:prstGeom>
          </p:spPr>
          <p:txBody>
            <a:bodyPr wrap="square" lIns="0" tIns="0" rIns="0" bIns="0" rtlCol="0">
              <a:noAutofit/>
            </a:bodyPr>
            <a:lstStyle/>
            <a:p>
              <a:pPr marL="431495" marR="431545" algn="ctr">
                <a:lnSpc>
                  <a:spcPct val="95825"/>
                </a:lnSpc>
                <a:spcBef>
                  <a:spcPts val="5"/>
                </a:spcBef>
              </a:pPr>
              <a:r>
                <a:rPr sz="1200" b="1" spc="0" dirty="0" smtClean="0">
                  <a:latin typeface="Times New Roman"/>
                  <a:cs typeface="Times New Roman"/>
                </a:rPr>
                <a:t>2</a:t>
              </a:r>
              <a:endParaRPr sz="1200">
                <a:latin typeface="Times New Roman"/>
                <a:cs typeface="Times New Roman"/>
              </a:endParaRPr>
            </a:p>
          </p:txBody>
        </p:sp>
        <p:sp>
          <p:nvSpPr>
            <p:cNvPr id="8" name="object 8"/>
            <p:cNvSpPr txBox="1"/>
            <p:nvPr/>
          </p:nvSpPr>
          <p:spPr>
            <a:xfrm>
              <a:off x="2587901" y="3374772"/>
              <a:ext cx="1844533" cy="356615"/>
            </a:xfrm>
            <a:prstGeom prst="rect">
              <a:avLst/>
            </a:prstGeom>
          </p:spPr>
          <p:txBody>
            <a:bodyPr wrap="square" lIns="0" tIns="0" rIns="0" bIns="0" rtlCol="0">
              <a:noAutofit/>
            </a:bodyPr>
            <a:lstStyle/>
            <a:p>
              <a:pPr marL="240792">
                <a:lnSpc>
                  <a:spcPts val="1365"/>
                </a:lnSpc>
                <a:spcBef>
                  <a:spcPts val="68"/>
                </a:spcBef>
              </a:pPr>
              <a:r>
                <a:rPr sz="1200" spc="4"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st</a:t>
              </a:r>
              <a:r>
                <a:rPr sz="1200" spc="4" dirty="0" smtClean="0">
                  <a:latin typeface="Times New Roman"/>
                  <a:cs typeface="Times New Roman"/>
                </a:rPr>
                <a:t>i</a:t>
              </a:r>
              <a:r>
                <a:rPr sz="1200" spc="-4" dirty="0" smtClean="0">
                  <a:latin typeface="Times New Roman"/>
                  <a:cs typeface="Times New Roman"/>
                </a:rPr>
                <a:t>á</a:t>
              </a:r>
              <a:r>
                <a:rPr sz="1200" spc="0" dirty="0" smtClean="0">
                  <a:latin typeface="Times New Roman"/>
                  <a:cs typeface="Times New Roman"/>
                </a:rPr>
                <a:t>n </a:t>
              </a:r>
              <a:r>
                <a:rPr sz="1200" spc="4" dirty="0" smtClean="0">
                  <a:latin typeface="Times New Roman"/>
                  <a:cs typeface="Times New Roman"/>
                </a:rPr>
                <a:t>P</a:t>
              </a:r>
              <a:r>
                <a:rPr sz="1200" spc="0" dirty="0" smtClean="0">
                  <a:latin typeface="Times New Roman"/>
                  <a:cs typeface="Times New Roman"/>
                </a:rPr>
                <a:t>in</a:t>
              </a:r>
              <a:r>
                <a:rPr sz="1200" spc="4" dirty="0" smtClean="0">
                  <a:latin typeface="Times New Roman"/>
                  <a:cs typeface="Times New Roman"/>
                </a:rPr>
                <a:t>t</a:t>
              </a:r>
              <a:r>
                <a:rPr sz="1200" spc="0" dirty="0" smtClean="0">
                  <a:latin typeface="Times New Roman"/>
                  <a:cs typeface="Times New Roman"/>
                </a:rPr>
                <a:t>o</a:t>
              </a:r>
              <a:endParaRPr sz="1200">
                <a:latin typeface="Times New Roman"/>
                <a:cs typeface="Times New Roman"/>
              </a:endParaRPr>
            </a:p>
          </p:txBody>
        </p:sp>
        <p:sp>
          <p:nvSpPr>
            <p:cNvPr id="7" name="object 7"/>
            <p:cNvSpPr txBox="1"/>
            <p:nvPr/>
          </p:nvSpPr>
          <p:spPr>
            <a:xfrm>
              <a:off x="4432434" y="3374772"/>
              <a:ext cx="1844369" cy="356615"/>
            </a:xfrm>
            <a:prstGeom prst="rect">
              <a:avLst/>
            </a:prstGeom>
          </p:spPr>
          <p:txBody>
            <a:bodyPr wrap="square" lIns="0" tIns="0" rIns="0" bIns="0" rtlCol="0">
              <a:noAutofit/>
            </a:bodyPr>
            <a:lstStyle/>
            <a:p>
              <a:pPr marL="257555">
                <a:lnSpc>
                  <a:spcPts val="1365"/>
                </a:lnSpc>
                <a:spcBef>
                  <a:spcPts val="68"/>
                </a:spcBef>
              </a:pPr>
              <a:r>
                <a:rPr sz="1200" spc="0" dirty="0" smtClean="0">
                  <a:latin typeface="Times New Roman"/>
                  <a:cs typeface="Times New Roman"/>
                </a:rPr>
                <a:t>Auditor S</a:t>
              </a:r>
              <a:r>
                <a:rPr sz="1200" spc="-4" dirty="0" smtClean="0">
                  <a:latin typeface="Times New Roman"/>
                  <a:cs typeface="Times New Roman"/>
                </a:rPr>
                <a:t>é</a:t>
              </a:r>
              <a:r>
                <a:rPr sz="1200" spc="0" dirty="0" smtClean="0">
                  <a:latin typeface="Times New Roman"/>
                  <a:cs typeface="Times New Roman"/>
                </a:rPr>
                <a:t>nior</a:t>
              </a:r>
              <a:endParaRPr sz="1200">
                <a:latin typeface="Times New Roman"/>
                <a:cs typeface="Times New Roman"/>
              </a:endParaRPr>
            </a:p>
          </p:txBody>
        </p:sp>
        <p:sp>
          <p:nvSpPr>
            <p:cNvPr id="6" name="object 6"/>
            <p:cNvSpPr txBox="1"/>
            <p:nvPr/>
          </p:nvSpPr>
          <p:spPr>
            <a:xfrm>
              <a:off x="6276803" y="3374772"/>
              <a:ext cx="1846504" cy="356615"/>
            </a:xfrm>
            <a:prstGeom prst="rect">
              <a:avLst/>
            </a:prstGeom>
          </p:spPr>
          <p:txBody>
            <a:bodyPr wrap="square" lIns="0" tIns="0" rIns="0" bIns="0" rtlCol="0">
              <a:noAutofit/>
            </a:bodyPr>
            <a:lstStyle/>
            <a:p>
              <a:pPr marL="565429" marR="566115" algn="ctr">
                <a:lnSpc>
                  <a:spcPts val="1365"/>
                </a:lnSpc>
                <a:spcBef>
                  <a:spcPts val="68"/>
                </a:spcBef>
              </a:pPr>
              <a:r>
                <a:rPr sz="1200" spc="4" dirty="0" smtClean="0">
                  <a:latin typeface="Times New Roman"/>
                  <a:cs typeface="Times New Roman"/>
                </a:rPr>
                <a:t>S</a:t>
              </a:r>
              <a:r>
                <a:rPr sz="1200" spc="0" dirty="0" smtClean="0">
                  <a:latin typeface="Times New Roman"/>
                  <a:cs typeface="Times New Roman"/>
                </a:rPr>
                <a:t>.</a:t>
              </a:r>
              <a:r>
                <a:rPr sz="1200" spc="4" dirty="0" smtClean="0">
                  <a:latin typeface="Times New Roman"/>
                  <a:cs typeface="Times New Roman"/>
                </a:rPr>
                <a:t>P</a:t>
              </a:r>
              <a:r>
                <a:rPr sz="1200" spc="0" dirty="0" smtClean="0">
                  <a:latin typeface="Times New Roman"/>
                  <a:cs typeface="Times New Roman"/>
                </a:rPr>
                <a:t>.</a:t>
              </a:r>
              <a:endParaRPr sz="1200">
                <a:latin typeface="Times New Roman"/>
                <a:cs typeface="Times New Roman"/>
              </a:endParaRPr>
            </a:p>
          </p:txBody>
        </p:sp>
        <p:sp>
          <p:nvSpPr>
            <p:cNvPr id="5" name="object 5"/>
            <p:cNvSpPr txBox="1"/>
            <p:nvPr/>
          </p:nvSpPr>
          <p:spPr>
            <a:xfrm>
              <a:off x="1309959" y="3731386"/>
              <a:ext cx="1277942" cy="356616"/>
            </a:xfrm>
            <a:prstGeom prst="rect">
              <a:avLst/>
            </a:prstGeom>
          </p:spPr>
          <p:txBody>
            <a:bodyPr wrap="square" lIns="0" tIns="0" rIns="0" bIns="0" rtlCol="0">
              <a:noAutofit/>
            </a:bodyPr>
            <a:lstStyle/>
            <a:p>
              <a:pPr marL="431495" marR="431545" algn="ctr">
                <a:lnSpc>
                  <a:spcPct val="95825"/>
                </a:lnSpc>
                <a:spcBef>
                  <a:spcPts val="5"/>
                </a:spcBef>
              </a:pPr>
              <a:r>
                <a:rPr sz="1200" b="1" spc="0" dirty="0" smtClean="0">
                  <a:latin typeface="Times New Roman"/>
                  <a:cs typeface="Times New Roman"/>
                </a:rPr>
                <a:t>3</a:t>
              </a:r>
              <a:endParaRPr sz="1200">
                <a:latin typeface="Times New Roman"/>
                <a:cs typeface="Times New Roman"/>
              </a:endParaRPr>
            </a:p>
          </p:txBody>
        </p:sp>
        <p:sp>
          <p:nvSpPr>
            <p:cNvPr id="4" name="object 4"/>
            <p:cNvSpPr txBox="1"/>
            <p:nvPr/>
          </p:nvSpPr>
          <p:spPr>
            <a:xfrm>
              <a:off x="2587901" y="3731386"/>
              <a:ext cx="1844533" cy="356616"/>
            </a:xfrm>
            <a:prstGeom prst="rect">
              <a:avLst/>
            </a:prstGeom>
          </p:spPr>
          <p:txBody>
            <a:bodyPr wrap="square" lIns="0" tIns="0" rIns="0" bIns="0" rtlCol="0">
              <a:noAutofit/>
            </a:bodyPr>
            <a:lstStyle/>
            <a:p>
              <a:pPr marL="227076">
                <a:lnSpc>
                  <a:spcPts val="1365"/>
                </a:lnSpc>
                <a:spcBef>
                  <a:spcPts val="68"/>
                </a:spcBef>
              </a:pPr>
              <a:r>
                <a:rPr sz="1200" spc="0" dirty="0" smtClean="0">
                  <a:latin typeface="Times New Roman"/>
                  <a:cs typeface="Times New Roman"/>
                </a:rPr>
                <a:t>Este</a:t>
              </a:r>
              <a:r>
                <a:rPr sz="1200" spc="-4" dirty="0" smtClean="0">
                  <a:latin typeface="Times New Roman"/>
                  <a:cs typeface="Times New Roman"/>
                </a:rPr>
                <a:t>fa</a:t>
              </a:r>
              <a:r>
                <a:rPr sz="1200" spc="0" dirty="0" smtClean="0">
                  <a:latin typeface="Times New Roman"/>
                  <a:cs typeface="Times New Roman"/>
                </a:rPr>
                <a:t>nía</a:t>
              </a:r>
              <a:r>
                <a:rPr sz="1200" spc="9" dirty="0" smtClean="0">
                  <a:latin typeface="Times New Roman"/>
                  <a:cs typeface="Times New Roman"/>
                </a:rPr>
                <a:t> </a:t>
              </a:r>
              <a:r>
                <a:rPr sz="1200" spc="-9"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b</a:t>
              </a:r>
              <a:r>
                <a:rPr sz="1200" spc="0" dirty="0" smtClean="0">
                  <a:latin typeface="Times New Roman"/>
                  <a:cs typeface="Times New Roman"/>
                </a:rPr>
                <a:t>a</a:t>
              </a:r>
              <a:endParaRPr sz="1200">
                <a:latin typeface="Times New Roman"/>
                <a:cs typeface="Times New Roman"/>
              </a:endParaRPr>
            </a:p>
          </p:txBody>
        </p:sp>
        <p:sp>
          <p:nvSpPr>
            <p:cNvPr id="3" name="object 3"/>
            <p:cNvSpPr txBox="1"/>
            <p:nvPr/>
          </p:nvSpPr>
          <p:spPr>
            <a:xfrm>
              <a:off x="4432434" y="3731386"/>
              <a:ext cx="1844369" cy="356616"/>
            </a:xfrm>
            <a:prstGeom prst="rect">
              <a:avLst/>
            </a:prstGeom>
          </p:spPr>
          <p:txBody>
            <a:bodyPr wrap="square" lIns="0" tIns="0" rIns="0" bIns="0" rtlCol="0">
              <a:noAutofit/>
            </a:bodyPr>
            <a:lstStyle/>
            <a:p>
              <a:pPr marL="265175">
                <a:lnSpc>
                  <a:spcPts val="1365"/>
                </a:lnSpc>
                <a:spcBef>
                  <a:spcPts val="68"/>
                </a:spcBef>
              </a:pPr>
              <a:r>
                <a:rPr sz="1200" spc="0" dirty="0" smtClean="0">
                  <a:latin typeface="Times New Roman"/>
                  <a:cs typeface="Times New Roman"/>
                </a:rPr>
                <a:t>Auditor </a:t>
              </a:r>
              <a:r>
                <a:rPr sz="1200" spc="9" dirty="0" smtClean="0">
                  <a:latin typeface="Times New Roman"/>
                  <a:cs typeface="Times New Roman"/>
                </a:rPr>
                <a:t>J</a:t>
              </a:r>
              <a:r>
                <a:rPr sz="1200" spc="0" dirty="0" smtClean="0">
                  <a:latin typeface="Times New Roman"/>
                  <a:cs typeface="Times New Roman"/>
                </a:rPr>
                <a:t>unior</a:t>
              </a:r>
              <a:endParaRPr sz="1200">
                <a:latin typeface="Times New Roman"/>
                <a:cs typeface="Times New Roman"/>
              </a:endParaRPr>
            </a:p>
          </p:txBody>
        </p:sp>
        <p:sp>
          <p:nvSpPr>
            <p:cNvPr id="2" name="object 2"/>
            <p:cNvSpPr txBox="1"/>
            <p:nvPr/>
          </p:nvSpPr>
          <p:spPr>
            <a:xfrm>
              <a:off x="6276803" y="3731386"/>
              <a:ext cx="1846504" cy="356616"/>
            </a:xfrm>
            <a:prstGeom prst="rect">
              <a:avLst/>
            </a:prstGeom>
          </p:spPr>
          <p:txBody>
            <a:bodyPr wrap="square" lIns="0" tIns="0" rIns="0" bIns="0" rtlCol="0">
              <a:noAutofit/>
            </a:bodyPr>
            <a:lstStyle/>
            <a:p>
              <a:pPr marL="551713" marR="556666" algn="ctr">
                <a:lnSpc>
                  <a:spcPts val="1365"/>
                </a:lnSpc>
                <a:spcBef>
                  <a:spcPts val="68"/>
                </a:spcBef>
              </a:pPr>
              <a:r>
                <a:rPr sz="1200" spc="0"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a:t>
              </a:r>
              <a:endParaRPr sz="1200">
                <a:latin typeface="Times New Roman"/>
                <a:cs typeface="Times New Roman"/>
              </a:endParaRPr>
            </a:p>
          </p:txBody>
        </p:sp>
      </p:grpSp>
    </p:spTree>
    <p:extLst>
      <p:ext uri="{BB962C8B-B14F-4D97-AF65-F5344CB8AC3E}">
        <p14:creationId xmlns:p14="http://schemas.microsoft.com/office/powerpoint/2010/main" val="2107233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81511" y="905250"/>
            <a:ext cx="6211990" cy="8318959"/>
            <a:chOff x="1068120" y="901241"/>
            <a:chExt cx="5663488" cy="7727442"/>
          </a:xfrm>
        </p:grpSpPr>
        <p:sp>
          <p:nvSpPr>
            <p:cNvPr id="3" name="object 21"/>
            <p:cNvSpPr txBox="1"/>
            <p:nvPr/>
          </p:nvSpPr>
          <p:spPr>
            <a:xfrm>
              <a:off x="1258570" y="901241"/>
              <a:ext cx="546364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En</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ste</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onte</a:t>
              </a:r>
              <a:r>
                <a:rPr sz="1200" spc="9" dirty="0" smtClean="0">
                  <a:latin typeface="Times New Roman"/>
                  <a:cs typeface="Times New Roman"/>
                </a:rPr>
                <a:t>x</a:t>
              </a:r>
              <a:r>
                <a:rPr sz="1200" spc="0" dirty="0" smtClean="0">
                  <a:latin typeface="Times New Roman"/>
                  <a:cs typeface="Times New Roman"/>
                </a:rPr>
                <a:t>to</a:t>
              </a:r>
              <a:r>
                <a:rPr sz="1200" spc="25" dirty="0" smtClean="0">
                  <a:latin typeface="Times New Roman"/>
                  <a:cs typeface="Times New Roman"/>
                </a:rPr>
                <a:t> </a:t>
              </a:r>
              <a:r>
                <a:rPr sz="1200" spc="0" dirty="0" smtClean="0">
                  <a:latin typeface="Times New Roman"/>
                  <a:cs typeface="Times New Roman"/>
                </a:rPr>
                <a:t>que</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a:t>
              </a:r>
              <a:r>
                <a:rPr sz="1200" spc="19"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a:t>
              </a:r>
              <a:r>
                <a:rPr sz="1200" spc="9" dirty="0" smtClean="0">
                  <a:latin typeface="Times New Roman"/>
                  <a:cs typeface="Times New Roman"/>
                </a:rPr>
                <a:t>u</a:t>
              </a:r>
              <a:r>
                <a:rPr sz="1200" spc="0" dirty="0" smtClean="0">
                  <a:latin typeface="Times New Roman"/>
                  <a:cs typeface="Times New Roman"/>
                </a:rPr>
                <a:t>me</a:t>
              </a:r>
              <a:r>
                <a:rPr sz="1200" spc="19" dirty="0" smtClean="0">
                  <a:latin typeface="Times New Roman"/>
                  <a:cs typeface="Times New Roman"/>
                </a:rPr>
                <a:t> </a:t>
              </a:r>
              <a:r>
                <a:rPr sz="1200" spc="0" dirty="0" smtClean="0">
                  <a:latin typeface="Times New Roman"/>
                  <a:cs typeface="Times New Roman"/>
                </a:rPr>
                <a:t>un</a:t>
              </a:r>
              <a:r>
                <a:rPr sz="1200" spc="25" dirty="0" smtClean="0">
                  <a:latin typeface="Times New Roman"/>
                  <a:cs typeface="Times New Roman"/>
                </a:rPr>
                <a:t> </a:t>
              </a:r>
              <a:r>
                <a:rPr sz="1200" spc="0" dirty="0" smtClean="0">
                  <a:latin typeface="Times New Roman"/>
                  <a:cs typeface="Times New Roman"/>
                </a:rPr>
                <a:t>rol</a:t>
              </a:r>
              <a:r>
                <a:rPr sz="1200" spc="1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lev</a:t>
              </a:r>
              <a:r>
                <a:rPr sz="1200" spc="-4" dirty="0" smtClean="0">
                  <a:latin typeface="Times New Roman"/>
                  <a:cs typeface="Times New Roman"/>
                </a:rPr>
                <a:t>a</a:t>
              </a:r>
              <a:r>
                <a:rPr sz="1200" spc="0" dirty="0" smtClean="0">
                  <a:latin typeface="Times New Roman"/>
                  <a:cs typeface="Times New Roman"/>
                </a:rPr>
                <a:t>n</a:t>
              </a:r>
              <a:r>
                <a:rPr sz="1200" spc="14" dirty="0" smtClean="0">
                  <a:latin typeface="Times New Roman"/>
                  <a:cs typeface="Times New Roman"/>
                </a:rPr>
                <a:t>t</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por</a:t>
              </a:r>
              <a:r>
                <a:rPr sz="1200" spc="4" dirty="0" smtClean="0">
                  <a:latin typeface="Times New Roman"/>
                  <a:cs typeface="Times New Roman"/>
                </a:rPr>
                <a:t>q</a:t>
              </a:r>
              <a:r>
                <a:rPr sz="1200" spc="0" dirty="0" smtClean="0">
                  <a:latin typeface="Times New Roman"/>
                  <a:cs typeface="Times New Roman"/>
                </a:rPr>
                <a:t>ue</a:t>
              </a:r>
              <a:r>
                <a:rPr sz="1200" spc="19" dirty="0" smtClean="0">
                  <a:latin typeface="Times New Roman"/>
                  <a:cs typeface="Times New Roman"/>
                </a:rPr>
                <a:t> </a:t>
              </a:r>
              <a:r>
                <a:rPr sz="1200" spc="0" dirty="0" smtClean="0">
                  <a:latin typeface="Times New Roman"/>
                  <a:cs typeface="Times New Roman"/>
                </a:rPr>
                <a:t>a</a:t>
              </a:r>
              <a:r>
                <a:rPr sz="1200" spc="19"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sus</a:t>
              </a:r>
              <a:endParaRPr sz="1200">
                <a:latin typeface="Times New Roman"/>
                <a:cs typeface="Times New Roman"/>
              </a:endParaRPr>
            </a:p>
          </p:txBody>
        </p:sp>
        <p:sp>
          <p:nvSpPr>
            <p:cNvPr id="4" name="object 20"/>
            <p:cNvSpPr txBox="1"/>
            <p:nvPr/>
          </p:nvSpPr>
          <p:spPr>
            <a:xfrm>
              <a:off x="1068120" y="1251761"/>
              <a:ext cx="565718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 </a:t>
              </a:r>
              <a:r>
                <a:rPr sz="1200" spc="15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rm</a:t>
              </a:r>
              <a:r>
                <a:rPr sz="1200" spc="-4" dirty="0" smtClean="0">
                  <a:latin typeface="Times New Roman"/>
                  <a:cs typeface="Times New Roman"/>
                </a:rPr>
                <a:t>a</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ntes </a:t>
              </a:r>
              <a:r>
                <a:rPr sz="1200" spc="155"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a </a:t>
              </a:r>
              <a:r>
                <a:rPr sz="1200" spc="150" dirty="0" smtClean="0">
                  <a:latin typeface="Times New Roman"/>
                  <a:cs typeface="Times New Roman"/>
                </a:rPr>
                <a:t> </a:t>
              </a:r>
              <a:r>
                <a:rPr sz="1200" spc="0" dirty="0" smtClean="0">
                  <a:latin typeface="Times New Roman"/>
                  <a:cs typeface="Times New Roman"/>
                </a:rPr>
                <a:t>maxim</a:t>
              </a:r>
              <a:r>
                <a:rPr sz="1200" spc="-4" dirty="0" smtClean="0">
                  <a:latin typeface="Times New Roman"/>
                  <a:cs typeface="Times New Roman"/>
                </a:rPr>
                <a:t>i</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 </a:t>
              </a:r>
              <a:r>
                <a:rPr sz="1200" spc="15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 </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155" dirty="0" smtClean="0">
                  <a:latin typeface="Times New Roman"/>
                  <a:cs typeface="Times New Roman"/>
                </a:rPr>
                <a:t> </a:t>
              </a:r>
              <a:r>
                <a:rPr sz="1200" spc="0" dirty="0" smtClean="0">
                  <a:latin typeface="Times New Roman"/>
                  <a:cs typeface="Times New Roman"/>
                </a:rPr>
                <a:t>té</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9" dirty="0" smtClean="0">
                  <a:latin typeface="Times New Roman"/>
                  <a:cs typeface="Times New Roman"/>
                </a:rPr>
                <a:t>o</a:t>
              </a:r>
              <a:r>
                <a:rPr sz="1200" spc="0" dirty="0" smtClean="0">
                  <a:latin typeface="Times New Roman"/>
                  <a:cs typeface="Times New Roman"/>
                </a:rPr>
                <a:t>s </a:t>
              </a:r>
              <a:r>
                <a:rPr sz="1200" spc="155" dirty="0" smtClean="0">
                  <a:latin typeface="Times New Roman"/>
                  <a:cs typeface="Times New Roman"/>
                </a:rPr>
                <a:t> </a:t>
              </a:r>
              <a:r>
                <a:rPr sz="1200" spc="0" dirty="0" smtClean="0">
                  <a:latin typeface="Times New Roman"/>
                  <a:cs typeface="Times New Roman"/>
                </a:rPr>
                <a:t>de </a:t>
              </a:r>
              <a:r>
                <a:rPr sz="1200" spc="1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endParaRPr sz="1200">
                <a:latin typeface="Times New Roman"/>
                <a:cs typeface="Times New Roman"/>
              </a:endParaRPr>
            </a:p>
          </p:txBody>
        </p:sp>
        <p:sp>
          <p:nvSpPr>
            <p:cNvPr id="5" name="object 19"/>
            <p:cNvSpPr txBox="1"/>
            <p:nvPr/>
          </p:nvSpPr>
          <p:spPr>
            <a:xfrm>
              <a:off x="1068120" y="1602281"/>
              <a:ext cx="5659907"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 </a:t>
              </a:r>
              <a:r>
                <a:rPr sz="1200" spc="295" dirty="0" smtClean="0">
                  <a:latin typeface="Times New Roman"/>
                  <a:cs typeface="Times New Roman"/>
                </a:rPr>
                <a:t> </a:t>
              </a:r>
              <a:r>
                <a:rPr sz="1200" spc="-4" dirty="0" smtClean="0">
                  <a:latin typeface="Times New Roman"/>
                  <a:cs typeface="Times New Roman"/>
                </a:rPr>
                <a:t>ec</a:t>
              </a:r>
              <a:r>
                <a:rPr sz="1200" spc="0" dirty="0" smtClean="0">
                  <a:latin typeface="Times New Roman"/>
                  <a:cs typeface="Times New Roman"/>
                </a:rPr>
                <a:t>onom</a:t>
              </a:r>
              <a:r>
                <a:rPr sz="1200" spc="4" dirty="0" smtClean="0">
                  <a:latin typeface="Times New Roman"/>
                  <a:cs typeface="Times New Roman"/>
                </a:rPr>
                <a:t>í</a:t>
              </a:r>
              <a:r>
                <a:rPr sz="1200" spc="-4" dirty="0" smtClean="0">
                  <a:latin typeface="Times New Roman"/>
                  <a:cs typeface="Times New Roman"/>
                </a:rPr>
                <a:t>a</a:t>
              </a:r>
              <a:r>
                <a:rPr sz="1200" spc="0" dirty="0" smtClean="0">
                  <a:latin typeface="Times New Roman"/>
                  <a:cs typeface="Times New Roman"/>
                </a:rPr>
                <a:t>,   i</a:t>
              </a:r>
              <a:r>
                <a:rPr sz="1200" spc="14" dirty="0" smtClean="0">
                  <a:latin typeface="Times New Roman"/>
                  <a:cs typeface="Times New Roman"/>
                </a:rPr>
                <a:t>n</a:t>
              </a:r>
              <a:r>
                <a:rPr sz="1200" spc="0" dirty="0" smtClean="0">
                  <a:latin typeface="Times New Roman"/>
                  <a:cs typeface="Times New Roman"/>
                </a:rPr>
                <a:t>dic</a:t>
              </a:r>
              <a:r>
                <a:rPr sz="1200" spc="-4" dirty="0" smtClean="0">
                  <a:latin typeface="Times New Roman"/>
                  <a:cs typeface="Times New Roman"/>
                </a:rPr>
                <a:t>a</a:t>
              </a:r>
              <a:r>
                <a:rPr sz="1200" spc="0" dirty="0" smtClean="0">
                  <a:latin typeface="Times New Roman"/>
                  <a:cs typeface="Times New Roman"/>
                </a:rPr>
                <a:t>dor</a:t>
              </a:r>
              <a:r>
                <a:rPr sz="1200" spc="-9" dirty="0" smtClean="0">
                  <a:latin typeface="Times New Roman"/>
                  <a:cs typeface="Times New Roman"/>
                </a:rPr>
                <a:t>e</a:t>
              </a:r>
              <a:r>
                <a:rPr sz="1200" spc="0" dirty="0" smtClean="0">
                  <a:latin typeface="Times New Roman"/>
                  <a:cs typeface="Times New Roman"/>
                </a:rPr>
                <a:t>s   que </a:t>
              </a:r>
              <a:r>
                <a:rPr sz="1200" spc="295" dirty="0" smtClean="0">
                  <a:latin typeface="Times New Roman"/>
                  <a:cs typeface="Times New Roman"/>
                </a:rPr>
                <a:t> </a:t>
              </a:r>
              <a:r>
                <a:rPr sz="1200" spc="0" dirty="0" smtClean="0">
                  <a:latin typeface="Times New Roman"/>
                  <a:cs typeface="Times New Roman"/>
                </a:rPr>
                <a:t>f</a:t>
              </a:r>
              <a:r>
                <a:rPr sz="1200" spc="4" dirty="0" smtClean="0">
                  <a:latin typeface="Times New Roman"/>
                  <a:cs typeface="Times New Roman"/>
                </a:rPr>
                <a:t>o</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n   </a:t>
              </a:r>
              <a:r>
                <a:rPr sz="1200" spc="-4" dirty="0" smtClean="0">
                  <a:latin typeface="Times New Roman"/>
                  <a:cs typeface="Times New Roman"/>
                </a:rPr>
                <a:t>e</a:t>
              </a:r>
              <a:r>
                <a:rPr sz="1200" spc="0" dirty="0" smtClean="0">
                  <a:latin typeface="Times New Roman"/>
                  <a:cs typeface="Times New Roman"/>
                </a:rPr>
                <a:t>l   </a:t>
              </a:r>
              <a:r>
                <a:rPr sz="1200" spc="1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ol</a:t>
              </a:r>
              <a:r>
                <a:rPr sz="1200" spc="4" dirty="0" smtClean="0">
                  <a:latin typeface="Times New Roman"/>
                  <a:cs typeface="Times New Roman"/>
                </a:rPr>
                <a:t>l</a:t>
              </a:r>
              <a:r>
                <a:rPr sz="1200" spc="0" dirty="0" smtClean="0">
                  <a:latin typeface="Times New Roman"/>
                  <a:cs typeface="Times New Roman"/>
                </a:rPr>
                <a:t>o   de </a:t>
              </a:r>
              <a:r>
                <a:rPr sz="1200" spc="295"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s.  </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endParaRPr sz="1200">
                <a:latin typeface="Times New Roman"/>
                <a:cs typeface="Times New Roman"/>
              </a:endParaRPr>
            </a:p>
          </p:txBody>
        </p:sp>
        <p:sp>
          <p:nvSpPr>
            <p:cNvPr id="6" name="object 18"/>
            <p:cNvSpPr txBox="1"/>
            <p:nvPr/>
          </p:nvSpPr>
          <p:spPr>
            <a:xfrm>
              <a:off x="1068120" y="1952801"/>
              <a:ext cx="566074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ins</a:t>
              </a:r>
              <a:r>
                <a:rPr sz="1200" spc="4" dirty="0" smtClean="0">
                  <a:latin typeface="Times New Roman"/>
                  <a:cs typeface="Times New Roman"/>
                </a:rPr>
                <a:t>t</a:t>
              </a:r>
              <a:r>
                <a:rPr sz="1200" spc="0" dirty="0" smtClean="0">
                  <a:latin typeface="Times New Roman"/>
                  <a:cs typeface="Times New Roman"/>
                </a:rPr>
                <a:t>rum</a:t>
              </a:r>
              <a:r>
                <a:rPr sz="1200" spc="-4" dirty="0" smtClean="0">
                  <a:latin typeface="Times New Roman"/>
                  <a:cs typeface="Times New Roman"/>
                </a:rPr>
                <a:t>e</a:t>
              </a:r>
              <a:r>
                <a:rPr sz="1200" spc="0" dirty="0" smtClean="0">
                  <a:latin typeface="Times New Roman"/>
                  <a:cs typeface="Times New Roman"/>
                </a:rPr>
                <a:t>ntali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255"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os</a:t>
              </a:r>
              <a:r>
                <a:rPr sz="1200" spc="250"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t>
              </a:r>
              <a:r>
                <a:rPr sz="1200" spc="-4" dirty="0" smtClean="0">
                  <a:latin typeface="Times New Roman"/>
                  <a:cs typeface="Times New Roman"/>
                </a:rPr>
                <a:t>a</a:t>
              </a:r>
              <a:r>
                <a:rPr sz="1200" spc="0" dirty="0" smtClean="0">
                  <a:latin typeface="Times New Roman"/>
                  <a:cs typeface="Times New Roman"/>
                </a:rPr>
                <a:t>s</a:t>
              </a:r>
              <a:r>
                <a:rPr sz="1200" spc="250" dirty="0" smtClean="0">
                  <a:latin typeface="Times New Roman"/>
                  <a:cs typeface="Times New Roman"/>
                </a:rPr>
                <a:t> </a:t>
              </a:r>
              <a:r>
                <a:rPr sz="1200" spc="0" dirty="0" smtClean="0">
                  <a:latin typeface="Times New Roman"/>
                  <a:cs typeface="Times New Roman"/>
                </a:rPr>
                <a:t>de</a:t>
              </a:r>
              <a:r>
                <a:rPr sz="1200" spc="2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14" dirty="0" smtClean="0">
                  <a:latin typeface="Times New Roman"/>
                  <a:cs typeface="Times New Roman"/>
                </a:rPr>
                <a:t>o</a:t>
              </a:r>
              <a:r>
                <a:rPr sz="1200" spc="0" dirty="0" smtClean="0">
                  <a:latin typeface="Times New Roman"/>
                  <a:cs typeface="Times New Roman"/>
                </a:rPr>
                <a:t>l</a:t>
              </a:r>
              <a:r>
                <a:rPr sz="1200" spc="265" dirty="0" smtClean="0">
                  <a:latin typeface="Times New Roman"/>
                  <a:cs typeface="Times New Roman"/>
                </a:rPr>
                <a:t> </a:t>
              </a:r>
              <a:r>
                <a:rPr sz="1200" spc="0" dirty="0" smtClean="0">
                  <a:latin typeface="Times New Roman"/>
                  <a:cs typeface="Times New Roman"/>
                </a:rPr>
                <a:t>se</a:t>
              </a:r>
              <a:r>
                <a:rPr sz="1200" spc="245" dirty="0" smtClean="0">
                  <a:latin typeface="Times New Roman"/>
                  <a:cs typeface="Times New Roman"/>
                </a:rPr>
                <a:t> </a:t>
              </a:r>
              <a:r>
                <a:rPr sz="1200" spc="0" dirty="0" smtClean="0">
                  <a:latin typeface="Times New Roman"/>
                  <a:cs typeface="Times New Roman"/>
                </a:rPr>
                <a:t>da</a:t>
              </a:r>
              <a:r>
                <a:rPr sz="1200" spc="255" dirty="0" smtClean="0">
                  <a:latin typeface="Times New Roman"/>
                  <a:cs typeface="Times New Roman"/>
                </a:rPr>
                <a:t> </a:t>
              </a:r>
              <a:r>
                <a:rPr sz="1200" spc="0" dirty="0" smtClean="0">
                  <a:latin typeface="Times New Roman"/>
                  <a:cs typeface="Times New Roman"/>
                </a:rPr>
                <a:t>a</a:t>
              </a:r>
              <a:r>
                <a:rPr sz="1200" spc="245" dirty="0" smtClean="0">
                  <a:latin typeface="Times New Roman"/>
                  <a:cs typeface="Times New Roman"/>
                </a:rPr>
                <a:t> </a:t>
              </a:r>
              <a:r>
                <a:rPr sz="1200" spc="1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265" dirty="0" smtClean="0">
                  <a:latin typeface="Times New Roman"/>
                  <a:cs typeface="Times New Roman"/>
                </a:rPr>
                <a:t> </a:t>
              </a:r>
              <a:r>
                <a:rPr sz="1200" spc="0" dirty="0" smtClean="0">
                  <a:latin typeface="Times New Roman"/>
                  <a:cs typeface="Times New Roman"/>
                </a:rPr>
                <a:t>de</a:t>
              </a:r>
              <a:r>
                <a:rPr sz="1200" spc="245"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s</a:t>
              </a:r>
              <a:r>
                <a:rPr sz="1200" spc="250" dirty="0" smtClean="0">
                  <a:latin typeface="Times New Roman"/>
                  <a:cs typeface="Times New Roman"/>
                </a:rPr>
                <a:t> </a:t>
              </a:r>
              <a:r>
                <a:rPr sz="1200" spc="9"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a:t>
              </a:r>
              <a:r>
                <a:rPr sz="1200" spc="19" dirty="0" smtClean="0">
                  <a:latin typeface="Times New Roman"/>
                  <a:cs typeface="Times New Roman"/>
                </a:rPr>
                <a:t>í</a:t>
              </a:r>
              <a:r>
                <a:rPr sz="1200" spc="-4" dirty="0" smtClean="0">
                  <a:latin typeface="Times New Roman"/>
                  <a:cs typeface="Times New Roman"/>
                </a:rPr>
                <a:t>a</a:t>
              </a:r>
              <a:r>
                <a:rPr sz="1200" spc="0" dirty="0" smtClean="0">
                  <a:latin typeface="Times New Roman"/>
                  <a:cs typeface="Times New Roman"/>
                </a:rPr>
                <a:t>s</a:t>
              </a:r>
              <a:r>
                <a:rPr sz="1200" spc="250" dirty="0" smtClean="0">
                  <a:latin typeface="Times New Roman"/>
                  <a:cs typeface="Times New Roman"/>
                </a:rPr>
                <a:t> </a:t>
              </a:r>
              <a:r>
                <a:rPr sz="1200" spc="0" dirty="0" smtClean="0">
                  <a:latin typeface="Times New Roman"/>
                  <a:cs typeface="Times New Roman"/>
                </a:rPr>
                <a:t>que</a:t>
              </a:r>
              <a:r>
                <a:rPr sz="1200" spc="245"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endParaRPr sz="1200">
                <a:latin typeface="Times New Roman"/>
                <a:cs typeface="Times New Roman"/>
              </a:endParaRPr>
            </a:p>
          </p:txBody>
        </p:sp>
        <p:sp>
          <p:nvSpPr>
            <p:cNvPr id="7" name="object 17"/>
            <p:cNvSpPr txBox="1"/>
            <p:nvPr/>
          </p:nvSpPr>
          <p:spPr>
            <a:xfrm>
              <a:off x="1068120" y="2303321"/>
              <a:ext cx="5657341"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n</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19" dirty="0" smtClean="0">
                  <a:latin typeface="Times New Roman"/>
                  <a:cs typeface="Times New Roman"/>
                </a:rPr>
                <a:t> </a:t>
              </a:r>
              <a:r>
                <a:rPr sz="1200" spc="0" dirty="0" smtClean="0">
                  <a:latin typeface="Times New Roman"/>
                  <a:cs typeface="Times New Roman"/>
                </a:rPr>
                <a:t>las</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s</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ntro</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un</a:t>
              </a:r>
              <a:r>
                <a:rPr sz="1200" spc="11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ríodo</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a:t>
              </a:r>
              <a:r>
                <a:rPr sz="1200" spc="11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0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r</a:t>
              </a:r>
              <a:r>
                <a:rPr sz="1200" spc="114"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us</a:t>
              </a:r>
              <a:r>
                <a:rPr sz="1200" spc="11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stric</a:t>
              </a:r>
              <a:r>
                <a:rPr sz="1200" spc="-4" dirty="0" smtClean="0">
                  <a:latin typeface="Times New Roman"/>
                  <a:cs typeface="Times New Roman"/>
                </a:rPr>
                <a:t>c</a:t>
              </a:r>
              <a:r>
                <a:rPr sz="1200" spc="0" dirty="0" smtClean="0">
                  <a:latin typeface="Times New Roman"/>
                  <a:cs typeface="Times New Roman"/>
                </a:rPr>
                <a:t>iones,</a:t>
              </a:r>
              <a:endParaRPr sz="1200">
                <a:latin typeface="Times New Roman"/>
                <a:cs typeface="Times New Roman"/>
              </a:endParaRPr>
            </a:p>
          </p:txBody>
        </p:sp>
        <p:sp>
          <p:nvSpPr>
            <p:cNvPr id="8" name="object 16"/>
            <p:cNvSpPr txBox="1"/>
            <p:nvPr/>
          </p:nvSpPr>
          <p:spPr>
            <a:xfrm>
              <a:off x="1068120" y="2654222"/>
              <a:ext cx="331147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probl</a:t>
              </a:r>
              <a:r>
                <a:rPr sz="1200" spc="-4" dirty="0" smtClean="0">
                  <a:latin typeface="Times New Roman"/>
                  <a:cs typeface="Times New Roman"/>
                </a:rPr>
                <a:t>e</a:t>
              </a:r>
              <a:r>
                <a:rPr sz="1200" spc="0" dirty="0" smtClean="0">
                  <a:latin typeface="Times New Roman"/>
                  <a:cs typeface="Times New Roman"/>
                </a:rPr>
                <a:t>mas, 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ias,</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omo pa</a:t>
              </a:r>
              <a:r>
                <a:rPr sz="1200" spc="-4" dirty="0" smtClean="0">
                  <a:latin typeface="Times New Roman"/>
                  <a:cs typeface="Times New Roman"/>
                </a:rPr>
                <a:t>r</a:t>
              </a:r>
              <a:r>
                <a:rPr sz="1200" spc="0" dirty="0" smtClean="0">
                  <a:latin typeface="Times New Roman"/>
                  <a:cs typeface="Times New Roman"/>
                </a:rPr>
                <a:t>te de</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u</a:t>
              </a:r>
              <a:r>
                <a:rPr sz="1200" spc="-4" dirty="0" smtClean="0">
                  <a:latin typeface="Times New Roman"/>
                  <a:cs typeface="Times New Roman"/>
                </a:rPr>
                <a:t>ac</a:t>
              </a:r>
              <a:r>
                <a:rPr sz="1200" spc="19" dirty="0" smtClean="0">
                  <a:latin typeface="Times New Roman"/>
                  <a:cs typeface="Times New Roman"/>
                </a:rPr>
                <a:t>i</a:t>
              </a:r>
              <a:r>
                <a:rPr sz="1200" spc="0" dirty="0" smtClean="0">
                  <a:latin typeface="Times New Roman"/>
                  <a:cs typeface="Times New Roman"/>
                </a:rPr>
                <a:t>ón.</a:t>
              </a:r>
              <a:endParaRPr sz="1200">
                <a:latin typeface="Times New Roman"/>
                <a:cs typeface="Times New Roman"/>
              </a:endParaRPr>
            </a:p>
          </p:txBody>
        </p:sp>
        <p:sp>
          <p:nvSpPr>
            <p:cNvPr id="9" name="object 15"/>
            <p:cNvSpPr txBox="1"/>
            <p:nvPr/>
          </p:nvSpPr>
          <p:spPr>
            <a:xfrm>
              <a:off x="1258570" y="3183050"/>
              <a:ext cx="546729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En</a:t>
              </a:r>
              <a:r>
                <a:rPr sz="1200" spc="69"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0" dirty="0" smtClean="0">
                  <a:latin typeface="Times New Roman"/>
                  <a:cs typeface="Times New Roman"/>
                </a:rPr>
                <a:t>Auditoría</a:t>
              </a:r>
              <a:r>
                <a:rPr sz="1200" spc="64"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69"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14" dirty="0" smtClean="0">
                  <a:latin typeface="Times New Roman"/>
                  <a:cs typeface="Times New Roman"/>
                </a:rPr>
                <a:t>t</a:t>
              </a:r>
              <a:r>
                <a:rPr sz="1200" spc="0" dirty="0" smtClean="0">
                  <a:latin typeface="Times New Roman"/>
                  <a:cs typeface="Times New Roman"/>
                </a:rPr>
                <a:t>á</a:t>
              </a:r>
              <a:r>
                <a:rPr sz="1200" spc="64" dirty="0" smtClean="0">
                  <a:latin typeface="Times New Roman"/>
                  <a:cs typeface="Times New Roman"/>
                </a:rPr>
                <a:t> </a:t>
              </a:r>
              <a:r>
                <a:rPr sz="1200" spc="0" dirty="0" smtClean="0">
                  <a:latin typeface="Times New Roman"/>
                  <a:cs typeface="Times New Roman"/>
                </a:rPr>
                <a:t>diri</a:t>
              </a:r>
              <a:r>
                <a:rPr sz="1200" spc="-9" dirty="0" smtClean="0">
                  <a:latin typeface="Times New Roman"/>
                  <a:cs typeface="Times New Roman"/>
                </a:rPr>
                <a:t>g</a:t>
              </a:r>
              <a:r>
                <a:rPr sz="1200" spc="0" dirty="0" smtClean="0">
                  <a:latin typeface="Times New Roman"/>
                  <a:cs typeface="Times New Roman"/>
                </a:rPr>
                <a:t>ida</a:t>
              </a:r>
              <a:r>
                <a:rPr sz="1200" spc="79"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ac</a:t>
              </a:r>
              <a:r>
                <a:rPr sz="1200" spc="0" dirty="0" smtClean="0">
                  <a:latin typeface="Times New Roman"/>
                  <a:cs typeface="Times New Roman"/>
                </a:rPr>
                <a:t>ia</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7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sp</a:t>
              </a:r>
              <a:r>
                <a:rPr sz="1200" spc="4" dirty="0" smtClean="0">
                  <a:latin typeface="Times New Roman"/>
                  <a:cs typeface="Times New Roman"/>
                </a:rPr>
                <a:t>e</a:t>
              </a:r>
              <a:r>
                <a:rPr sz="1200" spc="-4" dirty="0" smtClean="0">
                  <a:latin typeface="Times New Roman"/>
                  <a:cs typeface="Times New Roman"/>
                </a:rPr>
                <a:t>c</a:t>
              </a:r>
              <a:r>
                <a:rPr sz="1200" spc="14" dirty="0" smtClean="0">
                  <a:latin typeface="Times New Roman"/>
                  <a:cs typeface="Times New Roman"/>
                </a:rPr>
                <a:t>t</a:t>
              </a:r>
              <a:r>
                <a:rPr sz="1200" spc="0" dirty="0" smtClean="0">
                  <a:latin typeface="Times New Roman"/>
                  <a:cs typeface="Times New Roman"/>
                </a:rPr>
                <a:t>o</a:t>
              </a:r>
              <a:r>
                <a:rPr sz="1200" spc="6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a:t>
              </a:r>
              <a:endParaRPr sz="1200">
                <a:latin typeface="Times New Roman"/>
                <a:cs typeface="Times New Roman"/>
              </a:endParaRPr>
            </a:p>
          </p:txBody>
        </p:sp>
        <p:sp>
          <p:nvSpPr>
            <p:cNvPr id="10" name="object 14"/>
            <p:cNvSpPr txBox="1"/>
            <p:nvPr/>
          </p:nvSpPr>
          <p:spPr>
            <a:xfrm>
              <a:off x="1068120" y="3533570"/>
              <a:ext cx="566008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ec</a:t>
              </a:r>
              <a:r>
                <a:rPr sz="1200" spc="0" dirty="0" smtClean="0">
                  <a:latin typeface="Times New Roman"/>
                  <a:cs typeface="Times New Roman"/>
                </a:rPr>
                <a:t>ir</a:t>
              </a:r>
              <a:r>
                <a:rPr sz="1200" spc="19" dirty="0" smtClean="0">
                  <a:latin typeface="Times New Roman"/>
                  <a:cs typeface="Times New Roman"/>
                </a:rPr>
                <a:t> </a:t>
              </a:r>
              <a:r>
                <a:rPr sz="1200" spc="9" dirty="0" smtClean="0">
                  <a:latin typeface="Times New Roman"/>
                  <a:cs typeface="Times New Roman"/>
                </a:rPr>
                <a:t>h</a:t>
              </a:r>
              <a:r>
                <a:rPr sz="1200" spc="-4" dirty="0" smtClean="0">
                  <a:latin typeface="Times New Roman"/>
                  <a:cs typeface="Times New Roman"/>
                </a:rPr>
                <a:t>ac</a:t>
              </a:r>
              <a:r>
                <a:rPr sz="1200" spc="0" dirty="0" smtClean="0">
                  <a:latin typeface="Times New Roman"/>
                  <a:cs typeface="Times New Roman"/>
                </a:rPr>
                <a:t>ia</a:t>
              </a:r>
              <a:r>
                <a:rPr sz="1200" spc="29" dirty="0" smtClean="0">
                  <a:latin typeface="Times New Roman"/>
                  <a:cs typeface="Times New Roman"/>
                </a:rPr>
                <a:t> </a:t>
              </a:r>
              <a:r>
                <a:rPr sz="1200" spc="0" dirty="0" smtClean="0">
                  <a:latin typeface="Times New Roman"/>
                  <a:cs typeface="Times New Roman"/>
                </a:rPr>
                <a:t>todas</a:t>
              </a:r>
              <a:r>
                <a:rPr sz="1200" spc="19" dirty="0" smtClean="0">
                  <a:latin typeface="Times New Roman"/>
                  <a:cs typeface="Times New Roman"/>
                </a:rPr>
                <a:t> </a:t>
              </a:r>
              <a:r>
                <a:rPr sz="1200" spc="0" dirty="0" smtClean="0">
                  <a:latin typeface="Times New Roman"/>
                  <a:cs typeface="Times New Roman"/>
                </a:rPr>
                <a:t>las</a:t>
              </a:r>
              <a:r>
                <a:rPr sz="1200" spc="19" dirty="0" smtClean="0">
                  <a:latin typeface="Times New Roman"/>
                  <a:cs typeface="Times New Roman"/>
                </a:rPr>
                <a:t> </a:t>
              </a:r>
              <a:r>
                <a:rPr sz="1200" spc="9" dirty="0" smtClean="0">
                  <a:latin typeface="Times New Roman"/>
                  <a:cs typeface="Times New Roman"/>
                </a:rPr>
                <a:t>o</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io</a:t>
              </a:r>
              <a:r>
                <a:rPr sz="1200" spc="14"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0" dirty="0" smtClean="0">
                  <a:latin typeface="Times New Roman"/>
                  <a:cs typeface="Times New Roman"/>
                </a:rPr>
                <a:t>la</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a</a:t>
              </a:r>
              <a:r>
                <a:rPr sz="1200" spc="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nte</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pr</a:t>
              </a:r>
              <a:r>
                <a:rPr sz="1200" spc="19" dirty="0" smtClean="0">
                  <a:latin typeface="Times New Roman"/>
                  <a:cs typeface="Times New Roman"/>
                </a:rPr>
                <a:t>o</a:t>
              </a:r>
              <a:r>
                <a:rPr sz="1200" spc="-25" dirty="0" smtClean="0">
                  <a:latin typeface="Times New Roman"/>
                  <a:cs typeface="Times New Roman"/>
                </a:rPr>
                <a:t>y</a:t>
              </a:r>
              <a:r>
                <a:rPr sz="1200" spc="19" dirty="0" smtClean="0">
                  <a:latin typeface="Times New Roman"/>
                  <a:cs typeface="Times New Roman"/>
                </a:rPr>
                <a:t>e</a:t>
              </a:r>
              <a:r>
                <a:rPr sz="1200" spc="-4" dirty="0" smtClean="0">
                  <a:latin typeface="Times New Roman"/>
                  <a:cs typeface="Times New Roman"/>
                </a:rPr>
                <a:t>cc</a:t>
              </a:r>
              <a:r>
                <a:rPr sz="1200" spc="0" dirty="0" smtClean="0">
                  <a:latin typeface="Times New Roman"/>
                  <a:cs typeface="Times New Roman"/>
                </a:rPr>
                <a:t>ión</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5" dirty="0" smtClean="0">
                  <a:latin typeface="Times New Roman"/>
                  <a:cs typeface="Times New Roman"/>
                </a:rPr>
                <a:t> </a:t>
              </a:r>
              <a:r>
                <a:rPr sz="1200" spc="0" dirty="0" smtClean="0">
                  <a:latin typeface="Times New Roman"/>
                  <a:cs typeface="Times New Roman"/>
                </a:rPr>
                <a:t>futu</a:t>
              </a:r>
              <a:r>
                <a:rPr sz="1200" spc="-4" dirty="0" smtClean="0">
                  <a:latin typeface="Times New Roman"/>
                  <a:cs typeface="Times New Roman"/>
                </a:rPr>
                <a:t>r</a:t>
              </a:r>
              <a:r>
                <a:rPr sz="1200" spc="0" dirty="0" smtClean="0">
                  <a:latin typeface="Times New Roman"/>
                  <a:cs typeface="Times New Roman"/>
                </a:rPr>
                <a:t>o</a:t>
              </a:r>
              <a:r>
                <a:rPr sz="1200" spc="5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1" name="object 13"/>
            <p:cNvSpPr txBox="1"/>
            <p:nvPr/>
          </p:nvSpPr>
          <p:spPr>
            <a:xfrm>
              <a:off x="1068120" y="3884090"/>
              <a:ext cx="202595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trosp</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c</a:t>
              </a:r>
              <a:r>
                <a:rPr sz="1200" spc="0" dirty="0" smtClean="0">
                  <a:latin typeface="Times New Roman"/>
                  <a:cs typeface="Times New Roman"/>
                </a:rPr>
                <a:t>ión al p</a:t>
              </a:r>
              <a:r>
                <a:rPr sz="1200" spc="-4" dirty="0" smtClean="0">
                  <a:latin typeface="Times New Roman"/>
                  <a:cs typeface="Times New Roman"/>
                </a:rPr>
                <a:t>a</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do </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no.</a:t>
              </a:r>
              <a:endParaRPr sz="1200">
                <a:latin typeface="Times New Roman"/>
                <a:cs typeface="Times New Roman"/>
              </a:endParaRPr>
            </a:p>
          </p:txBody>
        </p:sp>
        <p:sp>
          <p:nvSpPr>
            <p:cNvPr id="12" name="object 12"/>
            <p:cNvSpPr txBox="1"/>
            <p:nvPr/>
          </p:nvSpPr>
          <p:spPr>
            <a:xfrm>
              <a:off x="1068120" y="4415966"/>
              <a:ext cx="665937"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O</a:t>
              </a:r>
              <a:r>
                <a:rPr sz="1200" b="1" spc="4" dirty="0" smtClean="0">
                  <a:latin typeface="Times New Roman"/>
                  <a:cs typeface="Times New Roman"/>
                </a:rPr>
                <a:t>b</a:t>
              </a:r>
              <a:r>
                <a:rPr sz="1200" b="1" spc="0" dirty="0" smtClean="0">
                  <a:latin typeface="Times New Roman"/>
                  <a:cs typeface="Times New Roman"/>
                </a:rPr>
                <a:t>j</a:t>
              </a:r>
              <a:r>
                <a:rPr sz="1200" b="1" spc="-9" dirty="0" smtClean="0">
                  <a:latin typeface="Times New Roman"/>
                  <a:cs typeface="Times New Roman"/>
                </a:rPr>
                <a:t>e</a:t>
              </a:r>
              <a:r>
                <a:rPr sz="1200" b="1" spc="0" dirty="0" smtClean="0">
                  <a:latin typeface="Times New Roman"/>
                  <a:cs typeface="Times New Roman"/>
                </a:rPr>
                <a:t>tivo:</a:t>
              </a:r>
              <a:endParaRPr sz="1200">
                <a:latin typeface="Times New Roman"/>
                <a:cs typeface="Times New Roman"/>
              </a:endParaRPr>
            </a:p>
          </p:txBody>
        </p:sp>
        <p:sp>
          <p:nvSpPr>
            <p:cNvPr id="13" name="object 11"/>
            <p:cNvSpPr txBox="1"/>
            <p:nvPr/>
          </p:nvSpPr>
          <p:spPr>
            <a:xfrm>
              <a:off x="1258570" y="4940476"/>
              <a:ext cx="546699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roll</a:t>
              </a:r>
              <a:r>
                <a:rPr sz="1200" spc="-4" dirty="0" smtClean="0">
                  <a:latin typeface="Times New Roman"/>
                  <a:cs typeface="Times New Roman"/>
                </a:rPr>
                <a:t>a</a:t>
              </a:r>
              <a:r>
                <a:rPr sz="1200" spc="0" dirty="0" smtClean="0">
                  <a:latin typeface="Times New Roman"/>
                  <a:cs typeface="Times New Roman"/>
                </a:rPr>
                <a:t>r</a:t>
              </a:r>
              <a:r>
                <a:rPr sz="1200" spc="89" dirty="0" smtClean="0">
                  <a:latin typeface="Times New Roman"/>
                  <a:cs typeface="Times New Roman"/>
                </a:rPr>
                <a:t> </a:t>
              </a:r>
              <a:r>
                <a:rPr sz="1200" spc="0" dirty="0" smtClean="0">
                  <a:latin typeface="Times New Roman"/>
                  <a:cs typeface="Times New Roman"/>
                </a:rPr>
                <a:t>una</a:t>
              </a:r>
              <a:r>
                <a:rPr sz="1200" spc="89" dirty="0" smtClean="0">
                  <a:latin typeface="Times New Roman"/>
                  <a:cs typeface="Times New Roman"/>
                </a:rPr>
                <a:t> </a:t>
              </a:r>
              <a:r>
                <a:rPr sz="1200" spc="0" dirty="0" smtClean="0">
                  <a:latin typeface="Times New Roman"/>
                  <a:cs typeface="Times New Roman"/>
                </a:rPr>
                <a:t>Audi</a:t>
              </a:r>
              <a:r>
                <a:rPr sz="1200" spc="14" dirty="0" smtClean="0">
                  <a:latin typeface="Times New Roman"/>
                  <a:cs typeface="Times New Roman"/>
                </a:rPr>
                <a:t>t</a:t>
              </a:r>
              <a:r>
                <a:rPr sz="1200" spc="0" dirty="0" smtClean="0">
                  <a:latin typeface="Times New Roman"/>
                  <a:cs typeface="Times New Roman"/>
                </a:rPr>
                <a:t>oría</a:t>
              </a:r>
              <a:r>
                <a:rPr sz="1200" spc="89"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9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a:t>
              </a:r>
              <a:r>
                <a:rPr sz="1200" spc="0" dirty="0" smtClean="0">
                  <a:latin typeface="Times New Roman"/>
                  <a:cs typeface="Times New Roman"/>
                </a:rPr>
                <a:t>r</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9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94"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0" dirty="0" smtClean="0">
                  <a:latin typeface="Times New Roman"/>
                  <a:cs typeface="Times New Roman"/>
                </a:rPr>
                <a:t>la</a:t>
              </a:r>
              <a:r>
                <a:rPr sz="1200" spc="8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endParaRPr sz="1200">
                <a:latin typeface="Times New Roman"/>
                <a:cs typeface="Times New Roman"/>
              </a:endParaRPr>
            </a:p>
          </p:txBody>
        </p:sp>
        <p:sp>
          <p:nvSpPr>
            <p:cNvPr id="14" name="object 10"/>
            <p:cNvSpPr txBox="1"/>
            <p:nvPr/>
          </p:nvSpPr>
          <p:spPr>
            <a:xfrm>
              <a:off x="1068120" y="5290996"/>
              <a:ext cx="5657646"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a:t>
              </a:r>
              <a:r>
                <a:rPr sz="1200" spc="89"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4" dirty="0" smtClean="0">
                  <a:latin typeface="Times New Roman"/>
                  <a:cs typeface="Times New Roman"/>
                </a:rPr>
                <a:t>ec</a:t>
              </a:r>
              <a:r>
                <a:rPr sz="1200" spc="0" dirty="0" smtClean="0">
                  <a:latin typeface="Times New Roman"/>
                  <a:cs typeface="Times New Roman"/>
                </a:rPr>
                <a:t>onom</a:t>
              </a:r>
              <a:r>
                <a:rPr sz="1200" spc="4" dirty="0" smtClean="0">
                  <a:latin typeface="Times New Roman"/>
                  <a:cs typeface="Times New Roman"/>
                </a:rPr>
                <a:t>í</a:t>
              </a:r>
              <a:r>
                <a:rPr sz="1200" spc="0" dirty="0" smtClean="0">
                  <a:latin typeface="Times New Roman"/>
                  <a:cs typeface="Times New Roman"/>
                </a:rPr>
                <a:t>a</a:t>
              </a:r>
              <a:r>
                <a:rPr sz="1200" spc="64"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os</a:t>
              </a:r>
              <a:r>
                <a:rPr sz="1200" spc="69" dirty="0" smtClean="0">
                  <a:latin typeface="Times New Roman"/>
                  <a:cs typeface="Times New Roman"/>
                </a:rPr>
                <a:t> </a:t>
              </a: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a:t>
              </a:r>
              <a:r>
                <a:rPr sz="1200" spc="75" dirty="0" smtClean="0">
                  <a:latin typeface="Times New Roman"/>
                  <a:cs typeface="Times New Roman"/>
                </a:rPr>
                <a:t> </a:t>
              </a:r>
              <a:r>
                <a:rPr sz="1200" spc="0" dirty="0" smtClean="0">
                  <a:latin typeface="Times New Roman"/>
                  <a:cs typeface="Times New Roman"/>
                </a:rPr>
                <a:t>que</a:t>
              </a:r>
              <a:r>
                <a:rPr sz="1200" spc="64" dirty="0" smtClean="0">
                  <a:latin typeface="Times New Roman"/>
                  <a:cs typeface="Times New Roman"/>
                </a:rPr>
                <a:t> </a:t>
              </a:r>
              <a:r>
                <a:rPr sz="1200" spc="0" dirty="0" smtClean="0">
                  <a:latin typeface="Times New Roman"/>
                  <a:cs typeface="Times New Roman"/>
                </a:rPr>
                <a:t>se</a:t>
              </a:r>
              <a:r>
                <a:rPr sz="1200" spc="64" dirty="0" smtClean="0">
                  <a:latin typeface="Times New Roman"/>
                  <a:cs typeface="Times New Roman"/>
                </a:rPr>
                <a:t> </a:t>
              </a:r>
              <a:r>
                <a:rPr sz="1200" spc="0" dirty="0" smtClean="0">
                  <a:latin typeface="Times New Roman"/>
                  <a:cs typeface="Times New Roman"/>
                </a:rPr>
                <a:t>re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69"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mpr</a:t>
              </a:r>
              <a:r>
                <a:rPr sz="1200" spc="-4"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ndo</a:t>
              </a:r>
              <a:r>
                <a:rPr sz="1200" spc="69" dirty="0" smtClean="0">
                  <a:latin typeface="Times New Roman"/>
                  <a:cs typeface="Times New Roman"/>
                </a:rPr>
                <a:t> </a:t>
              </a:r>
              <a:r>
                <a:rPr sz="1200" spc="0" dirty="0" smtClean="0">
                  <a:latin typeface="Times New Roman"/>
                  <a:cs typeface="Times New Roman"/>
                </a:rPr>
                <a:t>sus</a:t>
              </a:r>
              <a:r>
                <a:rPr sz="1200" spc="75" dirty="0" smtClean="0">
                  <a:latin typeface="Times New Roman"/>
                  <a:cs typeface="Times New Roman"/>
                </a:rPr>
                <a:t> </a:t>
              </a:r>
              <a:r>
                <a:rPr sz="1200" spc="0" dirty="0" smtClean="0">
                  <a:latin typeface="Times New Roman"/>
                  <a:cs typeface="Times New Roman"/>
                </a:rPr>
                <a:t>nivel</a:t>
              </a:r>
              <a:r>
                <a:rPr sz="1200" spc="-4" dirty="0" smtClean="0">
                  <a:latin typeface="Times New Roman"/>
                  <a:cs typeface="Times New Roman"/>
                </a:rPr>
                <a:t>e</a:t>
              </a:r>
              <a:r>
                <a:rPr sz="1200" spc="0" dirty="0" smtClean="0">
                  <a:latin typeface="Times New Roman"/>
                  <a:cs typeface="Times New Roman"/>
                </a:rPr>
                <a:t>s</a:t>
              </a:r>
              <a:endParaRPr sz="1200">
                <a:latin typeface="Times New Roman"/>
                <a:cs typeface="Times New Roman"/>
              </a:endParaRPr>
            </a:p>
          </p:txBody>
        </p:sp>
        <p:sp>
          <p:nvSpPr>
            <p:cNvPr id="15" name="object 9"/>
            <p:cNvSpPr txBox="1"/>
            <p:nvPr/>
          </p:nvSpPr>
          <p:spPr>
            <a:xfrm>
              <a:off x="1068120" y="5641516"/>
              <a:ext cx="565901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org</a:t>
              </a:r>
              <a:r>
                <a:rPr sz="1200" spc="-9" dirty="0" smtClean="0">
                  <a:latin typeface="Times New Roman"/>
                  <a:cs typeface="Times New Roman"/>
                </a:rPr>
                <a:t>a</a:t>
              </a:r>
              <a:r>
                <a:rPr sz="1200" spc="0" dirty="0" smtClean="0">
                  <a:latin typeface="Times New Roman"/>
                  <a:cs typeface="Times New Roman"/>
                </a:rPr>
                <a:t>ni</a:t>
              </a:r>
              <a:r>
                <a:rPr sz="1200" spc="9"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a:t>
              </a:r>
              <a:r>
                <a:rPr sz="1200" spc="84"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1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objetivos</a:t>
              </a:r>
              <a:r>
                <a:rPr sz="1200" spc="59" dirty="0" smtClean="0">
                  <a:latin typeface="Times New Roman"/>
                  <a:cs typeface="Times New Roman"/>
                </a:rPr>
                <a:t> </a:t>
              </a:r>
              <a:r>
                <a:rPr sz="1200" spc="0" dirty="0" smtClean="0">
                  <a:latin typeface="Times New Roman"/>
                  <a:cs typeface="Times New Roman"/>
                </a:rPr>
                <a:t>ins</a:t>
              </a:r>
              <a:r>
                <a:rPr sz="1200" spc="-4" dirty="0" smtClean="0">
                  <a:latin typeface="Times New Roman"/>
                  <a:cs typeface="Times New Roman"/>
                </a:rPr>
                <a:t>t</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ional</a:t>
              </a:r>
              <a:r>
                <a:rPr sz="1200" spc="-4" dirty="0" smtClean="0">
                  <a:latin typeface="Times New Roman"/>
                  <a:cs typeface="Times New Roman"/>
                </a:rPr>
                <a:t>e</a:t>
              </a:r>
              <a:r>
                <a:rPr sz="1200" spc="0" dirty="0" smtClean="0">
                  <a:latin typeface="Times New Roman"/>
                  <a:cs typeface="Times New Roman"/>
                </a:rPr>
                <a:t>s,</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69"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0" dirty="0" smtClean="0">
                  <a:latin typeface="Times New Roman"/>
                  <a:cs typeface="Times New Roman"/>
                </a:rPr>
                <a:t>fin</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stabl</a:t>
              </a:r>
              <a:r>
                <a:rPr sz="1200" spc="-4" dirty="0" smtClean="0">
                  <a:latin typeface="Times New Roman"/>
                  <a:cs typeface="Times New Roman"/>
                </a:rPr>
                <a:t>ec</a:t>
              </a:r>
              <a:r>
                <a:rPr sz="1200" spc="4" dirty="0" smtClean="0">
                  <a:latin typeface="Times New Roman"/>
                  <a:cs typeface="Times New Roman"/>
                </a:rPr>
                <a:t>e</a:t>
              </a:r>
              <a:r>
                <a:rPr sz="1200" spc="0" dirty="0" smtClean="0">
                  <a:latin typeface="Times New Roman"/>
                  <a:cs typeface="Times New Roman"/>
                </a:rPr>
                <a:t>r</a:t>
              </a:r>
              <a:endParaRPr sz="1200">
                <a:latin typeface="Times New Roman"/>
                <a:cs typeface="Times New Roman"/>
              </a:endParaRPr>
            </a:p>
          </p:txBody>
        </p:sp>
        <p:sp>
          <p:nvSpPr>
            <p:cNvPr id="16" name="object 8"/>
            <p:cNvSpPr txBox="1"/>
            <p:nvPr/>
          </p:nvSpPr>
          <p:spPr>
            <a:xfrm>
              <a:off x="1068120" y="5992036"/>
              <a:ext cx="565911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los </a:t>
              </a:r>
              <a:r>
                <a:rPr sz="1200" spc="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mentos </a:t>
              </a:r>
              <a:r>
                <a:rPr sz="1200" spc="69" dirty="0" smtClean="0">
                  <a:latin typeface="Times New Roman"/>
                  <a:cs typeface="Times New Roman"/>
                </a:rPr>
                <a:t> </a:t>
              </a:r>
              <a:r>
                <a:rPr sz="1200" spc="0" dirty="0" smtClean="0">
                  <a:latin typeface="Times New Roman"/>
                  <a:cs typeface="Times New Roman"/>
                </a:rPr>
                <a:t>de </a:t>
              </a:r>
              <a:r>
                <a:rPr sz="1200" spc="64" dirty="0" smtClean="0">
                  <a:latin typeface="Times New Roman"/>
                  <a:cs typeface="Times New Roman"/>
                </a:rPr>
                <a:t> </a:t>
              </a:r>
              <a:r>
                <a:rPr sz="1200" spc="0" dirty="0" smtClean="0">
                  <a:latin typeface="Times New Roman"/>
                  <a:cs typeface="Times New Roman"/>
                </a:rPr>
                <a:t>m</a:t>
              </a:r>
              <a:r>
                <a:rPr sz="1200" spc="9" dirty="0" smtClean="0">
                  <a:latin typeface="Times New Roman"/>
                  <a:cs typeface="Times New Roman"/>
                </a:rPr>
                <a:t>a</a:t>
              </a:r>
              <a:r>
                <a:rPr sz="1200" spc="-25" dirty="0" smtClean="0">
                  <a:latin typeface="Times New Roman"/>
                  <a:cs typeface="Times New Roman"/>
                </a:rPr>
                <a:t>y</a:t>
              </a:r>
              <a:r>
                <a:rPr sz="1200" spc="0" dirty="0" smtClean="0">
                  <a:latin typeface="Times New Roman"/>
                  <a:cs typeface="Times New Roman"/>
                </a:rPr>
                <a:t>o</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 </a:t>
              </a:r>
              <a:r>
                <a:rPr sz="1200" spc="69" dirty="0" smtClean="0">
                  <a:latin typeface="Times New Roman"/>
                  <a:cs typeface="Times New Roman"/>
                </a:rPr>
                <a:t> </a:t>
              </a:r>
              <a:r>
                <a:rPr sz="1200" spc="0" dirty="0" smtClean="0">
                  <a:latin typeface="Times New Roman"/>
                  <a:cs typeface="Times New Roman"/>
                </a:rPr>
                <a:t>probl</a:t>
              </a:r>
              <a:r>
                <a:rPr sz="1200" spc="-4" dirty="0" smtClean="0">
                  <a:latin typeface="Times New Roman"/>
                  <a:cs typeface="Times New Roman"/>
                </a:rPr>
                <a:t>e</a:t>
              </a:r>
              <a:r>
                <a:rPr sz="1200" spc="0" dirty="0" smtClean="0">
                  <a:latin typeface="Times New Roman"/>
                  <a:cs typeface="Times New Roman"/>
                </a:rPr>
                <a:t>mas </a:t>
              </a:r>
              <a:r>
                <a:rPr sz="1200" spc="94" dirty="0" smtClean="0">
                  <a:latin typeface="Times New Roman"/>
                  <a:cs typeface="Times New Roman"/>
                </a:rPr>
                <a:t> </a:t>
              </a:r>
              <a:r>
                <a:rPr sz="1200" spc="0" dirty="0" smtClean="0">
                  <a:latin typeface="Times New Roman"/>
                  <a:cs typeface="Times New Roman"/>
                </a:rPr>
                <a:t>y </a:t>
              </a:r>
              <a:r>
                <a:rPr sz="1200" spc="3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s </a:t>
              </a:r>
              <a:r>
                <a:rPr sz="1200" spc="69" dirty="0" smtClean="0">
                  <a:latin typeface="Times New Roman"/>
                  <a:cs typeface="Times New Roman"/>
                </a:rPr>
                <a:t> </a:t>
              </a:r>
              <a:r>
                <a:rPr sz="1200" spc="0" dirty="0" smtClean="0">
                  <a:latin typeface="Times New Roman"/>
                  <a:cs typeface="Times New Roman"/>
                </a:rPr>
                <a:t>que </a:t>
              </a:r>
              <a:r>
                <a:rPr sz="1200" spc="64"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 </a:t>
              </a:r>
              <a:r>
                <a:rPr sz="1200" spc="79" dirty="0" smtClean="0">
                  <a:latin typeface="Times New Roman"/>
                  <a:cs typeface="Times New Roman"/>
                </a:rPr>
                <a:t> </a:t>
              </a:r>
              <a:r>
                <a:rPr sz="1200" spc="0" dirty="0" smtClean="0">
                  <a:latin typeface="Times New Roman"/>
                  <a:cs typeface="Times New Roman"/>
                </a:rPr>
                <a:t>dis</a:t>
              </a:r>
              <a:r>
                <a:rPr sz="1200" spc="4" dirty="0" smtClean="0">
                  <a:latin typeface="Times New Roman"/>
                  <a:cs typeface="Times New Roman"/>
                </a:rPr>
                <a:t>m</a:t>
              </a:r>
              <a:r>
                <a:rPr sz="1200" spc="0" dirty="0" smtClean="0">
                  <a:latin typeface="Times New Roman"/>
                  <a:cs typeface="Times New Roman"/>
                </a:rPr>
                <a:t>inución </a:t>
              </a:r>
              <a:r>
                <a:rPr sz="1200" spc="6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p:txBody>
        </p:sp>
        <p:sp>
          <p:nvSpPr>
            <p:cNvPr id="17" name="object 7"/>
            <p:cNvSpPr txBox="1"/>
            <p:nvPr/>
          </p:nvSpPr>
          <p:spPr>
            <a:xfrm>
              <a:off x="1068120" y="6342556"/>
              <a:ext cx="565657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ios</a:t>
              </a:r>
              <a:r>
                <a:rPr sz="1200" spc="100" dirty="0" smtClean="0">
                  <a:latin typeface="Times New Roman"/>
                  <a:cs typeface="Times New Roman"/>
                </a:rPr>
                <a:t> </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onóm</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os</a:t>
              </a:r>
              <a:r>
                <a:rPr sz="1200" spc="119" dirty="0" smtClean="0">
                  <a:latin typeface="Times New Roman"/>
                  <a:cs typeface="Times New Roman"/>
                </a:rPr>
                <a:t> </a:t>
              </a:r>
              <a:r>
                <a:rPr sz="1200" spc="0" dirty="0" smtClean="0">
                  <a:latin typeface="Times New Roman"/>
                  <a:cs typeface="Times New Roman"/>
                </a:rPr>
                <a:t>y</a:t>
              </a:r>
              <a:r>
                <a:rPr sz="1200" spc="84" dirty="0" smtClean="0">
                  <a:latin typeface="Times New Roman"/>
                  <a:cs typeface="Times New Roman"/>
                </a:rPr>
                <a:t> </a:t>
              </a:r>
              <a:r>
                <a:rPr sz="1200" spc="0" dirty="0" smtClean="0">
                  <a:latin typeface="Times New Roman"/>
                  <a:cs typeface="Times New Roman"/>
                </a:rPr>
                <a:t>humanos</a:t>
              </a:r>
              <a:r>
                <a:rPr sz="1200" spc="9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84" dirty="0" smtClean="0">
                  <a:latin typeface="Times New Roman"/>
                  <a:cs typeface="Times New Roman"/>
                </a:rPr>
                <a:t> </a:t>
              </a:r>
              <a:r>
                <a:rPr sz="1200" spc="0" dirty="0" smtClean="0">
                  <a:latin typeface="Times New Roman"/>
                  <a:cs typeface="Times New Roman"/>
                </a:rPr>
                <a:t>la</a:t>
              </a:r>
              <a:r>
                <a:rPr sz="1200" spc="89" dirty="0" smtClean="0">
                  <a:latin typeface="Times New Roman"/>
                  <a:cs typeface="Times New Roman"/>
                </a:rPr>
                <a:t> </a:t>
              </a:r>
              <a:r>
                <a:rPr sz="1200" spc="0" dirty="0" smtClean="0">
                  <a:latin typeface="Times New Roman"/>
                  <a:cs typeface="Times New Roman"/>
                </a:rPr>
                <a:t>ins</a:t>
              </a:r>
              <a:r>
                <a:rPr sz="1200" spc="4" dirty="0" smtClean="0">
                  <a:latin typeface="Times New Roman"/>
                  <a:cs typeface="Times New Roman"/>
                </a:rPr>
                <a:t>t</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r>
                <a:rPr sz="1200" spc="100" dirty="0" smtClean="0">
                  <a:latin typeface="Times New Roman"/>
                  <a:cs typeface="Times New Roman"/>
                </a:rPr>
                <a:t> </a:t>
              </a:r>
              <a:r>
                <a:rPr sz="1200" spc="0" dirty="0" smtClean="0">
                  <a:latin typeface="Times New Roman"/>
                  <a:cs typeface="Times New Roman"/>
                </a:rPr>
                <a:t>a</a:t>
              </a:r>
              <a:r>
                <a:rPr sz="1200" spc="8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94"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0" dirty="0" smtClean="0">
                  <a:latin typeface="Times New Roman"/>
                  <a:cs typeface="Times New Roman"/>
                </a:rPr>
                <a:t>la</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u</a:t>
              </a:r>
              <a:r>
                <a:rPr sz="1200" spc="-4" dirty="0" smtClean="0">
                  <a:latin typeface="Times New Roman"/>
                  <a:cs typeface="Times New Roman"/>
                </a:rPr>
                <a:t>ac</a:t>
              </a:r>
              <a:r>
                <a:rPr sz="1200" spc="0" dirty="0" smtClean="0">
                  <a:latin typeface="Times New Roman"/>
                  <a:cs typeface="Times New Roman"/>
                </a:rPr>
                <a:t>ión</a:t>
              </a:r>
              <a:r>
                <a:rPr sz="1200" spc="94" dirty="0" smtClean="0">
                  <a:latin typeface="Times New Roman"/>
                  <a:cs typeface="Times New Roman"/>
                </a:rPr>
                <a:t> </a:t>
              </a:r>
              <a:r>
                <a:rPr sz="1200" spc="0" dirty="0" smtClean="0">
                  <a:latin typeface="Times New Roman"/>
                  <a:cs typeface="Times New Roman"/>
                </a:rPr>
                <a:t>de</a:t>
              </a:r>
              <a:r>
                <a:rPr sz="1200" spc="8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endParaRPr sz="1200">
                <a:latin typeface="Times New Roman"/>
                <a:cs typeface="Times New Roman"/>
              </a:endParaRPr>
            </a:p>
          </p:txBody>
        </p:sp>
        <p:sp>
          <p:nvSpPr>
            <p:cNvPr id="18" name="object 6"/>
            <p:cNvSpPr txBox="1"/>
            <p:nvPr/>
          </p:nvSpPr>
          <p:spPr>
            <a:xfrm>
              <a:off x="1068120" y="6693457"/>
              <a:ext cx="566348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rno </a:t>
              </a:r>
              <a:r>
                <a:rPr sz="1200" spc="150" dirty="0" smtClean="0">
                  <a:latin typeface="Times New Roman"/>
                  <a:cs typeface="Times New Roman"/>
                </a:rPr>
                <a:t> </a:t>
              </a:r>
              <a:r>
                <a:rPr sz="1200" spc="0" dirty="0" smtClean="0">
                  <a:latin typeface="Times New Roman"/>
                  <a:cs typeface="Times New Roman"/>
                </a:rPr>
                <a:t>y </a:t>
              </a:r>
              <a:r>
                <a:rPr sz="1200" spc="119"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ru</a:t>
              </a:r>
              <a:r>
                <a:rPr sz="1200" spc="-9" dirty="0" smtClean="0">
                  <a:latin typeface="Times New Roman"/>
                  <a:cs typeface="Times New Roman"/>
                </a:rPr>
                <a:t>e</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s </a:t>
              </a:r>
              <a:r>
                <a:rPr sz="1200" spc="14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5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 </a:t>
              </a:r>
              <a:r>
                <a:rPr sz="1200" spc="14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ndo </a:t>
              </a:r>
              <a:r>
                <a:rPr sz="1200" spc="155"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9" dirty="0" smtClean="0">
                  <a:latin typeface="Times New Roman"/>
                  <a:cs typeface="Times New Roman"/>
                </a:rPr>
                <a:t>g</a:t>
              </a:r>
              <a:r>
                <a:rPr sz="1200" spc="0" dirty="0" smtClean="0">
                  <a:latin typeface="Times New Roman"/>
                  <a:cs typeface="Times New Roman"/>
                </a:rPr>
                <a:t>os </a:t>
              </a:r>
              <a:r>
                <a:rPr sz="1200" spc="170" dirty="0" smtClean="0">
                  <a:latin typeface="Times New Roman"/>
                  <a:cs typeface="Times New Roman"/>
                </a:rPr>
                <a:t> </a:t>
              </a:r>
              <a:r>
                <a:rPr sz="1200" spc="0" dirty="0" smtClean="0">
                  <a:latin typeface="Times New Roman"/>
                  <a:cs typeface="Times New Roman"/>
                </a:rPr>
                <a:t>y </a:t>
              </a:r>
              <a:r>
                <a:rPr sz="1200" spc="1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ndo </a:t>
              </a:r>
              <a:r>
                <a:rPr sz="1200" spc="1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25" dirty="0" smtClean="0">
                  <a:latin typeface="Times New Roman"/>
                  <a:cs typeface="Times New Roman"/>
                </a:rPr>
                <a:t>e</a:t>
              </a:r>
              <a:r>
                <a:rPr sz="1200" spc="0" dirty="0" smtClean="0">
                  <a:latin typeface="Times New Roman"/>
                  <a:cs typeface="Times New Roman"/>
                </a:rPr>
                <a:t>s </a:t>
              </a:r>
              <a:r>
                <a:rPr sz="1200" spc="170"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9" name="object 5"/>
            <p:cNvSpPr txBox="1"/>
            <p:nvPr/>
          </p:nvSpPr>
          <p:spPr>
            <a:xfrm>
              <a:off x="1068120" y="7043977"/>
              <a:ext cx="114244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ome</a:t>
              </a:r>
              <a:r>
                <a:rPr sz="1200" spc="-4" dirty="0" smtClean="0">
                  <a:latin typeface="Times New Roman"/>
                  <a:cs typeface="Times New Roman"/>
                </a:rPr>
                <a:t>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iones.</a:t>
              </a:r>
              <a:endParaRPr sz="1200">
                <a:latin typeface="Times New Roman"/>
                <a:cs typeface="Times New Roman"/>
              </a:endParaRPr>
            </a:p>
          </p:txBody>
        </p:sp>
        <p:sp>
          <p:nvSpPr>
            <p:cNvPr id="20" name="object 4"/>
            <p:cNvSpPr txBox="1"/>
            <p:nvPr/>
          </p:nvSpPr>
          <p:spPr>
            <a:xfrm>
              <a:off x="1068120" y="7575853"/>
              <a:ext cx="1634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Al</a:t>
              </a:r>
              <a:r>
                <a:rPr sz="1200" b="1" spc="-4" dirty="0" smtClean="0">
                  <a:latin typeface="Times New Roman"/>
                  <a:cs typeface="Times New Roman"/>
                </a:rPr>
                <a:t>c</a:t>
              </a:r>
              <a:r>
                <a:rPr sz="1200" b="1" spc="0" dirty="0" smtClean="0">
                  <a:latin typeface="Times New Roman"/>
                  <a:cs typeface="Times New Roman"/>
                </a:rPr>
                <a:t>a</a:t>
              </a:r>
              <a:r>
                <a:rPr sz="1200" b="1" spc="4" dirty="0" smtClean="0">
                  <a:latin typeface="Times New Roman"/>
                  <a:cs typeface="Times New Roman"/>
                </a:rPr>
                <a:t>n</a:t>
              </a:r>
              <a:r>
                <a:rPr sz="1200" b="1" spc="-4" dirty="0" smtClean="0">
                  <a:latin typeface="Times New Roman"/>
                  <a:cs typeface="Times New Roman"/>
                </a:rPr>
                <a:t>c</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A</a:t>
              </a:r>
              <a:r>
                <a:rPr sz="1200" b="1" spc="4" dirty="0" smtClean="0">
                  <a:latin typeface="Times New Roman"/>
                  <a:cs typeface="Times New Roman"/>
                </a:rPr>
                <a:t>ud</a:t>
              </a:r>
              <a:r>
                <a:rPr sz="1200" b="1" spc="0" dirty="0" smtClean="0">
                  <a:latin typeface="Times New Roman"/>
                  <a:cs typeface="Times New Roman"/>
                </a:rPr>
                <a:t>ito</a:t>
              </a:r>
              <a:r>
                <a:rPr sz="1200" b="1" spc="-4" dirty="0" smtClean="0">
                  <a:latin typeface="Times New Roman"/>
                  <a:cs typeface="Times New Roman"/>
                </a:rPr>
                <a:t>r</a:t>
              </a:r>
              <a:r>
                <a:rPr sz="1200" b="1" spc="0" dirty="0" smtClean="0">
                  <a:latin typeface="Times New Roman"/>
                  <a:cs typeface="Times New Roman"/>
                </a:rPr>
                <a:t>ía:</a:t>
              </a:r>
              <a:endParaRPr sz="1200">
                <a:latin typeface="Times New Roman"/>
                <a:cs typeface="Times New Roman"/>
              </a:endParaRPr>
            </a:p>
          </p:txBody>
        </p:sp>
        <p:sp>
          <p:nvSpPr>
            <p:cNvPr id="21" name="object 3"/>
            <p:cNvSpPr txBox="1"/>
            <p:nvPr/>
          </p:nvSpPr>
          <p:spPr>
            <a:xfrm>
              <a:off x="1260094" y="8100109"/>
              <a:ext cx="5464479"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6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64" dirty="0" smtClean="0">
                  <a:latin typeface="Times New Roman"/>
                  <a:cs typeface="Times New Roman"/>
                </a:rPr>
                <a:t> </a:t>
              </a:r>
              <a:r>
                <a:rPr sz="1200" spc="0" dirty="0" smtClean="0">
                  <a:latin typeface="Times New Roman"/>
                  <a:cs typeface="Times New Roman"/>
                </a:rPr>
                <a:t>de</a:t>
              </a:r>
              <a:r>
                <a:rPr sz="1200" spc="75"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a:t>
              </a:r>
              <a:r>
                <a:rPr sz="1200" spc="4" dirty="0" smtClean="0">
                  <a:latin typeface="Times New Roman"/>
                  <a:cs typeface="Times New Roman"/>
                </a:rPr>
                <a:t>r</a:t>
              </a:r>
              <a:r>
                <a:rPr sz="1200" spc="0" dirty="0" smtClean="0">
                  <a:latin typeface="Times New Roman"/>
                  <a:cs typeface="Times New Roman"/>
                </a:rPr>
                <a:t>á</a:t>
              </a:r>
              <a:r>
                <a:rPr sz="1200" spc="54" dirty="0" smtClean="0">
                  <a:latin typeface="Times New Roman"/>
                  <a:cs typeface="Times New Roman"/>
                </a:rPr>
                <a:t> </a:t>
              </a:r>
              <a:r>
                <a:rPr sz="1200" spc="0" dirty="0" smtClean="0">
                  <a:latin typeface="Times New Roman"/>
                  <a:cs typeface="Times New Roman"/>
                </a:rPr>
                <a:t>dir</a:t>
              </a:r>
              <a:r>
                <a:rPr sz="1200" spc="4" dirty="0" smtClean="0">
                  <a:latin typeface="Times New Roman"/>
                  <a:cs typeface="Times New Roman"/>
                </a:rPr>
                <a:t>e</a:t>
              </a:r>
              <a:r>
                <a:rPr sz="1200" spc="-4" dirty="0" smtClean="0">
                  <a:latin typeface="Times New Roman"/>
                  <a:cs typeface="Times New Roman"/>
                </a:rPr>
                <a:t>cc</a:t>
              </a:r>
              <a:r>
                <a:rPr sz="1200" spc="0" dirty="0" smtClean="0">
                  <a:latin typeface="Times New Roman"/>
                  <a:cs typeface="Times New Roman"/>
                </a:rPr>
                <a:t>iona</a:t>
              </a:r>
              <a:r>
                <a:rPr sz="1200" spc="9" dirty="0" smtClean="0">
                  <a:latin typeface="Times New Roman"/>
                  <a:cs typeface="Times New Roman"/>
                </a:rPr>
                <a:t>d</a:t>
              </a:r>
              <a:r>
                <a:rPr sz="1200" spc="0" dirty="0" smtClean="0">
                  <a:latin typeface="Times New Roman"/>
                  <a:cs typeface="Times New Roman"/>
                </a:rPr>
                <a:t>a</a:t>
              </a:r>
              <a:r>
                <a:rPr sz="1200" spc="64" dirty="0" smtClean="0">
                  <a:latin typeface="Times New Roman"/>
                  <a:cs typeface="Times New Roman"/>
                </a:rPr>
                <a:t> </a:t>
              </a:r>
              <a:r>
                <a:rPr sz="1200" spc="0" dirty="0" smtClean="0">
                  <a:latin typeface="Times New Roman"/>
                  <a:cs typeface="Times New Roman"/>
                </a:rPr>
                <a:t>a</a:t>
              </a:r>
              <a:r>
                <a:rPr sz="1200" spc="5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5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lua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a:t>
              </a:r>
              <a:r>
                <a:rPr sz="1200" spc="84"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0"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st</a:t>
              </a:r>
              <a:r>
                <a:rPr sz="1200" spc="4" dirty="0" smtClean="0">
                  <a:latin typeface="Times New Roman"/>
                  <a:cs typeface="Times New Roman"/>
                </a:rPr>
                <a:t>i</a:t>
              </a:r>
              <a:r>
                <a:rPr sz="1200" spc="0" dirty="0" smtClean="0">
                  <a:latin typeface="Times New Roman"/>
                  <a:cs typeface="Times New Roman"/>
                </a:rPr>
                <a:t>ón</a:t>
              </a:r>
              <a:r>
                <a:rPr sz="1200" spc="5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los</a:t>
              </a:r>
              <a:endParaRPr sz="1200">
                <a:latin typeface="Times New Roman"/>
                <a:cs typeface="Times New Roman"/>
              </a:endParaRPr>
            </a:p>
          </p:txBody>
        </p:sp>
        <p:sp>
          <p:nvSpPr>
            <p:cNvPr id="22" name="object 2"/>
            <p:cNvSpPr txBox="1"/>
            <p:nvPr/>
          </p:nvSpPr>
          <p:spPr>
            <a:xfrm>
              <a:off x="1068120" y="8450883"/>
              <a:ext cx="565688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ntos </a:t>
              </a:r>
              <a:r>
                <a:rPr sz="1200" spc="75" dirty="0" smtClean="0">
                  <a:latin typeface="Times New Roman"/>
                  <a:cs typeface="Times New Roman"/>
                </a:rPr>
                <a:t> </a:t>
              </a:r>
              <a:r>
                <a:rPr sz="1200" spc="0" dirty="0" smtClean="0">
                  <a:latin typeface="Times New Roman"/>
                  <a:cs typeface="Times New Roman"/>
                </a:rPr>
                <a:t>de </a:t>
              </a:r>
              <a:r>
                <a:rPr sz="1200" spc="6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ud</a:t>
              </a:r>
              <a:r>
                <a:rPr sz="1200" spc="-4" dirty="0" smtClean="0">
                  <a:latin typeface="Times New Roman"/>
                  <a:cs typeface="Times New Roman"/>
                </a:rPr>
                <a:t>ac</a:t>
              </a:r>
              <a:r>
                <a:rPr sz="1200" spc="0" dirty="0" smtClean="0">
                  <a:latin typeface="Times New Roman"/>
                  <a:cs typeface="Times New Roman"/>
                </a:rPr>
                <a:t>ión </a:t>
              </a:r>
              <a:r>
                <a:rPr sz="1200" spc="94" dirty="0" smtClean="0">
                  <a:latin typeface="Times New Roman"/>
                  <a:cs typeface="Times New Roman"/>
                </a:rPr>
                <a:t> </a:t>
              </a:r>
              <a:r>
                <a:rPr sz="1200" spc="0" dirty="0" smtClean="0">
                  <a:latin typeface="Times New Roman"/>
                  <a:cs typeface="Times New Roman"/>
                </a:rPr>
                <a:t>y </a:t>
              </a:r>
              <a:r>
                <a:rPr sz="1200" spc="59" dirty="0" smtClean="0">
                  <a:latin typeface="Times New Roman"/>
                  <a:cs typeface="Times New Roman"/>
                </a:rPr>
                <a:t> </a:t>
              </a: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a:t>
              </a:r>
              <a:r>
                <a:rPr sz="1200" spc="84"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84" dirty="0" smtClean="0">
                  <a:latin typeface="Times New Roman"/>
                  <a:cs typeface="Times New Roman"/>
                </a:rPr>
                <a:t> </a:t>
              </a:r>
              <a:r>
                <a:rPr sz="1200" spc="0" dirty="0" smtClean="0">
                  <a:latin typeface="Times New Roman"/>
                  <a:cs typeface="Times New Roman"/>
                </a:rPr>
                <a:t>y </a:t>
              </a:r>
              <a:r>
                <a:rPr sz="1200" spc="44"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a:t>
              </a:r>
              <a:r>
                <a:rPr sz="1200" spc="9" dirty="0" smtClean="0">
                  <a:latin typeface="Times New Roman"/>
                  <a:cs typeface="Times New Roman"/>
                </a:rPr>
                <a:t>s</a:t>
              </a:r>
              <a:r>
                <a:rPr sz="1200" spc="0" dirty="0" smtClean="0">
                  <a:latin typeface="Times New Roman"/>
                  <a:cs typeface="Times New Roman"/>
                </a:rPr>
                <a:t>os </a:t>
              </a:r>
              <a:r>
                <a:rPr sz="1200" spc="69" dirty="0" smtClean="0">
                  <a:latin typeface="Times New Roman"/>
                  <a:cs typeface="Times New Roman"/>
                </a:rPr>
                <a:t> </a:t>
              </a:r>
              <a:r>
                <a:rPr sz="1200" spc="0" dirty="0" smtClean="0">
                  <a:latin typeface="Times New Roman"/>
                  <a:cs typeface="Times New Roman"/>
                </a:rPr>
                <a:t>Hum</a:t>
              </a:r>
              <a:r>
                <a:rPr sz="1200" spc="-4" dirty="0" smtClean="0">
                  <a:latin typeface="Times New Roman"/>
                  <a:cs typeface="Times New Roman"/>
                </a:rPr>
                <a:t>a</a:t>
              </a:r>
              <a:r>
                <a:rPr sz="1200" spc="0" dirty="0" smtClean="0">
                  <a:latin typeface="Times New Roman"/>
                  <a:cs typeface="Times New Roman"/>
                </a:rPr>
                <a:t>nos, </a:t>
              </a:r>
              <a:r>
                <a:rPr sz="1200" spc="69"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grpSp>
    </p:spTree>
    <p:extLst>
      <p:ext uri="{BB962C8B-B14F-4D97-AF65-F5344CB8AC3E}">
        <p14:creationId xmlns:p14="http://schemas.microsoft.com/office/powerpoint/2010/main" val="4088108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56070" y="866122"/>
            <a:ext cx="5966713" cy="8090359"/>
            <a:chOff x="1068120" y="901241"/>
            <a:chExt cx="5660593" cy="7554976"/>
          </a:xfrm>
        </p:grpSpPr>
        <p:sp>
          <p:nvSpPr>
            <p:cNvPr id="3" name="object 20"/>
            <p:cNvSpPr txBox="1"/>
            <p:nvPr/>
          </p:nvSpPr>
          <p:spPr>
            <a:xfrm>
              <a:off x="1068120" y="901241"/>
              <a:ext cx="565675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sma</a:t>
              </a:r>
              <a:r>
                <a:rPr sz="1200" spc="119" dirty="0" smtClean="0">
                  <a:latin typeface="Times New Roman"/>
                  <a:cs typeface="Times New Roman"/>
                </a:rPr>
                <a:t> </a:t>
              </a:r>
              <a:r>
                <a:rPr sz="1200" spc="0" dirty="0" smtClean="0">
                  <a:latin typeface="Times New Roman"/>
                  <a:cs typeface="Times New Roman"/>
                </a:rPr>
                <a:t>que</a:t>
              </a:r>
              <a:r>
                <a:rPr sz="1200" spc="114"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rá</a:t>
              </a:r>
              <a:r>
                <a:rPr sz="1200" spc="119" dirty="0" smtClean="0">
                  <a:latin typeface="Times New Roman"/>
                  <a:cs typeface="Times New Roman"/>
                </a:rPr>
                <a:t> </a:t>
              </a:r>
              <a:r>
                <a:rPr sz="1200" spc="0" dirty="0" smtClean="0">
                  <a:latin typeface="Times New Roman"/>
                  <a:cs typeface="Times New Roman"/>
                </a:rPr>
                <a:t>a</a:t>
              </a:r>
              <a:r>
                <a:rPr sz="1200" spc="12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bo</a:t>
              </a:r>
              <a:r>
                <a:rPr sz="1200" spc="119" dirty="0" smtClean="0">
                  <a:latin typeface="Times New Roman"/>
                  <a:cs typeface="Times New Roman"/>
                </a:rPr>
                <a:t> </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rtir</a:t>
              </a:r>
              <a:r>
                <a:rPr sz="1200" spc="1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0" dirty="0" smtClean="0">
                  <a:latin typeface="Times New Roman"/>
                  <a:cs typeface="Times New Roman"/>
                </a:rPr>
                <a:t>día</a:t>
              </a:r>
              <a:r>
                <a:rPr sz="1200" spc="150" dirty="0" smtClean="0">
                  <a:latin typeface="Times New Roman"/>
                  <a:cs typeface="Times New Roman"/>
                </a:rPr>
                <a:t> </a:t>
              </a:r>
              <a:r>
                <a:rPr sz="1200" spc="0" dirty="0" smtClean="0">
                  <a:latin typeface="Times New Roman"/>
                  <a:cs typeface="Times New Roman"/>
                </a:rPr>
                <a:t>16</a:t>
              </a:r>
              <a:r>
                <a:rPr sz="1200" spc="12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a:t>
              </a:r>
              <a:r>
                <a:rPr sz="1200" spc="9" dirty="0" smtClean="0">
                  <a:latin typeface="Times New Roman"/>
                  <a:cs typeface="Times New Roman"/>
                </a:rPr>
                <a:t>r</a:t>
              </a:r>
              <a:r>
                <a:rPr sz="1200" spc="0" dirty="0" smtClean="0">
                  <a:latin typeface="Times New Roman"/>
                  <a:cs typeface="Times New Roman"/>
                </a:rPr>
                <a:t>e</a:t>
              </a:r>
              <a:r>
                <a:rPr sz="1200" spc="11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0" dirty="0" smtClean="0">
                  <a:latin typeface="Times New Roman"/>
                  <a:cs typeface="Times New Roman"/>
                </a:rPr>
                <a:t>2013</a:t>
              </a:r>
              <a:r>
                <a:rPr sz="1200" spc="1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250" dirty="0" smtClean="0">
                  <a:latin typeface="Times New Roman"/>
                  <a:cs typeface="Times New Roman"/>
                </a:rPr>
                <a:t> </a:t>
              </a:r>
              <a:r>
                <a:rPr sz="1200" spc="0" dirty="0" smtClean="0">
                  <a:latin typeface="Times New Roman"/>
                  <a:cs typeface="Times New Roman"/>
                </a:rPr>
                <a:t>15</a:t>
              </a:r>
              <a:r>
                <a:rPr sz="1200" spc="11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a:t>
              </a:r>
              <a:r>
                <a:rPr sz="1200" spc="114" dirty="0" smtClean="0">
                  <a:latin typeface="Times New Roman"/>
                  <a:cs typeface="Times New Roman"/>
                </a:rPr>
                <a:t> </a:t>
              </a:r>
              <a:r>
                <a:rPr sz="1200" spc="0" dirty="0" smtClean="0">
                  <a:latin typeface="Times New Roman"/>
                  <a:cs typeface="Times New Roman"/>
                </a:rPr>
                <a:t>de</a:t>
              </a:r>
              <a:endParaRPr sz="1200" dirty="0">
                <a:latin typeface="Times New Roman"/>
                <a:cs typeface="Times New Roman"/>
              </a:endParaRPr>
            </a:p>
          </p:txBody>
        </p:sp>
        <p:sp>
          <p:nvSpPr>
            <p:cNvPr id="4" name="object 19"/>
            <p:cNvSpPr txBox="1"/>
            <p:nvPr/>
          </p:nvSpPr>
          <p:spPr>
            <a:xfrm>
              <a:off x="1068120" y="1251761"/>
              <a:ext cx="217998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2014, por</a:t>
              </a:r>
              <a:r>
                <a:rPr sz="1200" spc="-4" dirty="0" smtClean="0">
                  <a:latin typeface="Times New Roman"/>
                  <a:cs typeface="Times New Roman"/>
                </a:rPr>
                <a:t> </a:t>
              </a:r>
              <a:r>
                <a:rPr sz="1200" spc="0" dirty="0" smtClean="0">
                  <a:latin typeface="Times New Roman"/>
                  <a:cs typeface="Times New Roman"/>
                </a:rPr>
                <a:t>un p</a:t>
              </a:r>
              <a:r>
                <a:rPr sz="1200" spc="-4" dirty="0" smtClean="0">
                  <a:latin typeface="Times New Roman"/>
                  <a:cs typeface="Times New Roman"/>
                </a:rPr>
                <a:t>e</a:t>
              </a:r>
              <a:r>
                <a:rPr sz="1200" spc="0" dirty="0" smtClean="0">
                  <a:latin typeface="Times New Roman"/>
                  <a:cs typeface="Times New Roman"/>
                </a:rPr>
                <a:t>ríodo de</a:t>
              </a:r>
              <a:r>
                <a:rPr sz="1200" spc="4" dirty="0" smtClean="0">
                  <a:latin typeface="Times New Roman"/>
                  <a:cs typeface="Times New Roman"/>
                </a:rPr>
                <a:t> </a:t>
              </a:r>
              <a:r>
                <a:rPr sz="1200" spc="0" dirty="0" smtClean="0">
                  <a:latin typeface="Times New Roman"/>
                  <a:cs typeface="Times New Roman"/>
                </a:rPr>
                <a:t>160 ho</a:t>
              </a:r>
              <a:r>
                <a:rPr sz="1200" spc="-4" dirty="0" smtClean="0">
                  <a:latin typeface="Times New Roman"/>
                  <a:cs typeface="Times New Roman"/>
                </a:rPr>
                <a:t>ra</a:t>
              </a:r>
              <a:r>
                <a:rPr sz="1200" spc="0" dirty="0" smtClean="0">
                  <a:latin typeface="Times New Roman"/>
                  <a:cs typeface="Times New Roman"/>
                </a:rPr>
                <a:t>s.</a:t>
              </a:r>
              <a:endParaRPr sz="1200">
                <a:latin typeface="Times New Roman"/>
                <a:cs typeface="Times New Roman"/>
              </a:endParaRPr>
            </a:p>
          </p:txBody>
        </p:sp>
        <p:sp>
          <p:nvSpPr>
            <p:cNvPr id="5" name="object 18"/>
            <p:cNvSpPr txBox="1"/>
            <p:nvPr/>
          </p:nvSpPr>
          <p:spPr>
            <a:xfrm>
              <a:off x="1258570" y="1780589"/>
              <a:ext cx="546839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a:t>
              </a:r>
              <a:r>
                <a:rPr sz="1200" spc="6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a:t>
              </a:r>
              <a:r>
                <a:rPr sz="1200" spc="64" dirty="0" smtClean="0">
                  <a:latin typeface="Times New Roman"/>
                  <a:cs typeface="Times New Roman"/>
                </a:rPr>
                <a:t> </a:t>
              </a:r>
              <a:r>
                <a:rPr sz="1200" spc="0" dirty="0" smtClean="0">
                  <a:latin typeface="Times New Roman"/>
                  <a:cs typeface="Times New Roman"/>
                </a:rPr>
                <a:t>se</a:t>
              </a:r>
              <a:r>
                <a:rPr sz="1200" spc="7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14" dirty="0" smtClean="0">
                  <a:latin typeface="Times New Roman"/>
                  <a:cs typeface="Times New Roman"/>
                </a:rPr>
                <a:t>i</a:t>
              </a:r>
              <a:r>
                <a:rPr sz="1200" spc="4"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rá</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ríodo</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ompr</a:t>
              </a:r>
              <a:r>
                <a:rPr sz="1200" spc="-4" dirty="0" smtClean="0">
                  <a:latin typeface="Times New Roman"/>
                  <a:cs typeface="Times New Roman"/>
                </a:rPr>
                <a:t>e</a:t>
              </a:r>
              <a:r>
                <a:rPr sz="1200" spc="9" dirty="0" smtClean="0">
                  <a:latin typeface="Times New Roman"/>
                  <a:cs typeface="Times New Roman"/>
                </a:rPr>
                <a:t>n</a:t>
              </a:r>
              <a:r>
                <a:rPr sz="1200" spc="0" dirty="0" smtClean="0">
                  <a:latin typeface="Times New Roman"/>
                  <a:cs typeface="Times New Roman"/>
                </a:rPr>
                <a:t>dido</a:t>
              </a:r>
              <a:r>
                <a:rPr sz="1200" spc="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ntre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1</a:t>
              </a:r>
              <a:r>
                <a:rPr sz="1200" spc="6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6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ro</a:t>
              </a:r>
              <a:r>
                <a:rPr sz="1200" spc="7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29" dirty="0" smtClean="0">
                  <a:latin typeface="Times New Roman"/>
                  <a:cs typeface="Times New Roman"/>
                </a:rPr>
                <a:t>2</a:t>
              </a:r>
              <a:r>
                <a:rPr sz="1200" spc="0" dirty="0" smtClean="0">
                  <a:latin typeface="Times New Roman"/>
                  <a:cs typeface="Times New Roman"/>
                </a:rPr>
                <a:t>012</a:t>
              </a:r>
              <a:r>
                <a:rPr sz="1200" spc="6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31</a:t>
              </a:r>
              <a:r>
                <a:rPr sz="1200" spc="69" dirty="0" smtClean="0">
                  <a:latin typeface="Times New Roman"/>
                  <a:cs typeface="Times New Roman"/>
                </a:rPr>
                <a:t> </a:t>
              </a:r>
              <a:r>
                <a:rPr sz="1200" spc="0" dirty="0" smtClean="0">
                  <a:latin typeface="Times New Roman"/>
                  <a:cs typeface="Times New Roman"/>
                </a:rPr>
                <a:t>de</a:t>
              </a:r>
              <a:endParaRPr sz="1200">
                <a:latin typeface="Times New Roman"/>
                <a:cs typeface="Times New Roman"/>
              </a:endParaRPr>
            </a:p>
          </p:txBody>
        </p:sp>
        <p:sp>
          <p:nvSpPr>
            <p:cNvPr id="6" name="object 17"/>
            <p:cNvSpPr txBox="1"/>
            <p:nvPr/>
          </p:nvSpPr>
          <p:spPr>
            <a:xfrm>
              <a:off x="1068120" y="2131109"/>
              <a:ext cx="121869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mbre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2012.</a:t>
              </a:r>
              <a:endParaRPr sz="1200">
                <a:latin typeface="Times New Roman"/>
                <a:cs typeface="Times New Roman"/>
              </a:endParaRPr>
            </a:p>
          </p:txBody>
        </p:sp>
        <p:sp>
          <p:nvSpPr>
            <p:cNvPr id="7" name="object 16"/>
            <p:cNvSpPr txBox="1"/>
            <p:nvPr/>
          </p:nvSpPr>
          <p:spPr>
            <a:xfrm>
              <a:off x="1068120" y="2663366"/>
              <a:ext cx="1754403"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Na</a:t>
              </a:r>
              <a:r>
                <a:rPr sz="1200" b="1" spc="-4" dirty="0" smtClean="0">
                  <a:latin typeface="Times New Roman"/>
                  <a:cs typeface="Times New Roman"/>
                </a:rPr>
                <a:t>t</a:t>
              </a:r>
              <a:r>
                <a:rPr sz="1200" b="1" spc="4" dirty="0" smtClean="0">
                  <a:latin typeface="Times New Roman"/>
                  <a:cs typeface="Times New Roman"/>
                </a:rPr>
                <a:t>u</a:t>
              </a:r>
              <a:r>
                <a:rPr sz="1200" b="1" spc="-4" dirty="0" smtClean="0">
                  <a:latin typeface="Times New Roman"/>
                  <a:cs typeface="Times New Roman"/>
                </a:rPr>
                <a:t>r</a:t>
              </a:r>
              <a:r>
                <a:rPr sz="1200" b="1" spc="0" dirty="0" smtClean="0">
                  <a:latin typeface="Times New Roman"/>
                  <a:cs typeface="Times New Roman"/>
                </a:rPr>
                <a:t>ale</a:t>
              </a:r>
              <a:r>
                <a:rPr sz="1200" b="1" spc="-4" dirty="0" smtClean="0">
                  <a:latin typeface="Times New Roman"/>
                  <a:cs typeface="Times New Roman"/>
                </a:rPr>
                <a:t>z</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a:t>
              </a:r>
              <a:r>
                <a:rPr sz="1200" b="1" spc="9" dirty="0" smtClean="0">
                  <a:latin typeface="Times New Roman"/>
                  <a:cs typeface="Times New Roman"/>
                </a:rPr>
                <a:t>e</a:t>
              </a:r>
              <a:r>
                <a:rPr sz="1200" b="1" spc="-14" dirty="0" smtClean="0">
                  <a:latin typeface="Times New Roman"/>
                  <a:cs typeface="Times New Roman"/>
                </a:rPr>
                <a:t>m</a:t>
              </a:r>
              <a:r>
                <a:rPr sz="1200" b="1" spc="14" dirty="0" smtClean="0">
                  <a:latin typeface="Times New Roman"/>
                  <a:cs typeface="Times New Roman"/>
                </a:rPr>
                <a:t>p</a:t>
              </a:r>
              <a:r>
                <a:rPr sz="1200" b="1" spc="-4"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s</a:t>
              </a:r>
              <a:r>
                <a:rPr sz="1200" b="1" spc="9" dirty="0" smtClean="0">
                  <a:latin typeface="Times New Roman"/>
                  <a:cs typeface="Times New Roman"/>
                </a:rPr>
                <a:t>a</a:t>
              </a:r>
              <a:r>
                <a:rPr sz="1200" b="1" spc="0" dirty="0" smtClean="0">
                  <a:latin typeface="Times New Roman"/>
                  <a:cs typeface="Times New Roman"/>
                </a:rPr>
                <a:t>:</a:t>
              </a:r>
              <a:endParaRPr sz="1200">
                <a:latin typeface="Times New Roman"/>
                <a:cs typeface="Times New Roman"/>
              </a:endParaRPr>
            </a:p>
          </p:txBody>
        </p:sp>
        <p:sp>
          <p:nvSpPr>
            <p:cNvPr id="8" name="object 15"/>
            <p:cNvSpPr txBox="1"/>
            <p:nvPr/>
          </p:nvSpPr>
          <p:spPr>
            <a:xfrm>
              <a:off x="1260094" y="3187622"/>
              <a:ext cx="5465241"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 </a:t>
              </a:r>
              <a:r>
                <a:rPr sz="1200" spc="185"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 </a:t>
              </a:r>
              <a:r>
                <a:rPr sz="1200" spc="18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185"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ialidad</a:t>
              </a:r>
              <a:r>
                <a:rPr sz="1200" spc="-4" dirty="0" smtClean="0">
                  <a:latin typeface="Times New Roman"/>
                  <a:cs typeface="Times New Roman"/>
                </a:rPr>
                <a:t>e</a:t>
              </a:r>
              <a:r>
                <a:rPr sz="1200" spc="0" dirty="0" smtClean="0">
                  <a:latin typeface="Times New Roman"/>
                  <a:cs typeface="Times New Roman"/>
                </a:rPr>
                <a:t>s </a:t>
              </a:r>
              <a:r>
                <a:rPr sz="1200" spc="190"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 </a:t>
              </a:r>
              <a:r>
                <a:rPr sz="1200" spc="185" dirty="0" smtClean="0">
                  <a:latin typeface="Times New Roman"/>
                  <a:cs typeface="Times New Roman"/>
                </a:rPr>
                <a:t> </a:t>
              </a:r>
              <a:r>
                <a:rPr sz="1200" spc="9" dirty="0" smtClean="0">
                  <a:latin typeface="Times New Roman"/>
                  <a:cs typeface="Times New Roman"/>
                </a:rPr>
                <a:t>e</a:t>
              </a:r>
              <a:r>
                <a:rPr sz="1200" spc="0" dirty="0" smtClean="0">
                  <a:latin typeface="Times New Roman"/>
                  <a:cs typeface="Times New Roman"/>
                </a:rPr>
                <a:t>s </a:t>
              </a:r>
              <a:r>
                <a:rPr sz="1200" spc="190" dirty="0" smtClean="0">
                  <a:latin typeface="Times New Roman"/>
                  <a:cs typeface="Times New Roman"/>
                </a:rPr>
                <a:t> </a:t>
              </a:r>
              <a:r>
                <a:rPr sz="1200" spc="0" dirty="0" smtClean="0">
                  <a:latin typeface="Times New Roman"/>
                  <a:cs typeface="Times New Roman"/>
                </a:rPr>
                <a:t>una </a:t>
              </a:r>
              <a:r>
                <a:rPr sz="1200" spc="1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ompañía </a:t>
              </a:r>
              <a:r>
                <a:rPr sz="1200" spc="185"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tad</a:t>
              </a:r>
              <a:r>
                <a:rPr sz="1200" spc="-4" dirty="0" smtClean="0">
                  <a:latin typeface="Times New Roman"/>
                  <a:cs typeface="Times New Roman"/>
                </a:rPr>
                <a:t>a</a:t>
              </a:r>
              <a:r>
                <a:rPr sz="1200" spc="0" dirty="0" smtClean="0">
                  <a:latin typeface="Times New Roman"/>
                  <a:cs typeface="Times New Roman"/>
                </a:rPr>
                <a:t>, </a:t>
              </a:r>
              <a:r>
                <a:rPr sz="1200" spc="190" dirty="0" smtClean="0">
                  <a:latin typeface="Times New Roman"/>
                  <a:cs typeface="Times New Roman"/>
                </a:rPr>
                <a:t> </a:t>
              </a:r>
              <a:r>
                <a:rPr sz="1200" spc="0" dirty="0" smtClean="0">
                  <a:latin typeface="Times New Roman"/>
                  <a:cs typeface="Times New Roman"/>
                </a:rPr>
                <a:t>obl</a:t>
              </a:r>
              <a:r>
                <a:rPr sz="1200" spc="4" dirty="0" smtClean="0">
                  <a:latin typeface="Times New Roman"/>
                  <a:cs typeface="Times New Roman"/>
                </a:rPr>
                <a:t>i</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da </a:t>
              </a:r>
              <a:r>
                <a:rPr sz="1200" spc="200" dirty="0" smtClean="0">
                  <a:latin typeface="Times New Roman"/>
                  <a:cs typeface="Times New Roman"/>
                </a:rPr>
                <a:t> </a:t>
              </a:r>
              <a:r>
                <a:rPr sz="1200" spc="0" dirty="0" smtClean="0">
                  <a:latin typeface="Times New Roman"/>
                  <a:cs typeface="Times New Roman"/>
                </a:rPr>
                <a:t>a </a:t>
              </a:r>
              <a:r>
                <a:rPr sz="1200" spc="185"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r</a:t>
              </a:r>
              <a:endParaRPr sz="1200">
                <a:latin typeface="Times New Roman"/>
                <a:cs typeface="Times New Roman"/>
              </a:endParaRPr>
            </a:p>
          </p:txBody>
        </p:sp>
        <p:sp>
          <p:nvSpPr>
            <p:cNvPr id="9" name="object 14"/>
            <p:cNvSpPr txBox="1"/>
            <p:nvPr/>
          </p:nvSpPr>
          <p:spPr>
            <a:xfrm>
              <a:off x="1068120" y="3538142"/>
              <a:ext cx="5657494"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75" dirty="0" smtClean="0">
                  <a:latin typeface="Times New Roman"/>
                  <a:cs typeface="Times New Roman"/>
                </a:rPr>
                <a:t> </a:t>
              </a:r>
              <a:r>
                <a:rPr sz="1200" spc="0" dirty="0" smtClean="0">
                  <a:latin typeface="Times New Roman"/>
                  <a:cs typeface="Times New Roman"/>
                </a:rPr>
                <a:t>que</a:t>
              </a:r>
              <a:r>
                <a:rPr sz="1200" spc="27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onfo</a:t>
              </a:r>
              <a:r>
                <a:rPr sz="1200" spc="4" dirty="0" smtClean="0">
                  <a:latin typeface="Times New Roman"/>
                  <a:cs typeface="Times New Roman"/>
                </a:rPr>
                <a:t>r</a:t>
              </a:r>
              <a:r>
                <a:rPr sz="1200" spc="0" dirty="0" smtClean="0">
                  <a:latin typeface="Times New Roman"/>
                  <a:cs typeface="Times New Roman"/>
                </a:rPr>
                <a:t>ma</a:t>
              </a:r>
              <a:r>
                <a:rPr sz="1200" spc="270" dirty="0" smtClean="0">
                  <a:latin typeface="Times New Roman"/>
                  <a:cs typeface="Times New Roman"/>
                </a:rPr>
                <a:t> </a:t>
              </a:r>
              <a:r>
                <a:rPr sz="1200" spc="0" dirty="0" smtClean="0">
                  <a:latin typeface="Times New Roman"/>
                  <a:cs typeface="Times New Roman"/>
                </a:rPr>
                <a:t>una</a:t>
              </a:r>
              <a:r>
                <a:rPr sz="1200" spc="270" dirty="0" smtClean="0">
                  <a:latin typeface="Times New Roman"/>
                  <a:cs typeface="Times New Roman"/>
                </a:rPr>
                <a:t> </a:t>
              </a:r>
              <a:r>
                <a:rPr sz="1200" spc="0" dirty="0" smtClean="0">
                  <a:latin typeface="Times New Roman"/>
                  <a:cs typeface="Times New Roman"/>
                </a:rPr>
                <a:t>ins</a:t>
              </a:r>
              <a:r>
                <a:rPr sz="1200" spc="4" dirty="0" smtClean="0">
                  <a:latin typeface="Times New Roman"/>
                  <a:cs typeface="Times New Roman"/>
                </a:rPr>
                <a:t>t</a:t>
              </a:r>
              <a:r>
                <a:rPr sz="1200" spc="0" dirty="0" smtClean="0">
                  <a:latin typeface="Times New Roman"/>
                  <a:cs typeface="Times New Roman"/>
                </a:rPr>
                <a:t>i</a:t>
              </a:r>
              <a:r>
                <a:rPr sz="1200" spc="4" dirty="0" smtClean="0">
                  <a:latin typeface="Times New Roman"/>
                  <a:cs typeface="Times New Roman"/>
                </a:rPr>
                <a:t>t</a:t>
              </a:r>
              <a:r>
                <a:rPr sz="1200" spc="0"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ión</a:t>
              </a:r>
              <a:r>
                <a:rPr sz="1200" spc="265" dirty="0" smtClean="0">
                  <a:latin typeface="Times New Roman"/>
                  <a:cs typeface="Times New Roman"/>
                </a:rPr>
                <a:t> </a:t>
              </a:r>
              <a:r>
                <a:rPr sz="1200" spc="0" dirty="0" smtClean="0">
                  <a:latin typeface="Times New Roman"/>
                  <a:cs typeface="Times New Roman"/>
                </a:rPr>
                <a:t>de</a:t>
              </a:r>
              <a:r>
                <a:rPr sz="1200" spc="270"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275" dirty="0" smtClean="0">
                  <a:latin typeface="Times New Roman"/>
                  <a:cs typeface="Times New Roman"/>
                </a:rPr>
                <a:t> </a:t>
              </a:r>
              <a:r>
                <a:rPr sz="1200" spc="0" dirty="0" smtClean="0">
                  <a:latin typeface="Times New Roman"/>
                  <a:cs typeface="Times New Roman"/>
                </a:rPr>
                <a:t>priv</a:t>
              </a:r>
              <a:r>
                <a:rPr sz="1200" spc="-4" dirty="0" smtClean="0">
                  <a:latin typeface="Times New Roman"/>
                  <a:cs typeface="Times New Roman"/>
                </a:rPr>
                <a:t>a</a:t>
              </a:r>
              <a:r>
                <a:rPr sz="1200" spc="0" dirty="0" smtClean="0">
                  <a:latin typeface="Times New Roman"/>
                  <a:cs typeface="Times New Roman"/>
                </a:rPr>
                <a:t>da</a:t>
              </a:r>
              <a:r>
                <a:rPr sz="1200" spc="270" dirty="0" smtClean="0">
                  <a:latin typeface="Times New Roman"/>
                  <a:cs typeface="Times New Roman"/>
                </a:rPr>
                <a:t> </a:t>
              </a:r>
              <a:r>
                <a:rPr sz="1200" spc="-4" dirty="0" smtClean="0">
                  <a:latin typeface="Times New Roman"/>
                  <a:cs typeface="Times New Roman"/>
                </a:rPr>
                <a:t>c</a:t>
              </a:r>
              <a:r>
                <a:rPr sz="1200" spc="25" dirty="0" smtClean="0">
                  <a:latin typeface="Times New Roman"/>
                  <a:cs typeface="Times New Roman"/>
                </a:rPr>
                <a:t>u</a:t>
              </a:r>
              <a:r>
                <a:rPr sz="1200" spc="-25" dirty="0" smtClean="0">
                  <a:latin typeface="Times New Roman"/>
                  <a:cs typeface="Times New Roman"/>
                </a:rPr>
                <a:t>y</a:t>
              </a:r>
              <a:r>
                <a:rPr sz="1200" spc="0" dirty="0" smtClean="0">
                  <a:latin typeface="Times New Roman"/>
                  <a:cs typeface="Times New Roman"/>
                </a:rPr>
                <a:t>a</a:t>
              </a:r>
              <a:r>
                <a:rPr sz="1200" spc="270"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9" dirty="0" smtClean="0">
                  <a:latin typeface="Times New Roman"/>
                  <a:cs typeface="Times New Roman"/>
                </a:rPr>
                <a:t>v</a:t>
              </a:r>
              <a:r>
                <a:rPr sz="1200" spc="0" dirty="0" smtClean="0">
                  <a:latin typeface="Times New Roman"/>
                  <a:cs typeface="Times New Roman"/>
                </a:rPr>
                <a:t>idad</a:t>
              </a:r>
              <a:r>
                <a:rPr sz="1200" spc="270" dirty="0" smtClean="0">
                  <a:latin typeface="Times New Roman"/>
                  <a:cs typeface="Times New Roman"/>
                </a:rPr>
                <a:t> </a:t>
              </a:r>
              <a:r>
                <a:rPr sz="1200" spc="-4" dirty="0" smtClean="0">
                  <a:latin typeface="Times New Roman"/>
                  <a:cs typeface="Times New Roman"/>
                </a:rPr>
                <a:t>ec</a:t>
              </a:r>
              <a:r>
                <a:rPr sz="1200" spc="0" dirty="0" smtClean="0">
                  <a:latin typeface="Times New Roman"/>
                  <a:cs typeface="Times New Roman"/>
                </a:rPr>
                <a:t>onóm</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endParaRPr sz="1200">
                <a:latin typeface="Times New Roman"/>
                <a:cs typeface="Times New Roman"/>
              </a:endParaRPr>
            </a:p>
          </p:txBody>
        </p:sp>
        <p:sp>
          <p:nvSpPr>
            <p:cNvPr id="10" name="object 13"/>
            <p:cNvSpPr txBox="1"/>
            <p:nvPr/>
          </p:nvSpPr>
          <p:spPr>
            <a:xfrm>
              <a:off x="1068120" y="3888662"/>
              <a:ext cx="565597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prin</a:t>
              </a:r>
              <a:r>
                <a:rPr sz="1200" spc="-4" dirty="0" smtClean="0">
                  <a:latin typeface="Times New Roman"/>
                  <a:cs typeface="Times New Roman"/>
                </a:rPr>
                <a:t>c</a:t>
              </a:r>
              <a:r>
                <a:rPr sz="1200" spc="0" dirty="0" smtClean="0">
                  <a:latin typeface="Times New Roman"/>
                  <a:cs typeface="Times New Roman"/>
                </a:rPr>
                <a:t>ipal</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onsulta</a:t>
              </a:r>
              <a:r>
                <a:rPr sz="1200" spc="89"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tamiento</a:t>
              </a:r>
              <a:r>
                <a:rPr sz="1200" spc="69" dirty="0" smtClean="0">
                  <a:latin typeface="Times New Roman"/>
                  <a:cs typeface="Times New Roman"/>
                </a:rPr>
                <a:t> </a:t>
              </a:r>
              <a:r>
                <a:rPr sz="1200" spc="0" dirty="0" smtClean="0">
                  <a:latin typeface="Times New Roman"/>
                  <a:cs typeface="Times New Roman"/>
                </a:rPr>
                <a:t>por</a:t>
              </a:r>
              <a:r>
                <a:rPr sz="1200" spc="79" dirty="0" smtClean="0">
                  <a:latin typeface="Times New Roman"/>
                  <a:cs typeface="Times New Roman"/>
                </a:rPr>
                <a:t> </a:t>
              </a:r>
              <a:r>
                <a:rPr sz="1200" spc="0" dirty="0" smtClean="0">
                  <a:latin typeface="Times New Roman"/>
                  <a:cs typeface="Times New Roman"/>
                </a:rPr>
                <a:t>méd</a:t>
              </a:r>
              <a:r>
                <a:rPr sz="1200" spc="9"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os</a:t>
              </a:r>
              <a:r>
                <a:rPr sz="1200" spc="69" dirty="0" smtClean="0">
                  <a:latin typeface="Times New Roman"/>
                  <a:cs typeface="Times New Roman"/>
                </a:rPr>
                <a:t> </a:t>
              </a:r>
              <a:r>
                <a:rPr sz="1200" spc="0" dirty="0" smtClean="0">
                  <a:latin typeface="Times New Roman"/>
                  <a:cs typeface="Times New Roman"/>
                </a:rPr>
                <a:t>de</a:t>
              </a:r>
              <a:r>
                <a:rPr sz="1200" spc="75" dirty="0" smtClean="0">
                  <a:latin typeface="Times New Roman"/>
                  <a:cs typeface="Times New Roman"/>
                </a:rPr>
                <a:t> </a:t>
              </a:r>
              <a:r>
                <a:rPr sz="1200" spc="0" dirty="0" smtClean="0">
                  <a:latin typeface="Times New Roman"/>
                  <a:cs typeface="Times New Roman"/>
                </a:rPr>
                <a:t>medi</a:t>
              </a:r>
              <a:r>
                <a:rPr sz="1200" spc="-4" dirty="0" smtClean="0">
                  <a:latin typeface="Times New Roman"/>
                  <a:cs typeface="Times New Roman"/>
                </a:rPr>
                <a:t>c</a:t>
              </a:r>
              <a:r>
                <a:rPr sz="1200" spc="0" dirty="0" smtClean="0">
                  <a:latin typeface="Times New Roman"/>
                  <a:cs typeface="Times New Roman"/>
                </a:rPr>
                <a:t>ina</a:t>
              </a:r>
              <a:r>
                <a:rPr sz="1200" spc="8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o</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iali</a:t>
              </a:r>
              <a:r>
                <a:rPr sz="1200" spc="9" dirty="0" smtClean="0">
                  <a:latin typeface="Times New Roman"/>
                  <a:cs typeface="Times New Roman"/>
                </a:rPr>
                <a:t>z</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1" name="object 12"/>
            <p:cNvSpPr txBox="1"/>
            <p:nvPr/>
          </p:nvSpPr>
          <p:spPr>
            <a:xfrm>
              <a:off x="1068120" y="4239182"/>
              <a:ext cx="178226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incluso </a:t>
              </a:r>
              <a:r>
                <a:rPr sz="1200" spc="-4" dirty="0" smtClean="0">
                  <a:latin typeface="Times New Roman"/>
                  <a:cs typeface="Times New Roman"/>
                </a:rPr>
                <a:t>c</a:t>
              </a:r>
              <a:r>
                <a:rPr sz="1200" spc="0" dirty="0" smtClean="0">
                  <a:latin typeface="Times New Roman"/>
                  <a:cs typeface="Times New Roman"/>
                </a:rPr>
                <a:t>iruj</a:t>
              </a:r>
              <a:r>
                <a:rPr sz="1200" spc="-4" dirty="0" smtClean="0">
                  <a:latin typeface="Times New Roman"/>
                  <a:cs typeface="Times New Roman"/>
                </a:rPr>
                <a:t>a</a:t>
              </a:r>
              <a:r>
                <a:rPr sz="1200" spc="0" dirty="0" smtClean="0">
                  <a:latin typeface="Times New Roman"/>
                  <a:cs typeface="Times New Roman"/>
                </a:rPr>
                <a:t>nos </a:t>
              </a:r>
              <a:r>
                <a:rPr sz="1200" spc="-4" dirty="0" smtClean="0">
                  <a:latin typeface="Times New Roman"/>
                  <a:cs typeface="Times New Roman"/>
                </a:rPr>
                <a:t>e</a:t>
              </a:r>
              <a:r>
                <a:rPr sz="1200" spc="0" dirty="0" smtClean="0">
                  <a:latin typeface="Times New Roman"/>
                  <a:cs typeface="Times New Roman"/>
                </a:rPr>
                <a:t>n Cl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2" name="object 11"/>
            <p:cNvSpPr txBox="1"/>
            <p:nvPr/>
          </p:nvSpPr>
          <p:spPr>
            <a:xfrm>
              <a:off x="1260094" y="4768264"/>
              <a:ext cx="5461812"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29" dirty="0" smtClean="0">
                  <a:latin typeface="Times New Roman"/>
                  <a:cs typeface="Times New Roman"/>
                </a:rPr>
                <a:t> </a:t>
              </a: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1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Esp</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4" dirty="0" smtClean="0">
                  <a:latin typeface="Times New Roman"/>
                  <a:cs typeface="Times New Roman"/>
                </a:rPr>
                <a:t>S</a:t>
              </a:r>
              <a:r>
                <a:rPr sz="1200" spc="0" dirty="0" smtClean="0">
                  <a:latin typeface="Times New Roman"/>
                  <a:cs typeface="Times New Roman"/>
                </a:rPr>
                <a:t>ur</a:t>
              </a:r>
              <a:r>
                <a:rPr sz="1200" spc="1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rt</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e</a:t>
              </a:r>
              <a:r>
                <a:rPr sz="1200" spc="2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3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ec</a:t>
              </a:r>
              <a:r>
                <a:rPr sz="1200" spc="0" dirty="0" smtClean="0">
                  <a:latin typeface="Times New Roman"/>
                  <a:cs typeface="Times New Roman"/>
                </a:rPr>
                <a:t>tor</a:t>
              </a:r>
              <a:r>
                <a:rPr sz="1200" spc="19" dirty="0" smtClean="0">
                  <a:latin typeface="Times New Roman"/>
                  <a:cs typeface="Times New Roman"/>
                </a:rPr>
                <a:t> </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i</a:t>
              </a:r>
              <a:r>
                <a:rPr sz="1200" spc="9" dirty="0" smtClean="0">
                  <a:latin typeface="Times New Roman"/>
                  <a:cs typeface="Times New Roman"/>
                </a:rPr>
                <a:t>a</a:t>
              </a:r>
              <a:r>
                <a:rPr sz="1200" spc="0" dirty="0" smtClean="0">
                  <a:latin typeface="Times New Roman"/>
                  <a:cs typeface="Times New Roman"/>
                </a:rPr>
                <a:t>rio</a:t>
              </a:r>
              <a:r>
                <a:rPr sz="1200" spc="19" dirty="0" smtClean="0">
                  <a:latin typeface="Times New Roman"/>
                  <a:cs typeface="Times New Roman"/>
                </a:rPr>
                <a:t> </a:t>
              </a:r>
              <a:r>
                <a:rPr sz="1200" spc="0" dirty="0" smtClean="0">
                  <a:latin typeface="Times New Roman"/>
                  <a:cs typeface="Times New Roman"/>
                </a:rPr>
                <a:t>o</a:t>
              </a:r>
              <a:r>
                <a:rPr sz="1200" spc="2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25" dirty="0" smtClean="0">
                  <a:latin typeface="Times New Roman"/>
                  <a:cs typeface="Times New Roman"/>
                </a:rPr>
                <a:t> </a:t>
              </a:r>
              <a:r>
                <a:rPr sz="1200" spc="0" dirty="0" smtClean="0">
                  <a:latin typeface="Times New Roman"/>
                  <a:cs typeface="Times New Roman"/>
                </a:rPr>
                <a:t>de</a:t>
              </a:r>
              <a:r>
                <a:rPr sz="1200" spc="19"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endParaRPr sz="1200">
                <a:latin typeface="Times New Roman"/>
                <a:cs typeface="Times New Roman"/>
              </a:endParaRPr>
            </a:p>
          </p:txBody>
        </p:sp>
        <p:sp>
          <p:nvSpPr>
            <p:cNvPr id="13" name="object 10"/>
            <p:cNvSpPr txBox="1"/>
            <p:nvPr/>
          </p:nvSpPr>
          <p:spPr>
            <a:xfrm>
              <a:off x="1068120" y="5118784"/>
              <a:ext cx="566059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 </a:t>
              </a:r>
              <a:r>
                <a:rPr sz="1200" spc="8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8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79" dirty="0" smtClean="0">
                  <a:latin typeface="Times New Roman"/>
                  <a:cs typeface="Times New Roman"/>
                </a:rPr>
                <a:t> </a:t>
              </a:r>
              <a:r>
                <a:rPr sz="1200" spc="0" dirty="0" smtClean="0">
                  <a:latin typeface="Times New Roman"/>
                  <a:cs typeface="Times New Roman"/>
                </a:rPr>
                <a:t>las</a:t>
              </a:r>
              <a:r>
                <a:rPr sz="1200" spc="79" dirty="0" smtClean="0">
                  <a:latin typeface="Times New Roman"/>
                  <a:cs typeface="Times New Roman"/>
                </a:rPr>
                <a:t> </a:t>
              </a:r>
              <a:r>
                <a:rPr sz="1200" spc="-4" dirty="0" smtClean="0">
                  <a:latin typeface="Times New Roman"/>
                  <a:cs typeface="Times New Roman"/>
                </a:rPr>
                <a:t>e</a:t>
              </a:r>
              <a:r>
                <a:rPr sz="1200" spc="14" dirty="0" smtClean="0">
                  <a:latin typeface="Times New Roman"/>
                  <a:cs typeface="Times New Roman"/>
                </a:rPr>
                <a:t>m</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84" dirty="0" smtClean="0">
                  <a:latin typeface="Times New Roman"/>
                  <a:cs typeface="Times New Roman"/>
                </a:rPr>
                <a:t> </a:t>
              </a:r>
              <a:r>
                <a:rPr sz="1200" spc="0" dirty="0" smtClean="0">
                  <a:latin typeface="Times New Roman"/>
                  <a:cs typeface="Times New Roman"/>
                </a:rPr>
                <a:t>de</a:t>
              </a:r>
              <a:r>
                <a:rPr sz="1200" spc="7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r>
                <a:rPr sz="1200" spc="84" dirty="0" smtClean="0">
                  <a:latin typeface="Times New Roman"/>
                  <a:cs typeface="Times New Roman"/>
                </a:rPr>
                <a:t> </a:t>
              </a:r>
              <a:r>
                <a:rPr sz="1200" spc="14" dirty="0" smtClean="0">
                  <a:latin typeface="Times New Roman"/>
                  <a:cs typeface="Times New Roman"/>
                </a:rPr>
                <a:t>(</a:t>
              </a:r>
              <a:r>
                <a:rPr sz="1200" spc="0" dirty="0" smtClean="0">
                  <a:latin typeface="Times New Roman"/>
                  <a:cs typeface="Times New Roman"/>
                  <a:hlinkClick r:id="rId2"/>
                </a:rPr>
                <a:t>hospital</a:t>
              </a:r>
              <a:r>
                <a:rPr sz="1200" spc="-4" dirty="0" smtClean="0">
                  <a:latin typeface="Times New Roman"/>
                  <a:cs typeface="Times New Roman"/>
                  <a:hlinkClick r:id="rId2"/>
                </a:rPr>
                <a:t>e</a:t>
              </a:r>
              <a:r>
                <a:rPr sz="1200" spc="0" dirty="0" smtClean="0">
                  <a:latin typeface="Times New Roman"/>
                  <a:cs typeface="Times New Roman"/>
                  <a:hlinkClick r:id="rId2"/>
                </a:rPr>
                <a:t>s,</a:t>
              </a:r>
              <a:r>
                <a:rPr sz="1200" spc="8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í</a:t>
              </a:r>
              <a:r>
                <a:rPr sz="1200" spc="0" dirty="0" smtClean="0">
                  <a:latin typeface="Times New Roman"/>
                  <a:cs typeface="Times New Roman"/>
                </a:rPr>
                <a:t>nic</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 </a:t>
              </a:r>
              <a:r>
                <a:rPr sz="1200" spc="-4" dirty="0" smtClean="0">
                  <a:latin typeface="Times New Roman"/>
                  <a:cs typeface="Times New Roman"/>
                  <a:hlinkClick r:id="rId3"/>
                </a:rPr>
                <a:t>ce</a:t>
              </a:r>
              <a:r>
                <a:rPr sz="1200" spc="0" dirty="0" smtClean="0">
                  <a:latin typeface="Times New Roman"/>
                  <a:cs typeface="Times New Roman"/>
                  <a:hlinkClick r:id="rId3"/>
                </a:rPr>
                <a:t>ntros</a:t>
              </a:r>
              <a:r>
                <a:rPr sz="1200" spc="84" dirty="0" smtClean="0">
                  <a:latin typeface="Times New Roman"/>
                  <a:cs typeface="Times New Roman"/>
                  <a:hlinkClick r:id="rId3"/>
                </a:rPr>
                <a:t> </a:t>
              </a:r>
              <a:r>
                <a:rPr sz="1200" spc="0" dirty="0" smtClean="0">
                  <a:latin typeface="Times New Roman"/>
                  <a:cs typeface="Times New Roman"/>
                  <a:hlinkClick r:id="rId3"/>
                </a:rPr>
                <a:t>de</a:t>
              </a:r>
              <a:r>
                <a:rPr sz="1200" spc="79" dirty="0" smtClean="0">
                  <a:latin typeface="Times New Roman"/>
                  <a:cs typeface="Times New Roman"/>
                  <a:hlinkClick r:id="rId3"/>
                </a:rPr>
                <a:t> </a:t>
              </a:r>
              <a:r>
                <a:rPr sz="1200" spc="0" dirty="0" smtClean="0">
                  <a:latin typeface="Times New Roman"/>
                  <a:cs typeface="Times New Roman"/>
                  <a:hlinkClick r:id="rId3"/>
                </a:rPr>
                <a:t>s</a:t>
              </a:r>
              <a:r>
                <a:rPr sz="1200" spc="-4" dirty="0" smtClean="0">
                  <a:latin typeface="Times New Roman"/>
                  <a:cs typeface="Times New Roman"/>
                  <a:hlinkClick r:id="rId3"/>
                </a:rPr>
                <a:t>a</a:t>
              </a:r>
              <a:r>
                <a:rPr sz="1200" spc="0" dirty="0" smtClean="0">
                  <a:latin typeface="Times New Roman"/>
                  <a:cs typeface="Times New Roman"/>
                  <a:hlinkClick r:id="rId3"/>
                </a:rPr>
                <a:t>lu</a:t>
              </a:r>
              <a:r>
                <a:rPr sz="1200" spc="9" dirty="0" smtClean="0">
                  <a:latin typeface="Times New Roman"/>
                  <a:cs typeface="Times New Roman"/>
                  <a:hlinkClick r:id="rId3"/>
                </a:rPr>
                <a:t>d</a:t>
              </a:r>
              <a:r>
                <a:rPr sz="1200" spc="0" dirty="0" smtClean="0">
                  <a:latin typeface="Times New Roman"/>
                  <a:cs typeface="Times New Roman"/>
                  <a:hlinkClick r:id="rId3"/>
                </a:rPr>
                <a:t>,</a:t>
              </a:r>
              <a:endParaRPr sz="1200">
                <a:latin typeface="Times New Roman"/>
                <a:cs typeface="Times New Roman"/>
              </a:endParaRPr>
            </a:p>
          </p:txBody>
        </p:sp>
        <p:sp>
          <p:nvSpPr>
            <p:cNvPr id="14" name="object 9"/>
            <p:cNvSpPr txBox="1"/>
            <p:nvPr/>
          </p:nvSpPr>
          <p:spPr>
            <a:xfrm>
              <a:off x="1068120" y="5469304"/>
              <a:ext cx="566013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hlinkClick r:id="rId4"/>
                </a:rPr>
                <a:t>labo</a:t>
              </a:r>
              <a:r>
                <a:rPr sz="1200" spc="-4" dirty="0" smtClean="0">
                  <a:latin typeface="Times New Roman"/>
                  <a:cs typeface="Times New Roman"/>
                  <a:hlinkClick r:id="rId4"/>
                </a:rPr>
                <a:t>ra</a:t>
              </a:r>
              <a:r>
                <a:rPr sz="1200" spc="0" dirty="0" smtClean="0">
                  <a:latin typeface="Times New Roman"/>
                  <a:cs typeface="Times New Roman"/>
                  <a:hlinkClick r:id="rId4"/>
                </a:rPr>
                <a:t>torios</a:t>
              </a:r>
              <a:r>
                <a:rPr sz="1200" spc="290" dirty="0" smtClean="0">
                  <a:latin typeface="Times New Roman"/>
                  <a:cs typeface="Times New Roman"/>
                  <a:hlinkClick r:id="rId4"/>
                </a:rPr>
                <a:t> </a:t>
              </a:r>
              <a:r>
                <a:rPr sz="1200" spc="-4" dirty="0" smtClean="0">
                  <a:latin typeface="Times New Roman"/>
                  <a:cs typeface="Times New Roman"/>
                  <a:hlinkClick r:id="rId4"/>
                </a:rPr>
                <a:t>c</a:t>
              </a:r>
              <a:r>
                <a:rPr sz="1200" spc="0" dirty="0" smtClean="0">
                  <a:latin typeface="Times New Roman"/>
                  <a:cs typeface="Times New Roman"/>
                  <a:hlinkClick r:id="rId4"/>
                </a:rPr>
                <a:t>l</a:t>
              </a:r>
              <a:r>
                <a:rPr sz="1200" spc="4" dirty="0" smtClean="0">
                  <a:latin typeface="Times New Roman"/>
                  <a:cs typeface="Times New Roman"/>
                  <a:hlinkClick r:id="rId4"/>
                </a:rPr>
                <a:t>í</a:t>
              </a:r>
              <a:r>
                <a:rPr sz="1200" spc="0" dirty="0" smtClean="0">
                  <a:latin typeface="Times New Roman"/>
                  <a:cs typeface="Times New Roman"/>
                  <a:hlinkClick r:id="rId4"/>
                </a:rPr>
                <a:t>nicos,</a:t>
              </a:r>
              <a:r>
                <a:rPr sz="1200" spc="0" dirty="0" smtClean="0">
                  <a:latin typeface="Times New Roman"/>
                  <a:cs typeface="Times New Roman"/>
                </a:rPr>
                <a:t>  </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c</a:t>
              </a:r>
              <a:r>
                <a:rPr sz="1200" spc="0" dirty="0" smtClean="0">
                  <a:latin typeface="Times New Roman"/>
                  <a:cs typeface="Times New Roman"/>
                </a:rPr>
                <a:t>.) </a:t>
              </a:r>
              <a:r>
                <a:rPr sz="1200" spc="4" dirty="0" smtClean="0">
                  <a:latin typeface="Times New Roman"/>
                  <a:cs typeface="Times New Roman"/>
                </a:rPr>
                <a:t> </a:t>
              </a:r>
              <a:r>
                <a:rPr sz="1200" spc="0" dirty="0" smtClean="0">
                  <a:latin typeface="Times New Roman"/>
                  <a:cs typeface="Times New Roman"/>
                </a:rPr>
                <a:t>y</a:t>
              </a:r>
              <a:r>
                <a:rPr sz="1200" spc="26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80" dirty="0" smtClean="0">
                  <a:latin typeface="Times New Roman"/>
                  <a:cs typeface="Times New Roman"/>
                </a:rPr>
                <a:t> </a:t>
              </a:r>
              <a:r>
                <a:rPr sz="1200" spc="0" dirty="0" smtClean="0">
                  <a:latin typeface="Times New Roman"/>
                  <a:cs typeface="Times New Roman"/>
                </a:rPr>
                <a:t>su</a:t>
              </a:r>
              <a:r>
                <a:rPr sz="1200" spc="290"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  </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nis</a:t>
              </a:r>
              <a:r>
                <a:rPr sz="1200" spc="4" dirty="0" smtClean="0">
                  <a:latin typeface="Times New Roman"/>
                  <a:cs typeface="Times New Roman"/>
                </a:rPr>
                <a:t>t</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  y</a:t>
              </a:r>
              <a:r>
                <a:rPr sz="1200" spc="265" dirty="0" smtClean="0">
                  <a:latin typeface="Times New Roman"/>
                  <a:cs typeface="Times New Roman"/>
                </a:rPr>
                <a:t> </a:t>
              </a:r>
              <a:r>
                <a:rPr sz="1200" spc="0" dirty="0" smtClean="0">
                  <a:latin typeface="Times New Roman"/>
                  <a:cs typeface="Times New Roman"/>
                </a:rPr>
                <a:t>de</a:t>
              </a:r>
              <a:r>
                <a:rPr sz="1200" spc="29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  </a:t>
              </a:r>
              <a:r>
                <a:rPr sz="1200" spc="-4" dirty="0" smtClean="0">
                  <a:latin typeface="Times New Roman"/>
                  <a:cs typeface="Times New Roman"/>
                </a:rPr>
                <a:t>e</a:t>
              </a:r>
              <a:r>
                <a:rPr sz="1200" spc="0" dirty="0" smtClean="0">
                  <a:latin typeface="Times New Roman"/>
                  <a:cs typeface="Times New Roman"/>
                </a:rPr>
                <a:t>l</a:t>
              </a:r>
              <a:r>
                <a:rPr sz="1200" spc="29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a:t>
              </a:r>
              <a:r>
                <a:rPr sz="1200" spc="34" dirty="0" smtClean="0">
                  <a:latin typeface="Times New Roman"/>
                  <a:cs typeface="Times New Roman"/>
                </a:rPr>
                <a:t>o</a:t>
              </a:r>
              <a:r>
                <a:rPr sz="1200" spc="0" dirty="0" smtClean="0">
                  <a:latin typeface="Times New Roman"/>
                  <a:cs typeface="Times New Roman"/>
                </a:rPr>
                <a:t>r</a:t>
              </a:r>
              <a:r>
                <a:rPr sz="1200" spc="285"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lud</a:t>
              </a:r>
              <a:endParaRPr sz="1200">
                <a:latin typeface="Times New Roman"/>
                <a:cs typeface="Times New Roman"/>
              </a:endParaRPr>
            </a:p>
          </p:txBody>
        </p:sp>
        <p:sp>
          <p:nvSpPr>
            <p:cNvPr id="15" name="object 8"/>
            <p:cNvSpPr txBox="1"/>
            <p:nvPr/>
          </p:nvSpPr>
          <p:spPr>
            <a:xfrm>
              <a:off x="1068120" y="5819824"/>
              <a:ext cx="565947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prod</a:t>
              </a:r>
              <a:r>
                <a:rPr sz="1200" spc="-4" dirty="0" smtClean="0">
                  <a:latin typeface="Times New Roman"/>
                  <a:cs typeface="Times New Roman"/>
                </a:rPr>
                <a:t>uc</a:t>
              </a:r>
              <a:r>
                <a:rPr sz="1200" spc="0" dirty="0" smtClean="0">
                  <a:latin typeface="Times New Roman"/>
                  <a:cs typeface="Times New Roman"/>
                </a:rPr>
                <a:t>e</a:t>
              </a:r>
              <a:r>
                <a:rPr sz="1200" spc="64"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7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59"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sf</a:t>
              </a:r>
              <a:r>
                <a:rPr sz="1200" spc="-4" dirty="0" smtClean="0">
                  <a:latin typeface="Times New Roman"/>
                  <a:cs typeface="Times New Roman"/>
                </a:rPr>
                <a:t>ac</a:t>
              </a:r>
              <a:r>
                <a:rPr sz="1200" spc="4" dirty="0" smtClean="0">
                  <a:latin typeface="Times New Roman"/>
                  <a:cs typeface="Times New Roman"/>
                </a:rPr>
                <a:t>e</a:t>
              </a:r>
              <a:r>
                <a:rPr sz="1200" spc="0" dirty="0" smtClean="0">
                  <a:latin typeface="Times New Roman"/>
                  <a:cs typeface="Times New Roman"/>
                </a:rPr>
                <a:t>r</a:t>
              </a:r>
              <a:r>
                <a:rPr sz="1200" spc="64" dirty="0" smtClean="0">
                  <a:latin typeface="Times New Roman"/>
                  <a:cs typeface="Times New Roman"/>
                </a:rPr>
                <a:t> </a:t>
              </a:r>
              <a:r>
                <a:rPr sz="1200" spc="0" dirty="0" smtClean="0">
                  <a:latin typeface="Times New Roman"/>
                  <a:cs typeface="Times New Roman"/>
                </a:rPr>
                <a:t>las</a:t>
              </a:r>
              <a:r>
                <a:rPr sz="1200" spc="69"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84"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ión,</a:t>
              </a:r>
              <a:r>
                <a:rPr sz="1200" spc="75"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nóst</a:t>
              </a:r>
              <a:r>
                <a:rPr sz="1200" spc="1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o,</a:t>
              </a:r>
              <a:r>
                <a:rPr sz="1200" spc="6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tamiento</a:t>
              </a:r>
              <a:r>
                <a:rPr sz="1200" spc="94"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6" name="object 7"/>
            <p:cNvSpPr txBox="1"/>
            <p:nvPr/>
          </p:nvSpPr>
          <p:spPr>
            <a:xfrm>
              <a:off x="1068120" y="6170344"/>
              <a:ext cx="187523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up</a:t>
              </a:r>
              <a:r>
                <a:rPr sz="1200" spc="4" dirty="0" smtClean="0">
                  <a:latin typeface="Times New Roman"/>
                  <a:cs typeface="Times New Roman"/>
                </a:rPr>
                <a:t>e</a:t>
              </a:r>
              <a:r>
                <a:rPr sz="1200" spc="0" dirty="0" smtClean="0">
                  <a:latin typeface="Times New Roman"/>
                  <a:cs typeface="Times New Roman"/>
                </a:rPr>
                <a:t>ra</a:t>
              </a:r>
              <a:r>
                <a:rPr sz="1200" spc="-4" dirty="0" smtClean="0">
                  <a:latin typeface="Times New Roman"/>
                  <a:cs typeface="Times New Roman"/>
                </a:rPr>
                <a:t>c</a:t>
              </a:r>
              <a:r>
                <a:rPr sz="1200" spc="0" dirty="0" smtClean="0">
                  <a:latin typeface="Times New Roman"/>
                  <a:cs typeface="Times New Roman"/>
                </a:rPr>
                <a:t>ión de los p</a:t>
              </a:r>
              <a:r>
                <a:rPr sz="1200" spc="-4" dirty="0" smtClean="0">
                  <a:latin typeface="Times New Roman"/>
                  <a:cs typeface="Times New Roman"/>
                </a:rPr>
                <a:t>ac</a:t>
              </a:r>
              <a:r>
                <a:rPr sz="1200" spc="0" dirty="0" smtClean="0">
                  <a:latin typeface="Times New Roman"/>
                  <a:cs typeface="Times New Roman"/>
                </a:rPr>
                <a:t>i</a:t>
              </a:r>
              <a:r>
                <a:rPr sz="1200" spc="9" dirty="0" smtClean="0">
                  <a:latin typeface="Times New Roman"/>
                  <a:cs typeface="Times New Roman"/>
                </a:rPr>
                <a:t>e</a:t>
              </a:r>
              <a:r>
                <a:rPr sz="1200" spc="0" dirty="0" smtClean="0">
                  <a:latin typeface="Times New Roman"/>
                  <a:cs typeface="Times New Roman"/>
                </a:rPr>
                <a:t>ntes.</a:t>
              </a:r>
              <a:endParaRPr sz="1200">
                <a:latin typeface="Times New Roman"/>
                <a:cs typeface="Times New Roman"/>
              </a:endParaRPr>
            </a:p>
          </p:txBody>
        </p:sp>
        <p:sp>
          <p:nvSpPr>
            <p:cNvPr id="17" name="object 6"/>
            <p:cNvSpPr txBox="1"/>
            <p:nvPr/>
          </p:nvSpPr>
          <p:spPr>
            <a:xfrm>
              <a:off x="1068120" y="6701077"/>
              <a:ext cx="1797075"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a:t>
              </a:r>
              <a:r>
                <a:rPr sz="1200" b="1" spc="0" dirty="0" smtClean="0">
                  <a:latin typeface="Times New Roman"/>
                  <a:cs typeface="Times New Roman"/>
                </a:rPr>
                <a:t>s</a:t>
              </a:r>
              <a:r>
                <a:rPr sz="1200" b="1" spc="4" dirty="0" smtClean="0">
                  <a:latin typeface="Times New Roman"/>
                  <a:cs typeface="Times New Roman"/>
                </a:rPr>
                <a:t>u</a:t>
              </a:r>
              <a:r>
                <a:rPr sz="1200" b="1" spc="0" dirty="0" smtClean="0">
                  <a:latin typeface="Times New Roman"/>
                  <a:cs typeface="Times New Roman"/>
                </a:rPr>
                <a:t>ltados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la a</a:t>
              </a:r>
              <a:r>
                <a:rPr sz="1200" b="1" spc="4" dirty="0" smtClean="0">
                  <a:latin typeface="Times New Roman"/>
                  <a:cs typeface="Times New Roman"/>
                </a:rPr>
                <a:t>ud</a:t>
              </a:r>
              <a:r>
                <a:rPr sz="1200" b="1" spc="0" dirty="0" smtClean="0">
                  <a:latin typeface="Times New Roman"/>
                  <a:cs typeface="Times New Roman"/>
                </a:rPr>
                <a:t>it</a:t>
              </a:r>
              <a:r>
                <a:rPr sz="1200" b="1" spc="-14" dirty="0" smtClean="0">
                  <a:latin typeface="Times New Roman"/>
                  <a:cs typeface="Times New Roman"/>
                </a:rPr>
                <a:t>o</a:t>
              </a:r>
              <a:r>
                <a:rPr sz="1200" b="1" spc="-4" dirty="0" smtClean="0">
                  <a:latin typeface="Times New Roman"/>
                  <a:cs typeface="Times New Roman"/>
                </a:rPr>
                <a:t>r</a:t>
              </a:r>
              <a:r>
                <a:rPr sz="1200" b="1" spc="0" dirty="0" smtClean="0">
                  <a:latin typeface="Times New Roman"/>
                  <a:cs typeface="Times New Roman"/>
                </a:rPr>
                <a:t>í</a:t>
              </a:r>
              <a:r>
                <a:rPr sz="1200" b="1" spc="9" dirty="0" smtClean="0">
                  <a:latin typeface="Times New Roman"/>
                  <a:cs typeface="Times New Roman"/>
                </a:rPr>
                <a:t>a</a:t>
              </a:r>
              <a:r>
                <a:rPr sz="1200" b="1" spc="0" dirty="0" smtClean="0">
                  <a:latin typeface="Times New Roman"/>
                  <a:cs typeface="Times New Roman"/>
                </a:rPr>
                <a:t>:</a:t>
              </a:r>
              <a:endParaRPr sz="1200">
                <a:latin typeface="Times New Roman"/>
                <a:cs typeface="Times New Roman"/>
              </a:endParaRPr>
            </a:p>
          </p:txBody>
        </p:sp>
        <p:sp>
          <p:nvSpPr>
            <p:cNvPr id="18" name="object 5"/>
            <p:cNvSpPr txBox="1"/>
            <p:nvPr/>
          </p:nvSpPr>
          <p:spPr>
            <a:xfrm>
              <a:off x="1258570" y="7226857"/>
              <a:ext cx="546455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a:t>
              </a:r>
              <a:r>
                <a:rPr sz="1200" spc="170" dirty="0" smtClean="0">
                  <a:latin typeface="Times New Roman"/>
                  <a:cs typeface="Times New Roman"/>
                </a:rPr>
                <a:t> </a:t>
              </a:r>
              <a:r>
                <a:rPr sz="1200" spc="0" dirty="0" smtClean="0">
                  <a:latin typeface="Times New Roman"/>
                  <a:cs typeface="Times New Roman"/>
                </a:rPr>
                <a:t>a</a:t>
              </a:r>
              <a:r>
                <a:rPr sz="1200" spc="160" dirty="0" smtClean="0">
                  <a:latin typeface="Times New Roman"/>
                  <a:cs typeface="Times New Roman"/>
                </a:rPr>
                <a:t> </a:t>
              </a:r>
              <a:r>
                <a:rPr sz="1200" spc="0" dirty="0" smtClean="0">
                  <a:latin typeface="Times New Roman"/>
                  <a:cs typeface="Times New Roman"/>
                </a:rPr>
                <a:t>la</a:t>
              </a:r>
              <a:r>
                <a:rPr sz="1200" spc="165"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le</a:t>
              </a:r>
              <a:r>
                <a:rPr sz="1200" spc="4" dirty="0" smtClean="0">
                  <a:latin typeface="Times New Roman"/>
                  <a:cs typeface="Times New Roman"/>
                </a:rPr>
                <a:t>z</a:t>
              </a:r>
              <a:r>
                <a:rPr sz="1200" spc="0" dirty="0" smtClean="0">
                  <a:latin typeface="Times New Roman"/>
                  <a:cs typeface="Times New Roman"/>
                </a:rPr>
                <a:t>a</a:t>
              </a:r>
              <a:r>
                <a:rPr sz="1200" spc="160" dirty="0" smtClean="0">
                  <a:latin typeface="Times New Roman"/>
                  <a:cs typeface="Times New Roman"/>
                </a:rPr>
                <a:t> </a:t>
              </a:r>
              <a:r>
                <a:rPr sz="1200" spc="0" dirty="0" smtClean="0">
                  <a:latin typeface="Times New Roman"/>
                  <a:cs typeface="Times New Roman"/>
                </a:rPr>
                <a:t>de</a:t>
              </a:r>
              <a:r>
                <a:rPr sz="1200" spc="160" dirty="0" smtClean="0">
                  <a:latin typeface="Times New Roman"/>
                  <a:cs typeface="Times New Roman"/>
                </a:rPr>
                <a:t> </a:t>
              </a:r>
              <a:r>
                <a:rPr sz="1200" spc="0" dirty="0" smtClean="0">
                  <a:latin typeface="Times New Roman"/>
                  <a:cs typeface="Times New Roman"/>
                </a:rPr>
                <a:t>la</a:t>
              </a:r>
              <a:r>
                <a:rPr sz="1200" spc="16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udi</a:t>
              </a:r>
              <a:r>
                <a:rPr sz="1200" spc="4" dirty="0" smtClean="0">
                  <a:latin typeface="Times New Roman"/>
                  <a:cs typeface="Times New Roman"/>
                </a:rPr>
                <a:t>t</a:t>
              </a:r>
              <a:r>
                <a:rPr sz="1200" spc="0" dirty="0" smtClean="0">
                  <a:latin typeface="Times New Roman"/>
                  <a:cs typeface="Times New Roman"/>
                </a:rPr>
                <a:t>orí</a:t>
              </a:r>
              <a:r>
                <a:rPr sz="1200" spc="-4" dirty="0" smtClean="0">
                  <a:latin typeface="Times New Roman"/>
                  <a:cs typeface="Times New Roman"/>
                </a:rPr>
                <a:t>a</a:t>
              </a:r>
              <a:r>
                <a:rPr sz="1200" spc="0" dirty="0" smtClean="0">
                  <a:latin typeface="Times New Roman"/>
                  <a:cs typeface="Times New Roman"/>
                </a:rPr>
                <a:t>,</a:t>
              </a:r>
              <a:r>
                <a:rPr sz="1200" spc="165" dirty="0" smtClean="0">
                  <a:latin typeface="Times New Roman"/>
                  <a:cs typeface="Times New Roman"/>
                </a:rPr>
                <a:t> </a:t>
              </a:r>
              <a:r>
                <a:rPr sz="1200" spc="0" dirty="0" smtClean="0">
                  <a:latin typeface="Times New Roman"/>
                  <a:cs typeface="Times New Roman"/>
                </a:rPr>
                <a:t>los</a:t>
              </a:r>
              <a:r>
                <a:rPr sz="1200" spc="17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a:t>
              </a:r>
              <a:r>
                <a:rPr sz="1200" spc="170" dirty="0" smtClean="0">
                  <a:latin typeface="Times New Roman"/>
                  <a:cs typeface="Times New Roman"/>
                </a:rPr>
                <a:t> </a:t>
              </a:r>
              <a:r>
                <a:rPr sz="1200" spc="0" dirty="0" smtClean="0">
                  <a:latin typeface="Times New Roman"/>
                  <a:cs typeface="Times New Roman"/>
                </a:rPr>
                <a:t>se</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a:t>
              </a:r>
              <a:r>
                <a:rPr sz="1200" spc="16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dos</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65" dirty="0" smtClean="0">
                  <a:latin typeface="Times New Roman"/>
                  <a:cs typeface="Times New Roman"/>
                </a:rPr>
                <a:t> </a:t>
              </a:r>
              <a:r>
                <a:rPr sz="1200" spc="0" dirty="0" smtClean="0">
                  <a:latin typeface="Times New Roman"/>
                  <a:cs typeface="Times New Roman"/>
                </a:rPr>
                <a:t>un</a:t>
              </a:r>
              <a:endParaRPr sz="1200">
                <a:latin typeface="Times New Roman"/>
                <a:cs typeface="Times New Roman"/>
              </a:endParaRPr>
            </a:p>
          </p:txBody>
        </p:sp>
        <p:sp>
          <p:nvSpPr>
            <p:cNvPr id="19" name="object 4"/>
            <p:cNvSpPr txBox="1"/>
            <p:nvPr/>
          </p:nvSpPr>
          <p:spPr>
            <a:xfrm>
              <a:off x="1068120" y="7577377"/>
              <a:ext cx="565988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sumen </a:t>
              </a:r>
              <a:r>
                <a:rPr sz="1200" spc="9"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 </a:t>
              </a:r>
              <a:r>
                <a:rPr sz="1200" spc="0" dirty="0" smtClean="0">
                  <a:latin typeface="Times New Roman"/>
                  <a:cs typeface="Times New Roman"/>
                </a:rPr>
                <a:t>los </a:t>
              </a:r>
              <a:r>
                <a:rPr sz="1200" spc="14"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l</a:t>
              </a:r>
              <a:r>
                <a:rPr sz="1200" spc="-4" dirty="0" smtClean="0">
                  <a:latin typeface="Times New Roman"/>
                  <a:cs typeface="Times New Roman"/>
                </a:rPr>
                <a:t>a</a:t>
              </a:r>
              <a:r>
                <a:rPr sz="1200" spc="4" dirty="0" smtClean="0">
                  <a:latin typeface="Times New Roman"/>
                  <a:cs typeface="Times New Roman"/>
                </a:rPr>
                <a:t>z</a:t>
              </a:r>
              <a:r>
                <a:rPr sz="1200" spc="0" dirty="0" smtClean="0">
                  <a:latin typeface="Times New Roman"/>
                  <a:cs typeface="Times New Roman"/>
                </a:rPr>
                <a:t>gos </a:t>
              </a:r>
              <a:r>
                <a:rPr sz="1200" spc="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c</a:t>
              </a:r>
              <a:r>
                <a:rPr sz="1200" spc="0" dirty="0" smtClean="0">
                  <a:latin typeface="Times New Roman"/>
                  <a:cs typeface="Times New Roman"/>
                </a:rPr>
                <a:t>tados, </a:t>
              </a:r>
              <a:r>
                <a:rPr sz="1200" spc="9" dirty="0" smtClean="0">
                  <a:latin typeface="Times New Roman"/>
                  <a:cs typeface="Times New Roman"/>
                </a:rPr>
                <a:t> </a:t>
              </a:r>
              <a:r>
                <a:rPr sz="1200" spc="0" dirty="0" smtClean="0">
                  <a:latin typeface="Times New Roman"/>
                  <a:cs typeface="Times New Roman"/>
                </a:rPr>
                <a:t>los </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a:t>
              </a:r>
              <a:r>
                <a:rPr sz="1200" spc="-4" dirty="0" smtClean="0">
                  <a:latin typeface="Times New Roman"/>
                  <a:cs typeface="Times New Roman"/>
                </a:rPr>
                <a:t>a</a:t>
              </a:r>
              <a:r>
                <a:rPr sz="1200" spc="0" dirty="0" smtClean="0">
                  <a:latin typeface="Times New Roman"/>
                  <a:cs typeface="Times New Roman"/>
                </a:rPr>
                <a:t>l</a:t>
              </a:r>
              <a:r>
                <a:rPr sz="1200" spc="9" dirty="0" smtClean="0">
                  <a:latin typeface="Times New Roman"/>
                  <a:cs typeface="Times New Roman"/>
                </a:rPr>
                <a:t>e</a:t>
              </a:r>
              <a:r>
                <a:rPr sz="1200" spc="0" dirty="0" smtClean="0">
                  <a:latin typeface="Times New Roman"/>
                  <a:cs typeface="Times New Roman"/>
                </a:rPr>
                <a:t>s </a:t>
              </a:r>
              <a:r>
                <a:rPr sz="1200" spc="9"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n </a:t>
              </a:r>
              <a:r>
                <a:rPr sz="1200" spc="9" dirty="0" smtClean="0">
                  <a:latin typeface="Times New Roman"/>
                  <a:cs typeface="Times New Roman"/>
                </a:rPr>
                <a:t> </a:t>
              </a:r>
              <a:r>
                <a:rPr sz="1200" spc="0" dirty="0" smtClean="0">
                  <a:latin typeface="Times New Roman"/>
                  <a:cs typeface="Times New Roman"/>
                </a:rPr>
                <a:t>sus </a:t>
              </a:r>
              <a:r>
                <a:rPr sz="1200" spc="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a:t>
              </a:r>
              <a:r>
                <a:rPr sz="1200" spc="-4" dirty="0" smtClean="0">
                  <a:latin typeface="Times New Roman"/>
                  <a:cs typeface="Times New Roman"/>
                </a:rPr>
                <a:t>a</a:t>
              </a:r>
              <a:r>
                <a:rPr sz="1200" spc="0" dirty="0" smtClean="0">
                  <a:latin typeface="Times New Roman"/>
                  <a:cs typeface="Times New Roman"/>
                </a:rPr>
                <a:t>s </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lus</a:t>
              </a:r>
              <a:r>
                <a:rPr sz="1200" spc="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a:t>
              </a:r>
              <a:r>
                <a:rPr sz="1200" spc="25"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20" name="object 3"/>
            <p:cNvSpPr txBox="1"/>
            <p:nvPr/>
          </p:nvSpPr>
          <p:spPr>
            <a:xfrm>
              <a:off x="1068120" y="7927897"/>
              <a:ext cx="565990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omen</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iones</a:t>
              </a:r>
              <a:r>
                <a:rPr sz="1200" spc="285"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280"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279" dirty="0" smtClean="0">
                  <a:latin typeface="Times New Roman"/>
                  <a:cs typeface="Times New Roman"/>
                </a:rPr>
                <a:t> </a:t>
              </a:r>
              <a:r>
                <a:rPr sz="1200" spc="0" dirty="0" smtClean="0">
                  <a:latin typeface="Times New Roman"/>
                  <a:cs typeface="Times New Roman"/>
                </a:rPr>
                <a:t>mejo</a:t>
              </a:r>
              <a:r>
                <a:rPr sz="1200" spc="-4" dirty="0" smtClean="0">
                  <a:latin typeface="Times New Roman"/>
                  <a:cs typeface="Times New Roman"/>
                </a:rPr>
                <a:t>r</a:t>
              </a:r>
              <a:r>
                <a:rPr sz="1200" spc="0" dirty="0" smtClean="0">
                  <a:latin typeface="Times New Roman"/>
                  <a:cs typeface="Times New Roman"/>
                </a:rPr>
                <a:t>a</a:t>
              </a:r>
              <a:r>
                <a:rPr sz="1200" spc="280" dirty="0" smtClean="0">
                  <a:latin typeface="Times New Roman"/>
                  <a:cs typeface="Times New Roman"/>
                </a:rPr>
                <a:t> </a:t>
              </a:r>
              <a:r>
                <a:rPr sz="1200" spc="0" dirty="0" smtClean="0">
                  <a:latin typeface="Times New Roman"/>
                  <a:cs typeface="Times New Roman"/>
                </a:rPr>
                <a:t>de</a:t>
              </a:r>
              <a:r>
                <a:rPr sz="1200" spc="280" dirty="0" smtClean="0">
                  <a:latin typeface="Times New Roman"/>
                  <a:cs typeface="Times New Roman"/>
                </a:rPr>
                <a:t> </a:t>
              </a:r>
              <a:r>
                <a:rPr sz="1200" spc="0" dirty="0" smtClean="0">
                  <a:latin typeface="Times New Roman"/>
                  <a:cs typeface="Times New Roman"/>
                </a:rPr>
                <a:t>los</a:t>
              </a:r>
              <a:r>
                <a:rPr sz="1200" spc="290" dirty="0" smtClean="0">
                  <a:latin typeface="Times New Roman"/>
                  <a:cs typeface="Times New Roman"/>
                </a:rPr>
                <a:t> </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smos</a:t>
              </a:r>
              <a:r>
                <a:rPr sz="1200" spc="29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285"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280"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 </a:t>
              </a:r>
              <a:r>
                <a:rPr sz="1200" spc="34"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  a</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t>
              </a:r>
              <a:r>
                <a:rPr sz="1200" spc="4" dirty="0" smtClean="0">
                  <a:latin typeface="Times New Roman"/>
                  <a:cs typeface="Times New Roman"/>
                </a:rPr>
                <a:t>i</a:t>
              </a:r>
              <a:r>
                <a:rPr sz="1200" spc="0" dirty="0" smtClean="0">
                  <a:latin typeface="Times New Roman"/>
                  <a:cs typeface="Times New Roman"/>
                </a:rPr>
                <a:t>nu</a:t>
              </a:r>
              <a:r>
                <a:rPr sz="1200" spc="-4" dirty="0" smtClean="0">
                  <a:latin typeface="Times New Roman"/>
                  <a:cs typeface="Times New Roman"/>
                </a:rPr>
                <a:t>ac</a:t>
              </a:r>
              <a:r>
                <a:rPr sz="1200" spc="0" dirty="0" smtClean="0">
                  <a:latin typeface="Times New Roman"/>
                  <a:cs typeface="Times New Roman"/>
                </a:rPr>
                <a:t>ión</a:t>
              </a:r>
              <a:r>
                <a:rPr sz="1200" spc="290"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sp>
          <p:nvSpPr>
            <p:cNvPr id="21" name="object 2"/>
            <p:cNvSpPr txBox="1"/>
            <p:nvPr/>
          </p:nvSpPr>
          <p:spPr>
            <a:xfrm>
              <a:off x="1068120" y="8278417"/>
              <a:ext cx="57251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tallan:</a:t>
              </a:r>
              <a:endParaRPr sz="1200">
                <a:latin typeface="Times New Roman"/>
                <a:cs typeface="Times New Roman"/>
              </a:endParaRPr>
            </a:p>
          </p:txBody>
        </p:sp>
      </p:grpSp>
    </p:spTree>
    <p:extLst>
      <p:ext uri="{BB962C8B-B14F-4D97-AF65-F5344CB8AC3E}">
        <p14:creationId xmlns:p14="http://schemas.microsoft.com/office/powerpoint/2010/main" val="2548740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24768" y="1056689"/>
            <a:ext cx="6042836" cy="8392111"/>
            <a:chOff x="1068120" y="904289"/>
            <a:chExt cx="5660516" cy="7730490"/>
          </a:xfrm>
        </p:grpSpPr>
        <p:sp>
          <p:nvSpPr>
            <p:cNvPr id="3" name="object 19"/>
            <p:cNvSpPr txBox="1"/>
            <p:nvPr/>
          </p:nvSpPr>
          <p:spPr>
            <a:xfrm>
              <a:off x="1828545" y="904289"/>
              <a:ext cx="413524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a:t>
              </a:r>
              <a:r>
                <a:rPr sz="1200" b="1" spc="4" dirty="0" smtClean="0">
                  <a:latin typeface="Times New Roman"/>
                  <a:cs typeface="Times New Roman"/>
                </a:rPr>
                <a:t>N</a:t>
              </a:r>
              <a:r>
                <a:rPr sz="1200" b="1" spc="0" dirty="0" smtClean="0">
                  <a:latin typeface="Times New Roman"/>
                  <a:cs typeface="Times New Roman"/>
                </a:rPr>
                <a:t>TO DE REC</a:t>
              </a:r>
              <a:r>
                <a:rPr sz="1200" b="1" spc="-4" dirty="0" smtClean="0">
                  <a:latin typeface="Times New Roman"/>
                  <a:cs typeface="Times New Roman"/>
                </a:rPr>
                <a:t>A</a:t>
              </a:r>
              <a:r>
                <a:rPr sz="1200" b="1" spc="0" dirty="0" smtClean="0">
                  <a:latin typeface="Times New Roman"/>
                  <a:cs typeface="Times New Roman"/>
                </a:rPr>
                <a:t>U</a:t>
              </a:r>
              <a:r>
                <a:rPr sz="1200" b="1" spc="-4" dirty="0" smtClean="0">
                  <a:latin typeface="Times New Roman"/>
                  <a:cs typeface="Times New Roman"/>
                </a:rPr>
                <a:t>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 Y</a:t>
              </a:r>
              <a:r>
                <a:rPr sz="1200" b="1" spc="9" dirty="0" smtClean="0">
                  <a:latin typeface="Times New Roman"/>
                  <a:cs typeface="Times New Roman"/>
                </a:rPr>
                <a:t> </a:t>
              </a:r>
              <a:r>
                <a:rPr sz="1200" b="1" spc="-14" dirty="0" smtClean="0">
                  <a:latin typeface="Times New Roman"/>
                  <a:cs typeface="Times New Roman"/>
                </a:rPr>
                <a:t>F</a:t>
              </a:r>
              <a:r>
                <a:rPr sz="1200" b="1" spc="9" dirty="0" smtClean="0">
                  <a:latin typeface="Times New Roman"/>
                  <a:cs typeface="Times New Roman"/>
                </a:rPr>
                <a:t>A</a:t>
              </a:r>
              <a:r>
                <a:rPr sz="1200" b="1" spc="0" dirty="0" smtClean="0">
                  <a:latin typeface="Times New Roman"/>
                  <a:cs typeface="Times New Roman"/>
                </a:rPr>
                <a:t>CTU</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endParaRPr sz="1200">
                <a:latin typeface="Times New Roman"/>
                <a:cs typeface="Times New Roman"/>
              </a:endParaRPr>
            </a:p>
          </p:txBody>
        </p:sp>
        <p:sp>
          <p:nvSpPr>
            <p:cNvPr id="4" name="object 18"/>
            <p:cNvSpPr txBox="1"/>
            <p:nvPr/>
          </p:nvSpPr>
          <p:spPr>
            <a:xfrm>
              <a:off x="1068120" y="1433117"/>
              <a:ext cx="2215083"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DE F</a:t>
              </a:r>
              <a:r>
                <a:rPr sz="1200" b="1" spc="-4" dirty="0" smtClean="0">
                  <a:latin typeface="Times New Roman"/>
                  <a:cs typeface="Times New Roman"/>
                </a:rPr>
                <a:t>A</a:t>
              </a:r>
              <a:r>
                <a:rPr sz="1200" b="1" spc="0" dirty="0" smtClean="0">
                  <a:latin typeface="Times New Roman"/>
                  <a:cs typeface="Times New Roman"/>
                </a:rPr>
                <a:t>CT</a:t>
              </a:r>
              <a:r>
                <a:rPr sz="1200" b="1" spc="9" dirty="0" smtClean="0">
                  <a:latin typeface="Times New Roman"/>
                  <a:cs typeface="Times New Roman"/>
                </a:rPr>
                <a:t>U</a:t>
              </a:r>
              <a:r>
                <a:rPr sz="1200" b="1" spc="0" dirty="0" smtClean="0">
                  <a:latin typeface="Times New Roman"/>
                  <a:cs typeface="Times New Roman"/>
                </a:rPr>
                <a:t>R</a:t>
              </a:r>
              <a:r>
                <a:rPr sz="1200" b="1" spc="-4" dirty="0" smtClean="0">
                  <a:latin typeface="Times New Roman"/>
                  <a:cs typeface="Times New Roman"/>
                </a:rPr>
                <a:t>A</a:t>
              </a:r>
              <a:r>
                <a:rPr sz="1200" b="1" spc="0" dirty="0" smtClean="0">
                  <a:latin typeface="Times New Roman"/>
                  <a:cs typeface="Times New Roman"/>
                </a:rPr>
                <a:t>CIÓN</a:t>
              </a:r>
              <a:endParaRPr sz="1200">
                <a:latin typeface="Times New Roman"/>
                <a:cs typeface="Times New Roman"/>
              </a:endParaRPr>
            </a:p>
          </p:txBody>
        </p:sp>
        <p:sp>
          <p:nvSpPr>
            <p:cNvPr id="5" name="object 17"/>
            <p:cNvSpPr txBox="1"/>
            <p:nvPr/>
          </p:nvSpPr>
          <p:spPr>
            <a:xfrm>
              <a:off x="1068120" y="1961945"/>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6" name="object 16"/>
            <p:cNvSpPr txBox="1"/>
            <p:nvPr/>
          </p:nvSpPr>
          <p:spPr>
            <a:xfrm>
              <a:off x="1348486" y="2486201"/>
              <a:ext cx="53740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a:t>
              </a:r>
              <a:r>
                <a:rPr sz="1200" spc="104" dirty="0" smtClean="0">
                  <a:latin typeface="Times New Roman"/>
                  <a:cs typeface="Times New Roman"/>
                </a:rPr>
                <a:t> </a:t>
              </a:r>
              <a:r>
                <a:rPr sz="1200" spc="0" dirty="0" smtClean="0">
                  <a:latin typeface="Times New Roman"/>
                  <a:cs typeface="Times New Roman"/>
                </a:rPr>
                <a:t>no</a:t>
              </a:r>
              <a:r>
                <a:rPr sz="1200" spc="104" dirty="0" smtClean="0">
                  <a:latin typeface="Times New Roman"/>
                  <a:cs typeface="Times New Roman"/>
                </a:rPr>
                <a:t> </a:t>
              </a:r>
              <a:r>
                <a:rPr sz="1200" spc="0" dirty="0" smtClean="0">
                  <a:latin typeface="Times New Roman"/>
                  <a:cs typeface="Times New Roman"/>
                </a:rPr>
                <a:t>sus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ntar</a:t>
              </a:r>
              <a:r>
                <a:rPr sz="1200" spc="10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re</a:t>
              </a:r>
              <a:r>
                <a:rPr sz="1200" spc="-9" dirty="0" smtClean="0">
                  <a:latin typeface="Times New Roman"/>
                  <a:cs typeface="Times New Roman"/>
                </a:rPr>
                <a:t>g</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ro</a:t>
              </a:r>
              <a:r>
                <a:rPr sz="1200" spc="10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inf</a:t>
              </a:r>
              <a:r>
                <a:rPr sz="1200" spc="9" dirty="0" smtClean="0">
                  <a:latin typeface="Times New Roman"/>
                  <a:cs typeface="Times New Roman"/>
                </a:rPr>
                <a:t>o</a:t>
              </a:r>
              <a:r>
                <a:rPr sz="1200" spc="0" dirty="0" smtClean="0">
                  <a:latin typeface="Times New Roman"/>
                  <a:cs typeface="Times New Roman"/>
                </a:rPr>
                <a:t>rme</a:t>
              </a:r>
              <a:r>
                <a:rPr sz="1200" spc="10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00"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ja</a:t>
              </a:r>
              <a:r>
                <a:rPr sz="1200" spc="10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19"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umentos</a:t>
              </a:r>
              <a:r>
                <a:rPr sz="1200" spc="119" dirty="0" smtClean="0">
                  <a:latin typeface="Times New Roman"/>
                  <a:cs typeface="Times New Roman"/>
                </a:rPr>
                <a:t> </a:t>
              </a:r>
              <a:r>
                <a:rPr sz="1200" spc="0" dirty="0" smtClean="0">
                  <a:latin typeface="Times New Roman"/>
                  <a:cs typeface="Times New Roman"/>
                </a:rPr>
                <a:t>físi</a:t>
              </a:r>
              <a:r>
                <a:rPr sz="1200" spc="9" dirty="0" smtClean="0">
                  <a:latin typeface="Times New Roman"/>
                  <a:cs typeface="Times New Roman"/>
                </a:rPr>
                <a:t>c</a:t>
              </a:r>
              <a:r>
                <a:rPr sz="1200" spc="0" dirty="0" smtClean="0">
                  <a:latin typeface="Times New Roman"/>
                  <a:cs typeface="Times New Roman"/>
                </a:rPr>
                <a:t>os,</a:t>
              </a:r>
              <a:r>
                <a:rPr sz="1200" spc="109"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a:t>
              </a:r>
              <a:endParaRPr sz="1200" dirty="0">
                <a:latin typeface="Times New Roman"/>
                <a:cs typeface="Times New Roman"/>
              </a:endParaRPr>
            </a:p>
          </p:txBody>
        </p:sp>
        <p:sp>
          <p:nvSpPr>
            <p:cNvPr id="7" name="object 15"/>
            <p:cNvSpPr txBox="1"/>
            <p:nvPr/>
          </p:nvSpPr>
          <p:spPr>
            <a:xfrm>
              <a:off x="1158036" y="2837102"/>
              <a:ext cx="556605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dif</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ias</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ldos</a:t>
              </a:r>
              <a:r>
                <a:rPr sz="1200" spc="14"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ntes</a:t>
              </a:r>
              <a:r>
                <a:rPr sz="1200" spc="34" dirty="0" smtClean="0">
                  <a:latin typeface="Times New Roman"/>
                  <a:cs typeface="Times New Roman"/>
                </a:rPr>
                <a:t> </a:t>
              </a:r>
              <a:r>
                <a:rPr sz="1200" spc="0" dirty="0" smtClean="0">
                  <a:latin typeface="Times New Roman"/>
                  <a:cs typeface="Times New Roman"/>
                </a:rPr>
                <a:t>y</a:t>
              </a:r>
              <a:r>
                <a:rPr sz="1200" spc="-14" dirty="0" smtClean="0">
                  <a:latin typeface="Times New Roman"/>
                  <a:cs typeface="Times New Roman"/>
                </a:rPr>
                <a:t> </a:t>
              </a:r>
              <a:r>
                <a:rPr sz="1200" spc="9"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ntas,</a:t>
              </a:r>
              <a:r>
                <a:rPr sz="1200" spc="1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1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un</a:t>
              </a:r>
              <a:r>
                <a:rPr sz="1200" spc="25" dirty="0" smtClean="0">
                  <a:latin typeface="Times New Roman"/>
                  <a:cs typeface="Times New Roman"/>
                </a:rPr>
                <a:t> </a:t>
              </a:r>
              <a:r>
                <a:rPr sz="1200" spc="-9" dirty="0" smtClean="0">
                  <a:latin typeface="Times New Roman"/>
                  <a:cs typeface="Times New Roman"/>
                </a:rPr>
                <a:t>g</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a:t>
              </a:r>
              <a:r>
                <a:rPr sz="1200" spc="19" dirty="0" smtClean="0">
                  <a:latin typeface="Times New Roman"/>
                  <a:cs typeface="Times New Roman"/>
                </a:rPr>
                <a:t> </a:t>
              </a:r>
              <a:r>
                <a:rPr sz="1200" spc="0" dirty="0" smtClean="0">
                  <a:latin typeface="Times New Roman"/>
                  <a:cs typeface="Times New Roman"/>
                </a:rPr>
                <a:t>po</a:t>
              </a:r>
              <a:r>
                <a:rPr sz="1200" spc="4" dirty="0" smtClean="0">
                  <a:latin typeface="Times New Roman"/>
                  <a:cs typeface="Times New Roman"/>
                </a:rPr>
                <a:t>r</a:t>
              </a:r>
              <a:r>
                <a:rPr sz="1200" spc="-4" dirty="0" smtClean="0">
                  <a:latin typeface="Times New Roman"/>
                  <a:cs typeface="Times New Roman"/>
                </a:rPr>
                <a:t>ce</a:t>
              </a:r>
              <a:r>
                <a:rPr sz="1200" spc="0" dirty="0" smtClean="0">
                  <a:latin typeface="Times New Roman"/>
                  <a:cs typeface="Times New Roman"/>
                </a:rPr>
                <a:t>nta</a:t>
              </a:r>
              <a:r>
                <a:rPr sz="1200" spc="9" dirty="0" smtClean="0">
                  <a:latin typeface="Times New Roman"/>
                  <a:cs typeface="Times New Roman"/>
                </a:rPr>
                <a:t>j</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de</a:t>
              </a:r>
              <a:r>
                <a:rPr sz="1200" spc="14"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idad</a:t>
              </a:r>
              <a:endParaRPr sz="1200">
                <a:latin typeface="Times New Roman"/>
                <a:cs typeface="Times New Roman"/>
              </a:endParaRPr>
            </a:p>
          </p:txBody>
        </p:sp>
        <p:sp>
          <p:nvSpPr>
            <p:cNvPr id="8" name="object 14"/>
            <p:cNvSpPr txBox="1"/>
            <p:nvPr/>
          </p:nvSpPr>
          <p:spPr>
            <a:xfrm>
              <a:off x="1158036" y="3187622"/>
              <a:ext cx="557060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or</a:t>
              </a:r>
              <a:r>
                <a:rPr sz="1200" spc="89"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r>
                <a:rPr sz="1200" spc="64" dirty="0" smtClean="0">
                  <a:latin typeface="Times New Roman"/>
                  <a:cs typeface="Times New Roman"/>
                </a:rPr>
                <a:t> </a:t>
              </a:r>
              <a:r>
                <a:rPr sz="1200" spc="0" dirty="0" smtClean="0">
                  <a:latin typeface="Times New Roman"/>
                  <a:cs typeface="Times New Roman"/>
                </a:rPr>
                <a:t>que</a:t>
              </a:r>
              <a:r>
                <a:rPr sz="1200" spc="64" dirty="0" smtClean="0">
                  <a:latin typeface="Times New Roman"/>
                  <a:cs typeface="Times New Roman"/>
                </a:rPr>
                <a:t> </a:t>
              </a:r>
              <a:r>
                <a:rPr sz="1200" spc="0" dirty="0" smtClean="0">
                  <a:latin typeface="Times New Roman"/>
                  <a:cs typeface="Times New Roman"/>
                </a:rPr>
                <a:t>no</a:t>
              </a:r>
              <a:r>
                <a:rPr sz="1200" spc="69" dirty="0" smtClean="0">
                  <a:latin typeface="Times New Roman"/>
                  <a:cs typeface="Times New Roman"/>
                </a:rPr>
                <a:t> </a:t>
              </a:r>
              <a:r>
                <a:rPr sz="1200" spc="0" dirty="0" smtClean="0">
                  <a:latin typeface="Times New Roman"/>
                  <a:cs typeface="Times New Roman"/>
                </a:rPr>
                <a:t>se</a:t>
              </a:r>
              <a:r>
                <a:rPr sz="1200" spc="6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onst</a:t>
              </a:r>
              <a:r>
                <a:rPr sz="1200" spc="-4" dirty="0" smtClean="0">
                  <a:latin typeface="Times New Roman"/>
                  <a:cs typeface="Times New Roman"/>
                </a:rPr>
                <a:t>a</a:t>
              </a:r>
              <a:r>
                <a:rPr sz="1200" spc="0" dirty="0" smtClean="0">
                  <a:latin typeface="Times New Roman"/>
                  <a:cs typeface="Times New Roman"/>
                </a:rPr>
                <a:t>tan</a:t>
              </a:r>
              <a:r>
                <a:rPr sz="1200" spc="69" dirty="0" smtClean="0">
                  <a:latin typeface="Times New Roman"/>
                  <a:cs typeface="Times New Roman"/>
                </a:rPr>
                <a:t> </a:t>
              </a:r>
              <a:r>
                <a:rPr sz="1200" spc="0" dirty="0" smtClean="0">
                  <a:latin typeface="Times New Roman"/>
                  <a:cs typeface="Times New Roman"/>
                </a:rPr>
                <a:t>los</a:t>
              </a:r>
              <a:r>
                <a:rPr sz="1200" spc="7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umentos</a:t>
              </a:r>
              <a:r>
                <a:rPr sz="1200" spc="5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dos</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69" dirty="0" smtClean="0">
                  <a:latin typeface="Times New Roman"/>
                  <a:cs typeface="Times New Roman"/>
                </a:rPr>
                <a:t> </a:t>
              </a:r>
              <a:r>
                <a:rPr sz="1200" spc="0" dirty="0" smtClean="0">
                  <a:latin typeface="Times New Roman"/>
                  <a:cs typeface="Times New Roman"/>
                </a:rPr>
                <a:t>la</a:t>
              </a:r>
              <a:r>
                <a:rPr sz="1200" spc="69"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14" dirty="0" smtClean="0">
                  <a:latin typeface="Times New Roman"/>
                  <a:cs typeface="Times New Roman"/>
                </a:rPr>
                <a:t>m</a:t>
              </a:r>
              <a:r>
                <a:rPr sz="1200" spc="-4" dirty="0" smtClean="0">
                  <a:latin typeface="Times New Roman"/>
                  <a:cs typeface="Times New Roman"/>
                </a:rPr>
                <a:t>ac</a:t>
              </a:r>
              <a:r>
                <a:rPr sz="1200" spc="0" dirty="0" smtClean="0">
                  <a:latin typeface="Times New Roman"/>
                  <a:cs typeface="Times New Roman"/>
                </a:rPr>
                <a:t>i</a:t>
              </a:r>
              <a:r>
                <a:rPr sz="1200" spc="25" dirty="0" smtClean="0">
                  <a:latin typeface="Times New Roman"/>
                  <a:cs typeface="Times New Roman"/>
                </a:rPr>
                <a:t>ó</a:t>
              </a:r>
              <a:r>
                <a:rPr sz="1200" spc="0" dirty="0" smtClean="0">
                  <a:latin typeface="Times New Roman"/>
                  <a:cs typeface="Times New Roman"/>
                </a:rPr>
                <a:t>n</a:t>
              </a:r>
              <a:r>
                <a:rPr sz="1200" spc="69"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9" dirty="0" smtClean="0">
                  <a:latin typeface="Times New Roman"/>
                  <a:cs typeface="Times New Roman"/>
                </a:rPr>
                <a:t>d</a:t>
              </a:r>
              <a:r>
                <a:rPr sz="1200" spc="0" dirty="0" smtClean="0">
                  <a:latin typeface="Times New Roman"/>
                  <a:cs typeface="Times New Roman"/>
                </a:rPr>
                <a:t>a</a:t>
              </a:r>
              <a:endParaRPr sz="1200">
                <a:latin typeface="Times New Roman"/>
                <a:cs typeface="Times New Roman"/>
              </a:endParaRPr>
            </a:p>
          </p:txBody>
        </p:sp>
        <p:sp>
          <p:nvSpPr>
            <p:cNvPr id="9" name="object 13"/>
            <p:cNvSpPr txBox="1"/>
            <p:nvPr/>
          </p:nvSpPr>
          <p:spPr>
            <a:xfrm>
              <a:off x="1158036" y="3538142"/>
              <a:ext cx="5564682"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n</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44"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a:t>
              </a:r>
              <a:r>
                <a:rPr sz="1200" spc="13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39" dirty="0" smtClean="0">
                  <a:latin typeface="Times New Roman"/>
                  <a:cs typeface="Times New Roman"/>
                </a:rPr>
                <a:t> </a:t>
              </a:r>
              <a:r>
                <a:rPr sz="1200" spc="-4" dirty="0" smtClean="0">
                  <a:latin typeface="Times New Roman"/>
                  <a:cs typeface="Times New Roman"/>
                </a:rPr>
                <a:t>ca</a:t>
              </a:r>
              <a:r>
                <a:rPr sz="1200" spc="14" dirty="0" smtClean="0">
                  <a:latin typeface="Times New Roman"/>
                  <a:cs typeface="Times New Roman"/>
                </a:rPr>
                <a:t>j</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dia</a:t>
              </a:r>
              <a:r>
                <a:rPr sz="1200" spc="-4" dirty="0" smtClean="0">
                  <a:latin typeface="Times New Roman"/>
                  <a:cs typeface="Times New Roman"/>
                </a:rPr>
                <a:t>r</a:t>
              </a:r>
              <a:r>
                <a:rPr sz="1200" spc="0" dirty="0" smtClean="0">
                  <a:latin typeface="Times New Roman"/>
                  <a:cs typeface="Times New Roman"/>
                </a:rPr>
                <a:t>io.</a:t>
              </a:r>
              <a:r>
                <a:rPr sz="1200" spc="144" dirty="0" smtClean="0">
                  <a:latin typeface="Times New Roman"/>
                  <a:cs typeface="Times New Roman"/>
                </a:rPr>
                <a:t> </a:t>
              </a:r>
              <a:r>
                <a:rPr sz="1200" spc="0" dirty="0" smtClean="0">
                  <a:latin typeface="Times New Roman"/>
                  <a:cs typeface="Times New Roman"/>
                </a:rPr>
                <a:t>Esto</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a:t>
              </a:r>
              <a:r>
                <a:rPr sz="1200" spc="14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44" dirty="0" smtClean="0">
                  <a:latin typeface="Times New Roman"/>
                  <a:cs typeface="Times New Roman"/>
                </a:rPr>
                <a:t> </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165" dirty="0" smtClean="0">
                  <a:latin typeface="Times New Roman"/>
                  <a:cs typeface="Times New Roman"/>
                </a:rPr>
                <a:t> </a:t>
              </a:r>
              <a:r>
                <a:rPr sz="1200" spc="0" dirty="0" smtClean="0">
                  <a:latin typeface="Times New Roman"/>
                  <a:cs typeface="Times New Roman"/>
                </a:rPr>
                <a:t>y</a:t>
              </a:r>
              <a:r>
                <a:rPr sz="1200" spc="119" dirty="0" smtClean="0">
                  <a:latin typeface="Times New Roman"/>
                  <a:cs typeface="Times New Roman"/>
                </a:rPr>
                <a:t> </a:t>
              </a:r>
              <a:r>
                <a:rPr sz="1200" spc="0" dirty="0" smtClean="0">
                  <a:latin typeface="Times New Roman"/>
                  <a:cs typeface="Times New Roman"/>
                </a:rPr>
                <a:t>la</a:t>
              </a:r>
              <a:r>
                <a:rPr sz="1200" spc="139"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0" dirty="0" smtClean="0">
                  <a:latin typeface="Times New Roman"/>
                  <a:cs typeface="Times New Roman"/>
                </a:rPr>
                <a:t>induc</a:t>
              </a:r>
              <a:r>
                <a:rPr sz="1200" spc="-4" dirty="0" smtClean="0">
                  <a:latin typeface="Times New Roman"/>
                  <a:cs typeface="Times New Roman"/>
                </a:rPr>
                <a:t>c</a:t>
              </a:r>
              <a:r>
                <a:rPr sz="1200" spc="0" dirty="0" smtClean="0">
                  <a:latin typeface="Times New Roman"/>
                  <a:cs typeface="Times New Roman"/>
                </a:rPr>
                <a:t>ión</a:t>
              </a:r>
              <a:endParaRPr sz="1200" dirty="0">
                <a:latin typeface="Times New Roman"/>
                <a:cs typeface="Times New Roman"/>
              </a:endParaRPr>
            </a:p>
          </p:txBody>
        </p:sp>
        <p:sp>
          <p:nvSpPr>
            <p:cNvPr id="10" name="object 12"/>
            <p:cNvSpPr txBox="1"/>
            <p:nvPr/>
          </p:nvSpPr>
          <p:spPr>
            <a:xfrm>
              <a:off x="1158036" y="3888662"/>
              <a:ext cx="556757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ial  </a:t>
              </a:r>
              <a:r>
                <a:rPr sz="1200" spc="44" dirty="0" smtClean="0">
                  <a:latin typeface="Times New Roman"/>
                  <a:cs typeface="Times New Roman"/>
                </a:rPr>
                <a:t> </a:t>
              </a:r>
              <a:r>
                <a:rPr sz="1200" spc="0" dirty="0" smtClean="0">
                  <a:latin typeface="Times New Roman"/>
                  <a:cs typeface="Times New Roman"/>
                </a:rPr>
                <a:t>a  </a:t>
              </a:r>
              <a:r>
                <a:rPr sz="1200" spc="39"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da  </a:t>
              </a:r>
              <a:r>
                <a:rPr sz="1200" spc="5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do  </a:t>
              </a:r>
              <a:r>
                <a:rPr sz="1200" spc="4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50" dirty="0" smtClean="0">
                  <a:latin typeface="Times New Roman"/>
                  <a:cs typeface="Times New Roman"/>
                </a:rPr>
                <a:t> </a:t>
              </a:r>
              <a:r>
                <a:rPr sz="1200" spc="0" dirty="0" smtClean="0">
                  <a:latin typeface="Times New Roman"/>
                  <a:cs typeface="Times New Roman"/>
                </a:rPr>
                <a:t>que  </a:t>
              </a:r>
              <a:r>
                <a:rPr sz="1200" spc="54" dirty="0" smtClean="0">
                  <a:latin typeface="Times New Roman"/>
                  <a:cs typeface="Times New Roman"/>
                </a:rPr>
                <a:t> </a:t>
              </a:r>
              <a:r>
                <a:rPr sz="1200" spc="0" dirty="0" smtClean="0">
                  <a:latin typeface="Times New Roman"/>
                  <a:cs typeface="Times New Roman"/>
                </a:rPr>
                <a:t>de  </a:t>
              </a:r>
              <a:r>
                <a:rPr sz="1200" spc="5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  </a:t>
              </a:r>
              <a:r>
                <a:rPr sz="1200" spc="54" dirty="0" smtClean="0">
                  <a:latin typeface="Times New Roman"/>
                  <a:cs typeface="Times New Roman"/>
                </a:rPr>
                <a:t> </a:t>
              </a:r>
              <a:r>
                <a:rPr sz="1200" spc="0" dirty="0" smtClean="0">
                  <a:latin typeface="Times New Roman"/>
                  <a:cs typeface="Times New Roman"/>
                </a:rPr>
                <a:t>man</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a  </a:t>
              </a:r>
              <a:r>
                <a:rPr sz="1200" spc="3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zc</a:t>
              </a:r>
              <a:r>
                <a:rPr sz="1200" spc="-4" dirty="0" smtClean="0">
                  <a:latin typeface="Times New Roman"/>
                  <a:cs typeface="Times New Roman"/>
                </a:rPr>
                <a:t>a</a:t>
              </a:r>
              <a:r>
                <a:rPr sz="1200" spc="0" dirty="0" smtClean="0">
                  <a:latin typeface="Times New Roman"/>
                  <a:cs typeface="Times New Roman"/>
                </a:rPr>
                <a:t>n  </a:t>
              </a:r>
              <a:r>
                <a:rPr sz="1200" spc="44" dirty="0" smtClean="0">
                  <a:latin typeface="Times New Roman"/>
                  <a:cs typeface="Times New Roman"/>
                </a:rPr>
                <a:t> </a:t>
              </a:r>
              <a:r>
                <a:rPr sz="1200" spc="0" dirty="0" smtClean="0">
                  <a:latin typeface="Times New Roman"/>
                  <a:cs typeface="Times New Roman"/>
                </a:rPr>
                <a:t>s</a:t>
              </a:r>
              <a:r>
                <a:rPr sz="1200" spc="9" dirty="0" smtClean="0">
                  <a:latin typeface="Times New Roman"/>
                  <a:cs typeface="Times New Roman"/>
                </a:rPr>
                <a:t>u</a:t>
              </a:r>
              <a:r>
                <a:rPr sz="1200" spc="0" dirty="0" smtClean="0">
                  <a:latin typeface="Times New Roman"/>
                  <a:cs typeface="Times New Roman"/>
                </a:rPr>
                <a:t>s  </a:t>
              </a:r>
              <a:r>
                <a:rPr sz="1200" spc="50" dirty="0" smtClean="0">
                  <a:latin typeface="Times New Roman"/>
                  <a:cs typeface="Times New Roman"/>
                </a:rPr>
                <a:t> </a:t>
              </a:r>
              <a:r>
                <a:rPr sz="1200" spc="0" dirty="0" smtClean="0">
                  <a:latin typeface="Times New Roman"/>
                  <a:cs typeface="Times New Roman"/>
                </a:rPr>
                <a:t>fun</a:t>
              </a:r>
              <a:r>
                <a:rPr sz="1200" spc="-9" dirty="0" smtClean="0">
                  <a:latin typeface="Times New Roman"/>
                  <a:cs typeface="Times New Roman"/>
                </a:rPr>
                <a:t>c</a:t>
              </a:r>
              <a:r>
                <a:rPr sz="1200" spc="0" dirty="0" smtClean="0">
                  <a:latin typeface="Times New Roman"/>
                  <a:cs typeface="Times New Roman"/>
                </a:rPr>
                <a:t>iones  </a:t>
              </a:r>
              <a:r>
                <a:rPr sz="1200" spc="6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1" name="object 11"/>
            <p:cNvSpPr txBox="1"/>
            <p:nvPr/>
          </p:nvSpPr>
          <p:spPr>
            <a:xfrm>
              <a:off x="1158036" y="4239182"/>
              <a:ext cx="546536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ndo dud</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a</a:t>
              </a:r>
              <a:r>
                <a:rPr sz="1200" spc="4" dirty="0" smtClean="0">
                  <a:latin typeface="Times New Roman"/>
                  <a:cs typeface="Times New Roman"/>
                </a:rPr>
                <a:t>c</a:t>
              </a:r>
              <a:r>
                <a:rPr sz="1200" spc="-4" dirty="0" smtClean="0">
                  <a:latin typeface="Times New Roman"/>
                  <a:cs typeface="Times New Roman"/>
                </a:rPr>
                <a:t>e</a:t>
              </a:r>
              <a:r>
                <a:rPr sz="1200" spc="4" dirty="0" smtClean="0">
                  <a:latin typeface="Times New Roman"/>
                  <a:cs typeface="Times New Roman"/>
                </a:rPr>
                <a:t>r</a:t>
              </a:r>
              <a:r>
                <a:rPr sz="1200" spc="-4" dirty="0" smtClean="0">
                  <a:latin typeface="Times New Roman"/>
                  <a:cs typeface="Times New Roman"/>
                </a:rPr>
                <a:t>c</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v</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14"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de</a:t>
              </a:r>
              <a:r>
                <a:rPr sz="1200" spc="-4" dirty="0" smtClean="0">
                  <a:latin typeface="Times New Roman"/>
                  <a:cs typeface="Times New Roman"/>
                </a:rPr>
                <a:t> </a:t>
              </a:r>
              <a:r>
                <a:rPr sz="1200" spc="0" dirty="0" smtClean="0">
                  <a:latin typeface="Times New Roman"/>
                  <a:cs typeface="Times New Roman"/>
                </a:rPr>
                <a:t>la in</a:t>
              </a:r>
              <a:r>
                <a:rPr sz="1200" spc="-4" dirty="0" smtClean="0">
                  <a:latin typeface="Times New Roman"/>
                  <a:cs typeface="Times New Roman"/>
                </a:rPr>
                <a:t>f</a:t>
              </a:r>
              <a:r>
                <a:rPr sz="1200" spc="9" dirty="0" smtClean="0">
                  <a:latin typeface="Times New Roman"/>
                  <a:cs typeface="Times New Roman"/>
                </a:rPr>
                <a:t>o</a:t>
              </a:r>
              <a:r>
                <a:rPr sz="1200" spc="0" dirty="0" smtClean="0">
                  <a:latin typeface="Times New Roman"/>
                  <a:cs typeface="Times New Roman"/>
                </a:rPr>
                <a:t>rm</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ón p</a:t>
              </a:r>
              <a:r>
                <a:rPr sz="1200" spc="-4" dirty="0" smtClean="0">
                  <a:latin typeface="Times New Roman"/>
                  <a:cs typeface="Times New Roman"/>
                </a:rPr>
                <a:t>re</a:t>
              </a:r>
              <a:r>
                <a:rPr sz="1200" spc="0" dirty="0" smtClean="0">
                  <a:latin typeface="Times New Roman"/>
                  <a:cs typeface="Times New Roman"/>
                </a:rPr>
                <a:t>s</a:t>
              </a:r>
              <a:r>
                <a:rPr sz="1200" spc="-4" dirty="0" smtClean="0">
                  <a:latin typeface="Times New Roman"/>
                  <a:cs typeface="Times New Roman"/>
                </a:rPr>
                <a:t>e</a:t>
              </a:r>
              <a:r>
                <a:rPr sz="1200" spc="19" dirty="0" smtClean="0">
                  <a:latin typeface="Times New Roman"/>
                  <a:cs typeface="Times New Roman"/>
                </a:rPr>
                <a:t>n</a:t>
              </a:r>
              <a:r>
                <a:rPr sz="1200" spc="0" dirty="0" smtClean="0">
                  <a:latin typeface="Times New Roman"/>
                  <a:cs typeface="Times New Roman"/>
                </a:rPr>
                <a:t>ta</a:t>
              </a:r>
              <a:r>
                <a:rPr sz="1200" spc="9"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sp>
          <p:nvSpPr>
            <p:cNvPr id="12" name="object 10"/>
            <p:cNvSpPr txBox="1"/>
            <p:nvPr/>
          </p:nvSpPr>
          <p:spPr>
            <a:xfrm>
              <a:off x="1068120" y="4943524"/>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3" name="object 9"/>
            <p:cNvSpPr txBox="1"/>
            <p:nvPr/>
          </p:nvSpPr>
          <p:spPr>
            <a:xfrm>
              <a:off x="1068120" y="5472352"/>
              <a:ext cx="236575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0" dirty="0" smtClean="0">
                  <a:latin typeface="Times New Roman"/>
                  <a:cs typeface="Times New Roman"/>
                </a:rPr>
                <a:t>R</a:t>
              </a:r>
              <a:r>
                <a:rPr sz="1200" b="1" spc="-4" dirty="0" smtClean="0">
                  <a:latin typeface="Times New Roman"/>
                  <a:cs typeface="Times New Roman"/>
                </a:rPr>
                <a:t>ec</a:t>
              </a:r>
              <a:r>
                <a:rPr sz="1200" b="1" spc="0" dirty="0" smtClean="0">
                  <a:latin typeface="Times New Roman"/>
                  <a:cs typeface="Times New Roman"/>
                </a:rPr>
                <a:t>a</a:t>
              </a:r>
              <a:r>
                <a:rPr sz="1200" b="1" spc="4" dirty="0" smtClean="0">
                  <a:latin typeface="Times New Roman"/>
                  <a:cs typeface="Times New Roman"/>
                </a:rPr>
                <a:t>ud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a:t>
              </a:r>
              <a:r>
                <a:rPr sz="1200" b="1" spc="4" dirty="0" smtClean="0">
                  <a:latin typeface="Times New Roman"/>
                  <a:cs typeface="Times New Roman"/>
                </a:rPr>
                <a:t> </a:t>
              </a:r>
              <a:r>
                <a:rPr sz="1200" b="1" spc="0" dirty="0" smtClean="0">
                  <a:latin typeface="Times New Roman"/>
                  <a:cs typeface="Times New Roman"/>
                </a:rPr>
                <a:t>y </a:t>
              </a:r>
              <a:r>
                <a:rPr sz="1200" b="1" spc="-14" dirty="0" smtClean="0">
                  <a:latin typeface="Times New Roman"/>
                  <a:cs typeface="Times New Roman"/>
                </a:rPr>
                <a:t>F</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tu</a:t>
              </a:r>
              <a:r>
                <a:rPr sz="1200" b="1" spc="-4" dirty="0" smtClean="0">
                  <a:latin typeface="Times New Roman"/>
                  <a:cs typeface="Times New Roman"/>
                </a:rPr>
                <a:t>r</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a:t>
              </a:r>
              <a:r>
                <a:rPr sz="1200" b="1" spc="4" dirty="0" smtClean="0">
                  <a:latin typeface="Times New Roman"/>
                  <a:cs typeface="Times New Roman"/>
                </a:rPr>
                <a:t>n</a:t>
              </a:r>
              <a:r>
                <a:rPr sz="1200" b="1" spc="0" dirty="0" smtClean="0">
                  <a:latin typeface="Times New Roman"/>
                  <a:cs typeface="Times New Roman"/>
                </a:rPr>
                <a:t>:</a:t>
              </a:r>
              <a:endParaRPr sz="1200">
                <a:latin typeface="Times New Roman"/>
                <a:cs typeface="Times New Roman"/>
              </a:endParaRPr>
            </a:p>
          </p:txBody>
        </p:sp>
        <p:sp>
          <p:nvSpPr>
            <p:cNvPr id="14" name="object 8"/>
            <p:cNvSpPr txBox="1"/>
            <p:nvPr/>
          </p:nvSpPr>
          <p:spPr>
            <a:xfrm>
              <a:off x="1296670" y="5998132"/>
              <a:ext cx="542797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Establ</a:t>
              </a:r>
              <a:r>
                <a:rPr sz="1200" spc="-4" dirty="0" smtClean="0">
                  <a:latin typeface="Times New Roman"/>
                  <a:cs typeface="Times New Roman"/>
                </a:rPr>
                <a:t>ece</a:t>
              </a:r>
              <a:r>
                <a:rPr sz="1200" spc="4" dirty="0" smtClean="0">
                  <a:latin typeface="Times New Roman"/>
                  <a:cs typeface="Times New Roman"/>
                </a:rPr>
                <a:t>r</a:t>
              </a:r>
              <a:r>
                <a:rPr sz="1200" spc="0" dirty="0" smtClean="0">
                  <a:latin typeface="Times New Roman"/>
                  <a:cs typeface="Times New Roman"/>
                </a:rPr>
                <a:t>á</a:t>
              </a:r>
              <a:r>
                <a:rPr sz="1200" spc="150" dirty="0" smtClean="0">
                  <a:latin typeface="Times New Roman"/>
                  <a:cs typeface="Times New Roman"/>
                </a:rPr>
                <a:t> </a:t>
              </a:r>
              <a:r>
                <a:rPr sz="1200" spc="0" dirty="0" smtClean="0">
                  <a:latin typeface="Times New Roman"/>
                  <a:cs typeface="Times New Roman"/>
                </a:rPr>
                <a:t>un</a:t>
              </a:r>
              <a:r>
                <a:rPr sz="1200" spc="155"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a:t>
              </a:r>
              <a:r>
                <a:rPr sz="1200" spc="9" dirty="0" smtClean="0">
                  <a:latin typeface="Times New Roman"/>
                  <a:cs typeface="Times New Roman"/>
                </a:rPr>
                <a:t>e</a:t>
              </a:r>
              <a:r>
                <a:rPr sz="1200" spc="0" dirty="0" smtClean="0">
                  <a:latin typeface="Times New Roman"/>
                  <a:cs typeface="Times New Roman"/>
                </a:rPr>
                <a:t>ma</a:t>
              </a:r>
              <a:r>
                <a:rPr sz="1200" spc="150"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15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50" dirty="0" smtClean="0">
                  <a:latin typeface="Times New Roman"/>
                  <a:cs typeface="Times New Roman"/>
                </a:rPr>
                <a:t> </a:t>
              </a:r>
              <a:r>
                <a:rPr sz="1200" spc="0" dirty="0" smtClean="0">
                  <a:latin typeface="Times New Roman"/>
                  <a:cs typeface="Times New Roman"/>
                </a:rPr>
                <a:t>la</a:t>
              </a:r>
              <a:r>
                <a:rPr sz="1200" spc="150" dirty="0" smtClean="0">
                  <a:latin typeface="Times New Roman"/>
                  <a:cs typeface="Times New Roman"/>
                </a:rPr>
                <a:t> </a:t>
              </a:r>
              <a:r>
                <a:rPr sz="1200" spc="0" dirty="0" smtClean="0">
                  <a:latin typeface="Times New Roman"/>
                  <a:cs typeface="Times New Roman"/>
                </a:rPr>
                <a:t>inf</a:t>
              </a:r>
              <a:r>
                <a:rPr sz="1200" spc="9" dirty="0" smtClean="0">
                  <a:latin typeface="Times New Roman"/>
                  <a:cs typeface="Times New Roman"/>
                </a:rPr>
                <a:t>o</a:t>
              </a:r>
              <a:r>
                <a:rPr sz="1200" spc="0" dirty="0" smtClean="0">
                  <a:latin typeface="Times New Roman"/>
                  <a:cs typeface="Times New Roman"/>
                </a:rPr>
                <a:t>rm</a:t>
              </a:r>
              <a:r>
                <a:rPr sz="1200" spc="-4" dirty="0" smtClean="0">
                  <a:latin typeface="Times New Roman"/>
                  <a:cs typeface="Times New Roman"/>
                </a:rPr>
                <a:t>ac</a:t>
              </a:r>
              <a:r>
                <a:rPr sz="1200" spc="0" dirty="0" smtClean="0">
                  <a:latin typeface="Times New Roman"/>
                  <a:cs typeface="Times New Roman"/>
                </a:rPr>
                <a:t>ión</a:t>
              </a:r>
              <a:r>
                <a:rPr sz="1200" spc="155" dirty="0" smtClean="0">
                  <a:latin typeface="Times New Roman"/>
                  <a:cs typeface="Times New Roman"/>
                </a:rPr>
                <a:t> </a:t>
              </a:r>
              <a:r>
                <a:rPr sz="1200" spc="0" dirty="0" smtClean="0">
                  <a:latin typeface="Times New Roman"/>
                  <a:cs typeface="Times New Roman"/>
                </a:rPr>
                <a:t>que</a:t>
              </a:r>
              <a:r>
                <a:rPr sz="1200" spc="150"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a:t>
              </a:r>
              <a:r>
                <a:rPr sz="1200" spc="150"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a:t>
              </a:r>
              <a:r>
                <a:rPr sz="1200" spc="1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5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porte</a:t>
              </a:r>
              <a:r>
                <a:rPr sz="1200" spc="150"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endParaRPr sz="1200">
                <a:latin typeface="Times New Roman"/>
                <a:cs typeface="Times New Roman"/>
              </a:endParaRPr>
            </a:p>
          </p:txBody>
        </p:sp>
        <p:sp>
          <p:nvSpPr>
            <p:cNvPr id="15" name="object 7"/>
            <p:cNvSpPr txBox="1"/>
            <p:nvPr/>
          </p:nvSpPr>
          <p:spPr>
            <a:xfrm>
              <a:off x="1068120" y="6347128"/>
              <a:ext cx="5656884"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a:t>
              </a:r>
              <a:r>
                <a:rPr sz="1200" spc="0" dirty="0" smtClean="0">
                  <a:latin typeface="Times New Roman"/>
                  <a:cs typeface="Times New Roman"/>
                </a:rPr>
                <a:t>ja</a:t>
              </a:r>
              <a:r>
                <a:rPr sz="1200" spc="139" dirty="0" smtClean="0">
                  <a:latin typeface="Times New Roman"/>
                  <a:cs typeface="Times New Roman"/>
                </a:rPr>
                <a:t> </a:t>
              </a:r>
              <a:r>
                <a:rPr sz="1200" spc="0" dirty="0" smtClean="0">
                  <a:latin typeface="Times New Roman"/>
                  <a:cs typeface="Times New Roman"/>
                </a:rPr>
                <a:t>di</a:t>
              </a:r>
              <a:r>
                <a:rPr sz="1200" spc="9" dirty="0" smtClean="0">
                  <a:latin typeface="Times New Roman"/>
                  <a:cs typeface="Times New Roman"/>
                </a:rPr>
                <a:t>a</a:t>
              </a:r>
              <a:r>
                <a:rPr sz="1200" spc="0" dirty="0" smtClean="0">
                  <a:latin typeface="Times New Roman"/>
                  <a:cs typeface="Times New Roman"/>
                </a:rPr>
                <a:t>rio</a:t>
              </a:r>
              <a:r>
                <a:rPr sz="1200" spc="139" dirty="0" smtClean="0">
                  <a:latin typeface="Times New Roman"/>
                  <a:cs typeface="Times New Roman"/>
                </a:rPr>
                <a:t> </a:t>
              </a:r>
              <a:r>
                <a:rPr sz="1200" spc="0" dirty="0" smtClean="0">
                  <a:latin typeface="Times New Roman"/>
                  <a:cs typeface="Times New Roman"/>
                </a:rPr>
                <a:t>a</a:t>
              </a:r>
              <a:r>
                <a:rPr sz="1200" spc="150"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9"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ia</a:t>
              </a:r>
              <a:r>
                <a:rPr sz="1200" spc="-4" dirty="0" smtClean="0">
                  <a:latin typeface="Times New Roman"/>
                  <a:cs typeface="Times New Roman"/>
                </a:rPr>
                <a:t>c</a:t>
              </a:r>
              <a:r>
                <a:rPr sz="1200" spc="0" dirty="0" smtClean="0">
                  <a:latin typeface="Times New Roman"/>
                  <a:cs typeface="Times New Roman"/>
                </a:rPr>
                <a:t>iones</a:t>
              </a:r>
              <a:r>
                <a:rPr sz="1200" spc="139" dirty="0" smtClean="0">
                  <a:latin typeface="Times New Roman"/>
                  <a:cs typeface="Times New Roman"/>
                </a:rPr>
                <a:t> </a:t>
              </a:r>
              <a:r>
                <a:rPr sz="1200" spc="0" dirty="0" smtClean="0">
                  <a:latin typeface="Times New Roman"/>
                  <a:cs typeface="Times New Roman"/>
                </a:rPr>
                <a:t>de</a:t>
              </a:r>
              <a:r>
                <a:rPr sz="1200" spc="150" dirty="0" smtClean="0">
                  <a:latin typeface="Times New Roman"/>
                  <a:cs typeface="Times New Roman"/>
                </a:rPr>
                <a:t> </a:t>
              </a:r>
              <a:r>
                <a:rPr sz="1200" spc="0" dirty="0" smtClean="0">
                  <a:latin typeface="Times New Roman"/>
                  <a:cs typeface="Times New Roman"/>
                </a:rPr>
                <a:t>la</a:t>
              </a:r>
              <a:r>
                <a:rPr sz="1200" spc="139" dirty="0" smtClean="0">
                  <a:latin typeface="Times New Roman"/>
                  <a:cs typeface="Times New Roman"/>
                </a:rPr>
                <a:t> </a:t>
              </a:r>
              <a:r>
                <a:rPr sz="1200" spc="0" dirty="0" smtClean="0">
                  <a:latin typeface="Times New Roman"/>
                  <a:cs typeface="Times New Roman"/>
                </a:rPr>
                <a:t>d</a:t>
              </a:r>
              <a:r>
                <a:rPr sz="1200" spc="9" dirty="0" smtClean="0">
                  <a:latin typeface="Times New Roman"/>
                  <a:cs typeface="Times New Roman"/>
                </a:rPr>
                <a:t>o</a:t>
              </a:r>
              <a:r>
                <a:rPr sz="1200" spc="-4" dirty="0" smtClean="0">
                  <a:latin typeface="Times New Roman"/>
                  <a:cs typeface="Times New Roman"/>
                </a:rPr>
                <a:t>c</a:t>
              </a:r>
              <a:r>
                <a:rPr sz="1200" spc="9" dirty="0" smtClean="0">
                  <a:latin typeface="Times New Roman"/>
                  <a:cs typeface="Times New Roman"/>
                </a:rPr>
                <a:t>u</a:t>
              </a:r>
              <a:r>
                <a:rPr sz="1200" spc="0" dirty="0" smtClean="0">
                  <a:latin typeface="Times New Roman"/>
                  <a:cs typeface="Times New Roman"/>
                </a:rPr>
                <a:t>ment</a:t>
              </a:r>
              <a:r>
                <a:rPr sz="1200" spc="-4" dirty="0" smtClean="0">
                  <a:latin typeface="Times New Roman"/>
                  <a:cs typeface="Times New Roman"/>
                </a:rPr>
                <a:t>ac</a:t>
              </a:r>
              <a:r>
                <a:rPr sz="1200" spc="0" dirty="0" smtClean="0">
                  <a:latin typeface="Times New Roman"/>
                  <a:cs typeface="Times New Roman"/>
                </a:rPr>
                <a:t>ión</a:t>
              </a:r>
              <a:r>
                <a:rPr sz="1200" spc="144" dirty="0" smtClean="0">
                  <a:latin typeface="Times New Roman"/>
                  <a:cs typeface="Times New Roman"/>
                </a:rPr>
                <a:t> </a:t>
              </a:r>
              <a:r>
                <a:rPr sz="1200" spc="0" dirty="0" smtClean="0">
                  <a:latin typeface="Times New Roman"/>
                  <a:cs typeface="Times New Roman"/>
                </a:rPr>
                <a:t>física</a:t>
              </a:r>
              <a:r>
                <a:rPr sz="1200" spc="1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55" dirty="0" smtClean="0">
                  <a:latin typeface="Times New Roman"/>
                  <a:cs typeface="Times New Roman"/>
                </a:rPr>
                <a:t> </a:t>
              </a:r>
              <a:r>
                <a:rPr sz="1200" spc="0" dirty="0" smtClean="0">
                  <a:latin typeface="Times New Roman"/>
                  <a:cs typeface="Times New Roman"/>
                </a:rPr>
                <a:t>lo</a:t>
              </a:r>
              <a:r>
                <a:rPr sz="1200" spc="155" dirty="0" smtClean="0">
                  <a:latin typeface="Times New Roman"/>
                  <a:cs typeface="Times New Roman"/>
                </a:rPr>
                <a:t> </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ntado</a:t>
              </a:r>
              <a:r>
                <a:rPr sz="1200" spc="1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6" name="object 6"/>
            <p:cNvSpPr txBox="1"/>
            <p:nvPr/>
          </p:nvSpPr>
          <p:spPr>
            <a:xfrm>
              <a:off x="1068120" y="6698029"/>
              <a:ext cx="323870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me que</a:t>
              </a:r>
              <a:r>
                <a:rPr sz="1200" spc="-4" dirty="0" smtClean="0">
                  <a:latin typeface="Times New Roman"/>
                  <a:cs typeface="Times New Roman"/>
                </a:rPr>
                <a:t> </a:t>
              </a:r>
              <a:r>
                <a:rPr sz="1200" spc="0" dirty="0" smtClean="0">
                  <a:latin typeface="Times New Roman"/>
                  <a:cs typeface="Times New Roman"/>
                </a:rPr>
                <a:t>lo r</a:t>
              </a:r>
              <a:r>
                <a:rPr sz="1200" spc="4"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0" dirty="0" smtClean="0">
                  <a:latin typeface="Times New Roman"/>
                  <a:cs typeface="Times New Roman"/>
                </a:rPr>
                <a:t>ará</a:t>
              </a:r>
              <a:r>
                <a:rPr sz="1200" spc="-9"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 de</a:t>
              </a:r>
              <a:r>
                <a:rPr sz="1200" spc="4" dirty="0" smtClean="0">
                  <a:latin typeface="Times New Roman"/>
                  <a:cs typeface="Times New Roman"/>
                </a:rPr>
                <a:t> </a:t>
              </a: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a:t>
              </a:r>
              <a:r>
                <a:rPr sz="1200" spc="14" dirty="0" smtClean="0">
                  <a:latin typeface="Times New Roman"/>
                  <a:cs typeface="Times New Roman"/>
                </a:rPr>
                <a:t>ó</a:t>
              </a:r>
              <a:r>
                <a:rPr sz="1200" spc="0" dirty="0" smtClean="0">
                  <a:latin typeface="Times New Roman"/>
                  <a:cs typeface="Times New Roman"/>
                </a:rPr>
                <a:t>n.</a:t>
              </a:r>
              <a:endParaRPr sz="1200">
                <a:latin typeface="Times New Roman"/>
                <a:cs typeface="Times New Roman"/>
              </a:endParaRPr>
            </a:p>
          </p:txBody>
        </p:sp>
        <p:sp>
          <p:nvSpPr>
            <p:cNvPr id="17" name="object 5"/>
            <p:cNvSpPr txBox="1"/>
            <p:nvPr/>
          </p:nvSpPr>
          <p:spPr>
            <a:xfrm>
              <a:off x="1068120" y="7229905"/>
              <a:ext cx="227004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18" name="object 4"/>
            <p:cNvSpPr txBox="1"/>
            <p:nvPr/>
          </p:nvSpPr>
          <p:spPr>
            <a:xfrm>
              <a:off x="1258570" y="7755685"/>
              <a:ext cx="546867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a:t>
              </a:r>
              <a:r>
                <a:rPr sz="1200" spc="205" dirty="0" smtClean="0">
                  <a:latin typeface="Times New Roman"/>
                  <a:cs typeface="Times New Roman"/>
                </a:rPr>
                <a:t> </a:t>
              </a:r>
              <a:r>
                <a:rPr sz="1200" spc="0" dirty="0" smtClean="0">
                  <a:latin typeface="Times New Roman"/>
                  <a:cs typeface="Times New Roman"/>
                </a:rPr>
                <a:t>un</a:t>
              </a:r>
              <a:r>
                <a:rPr sz="1200" spc="21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ron</a:t>
              </a:r>
              <a:r>
                <a:rPr sz="1200" spc="4" dirty="0" smtClean="0">
                  <a:latin typeface="Times New Roman"/>
                  <a:cs typeface="Times New Roman"/>
                </a:rPr>
                <a:t>o</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ma</a:t>
              </a:r>
              <a:r>
                <a:rPr sz="1200" spc="210" dirty="0" smtClean="0">
                  <a:latin typeface="Times New Roman"/>
                  <a:cs typeface="Times New Roman"/>
                </a:rPr>
                <a:t> </a:t>
              </a:r>
              <a:r>
                <a:rPr sz="1200" spc="0" dirty="0" smtClean="0">
                  <a:latin typeface="Times New Roman"/>
                  <a:cs typeface="Times New Roman"/>
                </a:rPr>
                <a:t>de</a:t>
              </a:r>
              <a:r>
                <a:rPr sz="1200" spc="220"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r>
                <a:rPr sz="1200" spc="215" dirty="0" smtClean="0">
                  <a:latin typeface="Times New Roman"/>
                  <a:cs typeface="Times New Roman"/>
                </a:rPr>
                <a:t> </a:t>
              </a:r>
              <a:r>
                <a:rPr sz="1200" spc="0" dirty="0" smtClean="0">
                  <a:latin typeface="Times New Roman"/>
                  <a:cs typeface="Times New Roman"/>
                </a:rPr>
                <a:t>in</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rna</a:t>
              </a:r>
              <a:r>
                <a:rPr sz="1200" spc="22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1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21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210" dirty="0" smtClean="0">
                  <a:latin typeface="Times New Roman"/>
                  <a:cs typeface="Times New Roman"/>
                </a:rPr>
                <a:t> </a:t>
              </a:r>
              <a:r>
                <a:rPr sz="1200" spc="0" dirty="0" smtClean="0">
                  <a:latin typeface="Times New Roman"/>
                  <a:cs typeface="Times New Roman"/>
                </a:rPr>
                <a:t>R</a:t>
              </a:r>
              <a:r>
                <a:rPr sz="1200" spc="-4" dirty="0" smtClean="0">
                  <a:latin typeface="Times New Roman"/>
                  <a:cs typeface="Times New Roman"/>
                </a:rPr>
                <a:t>eca</a:t>
              </a:r>
              <a:r>
                <a:rPr sz="1200" spc="0" dirty="0" smtClean="0">
                  <a:latin typeface="Times New Roman"/>
                  <a:cs typeface="Times New Roman"/>
                </a:rPr>
                <a:t>u</a:t>
              </a:r>
              <a:r>
                <a:rPr sz="1200" spc="9" dirty="0" smtClean="0">
                  <a:latin typeface="Times New Roman"/>
                  <a:cs typeface="Times New Roman"/>
                </a:rPr>
                <a:t>d</a:t>
              </a:r>
              <a:r>
                <a:rPr sz="1200" spc="-4" dirty="0" smtClean="0">
                  <a:latin typeface="Times New Roman"/>
                  <a:cs typeface="Times New Roman"/>
                </a:rPr>
                <a:t>ac</a:t>
              </a:r>
              <a:r>
                <a:rPr sz="1200" spc="0" dirty="0" smtClean="0">
                  <a:latin typeface="Times New Roman"/>
                  <a:cs typeface="Times New Roman"/>
                </a:rPr>
                <a:t>ión</a:t>
              </a:r>
              <a:r>
                <a:rPr sz="1200" spc="240"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19" name="object 3"/>
            <p:cNvSpPr txBox="1"/>
            <p:nvPr/>
          </p:nvSpPr>
          <p:spPr>
            <a:xfrm>
              <a:off x="1068120" y="8106205"/>
              <a:ext cx="5656884"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Fac</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ac</a:t>
              </a:r>
              <a:r>
                <a:rPr sz="1200" spc="0" dirty="0" smtClean="0">
                  <a:latin typeface="Times New Roman"/>
                  <a:cs typeface="Times New Roman"/>
                </a:rPr>
                <a:t>ión </a:t>
              </a:r>
              <a:r>
                <a:rPr sz="1200" spc="5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 </a:t>
              </a:r>
              <a:r>
                <a:rPr sz="1200" spc="39" dirty="0" smtClean="0">
                  <a:latin typeface="Times New Roman"/>
                  <a:cs typeface="Times New Roman"/>
                </a:rPr>
                <a:t> </a:t>
              </a:r>
              <a:r>
                <a:rPr sz="1200" spc="0" dirty="0" smtClean="0">
                  <a:latin typeface="Times New Roman"/>
                  <a:cs typeface="Times New Roman"/>
                </a:rPr>
                <a:t>que </a:t>
              </a:r>
              <a:r>
                <a:rPr sz="1200" spc="39" dirty="0" smtClean="0">
                  <a:latin typeface="Times New Roman"/>
                  <a:cs typeface="Times New Roman"/>
                </a:rPr>
                <a:t> </a:t>
              </a:r>
              <a:r>
                <a:rPr sz="1200" spc="9" dirty="0" smtClean="0">
                  <a:latin typeface="Times New Roman"/>
                  <a:cs typeface="Times New Roman"/>
                </a:rPr>
                <a:t>s</a:t>
              </a:r>
              <a:r>
                <a:rPr sz="1200" spc="0" dirty="0" smtClean="0">
                  <a:latin typeface="Times New Roman"/>
                  <a:cs typeface="Times New Roman"/>
                </a:rPr>
                <a:t>e </a:t>
              </a:r>
              <a:r>
                <a:rPr sz="1200" spc="39" dirty="0" smtClean="0">
                  <a:latin typeface="Times New Roman"/>
                  <a:cs typeface="Times New Roman"/>
                </a:rPr>
                <a:t> </a:t>
              </a:r>
              <a:r>
                <a:rPr sz="1200" spc="0" dirty="0" smtClean="0">
                  <a:latin typeface="Times New Roman"/>
                  <a:cs typeface="Times New Roman"/>
                </a:rPr>
                <a:t>te</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 </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ros </a:t>
              </a:r>
              <a:r>
                <a:rPr sz="1200" spc="44" dirty="0" smtClean="0">
                  <a:latin typeface="Times New Roman"/>
                  <a:cs typeface="Times New Roman"/>
                </a:rPr>
                <a:t> </a:t>
              </a:r>
              <a:r>
                <a:rPr sz="1200" spc="0" dirty="0" smtClean="0">
                  <a:latin typeface="Times New Roman"/>
                  <a:cs typeface="Times New Roman"/>
                </a:rPr>
                <a:t>los </a:t>
              </a:r>
              <a:r>
                <a:rPr sz="1200" spc="50"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a:t>
              </a:r>
              <a:r>
                <a:rPr sz="1200" spc="-4" dirty="0" smtClean="0">
                  <a:latin typeface="Times New Roman"/>
                  <a:cs typeface="Times New Roman"/>
                </a:rPr>
                <a:t>ce</a:t>
              </a:r>
              <a:r>
                <a:rPr sz="1200" spc="0" dirty="0" smtClean="0">
                  <a:latin typeface="Times New Roman"/>
                  <a:cs typeface="Times New Roman"/>
                </a:rPr>
                <a:t>sos, </a:t>
              </a:r>
              <a:r>
                <a:rPr sz="1200" spc="50" dirty="0" smtClean="0">
                  <a:latin typeface="Times New Roman"/>
                  <a:cs typeface="Times New Roman"/>
                </a:rPr>
                <a:t> </a:t>
              </a:r>
              <a:r>
                <a:rPr sz="1200" spc="-4" dirty="0" smtClean="0">
                  <a:latin typeface="Times New Roman"/>
                  <a:cs typeface="Times New Roman"/>
                </a:rPr>
                <a:t>ac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a:t>
              </a:r>
              <a:r>
                <a:rPr sz="1200" spc="9"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a:t>
              </a:r>
              <a:r>
                <a:rPr sz="1200" spc="59" dirty="0" smtClean="0">
                  <a:latin typeface="Times New Roman"/>
                  <a:cs typeface="Times New Roman"/>
                </a:rPr>
                <a:t> </a:t>
              </a:r>
              <a:r>
                <a:rPr sz="1200" spc="0" dirty="0" smtClean="0">
                  <a:latin typeface="Times New Roman"/>
                  <a:cs typeface="Times New Roman"/>
                </a:rPr>
                <a:t>y </a:t>
              </a:r>
              <a:r>
                <a:rPr sz="1200" spc="34" dirty="0" smtClean="0">
                  <a:latin typeface="Times New Roman"/>
                  <a:cs typeface="Times New Roman"/>
                </a:rPr>
                <a:t> </a:t>
              </a:r>
              <a:r>
                <a:rPr sz="1200" spc="0" dirty="0" smtClean="0">
                  <a:latin typeface="Times New Roman"/>
                  <a:cs typeface="Times New Roman"/>
                </a:rPr>
                <a:t>requis</a:t>
              </a:r>
              <a:r>
                <a:rPr sz="1200" spc="4" dirty="0" smtClean="0">
                  <a:latin typeface="Times New Roman"/>
                  <a:cs typeface="Times New Roman"/>
                </a:rPr>
                <a:t>i</a:t>
              </a:r>
              <a:r>
                <a:rPr sz="1200" spc="0" dirty="0" smtClean="0">
                  <a:latin typeface="Times New Roman"/>
                  <a:cs typeface="Times New Roman"/>
                </a:rPr>
                <a:t>tos </a:t>
              </a:r>
              <a:r>
                <a:rPr sz="1200" spc="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a:t>
              </a:r>
              <a:r>
                <a:rPr sz="1200" spc="44"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endParaRPr sz="1200">
                <a:latin typeface="Times New Roman"/>
                <a:cs typeface="Times New Roman"/>
              </a:endParaRPr>
            </a:p>
          </p:txBody>
        </p:sp>
        <p:sp>
          <p:nvSpPr>
            <p:cNvPr id="20" name="object 2"/>
            <p:cNvSpPr txBox="1"/>
            <p:nvPr/>
          </p:nvSpPr>
          <p:spPr>
            <a:xfrm>
              <a:off x="1068120" y="8456979"/>
              <a:ext cx="183362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 que</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a:t>
              </a:r>
              <a:endParaRPr sz="1200">
                <a:latin typeface="Times New Roman"/>
                <a:cs typeface="Times New Roman"/>
              </a:endParaRPr>
            </a:p>
          </p:txBody>
        </p:sp>
      </p:grpSp>
    </p:spTree>
    <p:extLst>
      <p:ext uri="{BB962C8B-B14F-4D97-AF65-F5344CB8AC3E}">
        <p14:creationId xmlns:p14="http://schemas.microsoft.com/office/powerpoint/2010/main" val="1572476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0560" y="276672"/>
            <a:ext cx="8717280" cy="1676400"/>
          </a:xfrm>
        </p:spPr>
        <p:txBody>
          <a:bodyPr/>
          <a:lstStyle/>
          <a:p>
            <a:pPr algn="ctr"/>
            <a:r>
              <a:rPr lang="es-EC" b="1" dirty="0">
                <a:solidFill>
                  <a:schemeClr val="tx2"/>
                </a:solidFill>
              </a:rPr>
              <a:t>CAPÍTULO III</a:t>
            </a:r>
            <a:r>
              <a:rPr lang="es-EC" b="1" dirty="0"/>
              <a:t/>
            </a:r>
            <a:br>
              <a:rPr lang="es-EC" b="1" dirty="0"/>
            </a:br>
            <a:r>
              <a:rPr lang="es-EC" b="1" dirty="0"/>
              <a:t>AUDITORÍA DE </a:t>
            </a:r>
            <a:r>
              <a:rPr lang="es-EC" b="1" dirty="0" smtClean="0"/>
              <a:t>GESTIÓN </a:t>
            </a:r>
            <a:endParaRPr lang="es-EC" dirty="0"/>
          </a:p>
        </p:txBody>
      </p:sp>
      <p:sp>
        <p:nvSpPr>
          <p:cNvPr id="3" name="2 Marcador de contenido"/>
          <p:cNvSpPr>
            <a:spLocks noGrp="1"/>
          </p:cNvSpPr>
          <p:nvPr>
            <p:ph sz="quarter" idx="13"/>
          </p:nvPr>
        </p:nvSpPr>
        <p:spPr>
          <a:xfrm>
            <a:off x="670560" y="2346960"/>
            <a:ext cx="3408134" cy="6035040"/>
          </a:xfrm>
        </p:spPr>
        <p:txBody>
          <a:bodyPr/>
          <a:lstStyle/>
          <a:p>
            <a:pPr marL="0" indent="0">
              <a:buNone/>
            </a:pPr>
            <a:r>
              <a:rPr lang="es-EC" sz="2300" b="1" dirty="0" smtClean="0"/>
              <a:t>GENERALIDADES</a:t>
            </a:r>
            <a:endParaRPr lang="es-EC" sz="2300" b="1" dirty="0"/>
          </a:p>
          <a:p>
            <a:pPr marL="0" indent="0">
              <a:buNone/>
            </a:pPr>
            <a:endParaRPr lang="es-EC" sz="2300" b="1" dirty="0"/>
          </a:p>
          <a:p>
            <a:pPr marL="0" indent="0">
              <a:buNone/>
            </a:pPr>
            <a:endParaRPr lang="es-EC" dirty="0"/>
          </a:p>
        </p:txBody>
      </p:sp>
      <p:sp>
        <p:nvSpPr>
          <p:cNvPr id="4" name="3 CuadroTexto"/>
          <p:cNvSpPr txBox="1"/>
          <p:nvPr/>
        </p:nvSpPr>
        <p:spPr>
          <a:xfrm>
            <a:off x="672716" y="4011518"/>
            <a:ext cx="1251653" cy="700848"/>
          </a:xfrm>
          <a:prstGeom prst="rect">
            <a:avLst/>
          </a:prstGeom>
          <a:noFill/>
        </p:spPr>
        <p:txBody>
          <a:bodyPr wrap="none" lIns="114949" tIns="57475" rIns="114949" bIns="57475" rtlCol="0">
            <a:spAutoFit/>
          </a:bodyPr>
          <a:lstStyle/>
          <a:p>
            <a:r>
              <a:rPr lang="es-EC" sz="2000" b="1" dirty="0" smtClean="0"/>
              <a:t>Objetivos</a:t>
            </a:r>
            <a:r>
              <a:rPr lang="es-EC" b="1" dirty="0"/>
              <a:t>:</a:t>
            </a:r>
          </a:p>
          <a:p>
            <a:endParaRPr lang="es-EC" dirty="0"/>
          </a:p>
        </p:txBody>
      </p:sp>
      <p:graphicFrame>
        <p:nvGraphicFramePr>
          <p:cNvPr id="5" name="4 Diagrama"/>
          <p:cNvGraphicFramePr/>
          <p:nvPr>
            <p:extLst>
              <p:ext uri="{D42A27DB-BD31-4B8C-83A1-F6EECF244321}">
                <p14:modId xmlns:p14="http://schemas.microsoft.com/office/powerpoint/2010/main" val="3724611348"/>
              </p:ext>
            </p:extLst>
          </p:nvPr>
        </p:nvGraphicFramePr>
        <p:xfrm>
          <a:off x="672716" y="4953001"/>
          <a:ext cx="8792177" cy="482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9420" y="2236602"/>
            <a:ext cx="2321028" cy="247576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6700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04585" y="533400"/>
            <a:ext cx="6247080" cy="8628683"/>
            <a:chOff x="1068120" y="904289"/>
            <a:chExt cx="5660212" cy="8257794"/>
          </a:xfrm>
        </p:grpSpPr>
        <p:sp>
          <p:nvSpPr>
            <p:cNvPr id="3" name="object 20"/>
            <p:cNvSpPr txBox="1"/>
            <p:nvPr/>
          </p:nvSpPr>
          <p:spPr>
            <a:xfrm>
              <a:off x="2471674" y="904289"/>
              <a:ext cx="2850286"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CONTAB</a:t>
              </a:r>
              <a:r>
                <a:rPr sz="1200" b="1" spc="4" dirty="0" smtClean="0">
                  <a:latin typeface="Times New Roman"/>
                  <a:cs typeface="Times New Roman"/>
                </a:rPr>
                <a:t>I</a:t>
              </a:r>
              <a:r>
                <a:rPr sz="1200" b="1" spc="0" dirty="0" smtClean="0">
                  <a:latin typeface="Times New Roman"/>
                  <a:cs typeface="Times New Roman"/>
                </a:rPr>
                <a:t>LID</a:t>
              </a:r>
              <a:r>
                <a:rPr sz="1200" b="1" spc="-4" dirty="0" smtClean="0">
                  <a:latin typeface="Times New Roman"/>
                  <a:cs typeface="Times New Roman"/>
                </a:rPr>
                <a:t>A</a:t>
              </a:r>
              <a:r>
                <a:rPr sz="1200" b="1" spc="0" dirty="0" smtClean="0">
                  <a:latin typeface="Times New Roman"/>
                  <a:cs typeface="Times New Roman"/>
                </a:rPr>
                <a:t>D</a:t>
              </a:r>
              <a:endParaRPr sz="1200">
                <a:latin typeface="Times New Roman"/>
                <a:cs typeface="Times New Roman"/>
              </a:endParaRPr>
            </a:p>
          </p:txBody>
        </p:sp>
        <p:sp>
          <p:nvSpPr>
            <p:cNvPr id="4" name="object 19"/>
            <p:cNvSpPr txBox="1"/>
            <p:nvPr/>
          </p:nvSpPr>
          <p:spPr>
            <a:xfrm>
              <a:off x="1068120" y="1433117"/>
              <a:ext cx="159542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DE P</a:t>
              </a:r>
              <a:r>
                <a:rPr sz="1200" b="1" spc="-4" dirty="0" smtClean="0">
                  <a:latin typeface="Times New Roman"/>
                  <a:cs typeface="Times New Roman"/>
                </a:rPr>
                <a:t>A</a:t>
              </a:r>
              <a:r>
                <a:rPr sz="1200" b="1" spc="-9" dirty="0" smtClean="0">
                  <a:latin typeface="Times New Roman"/>
                  <a:cs typeface="Times New Roman"/>
                </a:rPr>
                <a:t>G</a:t>
              </a:r>
              <a:r>
                <a:rPr sz="1200" b="1" spc="0" dirty="0" smtClean="0">
                  <a:latin typeface="Times New Roman"/>
                  <a:cs typeface="Times New Roman"/>
                </a:rPr>
                <a:t>OS</a:t>
              </a:r>
              <a:endParaRPr sz="1200">
                <a:latin typeface="Times New Roman"/>
                <a:cs typeface="Times New Roman"/>
              </a:endParaRPr>
            </a:p>
          </p:txBody>
        </p:sp>
        <p:sp>
          <p:nvSpPr>
            <p:cNvPr id="5" name="object 18"/>
            <p:cNvSpPr txBox="1"/>
            <p:nvPr/>
          </p:nvSpPr>
          <p:spPr>
            <a:xfrm>
              <a:off x="1106220" y="1961945"/>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6" name="object 17"/>
            <p:cNvSpPr txBox="1"/>
            <p:nvPr/>
          </p:nvSpPr>
          <p:spPr>
            <a:xfrm>
              <a:off x="1279906" y="2486201"/>
              <a:ext cx="544794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a:t>
              </a:r>
              <a:r>
                <a:rPr sz="1200" spc="25" dirty="0" smtClean="0">
                  <a:latin typeface="Times New Roman"/>
                  <a:cs typeface="Times New Roman"/>
                </a:rPr>
                <a:t> </a:t>
              </a:r>
              <a:r>
                <a:rPr sz="1200" spc="0" dirty="0" smtClean="0">
                  <a:latin typeface="Times New Roman"/>
                  <a:cs typeface="Times New Roman"/>
                </a:rPr>
                <a:t>no</a:t>
              </a:r>
              <a:r>
                <a:rPr sz="1200" spc="25" dirty="0" smtClean="0">
                  <a:latin typeface="Times New Roman"/>
                  <a:cs typeface="Times New Roman"/>
                </a:rPr>
                <a:t> </a:t>
              </a:r>
              <a:r>
                <a:rPr sz="1200" spc="0" dirty="0" smtClean="0">
                  <a:latin typeface="Times New Roman"/>
                  <a:cs typeface="Times New Roman"/>
                </a:rPr>
                <a:t>sus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ntar</a:t>
              </a:r>
              <a:r>
                <a:rPr sz="1200" spc="14"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da</a:t>
              </a:r>
              <a:r>
                <a:rPr sz="1200" spc="29"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25" dirty="0" smtClean="0">
                  <a:latin typeface="Times New Roman"/>
                  <a:cs typeface="Times New Roman"/>
                </a:rPr>
                <a:t> </a:t>
              </a:r>
              <a:r>
                <a:rPr sz="1200" spc="0" dirty="0" smtClean="0">
                  <a:latin typeface="Times New Roman"/>
                  <a:cs typeface="Times New Roman"/>
                </a:rPr>
                <a:t>los</a:t>
              </a:r>
              <a:r>
                <a:rPr sz="1200" spc="25" dirty="0" smtClean="0">
                  <a:latin typeface="Times New Roman"/>
                  <a:cs typeface="Times New Roman"/>
                </a:rPr>
                <a:t> </a:t>
              </a:r>
              <a:r>
                <a:rPr sz="1200" spc="0" dirty="0" smtClean="0">
                  <a:latin typeface="Times New Roman"/>
                  <a:cs typeface="Times New Roman"/>
                </a:rPr>
                <a:t>do</a:t>
              </a:r>
              <a:r>
                <a:rPr sz="1200" spc="-4" dirty="0" smtClean="0">
                  <a:latin typeface="Times New Roman"/>
                  <a:cs typeface="Times New Roman"/>
                </a:rPr>
                <a:t>c</a:t>
              </a:r>
              <a:r>
                <a:rPr sz="1200" spc="0" dirty="0" smtClean="0">
                  <a:latin typeface="Times New Roman"/>
                  <a:cs typeface="Times New Roman"/>
                </a:rPr>
                <a:t>ument</a:t>
              </a:r>
              <a:r>
                <a:rPr sz="1200" spc="9" dirty="0" smtClean="0">
                  <a:latin typeface="Times New Roman"/>
                  <a:cs typeface="Times New Roman"/>
                </a:rPr>
                <a:t>o</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soport</a:t>
              </a:r>
              <a:r>
                <a:rPr sz="1200" spc="-4" dirty="0" smtClean="0">
                  <a:latin typeface="Times New Roman"/>
                  <a:cs typeface="Times New Roman"/>
                </a:rPr>
                <a:t>e</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n</a:t>
              </a:r>
              <a:r>
                <a:rPr sz="1200" spc="-4" dirty="0" smtClean="0">
                  <a:latin typeface="Times New Roman"/>
                  <a:cs typeface="Times New Roman"/>
                </a:rPr>
                <a:t>ece</a:t>
              </a:r>
              <a:r>
                <a:rPr sz="1200" spc="9"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a:t>
              </a:r>
              <a:r>
                <a:rPr sz="1200" spc="25" dirty="0" smtClean="0">
                  <a:latin typeface="Times New Roman"/>
                  <a:cs typeface="Times New Roman"/>
                </a:rPr>
                <a:t> </a:t>
              </a:r>
              <a:r>
                <a:rPr sz="1200" spc="-4" dirty="0" smtClean="0">
                  <a:latin typeface="Times New Roman"/>
                  <a:cs typeface="Times New Roman"/>
                </a:rPr>
                <a:t>c</a:t>
              </a:r>
              <a:r>
                <a:rPr sz="1200" spc="9" dirty="0" smtClean="0">
                  <a:latin typeface="Times New Roman"/>
                  <a:cs typeface="Times New Roman"/>
                </a:rPr>
                <a:t>o</a:t>
              </a:r>
              <a:r>
                <a:rPr sz="1200" spc="0" dirty="0" smtClean="0">
                  <a:latin typeface="Times New Roman"/>
                  <a:cs typeface="Times New Roman"/>
                </a:rPr>
                <a:t>mo</a:t>
              </a:r>
              <a:r>
                <a:rPr sz="1200" spc="25" dirty="0" smtClean="0">
                  <a:latin typeface="Times New Roman"/>
                  <a:cs typeface="Times New Roman"/>
                </a:rPr>
                <a:t> </a:t>
              </a:r>
              <a:r>
                <a:rPr sz="1200" spc="0" dirty="0" smtClean="0">
                  <a:latin typeface="Times New Roman"/>
                  <a:cs typeface="Times New Roman"/>
                </a:rPr>
                <a:t>las</a:t>
              </a:r>
              <a:r>
                <a:rPr sz="1200" spc="1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a:t>
              </a:r>
              <a:r>
                <a:rPr sz="1200" spc="0" dirty="0" smtClean="0">
                  <a:latin typeface="Times New Roman"/>
                  <a:cs typeface="Times New Roman"/>
                </a:rPr>
                <a:t>s</a:t>
              </a:r>
              <a:r>
                <a:rPr sz="1200" spc="50"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7" name="object 16"/>
            <p:cNvSpPr txBox="1"/>
            <p:nvPr/>
          </p:nvSpPr>
          <p:spPr>
            <a:xfrm>
              <a:off x="1068120" y="2837102"/>
              <a:ext cx="5659907"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c</a:t>
              </a:r>
              <a:r>
                <a:rPr sz="1200" spc="0" dirty="0" smtClean="0">
                  <a:latin typeface="Times New Roman"/>
                  <a:cs typeface="Times New Roman"/>
                </a:rPr>
                <a:t>omprob</a:t>
              </a:r>
              <a:r>
                <a:rPr sz="1200" spc="-4" dirty="0" smtClean="0">
                  <a:latin typeface="Times New Roman"/>
                  <a:cs typeface="Times New Roman"/>
                </a:rPr>
                <a:t>a</a:t>
              </a:r>
              <a:r>
                <a:rPr sz="1200" spc="0" dirty="0" smtClean="0">
                  <a:latin typeface="Times New Roman"/>
                  <a:cs typeface="Times New Roman"/>
                </a:rPr>
                <a:t>ntes</a:t>
              </a:r>
              <a:r>
                <a:rPr sz="1200" spc="44"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ten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ón,</a:t>
              </a:r>
              <a:r>
                <a:rPr sz="1200" spc="44" dirty="0" smtClean="0">
                  <a:latin typeface="Times New Roman"/>
                  <a:cs typeface="Times New Roman"/>
                </a:rPr>
                <a:t> </a:t>
              </a:r>
              <a:r>
                <a:rPr sz="1200" spc="0" dirty="0" smtClean="0">
                  <a:latin typeface="Times New Roman"/>
                  <a:cs typeface="Times New Roman"/>
                </a:rPr>
                <a:t>se</a:t>
              </a:r>
              <a:r>
                <a:rPr sz="1200" spc="44"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n</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9" dirty="0" smtClean="0">
                  <a:latin typeface="Times New Roman"/>
                  <a:cs typeface="Times New Roman"/>
                </a:rPr>
                <a:t>o</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5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5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50" dirty="0" smtClean="0">
                  <a:latin typeface="Times New Roman"/>
                  <a:cs typeface="Times New Roman"/>
                </a:rPr>
                <a:t> </a:t>
              </a:r>
              <a:r>
                <a:rPr sz="1200" spc="0" dirty="0" smtClean="0">
                  <a:latin typeface="Times New Roman"/>
                  <a:cs typeface="Times New Roman"/>
                </a:rPr>
                <a:t>inn</a:t>
              </a:r>
              <a:r>
                <a:rPr sz="1200" spc="9" dirty="0" smtClean="0">
                  <a:latin typeface="Times New Roman"/>
                  <a:cs typeface="Times New Roman"/>
                </a:rPr>
                <a:t>e</a:t>
              </a:r>
              <a:r>
                <a:rPr sz="1200" spc="-4" dirty="0" smtClean="0">
                  <a:latin typeface="Times New Roman"/>
                  <a:cs typeface="Times New Roman"/>
                </a:rPr>
                <a:t>ce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a:t>
              </a:r>
              <a:r>
                <a:rPr sz="1200" spc="5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no</a:t>
              </a:r>
              <a:r>
                <a:rPr sz="1200" spc="4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ontar</a:t>
              </a:r>
              <a:r>
                <a:rPr sz="1200" spc="3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4" dirty="0" smtClean="0">
                  <a:latin typeface="Times New Roman"/>
                  <a:cs typeface="Times New Roman"/>
                </a:rPr>
                <a:t> </a:t>
              </a:r>
              <a:r>
                <a:rPr sz="1200" spc="0" dirty="0" smtClean="0">
                  <a:latin typeface="Times New Roman"/>
                  <a:cs typeface="Times New Roman"/>
                </a:rPr>
                <a:t>las</a:t>
              </a:r>
              <a:endParaRPr sz="1200">
                <a:latin typeface="Times New Roman"/>
                <a:cs typeface="Times New Roman"/>
              </a:endParaRPr>
            </a:p>
          </p:txBody>
        </p:sp>
        <p:sp>
          <p:nvSpPr>
            <p:cNvPr id="8" name="object 15"/>
            <p:cNvSpPr txBox="1"/>
            <p:nvPr/>
          </p:nvSpPr>
          <p:spPr>
            <a:xfrm>
              <a:off x="1068120" y="3187622"/>
              <a:ext cx="565612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 </a:t>
              </a:r>
              <a:r>
                <a:rPr sz="1200" spc="164" dirty="0" smtClean="0">
                  <a:latin typeface="Times New Roman"/>
                  <a:cs typeface="Times New Roman"/>
                </a:rPr>
                <a:t> </a:t>
              </a:r>
              <a:r>
                <a:rPr sz="1200" spc="0" dirty="0" smtClean="0">
                  <a:latin typeface="Times New Roman"/>
                  <a:cs typeface="Times New Roman"/>
                </a:rPr>
                <a:t>de </a:t>
              </a:r>
              <a:r>
                <a:rPr sz="1200" spc="16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a:t>
              </a:r>
              <a:r>
                <a:rPr sz="1200" spc="-4" dirty="0" smtClean="0">
                  <a:latin typeface="Times New Roman"/>
                  <a:cs typeface="Times New Roman"/>
                </a:rPr>
                <a:t>c</a:t>
              </a:r>
              <a:r>
                <a:rPr sz="1200" spc="0" dirty="0" smtClean="0">
                  <a:latin typeface="Times New Roman"/>
                  <a:cs typeface="Times New Roman"/>
                </a:rPr>
                <a:t>ión, </a:t>
              </a:r>
              <a:r>
                <a:rPr sz="1200" spc="17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 </a:t>
              </a:r>
              <a:r>
                <a:rPr sz="1200" spc="165"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 </a:t>
              </a:r>
              <a:r>
                <a:rPr sz="1200" spc="165" dirty="0" smtClean="0">
                  <a:latin typeface="Times New Roman"/>
                  <a:cs typeface="Times New Roman"/>
                </a:rPr>
                <a:t> </a:t>
              </a:r>
              <a:r>
                <a:rPr sz="1200" spc="0" dirty="0" smtClean="0">
                  <a:latin typeface="Times New Roman"/>
                  <a:cs typeface="Times New Roman"/>
                </a:rPr>
                <a:t>una </a:t>
              </a:r>
              <a:r>
                <a:rPr sz="1200" spc="160"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 </a:t>
              </a:r>
              <a:r>
                <a:rPr sz="1200" spc="16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ve </a:t>
              </a:r>
              <a:r>
                <a:rPr sz="1200" spc="16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 </a:t>
              </a:r>
              <a:r>
                <a:rPr sz="1200" spc="180"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r </a:t>
              </a:r>
              <a:r>
                <a:rPr sz="1200" spc="165"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s</a:t>
              </a:r>
              <a:r>
                <a:rPr sz="1200" spc="0" dirty="0" smtClean="0">
                  <a:latin typeface="Times New Roman"/>
                  <a:cs typeface="Times New Roman"/>
                </a:rPr>
                <a:t>tos </a:t>
              </a:r>
              <a:r>
                <a:rPr sz="1200" spc="17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sos </a:t>
              </a:r>
              <a:r>
                <a:rPr sz="1200" spc="170" dirty="0" smtClean="0">
                  <a:latin typeface="Times New Roman"/>
                  <a:cs typeface="Times New Roman"/>
                </a:rPr>
                <a:t> </a:t>
              </a:r>
              <a:r>
                <a:rPr sz="1200" spc="0" dirty="0" smtClean="0">
                  <a:latin typeface="Times New Roman"/>
                  <a:cs typeface="Times New Roman"/>
                </a:rPr>
                <a:t>sin</a:t>
              </a:r>
              <a:endParaRPr sz="1200">
                <a:latin typeface="Times New Roman"/>
                <a:cs typeface="Times New Roman"/>
              </a:endParaRPr>
            </a:p>
          </p:txBody>
        </p:sp>
        <p:sp>
          <p:nvSpPr>
            <p:cNvPr id="9" name="object 14"/>
            <p:cNvSpPr txBox="1"/>
            <p:nvPr/>
          </p:nvSpPr>
          <p:spPr>
            <a:xfrm>
              <a:off x="1068120" y="3538142"/>
              <a:ext cx="5656579"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a</a:t>
              </a:r>
              <a:r>
                <a:rPr sz="1200" spc="0" dirty="0" smtClean="0">
                  <a:latin typeface="Times New Roman"/>
                  <a:cs typeface="Times New Roman"/>
                </a:rPr>
                <a:t>utori</a:t>
              </a:r>
              <a:r>
                <a:rPr sz="1200" spc="4" dirty="0" smtClean="0">
                  <a:latin typeface="Times New Roman"/>
                  <a:cs typeface="Times New Roman"/>
                </a:rPr>
                <a:t>z</a:t>
              </a:r>
              <a:r>
                <a:rPr sz="1200" spc="-4" dirty="0" smtClean="0">
                  <a:latin typeface="Times New Roman"/>
                  <a:cs typeface="Times New Roman"/>
                </a:rPr>
                <a:t>ac</a:t>
              </a:r>
              <a:r>
                <a:rPr sz="1200" spc="0" dirty="0" smtClean="0">
                  <a:latin typeface="Times New Roman"/>
                  <a:cs typeface="Times New Roman"/>
                </a:rPr>
                <a:t>ión. Es</a:t>
              </a:r>
              <a:r>
                <a:rPr sz="1200" spc="4" dirty="0" smtClean="0">
                  <a:latin typeface="Times New Roman"/>
                  <a:cs typeface="Times New Roman"/>
                </a:rPr>
                <a:t>t</a:t>
              </a:r>
              <a:r>
                <a:rPr sz="1200" spc="0" dirty="0" smtClean="0">
                  <a:latin typeface="Times New Roman"/>
                  <a:cs typeface="Times New Roman"/>
                </a:rPr>
                <a:t>o se</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9" dirty="0" smtClean="0">
                  <a:latin typeface="Times New Roman"/>
                  <a:cs typeface="Times New Roman"/>
                </a:rPr>
                <a:t>b</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por la</a:t>
              </a:r>
              <a:r>
                <a:rPr sz="1200" spc="4" dirty="0" smtClean="0">
                  <a:latin typeface="Times New Roman"/>
                  <a:cs typeface="Times New Roman"/>
                </a:rPr>
                <a:t> </a:t>
              </a:r>
              <a:r>
                <a:rPr sz="1200" spc="0" dirty="0" smtClean="0">
                  <a:latin typeface="Times New Roman"/>
                  <a:cs typeface="Times New Roman"/>
                </a:rPr>
                <a:t>inco</a:t>
              </a:r>
              <a:r>
                <a:rPr sz="1200" spc="-4" dirty="0" smtClean="0">
                  <a:latin typeface="Times New Roman"/>
                  <a:cs typeface="Times New Roman"/>
                </a:rPr>
                <a:t>r</a:t>
              </a:r>
              <a:r>
                <a:rPr sz="1200" spc="4" dirty="0" smtClean="0">
                  <a:latin typeface="Times New Roman"/>
                  <a:cs typeface="Times New Roman"/>
                </a:rPr>
                <a:t>r</a:t>
              </a:r>
              <a:r>
                <a:rPr sz="1200" spc="-4" dirty="0" smtClean="0">
                  <a:latin typeface="Times New Roman"/>
                  <a:cs typeface="Times New Roman"/>
                </a:rPr>
                <a:t>ec</a:t>
              </a:r>
              <a:r>
                <a:rPr sz="1200" spc="0" dirty="0" smtClean="0">
                  <a:latin typeface="Times New Roman"/>
                  <a:cs typeface="Times New Roman"/>
                </a:rPr>
                <a:t>ta</a:t>
              </a:r>
              <a:r>
                <a:rPr sz="1200" spc="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pl</a:t>
              </a:r>
              <a:r>
                <a:rPr sz="1200" spc="4" dirty="0" smtClean="0">
                  <a:latin typeface="Times New Roman"/>
                  <a:cs typeface="Times New Roman"/>
                </a:rPr>
                <a:t>i</a:t>
              </a:r>
              <a:r>
                <a:rPr sz="1200" spc="-4" dirty="0" smtClean="0">
                  <a:latin typeface="Times New Roman"/>
                  <a:cs typeface="Times New Roman"/>
                </a:rPr>
                <a:t>c</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  de los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a:t>
              </a:r>
              <a:r>
                <a:rPr sz="1200" spc="1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 de</a:t>
              </a:r>
              <a:endParaRPr sz="1200">
                <a:latin typeface="Times New Roman"/>
                <a:cs typeface="Times New Roman"/>
              </a:endParaRPr>
            </a:p>
          </p:txBody>
        </p:sp>
        <p:sp>
          <p:nvSpPr>
            <p:cNvPr id="10" name="object 13"/>
            <p:cNvSpPr txBox="1"/>
            <p:nvPr/>
          </p:nvSpPr>
          <p:spPr>
            <a:xfrm>
              <a:off x="1068120" y="3888662"/>
              <a:ext cx="556938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 de</a:t>
              </a:r>
              <a:r>
                <a:rPr sz="1200" spc="4" dirty="0" smtClean="0">
                  <a:latin typeface="Times New Roman"/>
                  <a:cs typeface="Times New Roman"/>
                </a:rPr>
                <a:t> </a:t>
              </a:r>
              <a:r>
                <a:rPr sz="1200" spc="0" dirty="0" smtClean="0">
                  <a:latin typeface="Times New Roman"/>
                  <a:cs typeface="Times New Roman"/>
                </a:rPr>
                <a:t>la </a:t>
              </a:r>
              <a:r>
                <a:rPr sz="1200" spc="-4" dirty="0" smtClean="0">
                  <a:latin typeface="Times New Roman"/>
                  <a:cs typeface="Times New Roman"/>
                </a:rPr>
                <a:t>fa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norm</a:t>
              </a:r>
              <a:r>
                <a:rPr sz="1200" spc="-4" dirty="0" smtClean="0">
                  <a:latin typeface="Times New Roman"/>
                  <a:cs typeface="Times New Roman"/>
                </a:rPr>
                <a:t>a</a:t>
              </a:r>
              <a:r>
                <a:rPr sz="1200" spc="0" dirty="0" smtClean="0">
                  <a:latin typeface="Times New Roman"/>
                  <a:cs typeface="Times New Roman"/>
                </a:rPr>
                <a:t>s</a:t>
              </a:r>
              <a:r>
                <a:rPr sz="1200" spc="25"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 a</a:t>
              </a:r>
              <a:r>
                <a:rPr sz="1200" spc="0" dirty="0" smtClean="0">
                  <a:latin typeface="Times New Roman"/>
                  <a:cs typeface="Times New Roman"/>
                </a:rPr>
                <a:t>u</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endParaRPr sz="1200">
                <a:latin typeface="Times New Roman"/>
                <a:cs typeface="Times New Roman"/>
              </a:endParaRPr>
            </a:p>
          </p:txBody>
        </p:sp>
        <p:sp>
          <p:nvSpPr>
            <p:cNvPr id="11" name="object 12"/>
            <p:cNvSpPr txBox="1"/>
            <p:nvPr/>
          </p:nvSpPr>
          <p:spPr>
            <a:xfrm>
              <a:off x="1068120" y="4593004"/>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2" name="object 11"/>
            <p:cNvSpPr txBox="1"/>
            <p:nvPr/>
          </p:nvSpPr>
          <p:spPr>
            <a:xfrm>
              <a:off x="1068120" y="5121832"/>
              <a:ext cx="227004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13" name="object 10"/>
            <p:cNvSpPr txBox="1"/>
            <p:nvPr/>
          </p:nvSpPr>
          <p:spPr>
            <a:xfrm>
              <a:off x="1258570" y="5647612"/>
              <a:ext cx="546668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rá</a:t>
              </a:r>
              <a:r>
                <a:rPr sz="1200" spc="59" dirty="0" smtClean="0">
                  <a:latin typeface="Times New Roman"/>
                  <a:cs typeface="Times New Roman"/>
                </a:rPr>
                <a:t> </a:t>
              </a:r>
              <a:r>
                <a:rPr sz="1200" spc="0" dirty="0" smtClean="0">
                  <a:latin typeface="Times New Roman"/>
                  <a:cs typeface="Times New Roman"/>
                </a:rPr>
                <a:t>un</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ron</a:t>
              </a:r>
              <a:r>
                <a:rPr sz="1200" spc="4" dirty="0" smtClean="0">
                  <a:latin typeface="Times New Roman"/>
                  <a:cs typeface="Times New Roman"/>
                </a:rPr>
                <a:t>o</a:t>
              </a:r>
              <a:r>
                <a:rPr sz="1200" spc="-9" dirty="0" smtClean="0">
                  <a:latin typeface="Times New Roman"/>
                  <a:cs typeface="Times New Roman"/>
                </a:rPr>
                <a:t>g</a:t>
              </a:r>
              <a:r>
                <a:rPr sz="1200" spc="4" dirty="0" smtClean="0">
                  <a:latin typeface="Times New Roman"/>
                  <a:cs typeface="Times New Roman"/>
                </a:rPr>
                <a:t>ra</a:t>
              </a:r>
              <a:r>
                <a:rPr sz="1200" spc="0" dirty="0" smtClean="0">
                  <a:latin typeface="Times New Roman"/>
                  <a:cs typeface="Times New Roman"/>
                </a:rPr>
                <a:t>ma</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ión</a:t>
              </a:r>
              <a:r>
                <a:rPr sz="1200" spc="75"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t</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na</a:t>
              </a:r>
              <a:r>
                <a:rPr sz="1200" spc="6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r>
                <a:rPr sz="1200" spc="6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14" dirty="0" smtClean="0">
                  <a:latin typeface="Times New Roman"/>
                  <a:cs typeface="Times New Roman"/>
                </a:rPr>
                <a:t>C</a:t>
              </a:r>
              <a:r>
                <a:rPr sz="1200" spc="0" dirty="0" smtClean="0">
                  <a:latin typeface="Times New Roman"/>
                  <a:cs typeface="Times New Roman"/>
                </a:rPr>
                <a:t>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6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endParaRPr sz="1200">
                <a:latin typeface="Times New Roman"/>
                <a:cs typeface="Times New Roman"/>
              </a:endParaRPr>
            </a:p>
          </p:txBody>
        </p:sp>
        <p:sp>
          <p:nvSpPr>
            <p:cNvPr id="14" name="object 9"/>
            <p:cNvSpPr txBox="1"/>
            <p:nvPr/>
          </p:nvSpPr>
          <p:spPr>
            <a:xfrm>
              <a:off x="1068120" y="5998132"/>
              <a:ext cx="565952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que</a:t>
              </a:r>
              <a:r>
                <a:rPr sz="1200" spc="139" dirty="0" smtClean="0">
                  <a:latin typeface="Times New Roman"/>
                  <a:cs typeface="Times New Roman"/>
                </a:rPr>
                <a:t> </a:t>
              </a:r>
              <a:r>
                <a:rPr sz="1200" spc="0" dirty="0" smtClean="0">
                  <a:latin typeface="Times New Roman"/>
                  <a:cs typeface="Times New Roman"/>
                </a:rPr>
                <a:t>se</a:t>
              </a:r>
              <a:r>
                <a:rPr sz="1200" spc="150" dirty="0" smtClean="0">
                  <a:latin typeface="Times New Roman"/>
                  <a:cs typeface="Times New Roman"/>
                </a:rPr>
                <a:t> </a:t>
              </a:r>
              <a:r>
                <a:rPr sz="1200" spc="0" dirty="0" smtClean="0">
                  <a:latin typeface="Times New Roman"/>
                  <a:cs typeface="Times New Roman"/>
                </a:rPr>
                <a:t>te</a:t>
              </a:r>
              <a:r>
                <a:rPr sz="1200" spc="9" dirty="0" smtClean="0">
                  <a:latin typeface="Times New Roman"/>
                  <a:cs typeface="Times New Roman"/>
                </a:rPr>
                <a:t>n</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n</a:t>
              </a:r>
              <a:r>
                <a:rPr sz="1200" spc="15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a:t>
              </a:r>
              <a:r>
                <a:rPr sz="1200" spc="-4" dirty="0" smtClean="0">
                  <a:latin typeface="Times New Roman"/>
                  <a:cs typeface="Times New Roman"/>
                </a:rPr>
                <a:t>r</a:t>
              </a:r>
              <a:r>
                <a:rPr sz="1200" spc="0" dirty="0" smtClean="0">
                  <a:latin typeface="Times New Roman"/>
                  <a:cs typeface="Times New Roman"/>
                </a:rPr>
                <a:t>os</a:t>
              </a:r>
              <a:r>
                <a:rPr sz="1200" spc="155" dirty="0" smtClean="0">
                  <a:latin typeface="Times New Roman"/>
                  <a:cs typeface="Times New Roman"/>
                </a:rPr>
                <a:t> </a:t>
              </a:r>
              <a:r>
                <a:rPr sz="1200" spc="0" dirty="0" smtClean="0">
                  <a:latin typeface="Times New Roman"/>
                  <a:cs typeface="Times New Roman"/>
                </a:rPr>
                <a:t>los</a:t>
              </a:r>
              <a:r>
                <a:rPr sz="1200" spc="144"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a:t>
              </a:r>
              <a:r>
                <a:rPr sz="1200" spc="14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vidad</a:t>
              </a:r>
              <a:r>
                <a:rPr sz="1200" spc="-4" dirty="0" smtClean="0">
                  <a:latin typeface="Times New Roman"/>
                  <a:cs typeface="Times New Roman"/>
                </a:rPr>
                <a:t>e</a:t>
              </a:r>
              <a:r>
                <a:rPr sz="1200" spc="0" dirty="0" smtClean="0">
                  <a:latin typeface="Times New Roman"/>
                  <a:cs typeface="Times New Roman"/>
                </a:rPr>
                <a:t>s</a:t>
              </a:r>
              <a:r>
                <a:rPr sz="1200" spc="170" dirty="0" smtClean="0">
                  <a:latin typeface="Times New Roman"/>
                  <a:cs typeface="Times New Roman"/>
                </a:rPr>
                <a:t> </a:t>
              </a:r>
              <a:r>
                <a:rPr sz="1200" spc="0" dirty="0" smtClean="0">
                  <a:latin typeface="Times New Roman"/>
                  <a:cs typeface="Times New Roman"/>
                </a:rPr>
                <a:t>y</a:t>
              </a:r>
              <a:r>
                <a:rPr sz="1200" spc="12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quis</a:t>
              </a:r>
              <a:r>
                <a:rPr sz="1200" spc="4" dirty="0" smtClean="0">
                  <a:latin typeface="Times New Roman"/>
                  <a:cs typeface="Times New Roman"/>
                </a:rPr>
                <a:t>i</a:t>
              </a:r>
              <a:r>
                <a:rPr sz="1200" spc="0" dirty="0" smtClean="0">
                  <a:latin typeface="Times New Roman"/>
                  <a:cs typeface="Times New Roman"/>
                </a:rPr>
                <a:t>tos</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55"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d</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pr</a:t>
              </a:r>
              <a:r>
                <a:rPr sz="1200" spc="4" dirty="0" smtClean="0">
                  <a:latin typeface="Times New Roman"/>
                  <a:cs typeface="Times New Roman"/>
                </a:rPr>
                <a:t>oc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a:t>
              </a:r>
              <a:r>
                <a:rPr sz="1200" spc="144" dirty="0" smtClean="0">
                  <a:latin typeface="Times New Roman"/>
                  <a:cs typeface="Times New Roman"/>
                </a:rPr>
                <a:t> </a:t>
              </a:r>
              <a:r>
                <a:rPr sz="1200" spc="0" dirty="0" smtClean="0">
                  <a:latin typeface="Times New Roman"/>
                  <a:cs typeface="Times New Roman"/>
                </a:rPr>
                <a:t>que</a:t>
              </a:r>
              <a:r>
                <a:rPr sz="1200" spc="175"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sp>
          <p:nvSpPr>
            <p:cNvPr id="15" name="object 8"/>
            <p:cNvSpPr txBox="1"/>
            <p:nvPr/>
          </p:nvSpPr>
          <p:spPr>
            <a:xfrm>
              <a:off x="1068120" y="6347128"/>
              <a:ext cx="508218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 Ad</a:t>
              </a:r>
              <a:r>
                <a:rPr sz="1200" spc="-4" dirty="0" smtClean="0">
                  <a:latin typeface="Times New Roman"/>
                  <a:cs typeface="Times New Roman"/>
                </a:rPr>
                <a:t>e</a:t>
              </a:r>
              <a:r>
                <a:rPr sz="1200" spc="0" dirty="0" smtClean="0">
                  <a:latin typeface="Times New Roman"/>
                  <a:cs typeface="Times New Roman"/>
                </a:rPr>
                <a:t>más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plem</a:t>
              </a:r>
              <a:r>
                <a:rPr sz="1200" spc="-4" dirty="0" smtClean="0">
                  <a:latin typeface="Times New Roman"/>
                  <a:cs typeface="Times New Roman"/>
                </a:rPr>
                <a:t>e</a:t>
              </a:r>
              <a:r>
                <a:rPr sz="1200" spc="0" dirty="0" smtClean="0">
                  <a:latin typeface="Times New Roman"/>
                  <a:cs typeface="Times New Roman"/>
                </a:rPr>
                <a:t>ntar</a:t>
              </a:r>
              <a:r>
                <a:rPr sz="1200" spc="-4" dirty="0" smtClean="0">
                  <a:latin typeface="Times New Roman"/>
                  <a:cs typeface="Times New Roman"/>
                </a:rPr>
                <a:t> c</a:t>
              </a:r>
              <a:r>
                <a:rPr sz="1200" spc="0" dirty="0" smtClean="0">
                  <a:latin typeface="Times New Roman"/>
                  <a:cs typeface="Times New Roman"/>
                </a:rPr>
                <a:t>ontroles</a:t>
              </a:r>
              <a:r>
                <a:rPr sz="1200" spc="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 todos los 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del d</a:t>
              </a:r>
              <a:r>
                <a:rPr sz="1200" spc="-4" dirty="0" smtClean="0">
                  <a:latin typeface="Times New Roman"/>
                  <a:cs typeface="Times New Roman"/>
                </a:rPr>
                <a:t>e</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16" name="object 7"/>
            <p:cNvSpPr txBox="1"/>
            <p:nvPr/>
          </p:nvSpPr>
          <p:spPr>
            <a:xfrm>
              <a:off x="1068120" y="6879385"/>
              <a:ext cx="1809496"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DE A</a:t>
              </a:r>
              <a:r>
                <a:rPr sz="1200" b="1" spc="-4" dirty="0" smtClean="0">
                  <a:latin typeface="Times New Roman"/>
                  <a:cs typeface="Times New Roman"/>
                </a:rPr>
                <a:t>R</a:t>
              </a:r>
              <a:r>
                <a:rPr sz="1200" b="1" spc="0" dirty="0" smtClean="0">
                  <a:latin typeface="Times New Roman"/>
                  <a:cs typeface="Times New Roman"/>
                </a:rPr>
                <a:t>CH</a:t>
              </a:r>
              <a:r>
                <a:rPr sz="1200" b="1" spc="9" dirty="0" smtClean="0">
                  <a:latin typeface="Times New Roman"/>
                  <a:cs typeface="Times New Roman"/>
                </a:rPr>
                <a:t>I</a:t>
              </a:r>
              <a:r>
                <a:rPr sz="1200" b="1" spc="0" dirty="0" smtClean="0">
                  <a:latin typeface="Times New Roman"/>
                  <a:cs typeface="Times New Roman"/>
                </a:rPr>
                <a:t>VO</a:t>
              </a:r>
              <a:endParaRPr sz="1200">
                <a:latin typeface="Times New Roman"/>
                <a:cs typeface="Times New Roman"/>
              </a:endParaRPr>
            </a:p>
          </p:txBody>
        </p:sp>
        <p:sp>
          <p:nvSpPr>
            <p:cNvPr id="17" name="object 6"/>
            <p:cNvSpPr txBox="1"/>
            <p:nvPr/>
          </p:nvSpPr>
          <p:spPr>
            <a:xfrm>
              <a:off x="1068120" y="7408213"/>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8" name="object 5"/>
            <p:cNvSpPr txBox="1"/>
            <p:nvPr/>
          </p:nvSpPr>
          <p:spPr>
            <a:xfrm>
              <a:off x="1348486" y="7932469"/>
              <a:ext cx="537585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a:t>
              </a:r>
              <a:r>
                <a:rPr sz="1200" spc="10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hivo</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09" dirty="0" smtClean="0">
                  <a:latin typeface="Times New Roman"/>
                  <a:cs typeface="Times New Roman"/>
                </a:rPr>
                <a:t> </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s</a:t>
              </a:r>
              <a:r>
                <a:rPr sz="1200" spc="109"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100" dirty="0" smtClean="0">
                  <a:latin typeface="Times New Roman"/>
                  <a:cs typeface="Times New Roman"/>
                </a:rPr>
                <a:t> </a:t>
              </a:r>
              <a:r>
                <a:rPr sz="1200" spc="0" dirty="0" smtClean="0">
                  <a:latin typeface="Times New Roman"/>
                  <a:cs typeface="Times New Roman"/>
                </a:rPr>
                <a:t>dici</a:t>
              </a:r>
              <a:r>
                <a:rPr sz="1200" spc="-4" dirty="0" smtClean="0">
                  <a:latin typeface="Times New Roman"/>
                  <a:cs typeface="Times New Roman"/>
                </a:rPr>
                <a:t>e</a:t>
              </a:r>
              <a:r>
                <a:rPr sz="1200" spc="0" dirty="0" smtClean="0">
                  <a:latin typeface="Times New Roman"/>
                  <a:cs typeface="Times New Roman"/>
                </a:rPr>
                <a:t>mb</a:t>
              </a:r>
              <a:r>
                <a:rPr sz="1200" spc="9" dirty="0" smtClean="0">
                  <a:latin typeface="Times New Roman"/>
                  <a:cs typeface="Times New Roman"/>
                </a:rPr>
                <a:t>r</a:t>
              </a:r>
              <a:r>
                <a:rPr sz="1200" spc="0" dirty="0" smtClean="0">
                  <a:latin typeface="Times New Roman"/>
                  <a:cs typeface="Times New Roman"/>
                </a:rPr>
                <a:t>e</a:t>
              </a:r>
              <a:r>
                <a:rPr sz="1200" spc="100" dirty="0" smtClean="0">
                  <a:latin typeface="Times New Roman"/>
                  <a:cs typeface="Times New Roman"/>
                </a:rPr>
                <a:t> </a:t>
              </a:r>
              <a:r>
                <a:rPr sz="1200" spc="0" dirty="0" smtClean="0">
                  <a:latin typeface="Times New Roman"/>
                  <a:cs typeface="Times New Roman"/>
                </a:rPr>
                <a:t>no</a:t>
              </a:r>
              <a:r>
                <a:rPr sz="1200" spc="119" dirty="0" smtClean="0">
                  <a:latin typeface="Times New Roman"/>
                  <a:cs typeface="Times New Roman"/>
                </a:rPr>
                <a:t> </a:t>
              </a:r>
              <a:r>
                <a:rPr sz="1200" spc="0" dirty="0" smtClean="0">
                  <a:latin typeface="Times New Roman"/>
                  <a:cs typeface="Times New Roman"/>
                </a:rPr>
                <a:t>se</a:t>
              </a:r>
              <a:r>
                <a:rPr sz="1200" spc="1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ntra</a:t>
              </a:r>
              <a:r>
                <a:rPr sz="1200" spc="100" dirty="0" smtClean="0">
                  <a:latin typeface="Times New Roman"/>
                  <a:cs typeface="Times New Roman"/>
                </a:rPr>
                <a:t> </a:t>
              </a:r>
              <a:r>
                <a:rPr sz="1200" spc="0" dirty="0" smtClean="0">
                  <a:latin typeface="Times New Roman"/>
                  <a:cs typeface="Times New Roman"/>
                </a:rPr>
                <a:t>or</a:t>
              </a:r>
              <a:r>
                <a:rPr sz="1200" spc="4"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do</a:t>
              </a:r>
              <a:r>
                <a:rPr sz="1200" spc="11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a:t>
              </a:r>
              <a:r>
                <a:rPr sz="1200" spc="9" dirty="0" smtClean="0">
                  <a:latin typeface="Times New Roman"/>
                  <a:cs typeface="Times New Roman"/>
                </a:rPr>
                <a:t>l</a:t>
              </a:r>
              <a:r>
                <a:rPr sz="1200" spc="0" dirty="0" smtClean="0">
                  <a:latin typeface="Times New Roman"/>
                  <a:cs typeface="Times New Roman"/>
                </a:rPr>
                <a:t>ment</a:t>
              </a:r>
              <a:r>
                <a:rPr sz="1200" spc="-4" dirty="0" smtClean="0">
                  <a:latin typeface="Times New Roman"/>
                  <a:cs typeface="Times New Roman"/>
                </a:rPr>
                <a:t>e</a:t>
              </a:r>
              <a:r>
                <a:rPr sz="1200" spc="0" dirty="0" smtClean="0">
                  <a:latin typeface="Times New Roman"/>
                  <a:cs typeface="Times New Roman"/>
                </a:rPr>
                <a:t>,</a:t>
              </a:r>
              <a:r>
                <a:rPr sz="1200" spc="10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4" dirty="0" smtClean="0">
                  <a:latin typeface="Times New Roman"/>
                  <a:cs typeface="Times New Roman"/>
                </a:rPr>
                <a:t>c</a:t>
              </a:r>
              <a:r>
                <a:rPr sz="1200" spc="4" dirty="0" smtClean="0">
                  <a:latin typeface="Times New Roman"/>
                  <a:cs typeface="Times New Roman"/>
                </a:rPr>
                <a:t>ar</a:t>
              </a:r>
              <a:r>
                <a:rPr sz="1200" spc="-9" dirty="0" smtClean="0">
                  <a:latin typeface="Times New Roman"/>
                  <a:cs typeface="Times New Roman"/>
                </a:rPr>
                <a:t>g</a:t>
              </a:r>
              <a:r>
                <a:rPr sz="1200" spc="0" dirty="0" smtClean="0">
                  <a:latin typeface="Times New Roman"/>
                  <a:cs typeface="Times New Roman"/>
                </a:rPr>
                <a:t>a</a:t>
              </a:r>
              <a:endParaRPr sz="1200">
                <a:latin typeface="Times New Roman"/>
                <a:cs typeface="Times New Roman"/>
              </a:endParaRPr>
            </a:p>
          </p:txBody>
        </p:sp>
        <p:sp>
          <p:nvSpPr>
            <p:cNvPr id="19" name="object 4"/>
            <p:cNvSpPr txBox="1"/>
            <p:nvPr/>
          </p:nvSpPr>
          <p:spPr>
            <a:xfrm>
              <a:off x="1158036" y="8282989"/>
              <a:ext cx="557029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a</a:t>
              </a:r>
              <a:r>
                <a:rPr sz="1200" spc="0" dirty="0" smtClean="0">
                  <a:latin typeface="Times New Roman"/>
                  <a:cs typeface="Times New Roman"/>
                </a:rPr>
                <a:t>jo</a:t>
              </a:r>
              <a:r>
                <a:rPr sz="1200" spc="5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6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5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mento</a:t>
              </a:r>
              <a:r>
                <a:rPr sz="1200" spc="69" dirty="0" smtClean="0">
                  <a:latin typeface="Times New Roman"/>
                  <a:cs typeface="Times New Roman"/>
                </a:rPr>
                <a:t> </a:t>
              </a:r>
              <a:r>
                <a:rPr sz="1200" spc="0" dirty="0" smtClean="0">
                  <a:latin typeface="Times New Roman"/>
                  <a:cs typeface="Times New Roman"/>
                </a:rPr>
                <a:t>y</a:t>
              </a:r>
              <a:r>
                <a:rPr sz="1200" spc="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14" dirty="0" smtClean="0">
                  <a:latin typeface="Times New Roman"/>
                  <a:cs typeface="Times New Roman"/>
                </a:rPr>
                <a:t>i</a:t>
              </a:r>
              <a:r>
                <a:rPr sz="1200" spc="-9" dirty="0" smtClean="0">
                  <a:latin typeface="Times New Roman"/>
                  <a:cs typeface="Times New Roman"/>
                </a:rPr>
                <a:t>g</a:t>
              </a:r>
              <a:r>
                <a:rPr sz="1200" spc="0" dirty="0" smtClean="0">
                  <a:latin typeface="Times New Roman"/>
                  <a:cs typeface="Times New Roman"/>
                </a:rPr>
                <a:t>n</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59"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0" dirty="0" smtClean="0">
                  <a:latin typeface="Times New Roman"/>
                  <a:cs typeface="Times New Roman"/>
                </a:rPr>
                <a:t>fu</a:t>
              </a:r>
              <a:r>
                <a:rPr sz="1200" spc="14"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 </a:t>
              </a:r>
              <a:r>
                <a:rPr sz="1200" spc="129" dirty="0" smtClean="0">
                  <a:latin typeface="Times New Roman"/>
                  <a:cs typeface="Times New Roman"/>
                </a:rPr>
                <a:t> </a:t>
              </a:r>
              <a:r>
                <a:rPr sz="1200" spc="-9" dirty="0" smtClean="0">
                  <a:latin typeface="Times New Roman"/>
                  <a:cs typeface="Times New Roman"/>
                </a:rPr>
                <a:t>g</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a:t>
              </a:r>
              <a:r>
                <a:rPr sz="1200" spc="50"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ias</a:t>
              </a:r>
              <a:r>
                <a:rPr sz="1200" spc="79" dirty="0" smtClean="0">
                  <a:latin typeface="Times New Roman"/>
                  <a:cs typeface="Times New Roman"/>
                </a:rPr>
                <a:t> </a:t>
              </a:r>
              <a:r>
                <a:rPr sz="1200" spc="0" dirty="0" smtClean="0">
                  <a:latin typeface="Times New Roman"/>
                  <a:cs typeface="Times New Roman"/>
                </a:rPr>
                <a:t>y</a:t>
              </a:r>
              <a:r>
                <a:rPr sz="1200" spc="34" dirty="0" smtClean="0">
                  <a:latin typeface="Times New Roman"/>
                  <a:cs typeface="Times New Roman"/>
                </a:rPr>
                <a:t> </a:t>
              </a:r>
              <a:r>
                <a:rPr sz="1200" spc="0" dirty="0" smtClean="0">
                  <a:latin typeface="Times New Roman"/>
                  <a:cs typeface="Times New Roman"/>
                </a:rPr>
                <a:t>mal</a:t>
              </a:r>
              <a:r>
                <a:rPr sz="1200" spc="59" dirty="0" smtClean="0">
                  <a:latin typeface="Times New Roman"/>
                  <a:cs typeface="Times New Roman"/>
                </a:rPr>
                <a:t> </a:t>
              </a:r>
              <a:r>
                <a:rPr sz="1200" spc="0" dirty="0" smtClean="0">
                  <a:latin typeface="Times New Roman"/>
                  <a:cs typeface="Times New Roman"/>
                </a:rPr>
                <a:t>uso</a:t>
              </a:r>
              <a:endParaRPr sz="1200">
                <a:latin typeface="Times New Roman"/>
                <a:cs typeface="Times New Roman"/>
              </a:endParaRPr>
            </a:p>
          </p:txBody>
        </p:sp>
        <p:sp>
          <p:nvSpPr>
            <p:cNvPr id="20" name="object 3"/>
            <p:cNvSpPr txBox="1"/>
            <p:nvPr/>
          </p:nvSpPr>
          <p:spPr>
            <a:xfrm>
              <a:off x="1158036" y="8633763"/>
              <a:ext cx="557001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de</a:t>
              </a:r>
              <a:r>
                <a:rPr sz="1200" spc="100"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ursos</a:t>
              </a:r>
              <a:r>
                <a:rPr sz="1200" spc="129"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a:t>
              </a:r>
              <a:r>
                <a:rPr sz="1200" spc="100" dirty="0" smtClean="0">
                  <a:latin typeface="Times New Roman"/>
                  <a:cs typeface="Times New Roman"/>
                </a:rPr>
                <a:t> </a:t>
              </a:r>
              <a:r>
                <a:rPr sz="1200" spc="0" dirty="0" smtClean="0">
                  <a:latin typeface="Times New Roman"/>
                  <a:cs typeface="Times New Roman"/>
                </a:rPr>
                <a:t>que</a:t>
              </a:r>
              <a:r>
                <a:rPr sz="1200" spc="10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109" dirty="0" smtClean="0">
                  <a:latin typeface="Times New Roman"/>
                  <a:cs typeface="Times New Roman"/>
                </a:rPr>
                <a:t> </a:t>
              </a:r>
              <a:r>
                <a:rPr sz="1200" spc="0" dirty="0" smtClean="0">
                  <a:latin typeface="Times New Roman"/>
                  <a:cs typeface="Times New Roman"/>
                </a:rPr>
                <a:t>bus</a:t>
              </a:r>
              <a:r>
                <a:rPr sz="1200" spc="-4" dirty="0" smtClean="0">
                  <a:latin typeface="Times New Roman"/>
                  <a:cs typeface="Times New Roman"/>
                </a:rPr>
                <a:t>ca</a:t>
              </a:r>
              <a:r>
                <a:rPr sz="1200" spc="0" dirty="0" smtClean="0">
                  <a:latin typeface="Times New Roman"/>
                  <a:cs typeface="Times New Roman"/>
                </a:rPr>
                <a:t>r</a:t>
              </a:r>
              <a:r>
                <a:rPr sz="1200" spc="10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ldos</a:t>
              </a:r>
              <a:r>
                <a:rPr sz="1200" spc="109" dirty="0" smtClean="0">
                  <a:latin typeface="Times New Roman"/>
                  <a:cs typeface="Times New Roman"/>
                </a:rPr>
                <a:t> </a:t>
              </a:r>
              <a:r>
                <a:rPr sz="1200" spc="0" dirty="0" smtClean="0">
                  <a:latin typeface="Times New Roman"/>
                  <a:cs typeface="Times New Roman"/>
                </a:rPr>
                <a:t>o</a:t>
              </a:r>
              <a:r>
                <a:rPr sz="1200" spc="104" dirty="0" smtClean="0">
                  <a:latin typeface="Times New Roman"/>
                  <a:cs typeface="Times New Roman"/>
                </a:rPr>
                <a:t> </a:t>
              </a:r>
              <a:r>
                <a:rPr sz="1200" spc="0" dirty="0" smtClean="0">
                  <a:latin typeface="Times New Roman"/>
                  <a:cs typeface="Times New Roman"/>
                </a:rPr>
                <a:t>info</a:t>
              </a:r>
              <a:r>
                <a:rPr sz="1200" spc="-4" dirty="0" smtClean="0">
                  <a:latin typeface="Times New Roman"/>
                  <a:cs typeface="Times New Roman"/>
                </a:rPr>
                <a:t>r</a:t>
              </a:r>
              <a:r>
                <a:rPr sz="1200" spc="0" dirty="0" smtClean="0">
                  <a:latin typeface="Times New Roman"/>
                  <a:cs typeface="Times New Roman"/>
                </a:rPr>
                <a:t>ma</a:t>
              </a:r>
              <a:r>
                <a:rPr sz="1200" spc="-4" dirty="0" smtClean="0">
                  <a:latin typeface="Times New Roman"/>
                  <a:cs typeface="Times New Roman"/>
                </a:rPr>
                <a:t>c</a:t>
              </a:r>
              <a:r>
                <a:rPr sz="1200" spc="0" dirty="0" smtClean="0">
                  <a:latin typeface="Times New Roman"/>
                  <a:cs typeface="Times New Roman"/>
                </a:rPr>
                <a:t>ión</a:t>
              </a:r>
              <a:r>
                <a:rPr sz="1200" spc="109"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qu</a:t>
              </a:r>
              <a:r>
                <a:rPr sz="1200" spc="-4" dirty="0" smtClean="0">
                  <a:latin typeface="Times New Roman"/>
                  <a:cs typeface="Times New Roman"/>
                </a:rPr>
                <a:t>e</a:t>
              </a:r>
              <a:r>
                <a:rPr sz="1200" spc="0" dirty="0" smtClean="0">
                  <a:latin typeface="Times New Roman"/>
                  <a:cs typeface="Times New Roman"/>
                </a:rPr>
                <a:t>rida</a:t>
              </a:r>
              <a:r>
                <a:rPr sz="1200" spc="100" dirty="0" smtClean="0">
                  <a:latin typeface="Times New Roman"/>
                  <a:cs typeface="Times New Roman"/>
                </a:rPr>
                <a:t> </a:t>
              </a:r>
              <a:r>
                <a:rPr sz="1200" spc="0" dirty="0" smtClean="0">
                  <a:latin typeface="Times New Roman"/>
                  <a:cs typeface="Times New Roman"/>
                </a:rPr>
                <a:t>se</a:t>
              </a:r>
              <a:r>
                <a:rPr sz="1200" spc="10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mp</a:t>
              </a:r>
              <a:r>
                <a:rPr sz="1200" spc="4" dirty="0" smtClean="0">
                  <a:latin typeface="Times New Roman"/>
                  <a:cs typeface="Times New Roman"/>
                </a:rPr>
                <a:t>l</a:t>
              </a:r>
              <a:r>
                <a:rPr sz="1200" spc="-4" dirty="0" smtClean="0">
                  <a:latin typeface="Times New Roman"/>
                  <a:cs typeface="Times New Roman"/>
                </a:rPr>
                <a:t>e</a:t>
              </a:r>
              <a:r>
                <a:rPr sz="1200" spc="0" dirty="0" smtClean="0">
                  <a:latin typeface="Times New Roman"/>
                  <a:cs typeface="Times New Roman"/>
                </a:rPr>
                <a:t>a</a:t>
              </a:r>
              <a:r>
                <a:rPr sz="1200" spc="114" dirty="0" smtClean="0">
                  <a:latin typeface="Times New Roman"/>
                  <a:cs typeface="Times New Roman"/>
                </a:rPr>
                <a:t> </a:t>
              </a:r>
              <a:r>
                <a:rPr sz="1200" spc="0" dirty="0" smtClean="0">
                  <a:latin typeface="Times New Roman"/>
                  <a:cs typeface="Times New Roman"/>
                </a:rPr>
                <a:t>más</a:t>
              </a:r>
              <a:r>
                <a:rPr sz="1200" spc="104"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109"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21" name="object 2"/>
            <p:cNvSpPr txBox="1"/>
            <p:nvPr/>
          </p:nvSpPr>
          <p:spPr>
            <a:xfrm>
              <a:off x="1158036" y="8984283"/>
              <a:ext cx="3305657"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sfu</a:t>
              </a:r>
              <a:r>
                <a:rPr sz="1200" spc="-4" dirty="0" smtClean="0">
                  <a:latin typeface="Times New Roman"/>
                  <a:cs typeface="Times New Roman"/>
                </a:rPr>
                <a:t>e</a:t>
              </a:r>
              <a:r>
                <a:rPr sz="1200" spc="0" dirty="0" smtClean="0">
                  <a:latin typeface="Times New Roman"/>
                  <a:cs typeface="Times New Roman"/>
                </a:rPr>
                <a:t>rzos por p</a:t>
              </a:r>
              <a:r>
                <a:rPr sz="1200" spc="4" dirty="0" smtClean="0">
                  <a:latin typeface="Times New Roman"/>
                  <a:cs typeface="Times New Roman"/>
                </a:rPr>
                <a:t>a</a:t>
              </a:r>
              <a:r>
                <a:rPr sz="1200" spc="0" dirty="0" smtClean="0">
                  <a:latin typeface="Times New Roman"/>
                  <a:cs typeface="Times New Roman"/>
                </a:rPr>
                <a:t>rte</a:t>
              </a:r>
              <a:r>
                <a:rPr sz="1200" spc="-4"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a:t>
              </a:r>
              <a:r>
                <a:rPr sz="1200" spc="0" dirty="0" smtClean="0">
                  <a:latin typeface="Times New Roman"/>
                  <a:cs typeface="Times New Roman"/>
                </a:rPr>
                <a:t>las</a:t>
              </a:r>
              <a:r>
                <a:rPr sz="1200" spc="9" dirty="0" smtClean="0">
                  <a:latin typeface="Times New Roman"/>
                  <a:cs typeface="Times New Roman"/>
                </a:rPr>
                <a:t> </a:t>
              </a:r>
              <a:r>
                <a:rPr sz="1200" spc="0" dirty="0" smtClean="0">
                  <a:latin typeface="Times New Roman"/>
                  <a:cs typeface="Times New Roman"/>
                </a:rPr>
                <a:t>Asis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ntes de</a:t>
              </a:r>
              <a:r>
                <a:rPr sz="1200" spc="-4"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endParaRPr sz="1200">
                <a:latin typeface="Times New Roman"/>
                <a:cs typeface="Times New Roman"/>
              </a:endParaRPr>
            </a:p>
          </p:txBody>
        </p:sp>
      </p:grpSp>
    </p:spTree>
    <p:extLst>
      <p:ext uri="{BB962C8B-B14F-4D97-AF65-F5344CB8AC3E}">
        <p14:creationId xmlns:p14="http://schemas.microsoft.com/office/powerpoint/2010/main" val="3878356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904191" y="1168805"/>
            <a:ext cx="6045961" cy="7660591"/>
            <a:chOff x="1068120" y="1254809"/>
            <a:chExt cx="5663641" cy="7205980"/>
          </a:xfrm>
        </p:grpSpPr>
        <p:sp>
          <p:nvSpPr>
            <p:cNvPr id="3" name="object 17"/>
            <p:cNvSpPr txBox="1"/>
            <p:nvPr/>
          </p:nvSpPr>
          <p:spPr>
            <a:xfrm>
              <a:off x="1068120" y="1254809"/>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4" name="object 16"/>
            <p:cNvSpPr txBox="1"/>
            <p:nvPr/>
          </p:nvSpPr>
          <p:spPr>
            <a:xfrm>
              <a:off x="1068120" y="1783637"/>
              <a:ext cx="227004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5" name="object 15"/>
            <p:cNvSpPr txBox="1"/>
            <p:nvPr/>
          </p:nvSpPr>
          <p:spPr>
            <a:xfrm>
              <a:off x="1258570" y="2309417"/>
              <a:ext cx="547319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Dispondrá</a:t>
              </a:r>
              <a:r>
                <a:rPr sz="1200" spc="185" dirty="0" smtClean="0">
                  <a:latin typeface="Times New Roman"/>
                  <a:cs typeface="Times New Roman"/>
                </a:rPr>
                <a:t> </a:t>
              </a:r>
              <a:r>
                <a:rPr sz="1200" spc="0" dirty="0" smtClean="0">
                  <a:latin typeface="Times New Roman"/>
                  <a:cs typeface="Times New Roman"/>
                </a:rPr>
                <a:t>ord</a:t>
              </a:r>
              <a:r>
                <a:rPr sz="1200" spc="-9"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r</a:t>
              </a:r>
              <a:r>
                <a:rPr sz="1200" spc="20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9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c</a:t>
              </a:r>
              <a:r>
                <a:rPr sz="1200" spc="0" dirty="0" smtClean="0">
                  <a:latin typeface="Times New Roman"/>
                  <a:cs typeface="Times New Roman"/>
                </a:rPr>
                <a:t>hivo</a:t>
              </a:r>
              <a:r>
                <a:rPr sz="1200" spc="195" dirty="0" smtClean="0">
                  <a:latin typeface="Times New Roman"/>
                  <a:cs typeface="Times New Roman"/>
                </a:rPr>
                <a:t> </a:t>
              </a:r>
              <a:r>
                <a:rPr sz="1200" spc="0" dirty="0" smtClean="0">
                  <a:latin typeface="Times New Roman"/>
                  <a:cs typeface="Times New Roman"/>
                </a:rPr>
                <a:t>de</a:t>
              </a:r>
              <a:r>
                <a:rPr sz="1200" spc="195" dirty="0" smtClean="0">
                  <a:latin typeface="Times New Roman"/>
                  <a:cs typeface="Times New Roman"/>
                </a:rPr>
                <a:t> </a:t>
              </a:r>
              <a:r>
                <a:rPr sz="1200" spc="0" dirty="0" smtClean="0">
                  <a:latin typeface="Times New Roman"/>
                  <a:cs typeface="Times New Roman"/>
                </a:rPr>
                <a:t>fo</a:t>
              </a:r>
              <a:r>
                <a:rPr sz="1200" spc="-4" dirty="0" smtClean="0">
                  <a:latin typeface="Times New Roman"/>
                  <a:cs typeface="Times New Roman"/>
                </a:rPr>
                <a:t>r</a:t>
              </a:r>
              <a:r>
                <a:rPr sz="1200" spc="0" dirty="0" smtClean="0">
                  <a:latin typeface="Times New Roman"/>
                  <a:cs typeface="Times New Roman"/>
                </a:rPr>
                <a:t>ma</a:t>
              </a:r>
              <a:r>
                <a:rPr sz="1200" spc="200"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ec</a:t>
              </a:r>
              <a:r>
                <a:rPr sz="1200" spc="9"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ial</a:t>
              </a:r>
              <a:r>
                <a:rPr sz="1200" spc="190" dirty="0" smtClean="0">
                  <a:latin typeface="Times New Roman"/>
                  <a:cs typeface="Times New Roman"/>
                </a:rPr>
                <a:t> </a:t>
              </a:r>
              <a:r>
                <a:rPr sz="1200" spc="0" dirty="0" smtClean="0">
                  <a:latin typeface="Times New Roman"/>
                  <a:cs typeface="Times New Roman"/>
                </a:rPr>
                <a:t>a</a:t>
              </a:r>
              <a:r>
                <a:rPr sz="1200" spc="185" dirty="0" smtClean="0">
                  <a:latin typeface="Times New Roman"/>
                  <a:cs typeface="Times New Roman"/>
                </a:rPr>
                <a:t> </a:t>
              </a:r>
              <a:r>
                <a:rPr sz="1200" spc="0" dirty="0" smtClean="0">
                  <a:latin typeface="Times New Roman"/>
                  <a:cs typeface="Times New Roman"/>
                </a:rPr>
                <a:t>la</a:t>
              </a:r>
              <a:r>
                <a:rPr sz="1200" spc="200"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e</a:t>
              </a:r>
              <a:r>
                <a:rPr sz="1200" spc="-4" dirty="0" smtClean="0">
                  <a:latin typeface="Times New Roman"/>
                  <a:cs typeface="Times New Roman"/>
                </a:rPr>
                <a:t>c</a:t>
              </a:r>
              <a:r>
                <a:rPr sz="1200" spc="9" dirty="0" smtClean="0">
                  <a:latin typeface="Times New Roman"/>
                  <a:cs typeface="Times New Roman"/>
                </a:rPr>
                <a:t>h</a:t>
              </a:r>
              <a:r>
                <a:rPr sz="1200" spc="0" dirty="0" smtClean="0">
                  <a:latin typeface="Times New Roman"/>
                  <a:cs typeface="Times New Roman"/>
                </a:rPr>
                <a:t>a</a:t>
              </a:r>
              <a:r>
                <a:rPr sz="1200" spc="18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190" dirty="0" smtClean="0">
                  <a:latin typeface="Times New Roman"/>
                  <a:cs typeface="Times New Roman"/>
                </a:rPr>
                <a:t> </a:t>
              </a:r>
              <a:r>
                <a:rPr sz="1200" spc="0" dirty="0" smtClean="0">
                  <a:latin typeface="Times New Roman"/>
                  <a:cs typeface="Times New Roman"/>
                </a:rPr>
                <a:t>un</a:t>
              </a:r>
              <a:r>
                <a:rPr sz="1200" spc="205" dirty="0" smtClean="0">
                  <a:latin typeface="Times New Roman"/>
                  <a:cs typeface="Times New Roman"/>
                </a:rPr>
                <a:t> </a:t>
              </a:r>
              <a:r>
                <a:rPr sz="1200" spc="0" dirty="0" smtClean="0">
                  <a:latin typeface="Times New Roman"/>
                  <a:cs typeface="Times New Roman"/>
                </a:rPr>
                <a:t>t</a:t>
              </a:r>
              <a:r>
                <a:rPr sz="1200" spc="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mpo</a:t>
              </a:r>
              <a:r>
                <a:rPr sz="1200" spc="195" dirty="0" smtClean="0">
                  <a:latin typeface="Times New Roman"/>
                  <a:cs typeface="Times New Roman"/>
                </a:rPr>
                <a:t> </a:t>
              </a:r>
              <a:r>
                <a:rPr sz="1200" spc="0" dirty="0" smtClean="0">
                  <a:latin typeface="Times New Roman"/>
                  <a:cs typeface="Times New Roman"/>
                </a:rPr>
                <a:t>l</a:t>
              </a:r>
              <a:r>
                <a:rPr sz="1200" spc="4" dirty="0" smtClean="0">
                  <a:latin typeface="Times New Roman"/>
                  <a:cs typeface="Times New Roman"/>
                </a:rPr>
                <a:t>í</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te</a:t>
              </a:r>
              <a:r>
                <a:rPr sz="1200" spc="230" dirty="0" smtClean="0">
                  <a:latin typeface="Times New Roman"/>
                  <a:cs typeface="Times New Roman"/>
                </a:rPr>
                <a:t> </a:t>
              </a:r>
              <a:r>
                <a:rPr sz="1200" spc="0" dirty="0" smtClean="0">
                  <a:latin typeface="Times New Roman"/>
                  <a:cs typeface="Times New Roman"/>
                </a:rPr>
                <a:t>y</a:t>
              </a:r>
              <a:endParaRPr sz="1200">
                <a:latin typeface="Times New Roman"/>
                <a:cs typeface="Times New Roman"/>
              </a:endParaRPr>
            </a:p>
          </p:txBody>
        </p:sp>
        <p:sp>
          <p:nvSpPr>
            <p:cNvPr id="6" name="object 14"/>
            <p:cNvSpPr txBox="1"/>
            <p:nvPr/>
          </p:nvSpPr>
          <p:spPr>
            <a:xfrm>
              <a:off x="1068120" y="2660318"/>
              <a:ext cx="183377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post</a:t>
              </a:r>
              <a:r>
                <a:rPr sz="1200" spc="-4" dirty="0" smtClean="0">
                  <a:latin typeface="Times New Roman"/>
                  <a:cs typeface="Times New Roman"/>
                </a:rPr>
                <a:t>e</a:t>
              </a:r>
              <a:r>
                <a:rPr sz="1200" spc="0" dirty="0" smtClean="0">
                  <a:latin typeface="Times New Roman"/>
                  <a:cs typeface="Times New Roman"/>
                </a:rPr>
                <a:t>rior</a:t>
              </a:r>
              <a:r>
                <a:rPr sz="1200" spc="-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vis</a:t>
              </a:r>
              <a:r>
                <a:rPr sz="1200" spc="4" dirty="0" smtClean="0">
                  <a:latin typeface="Times New Roman"/>
                  <a:cs typeface="Times New Roman"/>
                </a:rPr>
                <a:t>i</a:t>
              </a:r>
              <a:r>
                <a:rPr sz="1200" spc="0" dirty="0" smtClean="0">
                  <a:latin typeface="Times New Roman"/>
                  <a:cs typeface="Times New Roman"/>
                </a:rPr>
                <a:t>ón d</a:t>
              </a:r>
              <a:r>
                <a:rPr sz="1200" spc="-4" dirty="0" smtClean="0">
                  <a:latin typeface="Times New Roman"/>
                  <a:cs typeface="Times New Roman"/>
                </a:rPr>
                <a:t>e</a:t>
              </a:r>
              <a:r>
                <a:rPr sz="1200" spc="0" dirty="0" smtClean="0">
                  <a:latin typeface="Times New Roman"/>
                  <a:cs typeface="Times New Roman"/>
                </a:rPr>
                <a:t>l </a:t>
              </a:r>
              <a:r>
                <a:rPr sz="1200" spc="4" dirty="0" smtClean="0">
                  <a:latin typeface="Times New Roman"/>
                  <a:cs typeface="Times New Roman"/>
                </a:rPr>
                <a:t>m</a:t>
              </a:r>
              <a:r>
                <a:rPr sz="1200" spc="0" dirty="0" smtClean="0">
                  <a:latin typeface="Times New Roman"/>
                  <a:cs typeface="Times New Roman"/>
                </a:rPr>
                <a:t>is</a:t>
              </a:r>
              <a:r>
                <a:rPr sz="1200" spc="4" dirty="0" smtClean="0">
                  <a:latin typeface="Times New Roman"/>
                  <a:cs typeface="Times New Roman"/>
                </a:rPr>
                <a:t>m</a:t>
              </a:r>
              <a:r>
                <a:rPr sz="1200" spc="0" dirty="0" smtClean="0">
                  <a:latin typeface="Times New Roman"/>
                  <a:cs typeface="Times New Roman"/>
                </a:rPr>
                <a:t>o.</a:t>
              </a:r>
              <a:endParaRPr sz="1200">
                <a:latin typeface="Times New Roman"/>
                <a:cs typeface="Times New Roman"/>
              </a:endParaRPr>
            </a:p>
          </p:txBody>
        </p:sp>
        <p:sp>
          <p:nvSpPr>
            <p:cNvPr id="7" name="object 13"/>
            <p:cNvSpPr txBox="1"/>
            <p:nvPr/>
          </p:nvSpPr>
          <p:spPr>
            <a:xfrm>
              <a:off x="1348486" y="3187622"/>
              <a:ext cx="537418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rá</a:t>
              </a:r>
              <a:r>
                <a:rPr sz="1200" spc="7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ir</a:t>
              </a:r>
              <a:r>
                <a:rPr sz="1200" spc="6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7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manu</a:t>
              </a:r>
              <a:r>
                <a:rPr sz="1200" spc="-4" dirty="0" smtClean="0">
                  <a:latin typeface="Times New Roman"/>
                  <a:cs typeface="Times New Roman"/>
                </a:rPr>
                <a:t>a</a:t>
              </a:r>
              <a:r>
                <a:rPr sz="1200" spc="0" dirty="0" smtClean="0">
                  <a:latin typeface="Times New Roman"/>
                  <a:cs typeface="Times New Roman"/>
                </a:rPr>
                <a:t>l</a:t>
              </a:r>
              <a:r>
                <a:rPr sz="1200" spc="75" dirty="0" smtClean="0">
                  <a:latin typeface="Times New Roman"/>
                  <a:cs typeface="Times New Roman"/>
                </a:rPr>
                <a:t> </a:t>
              </a:r>
              <a:r>
                <a:rPr sz="1200" spc="0" dirty="0" smtClean="0">
                  <a:latin typeface="Times New Roman"/>
                  <a:cs typeface="Times New Roman"/>
                </a:rPr>
                <a:t>de</a:t>
              </a:r>
              <a:r>
                <a:rPr sz="1200" spc="64"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roc</a:t>
              </a:r>
              <a:r>
                <a:rPr sz="1200" spc="-4" dirty="0" smtClean="0">
                  <a:latin typeface="Times New Roman"/>
                  <a:cs typeface="Times New Roman"/>
                </a:rPr>
                <a:t>e</a:t>
              </a:r>
              <a:r>
                <a:rPr sz="1200" spc="0" dirty="0" smtClean="0">
                  <a:latin typeface="Times New Roman"/>
                  <a:cs typeface="Times New Roman"/>
                </a:rPr>
                <a:t>sos</a:t>
              </a:r>
              <a:r>
                <a:rPr sz="1200" spc="94" dirty="0" smtClean="0">
                  <a:latin typeface="Times New Roman"/>
                  <a:cs typeface="Times New Roman"/>
                </a:rPr>
                <a:t> </a:t>
              </a:r>
              <a:r>
                <a:rPr sz="1200" spc="0" dirty="0" smtClean="0">
                  <a:latin typeface="Times New Roman"/>
                  <a:cs typeface="Times New Roman"/>
                </a:rPr>
                <a:t>y</a:t>
              </a:r>
              <a:r>
                <a:rPr sz="1200" spc="44" dirty="0" smtClean="0">
                  <a:latin typeface="Times New Roman"/>
                  <a:cs typeface="Times New Roman"/>
                </a:rPr>
                <a:t> </a:t>
              </a:r>
              <a:r>
                <a:rPr sz="1200" spc="0" dirty="0" smtClean="0">
                  <a:latin typeface="Times New Roman"/>
                  <a:cs typeface="Times New Roman"/>
                </a:rPr>
                <a:t>lo</a:t>
              </a:r>
              <a:r>
                <a:rPr sz="1200" spc="8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rá</a:t>
              </a:r>
              <a:r>
                <a:rPr sz="1200" spc="75" dirty="0" smtClean="0">
                  <a:latin typeface="Times New Roman"/>
                  <a:cs typeface="Times New Roman"/>
                </a:rPr>
                <a:t> </a:t>
              </a:r>
              <a:r>
                <a:rPr sz="1200" spc="0" dirty="0" smtClean="0">
                  <a:latin typeface="Times New Roman"/>
                  <a:cs typeface="Times New Roman"/>
                </a:rPr>
                <a:t>a</a:t>
              </a:r>
              <a:r>
                <a:rPr sz="1200" spc="7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r</a:t>
              </a:r>
              <a:r>
                <a:rPr sz="1200" spc="64" dirty="0" smtClean="0">
                  <a:latin typeface="Times New Roman"/>
                  <a:cs typeface="Times New Roman"/>
                </a:rPr>
                <a:t> </a:t>
              </a:r>
              <a:r>
                <a:rPr sz="1200" spc="0" dirty="0" smtClean="0">
                  <a:latin typeface="Times New Roman"/>
                  <a:cs typeface="Times New Roman"/>
                </a:rPr>
                <a:t>a</a:t>
              </a:r>
              <a:r>
                <a:rPr sz="1200" spc="75" dirty="0" smtClean="0">
                  <a:latin typeface="Times New Roman"/>
                  <a:cs typeface="Times New Roman"/>
                </a:rPr>
                <a:t> </a:t>
              </a:r>
              <a:r>
                <a:rPr sz="1200" spc="0" dirty="0" smtClean="0">
                  <a:latin typeface="Times New Roman"/>
                  <a:cs typeface="Times New Roman"/>
                </a:rPr>
                <a:t>todo</a:t>
              </a:r>
              <a:r>
                <a:rPr sz="1200" spc="7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8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t>
              </a:r>
              <a:r>
                <a:rPr sz="1200" spc="-4" dirty="0" smtClean="0">
                  <a:latin typeface="Times New Roman"/>
                  <a:cs typeface="Times New Roman"/>
                </a:rPr>
                <a:t>a</a:t>
              </a:r>
              <a:r>
                <a:rPr sz="1200" spc="0" dirty="0" smtClean="0">
                  <a:latin typeface="Times New Roman"/>
                  <a:cs typeface="Times New Roman"/>
                </a:rPr>
                <a:t>l</a:t>
              </a:r>
              <a:r>
                <a:rPr sz="1200" spc="7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a:t>
              </a:r>
              <a:r>
                <a:rPr sz="1200" spc="64"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endParaRPr sz="1200">
                <a:latin typeface="Times New Roman"/>
                <a:cs typeface="Times New Roman"/>
              </a:endParaRPr>
            </a:p>
          </p:txBody>
        </p:sp>
        <p:sp>
          <p:nvSpPr>
            <p:cNvPr id="8" name="object 12"/>
            <p:cNvSpPr txBox="1"/>
            <p:nvPr/>
          </p:nvSpPr>
          <p:spPr>
            <a:xfrm>
              <a:off x="1158036" y="3538142"/>
              <a:ext cx="66090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n</a:t>
              </a:r>
              <a:r>
                <a:rPr sz="1200" spc="-4" dirty="0" smtClean="0">
                  <a:latin typeface="Times New Roman"/>
                  <a:cs typeface="Times New Roman"/>
                </a:rPr>
                <a:t>ece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a:t>
              </a:r>
              <a:endParaRPr sz="1200">
                <a:latin typeface="Times New Roman"/>
                <a:cs typeface="Times New Roman"/>
              </a:endParaRPr>
            </a:p>
          </p:txBody>
        </p:sp>
        <p:sp>
          <p:nvSpPr>
            <p:cNvPr id="9" name="object 11"/>
            <p:cNvSpPr txBox="1"/>
            <p:nvPr/>
          </p:nvSpPr>
          <p:spPr>
            <a:xfrm>
              <a:off x="1068120" y="4070018"/>
              <a:ext cx="1724812"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DE NÓ</a:t>
              </a:r>
              <a:r>
                <a:rPr sz="1200" b="1" spc="-4" dirty="0" smtClean="0">
                  <a:latin typeface="Times New Roman"/>
                  <a:cs typeface="Times New Roman"/>
                </a:rPr>
                <a:t>M</a:t>
              </a:r>
              <a:r>
                <a:rPr sz="1200" b="1" spc="9" dirty="0" smtClean="0">
                  <a:latin typeface="Times New Roman"/>
                  <a:cs typeface="Times New Roman"/>
                </a:rPr>
                <a:t>I</a:t>
              </a:r>
              <a:r>
                <a:rPr sz="1200" b="1" spc="0" dirty="0" smtClean="0">
                  <a:latin typeface="Times New Roman"/>
                  <a:cs typeface="Times New Roman"/>
                </a:rPr>
                <a:t>NA</a:t>
              </a:r>
              <a:endParaRPr sz="1200">
                <a:latin typeface="Times New Roman"/>
                <a:cs typeface="Times New Roman"/>
              </a:endParaRPr>
            </a:p>
          </p:txBody>
        </p:sp>
        <p:sp>
          <p:nvSpPr>
            <p:cNvPr id="10" name="object 10"/>
            <p:cNvSpPr txBox="1"/>
            <p:nvPr/>
          </p:nvSpPr>
          <p:spPr>
            <a:xfrm>
              <a:off x="1068120" y="4599100"/>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1" name="object 9"/>
            <p:cNvSpPr txBox="1"/>
            <p:nvPr/>
          </p:nvSpPr>
          <p:spPr>
            <a:xfrm>
              <a:off x="1348486" y="5123356"/>
              <a:ext cx="5378068"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a:t>
              </a:r>
              <a:r>
                <a:rPr sz="1200" spc="9" dirty="0" smtClean="0">
                  <a:latin typeface="Times New Roman"/>
                  <a:cs typeface="Times New Roman"/>
                </a:rPr>
                <a:t>x</a:t>
              </a:r>
              <a:r>
                <a:rPr sz="1200" spc="0" dirty="0" smtClean="0">
                  <a:latin typeface="Times New Roman"/>
                  <a:cs typeface="Times New Roman"/>
                </a:rPr>
                <a:t>is</a:t>
              </a:r>
              <a:r>
                <a:rPr sz="1200" spc="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n</a:t>
              </a:r>
              <a:r>
                <a:rPr sz="1200" spc="265" dirty="0" smtClean="0">
                  <a:latin typeface="Times New Roman"/>
                  <a:cs typeface="Times New Roman"/>
                </a:rPr>
                <a:t> </a:t>
              </a:r>
              <a:r>
                <a:rPr sz="1200" spc="0" dirty="0" smtClean="0">
                  <a:latin typeface="Times New Roman"/>
                  <a:cs typeface="Times New Roman"/>
                </a:rPr>
                <a:t>rol</a:t>
              </a:r>
              <a:r>
                <a:rPr sz="1200" spc="-4" dirty="0" smtClean="0">
                  <a:latin typeface="Times New Roman"/>
                  <a:cs typeface="Times New Roman"/>
                </a:rPr>
                <a:t>e</a:t>
              </a:r>
              <a:r>
                <a:rPr sz="1200" spc="0" dirty="0" smtClean="0">
                  <a:latin typeface="Times New Roman"/>
                  <a:cs typeface="Times New Roman"/>
                </a:rPr>
                <a:t>s</a:t>
              </a:r>
              <a:r>
                <a:rPr sz="1200" spc="265"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a:t>
              </a:r>
              <a:r>
                <a:rPr sz="1200" spc="285" dirty="0" smtClean="0">
                  <a:latin typeface="Times New Roman"/>
                  <a:cs typeface="Times New Roman"/>
                </a:rPr>
                <a:t> </a:t>
              </a:r>
              <a:r>
                <a:rPr sz="1200" spc="0" dirty="0" smtClean="0">
                  <a:latin typeface="Times New Roman"/>
                  <a:cs typeface="Times New Roman"/>
                </a:rPr>
                <a:t>y</a:t>
              </a:r>
              <a:r>
                <a:rPr sz="1200" spc="225" dirty="0" smtClean="0">
                  <a:latin typeface="Times New Roman"/>
                  <a:cs typeface="Times New Roman"/>
                </a:rPr>
                <a:t> </a:t>
              </a:r>
              <a:r>
                <a:rPr sz="1200" spc="9" dirty="0" smtClean="0">
                  <a:latin typeface="Times New Roman"/>
                  <a:cs typeface="Times New Roman"/>
                </a:rPr>
                <a:t>p</a:t>
              </a:r>
              <a:r>
                <a:rPr sz="1200" spc="0" dirty="0" smtClean="0">
                  <a:latin typeface="Times New Roman"/>
                  <a:cs typeface="Times New Roman"/>
                </a:rPr>
                <a:t>rovisión</a:t>
              </a:r>
              <a:r>
                <a:rPr sz="1200" spc="265" dirty="0" smtClean="0">
                  <a:latin typeface="Times New Roman"/>
                  <a:cs typeface="Times New Roman"/>
                </a:rPr>
                <a:t> </a:t>
              </a:r>
              <a:r>
                <a:rPr sz="1200" spc="0" dirty="0" smtClean="0">
                  <a:latin typeface="Times New Roman"/>
                  <a:cs typeface="Times New Roman"/>
                </a:rPr>
                <a:t>sin</a:t>
              </a:r>
              <a:r>
                <a:rPr sz="1200" spc="265" dirty="0" smtClean="0">
                  <a:latin typeface="Times New Roman"/>
                  <a:cs typeface="Times New Roman"/>
                </a:rPr>
                <a:t> </a:t>
              </a:r>
              <a:r>
                <a:rPr sz="1200" spc="0" dirty="0" smtClean="0">
                  <a:latin typeface="Times New Roman"/>
                  <a:cs typeface="Times New Roman"/>
                </a:rPr>
                <a:t>fi</a:t>
              </a:r>
              <a:r>
                <a:rPr sz="1200" spc="-4" dirty="0" smtClean="0">
                  <a:latin typeface="Times New Roman"/>
                  <a:cs typeface="Times New Roman"/>
                </a:rPr>
                <a:t>r</a:t>
              </a:r>
              <a:r>
                <a:rPr sz="1200" spc="0" dirty="0" smtClean="0">
                  <a:latin typeface="Times New Roman"/>
                  <a:cs typeface="Times New Roman"/>
                </a:rPr>
                <a:t>mas</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ión.</a:t>
              </a:r>
              <a:r>
                <a:rPr sz="1200" spc="275" dirty="0" smtClean="0">
                  <a:latin typeface="Times New Roman"/>
                  <a:cs typeface="Times New Roman"/>
                </a:rPr>
                <a:t> </a:t>
              </a:r>
              <a:r>
                <a:rPr sz="1200" spc="-14" dirty="0" smtClean="0">
                  <a:latin typeface="Times New Roman"/>
                  <a:cs typeface="Times New Roman"/>
                </a:rPr>
                <a:t>L</a:t>
              </a:r>
              <a:r>
                <a:rPr sz="1200" spc="0" dirty="0" smtClean="0">
                  <a:latin typeface="Times New Roman"/>
                  <a:cs typeface="Times New Roman"/>
                </a:rPr>
                <a:t>a</a:t>
              </a:r>
              <a:r>
                <a:rPr sz="1200" spc="260" dirty="0" smtClean="0">
                  <a:latin typeface="Times New Roman"/>
                  <a:cs typeface="Times New Roman"/>
                </a:rPr>
                <a:t> </a:t>
              </a:r>
              <a:r>
                <a:rPr sz="1200" spc="4" dirty="0" smtClean="0">
                  <a:latin typeface="Times New Roman"/>
                  <a:cs typeface="Times New Roman"/>
                </a:rPr>
                <a:t>f</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ta</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ontroles</a:t>
              </a:r>
              <a:endParaRPr sz="1200">
                <a:latin typeface="Times New Roman"/>
                <a:cs typeface="Times New Roman"/>
              </a:endParaRPr>
            </a:p>
          </p:txBody>
        </p:sp>
        <p:sp>
          <p:nvSpPr>
            <p:cNvPr id="12" name="object 8"/>
            <p:cNvSpPr txBox="1"/>
            <p:nvPr/>
          </p:nvSpPr>
          <p:spPr>
            <a:xfrm>
              <a:off x="1158036" y="5473876"/>
              <a:ext cx="556651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bido</a:t>
              </a:r>
              <a:r>
                <a:rPr sz="1200" spc="265" dirty="0" smtClean="0">
                  <a:latin typeface="Times New Roman"/>
                  <a:cs typeface="Times New Roman"/>
                </a:rPr>
                <a:t> </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la</a:t>
              </a:r>
              <a:r>
                <a:rPr sz="1200" spc="260"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260"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0" dirty="0" smtClean="0">
                  <a:latin typeface="Times New Roman"/>
                  <a:cs typeface="Times New Roman"/>
                </a:rPr>
                <a:t>un</a:t>
              </a:r>
              <a:r>
                <a:rPr sz="1200" spc="275"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fe</a:t>
              </a:r>
              <a:r>
                <a:rPr sz="1200" spc="255" dirty="0" smtClean="0">
                  <a:latin typeface="Times New Roman"/>
                  <a:cs typeface="Times New Roman"/>
                </a:rPr>
                <a:t> </a:t>
              </a:r>
              <a:r>
                <a:rPr sz="1200" spc="0" dirty="0" smtClean="0">
                  <a:latin typeface="Times New Roman"/>
                  <a:cs typeface="Times New Roman"/>
                </a:rPr>
                <a:t>de</a:t>
              </a:r>
              <a:r>
                <a:rPr sz="1200" spc="260" dirty="0" smtClean="0">
                  <a:latin typeface="Times New Roman"/>
                  <a:cs typeface="Times New Roman"/>
                </a:rPr>
                <a:t> </a:t>
              </a:r>
              <a:r>
                <a:rPr sz="1200" spc="0" dirty="0" smtClean="0">
                  <a:latin typeface="Times New Roman"/>
                  <a:cs typeface="Times New Roman"/>
                </a:rPr>
                <a:t>Contabil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26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sp</a:t>
              </a:r>
              <a:r>
                <a:rPr sz="1200" spc="-4" dirty="0" smtClean="0">
                  <a:latin typeface="Times New Roman"/>
                  <a:cs typeface="Times New Roman"/>
                </a:rPr>
                <a:t>ec</a:t>
              </a:r>
              <a:r>
                <a:rPr sz="1200" spc="0" dirty="0" smtClean="0">
                  <a:latin typeface="Times New Roman"/>
                  <a:cs typeface="Times New Roman"/>
                </a:rPr>
                <a:t>ífi</a:t>
              </a:r>
              <a:r>
                <a:rPr sz="1200" spc="-4" dirty="0" smtClean="0">
                  <a:latin typeface="Times New Roman"/>
                  <a:cs typeface="Times New Roman"/>
                </a:rPr>
                <a:t>c</a:t>
              </a:r>
              <a:r>
                <a:rPr sz="1200" spc="0" dirty="0" smtClean="0">
                  <a:latin typeface="Times New Roman"/>
                  <a:cs typeface="Times New Roman"/>
                </a:rPr>
                <a:t>o,</a:t>
              </a:r>
              <a:r>
                <a:rPr sz="1200" spc="265" dirty="0" smtClean="0">
                  <a:latin typeface="Times New Roman"/>
                  <a:cs typeface="Times New Roman"/>
                </a:rPr>
                <a:t> </a:t>
              </a:r>
              <a:r>
                <a:rPr sz="1200" spc="0" dirty="0" smtClean="0">
                  <a:latin typeface="Times New Roman"/>
                  <a:cs typeface="Times New Roman"/>
                </a:rPr>
                <a:t>h</a:t>
              </a:r>
              <a:r>
                <a:rPr sz="1200" spc="-4" dirty="0" smtClean="0">
                  <a:latin typeface="Times New Roman"/>
                  <a:cs typeface="Times New Roman"/>
                </a:rPr>
                <a:t>a</a:t>
              </a:r>
              <a:r>
                <a:rPr sz="1200" spc="0" dirty="0" smtClean="0">
                  <a:latin typeface="Times New Roman"/>
                  <a:cs typeface="Times New Roman"/>
                </a:rPr>
                <a:t>n  </a:t>
              </a:r>
              <a:r>
                <a:rPr sz="1200" spc="225" dirty="0" smtClean="0">
                  <a:latin typeface="Times New Roman"/>
                  <a:cs typeface="Times New Roman"/>
                </a:rPr>
                <a:t> </a:t>
              </a:r>
              <a:r>
                <a:rPr sz="1200" spc="0" dirty="0" smtClean="0">
                  <a:latin typeface="Times New Roman"/>
                  <a:cs typeface="Times New Roman"/>
                </a:rPr>
                <a:t>inc</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m</a:t>
              </a:r>
              <a:r>
                <a:rPr sz="1200" spc="9" dirty="0" smtClean="0">
                  <a:latin typeface="Times New Roman"/>
                  <a:cs typeface="Times New Roman"/>
                </a:rPr>
                <a:t>e</a:t>
              </a:r>
              <a:r>
                <a:rPr sz="1200" spc="0" dirty="0" smtClean="0">
                  <a:latin typeface="Times New Roman"/>
                  <a:cs typeface="Times New Roman"/>
                </a:rPr>
                <a:t>ntado</a:t>
              </a:r>
              <a:r>
                <a:rPr sz="1200" spc="260"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265" dirty="0" smtClean="0">
                  <a:latin typeface="Times New Roman"/>
                  <a:cs typeface="Times New Roman"/>
                </a:rPr>
                <a:t> </a:t>
              </a:r>
              <a:r>
                <a:rPr sz="1200" spc="0" dirty="0" smtClean="0">
                  <a:latin typeface="Times New Roman"/>
                  <a:cs typeface="Times New Roman"/>
                </a:rPr>
                <a:t>ri</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g</a:t>
              </a:r>
              <a:r>
                <a:rPr sz="1200" spc="0" dirty="0" smtClean="0">
                  <a:latin typeface="Times New Roman"/>
                  <a:cs typeface="Times New Roman"/>
                </a:rPr>
                <a:t>o</a:t>
              </a:r>
              <a:endParaRPr sz="1200">
                <a:latin typeface="Times New Roman"/>
                <a:cs typeface="Times New Roman"/>
              </a:endParaRPr>
            </a:p>
          </p:txBody>
        </p:sp>
        <p:sp>
          <p:nvSpPr>
            <p:cNvPr id="13" name="object 7"/>
            <p:cNvSpPr txBox="1"/>
            <p:nvPr/>
          </p:nvSpPr>
          <p:spPr>
            <a:xfrm>
              <a:off x="1158036" y="5824396"/>
              <a:ext cx="460014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op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 de</a:t>
              </a:r>
              <a:r>
                <a:rPr sz="1200" spc="-4" dirty="0" smtClean="0">
                  <a:latin typeface="Times New Roman"/>
                  <a:cs typeface="Times New Roman"/>
                </a:rPr>
                <a:t> </a:t>
              </a:r>
              <a:r>
                <a:rPr sz="1200" spc="0" dirty="0" smtClean="0">
                  <a:latin typeface="Times New Roman"/>
                  <a:cs typeface="Times New Roman"/>
                </a:rPr>
                <a:t>la Clín</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a</a:t>
              </a:r>
              <a:r>
                <a:rPr sz="1200" spc="19" dirty="0" smtClean="0">
                  <a:latin typeface="Times New Roman"/>
                  <a:cs typeface="Times New Roman"/>
                </a:rPr>
                <a:t> </a:t>
              </a:r>
              <a:r>
                <a:rPr sz="1200" spc="-9" dirty="0" smtClean="0">
                  <a:latin typeface="Times New Roman"/>
                  <a:cs typeface="Times New Roman"/>
                </a:rPr>
                <a:t>y</a:t>
              </a:r>
              <a:r>
                <a:rPr sz="1200" spc="0" dirty="0" smtClean="0">
                  <a:latin typeface="Times New Roman"/>
                  <a:cs typeface="Times New Roman"/>
                </a:rPr>
                <a:t>a</a:t>
              </a:r>
              <a:r>
                <a:rPr sz="1200" spc="-4" dirty="0" smtClean="0">
                  <a:latin typeface="Times New Roman"/>
                  <a:cs typeface="Times New Roman"/>
                </a:rPr>
                <a:t> </a:t>
              </a:r>
              <a:r>
                <a:rPr sz="1200" spc="0" dirty="0" smtClean="0">
                  <a:latin typeface="Times New Roman"/>
                  <a:cs typeface="Times New Roman"/>
                </a:rPr>
                <a:t>que</a:t>
              </a:r>
              <a:r>
                <a:rPr sz="1200" spc="-4" dirty="0" smtClean="0">
                  <a:latin typeface="Times New Roman"/>
                  <a:cs typeface="Times New Roman"/>
                </a:rPr>
                <a:t> </a:t>
              </a:r>
              <a:r>
                <a:rPr sz="1200" spc="0" dirty="0" smtClean="0">
                  <a:latin typeface="Times New Roman"/>
                  <a:cs typeface="Times New Roman"/>
                </a:rPr>
                <a:t>se</a:t>
              </a:r>
              <a:r>
                <a:rPr sz="1200" spc="-4"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n 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 </a:t>
              </a:r>
              <a:r>
                <a:rPr sz="1200" spc="14" dirty="0" smtClean="0">
                  <a:latin typeface="Times New Roman"/>
                  <a:cs typeface="Times New Roman"/>
                </a:rPr>
                <a:t>i</a:t>
              </a:r>
              <a:r>
                <a:rPr sz="1200" spc="0" dirty="0" smtClean="0">
                  <a:latin typeface="Times New Roman"/>
                  <a:cs typeface="Times New Roman"/>
                </a:rPr>
                <a:t>nn</a:t>
              </a:r>
              <a:r>
                <a:rPr sz="1200" spc="-4" dirty="0" smtClean="0">
                  <a:latin typeface="Times New Roman"/>
                  <a:cs typeface="Times New Roman"/>
                </a:rPr>
                <a:t>ece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rios e</a:t>
              </a:r>
              <a:r>
                <a:rPr sz="1200" spc="-4" dirty="0" smtClean="0">
                  <a:latin typeface="Times New Roman"/>
                  <a:cs typeface="Times New Roman"/>
                </a:rPr>
                <a:t> </a:t>
              </a:r>
              <a:r>
                <a:rPr sz="1200" spc="0" dirty="0" smtClean="0">
                  <a:latin typeface="Times New Roman"/>
                  <a:cs typeface="Times New Roman"/>
                </a:rPr>
                <a:t>inco</a:t>
              </a:r>
              <a:r>
                <a:rPr sz="1200" spc="4" dirty="0" smtClean="0">
                  <a:latin typeface="Times New Roman"/>
                  <a:cs typeface="Times New Roman"/>
                </a:rPr>
                <a:t>r</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c</a:t>
              </a:r>
              <a:r>
                <a:rPr sz="1200" spc="0" dirty="0" smtClean="0">
                  <a:latin typeface="Times New Roman"/>
                  <a:cs typeface="Times New Roman"/>
                </a:rPr>
                <a:t>to</a:t>
              </a:r>
              <a:r>
                <a:rPr sz="1200" spc="14" dirty="0" smtClean="0">
                  <a:latin typeface="Times New Roman"/>
                  <a:cs typeface="Times New Roman"/>
                </a:rPr>
                <a:t>s</a:t>
              </a:r>
              <a:r>
                <a:rPr sz="1200" spc="0" dirty="0" smtClean="0">
                  <a:latin typeface="Times New Roman"/>
                  <a:cs typeface="Times New Roman"/>
                </a:rPr>
                <a:t>.</a:t>
              </a:r>
              <a:endParaRPr sz="1200">
                <a:latin typeface="Times New Roman"/>
                <a:cs typeface="Times New Roman"/>
              </a:endParaRPr>
            </a:p>
          </p:txBody>
        </p:sp>
        <p:sp>
          <p:nvSpPr>
            <p:cNvPr id="14" name="object 6"/>
            <p:cNvSpPr txBox="1"/>
            <p:nvPr/>
          </p:nvSpPr>
          <p:spPr>
            <a:xfrm>
              <a:off x="1068120" y="6528865"/>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5" name="object 5"/>
            <p:cNvSpPr txBox="1"/>
            <p:nvPr/>
          </p:nvSpPr>
          <p:spPr>
            <a:xfrm>
              <a:off x="1068120" y="7057693"/>
              <a:ext cx="2270353"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16" name="object 4"/>
            <p:cNvSpPr txBox="1"/>
            <p:nvPr/>
          </p:nvSpPr>
          <p:spPr>
            <a:xfrm>
              <a:off x="1258570" y="7581949"/>
              <a:ext cx="546592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Establ</a:t>
              </a:r>
              <a:r>
                <a:rPr sz="1200" spc="-4" dirty="0" smtClean="0">
                  <a:latin typeface="Times New Roman"/>
                  <a:cs typeface="Times New Roman"/>
                </a:rPr>
                <a:t>ece</a:t>
              </a:r>
              <a:r>
                <a:rPr sz="1200" spc="4" dirty="0" smtClean="0">
                  <a:latin typeface="Times New Roman"/>
                  <a:cs typeface="Times New Roman"/>
                </a:rPr>
                <a:t>r</a:t>
              </a:r>
              <a:r>
                <a:rPr sz="1200" spc="0" dirty="0" smtClean="0">
                  <a:latin typeface="Times New Roman"/>
                  <a:cs typeface="Times New Roman"/>
                </a:rPr>
                <a:t>á</a:t>
              </a:r>
              <a:r>
                <a:rPr sz="1200" spc="29" dirty="0" smtClean="0">
                  <a:latin typeface="Times New Roman"/>
                  <a:cs typeface="Times New Roman"/>
                </a:rPr>
                <a:t> </a:t>
              </a:r>
              <a:r>
                <a:rPr sz="1200" spc="0" dirty="0" smtClean="0">
                  <a:latin typeface="Times New Roman"/>
                  <a:cs typeface="Times New Roman"/>
                </a:rPr>
                <a:t>un</a:t>
              </a:r>
              <a:r>
                <a:rPr sz="1200" spc="34" dirty="0" smtClean="0">
                  <a:latin typeface="Times New Roman"/>
                  <a:cs typeface="Times New Roman"/>
                </a:rPr>
                <a:t> </a:t>
              </a:r>
              <a:r>
                <a:rPr sz="1200" spc="0" dirty="0" smtClean="0">
                  <a:latin typeface="Times New Roman"/>
                  <a:cs typeface="Times New Roman"/>
                </a:rPr>
                <a:t>si</a:t>
              </a:r>
              <a:r>
                <a:rPr sz="1200" spc="4" dirty="0" smtClean="0">
                  <a:latin typeface="Times New Roman"/>
                  <a:cs typeface="Times New Roman"/>
                </a:rPr>
                <a:t>s</a:t>
              </a:r>
              <a:r>
                <a:rPr sz="1200" spc="0" dirty="0" smtClean="0">
                  <a:latin typeface="Times New Roman"/>
                  <a:cs typeface="Times New Roman"/>
                </a:rPr>
                <a:t>tema</a:t>
              </a:r>
              <a:r>
                <a:rPr sz="1200" spc="29"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ontrol</a:t>
              </a:r>
              <a:r>
                <a:rPr sz="1200" spc="34" dirty="0" smtClean="0">
                  <a:latin typeface="Times New Roman"/>
                  <a:cs typeface="Times New Roman"/>
                </a:rPr>
                <a:t> </a:t>
              </a:r>
              <a:r>
                <a:rPr sz="1200" spc="0" dirty="0" smtClean="0">
                  <a:latin typeface="Times New Roman"/>
                  <a:cs typeface="Times New Roman"/>
                </a:rPr>
                <a:t>de</a:t>
              </a:r>
              <a:r>
                <a:rPr sz="1200" spc="39" dirty="0" smtClean="0">
                  <a:latin typeface="Times New Roman"/>
                  <a:cs typeface="Times New Roman"/>
                </a:rPr>
                <a:t> </a:t>
              </a:r>
              <a:r>
                <a:rPr sz="1200" spc="0" dirty="0" smtClean="0">
                  <a:latin typeface="Times New Roman"/>
                  <a:cs typeface="Times New Roman"/>
                </a:rPr>
                <a:t>rol</a:t>
              </a:r>
              <a:r>
                <a:rPr sz="1200" spc="-4" dirty="0" smtClean="0">
                  <a:latin typeface="Times New Roman"/>
                  <a:cs typeface="Times New Roman"/>
                </a:rPr>
                <a:t>e</a:t>
              </a:r>
              <a:r>
                <a:rPr sz="1200" spc="0" dirty="0" smtClean="0">
                  <a:latin typeface="Times New Roman"/>
                  <a:cs typeface="Times New Roman"/>
                </a:rPr>
                <a:t>s</a:t>
              </a:r>
              <a:r>
                <a:rPr sz="1200" spc="34" dirty="0" smtClean="0">
                  <a:latin typeface="Times New Roman"/>
                  <a:cs typeface="Times New Roman"/>
                </a:rPr>
                <a:t> </a:t>
              </a:r>
              <a:r>
                <a:rPr sz="1200" spc="0" dirty="0" smtClean="0">
                  <a:latin typeface="Times New Roman"/>
                  <a:cs typeface="Times New Roman"/>
                </a:rPr>
                <a:t>de</a:t>
              </a:r>
              <a:r>
                <a:rPr sz="1200" spc="2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a</a:t>
              </a:r>
              <a:r>
                <a:rPr sz="1200" spc="-9" dirty="0" smtClean="0">
                  <a:latin typeface="Times New Roman"/>
                  <a:cs typeface="Times New Roman"/>
                </a:rPr>
                <a:t>g</a:t>
              </a:r>
              <a:r>
                <a:rPr sz="1200" spc="0" dirty="0" smtClean="0">
                  <a:latin typeface="Times New Roman"/>
                  <a:cs typeface="Times New Roman"/>
                </a:rPr>
                <a:t>os</a:t>
              </a:r>
              <a:r>
                <a:rPr sz="1200" spc="59" dirty="0" smtClean="0">
                  <a:latin typeface="Times New Roman"/>
                  <a:cs typeface="Times New Roman"/>
                </a:rPr>
                <a:t> </a:t>
              </a:r>
              <a:r>
                <a:rPr sz="1200" spc="0" dirty="0" smtClean="0">
                  <a:latin typeface="Times New Roman"/>
                  <a:cs typeface="Times New Roman"/>
                </a:rPr>
                <a:t>y</a:t>
              </a:r>
              <a:r>
                <a:rPr sz="1200" spc="9" dirty="0" smtClean="0">
                  <a:latin typeface="Times New Roman"/>
                  <a:cs typeface="Times New Roman"/>
                </a:rPr>
                <a:t> p</a:t>
              </a:r>
              <a:r>
                <a:rPr sz="1200" spc="0" dirty="0" smtClean="0">
                  <a:latin typeface="Times New Roman"/>
                  <a:cs typeface="Times New Roman"/>
                </a:rPr>
                <a:t>rovisiones</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om</a:t>
              </a:r>
              <a:r>
                <a:rPr sz="1200" spc="14"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ndolos</a:t>
              </a:r>
              <a:r>
                <a:rPr sz="1200" spc="3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7" name="object 3"/>
            <p:cNvSpPr txBox="1"/>
            <p:nvPr/>
          </p:nvSpPr>
          <p:spPr>
            <a:xfrm>
              <a:off x="1068120" y="7932469"/>
              <a:ext cx="565597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l</a:t>
              </a:r>
              <a:r>
                <a:rPr sz="1200" spc="4" dirty="0" smtClean="0">
                  <a:latin typeface="Times New Roman"/>
                  <a:cs typeface="Times New Roman"/>
                </a:rPr>
                <a:t>i</a:t>
              </a:r>
              <a:r>
                <a:rPr sz="1200" spc="0" dirty="0" smtClean="0">
                  <a:latin typeface="Times New Roman"/>
                  <a:cs typeface="Times New Roman"/>
                </a:rPr>
                <a:t>stado</a:t>
              </a:r>
              <a:r>
                <a:rPr sz="1200" spc="190" dirty="0" smtClean="0">
                  <a:latin typeface="Times New Roman"/>
                  <a:cs typeface="Times New Roman"/>
                </a:rPr>
                <a:t> </a:t>
              </a:r>
              <a:r>
                <a:rPr sz="1200" spc="0" dirty="0" smtClean="0">
                  <a:latin typeface="Times New Roman"/>
                  <a:cs typeface="Times New Roman"/>
                </a:rPr>
                <a:t>de</a:t>
              </a:r>
              <a:r>
                <a:rPr sz="1200" spc="18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filiados</a:t>
              </a:r>
              <a:r>
                <a:rPr sz="1200" spc="20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l</a:t>
              </a:r>
              <a:r>
                <a:rPr sz="1200" spc="205" dirty="0" smtClean="0">
                  <a:latin typeface="Times New Roman"/>
                  <a:cs typeface="Times New Roman"/>
                </a:rPr>
                <a:t> </a:t>
              </a:r>
              <a:r>
                <a:rPr sz="1200" spc="0" dirty="0" smtClean="0">
                  <a:latin typeface="Times New Roman"/>
                  <a:cs typeface="Times New Roman"/>
                </a:rPr>
                <a:t>I</a:t>
              </a:r>
              <a:r>
                <a:rPr sz="1200" spc="-4" dirty="0" smtClean="0">
                  <a:latin typeface="Times New Roman"/>
                  <a:cs typeface="Times New Roman"/>
                </a:rPr>
                <a:t>E</a:t>
              </a:r>
              <a:r>
                <a:rPr sz="1200" spc="4" dirty="0" smtClean="0">
                  <a:latin typeface="Times New Roman"/>
                  <a:cs typeface="Times New Roman"/>
                </a:rPr>
                <a:t>S</a:t>
              </a:r>
              <a:r>
                <a:rPr sz="1200" spc="0" dirty="0" smtClean="0">
                  <a:latin typeface="Times New Roman"/>
                  <a:cs typeface="Times New Roman"/>
                </a:rPr>
                <a:t>S</a:t>
              </a:r>
              <a:r>
                <a:rPr sz="1200" spc="19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80"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14" dirty="0" smtClean="0">
                  <a:latin typeface="Times New Roman"/>
                  <a:cs typeface="Times New Roman"/>
                </a:rPr>
                <a:t>t</a:t>
              </a:r>
              <a:r>
                <a:rPr sz="1200" spc="-4" dirty="0" smtClean="0">
                  <a:latin typeface="Times New Roman"/>
                  <a:cs typeface="Times New Roman"/>
                </a:rPr>
                <a:t>e</a:t>
              </a:r>
              <a:r>
                <a:rPr sz="1200" spc="0" dirty="0" smtClean="0">
                  <a:latin typeface="Times New Roman"/>
                  <a:cs typeface="Times New Roman"/>
                </a:rPr>
                <a:t>rmin</a:t>
              </a:r>
              <a:r>
                <a:rPr sz="1200" spc="-4" dirty="0" smtClean="0">
                  <a:latin typeface="Times New Roman"/>
                  <a:cs typeface="Times New Roman"/>
                </a:rPr>
                <a:t>a</a:t>
              </a:r>
              <a:r>
                <a:rPr sz="1200" spc="0" dirty="0" smtClean="0">
                  <a:latin typeface="Times New Roman"/>
                  <a:cs typeface="Times New Roman"/>
                </a:rPr>
                <a:t>r</a:t>
              </a:r>
              <a:r>
                <a:rPr sz="1200" spc="185"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185" dirty="0" smtClean="0">
                  <a:latin typeface="Times New Roman"/>
                  <a:cs typeface="Times New Roman"/>
                </a:rPr>
                <a:t> </a:t>
              </a:r>
              <a:r>
                <a:rPr sz="1200" spc="0" dirty="0" smtClean="0">
                  <a:latin typeface="Times New Roman"/>
                  <a:cs typeface="Times New Roman"/>
                </a:rPr>
                <a:t>todos</a:t>
              </a:r>
              <a:r>
                <a:rPr sz="1200" spc="195" dirty="0" smtClean="0">
                  <a:latin typeface="Times New Roman"/>
                  <a:cs typeface="Times New Roman"/>
                </a:rPr>
                <a:t> </a:t>
              </a:r>
              <a:r>
                <a:rPr sz="1200" spc="0" dirty="0" smtClean="0">
                  <a:latin typeface="Times New Roman"/>
                  <a:cs typeface="Times New Roman"/>
                </a:rPr>
                <a:t>los</a:t>
              </a:r>
              <a:r>
                <a:rPr sz="1200" spc="195" dirty="0" smtClean="0">
                  <a:latin typeface="Times New Roman"/>
                  <a:cs typeface="Times New Roman"/>
                </a:rPr>
                <a:t> </a:t>
              </a:r>
              <a:r>
                <a:rPr sz="1200" spc="0" dirty="0" smtClean="0">
                  <a:latin typeface="Times New Roman"/>
                  <a:cs typeface="Times New Roman"/>
                </a:rPr>
                <a:t>rol</a:t>
              </a:r>
              <a:r>
                <a:rPr sz="1200" spc="-4" dirty="0" smtClean="0">
                  <a:latin typeface="Times New Roman"/>
                  <a:cs typeface="Times New Roman"/>
                </a:rPr>
                <a:t>e</a:t>
              </a:r>
              <a:r>
                <a:rPr sz="1200" spc="0" dirty="0" smtClean="0">
                  <a:latin typeface="Times New Roman"/>
                  <a:cs typeface="Times New Roman"/>
                </a:rPr>
                <a:t>s</a:t>
              </a:r>
              <a:r>
                <a:rPr sz="1200" spc="190" dirty="0" smtClean="0">
                  <a:latin typeface="Times New Roman"/>
                  <a:cs typeface="Times New Roman"/>
                </a:rPr>
                <a:t> </a:t>
              </a:r>
              <a:r>
                <a:rPr sz="1200" spc="9"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á</a:t>
              </a:r>
              <a:r>
                <a:rPr sz="1200" spc="0" dirty="0" smtClean="0">
                  <a:latin typeface="Times New Roman"/>
                  <a:cs typeface="Times New Roman"/>
                </a:rPr>
                <a:t>n</a:t>
              </a:r>
              <a:r>
                <a:rPr sz="1200" spc="215"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prob</a:t>
              </a:r>
              <a:r>
                <a:rPr sz="1200" spc="-9" dirty="0" smtClean="0">
                  <a:latin typeface="Times New Roman"/>
                  <a:cs typeface="Times New Roman"/>
                </a:rPr>
                <a:t>a</a:t>
              </a:r>
              <a:r>
                <a:rPr sz="1200" spc="0" dirty="0" smtClean="0">
                  <a:latin typeface="Times New Roman"/>
                  <a:cs typeface="Times New Roman"/>
                </a:rPr>
                <a:t>dos</a:t>
              </a:r>
              <a:r>
                <a:rPr sz="1200" spc="190" dirty="0" smtClean="0">
                  <a:latin typeface="Times New Roman"/>
                  <a:cs typeface="Times New Roman"/>
                </a:rPr>
                <a:t> </a:t>
              </a:r>
              <a:r>
                <a:rPr sz="1200" spc="0" dirty="0" smtClean="0">
                  <a:latin typeface="Times New Roman"/>
                  <a:cs typeface="Times New Roman"/>
                </a:rPr>
                <a:t>p</a:t>
              </a:r>
              <a:r>
                <a:rPr sz="1200" spc="9" dirty="0" smtClean="0">
                  <a:latin typeface="Times New Roman"/>
                  <a:cs typeface="Times New Roman"/>
                </a:rPr>
                <a:t>o</a:t>
              </a:r>
              <a:r>
                <a:rPr sz="1200" spc="0" dirty="0" smtClean="0">
                  <a:latin typeface="Times New Roman"/>
                  <a:cs typeface="Times New Roman"/>
                </a:rPr>
                <a:t>r</a:t>
              </a:r>
              <a:r>
                <a:rPr sz="1200" spc="185" dirty="0" smtClean="0">
                  <a:latin typeface="Times New Roman"/>
                  <a:cs typeface="Times New Roman"/>
                </a:rPr>
                <a:t> </a:t>
              </a:r>
              <a:r>
                <a:rPr sz="1200" spc="0" dirty="0" smtClean="0">
                  <a:latin typeface="Times New Roman"/>
                  <a:cs typeface="Times New Roman"/>
                </a:rPr>
                <a:t>su</a:t>
              </a:r>
              <a:endParaRPr sz="1200">
                <a:latin typeface="Times New Roman"/>
                <a:cs typeface="Times New Roman"/>
              </a:endParaRPr>
            </a:p>
          </p:txBody>
        </p:sp>
        <p:sp>
          <p:nvSpPr>
            <p:cNvPr id="18" name="object 2"/>
            <p:cNvSpPr txBox="1"/>
            <p:nvPr/>
          </p:nvSpPr>
          <p:spPr>
            <a:xfrm>
              <a:off x="1068120" y="8282989"/>
              <a:ext cx="362826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du</a:t>
              </a:r>
              <a:r>
                <a:rPr sz="1200" spc="-4" dirty="0" smtClean="0">
                  <a:latin typeface="Times New Roman"/>
                  <a:cs typeface="Times New Roman"/>
                </a:rPr>
                <a:t>c</a:t>
              </a:r>
              <a:r>
                <a:rPr sz="1200" spc="0" dirty="0" smtClean="0">
                  <a:latin typeface="Times New Roman"/>
                  <a:cs typeface="Times New Roman"/>
                </a:rPr>
                <a:t>iendo </a:t>
              </a:r>
              <a:r>
                <a:rPr sz="1200" spc="9" dirty="0" smtClean="0">
                  <a:latin typeface="Times New Roman"/>
                  <a:cs typeface="Times New Roman"/>
                </a:rPr>
                <a:t>d</a:t>
              </a:r>
              <a:r>
                <a:rPr sz="1200" spc="0" dirty="0" smtClean="0">
                  <a:latin typeface="Times New Roman"/>
                  <a:cs typeface="Times New Roman"/>
                </a:rPr>
                <a:t>e</a:t>
              </a:r>
              <a:r>
                <a:rPr sz="1200" spc="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sta </a:t>
              </a:r>
              <a:r>
                <a:rPr sz="1200" spc="-4" dirty="0" smtClean="0">
                  <a:latin typeface="Times New Roman"/>
                  <a:cs typeface="Times New Roman"/>
                </a:rPr>
                <a:t>f</a:t>
              </a:r>
              <a:r>
                <a:rPr sz="1200" spc="0" dirty="0" smtClean="0">
                  <a:latin typeface="Times New Roman"/>
                  <a:cs typeface="Times New Roman"/>
                </a:rPr>
                <a:t>orma</a:t>
              </a:r>
              <a:r>
                <a:rPr sz="1200" spc="-4" dirty="0" smtClean="0">
                  <a:latin typeface="Times New Roman"/>
                  <a:cs typeface="Times New Roman"/>
                </a:rPr>
                <a:t> </a:t>
              </a:r>
              <a:r>
                <a:rPr sz="1200" spc="0" dirty="0" smtClean="0">
                  <a:latin typeface="Times New Roman"/>
                  <a:cs typeface="Times New Roman"/>
                </a:rPr>
                <a:t>la posibi</a:t>
              </a:r>
              <a:r>
                <a:rPr sz="1200" spc="4" dirty="0" smtClean="0">
                  <a:latin typeface="Times New Roman"/>
                  <a:cs typeface="Times New Roman"/>
                </a:rPr>
                <a:t>l</a:t>
              </a:r>
              <a:r>
                <a:rPr sz="1200" spc="0" dirty="0" smtClean="0">
                  <a:latin typeface="Times New Roman"/>
                  <a:cs typeface="Times New Roman"/>
                </a:rPr>
                <a:t>idad</a:t>
              </a:r>
              <a:r>
                <a:rPr sz="1200" spc="9" dirty="0" smtClean="0">
                  <a:latin typeface="Times New Roman"/>
                  <a:cs typeface="Times New Roman"/>
                </a:rPr>
                <a:t> </a:t>
              </a:r>
              <a:r>
                <a:rPr sz="1200" spc="0" dirty="0" smtClean="0">
                  <a:latin typeface="Times New Roman"/>
                  <a:cs typeface="Times New Roman"/>
                </a:rPr>
                <a:t>de</a:t>
              </a:r>
              <a:r>
                <a:rPr sz="1200" spc="-4" dirty="0" smtClean="0">
                  <a:latin typeface="Times New Roman"/>
                  <a:cs typeface="Times New Roman"/>
                </a:rPr>
                <a:t> e</a:t>
              </a:r>
              <a:r>
                <a:rPr sz="1200" spc="0" dirty="0" smtClean="0">
                  <a:latin typeface="Times New Roman"/>
                  <a:cs typeface="Times New Roman"/>
                </a:rPr>
                <a:t>r</a:t>
              </a:r>
              <a:r>
                <a:rPr sz="1200" spc="-4" dirty="0" smtClean="0">
                  <a:latin typeface="Times New Roman"/>
                  <a:cs typeface="Times New Roman"/>
                </a:rPr>
                <a:t>r</a:t>
              </a:r>
              <a:r>
                <a:rPr sz="1200" spc="25" dirty="0" smtClean="0">
                  <a:latin typeface="Times New Roman"/>
                  <a:cs typeface="Times New Roman"/>
                </a:rPr>
                <a:t>o</a:t>
              </a:r>
              <a:r>
                <a:rPr sz="1200" spc="-4" dirty="0" smtClean="0">
                  <a:latin typeface="Times New Roman"/>
                  <a:cs typeface="Times New Roman"/>
                </a:rPr>
                <a:t>r.</a:t>
              </a:r>
              <a:endParaRPr sz="1200">
                <a:latin typeface="Times New Roman"/>
                <a:cs typeface="Times New Roman"/>
              </a:endParaRPr>
            </a:p>
          </p:txBody>
        </p:sp>
      </p:grpSp>
    </p:spTree>
    <p:extLst>
      <p:ext uri="{BB962C8B-B14F-4D97-AF65-F5344CB8AC3E}">
        <p14:creationId xmlns:p14="http://schemas.microsoft.com/office/powerpoint/2010/main" val="25419733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100062" y="778579"/>
            <a:ext cx="5967780" cy="8544511"/>
            <a:chOff x="1068120" y="904289"/>
            <a:chExt cx="5661660" cy="8090154"/>
          </a:xfrm>
        </p:grpSpPr>
        <p:sp>
          <p:nvSpPr>
            <p:cNvPr id="3" name="object 19"/>
            <p:cNvSpPr txBox="1"/>
            <p:nvPr/>
          </p:nvSpPr>
          <p:spPr>
            <a:xfrm>
              <a:off x="2241550" y="904289"/>
              <a:ext cx="3312083"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DE</a:t>
              </a:r>
              <a:r>
                <a:rPr sz="1200" b="1" spc="-9"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R</a:t>
              </a:r>
              <a:r>
                <a:rPr sz="1200" b="1" spc="0" dirty="0" smtClean="0">
                  <a:latin typeface="Times New Roman"/>
                  <a:cs typeface="Times New Roman"/>
                </a:rPr>
                <a:t>T</a:t>
              </a:r>
              <a:r>
                <a:rPr sz="1200" b="1" spc="9" dirty="0" smtClean="0">
                  <a:latin typeface="Times New Roman"/>
                  <a:cs typeface="Times New Roman"/>
                </a:rPr>
                <a:t>A</a:t>
              </a:r>
              <a:r>
                <a:rPr sz="1200" b="1" spc="-4" dirty="0" smtClean="0">
                  <a:latin typeface="Times New Roman"/>
                  <a:cs typeface="Times New Roman"/>
                </a:rPr>
                <a:t>M</a:t>
              </a:r>
              <a:r>
                <a:rPr sz="1200" b="1" spc="0" dirty="0" smtClean="0">
                  <a:latin typeface="Times New Roman"/>
                  <a:cs typeface="Times New Roman"/>
                </a:rPr>
                <a:t>ENTO DE RECU</a:t>
              </a:r>
              <a:r>
                <a:rPr sz="1200" b="1" spc="4" dirty="0" smtClean="0">
                  <a:latin typeface="Times New Roman"/>
                  <a:cs typeface="Times New Roman"/>
                </a:rPr>
                <a:t>RS</a:t>
              </a:r>
              <a:r>
                <a:rPr sz="1200" b="1" spc="0" dirty="0" smtClean="0">
                  <a:latin typeface="Times New Roman"/>
                  <a:cs typeface="Times New Roman"/>
                </a:rPr>
                <a:t>OS</a:t>
              </a:r>
              <a:r>
                <a:rPr sz="1200" b="1" spc="4" dirty="0" smtClean="0">
                  <a:latin typeface="Times New Roman"/>
                  <a:cs typeface="Times New Roman"/>
                </a:rPr>
                <a:t> </a:t>
              </a:r>
              <a:r>
                <a:rPr sz="1200" b="1" spc="0" dirty="0" smtClean="0">
                  <a:latin typeface="Times New Roman"/>
                  <a:cs typeface="Times New Roman"/>
                </a:rPr>
                <a:t>HU</a:t>
              </a:r>
              <a:r>
                <a:rPr sz="1200" b="1" spc="-4" dirty="0" smtClean="0">
                  <a:latin typeface="Times New Roman"/>
                  <a:cs typeface="Times New Roman"/>
                </a:rPr>
                <a:t>M</a:t>
              </a:r>
              <a:r>
                <a:rPr sz="1200" b="1" spc="0" dirty="0" smtClean="0">
                  <a:latin typeface="Times New Roman"/>
                  <a:cs typeface="Times New Roman"/>
                </a:rPr>
                <a:t>A</a:t>
              </a:r>
              <a:r>
                <a:rPr sz="1200" b="1" spc="-4" dirty="0" smtClean="0">
                  <a:latin typeface="Times New Roman"/>
                  <a:cs typeface="Times New Roman"/>
                </a:rPr>
                <a:t>N</a:t>
              </a:r>
              <a:r>
                <a:rPr sz="1200" b="1" spc="0" dirty="0" smtClean="0">
                  <a:latin typeface="Times New Roman"/>
                  <a:cs typeface="Times New Roman"/>
                </a:rPr>
                <a:t>OS</a:t>
              </a:r>
              <a:endParaRPr sz="1200">
                <a:latin typeface="Times New Roman"/>
                <a:cs typeface="Times New Roman"/>
              </a:endParaRPr>
            </a:p>
          </p:txBody>
        </p:sp>
        <p:sp>
          <p:nvSpPr>
            <p:cNvPr id="4" name="object 18"/>
            <p:cNvSpPr txBox="1"/>
            <p:nvPr/>
          </p:nvSpPr>
          <p:spPr>
            <a:xfrm>
              <a:off x="1068120" y="1433117"/>
              <a:ext cx="3459124"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ROCE</a:t>
              </a:r>
              <a:r>
                <a:rPr sz="1200" b="1" spc="4" dirty="0" smtClean="0">
                  <a:latin typeface="Times New Roman"/>
                  <a:cs typeface="Times New Roman"/>
                </a:rPr>
                <a:t>S</a:t>
              </a:r>
              <a:r>
                <a:rPr sz="1200" b="1" spc="0" dirty="0" smtClean="0">
                  <a:latin typeface="Times New Roman"/>
                  <a:cs typeface="Times New Roman"/>
                </a:rPr>
                <a:t>O DE CONTR</a:t>
              </a:r>
              <a:r>
                <a:rPr sz="1200" b="1" spc="-4" dirty="0" smtClean="0">
                  <a:latin typeface="Times New Roman"/>
                  <a:cs typeface="Times New Roman"/>
                </a:rPr>
                <a:t>A</a:t>
              </a:r>
              <a:r>
                <a:rPr sz="1200" b="1" spc="0" dirty="0" smtClean="0">
                  <a:latin typeface="Times New Roman"/>
                  <a:cs typeface="Times New Roman"/>
                </a:rPr>
                <a:t>TA</a:t>
              </a:r>
              <a:r>
                <a:rPr sz="1200" b="1" spc="-4" dirty="0" smtClean="0">
                  <a:latin typeface="Times New Roman"/>
                  <a:cs typeface="Times New Roman"/>
                </a:rPr>
                <a:t>C</a:t>
              </a:r>
              <a:r>
                <a:rPr sz="1200" b="1" spc="0" dirty="0" smtClean="0">
                  <a:latin typeface="Times New Roman"/>
                  <a:cs typeface="Times New Roman"/>
                </a:rPr>
                <a:t>IÓN DE</a:t>
              </a:r>
              <a:r>
                <a:rPr sz="1200" b="1" spc="14" dirty="0" smtClean="0">
                  <a:latin typeface="Times New Roman"/>
                  <a:cs typeface="Times New Roman"/>
                </a:rPr>
                <a:t> </a:t>
              </a:r>
              <a:r>
                <a:rPr sz="1200" b="1" spc="-14" dirty="0" smtClean="0">
                  <a:latin typeface="Times New Roman"/>
                  <a:cs typeface="Times New Roman"/>
                </a:rPr>
                <a:t>P</a:t>
              </a:r>
              <a:r>
                <a:rPr sz="1200" b="1" spc="0" dirty="0" smtClean="0">
                  <a:latin typeface="Times New Roman"/>
                  <a:cs typeface="Times New Roman"/>
                </a:rPr>
                <a:t>ERS</a:t>
              </a:r>
              <a:r>
                <a:rPr sz="1200" b="1" spc="4" dirty="0" smtClean="0">
                  <a:latin typeface="Times New Roman"/>
                  <a:cs typeface="Times New Roman"/>
                </a:rPr>
                <a:t>O</a:t>
              </a:r>
              <a:r>
                <a:rPr sz="1200" b="1" spc="0" dirty="0" smtClean="0">
                  <a:latin typeface="Times New Roman"/>
                  <a:cs typeface="Times New Roman"/>
                </a:rPr>
                <a:t>N</a:t>
              </a:r>
              <a:r>
                <a:rPr sz="1200" b="1" spc="-4" dirty="0" smtClean="0">
                  <a:latin typeface="Times New Roman"/>
                  <a:cs typeface="Times New Roman"/>
                </a:rPr>
                <a:t>A</a:t>
              </a:r>
              <a:r>
                <a:rPr sz="1200" b="1" spc="0" dirty="0" smtClean="0">
                  <a:latin typeface="Times New Roman"/>
                  <a:cs typeface="Times New Roman"/>
                </a:rPr>
                <a:t>L</a:t>
              </a:r>
              <a:endParaRPr sz="1200">
                <a:latin typeface="Times New Roman"/>
                <a:cs typeface="Times New Roman"/>
              </a:endParaRPr>
            </a:p>
          </p:txBody>
        </p:sp>
        <p:sp>
          <p:nvSpPr>
            <p:cNvPr id="5" name="object 17"/>
            <p:cNvSpPr txBox="1"/>
            <p:nvPr/>
          </p:nvSpPr>
          <p:spPr>
            <a:xfrm>
              <a:off x="1068120" y="1961945"/>
              <a:ext cx="955040"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6" name="object 16"/>
            <p:cNvSpPr txBox="1"/>
            <p:nvPr/>
          </p:nvSpPr>
          <p:spPr>
            <a:xfrm>
              <a:off x="1258570" y="2486201"/>
              <a:ext cx="546976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El </a:t>
              </a:r>
              <a:r>
                <a:rPr sz="1200" spc="9" dirty="0" smtClean="0">
                  <a:latin typeface="Times New Roman"/>
                  <a:cs typeface="Times New Roman"/>
                </a:rPr>
                <a:t> </a:t>
              </a:r>
              <a:r>
                <a:rPr sz="1200" spc="0" dirty="0" smtClean="0">
                  <a:latin typeface="Times New Roman"/>
                  <a:cs typeface="Times New Roman"/>
                </a:rPr>
                <a:t>no </a:t>
              </a:r>
              <a:r>
                <a:rPr sz="1200" spc="9" dirty="0" smtClean="0">
                  <a:latin typeface="Times New Roman"/>
                  <a:cs typeface="Times New Roman"/>
                </a:rPr>
                <a:t> </a:t>
              </a:r>
              <a:r>
                <a:rPr sz="1200" spc="0" dirty="0" smtClean="0">
                  <a:latin typeface="Times New Roman"/>
                  <a:cs typeface="Times New Roman"/>
                </a:rPr>
                <a:t>pos</a:t>
              </a:r>
              <a:r>
                <a:rPr sz="1200" spc="-4" dirty="0" smtClean="0">
                  <a:latin typeface="Times New Roman"/>
                  <a:cs typeface="Times New Roman"/>
                </a:rPr>
                <a:t>ee</a:t>
              </a:r>
              <a:r>
                <a:rPr sz="1200" spc="0" dirty="0" smtClean="0">
                  <a:latin typeface="Times New Roman"/>
                  <a:cs typeface="Times New Roman"/>
                </a:rPr>
                <a:t>r </a:t>
              </a:r>
              <a:r>
                <a:rPr sz="1200" spc="4" dirty="0" smtClean="0">
                  <a:latin typeface="Times New Roman"/>
                  <a:cs typeface="Times New Roman"/>
                </a:rPr>
                <a:t> </a:t>
              </a:r>
              <a:r>
                <a:rPr sz="1200" spc="0" dirty="0" smtClean="0">
                  <a:latin typeface="Times New Roman"/>
                  <a:cs typeface="Times New Roman"/>
                </a:rPr>
                <a:t>una </a:t>
              </a:r>
              <a:r>
                <a:rPr sz="1200" spc="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 </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te</a:t>
              </a:r>
              <a:r>
                <a:rPr sz="1200" spc="-4" dirty="0" smtClean="0">
                  <a:latin typeface="Times New Roman"/>
                  <a:cs typeface="Times New Roman"/>
                </a:rPr>
                <a:t>r</a:t>
              </a:r>
              <a:r>
                <a:rPr sz="1200" spc="0" dirty="0" smtClean="0">
                  <a:latin typeface="Times New Roman"/>
                  <a:cs typeface="Times New Roman"/>
                </a:rPr>
                <a:t>m</a:t>
              </a:r>
              <a:r>
                <a:rPr sz="1200" spc="4" dirty="0" smtClean="0">
                  <a:latin typeface="Times New Roman"/>
                  <a:cs typeface="Times New Roman"/>
                </a:rPr>
                <a:t>i</a:t>
              </a:r>
              <a:r>
                <a:rPr sz="1200" spc="0"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da </a:t>
              </a:r>
              <a:r>
                <a:rPr sz="1200" spc="4"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4" dirty="0" smtClean="0">
                  <a:latin typeface="Times New Roman"/>
                  <a:cs typeface="Times New Roman"/>
                </a:rPr>
                <a:t>a</a:t>
              </a:r>
              <a:r>
                <a:rPr sz="1200" spc="0" dirty="0" smtClean="0">
                  <a:latin typeface="Times New Roman"/>
                  <a:cs typeface="Times New Roman"/>
                </a:rPr>
                <a:t>rg</a:t>
              </a:r>
              <a:r>
                <a:rPr sz="1200" spc="-9" dirty="0" smtClean="0">
                  <a:latin typeface="Times New Roman"/>
                  <a:cs typeface="Times New Roman"/>
                </a:rPr>
                <a:t>a</a:t>
              </a:r>
              <a:r>
                <a:rPr sz="1200" spc="0" dirty="0" smtClean="0">
                  <a:latin typeface="Times New Roman"/>
                  <a:cs typeface="Times New Roman"/>
                </a:rPr>
                <a:t>da </a:t>
              </a:r>
              <a:r>
                <a:rPr sz="1200" spc="4" dirty="0" smtClean="0">
                  <a:latin typeface="Times New Roman"/>
                  <a:cs typeface="Times New Roman"/>
                </a:rPr>
                <a:t> </a:t>
              </a:r>
              <a:r>
                <a:rPr sz="1200" spc="0" dirty="0" smtClean="0">
                  <a:latin typeface="Times New Roman"/>
                  <a:cs typeface="Times New Roman"/>
                </a:rPr>
                <a:t>de </a:t>
              </a:r>
              <a:r>
                <a:rPr sz="1200" spc="4" dirty="0" smtClean="0">
                  <a:latin typeface="Times New Roman"/>
                  <a:cs typeface="Times New Roman"/>
                </a:rPr>
                <a:t> </a:t>
              </a:r>
              <a:r>
                <a:rPr sz="1200" spc="0" dirty="0" smtClean="0">
                  <a:latin typeface="Times New Roman"/>
                  <a:cs typeface="Times New Roman"/>
                </a:rPr>
                <a:t>la </a:t>
              </a:r>
              <a:r>
                <a:rPr sz="1200" spc="9" dirty="0" smtClean="0">
                  <a:latin typeface="Times New Roman"/>
                  <a:cs typeface="Times New Roman"/>
                </a:rPr>
                <a:t> 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tura </a:t>
              </a:r>
              <a:r>
                <a:rPr sz="1200" spc="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 </a:t>
              </a:r>
              <a:r>
                <a:rPr sz="1200" spc="34"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0" dirty="0" smtClean="0">
                  <a:latin typeface="Times New Roman"/>
                  <a:cs typeface="Times New Roman"/>
                </a:rPr>
                <a:t>mento,</a:t>
              </a:r>
              <a:endParaRPr sz="1200">
                <a:latin typeface="Times New Roman"/>
                <a:cs typeface="Times New Roman"/>
              </a:endParaRPr>
            </a:p>
          </p:txBody>
        </p:sp>
        <p:sp>
          <p:nvSpPr>
            <p:cNvPr id="7" name="object 15"/>
            <p:cNvSpPr txBox="1"/>
            <p:nvPr/>
          </p:nvSpPr>
          <p:spPr>
            <a:xfrm>
              <a:off x="1068120" y="2837102"/>
              <a:ext cx="5658688"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g</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e</a:t>
              </a:r>
              <a:r>
                <a:rPr sz="1200" spc="0" dirty="0" smtClean="0">
                  <a:latin typeface="Times New Roman"/>
                  <a:cs typeface="Times New Roman"/>
                </a:rPr>
                <a:t>ra</a:t>
              </a:r>
              <a:r>
                <a:rPr sz="1200" spc="50" dirty="0" smtClean="0">
                  <a:latin typeface="Times New Roman"/>
                  <a:cs typeface="Times New Roman"/>
                </a:rPr>
                <a:t> </a:t>
              </a:r>
              <a:r>
                <a:rPr sz="1200" spc="0" dirty="0" smtClean="0">
                  <a:latin typeface="Times New Roman"/>
                  <a:cs typeface="Times New Roman"/>
                </a:rPr>
                <a:t>om</a:t>
              </a:r>
              <a:r>
                <a:rPr sz="1200" spc="4" dirty="0" smtClean="0">
                  <a:latin typeface="Times New Roman"/>
                  <a:cs typeface="Times New Roman"/>
                </a:rPr>
                <a:t>i</a:t>
              </a:r>
              <a:r>
                <a:rPr sz="1200" spc="0" dirty="0" smtClean="0">
                  <a:latin typeface="Times New Roman"/>
                  <a:cs typeface="Times New Roman"/>
                </a:rPr>
                <a:t>siones</a:t>
              </a:r>
              <a:r>
                <a:rPr sz="1200" spc="84" dirty="0" smtClean="0">
                  <a:latin typeface="Times New Roman"/>
                  <a:cs typeface="Times New Roman"/>
                </a:rPr>
                <a:t> </a:t>
              </a:r>
              <a:r>
                <a:rPr sz="1200" spc="0" dirty="0" smtClean="0">
                  <a:latin typeface="Times New Roman"/>
                  <a:cs typeface="Times New Roman"/>
                </a:rPr>
                <a:t>y</a:t>
              </a:r>
              <a:r>
                <a:rPr sz="1200" spc="3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a:t>
              </a:r>
              <a:r>
                <a:rPr sz="1200" spc="4"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más</a:t>
              </a:r>
              <a:r>
                <a:rPr sz="1200" spc="59" dirty="0" smtClean="0">
                  <a:latin typeface="Times New Roman"/>
                  <a:cs typeface="Times New Roman"/>
                </a:rPr>
                <a:t> </a:t>
              </a:r>
              <a:r>
                <a:rPr sz="1200" spc="0" dirty="0" smtClean="0">
                  <a:latin typeface="Times New Roman"/>
                  <a:cs typeface="Times New Roman"/>
                </a:rPr>
                <a:t>de</a:t>
              </a:r>
              <a:r>
                <a:rPr sz="1200" spc="54"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a:t>
              </a:r>
              <a:r>
                <a:rPr sz="1200" spc="54" dirty="0" smtClean="0">
                  <a:latin typeface="Times New Roman"/>
                  <a:cs typeface="Times New Roman"/>
                </a:rPr>
                <a:t> </a:t>
              </a:r>
              <a:r>
                <a:rPr sz="1200" spc="0" dirty="0" smtClean="0">
                  <a:latin typeface="Times New Roman"/>
                  <a:cs typeface="Times New Roman"/>
                </a:rPr>
                <a:t>las</a:t>
              </a:r>
              <a:r>
                <a:rPr sz="1200" spc="59" dirty="0" smtClean="0">
                  <a:latin typeface="Times New Roman"/>
                  <a:cs typeface="Times New Roman"/>
                </a:rPr>
                <a:t> </a:t>
              </a:r>
              <a:r>
                <a:rPr sz="1200" spc="0" dirty="0" smtClean="0">
                  <a:latin typeface="Times New Roman"/>
                  <a:cs typeface="Times New Roman"/>
                </a:rPr>
                <a:t>responsabil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59" dirty="0" smtClean="0">
                  <a:latin typeface="Times New Roman"/>
                  <a:cs typeface="Times New Roman"/>
                </a:rPr>
                <a:t> </a:t>
              </a:r>
              <a:r>
                <a:rPr sz="1200" spc="0" dirty="0" smtClean="0">
                  <a:latin typeface="Times New Roman"/>
                  <a:cs typeface="Times New Roman"/>
                </a:rPr>
                <a:t>no</a:t>
              </a:r>
              <a:r>
                <a:rPr sz="1200" spc="59" dirty="0" smtClean="0">
                  <a:latin typeface="Times New Roman"/>
                  <a:cs typeface="Times New Roman"/>
                </a:rPr>
                <a:t> </a:t>
              </a:r>
              <a:r>
                <a:rPr sz="1200" spc="0" dirty="0" smtClean="0">
                  <a:latin typeface="Times New Roman"/>
                  <a:cs typeface="Times New Roman"/>
                </a:rPr>
                <a:t>se</a:t>
              </a:r>
              <a:r>
                <a:rPr sz="1200" spc="54" dirty="0" smtClean="0">
                  <a:latin typeface="Times New Roman"/>
                  <a:cs typeface="Times New Roman"/>
                </a:rPr>
                <a:t> </a:t>
              </a:r>
              <a:r>
                <a:rPr sz="1200" spc="0" dirty="0" smtClean="0">
                  <a:latin typeface="Times New Roman"/>
                  <a:cs typeface="Times New Roman"/>
                </a:rPr>
                <a:t>fij</a:t>
              </a:r>
              <a:r>
                <a:rPr sz="1200" spc="-4" dirty="0" smtClean="0">
                  <a:latin typeface="Times New Roman"/>
                  <a:cs typeface="Times New Roman"/>
                </a:rPr>
                <a:t>a</a:t>
              </a:r>
              <a:r>
                <a:rPr sz="1200" spc="0" dirty="0" smtClean="0">
                  <a:latin typeface="Times New Roman"/>
                  <a:cs typeface="Times New Roman"/>
                </a:rPr>
                <a:t>n,</a:t>
              </a:r>
              <a:r>
                <a:rPr sz="1200" spc="8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du</a:t>
              </a:r>
              <a:r>
                <a:rPr sz="1200" spc="-4" dirty="0" smtClean="0">
                  <a:latin typeface="Times New Roman"/>
                  <a:cs typeface="Times New Roman"/>
                </a:rPr>
                <a:t>c</a:t>
              </a:r>
              <a:r>
                <a:rPr sz="1200" spc="14" dirty="0" smtClean="0">
                  <a:latin typeface="Times New Roman"/>
                  <a:cs typeface="Times New Roman"/>
                </a:rPr>
                <a:t>i</a:t>
              </a:r>
              <a:r>
                <a:rPr sz="1200" spc="-4" dirty="0" smtClean="0">
                  <a:latin typeface="Times New Roman"/>
                  <a:cs typeface="Times New Roman"/>
                </a:rPr>
                <a:t>e</a:t>
              </a:r>
              <a:r>
                <a:rPr sz="1200" spc="0" dirty="0" smtClean="0">
                  <a:latin typeface="Times New Roman"/>
                  <a:cs typeface="Times New Roman"/>
                </a:rPr>
                <a:t>ndo</a:t>
              </a:r>
              <a:r>
                <a:rPr sz="1200" spc="59"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sp>
          <p:nvSpPr>
            <p:cNvPr id="8" name="object 14"/>
            <p:cNvSpPr txBox="1"/>
            <p:nvPr/>
          </p:nvSpPr>
          <p:spPr>
            <a:xfrm>
              <a:off x="1068120" y="3187622"/>
              <a:ext cx="3826255" cy="177800"/>
            </a:xfrm>
            <a:prstGeom prst="rect">
              <a:avLst/>
            </a:prstGeom>
          </p:spPr>
          <p:txBody>
            <a:bodyPr wrap="square" lIns="0" tIns="0" rIns="0" bIns="0" rtlCol="0">
              <a:noAutofit/>
            </a:bodyPr>
            <a:lstStyle/>
            <a:p>
              <a:pPr marL="12700">
                <a:lnSpc>
                  <a:spcPts val="1325"/>
                </a:lnSpc>
                <a:spcBef>
                  <a:spcPts val="66"/>
                </a:spcBef>
              </a:pPr>
              <a:r>
                <a:rPr sz="1200" spc="-4"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a</a:t>
              </a:r>
              <a:r>
                <a:rPr sz="1200" spc="-4" dirty="0" smtClean="0">
                  <a:latin typeface="Times New Roman"/>
                  <a:cs typeface="Times New Roman"/>
                </a:rPr>
                <a:t> e</a:t>
              </a:r>
              <a:r>
                <a:rPr sz="1200" spc="0" dirty="0" smtClean="0">
                  <a:latin typeface="Times New Roman"/>
                  <a:cs typeface="Times New Roman"/>
                </a:rPr>
                <a:t>n los proc</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o</a:t>
              </a:r>
              <a:r>
                <a:rPr sz="1200" spc="0" dirty="0" smtClean="0">
                  <a:latin typeface="Times New Roman"/>
                  <a:cs typeface="Times New Roman"/>
                </a:rPr>
                <a:t>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viéndose</a:t>
              </a:r>
              <a:r>
                <a:rPr sz="1200" spc="4" dirty="0" smtClean="0">
                  <a:latin typeface="Times New Roman"/>
                  <a:cs typeface="Times New Roman"/>
                </a:rPr>
                <a:t> </a:t>
              </a:r>
              <a:r>
                <a:rPr sz="1200" spc="-4" dirty="0" smtClean="0">
                  <a:latin typeface="Times New Roman"/>
                  <a:cs typeface="Times New Roman"/>
                </a:rPr>
                <a:t>a</a:t>
              </a:r>
              <a:r>
                <a:rPr sz="1200" spc="4" dirty="0" smtClean="0">
                  <a:latin typeface="Times New Roman"/>
                  <a:cs typeface="Times New Roman"/>
                </a:rPr>
                <a:t>f</a:t>
              </a:r>
              <a:r>
                <a:rPr sz="1200" spc="-4" dirty="0" smtClean="0">
                  <a:latin typeface="Times New Roman"/>
                  <a:cs typeface="Times New Roman"/>
                </a:rPr>
                <a:t>ec</a:t>
              </a:r>
              <a:r>
                <a:rPr sz="1200" spc="0" dirty="0" smtClean="0">
                  <a:latin typeface="Times New Roman"/>
                  <a:cs typeface="Times New Roman"/>
                </a:rPr>
                <a:t>tados l</a:t>
              </a:r>
              <a:r>
                <a:rPr sz="1200" spc="9" dirty="0" smtClean="0">
                  <a:latin typeface="Times New Roman"/>
                  <a:cs typeface="Times New Roman"/>
                </a:rPr>
                <a:t>o</a:t>
              </a:r>
              <a:r>
                <a:rPr sz="1200" spc="0" dirty="0" smtClean="0">
                  <a:latin typeface="Times New Roman"/>
                  <a:cs typeface="Times New Roman"/>
                </a:rPr>
                <a:t>s r</a:t>
              </a:r>
              <a:r>
                <a:rPr sz="1200" spc="-4" dirty="0" smtClean="0">
                  <a:latin typeface="Times New Roman"/>
                  <a:cs typeface="Times New Roman"/>
                </a:rPr>
                <a:t>e</a:t>
              </a:r>
              <a:r>
                <a:rPr sz="1200" spc="0" dirty="0" smtClean="0">
                  <a:latin typeface="Times New Roman"/>
                  <a:cs typeface="Times New Roman"/>
                </a:rPr>
                <a:t>sul</a:t>
              </a:r>
              <a:r>
                <a:rPr sz="1200" spc="4" dirty="0" smtClean="0">
                  <a:latin typeface="Times New Roman"/>
                  <a:cs typeface="Times New Roman"/>
                </a:rPr>
                <a:t>t</a:t>
              </a:r>
              <a:r>
                <a:rPr sz="1200" spc="-4" dirty="0" smtClean="0">
                  <a:latin typeface="Times New Roman"/>
                  <a:cs typeface="Times New Roman"/>
                </a:rPr>
                <a:t>a</a:t>
              </a:r>
              <a:r>
                <a:rPr sz="1200" spc="0" dirty="0" smtClean="0">
                  <a:latin typeface="Times New Roman"/>
                  <a:cs typeface="Times New Roman"/>
                </a:rPr>
                <a:t>dos.</a:t>
              </a:r>
              <a:endParaRPr sz="1200">
                <a:latin typeface="Times New Roman"/>
                <a:cs typeface="Times New Roman"/>
              </a:endParaRPr>
            </a:p>
          </p:txBody>
        </p:sp>
        <p:sp>
          <p:nvSpPr>
            <p:cNvPr id="9" name="object 13"/>
            <p:cNvSpPr txBox="1"/>
            <p:nvPr/>
          </p:nvSpPr>
          <p:spPr>
            <a:xfrm>
              <a:off x="1068120" y="3719498"/>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0" name="object 12"/>
            <p:cNvSpPr txBox="1"/>
            <p:nvPr/>
          </p:nvSpPr>
          <p:spPr>
            <a:xfrm>
              <a:off x="1068120" y="4248326"/>
              <a:ext cx="2269947"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4"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11" name="object 11"/>
            <p:cNvSpPr txBox="1"/>
            <p:nvPr/>
          </p:nvSpPr>
          <p:spPr>
            <a:xfrm>
              <a:off x="1258570" y="4772836"/>
              <a:ext cx="5466689"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Consid</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a</a:t>
              </a:r>
              <a:r>
                <a:rPr sz="1200" spc="0" dirty="0" smtClean="0">
                  <a:latin typeface="Times New Roman"/>
                  <a:cs typeface="Times New Roman"/>
                </a:rPr>
                <a:t>rá</a:t>
              </a:r>
              <a:r>
                <a:rPr sz="1200" spc="290" dirty="0" smtClean="0">
                  <a:latin typeface="Times New Roman"/>
                  <a:cs typeface="Times New Roman"/>
                </a:rPr>
                <a:t> </a:t>
              </a:r>
              <a:r>
                <a:rPr sz="1200" spc="0" dirty="0" smtClean="0">
                  <a:latin typeface="Times New Roman"/>
                  <a:cs typeface="Times New Roman"/>
                </a:rPr>
                <a:t>la</a:t>
              </a:r>
              <a:r>
                <a:rPr sz="1200" spc="295" dirty="0" smtClean="0">
                  <a:latin typeface="Times New Roman"/>
                  <a:cs typeface="Times New Roman"/>
                </a:rPr>
                <a:t> </a:t>
              </a:r>
              <a:r>
                <a:rPr sz="1200" spc="0" dirty="0" smtClean="0">
                  <a:latin typeface="Times New Roman"/>
                  <a:cs typeface="Times New Roman"/>
                </a:rPr>
                <a:t>posi</a:t>
              </a:r>
              <a:r>
                <a:rPr sz="1200" spc="9" dirty="0" smtClean="0">
                  <a:latin typeface="Times New Roman"/>
                  <a:cs typeface="Times New Roman"/>
                </a:rPr>
                <a:t>b</a:t>
              </a:r>
              <a:r>
                <a:rPr sz="1200" spc="0" dirty="0" smtClean="0">
                  <a:latin typeface="Times New Roman"/>
                  <a:cs typeface="Times New Roman"/>
                </a:rPr>
                <a:t>i</a:t>
              </a:r>
              <a:r>
                <a:rPr sz="1200" spc="4" dirty="0" smtClean="0">
                  <a:latin typeface="Times New Roman"/>
                  <a:cs typeface="Times New Roman"/>
                </a:rPr>
                <a:t>l</a:t>
              </a:r>
              <a:r>
                <a:rPr sz="1200" spc="0" dirty="0" smtClean="0">
                  <a:latin typeface="Times New Roman"/>
                  <a:cs typeface="Times New Roman"/>
                </a:rPr>
                <a:t>idad</a:t>
              </a:r>
              <a:r>
                <a:rPr sz="1200" spc="295" dirty="0" smtClean="0">
                  <a:latin typeface="Times New Roman"/>
                  <a:cs typeface="Times New Roman"/>
                </a:rPr>
                <a:t> </a:t>
              </a:r>
              <a:r>
                <a:rPr sz="1200" spc="0" dirty="0" smtClean="0">
                  <a:latin typeface="Times New Roman"/>
                  <a:cs typeface="Times New Roman"/>
                </a:rPr>
                <a:t>de</a:t>
              </a:r>
              <a:r>
                <a:rPr sz="1200" spc="29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ontr</a:t>
              </a:r>
              <a:r>
                <a:rPr sz="1200" spc="-4" dirty="0" smtClean="0">
                  <a:latin typeface="Times New Roman"/>
                  <a:cs typeface="Times New Roman"/>
                </a:rPr>
                <a:t>a</a:t>
              </a:r>
              <a:r>
                <a:rPr sz="1200" spc="0" dirty="0" smtClean="0">
                  <a:latin typeface="Times New Roman"/>
                  <a:cs typeface="Times New Roman"/>
                </a:rPr>
                <a:t>tar</a:t>
              </a:r>
              <a:r>
                <a:rPr sz="1200" spc="295" dirty="0" smtClean="0">
                  <a:latin typeface="Times New Roman"/>
                  <a:cs typeface="Times New Roman"/>
                </a:rPr>
                <a:t> </a:t>
              </a:r>
              <a:r>
                <a:rPr sz="1200" spc="0" dirty="0" smtClean="0">
                  <a:latin typeface="Times New Roman"/>
                  <a:cs typeface="Times New Roman"/>
                </a:rPr>
                <a:t>a</a:t>
              </a:r>
              <a:r>
                <a:rPr sz="1200" spc="295" dirty="0" smtClean="0">
                  <a:latin typeface="Times New Roman"/>
                  <a:cs typeface="Times New Roman"/>
                </a:rPr>
                <a:t> </a:t>
              </a:r>
              <a:r>
                <a:rPr sz="1200" spc="0" dirty="0" smtClean="0">
                  <a:latin typeface="Times New Roman"/>
                  <a:cs typeface="Times New Roman"/>
                </a:rPr>
                <a:t>u</a:t>
              </a:r>
              <a:r>
                <a:rPr sz="1200" spc="9" dirty="0" smtClean="0">
                  <a:latin typeface="Times New Roman"/>
                  <a:cs typeface="Times New Roman"/>
                </a:rPr>
                <a:t>n</a:t>
              </a:r>
              <a:r>
                <a:rPr sz="1200" spc="0" dirty="0" smtClean="0">
                  <a:latin typeface="Times New Roman"/>
                  <a:cs typeface="Times New Roman"/>
                </a:rPr>
                <a:t>a</a:t>
              </a:r>
              <a:r>
                <a:rPr sz="1200" spc="295"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rsona</a:t>
              </a:r>
              <a:r>
                <a:rPr sz="1200" spc="290" dirty="0" smtClean="0">
                  <a:latin typeface="Times New Roman"/>
                  <a:cs typeface="Times New Roman"/>
                </a:rPr>
                <a:t> </a:t>
              </a:r>
              <a:r>
                <a:rPr sz="1200" spc="-4" dirty="0" smtClean="0">
                  <a:latin typeface="Times New Roman"/>
                  <a:cs typeface="Times New Roman"/>
                </a:rPr>
                <a:t>e</a:t>
              </a:r>
              <a:r>
                <a:rPr sz="1200" spc="9" dirty="0" smtClean="0">
                  <a:latin typeface="Times New Roman"/>
                  <a:cs typeface="Times New Roman"/>
                </a:rPr>
                <a:t>n</a:t>
              </a:r>
              <a:r>
                <a:rPr sz="1200" spc="-4" dirty="0" smtClean="0">
                  <a:latin typeface="Times New Roman"/>
                  <a:cs typeface="Times New Roman"/>
                </a:rPr>
                <a:t>c</a:t>
              </a:r>
              <a:r>
                <a:rPr sz="1200" spc="4" dirty="0" smtClean="0">
                  <a:latin typeface="Times New Roman"/>
                  <a:cs typeface="Times New Roman"/>
                </a:rPr>
                <a:t>ar</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da</a:t>
              </a:r>
              <a:r>
                <a:rPr sz="1200" spc="295" dirty="0" smtClean="0">
                  <a:latin typeface="Times New Roman"/>
                  <a:cs typeface="Times New Roman"/>
                </a:rPr>
                <a:t> </a:t>
              </a:r>
              <a:r>
                <a:rPr sz="1200" spc="9" dirty="0" smtClean="0">
                  <a:latin typeface="Times New Roman"/>
                  <a:cs typeface="Times New Roman"/>
                </a:rPr>
                <a:t>d</a:t>
              </a:r>
              <a:r>
                <a:rPr sz="1200" spc="0" dirty="0" smtClean="0">
                  <a:latin typeface="Times New Roman"/>
                  <a:cs typeface="Times New Roman"/>
                </a:rPr>
                <a:t>e </a:t>
              </a:r>
              <a:r>
                <a:rPr sz="1200" spc="4" dirty="0" smtClean="0">
                  <a:latin typeface="Times New Roman"/>
                  <a:cs typeface="Times New Roman"/>
                </a:rPr>
                <a:t> </a:t>
              </a:r>
              <a:r>
                <a:rPr sz="1200" spc="0" dirty="0" smtClean="0">
                  <a:latin typeface="Times New Roman"/>
                  <a:cs typeface="Times New Roman"/>
                </a:rPr>
                <a:t>la</a:t>
              </a:r>
              <a:r>
                <a:rPr sz="1200" spc="295"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tura</a:t>
              </a:r>
              <a:r>
                <a:rPr sz="1200" spc="29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endParaRPr sz="1200">
                <a:latin typeface="Times New Roman"/>
                <a:cs typeface="Times New Roman"/>
              </a:endParaRPr>
            </a:p>
          </p:txBody>
        </p:sp>
        <p:sp>
          <p:nvSpPr>
            <p:cNvPr id="12" name="object 10"/>
            <p:cNvSpPr txBox="1"/>
            <p:nvPr/>
          </p:nvSpPr>
          <p:spPr>
            <a:xfrm>
              <a:off x="1068120" y="5123356"/>
              <a:ext cx="566166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rt</a:t>
              </a:r>
              <a:r>
                <a:rPr sz="1200" spc="-4" dirty="0" smtClean="0">
                  <a:latin typeface="Times New Roman"/>
                  <a:cs typeface="Times New Roman"/>
                </a:rPr>
                <a:t>a</a:t>
              </a:r>
              <a:r>
                <a:rPr sz="1200" spc="14" dirty="0" smtClean="0">
                  <a:latin typeface="Times New Roman"/>
                  <a:cs typeface="Times New Roman"/>
                </a:rPr>
                <a:t>m</a:t>
              </a:r>
              <a:r>
                <a:rPr sz="1200" spc="-4" dirty="0" smtClean="0">
                  <a:latin typeface="Times New Roman"/>
                  <a:cs typeface="Times New Roman"/>
                </a:rPr>
                <a:t>e</a:t>
              </a:r>
              <a:r>
                <a:rPr sz="1200" spc="0" dirty="0" smtClean="0">
                  <a:latin typeface="Times New Roman"/>
                  <a:cs typeface="Times New Roman"/>
                </a:rPr>
                <a:t>nto </a:t>
              </a:r>
              <a:r>
                <a:rPr sz="1200" spc="1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a </a:t>
              </a:r>
              <a:r>
                <a:rPr sz="1200" spc="4" dirty="0" smtClean="0">
                  <a:latin typeface="Times New Roman"/>
                  <a:cs typeface="Times New Roman"/>
                </a:rPr>
                <a:t> </a:t>
              </a:r>
              <a:r>
                <a:rPr sz="1200" spc="0" dirty="0" smtClean="0">
                  <a:latin typeface="Times New Roman"/>
                  <a:cs typeface="Times New Roman"/>
                </a:rPr>
                <a:t>q</a:t>
              </a:r>
              <a:r>
                <a:rPr sz="1200" spc="9" dirty="0" smtClean="0">
                  <a:latin typeface="Times New Roman"/>
                  <a:cs typeface="Times New Roman"/>
                </a:rPr>
                <a:t>u</a:t>
              </a:r>
              <a:r>
                <a:rPr sz="1200" spc="0" dirty="0" smtClean="0">
                  <a:latin typeface="Times New Roman"/>
                  <a:cs typeface="Times New Roman"/>
                </a:rPr>
                <a:t>e </a:t>
              </a:r>
              <a:r>
                <a:rPr sz="1200" spc="14" dirty="0" smtClean="0">
                  <a:latin typeface="Times New Roman"/>
                  <a:cs typeface="Times New Roman"/>
                </a:rPr>
                <a:t> </a:t>
              </a:r>
              <a:r>
                <a:rPr sz="1200" spc="0" dirty="0" smtClean="0">
                  <a:latin typeface="Times New Roman"/>
                  <a:cs typeface="Times New Roman"/>
                </a:rPr>
                <a:t>dirija </a:t>
              </a:r>
              <a:r>
                <a:rPr sz="1200" spc="9" dirty="0" smtClean="0">
                  <a:latin typeface="Times New Roman"/>
                  <a:cs typeface="Times New Roman"/>
                </a:rPr>
                <a:t> </a:t>
              </a:r>
              <a:r>
                <a:rPr sz="1200" spc="0" dirty="0" smtClean="0">
                  <a:latin typeface="Times New Roman"/>
                  <a:cs typeface="Times New Roman"/>
                </a:rPr>
                <a:t>sus </a:t>
              </a:r>
              <a:r>
                <a:rPr sz="1200" spc="25"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sos </a:t>
              </a:r>
              <a:r>
                <a:rPr sz="1200" spc="34" dirty="0" smtClean="0">
                  <a:latin typeface="Times New Roman"/>
                  <a:cs typeface="Times New Roman"/>
                </a:rPr>
                <a:t> </a:t>
              </a:r>
              <a:r>
                <a:rPr sz="1200" spc="0" dirty="0" smtClean="0">
                  <a:latin typeface="Times New Roman"/>
                  <a:cs typeface="Times New Roman"/>
                </a:rPr>
                <a:t>y  se </a:t>
              </a:r>
              <a:r>
                <a:rPr sz="1200" spc="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 </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9" dirty="0" smtClean="0">
                  <a:latin typeface="Times New Roman"/>
                  <a:cs typeface="Times New Roman"/>
                </a:rPr>
                <a:t> </a:t>
              </a:r>
              <a:r>
                <a:rPr sz="1200" spc="0" dirty="0" smtClean="0">
                  <a:latin typeface="Times New Roman"/>
                  <a:cs typeface="Times New Roman"/>
                </a:rPr>
                <a:t>las </a:t>
              </a:r>
              <a:r>
                <a:rPr sz="1200" spc="9" dirty="0" smtClean="0">
                  <a:latin typeface="Times New Roman"/>
                  <a:cs typeface="Times New Roman"/>
                </a:rPr>
                <a:t> </a:t>
              </a:r>
              <a:r>
                <a:rPr sz="1200" spc="0" dirty="0" smtClean="0">
                  <a:latin typeface="Times New Roman"/>
                  <a:cs typeface="Times New Roman"/>
                </a:rPr>
                <a:t>n</a:t>
              </a:r>
              <a:r>
                <a:rPr sz="1200" spc="9" dirty="0" smtClean="0">
                  <a:latin typeface="Times New Roman"/>
                  <a:cs typeface="Times New Roman"/>
                </a:rPr>
                <a:t>o</a:t>
              </a:r>
              <a:r>
                <a:rPr sz="1200" spc="4" dirty="0" smtClean="0">
                  <a:latin typeface="Times New Roman"/>
                  <a:cs typeface="Times New Roman"/>
                </a:rPr>
                <a:t>r</a:t>
              </a:r>
              <a:r>
                <a:rPr sz="1200" spc="0" dirty="0" smtClean="0">
                  <a:latin typeface="Times New Roman"/>
                  <a:cs typeface="Times New Roman"/>
                </a:rPr>
                <a:t>mas </a:t>
              </a:r>
              <a:r>
                <a:rPr sz="1200" spc="19" dirty="0" smtClean="0">
                  <a:latin typeface="Times New Roman"/>
                  <a:cs typeface="Times New Roman"/>
                </a:rPr>
                <a:t> </a:t>
              </a:r>
              <a:r>
                <a:rPr sz="1200" spc="0" dirty="0" smtClean="0">
                  <a:latin typeface="Times New Roman"/>
                  <a:cs typeface="Times New Roman"/>
                </a:rPr>
                <a:t>y  o</a:t>
              </a:r>
              <a:r>
                <a:rPr sz="1200" spc="19" dirty="0" smtClean="0">
                  <a:latin typeface="Times New Roman"/>
                  <a:cs typeface="Times New Roman"/>
                </a:rPr>
                <a:t>b</a:t>
              </a:r>
              <a:r>
                <a:rPr sz="1200" spc="0" dirty="0" smtClean="0">
                  <a:latin typeface="Times New Roman"/>
                  <a:cs typeface="Times New Roman"/>
                </a:rPr>
                <a:t>jetivos</a:t>
              </a:r>
              <a:endParaRPr sz="1200">
                <a:latin typeface="Times New Roman"/>
                <a:cs typeface="Times New Roman"/>
              </a:endParaRPr>
            </a:p>
          </p:txBody>
        </p:sp>
        <p:sp>
          <p:nvSpPr>
            <p:cNvPr id="13" name="object 9"/>
            <p:cNvSpPr txBox="1"/>
            <p:nvPr/>
          </p:nvSpPr>
          <p:spPr>
            <a:xfrm>
              <a:off x="1068120" y="5473876"/>
              <a:ext cx="73695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plant</a:t>
              </a:r>
              <a:r>
                <a:rPr sz="1200" spc="-4" dirty="0" smtClean="0">
                  <a:latin typeface="Times New Roman"/>
                  <a:cs typeface="Times New Roman"/>
                </a:rPr>
                <a:t>ea</a:t>
              </a:r>
              <a:r>
                <a:rPr sz="1200" spc="0" dirty="0" smtClean="0">
                  <a:latin typeface="Times New Roman"/>
                  <a:cs typeface="Times New Roman"/>
                </a:rPr>
                <a:t>dos.</a:t>
              </a:r>
              <a:endParaRPr sz="1200">
                <a:latin typeface="Times New Roman"/>
                <a:cs typeface="Times New Roman"/>
              </a:endParaRPr>
            </a:p>
          </p:txBody>
        </p:sp>
        <p:sp>
          <p:nvSpPr>
            <p:cNvPr id="14" name="object 8"/>
            <p:cNvSpPr txBox="1"/>
            <p:nvPr/>
          </p:nvSpPr>
          <p:spPr>
            <a:xfrm>
              <a:off x="1068120" y="6005752"/>
              <a:ext cx="1184554" cy="177800"/>
            </a:xfrm>
            <a:prstGeom prst="rect">
              <a:avLst/>
            </a:prstGeom>
          </p:spPr>
          <p:txBody>
            <a:bodyPr wrap="square" lIns="0" tIns="0" rIns="0" bIns="0" rtlCol="0">
              <a:noAutofit/>
            </a:bodyPr>
            <a:lstStyle/>
            <a:p>
              <a:pPr marL="12700">
                <a:lnSpc>
                  <a:spcPts val="1325"/>
                </a:lnSpc>
                <a:spcBef>
                  <a:spcPts val="66"/>
                </a:spcBef>
              </a:pP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re</a:t>
              </a:r>
              <a:r>
                <a:rPr sz="1200" b="1" spc="4" dirty="0" smtClean="0">
                  <a:latin typeface="Times New Roman"/>
                  <a:cs typeface="Times New Roman"/>
                </a:rPr>
                <a:t>n</a:t>
              </a:r>
              <a:r>
                <a:rPr sz="1200" b="1" spc="0" dirty="0" smtClean="0">
                  <a:latin typeface="Times New Roman"/>
                  <a:cs typeface="Times New Roman"/>
                </a:rPr>
                <a:t>te </a:t>
              </a:r>
              <a:r>
                <a:rPr sz="1200" b="1" spc="-9" dirty="0" smtClean="0">
                  <a:latin typeface="Times New Roman"/>
                  <a:cs typeface="Times New Roman"/>
                </a:rPr>
                <a:t>G</a:t>
              </a:r>
              <a:r>
                <a:rPr sz="1200" b="1" spc="-4" dirty="0" smtClean="0">
                  <a:latin typeface="Times New Roman"/>
                  <a:cs typeface="Times New Roman"/>
                </a:rPr>
                <a:t>e</a:t>
              </a:r>
              <a:r>
                <a:rPr sz="1200" b="1" spc="4" dirty="0" smtClean="0">
                  <a:latin typeface="Times New Roman"/>
                  <a:cs typeface="Times New Roman"/>
                </a:rPr>
                <a:t>ne</a:t>
              </a:r>
              <a:r>
                <a:rPr sz="1200" b="1" spc="-4" dirty="0" smtClean="0">
                  <a:latin typeface="Times New Roman"/>
                  <a:cs typeface="Times New Roman"/>
                </a:rPr>
                <a:t>r</a:t>
              </a:r>
              <a:r>
                <a:rPr sz="1200" b="1" spc="0" dirty="0" smtClean="0">
                  <a:latin typeface="Times New Roman"/>
                  <a:cs typeface="Times New Roman"/>
                </a:rPr>
                <a:t>al:</a:t>
              </a:r>
              <a:endParaRPr sz="1200">
                <a:latin typeface="Times New Roman"/>
                <a:cs typeface="Times New Roman"/>
              </a:endParaRPr>
            </a:p>
          </p:txBody>
        </p:sp>
        <p:sp>
          <p:nvSpPr>
            <p:cNvPr id="15" name="object 7"/>
            <p:cNvSpPr txBox="1"/>
            <p:nvPr/>
          </p:nvSpPr>
          <p:spPr>
            <a:xfrm>
              <a:off x="1258570" y="6531913"/>
              <a:ext cx="546562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Estud</a:t>
              </a:r>
              <a:r>
                <a:rPr sz="1200" spc="4" dirty="0" smtClean="0">
                  <a:latin typeface="Times New Roman"/>
                  <a:cs typeface="Times New Roman"/>
                </a:rPr>
                <a:t>i</a:t>
              </a:r>
              <a:r>
                <a:rPr sz="1200" spc="-4" dirty="0" smtClean="0">
                  <a:latin typeface="Times New Roman"/>
                  <a:cs typeface="Times New Roman"/>
                </a:rPr>
                <a:t>a</a:t>
              </a:r>
              <a:r>
                <a:rPr sz="1200" spc="0" dirty="0" smtClean="0">
                  <a:latin typeface="Times New Roman"/>
                  <a:cs typeface="Times New Roman"/>
                </a:rPr>
                <a:t>r</a:t>
              </a:r>
              <a:r>
                <a:rPr sz="1200" spc="114" dirty="0" smtClean="0">
                  <a:latin typeface="Times New Roman"/>
                  <a:cs typeface="Times New Roman"/>
                </a:rPr>
                <a:t> </a:t>
              </a:r>
              <a:r>
                <a:rPr sz="1200" spc="0" dirty="0" smtClean="0">
                  <a:latin typeface="Times New Roman"/>
                  <a:cs typeface="Times New Roman"/>
                </a:rPr>
                <a:t>la</a:t>
              </a:r>
              <a:r>
                <a:rPr sz="1200" spc="114" dirty="0" smtClean="0">
                  <a:latin typeface="Times New Roman"/>
                  <a:cs typeface="Times New Roman"/>
                </a:rPr>
                <a:t> </a:t>
              </a:r>
              <a:r>
                <a:rPr sz="1200" spc="0" dirty="0" smtClean="0">
                  <a:latin typeface="Times New Roman"/>
                  <a:cs typeface="Times New Roman"/>
                </a:rPr>
                <a:t>posibi</a:t>
              </a:r>
              <a:r>
                <a:rPr sz="1200" spc="4" dirty="0" smtClean="0">
                  <a:latin typeface="Times New Roman"/>
                  <a:cs typeface="Times New Roman"/>
                </a:rPr>
                <a:t>l</a:t>
              </a:r>
              <a:r>
                <a:rPr sz="1200" spc="0" dirty="0" smtClean="0">
                  <a:latin typeface="Times New Roman"/>
                  <a:cs typeface="Times New Roman"/>
                </a:rPr>
                <a:t>id</a:t>
              </a:r>
              <a:r>
                <a:rPr sz="1200" spc="-14" dirty="0" smtClean="0">
                  <a:latin typeface="Times New Roman"/>
                  <a:cs typeface="Times New Roman"/>
                </a:rPr>
                <a:t>a</a:t>
              </a:r>
              <a:r>
                <a:rPr sz="1200" spc="0" dirty="0" smtClean="0">
                  <a:latin typeface="Times New Roman"/>
                  <a:cs typeface="Times New Roman"/>
                </a:rPr>
                <a:t>d</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iz</a:t>
              </a:r>
              <a:r>
                <a:rPr sz="1200" spc="-4" dirty="0" smtClean="0">
                  <a:latin typeface="Times New Roman"/>
                  <a:cs typeface="Times New Roman"/>
                </a:rPr>
                <a:t>a</a:t>
              </a:r>
              <a:r>
                <a:rPr sz="1200" spc="0" dirty="0" smtClean="0">
                  <a:latin typeface="Times New Roman"/>
                  <a:cs typeface="Times New Roman"/>
                </a:rPr>
                <a:t>r</a:t>
              </a:r>
              <a:r>
                <a:rPr sz="1200" spc="114" dirty="0" smtClean="0">
                  <a:latin typeface="Times New Roman"/>
                  <a:cs typeface="Times New Roman"/>
                </a:rPr>
                <a:t> </a:t>
              </a:r>
              <a:r>
                <a:rPr sz="1200" spc="0" dirty="0" smtClean="0">
                  <a:latin typeface="Times New Roman"/>
                  <a:cs typeface="Times New Roman"/>
                </a:rPr>
                <a:t>una</a:t>
              </a:r>
              <a:r>
                <a:rPr sz="1200" spc="114" dirty="0" smtClean="0">
                  <a:latin typeface="Times New Roman"/>
                  <a:cs typeface="Times New Roman"/>
                </a:rPr>
                <a:t> </a:t>
              </a:r>
              <a:r>
                <a:rPr sz="1200" spc="0" dirty="0" smtClean="0">
                  <a:latin typeface="Times New Roman"/>
                  <a:cs typeface="Times New Roman"/>
                </a:rPr>
                <a:t>r</a:t>
              </a:r>
              <a:r>
                <a:rPr sz="1200" spc="-9"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str</a:t>
              </a:r>
              <a:r>
                <a:rPr sz="1200" spc="9" dirty="0" smtClean="0">
                  <a:latin typeface="Times New Roman"/>
                  <a:cs typeface="Times New Roman"/>
                </a:rPr>
                <a:t>u</a:t>
              </a:r>
              <a:r>
                <a:rPr sz="1200" spc="-4" dirty="0" smtClean="0">
                  <a:latin typeface="Times New Roman"/>
                  <a:cs typeface="Times New Roman"/>
                </a:rPr>
                <a:t>c</a:t>
              </a:r>
              <a:r>
                <a:rPr sz="1200" spc="0" dirty="0" smtClean="0">
                  <a:latin typeface="Times New Roman"/>
                  <a:cs typeface="Times New Roman"/>
                </a:rPr>
                <a:t>tur</a:t>
              </a:r>
              <a:r>
                <a:rPr sz="1200" spc="-4" dirty="0" smtClean="0">
                  <a:latin typeface="Times New Roman"/>
                  <a:cs typeface="Times New Roman"/>
                </a:rPr>
                <a:t>ac</a:t>
              </a:r>
              <a:r>
                <a:rPr sz="1200" spc="0" dirty="0" smtClean="0">
                  <a:latin typeface="Times New Roman"/>
                  <a:cs typeface="Times New Roman"/>
                </a:rPr>
                <a:t>ión</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rso</a:t>
              </a:r>
              <a:r>
                <a:rPr sz="1200" spc="9" dirty="0" smtClean="0">
                  <a:latin typeface="Times New Roman"/>
                  <a:cs typeface="Times New Roman"/>
                </a:rPr>
                <a:t>n</a:t>
              </a:r>
              <a:r>
                <a:rPr sz="1200" spc="-4" dirty="0" smtClean="0">
                  <a:latin typeface="Times New Roman"/>
                  <a:cs typeface="Times New Roman"/>
                </a:rPr>
                <a:t>a</a:t>
              </a:r>
              <a:r>
                <a:rPr sz="1200" spc="0" dirty="0" smtClean="0">
                  <a:latin typeface="Times New Roman"/>
                  <a:cs typeface="Times New Roman"/>
                </a:rPr>
                <a:t>l</a:t>
              </a:r>
              <a:r>
                <a:rPr sz="1200" spc="11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a</a:t>
              </a:r>
              <a:r>
                <a:rPr sz="1200" spc="0" dirty="0" smtClean="0">
                  <a:latin typeface="Times New Roman"/>
                  <a:cs typeface="Times New Roman"/>
                </a:rPr>
                <a:t>ra</a:t>
              </a:r>
              <a:r>
                <a:rPr sz="1200" spc="10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ubrir</a:t>
              </a:r>
              <a:r>
                <a:rPr sz="1200" spc="114" dirty="0" smtClean="0">
                  <a:latin typeface="Times New Roman"/>
                  <a:cs typeface="Times New Roman"/>
                </a:rPr>
                <a:t> </a:t>
              </a:r>
              <a:r>
                <a:rPr sz="1200" spc="0" dirty="0" smtClean="0">
                  <a:latin typeface="Times New Roman"/>
                  <a:cs typeface="Times New Roman"/>
                </a:rPr>
                <a:t>pu</a:t>
              </a:r>
              <a:r>
                <a:rPr sz="1200" spc="-4" dirty="0" smtClean="0">
                  <a:latin typeface="Times New Roman"/>
                  <a:cs typeface="Times New Roman"/>
                </a:rPr>
                <a:t>e</a:t>
              </a:r>
              <a:r>
                <a:rPr sz="1200" spc="0" dirty="0" smtClean="0">
                  <a:latin typeface="Times New Roman"/>
                  <a:cs typeface="Times New Roman"/>
                </a:rPr>
                <a:t>stos</a:t>
              </a:r>
              <a:endParaRPr sz="1200">
                <a:latin typeface="Times New Roman"/>
                <a:cs typeface="Times New Roman"/>
              </a:endParaRPr>
            </a:p>
          </p:txBody>
        </p:sp>
        <p:sp>
          <p:nvSpPr>
            <p:cNvPr id="16" name="object 6"/>
            <p:cNvSpPr txBox="1"/>
            <p:nvPr/>
          </p:nvSpPr>
          <p:spPr>
            <a:xfrm>
              <a:off x="1068120" y="6880909"/>
              <a:ext cx="230728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port</a:t>
              </a:r>
              <a:r>
                <a:rPr sz="1200" spc="-4" dirty="0" smtClean="0">
                  <a:latin typeface="Times New Roman"/>
                  <a:cs typeface="Times New Roman"/>
                </a:rPr>
                <a:t>a</a:t>
              </a:r>
              <a:r>
                <a:rPr sz="1200" spc="0" dirty="0" smtClean="0">
                  <a:latin typeface="Times New Roman"/>
                  <a:cs typeface="Times New Roman"/>
                </a:rPr>
                <a:t>ntes</a:t>
              </a:r>
              <a:r>
                <a:rPr sz="1200" spc="9"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tu</a:t>
              </a:r>
              <a:r>
                <a:rPr sz="1200" spc="9" dirty="0" smtClean="0">
                  <a:latin typeface="Times New Roman"/>
                  <a:cs typeface="Times New Roman"/>
                </a:rPr>
                <a:t>r</a:t>
              </a:r>
              <a:r>
                <a:rPr sz="1200" spc="-4" dirty="0" smtClean="0">
                  <a:latin typeface="Times New Roman"/>
                  <a:cs typeface="Times New Roman"/>
                </a:rPr>
                <a:t>a</a:t>
              </a:r>
              <a:r>
                <a:rPr sz="1200" spc="0" dirty="0" smtClean="0">
                  <a:latin typeface="Times New Roman"/>
                  <a:cs typeface="Times New Roman"/>
                </a:rPr>
                <a:t>s </a:t>
              </a:r>
              <a:r>
                <a:rPr sz="1200" spc="4" dirty="0" smtClean="0">
                  <a:latin typeface="Times New Roman"/>
                  <a:cs typeface="Times New Roman"/>
                </a:rPr>
                <a:t>e</a:t>
              </a:r>
              <a:r>
                <a:rPr sz="1200" spc="0" dirty="0" smtClean="0">
                  <a:latin typeface="Times New Roman"/>
                  <a:cs typeface="Times New Roman"/>
                </a:rPr>
                <a:t>n la Clín</a:t>
              </a:r>
              <a:r>
                <a:rPr sz="1200" spc="4" dirty="0" smtClean="0">
                  <a:latin typeface="Times New Roman"/>
                  <a:cs typeface="Times New Roman"/>
                </a:rPr>
                <a:t>i</a:t>
              </a:r>
              <a:r>
                <a:rPr sz="1200" spc="-4" dirty="0" smtClean="0">
                  <a:latin typeface="Times New Roman"/>
                  <a:cs typeface="Times New Roman"/>
                </a:rPr>
                <a:t>ca</a:t>
              </a:r>
              <a:r>
                <a:rPr sz="1200" spc="0" dirty="0" smtClean="0">
                  <a:latin typeface="Times New Roman"/>
                  <a:cs typeface="Times New Roman"/>
                </a:rPr>
                <a:t>.</a:t>
              </a:r>
              <a:endParaRPr sz="1200">
                <a:latin typeface="Times New Roman"/>
                <a:cs typeface="Times New Roman"/>
              </a:endParaRPr>
            </a:p>
          </p:txBody>
        </p:sp>
        <p:sp>
          <p:nvSpPr>
            <p:cNvPr id="17" name="object 5"/>
            <p:cNvSpPr txBox="1"/>
            <p:nvPr/>
          </p:nvSpPr>
          <p:spPr>
            <a:xfrm>
              <a:off x="1068120" y="7412785"/>
              <a:ext cx="3390188" cy="177800"/>
            </a:xfrm>
            <a:prstGeom prst="rect">
              <a:avLst/>
            </a:prstGeom>
          </p:spPr>
          <p:txBody>
            <a:bodyPr wrap="square" lIns="0" tIns="0" rIns="0" bIns="0" rtlCol="0">
              <a:noAutofit/>
            </a:bodyPr>
            <a:lstStyle/>
            <a:p>
              <a:pPr marL="12700">
                <a:lnSpc>
                  <a:spcPts val="1325"/>
                </a:lnSpc>
                <a:spcBef>
                  <a:spcPts val="66"/>
                </a:spcBef>
              </a:pPr>
              <a:r>
                <a:rPr sz="1200" b="1" spc="-14" dirty="0" smtClean="0">
                  <a:latin typeface="Times New Roman"/>
                  <a:cs typeface="Times New Roman"/>
                </a:rPr>
                <a:t>P</a:t>
              </a:r>
              <a:r>
                <a:rPr sz="1200" b="1" spc="0" dirty="0" smtClean="0">
                  <a:latin typeface="Times New Roman"/>
                  <a:cs typeface="Times New Roman"/>
                </a:rPr>
                <a:t>RO</a:t>
              </a:r>
              <a:r>
                <a:rPr sz="1200" b="1" spc="-4" dirty="0" smtClean="0">
                  <a:latin typeface="Times New Roman"/>
                  <a:cs typeface="Times New Roman"/>
                </a:rPr>
                <a:t>C</a:t>
              </a:r>
              <a:r>
                <a:rPr sz="1200" b="1" spc="0" dirty="0" smtClean="0">
                  <a:latin typeface="Times New Roman"/>
                  <a:cs typeface="Times New Roman"/>
                </a:rPr>
                <a:t>E</a:t>
              </a:r>
              <a:r>
                <a:rPr sz="1200" b="1" spc="4" dirty="0" smtClean="0">
                  <a:latin typeface="Times New Roman"/>
                  <a:cs typeface="Times New Roman"/>
                </a:rPr>
                <a:t>S</a:t>
              </a:r>
              <a:r>
                <a:rPr sz="1200" b="1" spc="0" dirty="0" smtClean="0">
                  <a:latin typeface="Times New Roman"/>
                  <a:cs typeface="Times New Roman"/>
                </a:rPr>
                <a:t>O DE C</a:t>
              </a:r>
              <a:r>
                <a:rPr sz="1200" b="1" spc="4" dirty="0" smtClean="0">
                  <a:latin typeface="Times New Roman"/>
                  <a:cs typeface="Times New Roman"/>
                </a:rPr>
                <a:t>A</a:t>
              </a:r>
              <a:r>
                <a:rPr sz="1200" b="1" spc="-14" dirty="0" smtClean="0">
                  <a:latin typeface="Times New Roman"/>
                  <a:cs typeface="Times New Roman"/>
                </a:rPr>
                <a:t>P</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a:t>
              </a:r>
              <a:r>
                <a:rPr sz="1200" b="1" spc="4" dirty="0" smtClean="0">
                  <a:latin typeface="Times New Roman"/>
                  <a:cs typeface="Times New Roman"/>
                </a:rPr>
                <a:t>T</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IÓN DE </a:t>
              </a:r>
              <a:r>
                <a:rPr sz="1200" b="1" spc="-9" dirty="0" smtClean="0">
                  <a:latin typeface="Times New Roman"/>
                  <a:cs typeface="Times New Roman"/>
                </a:rPr>
                <a:t>P</a:t>
              </a:r>
              <a:r>
                <a:rPr sz="1200" b="1" spc="0" dirty="0" smtClean="0">
                  <a:latin typeface="Times New Roman"/>
                  <a:cs typeface="Times New Roman"/>
                </a:rPr>
                <a:t>ERS</a:t>
              </a:r>
              <a:r>
                <a:rPr sz="1200" b="1" spc="4" dirty="0" smtClean="0">
                  <a:latin typeface="Times New Roman"/>
                  <a:cs typeface="Times New Roman"/>
                </a:rPr>
                <a:t>O</a:t>
              </a:r>
              <a:r>
                <a:rPr sz="1200" b="1" spc="0" dirty="0" smtClean="0">
                  <a:latin typeface="Times New Roman"/>
                  <a:cs typeface="Times New Roman"/>
                </a:rPr>
                <a:t>N</a:t>
              </a:r>
              <a:r>
                <a:rPr sz="1200" b="1" spc="-4" dirty="0" smtClean="0">
                  <a:latin typeface="Times New Roman"/>
                  <a:cs typeface="Times New Roman"/>
                </a:rPr>
                <a:t>A</a:t>
              </a:r>
              <a:r>
                <a:rPr sz="1200" b="1" spc="0" dirty="0" smtClean="0">
                  <a:latin typeface="Times New Roman"/>
                  <a:cs typeface="Times New Roman"/>
                </a:rPr>
                <a:t>L</a:t>
              </a:r>
              <a:endParaRPr sz="1200">
                <a:latin typeface="Times New Roman"/>
                <a:cs typeface="Times New Roman"/>
              </a:endParaRPr>
            </a:p>
          </p:txBody>
        </p:sp>
        <p:sp>
          <p:nvSpPr>
            <p:cNvPr id="18" name="object 4"/>
            <p:cNvSpPr txBox="1"/>
            <p:nvPr/>
          </p:nvSpPr>
          <p:spPr>
            <a:xfrm>
              <a:off x="1068120" y="7941613"/>
              <a:ext cx="95514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Concl</a:t>
              </a:r>
              <a:r>
                <a:rPr sz="1200" b="1" spc="4" dirty="0" smtClean="0">
                  <a:latin typeface="Times New Roman"/>
                  <a:cs typeface="Times New Roman"/>
                </a:rPr>
                <a:t>u</a:t>
              </a:r>
              <a:r>
                <a:rPr sz="1200" b="1" spc="0" dirty="0" smtClean="0">
                  <a:latin typeface="Times New Roman"/>
                  <a:cs typeface="Times New Roman"/>
                </a:rPr>
                <a:t>si</a:t>
              </a:r>
              <a:r>
                <a:rPr sz="1200" b="1" spc="4" dirty="0" smtClean="0">
                  <a:latin typeface="Times New Roman"/>
                  <a:cs typeface="Times New Roman"/>
                </a:rPr>
                <a:t>on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19" name="object 3"/>
            <p:cNvSpPr txBox="1"/>
            <p:nvPr/>
          </p:nvSpPr>
          <p:spPr>
            <a:xfrm>
              <a:off x="1260094" y="8466123"/>
              <a:ext cx="5463793" cy="177800"/>
            </a:xfrm>
            <a:prstGeom prst="rect">
              <a:avLst/>
            </a:prstGeom>
          </p:spPr>
          <p:txBody>
            <a:bodyPr wrap="square" lIns="0" tIns="0" rIns="0" bIns="0" rtlCol="0">
              <a:noAutofit/>
            </a:bodyPr>
            <a:lstStyle/>
            <a:p>
              <a:pPr marL="12700">
                <a:lnSpc>
                  <a:spcPts val="1325"/>
                </a:lnSpc>
                <a:spcBef>
                  <a:spcPts val="66"/>
                </a:spcBef>
              </a:pPr>
              <a:r>
                <a:rPr sz="1200" spc="-25" dirty="0" smtClean="0">
                  <a:latin typeface="Times New Roman"/>
                  <a:cs typeface="Times New Roman"/>
                </a:rPr>
                <a:t>L</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f</a:t>
              </a:r>
              <a:r>
                <a:rPr sz="1200" spc="-9" dirty="0" smtClean="0">
                  <a:latin typeface="Times New Roman"/>
                  <a:cs typeface="Times New Roman"/>
                </a:rPr>
                <a:t>a</a:t>
              </a:r>
              <a:r>
                <a:rPr sz="1200" spc="0" dirty="0" smtClean="0">
                  <a:latin typeface="Times New Roman"/>
                  <a:cs typeface="Times New Roman"/>
                </a:rPr>
                <a:t>l</a:t>
              </a:r>
              <a:r>
                <a:rPr sz="1200" spc="4" dirty="0" smtClean="0">
                  <a:latin typeface="Times New Roman"/>
                  <a:cs typeface="Times New Roman"/>
                </a:rPr>
                <a:t>t</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4" dirty="0" smtClean="0">
                  <a:latin typeface="Times New Roman"/>
                  <a:cs typeface="Times New Roman"/>
                </a:rPr>
                <a:t>ca</a:t>
              </a:r>
              <a:r>
                <a:rPr sz="1200" spc="9" dirty="0" smtClean="0">
                  <a:latin typeface="Times New Roman"/>
                  <a:cs typeface="Times New Roman"/>
                </a:rPr>
                <a:t>p</a:t>
              </a:r>
              <a:r>
                <a:rPr sz="1200" spc="-4" dirty="0" smtClean="0">
                  <a:latin typeface="Times New Roman"/>
                  <a:cs typeface="Times New Roman"/>
                </a:rPr>
                <a:t>ac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14" dirty="0" smtClean="0">
                  <a:latin typeface="Times New Roman"/>
                  <a:cs typeface="Times New Roman"/>
                </a:rPr>
                <a:t>i</a:t>
              </a:r>
              <a:r>
                <a:rPr sz="1200" spc="0" dirty="0" smtClean="0">
                  <a:latin typeface="Times New Roman"/>
                  <a:cs typeface="Times New Roman"/>
                </a:rPr>
                <a:t>ón</a:t>
              </a:r>
              <a:r>
                <a:rPr sz="1200" spc="129" dirty="0" smtClean="0">
                  <a:latin typeface="Times New Roman"/>
                  <a:cs typeface="Times New Roman"/>
                </a:rPr>
                <a:t> </a:t>
              </a:r>
              <a:r>
                <a:rPr sz="1200" spc="0" dirty="0" smtClean="0">
                  <a:latin typeface="Times New Roman"/>
                  <a:cs typeface="Times New Roman"/>
                </a:rPr>
                <a:t>in</a:t>
              </a:r>
              <a:r>
                <a:rPr sz="1200" spc="4" dirty="0" smtClean="0">
                  <a:latin typeface="Times New Roman"/>
                  <a:cs typeface="Times New Roman"/>
                </a:rPr>
                <a:t>i</a:t>
              </a:r>
              <a:r>
                <a:rPr sz="1200" spc="-4" dirty="0" smtClean="0">
                  <a:latin typeface="Times New Roman"/>
                  <a:cs typeface="Times New Roman"/>
                </a:rPr>
                <a:t>c</a:t>
              </a:r>
              <a:r>
                <a:rPr sz="1200" spc="0" dirty="0" smtClean="0">
                  <a:latin typeface="Times New Roman"/>
                  <a:cs typeface="Times New Roman"/>
                </a:rPr>
                <a:t>ial</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prin</a:t>
              </a:r>
              <a:r>
                <a:rPr sz="1200" spc="-4" dirty="0" smtClean="0">
                  <a:latin typeface="Times New Roman"/>
                  <a:cs typeface="Times New Roman"/>
                </a:rPr>
                <a:t>c</a:t>
              </a:r>
              <a:r>
                <a:rPr sz="1200" spc="0" dirty="0" smtClean="0">
                  <a:latin typeface="Times New Roman"/>
                  <a:cs typeface="Times New Roman"/>
                </a:rPr>
                <a:t>ipal</a:t>
              </a:r>
              <a:r>
                <a:rPr sz="1200" spc="139" dirty="0" smtClean="0">
                  <a:latin typeface="Times New Roman"/>
                  <a:cs typeface="Times New Roman"/>
                </a:rPr>
                <a:t> </a:t>
              </a:r>
              <a:r>
                <a:rPr sz="1200" spc="0" dirty="0" smtClean="0">
                  <a:latin typeface="Times New Roman"/>
                  <a:cs typeface="Times New Roman"/>
                </a:rPr>
                <a:t>mo</a:t>
              </a:r>
              <a:r>
                <a:rPr sz="1200" spc="4" dirty="0" smtClean="0">
                  <a:latin typeface="Times New Roman"/>
                  <a:cs typeface="Times New Roman"/>
                </a:rPr>
                <a:t>t</a:t>
              </a:r>
              <a:r>
                <a:rPr sz="1200" spc="0" dirty="0" smtClean="0">
                  <a:latin typeface="Times New Roman"/>
                  <a:cs typeface="Times New Roman"/>
                </a:rPr>
                <a:t>ivo</a:t>
              </a:r>
              <a:r>
                <a:rPr sz="1200" spc="134"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or</a:t>
              </a:r>
              <a:r>
                <a:rPr sz="1200" spc="-9" dirty="0" smtClean="0">
                  <a:latin typeface="Times New Roman"/>
                  <a:cs typeface="Times New Roman"/>
                </a:rPr>
                <a:t>e</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e</a:t>
              </a:r>
              <a:r>
                <a:rPr sz="1200" spc="125" dirty="0" smtClean="0">
                  <a:latin typeface="Times New Roman"/>
                  <a:cs typeface="Times New Roman"/>
                </a:rPr>
                <a:t> </a:t>
              </a:r>
              <a:r>
                <a:rPr sz="1200" spc="0" dirty="0" smtClean="0">
                  <a:latin typeface="Times New Roman"/>
                  <a:cs typeface="Times New Roman"/>
                </a:rPr>
                <a:t>in</a:t>
              </a:r>
              <a:r>
                <a:rPr sz="1200" spc="9" dirty="0" smtClean="0">
                  <a:latin typeface="Times New Roman"/>
                  <a:cs typeface="Times New Roman"/>
                </a:rPr>
                <a:t>e</a:t>
              </a:r>
              <a:r>
                <a:rPr sz="1200" spc="0" dirty="0" smtClean="0">
                  <a:latin typeface="Times New Roman"/>
                  <a:cs typeface="Times New Roman"/>
                </a:rPr>
                <a:t>fi</a:t>
              </a:r>
              <a:r>
                <a:rPr sz="1200" spc="-4" dirty="0" smtClean="0">
                  <a:latin typeface="Times New Roman"/>
                  <a:cs typeface="Times New Roman"/>
                </a:rPr>
                <a:t>c</a:t>
              </a:r>
              <a:r>
                <a:rPr sz="1200" spc="0" dirty="0" smtClean="0">
                  <a:latin typeface="Times New Roman"/>
                  <a:cs typeface="Times New Roman"/>
                </a:rPr>
                <a:t>ien</a:t>
              </a:r>
              <a:r>
                <a:rPr sz="1200" spc="-4" dirty="0" smtClean="0">
                  <a:latin typeface="Times New Roman"/>
                  <a:cs typeface="Times New Roman"/>
                </a:rPr>
                <a:t>c</a:t>
              </a:r>
              <a:r>
                <a:rPr sz="1200" spc="0" dirty="0" smtClean="0">
                  <a:latin typeface="Times New Roman"/>
                  <a:cs typeface="Times New Roman"/>
                </a:rPr>
                <a:t>ias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129" dirty="0" smtClean="0">
                  <a:latin typeface="Times New Roman"/>
                  <a:cs typeface="Times New Roman"/>
                </a:rPr>
                <a:t> </a:t>
              </a:r>
              <a:r>
                <a:rPr sz="1200" spc="0" dirty="0" smtClean="0">
                  <a:latin typeface="Times New Roman"/>
                  <a:cs typeface="Times New Roman"/>
                </a:rPr>
                <a:t>los</a:t>
              </a:r>
              <a:endParaRPr sz="1200">
                <a:latin typeface="Times New Roman"/>
                <a:cs typeface="Times New Roman"/>
              </a:endParaRPr>
            </a:p>
          </p:txBody>
        </p:sp>
        <p:sp>
          <p:nvSpPr>
            <p:cNvPr id="20" name="object 2"/>
            <p:cNvSpPr txBox="1"/>
            <p:nvPr/>
          </p:nvSpPr>
          <p:spPr>
            <a:xfrm>
              <a:off x="1068120" y="8816643"/>
              <a:ext cx="565551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pro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sos </a:t>
              </a:r>
              <a:r>
                <a:rPr sz="1200" spc="34" dirty="0" smtClean="0">
                  <a:latin typeface="Times New Roman"/>
                  <a:cs typeface="Times New Roman"/>
                </a:rPr>
                <a:t> </a:t>
              </a:r>
              <a:r>
                <a:rPr sz="1200" spc="-25" dirty="0" smtClean="0">
                  <a:latin typeface="Times New Roman"/>
                  <a:cs typeface="Times New Roman"/>
                </a:rPr>
                <a:t>y</a:t>
              </a:r>
              <a:r>
                <a:rPr sz="1200" spc="0" dirty="0" smtClean="0">
                  <a:latin typeface="Times New Roman"/>
                  <a:cs typeface="Times New Roman"/>
                </a:rPr>
                <a:t>a </a:t>
              </a:r>
              <a:r>
                <a:rPr sz="1200" spc="14" dirty="0" smtClean="0">
                  <a:latin typeface="Times New Roman"/>
                  <a:cs typeface="Times New Roman"/>
                </a:rPr>
                <a:t> </a:t>
              </a:r>
              <a:r>
                <a:rPr sz="1200" spc="0" dirty="0" smtClean="0">
                  <a:latin typeface="Times New Roman"/>
                  <a:cs typeface="Times New Roman"/>
                </a:rPr>
                <a:t>que </a:t>
              </a:r>
              <a:r>
                <a:rPr sz="1200" spc="1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 </a:t>
              </a:r>
              <a:r>
                <a:rPr sz="1200" spc="14"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4" dirty="0" smtClean="0">
                  <a:latin typeface="Times New Roman"/>
                  <a:cs typeface="Times New Roman"/>
                </a:rPr>
                <a:t>r</a:t>
              </a:r>
              <a:r>
                <a:rPr sz="1200" spc="0" dirty="0" smtClean="0">
                  <a:latin typeface="Times New Roman"/>
                  <a:cs typeface="Times New Roman"/>
                </a:rPr>
                <a:t>son</a:t>
              </a:r>
              <a:r>
                <a:rPr sz="1200" spc="-4" dirty="0" smtClean="0">
                  <a:latin typeface="Times New Roman"/>
                  <a:cs typeface="Times New Roman"/>
                </a:rPr>
                <a:t>a</a:t>
              </a:r>
              <a:r>
                <a:rPr sz="1200" spc="0" dirty="0" smtClean="0">
                  <a:latin typeface="Times New Roman"/>
                  <a:cs typeface="Times New Roman"/>
                </a:rPr>
                <a:t>l </a:t>
              </a:r>
              <a:r>
                <a:rPr sz="1200" spc="14"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 </a:t>
              </a:r>
              <a:r>
                <a:rPr sz="1200" spc="9" dirty="0" smtClean="0">
                  <a:latin typeface="Times New Roman"/>
                  <a:cs typeface="Times New Roman"/>
                </a:rPr>
                <a:t> </a:t>
              </a:r>
              <a:r>
                <a:rPr sz="1200" spc="0" dirty="0" smtClean="0">
                  <a:latin typeface="Times New Roman"/>
                  <a:cs typeface="Times New Roman"/>
                </a:rPr>
                <a:t>no </a:t>
              </a:r>
              <a:r>
                <a:rPr sz="1200" spc="2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ono</a:t>
              </a:r>
              <a:r>
                <a:rPr sz="1200" spc="-4" dirty="0" smtClean="0">
                  <a:latin typeface="Times New Roman"/>
                  <a:cs typeface="Times New Roman"/>
                </a:rPr>
                <a:t>c</a:t>
              </a:r>
              <a:r>
                <a:rPr sz="1200" spc="0" dirty="0" smtClean="0">
                  <a:latin typeface="Times New Roman"/>
                  <a:cs typeface="Times New Roman"/>
                </a:rPr>
                <a:t>e </a:t>
              </a:r>
              <a:r>
                <a:rPr sz="1200" spc="14"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 </a:t>
              </a:r>
              <a:r>
                <a:rPr sz="1200" spc="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l</a:t>
              </a:r>
              <a:r>
                <a:rPr sz="1200" spc="9" dirty="0" smtClean="0">
                  <a:latin typeface="Times New Roman"/>
                  <a:cs typeface="Times New Roman"/>
                </a:rPr>
                <a:t>a</a:t>
              </a:r>
              <a:r>
                <a:rPr sz="1200" spc="0" dirty="0" smtClean="0">
                  <a:latin typeface="Times New Roman"/>
                  <a:cs typeface="Times New Roman"/>
                </a:rPr>
                <a:t>rid</a:t>
              </a:r>
              <a:r>
                <a:rPr sz="1200" spc="-4" dirty="0" smtClean="0">
                  <a:latin typeface="Times New Roman"/>
                  <a:cs typeface="Times New Roman"/>
                </a:rPr>
                <a:t>a</a:t>
              </a:r>
              <a:r>
                <a:rPr sz="1200" spc="0" dirty="0" smtClean="0">
                  <a:latin typeface="Times New Roman"/>
                  <a:cs typeface="Times New Roman"/>
                </a:rPr>
                <a:t>d </a:t>
              </a:r>
              <a:r>
                <a:rPr sz="1200" spc="9" dirty="0" smtClean="0">
                  <a:latin typeface="Times New Roman"/>
                  <a:cs typeface="Times New Roman"/>
                </a:rPr>
                <a:t> </a:t>
              </a:r>
              <a:r>
                <a:rPr sz="1200" spc="0" dirty="0" smtClean="0">
                  <a:latin typeface="Times New Roman"/>
                  <a:cs typeface="Times New Roman"/>
                </a:rPr>
                <a:t>sus </a:t>
              </a:r>
              <a:r>
                <a:rPr sz="1200" spc="14" dirty="0" smtClean="0">
                  <a:latin typeface="Times New Roman"/>
                  <a:cs typeface="Times New Roman"/>
                </a:rPr>
                <a:t> </a:t>
              </a:r>
              <a:r>
                <a:rPr sz="1200" spc="0" dirty="0" smtClean="0">
                  <a:latin typeface="Times New Roman"/>
                  <a:cs typeface="Times New Roman"/>
                </a:rPr>
                <a:t>fu</a:t>
              </a:r>
              <a:r>
                <a:rPr sz="1200" spc="4" dirty="0" smtClean="0">
                  <a:latin typeface="Times New Roman"/>
                  <a:cs typeface="Times New Roman"/>
                </a:rPr>
                <a:t>n</a:t>
              </a:r>
              <a:r>
                <a:rPr sz="1200" spc="-4" dirty="0" smtClean="0">
                  <a:latin typeface="Times New Roman"/>
                  <a:cs typeface="Times New Roman"/>
                </a:rPr>
                <a:t>c</a:t>
              </a:r>
              <a:r>
                <a:rPr sz="1200" spc="14" dirty="0" smtClean="0">
                  <a:latin typeface="Times New Roman"/>
                  <a:cs typeface="Times New Roman"/>
                </a:rPr>
                <a:t>i</a:t>
              </a:r>
              <a:r>
                <a:rPr sz="1200" spc="0" dirty="0" smtClean="0">
                  <a:latin typeface="Times New Roman"/>
                  <a:cs typeface="Times New Roman"/>
                </a:rPr>
                <a:t>on</a:t>
              </a:r>
              <a:r>
                <a:rPr sz="1200" spc="-4" dirty="0" smtClean="0">
                  <a:latin typeface="Times New Roman"/>
                  <a:cs typeface="Times New Roman"/>
                </a:rPr>
                <a:t>e</a:t>
              </a:r>
              <a:r>
                <a:rPr sz="1200" spc="0" dirty="0" smtClean="0">
                  <a:latin typeface="Times New Roman"/>
                  <a:cs typeface="Times New Roman"/>
                </a:rPr>
                <a:t>s </a:t>
              </a:r>
              <a:r>
                <a:rPr sz="1200" spc="34" dirty="0" smtClean="0">
                  <a:latin typeface="Times New Roman"/>
                  <a:cs typeface="Times New Roman"/>
                </a:rPr>
                <a:t> </a:t>
              </a:r>
              <a:r>
                <a:rPr sz="1200" spc="0" dirty="0" smtClean="0">
                  <a:latin typeface="Times New Roman"/>
                  <a:cs typeface="Times New Roman"/>
                </a:rPr>
                <a:t>y</a:t>
              </a:r>
              <a:r>
                <a:rPr sz="1200" spc="285"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ómo </a:t>
              </a:r>
              <a:r>
                <a:rPr sz="1200" spc="14" dirty="0" smtClean="0">
                  <a:latin typeface="Times New Roman"/>
                  <a:cs typeface="Times New Roman"/>
                </a:rPr>
                <a:t> </a:t>
              </a:r>
              <a:r>
                <a:rPr sz="1200" spc="0" dirty="0" smtClean="0">
                  <a:latin typeface="Times New Roman"/>
                  <a:cs typeface="Times New Roman"/>
                </a:rPr>
                <a:t>se</a:t>
              </a:r>
              <a:endParaRPr sz="1200">
                <a:latin typeface="Times New Roman"/>
                <a:cs typeface="Times New Roman"/>
              </a:endParaRPr>
            </a:p>
          </p:txBody>
        </p:sp>
      </p:grpSp>
    </p:spTree>
    <p:extLst>
      <p:ext uri="{BB962C8B-B14F-4D97-AF65-F5344CB8AC3E}">
        <p14:creationId xmlns:p14="http://schemas.microsoft.com/office/powerpoint/2010/main" val="22254257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52234" y="1442482"/>
            <a:ext cx="5967703" cy="6718759"/>
            <a:chOff x="1068120" y="901241"/>
            <a:chExt cx="5661583" cy="6148324"/>
          </a:xfrm>
        </p:grpSpPr>
        <p:sp>
          <p:nvSpPr>
            <p:cNvPr id="3" name="object 14"/>
            <p:cNvSpPr/>
            <p:nvPr/>
          </p:nvSpPr>
          <p:spPr>
            <a:xfrm>
              <a:off x="1091565" y="6315964"/>
              <a:ext cx="1433195" cy="0"/>
            </a:xfrm>
            <a:custGeom>
              <a:avLst/>
              <a:gdLst/>
              <a:ahLst/>
              <a:cxnLst/>
              <a:rect l="l" t="t" r="r" b="b"/>
              <a:pathLst>
                <a:path w="1433195">
                  <a:moveTo>
                    <a:pt x="0" y="0"/>
                  </a:moveTo>
                  <a:lnTo>
                    <a:pt x="1433195" y="0"/>
                  </a:lnTo>
                </a:path>
              </a:pathLst>
            </a:custGeom>
            <a:ln w="9525">
              <a:solidFill>
                <a:srgbClr val="000000"/>
              </a:solidFill>
            </a:ln>
          </p:spPr>
          <p:txBody>
            <a:bodyPr wrap="square" lIns="0" tIns="0" rIns="0" bIns="0" rtlCol="0">
              <a:noAutofit/>
            </a:bodyPr>
            <a:lstStyle/>
            <a:p>
              <a:endParaRPr/>
            </a:p>
          </p:txBody>
        </p:sp>
        <p:sp>
          <p:nvSpPr>
            <p:cNvPr id="4" name="object 13"/>
            <p:cNvSpPr txBox="1"/>
            <p:nvPr/>
          </p:nvSpPr>
          <p:spPr>
            <a:xfrm>
              <a:off x="1068120" y="901241"/>
              <a:ext cx="5658916"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r</a:t>
              </a:r>
              <a:r>
                <a:rPr sz="1200" spc="-4" dirty="0" smtClean="0">
                  <a:latin typeface="Times New Roman"/>
                  <a:cs typeface="Times New Roman"/>
                </a:rPr>
                <a:t>r</a:t>
              </a:r>
              <a:r>
                <a:rPr sz="1200" spc="0" dirty="0" smtClean="0">
                  <a:latin typeface="Times New Roman"/>
                  <a:cs typeface="Times New Roman"/>
                </a:rPr>
                <a:t>ol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n</a:t>
              </a:r>
              <a:r>
                <a:rPr sz="1200" spc="129" dirty="0" smtClean="0">
                  <a:latin typeface="Times New Roman"/>
                  <a:cs typeface="Times New Roman"/>
                </a:rPr>
                <a:t> </a:t>
              </a:r>
              <a:r>
                <a:rPr sz="1200" spc="0" dirty="0" smtClean="0">
                  <a:latin typeface="Times New Roman"/>
                  <a:cs typeface="Times New Roman"/>
                </a:rPr>
                <a:t>los</a:t>
              </a:r>
              <a:r>
                <a:rPr sz="1200" spc="134" dirty="0" smtClean="0">
                  <a:latin typeface="Times New Roman"/>
                  <a:cs typeface="Times New Roman"/>
                </a:rPr>
                <a:t> </a:t>
              </a:r>
              <a:r>
                <a:rPr sz="1200" spc="0" dirty="0" smtClean="0">
                  <a:latin typeface="Times New Roman"/>
                  <a:cs typeface="Times New Roman"/>
                </a:rPr>
                <a:t>proc</a:t>
              </a:r>
              <a:r>
                <a:rPr sz="1200" spc="-4" dirty="0" smtClean="0">
                  <a:latin typeface="Times New Roman"/>
                  <a:cs typeface="Times New Roman"/>
                </a:rPr>
                <a:t>e</a:t>
              </a:r>
              <a:r>
                <a:rPr sz="1200" spc="0" dirty="0" smtClean="0">
                  <a:latin typeface="Times New Roman"/>
                  <a:cs typeface="Times New Roman"/>
                </a:rPr>
                <a:t>di</a:t>
              </a:r>
              <a:r>
                <a:rPr sz="1200" spc="4" dirty="0" smtClean="0">
                  <a:latin typeface="Times New Roman"/>
                  <a:cs typeface="Times New Roman"/>
                </a:rPr>
                <a:t>m</a:t>
              </a:r>
              <a:r>
                <a:rPr sz="1200" spc="0" dirty="0" smtClean="0">
                  <a:latin typeface="Times New Roman"/>
                  <a:cs typeface="Times New Roman"/>
                </a:rPr>
                <a:t>ientos.</a:t>
              </a:r>
              <a:r>
                <a:rPr sz="1200" spc="144" dirty="0" smtClean="0">
                  <a:latin typeface="Times New Roman"/>
                  <a:cs typeface="Times New Roman"/>
                </a:rPr>
                <a:t> </a:t>
              </a:r>
              <a:r>
                <a:rPr sz="1200" spc="-25" dirty="0" smtClean="0">
                  <a:latin typeface="Times New Roman"/>
                  <a:cs typeface="Times New Roman"/>
                </a:rPr>
                <a:t>L</a:t>
              </a:r>
              <a:r>
                <a:rPr sz="1200" spc="0" dirty="0" smtClean="0">
                  <a:latin typeface="Times New Roman"/>
                  <a:cs typeface="Times New Roman"/>
                </a:rPr>
                <a:t>a</a:t>
              </a:r>
              <a:r>
                <a:rPr sz="1200" spc="125" dirty="0" smtClean="0">
                  <a:latin typeface="Times New Roman"/>
                  <a:cs typeface="Times New Roman"/>
                </a:rPr>
                <a:t> </a:t>
              </a:r>
              <a:r>
                <a:rPr sz="1200" spc="9" dirty="0" smtClean="0">
                  <a:latin typeface="Times New Roman"/>
                  <a:cs typeface="Times New Roman"/>
                </a:rPr>
                <a:t>J</a:t>
              </a:r>
              <a:r>
                <a:rPr sz="1200" spc="-4" dirty="0" smtClean="0">
                  <a:latin typeface="Times New Roman"/>
                  <a:cs typeface="Times New Roman"/>
                </a:rPr>
                <a:t>e</a:t>
              </a:r>
              <a:r>
                <a:rPr sz="1200" spc="0" dirty="0" smtClean="0">
                  <a:latin typeface="Times New Roman"/>
                  <a:cs typeface="Times New Roman"/>
                </a:rPr>
                <a:t>fa</a:t>
              </a:r>
              <a:r>
                <a:rPr sz="1200" spc="119" dirty="0" smtClean="0">
                  <a:latin typeface="Times New Roman"/>
                  <a:cs typeface="Times New Roman"/>
                </a:rPr>
                <a:t> </a:t>
              </a:r>
              <a:r>
                <a:rPr sz="1200" spc="0" dirty="0" smtClean="0">
                  <a:latin typeface="Times New Roman"/>
                  <a:cs typeface="Times New Roman"/>
                </a:rPr>
                <a:t>de</a:t>
              </a:r>
              <a:r>
                <a:rPr sz="1200" spc="125" dirty="0" smtClean="0">
                  <a:latin typeface="Times New Roman"/>
                  <a:cs typeface="Times New Roman"/>
                </a:rPr>
                <a:t> </a:t>
              </a:r>
              <a:r>
                <a:rPr sz="1200" spc="4" dirty="0" smtClean="0">
                  <a:latin typeface="Times New Roman"/>
                  <a:cs typeface="Times New Roman"/>
                </a:rPr>
                <a:t>Se</a:t>
              </a:r>
              <a:r>
                <a:rPr sz="1200" spc="0" dirty="0" smtClean="0">
                  <a:latin typeface="Times New Roman"/>
                  <a:cs typeface="Times New Roman"/>
                </a:rPr>
                <a:t>rvi</a:t>
              </a:r>
              <a:r>
                <a:rPr sz="1200" spc="-4" dirty="0" smtClean="0">
                  <a:latin typeface="Times New Roman"/>
                  <a:cs typeface="Times New Roman"/>
                </a:rPr>
                <a:t>c</a:t>
              </a:r>
              <a:r>
                <a:rPr sz="1200" spc="0" dirty="0" smtClean="0">
                  <a:latin typeface="Times New Roman"/>
                  <a:cs typeface="Times New Roman"/>
                </a:rPr>
                <a:t>ios</a:t>
              </a:r>
              <a:r>
                <a:rPr sz="1200" spc="134" dirty="0" smtClean="0">
                  <a:latin typeface="Times New Roman"/>
                  <a:cs typeface="Times New Roman"/>
                </a:rPr>
                <a:t> </a:t>
              </a:r>
              <a:r>
                <a:rPr sz="1200" spc="0" dirty="0" smtClean="0">
                  <a:latin typeface="Times New Roman"/>
                  <a:cs typeface="Times New Roman"/>
                </a:rPr>
                <a:t>Admin</a:t>
              </a:r>
              <a:r>
                <a:rPr sz="1200" spc="4" dirty="0" smtClean="0">
                  <a:latin typeface="Times New Roman"/>
                  <a:cs typeface="Times New Roman"/>
                </a:rPr>
                <a:t>i</a:t>
              </a:r>
              <a:r>
                <a:rPr sz="1200" spc="0" dirty="0" smtClean="0">
                  <a:latin typeface="Times New Roman"/>
                  <a:cs typeface="Times New Roman"/>
                </a:rPr>
                <a:t>str</a:t>
              </a:r>
              <a:r>
                <a:rPr sz="1200" spc="-4" dirty="0" smtClean="0">
                  <a:latin typeface="Times New Roman"/>
                  <a:cs typeface="Times New Roman"/>
                </a:rPr>
                <a:t>a</a:t>
              </a:r>
              <a:r>
                <a:rPr sz="1200" spc="0" dirty="0" smtClean="0">
                  <a:latin typeface="Times New Roman"/>
                  <a:cs typeface="Times New Roman"/>
                </a:rPr>
                <a:t>t</a:t>
              </a:r>
              <a:r>
                <a:rPr sz="1200" spc="4" dirty="0" smtClean="0">
                  <a:latin typeface="Times New Roman"/>
                  <a:cs typeface="Times New Roman"/>
                </a:rPr>
                <a:t>i</a:t>
              </a:r>
              <a:r>
                <a:rPr sz="1200" spc="0" dirty="0" smtClean="0">
                  <a:latin typeface="Times New Roman"/>
                  <a:cs typeface="Times New Roman"/>
                </a:rPr>
                <a:t>vos,</a:t>
              </a:r>
              <a:r>
                <a:rPr sz="1200" spc="129"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n</a:t>
              </a:r>
              <a:r>
                <a:rPr sz="1200" spc="-4" dirty="0" smtClean="0">
                  <a:latin typeface="Times New Roman"/>
                  <a:cs typeface="Times New Roman"/>
                </a:rPr>
                <a:t>ca</a:t>
              </a:r>
              <a:r>
                <a:rPr sz="1200" spc="29" dirty="0" smtClean="0">
                  <a:latin typeface="Times New Roman"/>
                  <a:cs typeface="Times New Roman"/>
                </a:rPr>
                <a:t>r</a:t>
              </a:r>
              <a:r>
                <a:rPr sz="1200" spc="-9" dirty="0" smtClean="0">
                  <a:latin typeface="Times New Roman"/>
                  <a:cs typeface="Times New Roman"/>
                </a:rPr>
                <a:t>g</a:t>
              </a:r>
              <a:r>
                <a:rPr sz="1200" spc="-4" dirty="0" smtClean="0">
                  <a:latin typeface="Times New Roman"/>
                  <a:cs typeface="Times New Roman"/>
                </a:rPr>
                <a:t>a</a:t>
              </a:r>
              <a:r>
                <a:rPr sz="1200" spc="9" dirty="0" smtClean="0">
                  <a:latin typeface="Times New Roman"/>
                  <a:cs typeface="Times New Roman"/>
                </a:rPr>
                <a:t>d</a:t>
              </a:r>
              <a:r>
                <a:rPr sz="1200" spc="0" dirty="0" smtClean="0">
                  <a:latin typeface="Times New Roman"/>
                  <a:cs typeface="Times New Roman"/>
                </a:rPr>
                <a:t>a</a:t>
              </a:r>
              <a:r>
                <a:rPr sz="1200" spc="125"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34" dirty="0" smtClean="0">
                  <a:latin typeface="Times New Roman"/>
                  <a:cs typeface="Times New Roman"/>
                </a:rPr>
                <a:t> </a:t>
              </a:r>
              <a:r>
                <a:rPr sz="1200" spc="0" dirty="0" smtClean="0">
                  <a:latin typeface="Times New Roman"/>
                  <a:cs typeface="Times New Roman"/>
                </a:rPr>
                <a:t>á</a:t>
              </a:r>
              <a:r>
                <a:rPr sz="1200" spc="4" dirty="0" smtClean="0">
                  <a:latin typeface="Times New Roman"/>
                  <a:cs typeface="Times New Roman"/>
                </a:rPr>
                <a:t>r</a:t>
              </a:r>
              <a:r>
                <a:rPr sz="1200" spc="-4" dirty="0" smtClean="0">
                  <a:latin typeface="Times New Roman"/>
                  <a:cs typeface="Times New Roman"/>
                </a:rPr>
                <a:t>ea</a:t>
              </a:r>
              <a:r>
                <a:rPr sz="1200" spc="0" dirty="0" smtClean="0">
                  <a:latin typeface="Times New Roman"/>
                  <a:cs typeface="Times New Roman"/>
                </a:rPr>
                <a:t>,</a:t>
              </a:r>
              <a:endParaRPr sz="1200">
                <a:latin typeface="Times New Roman"/>
                <a:cs typeface="Times New Roman"/>
              </a:endParaRPr>
            </a:p>
          </p:txBody>
        </p:sp>
        <p:sp>
          <p:nvSpPr>
            <p:cNvPr id="5" name="object 12"/>
            <p:cNvSpPr txBox="1"/>
            <p:nvPr/>
          </p:nvSpPr>
          <p:spPr>
            <a:xfrm>
              <a:off x="1068120" y="1251761"/>
              <a:ext cx="1639011"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no sup</a:t>
              </a:r>
              <a:r>
                <a:rPr sz="1200" spc="-4" dirty="0" smtClean="0">
                  <a:latin typeface="Times New Roman"/>
                  <a:cs typeface="Times New Roman"/>
                </a:rPr>
                <a:t>e</a:t>
              </a:r>
              <a:r>
                <a:rPr sz="1200" spc="0" dirty="0" smtClean="0">
                  <a:latin typeface="Times New Roman"/>
                  <a:cs typeface="Times New Roman"/>
                </a:rPr>
                <a:t>rvisa</a:t>
              </a:r>
              <a:r>
                <a:rPr sz="1200" spc="-4" dirty="0" smtClean="0">
                  <a:latin typeface="Times New Roman"/>
                  <a:cs typeface="Times New Roman"/>
                </a:rPr>
                <a:t> e</a:t>
              </a:r>
              <a:r>
                <a:rPr sz="1200" spc="0" dirty="0" smtClean="0">
                  <a:latin typeface="Times New Roman"/>
                  <a:cs typeface="Times New Roman"/>
                </a:rPr>
                <a:t>ste </a:t>
              </a:r>
              <a:r>
                <a:rPr sz="1200" spc="9" dirty="0" smtClean="0">
                  <a:latin typeface="Times New Roman"/>
                  <a:cs typeface="Times New Roman"/>
                </a:rPr>
                <a:t>p</a:t>
              </a:r>
              <a:r>
                <a:rPr sz="1200" spc="0" dirty="0" smtClean="0">
                  <a:latin typeface="Times New Roman"/>
                  <a:cs typeface="Times New Roman"/>
                </a:rPr>
                <a:t>ro</a:t>
              </a:r>
              <a:r>
                <a:rPr sz="1200" spc="-9" dirty="0" smtClean="0">
                  <a:latin typeface="Times New Roman"/>
                  <a:cs typeface="Times New Roman"/>
                </a:rPr>
                <a:t>c</a:t>
              </a:r>
              <a:r>
                <a:rPr sz="1200" spc="-4" dirty="0" smtClean="0">
                  <a:latin typeface="Times New Roman"/>
                  <a:cs typeface="Times New Roman"/>
                </a:rPr>
                <a:t>e</a:t>
              </a:r>
              <a:r>
                <a:rPr sz="1200" spc="0" dirty="0" smtClean="0">
                  <a:latin typeface="Times New Roman"/>
                  <a:cs typeface="Times New Roman"/>
                </a:rPr>
                <a:t>s</a:t>
              </a:r>
              <a:r>
                <a:rPr sz="1200" spc="9" dirty="0" smtClean="0">
                  <a:latin typeface="Times New Roman"/>
                  <a:cs typeface="Times New Roman"/>
                </a:rPr>
                <a:t>o</a:t>
              </a:r>
              <a:r>
                <a:rPr sz="1200" spc="0" dirty="0" smtClean="0">
                  <a:latin typeface="Times New Roman"/>
                  <a:cs typeface="Times New Roman"/>
                </a:rPr>
                <a:t>.</a:t>
              </a:r>
              <a:endParaRPr sz="1200">
                <a:latin typeface="Times New Roman"/>
                <a:cs typeface="Times New Roman"/>
              </a:endParaRPr>
            </a:p>
          </p:txBody>
        </p:sp>
        <p:sp>
          <p:nvSpPr>
            <p:cNvPr id="6" name="object 11"/>
            <p:cNvSpPr txBox="1"/>
            <p:nvPr/>
          </p:nvSpPr>
          <p:spPr>
            <a:xfrm>
              <a:off x="1068120" y="1783637"/>
              <a:ext cx="1258011"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R</a:t>
              </a:r>
              <a:r>
                <a:rPr sz="1200" b="1" spc="-4" dirty="0" smtClean="0">
                  <a:latin typeface="Times New Roman"/>
                  <a:cs typeface="Times New Roman"/>
                </a:rPr>
                <a:t>ec</a:t>
              </a:r>
              <a:r>
                <a:rPr sz="1200" b="1" spc="9" dirty="0" smtClean="0">
                  <a:latin typeface="Times New Roman"/>
                  <a:cs typeface="Times New Roman"/>
                </a:rPr>
                <a:t>o</a:t>
              </a:r>
              <a:r>
                <a:rPr sz="1200" b="1" spc="-4" dirty="0" smtClean="0">
                  <a:latin typeface="Times New Roman"/>
                  <a:cs typeface="Times New Roman"/>
                </a:rPr>
                <a:t>me</a:t>
              </a:r>
              <a:r>
                <a:rPr sz="1200" b="1" spc="4" dirty="0" smtClean="0">
                  <a:latin typeface="Times New Roman"/>
                  <a:cs typeface="Times New Roman"/>
                </a:rPr>
                <a:t>nd</a:t>
              </a:r>
              <a:r>
                <a:rPr sz="1200" b="1" spc="0" dirty="0" smtClean="0">
                  <a:latin typeface="Times New Roman"/>
                  <a:cs typeface="Times New Roman"/>
                </a:rPr>
                <a:t>a</a:t>
              </a:r>
              <a:r>
                <a:rPr sz="1200" b="1" spc="-4" dirty="0" smtClean="0">
                  <a:latin typeface="Times New Roman"/>
                  <a:cs typeface="Times New Roman"/>
                </a:rPr>
                <a:t>c</a:t>
              </a:r>
              <a:r>
                <a:rPr sz="1200" b="1" spc="0" dirty="0" smtClean="0">
                  <a:latin typeface="Times New Roman"/>
                  <a:cs typeface="Times New Roman"/>
                </a:rPr>
                <a:t>io</a:t>
              </a:r>
              <a:r>
                <a:rPr sz="1200" b="1" spc="4" dirty="0" smtClean="0">
                  <a:latin typeface="Times New Roman"/>
                  <a:cs typeface="Times New Roman"/>
                </a:rPr>
                <a:t>n</a:t>
              </a:r>
              <a:r>
                <a:rPr sz="1200" b="1" spc="-4" dirty="0" smtClean="0">
                  <a:latin typeface="Times New Roman"/>
                  <a:cs typeface="Times New Roman"/>
                </a:rPr>
                <a:t>e</a:t>
              </a:r>
              <a:r>
                <a:rPr sz="1200" b="1" spc="0" dirty="0" smtClean="0">
                  <a:latin typeface="Times New Roman"/>
                  <a:cs typeface="Times New Roman"/>
                </a:rPr>
                <a:t>s:</a:t>
              </a:r>
              <a:endParaRPr sz="1200">
                <a:latin typeface="Times New Roman"/>
                <a:cs typeface="Times New Roman"/>
              </a:endParaRPr>
            </a:p>
          </p:txBody>
        </p:sp>
        <p:sp>
          <p:nvSpPr>
            <p:cNvPr id="7" name="object 10"/>
            <p:cNvSpPr txBox="1"/>
            <p:nvPr/>
          </p:nvSpPr>
          <p:spPr>
            <a:xfrm>
              <a:off x="1068120" y="2312465"/>
              <a:ext cx="2270048" cy="177800"/>
            </a:xfrm>
            <a:prstGeom prst="rect">
              <a:avLst/>
            </a:prstGeom>
          </p:spPr>
          <p:txBody>
            <a:bodyPr wrap="square" lIns="0" tIns="0" rIns="0" bIns="0" rtlCol="0">
              <a:noAutofit/>
            </a:bodyPr>
            <a:lstStyle/>
            <a:p>
              <a:pPr marL="12700">
                <a:lnSpc>
                  <a:spcPts val="1325"/>
                </a:lnSpc>
                <a:spcBef>
                  <a:spcPts val="66"/>
                </a:spcBef>
              </a:pPr>
              <a:r>
                <a:rPr sz="1200" b="1" spc="0" dirty="0" smtClean="0">
                  <a:latin typeface="Times New Roman"/>
                  <a:cs typeface="Times New Roman"/>
                </a:rPr>
                <a:t>J</a:t>
              </a:r>
              <a:r>
                <a:rPr sz="1200" b="1" spc="-4" dirty="0" smtClean="0">
                  <a:latin typeface="Times New Roman"/>
                  <a:cs typeface="Times New Roman"/>
                </a:rPr>
                <a:t>e</a:t>
              </a:r>
              <a:r>
                <a:rPr sz="1200" b="1" spc="9" dirty="0" smtClean="0">
                  <a:latin typeface="Times New Roman"/>
                  <a:cs typeface="Times New Roman"/>
                </a:rPr>
                <a:t>f</a:t>
              </a:r>
              <a:r>
                <a:rPr sz="1200" b="1" spc="0" dirty="0" smtClean="0">
                  <a:latin typeface="Times New Roman"/>
                  <a:cs typeface="Times New Roman"/>
                </a:rPr>
                <a:t>a </a:t>
              </a:r>
              <a:r>
                <a:rPr sz="1200" b="1" spc="4" dirty="0" smtClean="0">
                  <a:latin typeface="Times New Roman"/>
                  <a:cs typeface="Times New Roman"/>
                </a:rPr>
                <a:t>d</a:t>
              </a:r>
              <a:r>
                <a:rPr sz="1200" b="1" spc="0" dirty="0" smtClean="0">
                  <a:latin typeface="Times New Roman"/>
                  <a:cs typeface="Times New Roman"/>
                </a:rPr>
                <a:t>e</a:t>
              </a:r>
              <a:r>
                <a:rPr sz="1200" b="1" spc="-4" dirty="0" smtClean="0">
                  <a:latin typeface="Times New Roman"/>
                  <a:cs typeface="Times New Roman"/>
                </a:rPr>
                <a:t> </a:t>
              </a:r>
              <a:r>
                <a:rPr sz="1200" b="1" spc="4" dirty="0" smtClean="0">
                  <a:latin typeface="Times New Roman"/>
                  <a:cs typeface="Times New Roman"/>
                </a:rPr>
                <a:t>S</a:t>
              </a:r>
              <a:r>
                <a:rPr sz="1200" b="1" spc="-4" dirty="0" smtClean="0">
                  <a:latin typeface="Times New Roman"/>
                  <a:cs typeface="Times New Roman"/>
                </a:rPr>
                <a:t>er</a:t>
              </a:r>
              <a:r>
                <a:rPr sz="1200" b="1" spc="0" dirty="0" smtClean="0">
                  <a:latin typeface="Times New Roman"/>
                  <a:cs typeface="Times New Roman"/>
                </a:rPr>
                <a:t>vicios Ad</a:t>
              </a:r>
              <a:r>
                <a:rPr sz="1200" b="1" spc="-9" dirty="0" smtClean="0">
                  <a:latin typeface="Times New Roman"/>
                  <a:cs typeface="Times New Roman"/>
                </a:rPr>
                <a:t>m</a:t>
              </a:r>
              <a:r>
                <a:rPr sz="1200" b="1" spc="14" dirty="0" smtClean="0">
                  <a:latin typeface="Times New Roman"/>
                  <a:cs typeface="Times New Roman"/>
                </a:rPr>
                <a:t>i</a:t>
              </a:r>
              <a:r>
                <a:rPr sz="1200" b="1" spc="4" dirty="0" smtClean="0">
                  <a:latin typeface="Times New Roman"/>
                  <a:cs typeface="Times New Roman"/>
                </a:rPr>
                <a:t>n</a:t>
              </a:r>
              <a:r>
                <a:rPr sz="1200" b="1" spc="0" dirty="0" smtClean="0">
                  <a:latin typeface="Times New Roman"/>
                  <a:cs typeface="Times New Roman"/>
                </a:rPr>
                <a:t>ist</a:t>
              </a:r>
              <a:r>
                <a:rPr sz="1200" b="1" spc="-4" dirty="0" smtClean="0">
                  <a:latin typeface="Times New Roman"/>
                  <a:cs typeface="Times New Roman"/>
                </a:rPr>
                <a:t>r</a:t>
              </a:r>
              <a:r>
                <a:rPr sz="1200" b="1" spc="0" dirty="0" smtClean="0">
                  <a:latin typeface="Times New Roman"/>
                  <a:cs typeface="Times New Roman"/>
                </a:rPr>
                <a:t>ativos:</a:t>
              </a:r>
              <a:endParaRPr sz="1200">
                <a:latin typeface="Times New Roman"/>
                <a:cs typeface="Times New Roman"/>
              </a:endParaRPr>
            </a:p>
          </p:txBody>
        </p:sp>
        <p:sp>
          <p:nvSpPr>
            <p:cNvPr id="8" name="object 9"/>
            <p:cNvSpPr txBox="1"/>
            <p:nvPr/>
          </p:nvSpPr>
          <p:spPr>
            <a:xfrm>
              <a:off x="1258570" y="2837102"/>
              <a:ext cx="5466232"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Dispondrá</a:t>
              </a:r>
              <a:r>
                <a:rPr sz="1200" spc="134" dirty="0" smtClean="0">
                  <a:latin typeface="Times New Roman"/>
                  <a:cs typeface="Times New Roman"/>
                </a:rPr>
                <a:t> </a:t>
              </a:r>
              <a:r>
                <a:rPr sz="1200" spc="0" dirty="0" smtClean="0">
                  <a:latin typeface="Times New Roman"/>
                  <a:cs typeface="Times New Roman"/>
                </a:rPr>
                <a:t>y</a:t>
              </a:r>
              <a:r>
                <a:rPr sz="1200" spc="94" dirty="0" smtClean="0">
                  <a:latin typeface="Times New Roman"/>
                  <a:cs typeface="Times New Roman"/>
                </a:rPr>
                <a:t> </a:t>
              </a:r>
              <a:r>
                <a:rPr sz="1200" spc="-4" dirty="0" smtClean="0">
                  <a:latin typeface="Times New Roman"/>
                  <a:cs typeface="Times New Roman"/>
                </a:rPr>
                <a:t>a</a:t>
              </a:r>
              <a:r>
                <a:rPr sz="1200" spc="0" dirty="0" smtClean="0">
                  <a:latin typeface="Times New Roman"/>
                  <a:cs typeface="Times New Roman"/>
                </a:rPr>
                <a:t>s</a:t>
              </a:r>
              <a:r>
                <a:rPr sz="1200" spc="4" dirty="0" smtClean="0">
                  <a:latin typeface="Times New Roman"/>
                  <a:cs typeface="Times New Roman"/>
                </a:rPr>
                <a:t>e</a:t>
              </a:r>
              <a:r>
                <a:rPr sz="1200" spc="-9" dirty="0" smtClean="0">
                  <a:latin typeface="Times New Roman"/>
                  <a:cs typeface="Times New Roman"/>
                </a:rPr>
                <a:t>g</a:t>
              </a:r>
              <a:r>
                <a:rPr sz="1200" spc="9" dirty="0" smtClean="0">
                  <a:latin typeface="Times New Roman"/>
                  <a:cs typeface="Times New Roman"/>
                </a:rPr>
                <a:t>u</a:t>
              </a:r>
              <a:r>
                <a:rPr sz="1200" spc="0" dirty="0" smtClean="0">
                  <a:latin typeface="Times New Roman"/>
                  <a:cs typeface="Times New Roman"/>
                </a:rPr>
                <a:t>r</a:t>
              </a:r>
              <a:r>
                <a:rPr sz="1200" spc="-9" dirty="0" smtClean="0">
                  <a:latin typeface="Times New Roman"/>
                  <a:cs typeface="Times New Roman"/>
                </a:rPr>
                <a:t>a</a:t>
              </a:r>
              <a:r>
                <a:rPr sz="1200" spc="4" dirty="0" smtClean="0">
                  <a:latin typeface="Times New Roman"/>
                  <a:cs typeface="Times New Roman"/>
                </a:rPr>
                <a:t>r</a:t>
              </a:r>
              <a:r>
                <a:rPr sz="1200" spc="0" dirty="0" smtClean="0">
                  <a:latin typeface="Times New Roman"/>
                  <a:cs typeface="Times New Roman"/>
                </a:rPr>
                <a:t>á</a:t>
              </a:r>
              <a:r>
                <a:rPr sz="1200" spc="11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ump</a:t>
              </a:r>
              <a:r>
                <a:rPr sz="1200" spc="4" dirty="0" smtClean="0">
                  <a:latin typeface="Times New Roman"/>
                  <a:cs typeface="Times New Roman"/>
                </a:rPr>
                <a:t>l</a:t>
              </a:r>
              <a:r>
                <a:rPr sz="1200" spc="0" dirty="0" smtClean="0">
                  <a:latin typeface="Times New Roman"/>
                  <a:cs typeface="Times New Roman"/>
                </a:rPr>
                <a:t>i</a:t>
              </a:r>
              <a:r>
                <a:rPr sz="1200" spc="4" dirty="0" smtClean="0">
                  <a:latin typeface="Times New Roman"/>
                  <a:cs typeface="Times New Roman"/>
                </a:rPr>
                <a:t>m</a:t>
              </a:r>
              <a:r>
                <a:rPr sz="1200" spc="0" dirty="0" smtClean="0">
                  <a:latin typeface="Times New Roman"/>
                  <a:cs typeface="Times New Roman"/>
                </a:rPr>
                <a:t>iento</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las</a:t>
              </a:r>
              <a:r>
                <a:rPr sz="1200" spc="129" dirty="0" smtClean="0">
                  <a:latin typeface="Times New Roman"/>
                  <a:cs typeface="Times New Roman"/>
                </a:rPr>
                <a:t> </a:t>
              </a:r>
              <a:r>
                <a:rPr sz="1200" spc="-4" dirty="0" smtClean="0">
                  <a:latin typeface="Times New Roman"/>
                  <a:cs typeface="Times New Roman"/>
                </a:rPr>
                <a:t>ca</a:t>
              </a:r>
              <a:r>
                <a:rPr sz="1200" spc="0" dirty="0" smtClean="0">
                  <a:latin typeface="Times New Roman"/>
                  <a:cs typeface="Times New Roman"/>
                </a:rPr>
                <a:t>p</a:t>
              </a:r>
              <a:r>
                <a:rPr sz="1200" spc="4" dirty="0" smtClean="0">
                  <a:latin typeface="Times New Roman"/>
                  <a:cs typeface="Times New Roman"/>
                </a:rPr>
                <a:t>a</a:t>
              </a:r>
              <a:r>
                <a:rPr sz="1200" spc="-4" dirty="0" smtClean="0">
                  <a:latin typeface="Times New Roman"/>
                  <a:cs typeface="Times New Roman"/>
                </a:rPr>
                <a:t>c</a:t>
              </a:r>
              <a:r>
                <a:rPr sz="1200" spc="0" dirty="0" smtClean="0">
                  <a:latin typeface="Times New Roman"/>
                  <a:cs typeface="Times New Roman"/>
                </a:rPr>
                <a:t>i</a:t>
              </a:r>
              <a:r>
                <a:rPr sz="1200" spc="4" dirty="0" smtClean="0">
                  <a:latin typeface="Times New Roman"/>
                  <a:cs typeface="Times New Roman"/>
                </a:rPr>
                <a:t>t</a:t>
              </a:r>
              <a:r>
                <a:rPr sz="1200" spc="-4" dirty="0" smtClean="0">
                  <a:latin typeface="Times New Roman"/>
                  <a:cs typeface="Times New Roman"/>
                </a:rPr>
                <a:t>ac</a:t>
              </a:r>
              <a:r>
                <a:rPr sz="1200" spc="0" dirty="0" smtClean="0">
                  <a:latin typeface="Times New Roman"/>
                  <a:cs typeface="Times New Roman"/>
                </a:rPr>
                <a:t>iones</a:t>
              </a:r>
              <a:r>
                <a:rPr sz="1200" spc="119" dirty="0" smtClean="0">
                  <a:latin typeface="Times New Roman"/>
                  <a:cs typeface="Times New Roman"/>
                </a:rPr>
                <a:t> </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l</a:t>
              </a:r>
              <a:r>
                <a:rPr sz="1200" spc="119" dirty="0" smtClean="0">
                  <a:latin typeface="Times New Roman"/>
                  <a:cs typeface="Times New Roman"/>
                </a:rPr>
                <a:t> </a:t>
              </a:r>
              <a:r>
                <a:rPr sz="1200" spc="9"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a:t>
              </a:r>
              <a:r>
                <a:rPr sz="1200" spc="9" dirty="0" smtClean="0">
                  <a:latin typeface="Times New Roman"/>
                  <a:cs typeface="Times New Roman"/>
                </a:rPr>
                <a:t>s</a:t>
              </a:r>
              <a:r>
                <a:rPr sz="1200" spc="0" dirty="0" smtClean="0">
                  <a:latin typeface="Times New Roman"/>
                  <a:cs typeface="Times New Roman"/>
                </a:rPr>
                <a:t>on</a:t>
              </a:r>
              <a:r>
                <a:rPr sz="1200" spc="-4" dirty="0" smtClean="0">
                  <a:latin typeface="Times New Roman"/>
                  <a:cs typeface="Times New Roman"/>
                </a:rPr>
                <a:t>a</a:t>
              </a:r>
              <a:r>
                <a:rPr sz="1200" spc="0" dirty="0" smtClean="0">
                  <a:latin typeface="Times New Roman"/>
                  <a:cs typeface="Times New Roman"/>
                </a:rPr>
                <a:t>l</a:t>
              </a:r>
              <a:r>
                <a:rPr sz="1200" spc="119" dirty="0" smtClean="0">
                  <a:latin typeface="Times New Roman"/>
                  <a:cs typeface="Times New Roman"/>
                </a:rPr>
                <a:t> </a:t>
              </a:r>
              <a:r>
                <a:rPr sz="1200" spc="0" dirty="0" smtClean="0">
                  <a:latin typeface="Times New Roman"/>
                  <a:cs typeface="Times New Roman"/>
                </a:rPr>
                <a:t>nu</a:t>
              </a:r>
              <a:r>
                <a:rPr sz="1200" spc="-4" dirty="0" smtClean="0">
                  <a:latin typeface="Times New Roman"/>
                  <a:cs typeface="Times New Roman"/>
                </a:rPr>
                <a:t>e</a:t>
              </a:r>
              <a:r>
                <a:rPr sz="1200" spc="0" dirty="0" smtClean="0">
                  <a:latin typeface="Times New Roman"/>
                  <a:cs typeface="Times New Roman"/>
                </a:rPr>
                <a:t>vo</a:t>
              </a:r>
              <a:r>
                <a:rPr sz="1200" spc="119" dirty="0" smtClean="0">
                  <a:latin typeface="Times New Roman"/>
                  <a:cs typeface="Times New Roman"/>
                </a:rPr>
                <a:t> </a:t>
              </a:r>
              <a:r>
                <a:rPr sz="1200" spc="0" dirty="0" smtClean="0">
                  <a:latin typeface="Times New Roman"/>
                  <a:cs typeface="Times New Roman"/>
                </a:rPr>
                <a:t>de</a:t>
              </a:r>
              <a:r>
                <a:rPr sz="1200" spc="114" dirty="0" smtClean="0">
                  <a:latin typeface="Times New Roman"/>
                  <a:cs typeface="Times New Roman"/>
                </a:rPr>
                <a:t> </a:t>
              </a:r>
              <a:r>
                <a:rPr sz="1200" spc="0" dirty="0" smtClean="0">
                  <a:latin typeface="Times New Roman"/>
                  <a:cs typeface="Times New Roman"/>
                </a:rPr>
                <a:t>la</a:t>
              </a:r>
              <a:endParaRPr sz="1200">
                <a:latin typeface="Times New Roman"/>
                <a:cs typeface="Times New Roman"/>
              </a:endParaRPr>
            </a:p>
          </p:txBody>
        </p:sp>
        <p:sp>
          <p:nvSpPr>
            <p:cNvPr id="9" name="object 8"/>
            <p:cNvSpPr txBox="1"/>
            <p:nvPr/>
          </p:nvSpPr>
          <p:spPr>
            <a:xfrm>
              <a:off x="1068120" y="3187622"/>
              <a:ext cx="5661583"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Cl</a:t>
              </a:r>
              <a:r>
                <a:rPr sz="1200" spc="4" dirty="0" smtClean="0">
                  <a:latin typeface="Times New Roman"/>
                  <a:cs typeface="Times New Roman"/>
                </a:rPr>
                <a:t>í</a:t>
              </a:r>
              <a:r>
                <a:rPr sz="1200" spc="0" dirty="0" smtClean="0">
                  <a:latin typeface="Times New Roman"/>
                  <a:cs typeface="Times New Roman"/>
                </a:rPr>
                <a:t>nica</a:t>
              </a:r>
              <a:r>
                <a:rPr sz="1200" spc="134" dirty="0" smtClean="0">
                  <a:latin typeface="Times New Roman"/>
                  <a:cs typeface="Times New Roman"/>
                </a:rPr>
                <a:t> </a:t>
              </a:r>
              <a:r>
                <a:rPr sz="1200" spc="0" dirty="0" smtClean="0">
                  <a:latin typeface="Times New Roman"/>
                  <a:cs typeface="Times New Roman"/>
                </a:rPr>
                <a:t>a</a:t>
              </a:r>
              <a:r>
                <a:rPr sz="1200" spc="139" dirty="0" smtClean="0">
                  <a:latin typeface="Times New Roman"/>
                  <a:cs typeface="Times New Roman"/>
                </a:rPr>
                <a:t> </a:t>
              </a:r>
              <a:r>
                <a:rPr sz="1200" spc="0" dirty="0" smtClean="0">
                  <a:latin typeface="Times New Roman"/>
                  <a:cs typeface="Times New Roman"/>
                </a:rPr>
                <a:t>tr</a:t>
              </a:r>
              <a:r>
                <a:rPr sz="1200" spc="-4" dirty="0" smtClean="0">
                  <a:latin typeface="Times New Roman"/>
                  <a:cs typeface="Times New Roman"/>
                </a:rPr>
                <a:t>a</a:t>
              </a:r>
              <a:r>
                <a:rPr sz="1200" spc="0" dirty="0" smtClean="0">
                  <a:latin typeface="Times New Roman"/>
                  <a:cs typeface="Times New Roman"/>
                </a:rPr>
                <a:t>v</a:t>
              </a:r>
              <a:r>
                <a:rPr sz="1200" spc="-4" dirty="0" smtClean="0">
                  <a:latin typeface="Times New Roman"/>
                  <a:cs typeface="Times New Roman"/>
                </a:rPr>
                <a:t>é</a:t>
              </a:r>
              <a:r>
                <a:rPr sz="1200" spc="0" dirty="0" smtClean="0">
                  <a:latin typeface="Times New Roman"/>
                  <a:cs typeface="Times New Roman"/>
                </a:rPr>
                <a:t>s</a:t>
              </a:r>
              <a:r>
                <a:rPr sz="1200" spc="144" dirty="0" smtClean="0">
                  <a:latin typeface="Times New Roman"/>
                  <a:cs typeface="Times New Roman"/>
                </a:rPr>
                <a:t> </a:t>
              </a:r>
              <a:r>
                <a:rPr sz="1200" spc="0" dirty="0" smtClean="0">
                  <a:latin typeface="Times New Roman"/>
                  <a:cs typeface="Times New Roman"/>
                </a:rPr>
                <a:t>de</a:t>
              </a:r>
              <a:r>
                <a:rPr sz="1200" spc="144" dirty="0" smtClean="0">
                  <a:latin typeface="Times New Roman"/>
                  <a:cs typeface="Times New Roman"/>
                </a:rPr>
                <a:t> </a:t>
              </a:r>
              <a:r>
                <a:rPr sz="1200" spc="-4" dirty="0" smtClean="0">
                  <a:latin typeface="Times New Roman"/>
                  <a:cs typeface="Times New Roman"/>
                </a:rPr>
                <a:t>e</a:t>
              </a:r>
              <a:r>
                <a:rPr sz="1200" spc="0" dirty="0" smtClean="0">
                  <a:latin typeface="Times New Roman"/>
                  <a:cs typeface="Times New Roman"/>
                </a:rPr>
                <a:t>v</a:t>
              </a:r>
              <a:r>
                <a:rPr sz="1200" spc="-4" dirty="0" smtClean="0">
                  <a:latin typeface="Times New Roman"/>
                  <a:cs typeface="Times New Roman"/>
                </a:rPr>
                <a:t>a</a:t>
              </a:r>
              <a:r>
                <a:rPr sz="1200" spc="14" dirty="0" smtClean="0">
                  <a:latin typeface="Times New Roman"/>
                  <a:cs typeface="Times New Roman"/>
                </a:rPr>
                <a:t>l</a:t>
              </a:r>
              <a:r>
                <a:rPr sz="1200" spc="0" dirty="0" smtClean="0">
                  <a:latin typeface="Times New Roman"/>
                  <a:cs typeface="Times New Roman"/>
                </a:rPr>
                <a:t>u</a:t>
              </a:r>
              <a:r>
                <a:rPr sz="1200" spc="-4" dirty="0" smtClean="0">
                  <a:latin typeface="Times New Roman"/>
                  <a:cs typeface="Times New Roman"/>
                </a:rPr>
                <a:t>ac</a:t>
              </a:r>
              <a:r>
                <a:rPr sz="1200" spc="0" dirty="0" smtClean="0">
                  <a:latin typeface="Times New Roman"/>
                  <a:cs typeface="Times New Roman"/>
                </a:rPr>
                <a:t>iones</a:t>
              </a:r>
              <a:r>
                <a:rPr sz="1200" spc="144" dirty="0" smtClean="0">
                  <a:latin typeface="Times New Roman"/>
                  <a:cs typeface="Times New Roman"/>
                </a:rPr>
                <a:t> </a:t>
              </a:r>
              <a:r>
                <a:rPr sz="1200" spc="0" dirty="0" smtClean="0">
                  <a:latin typeface="Times New Roman"/>
                  <a:cs typeface="Times New Roman"/>
                </a:rPr>
                <a:t>que</a:t>
              </a:r>
              <a:r>
                <a:rPr sz="1200" spc="139" dirty="0" smtClean="0">
                  <a:latin typeface="Times New Roman"/>
                  <a:cs typeface="Times New Roman"/>
                </a:rPr>
                <a:t> </a:t>
              </a:r>
              <a:r>
                <a:rPr sz="1200" spc="0" dirty="0" smtClean="0">
                  <a:latin typeface="Times New Roman"/>
                  <a:cs typeface="Times New Roman"/>
                </a:rPr>
                <a:t>p</a:t>
              </a:r>
              <a:r>
                <a:rPr sz="1200" spc="4" dirty="0" smtClean="0">
                  <a:latin typeface="Times New Roman"/>
                  <a:cs typeface="Times New Roman"/>
                </a:rPr>
                <a:t>e</a:t>
              </a:r>
              <a:r>
                <a:rPr sz="1200" spc="0" dirty="0" smtClean="0">
                  <a:latin typeface="Times New Roman"/>
                  <a:cs typeface="Times New Roman"/>
                </a:rPr>
                <a:t>rmitan</a:t>
              </a:r>
              <a:r>
                <a:rPr sz="1200" spc="139" dirty="0" smtClean="0">
                  <a:latin typeface="Times New Roman"/>
                  <a:cs typeface="Times New Roman"/>
                </a:rPr>
                <a:t> </a:t>
              </a:r>
              <a:r>
                <a:rPr sz="1200" spc="0" dirty="0" smtClean="0">
                  <a:latin typeface="Times New Roman"/>
                  <a:cs typeface="Times New Roman"/>
                </a:rPr>
                <a:t>s</a:t>
              </a:r>
              <a:r>
                <a:rPr sz="1200" spc="-4" dirty="0" smtClean="0">
                  <a:latin typeface="Times New Roman"/>
                  <a:cs typeface="Times New Roman"/>
                </a:rPr>
                <a:t>a</a:t>
              </a:r>
              <a:r>
                <a:rPr sz="1200" spc="0" dirty="0" smtClean="0">
                  <a:latin typeface="Times New Roman"/>
                  <a:cs typeface="Times New Roman"/>
                </a:rPr>
                <a:t>b</a:t>
              </a:r>
              <a:r>
                <a:rPr sz="1200" spc="-4" dirty="0" smtClean="0">
                  <a:latin typeface="Times New Roman"/>
                  <a:cs typeface="Times New Roman"/>
                </a:rPr>
                <a:t>e</a:t>
              </a:r>
              <a:r>
                <a:rPr sz="1200" spc="0" dirty="0" smtClean="0">
                  <a:latin typeface="Times New Roman"/>
                  <a:cs typeface="Times New Roman"/>
                </a:rPr>
                <a:t>r</a:t>
              </a:r>
              <a:r>
                <a:rPr sz="1200" spc="139" dirty="0" smtClean="0">
                  <a:latin typeface="Times New Roman"/>
                  <a:cs typeface="Times New Roman"/>
                </a:rPr>
                <a:t> </a:t>
              </a:r>
              <a:r>
                <a:rPr sz="1200" spc="0" dirty="0" smtClean="0">
                  <a:latin typeface="Times New Roman"/>
                  <a:cs typeface="Times New Roman"/>
                </a:rPr>
                <a:t>qué</a:t>
              </a:r>
              <a:r>
                <a:rPr sz="1200" spc="139" dirty="0" smtClean="0">
                  <a:latin typeface="Times New Roman"/>
                  <a:cs typeface="Times New Roman"/>
                </a:rPr>
                <a:t> </a:t>
              </a:r>
              <a:r>
                <a:rPr sz="1200" spc="0" dirty="0" smtClean="0">
                  <a:latin typeface="Times New Roman"/>
                  <a:cs typeface="Times New Roman"/>
                </a:rPr>
                <a:t>nivel</a:t>
              </a:r>
              <a:r>
                <a:rPr sz="1200" spc="144" dirty="0" smtClean="0">
                  <a:latin typeface="Times New Roman"/>
                  <a:cs typeface="Times New Roman"/>
                </a:rPr>
                <a:t> </a:t>
              </a:r>
              <a:r>
                <a:rPr sz="1200" spc="0" dirty="0" smtClean="0">
                  <a:latin typeface="Times New Roman"/>
                  <a:cs typeface="Times New Roman"/>
                </a:rPr>
                <a:t>de</a:t>
              </a:r>
              <a:r>
                <a:rPr sz="1200" spc="139" dirty="0" smtClean="0">
                  <a:latin typeface="Times New Roman"/>
                  <a:cs typeface="Times New Roman"/>
                </a:rPr>
                <a:t> </a:t>
              </a:r>
              <a:r>
                <a:rPr sz="1200" spc="-4" dirty="0" smtClean="0">
                  <a:latin typeface="Times New Roman"/>
                  <a:cs typeface="Times New Roman"/>
                </a:rPr>
                <a:t>c</a:t>
              </a:r>
              <a:r>
                <a:rPr sz="1200" spc="0" dirty="0" smtClean="0">
                  <a:latin typeface="Times New Roman"/>
                  <a:cs typeface="Times New Roman"/>
                </a:rPr>
                <a:t>on</a:t>
              </a:r>
              <a:r>
                <a:rPr sz="1200" spc="9" dirty="0" smtClean="0">
                  <a:latin typeface="Times New Roman"/>
                  <a:cs typeface="Times New Roman"/>
                </a:rPr>
                <a:t>o</a:t>
              </a:r>
              <a:r>
                <a:rPr sz="1200" spc="4" dirty="0" smtClean="0">
                  <a:latin typeface="Times New Roman"/>
                  <a:cs typeface="Times New Roman"/>
                </a:rPr>
                <a:t>c</a:t>
              </a:r>
              <a:r>
                <a:rPr sz="1200" spc="0" dirty="0" smtClean="0">
                  <a:latin typeface="Times New Roman"/>
                  <a:cs typeface="Times New Roman"/>
                </a:rPr>
                <a:t>i</a:t>
              </a:r>
              <a:r>
                <a:rPr sz="1200" spc="19" dirty="0" smtClean="0">
                  <a:latin typeface="Times New Roman"/>
                  <a:cs typeface="Times New Roman"/>
                </a:rPr>
                <a:t>m</a:t>
              </a:r>
              <a:r>
                <a:rPr sz="1200" spc="0" dirty="0" smtClean="0">
                  <a:latin typeface="Times New Roman"/>
                  <a:cs typeface="Times New Roman"/>
                </a:rPr>
                <a:t>iento</a:t>
              </a:r>
              <a:r>
                <a:rPr sz="1200" spc="144" dirty="0" smtClean="0">
                  <a:latin typeface="Times New Roman"/>
                  <a:cs typeface="Times New Roman"/>
                </a:rPr>
                <a:t> </a:t>
              </a:r>
              <a:r>
                <a:rPr sz="1200" spc="0" dirty="0" smtClean="0">
                  <a:latin typeface="Times New Roman"/>
                  <a:cs typeface="Times New Roman"/>
                </a:rPr>
                <a:t>sobre</a:t>
              </a:r>
              <a:r>
                <a:rPr sz="1200" spc="134" dirty="0" smtClean="0">
                  <a:latin typeface="Times New Roman"/>
                  <a:cs typeface="Times New Roman"/>
                </a:rPr>
                <a:t> </a:t>
              </a:r>
              <a:r>
                <a:rPr sz="1200" spc="0" dirty="0" smtClean="0">
                  <a:latin typeface="Times New Roman"/>
                  <a:cs typeface="Times New Roman"/>
                </a:rPr>
                <a:t>las</a:t>
              </a:r>
              <a:endParaRPr sz="1200">
                <a:latin typeface="Times New Roman"/>
                <a:cs typeface="Times New Roman"/>
              </a:endParaRPr>
            </a:p>
          </p:txBody>
        </p:sp>
        <p:sp>
          <p:nvSpPr>
            <p:cNvPr id="10" name="object 7"/>
            <p:cNvSpPr txBox="1"/>
            <p:nvPr/>
          </p:nvSpPr>
          <p:spPr>
            <a:xfrm>
              <a:off x="1068120" y="3538142"/>
              <a:ext cx="4753305"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9" dirty="0" smtClean="0">
                  <a:latin typeface="Times New Roman"/>
                  <a:cs typeface="Times New Roman"/>
                </a:rPr>
                <a:t>e</a:t>
              </a:r>
              <a:r>
                <a:rPr sz="1200" spc="0" dirty="0" smtClean="0">
                  <a:latin typeface="Times New Roman"/>
                  <a:cs typeface="Times New Roman"/>
                </a:rPr>
                <a:t>sponsabil</a:t>
              </a:r>
              <a:r>
                <a:rPr sz="1200" spc="4" dirty="0" smtClean="0">
                  <a:latin typeface="Times New Roman"/>
                  <a:cs typeface="Times New Roman"/>
                </a:rPr>
                <a:t>i</a:t>
              </a:r>
              <a:r>
                <a:rPr sz="1200" spc="0" dirty="0" smtClean="0">
                  <a:latin typeface="Times New Roman"/>
                  <a:cs typeface="Times New Roman"/>
                </a:rPr>
                <a:t>d</a:t>
              </a:r>
              <a:r>
                <a:rPr sz="1200" spc="-4" dirty="0" smtClean="0">
                  <a:latin typeface="Times New Roman"/>
                  <a:cs typeface="Times New Roman"/>
                </a:rPr>
                <a:t>a</a:t>
              </a:r>
              <a:r>
                <a:rPr sz="1200" spc="0" dirty="0" smtClean="0">
                  <a:latin typeface="Times New Roman"/>
                  <a:cs typeface="Times New Roman"/>
                </a:rPr>
                <a:t>d</a:t>
              </a:r>
              <a:r>
                <a:rPr sz="1200" spc="-4" dirty="0" smtClean="0">
                  <a:latin typeface="Times New Roman"/>
                  <a:cs typeface="Times New Roman"/>
                </a:rPr>
                <a:t>e</a:t>
              </a:r>
              <a:r>
                <a:rPr sz="1200" spc="0" dirty="0" smtClean="0">
                  <a:latin typeface="Times New Roman"/>
                  <a:cs typeface="Times New Roman"/>
                </a:rPr>
                <a:t>s d</a:t>
              </a:r>
              <a:r>
                <a:rPr sz="1200" spc="-4" dirty="0" smtClean="0">
                  <a:latin typeface="Times New Roman"/>
                  <a:cs typeface="Times New Roman"/>
                </a:rPr>
                <a:t>e</a:t>
              </a:r>
              <a:r>
                <a:rPr sz="1200" spc="0" dirty="0" smtClean="0">
                  <a:latin typeface="Times New Roman"/>
                  <a:cs typeface="Times New Roman"/>
                </a:rPr>
                <a:t>l p</a:t>
              </a:r>
              <a:r>
                <a:rPr sz="1200" spc="14" dirty="0" smtClean="0">
                  <a:latin typeface="Times New Roman"/>
                  <a:cs typeface="Times New Roman"/>
                </a:rPr>
                <a:t>u</a:t>
              </a:r>
              <a:r>
                <a:rPr sz="1200" spc="-4" dirty="0" smtClean="0">
                  <a:latin typeface="Times New Roman"/>
                  <a:cs typeface="Times New Roman"/>
                </a:rPr>
                <a:t>e</a:t>
              </a:r>
              <a:r>
                <a:rPr sz="1200" spc="0" dirty="0" smtClean="0">
                  <a:latin typeface="Times New Roman"/>
                  <a:cs typeface="Times New Roman"/>
                </a:rPr>
                <a:t>sto</a:t>
              </a:r>
              <a:r>
                <a:rPr sz="1200" spc="14" dirty="0" smtClean="0">
                  <a:latin typeface="Times New Roman"/>
                  <a:cs typeface="Times New Roman"/>
                </a:rPr>
                <a:t> </a:t>
              </a:r>
              <a:r>
                <a:rPr sz="1200" spc="0" dirty="0" smtClean="0">
                  <a:latin typeface="Times New Roman"/>
                  <a:cs typeface="Times New Roman"/>
                </a:rPr>
                <a:t>y</a:t>
              </a:r>
              <a:r>
                <a:rPr sz="1200" spc="-25" dirty="0" smtClean="0">
                  <a:latin typeface="Times New Roman"/>
                  <a:cs typeface="Times New Roman"/>
                </a:rPr>
                <a:t> </a:t>
              </a:r>
              <a:r>
                <a:rPr sz="1200" spc="0" dirty="0" smtClean="0">
                  <a:latin typeface="Times New Roman"/>
                  <a:cs typeface="Times New Roman"/>
                </a:rPr>
                <a:t>sus fu</a:t>
              </a:r>
              <a:r>
                <a:rPr sz="1200" spc="9" dirty="0" smtClean="0">
                  <a:latin typeface="Times New Roman"/>
                  <a:cs typeface="Times New Roman"/>
                </a:rPr>
                <a:t>n</a:t>
              </a:r>
              <a:r>
                <a:rPr sz="1200" spc="-4" dirty="0" smtClean="0">
                  <a:latin typeface="Times New Roman"/>
                  <a:cs typeface="Times New Roman"/>
                </a:rPr>
                <a:t>c</a:t>
              </a:r>
              <a:r>
                <a:rPr sz="1200" spc="0" dirty="0" smtClean="0">
                  <a:latin typeface="Times New Roman"/>
                  <a:cs typeface="Times New Roman"/>
                </a:rPr>
                <a:t>iones pos</a:t>
              </a:r>
              <a:r>
                <a:rPr sz="1200" spc="4" dirty="0" smtClean="0">
                  <a:latin typeface="Times New Roman"/>
                  <a:cs typeface="Times New Roman"/>
                </a:rPr>
                <a:t>e</a:t>
              </a:r>
              <a:r>
                <a:rPr sz="1200" spc="-4" dirty="0" smtClean="0">
                  <a:latin typeface="Times New Roman"/>
                  <a:cs typeface="Times New Roman"/>
                </a:rPr>
                <a:t>e</a:t>
              </a:r>
              <a:r>
                <a:rPr sz="1200" spc="0" dirty="0" smtClean="0">
                  <a:latin typeface="Times New Roman"/>
                  <a:cs typeface="Times New Roman"/>
                </a:rPr>
                <a:t>n los nu</a:t>
              </a:r>
              <a:r>
                <a:rPr sz="1200" spc="-4" dirty="0" smtClean="0">
                  <a:latin typeface="Times New Roman"/>
                  <a:cs typeface="Times New Roman"/>
                </a:rPr>
                <a:t>e</a:t>
              </a:r>
              <a:r>
                <a:rPr sz="1200" spc="0" dirty="0" smtClean="0">
                  <a:latin typeface="Times New Roman"/>
                  <a:cs typeface="Times New Roman"/>
                </a:rPr>
                <a:t>vos fun</a:t>
              </a:r>
              <a:r>
                <a:rPr sz="1200" spc="-4" dirty="0" smtClean="0">
                  <a:latin typeface="Times New Roman"/>
                  <a:cs typeface="Times New Roman"/>
                </a:rPr>
                <a:t>c</a:t>
              </a:r>
              <a:r>
                <a:rPr sz="1200" spc="0" dirty="0" smtClean="0">
                  <a:latin typeface="Times New Roman"/>
                  <a:cs typeface="Times New Roman"/>
                </a:rPr>
                <a:t>ion</a:t>
              </a:r>
              <a:r>
                <a:rPr sz="1200" spc="9" dirty="0" smtClean="0">
                  <a:latin typeface="Times New Roman"/>
                  <a:cs typeface="Times New Roman"/>
                </a:rPr>
                <a:t>a</a:t>
              </a:r>
              <a:r>
                <a:rPr sz="1200" spc="0" dirty="0" smtClean="0">
                  <a:latin typeface="Times New Roman"/>
                  <a:cs typeface="Times New Roman"/>
                </a:rPr>
                <a:t>rios.</a:t>
              </a:r>
              <a:endParaRPr sz="1200">
                <a:latin typeface="Times New Roman"/>
                <a:cs typeface="Times New Roman"/>
              </a:endParaRPr>
            </a:p>
          </p:txBody>
        </p:sp>
        <p:sp>
          <p:nvSpPr>
            <p:cNvPr id="11" name="object 6"/>
            <p:cNvSpPr txBox="1"/>
            <p:nvPr/>
          </p:nvSpPr>
          <p:spPr>
            <a:xfrm>
              <a:off x="1068120" y="4417490"/>
              <a:ext cx="863904"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At</a:t>
              </a:r>
              <a:r>
                <a:rPr sz="1200" spc="-4" dirty="0" smtClean="0">
                  <a:latin typeface="Times New Roman"/>
                  <a:cs typeface="Times New Roman"/>
                </a:rPr>
                <a:t>e</a:t>
              </a:r>
              <a:r>
                <a:rPr sz="1200" spc="0" dirty="0" smtClean="0">
                  <a:latin typeface="Times New Roman"/>
                  <a:cs typeface="Times New Roman"/>
                </a:rPr>
                <a:t>ntam</a:t>
              </a:r>
              <a:r>
                <a:rPr sz="1200" spc="-4" dirty="0" smtClean="0">
                  <a:latin typeface="Times New Roman"/>
                  <a:cs typeface="Times New Roman"/>
                </a:rPr>
                <a:t>e</a:t>
              </a:r>
              <a:r>
                <a:rPr sz="1200" spc="0" dirty="0" smtClean="0">
                  <a:latin typeface="Times New Roman"/>
                  <a:cs typeface="Times New Roman"/>
                </a:rPr>
                <a:t>nte,</a:t>
              </a:r>
              <a:endParaRPr sz="1200">
                <a:latin typeface="Times New Roman"/>
                <a:cs typeface="Times New Roman"/>
              </a:endParaRPr>
            </a:p>
          </p:txBody>
        </p:sp>
        <p:sp>
          <p:nvSpPr>
            <p:cNvPr id="12" name="object 5"/>
            <p:cNvSpPr txBox="1"/>
            <p:nvPr/>
          </p:nvSpPr>
          <p:spPr>
            <a:xfrm>
              <a:off x="1068120" y="4768264"/>
              <a:ext cx="3770934" cy="177800"/>
            </a:xfrm>
            <a:prstGeom prst="rect">
              <a:avLst/>
            </a:prstGeom>
          </p:spPr>
          <p:txBody>
            <a:bodyPr wrap="square" lIns="0" tIns="0" rIns="0" bIns="0" rtlCol="0">
              <a:noAutofit/>
            </a:bodyPr>
            <a:lstStyle/>
            <a:p>
              <a:pPr marL="12700">
                <a:lnSpc>
                  <a:spcPts val="1325"/>
                </a:lnSpc>
                <a:spcBef>
                  <a:spcPts val="66"/>
                </a:spcBef>
              </a:pPr>
              <a:r>
                <a:rPr sz="1200" spc="9" dirty="0" smtClean="0">
                  <a:latin typeface="Times New Roman"/>
                  <a:cs typeface="Times New Roman"/>
                </a:rPr>
                <a:t>V</a:t>
              </a:r>
              <a:r>
                <a:rPr sz="1200" spc="0" dirty="0" smtClean="0">
                  <a:latin typeface="Times New Roman"/>
                  <a:cs typeface="Times New Roman"/>
                </a:rPr>
                <a:t>I</a:t>
              </a:r>
              <a:r>
                <a:rPr sz="1200" spc="-4" dirty="0" smtClean="0">
                  <a:latin typeface="Times New Roman"/>
                  <a:cs typeface="Times New Roman"/>
                </a:rPr>
                <a:t>L</a:t>
              </a:r>
              <a:r>
                <a:rPr sz="1200" spc="-14" dirty="0" smtClean="0">
                  <a:latin typeface="Times New Roman"/>
                  <a:cs typeface="Times New Roman"/>
                </a:rPr>
                <a:t>L</a:t>
              </a:r>
              <a:r>
                <a:rPr sz="1200" spc="0" dirty="0" smtClean="0">
                  <a:latin typeface="Times New Roman"/>
                  <a:cs typeface="Times New Roman"/>
                </a:rPr>
                <a:t>A</a:t>
              </a:r>
              <a:r>
                <a:rPr sz="1200" spc="-4" dirty="0" smtClean="0">
                  <a:latin typeface="Times New Roman"/>
                  <a:cs typeface="Times New Roman"/>
                </a:rPr>
                <a:t>G</a:t>
              </a:r>
              <a:r>
                <a:rPr sz="1200" spc="0" dirty="0" smtClean="0">
                  <a:latin typeface="Times New Roman"/>
                  <a:cs typeface="Times New Roman"/>
                </a:rPr>
                <a:t>RÁN</a:t>
              </a:r>
              <a:r>
                <a:rPr sz="1200" spc="-4" dirty="0" smtClean="0">
                  <a:latin typeface="Times New Roman"/>
                  <a:cs typeface="Times New Roman"/>
                </a:rPr>
                <a:t> </a:t>
              </a:r>
              <a:r>
                <a:rPr sz="1200" spc="9" dirty="0" smtClean="0">
                  <a:latin typeface="Times New Roman"/>
                  <a:cs typeface="Times New Roman"/>
                </a:rPr>
                <a:t>J</a:t>
              </a:r>
              <a:r>
                <a:rPr sz="1200" spc="0" dirty="0" smtClean="0">
                  <a:latin typeface="Times New Roman"/>
                  <a:cs typeface="Times New Roman"/>
                </a:rPr>
                <a:t>ÁCOME CONS</a:t>
              </a:r>
              <a:r>
                <a:rPr sz="1200" spc="9" dirty="0" smtClean="0">
                  <a:latin typeface="Times New Roman"/>
                  <a:cs typeface="Times New Roman"/>
                </a:rPr>
                <a:t>U</a:t>
              </a:r>
              <a:r>
                <a:rPr sz="1200" spc="-25" dirty="0" smtClean="0">
                  <a:latin typeface="Times New Roman"/>
                  <a:cs typeface="Times New Roman"/>
                </a:rPr>
                <a:t>L</a:t>
              </a:r>
              <a:r>
                <a:rPr sz="1200" spc="0" dirty="0" smtClean="0">
                  <a:latin typeface="Times New Roman"/>
                  <a:cs typeface="Times New Roman"/>
                </a:rPr>
                <a:t>T</a:t>
              </a:r>
              <a:r>
                <a:rPr sz="1200" spc="-4" dirty="0" smtClean="0">
                  <a:latin typeface="Times New Roman"/>
                  <a:cs typeface="Times New Roman"/>
                </a:rPr>
                <a:t>O</a:t>
              </a:r>
              <a:r>
                <a:rPr sz="1200" spc="0" dirty="0" smtClean="0">
                  <a:latin typeface="Times New Roman"/>
                  <a:cs typeface="Times New Roman"/>
                </a:rPr>
                <a:t>RES</a:t>
              </a:r>
              <a:r>
                <a:rPr sz="1200" spc="14" dirty="0" smtClean="0">
                  <a:latin typeface="Times New Roman"/>
                  <a:cs typeface="Times New Roman"/>
                </a:rPr>
                <a:t> </a:t>
              </a:r>
              <a:r>
                <a:rPr sz="1200" spc="0" dirty="0" smtClean="0">
                  <a:latin typeface="Times New Roman"/>
                  <a:cs typeface="Times New Roman"/>
                </a:rPr>
                <a:t>&amp;</a:t>
              </a:r>
              <a:r>
                <a:rPr sz="1200" spc="-9" dirty="0" smtClean="0">
                  <a:latin typeface="Times New Roman"/>
                  <a:cs typeface="Times New Roman"/>
                </a:rPr>
                <a:t> </a:t>
              </a:r>
              <a:r>
                <a:rPr sz="1200" spc="0" dirty="0" smtClean="0">
                  <a:latin typeface="Times New Roman"/>
                  <a:cs typeface="Times New Roman"/>
                </a:rPr>
                <a:t>A</a:t>
              </a:r>
              <a:r>
                <a:rPr sz="1200" spc="4" dirty="0" smtClean="0">
                  <a:latin typeface="Times New Roman"/>
                  <a:cs typeface="Times New Roman"/>
                </a:rPr>
                <a:t>U</a:t>
              </a:r>
              <a:r>
                <a:rPr sz="1200" spc="9" dirty="0" smtClean="0">
                  <a:latin typeface="Times New Roman"/>
                  <a:cs typeface="Times New Roman"/>
                </a:rPr>
                <a:t>D</a:t>
              </a:r>
              <a:r>
                <a:rPr sz="1200" spc="-14" dirty="0" smtClean="0">
                  <a:latin typeface="Times New Roman"/>
                  <a:cs typeface="Times New Roman"/>
                </a:rPr>
                <a:t>I</a:t>
              </a:r>
              <a:r>
                <a:rPr sz="1200" spc="0" dirty="0" smtClean="0">
                  <a:latin typeface="Times New Roman"/>
                  <a:cs typeface="Times New Roman"/>
                </a:rPr>
                <a:t>T</a:t>
              </a:r>
              <a:r>
                <a:rPr sz="1200" spc="-4" dirty="0" smtClean="0">
                  <a:latin typeface="Times New Roman"/>
                  <a:cs typeface="Times New Roman"/>
                </a:rPr>
                <a:t>O</a:t>
              </a:r>
              <a:r>
                <a:rPr sz="1200" spc="0" dirty="0" smtClean="0">
                  <a:latin typeface="Times New Roman"/>
                  <a:cs typeface="Times New Roman"/>
                </a:rPr>
                <a:t>RES</a:t>
              </a:r>
              <a:endParaRPr sz="1200">
                <a:latin typeface="Times New Roman"/>
                <a:cs typeface="Times New Roman"/>
              </a:endParaRPr>
            </a:p>
          </p:txBody>
        </p:sp>
        <p:sp>
          <p:nvSpPr>
            <p:cNvPr id="13" name="object 4"/>
            <p:cNvSpPr txBox="1"/>
            <p:nvPr/>
          </p:nvSpPr>
          <p:spPr>
            <a:xfrm>
              <a:off x="1068120" y="6521245"/>
              <a:ext cx="1294587"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Al</a:t>
              </a:r>
              <a:r>
                <a:rPr sz="1200" spc="-4" dirty="0" smtClean="0">
                  <a:latin typeface="Times New Roman"/>
                  <a:cs typeface="Times New Roman"/>
                </a:rPr>
                <a:t>e</a:t>
              </a:r>
              <a:r>
                <a:rPr sz="1200" spc="9" dirty="0" smtClean="0">
                  <a:latin typeface="Times New Roman"/>
                  <a:cs typeface="Times New Roman"/>
                </a:rPr>
                <a:t>x</a:t>
              </a:r>
              <a:r>
                <a:rPr sz="1200" spc="-4" dirty="0" smtClean="0">
                  <a:latin typeface="Times New Roman"/>
                  <a:cs typeface="Times New Roman"/>
                </a:rPr>
                <a:t>a</a:t>
              </a:r>
              <a:r>
                <a:rPr sz="1200" spc="0" dirty="0" smtClean="0">
                  <a:latin typeface="Times New Roman"/>
                  <a:cs typeface="Times New Roman"/>
                </a:rPr>
                <a:t>ndra</a:t>
              </a:r>
              <a:r>
                <a:rPr sz="1200" spc="-9" dirty="0" smtClean="0">
                  <a:latin typeface="Times New Roman"/>
                  <a:cs typeface="Times New Roman"/>
                </a:rPr>
                <a:t> </a:t>
              </a:r>
              <a:r>
                <a:rPr sz="1200" spc="0" dirty="0" smtClean="0">
                  <a:latin typeface="Times New Roman"/>
                  <a:cs typeface="Times New Roman"/>
                </a:rPr>
                <a:t>Vil</a:t>
              </a:r>
              <a:r>
                <a:rPr sz="1200" spc="4" dirty="0" smtClean="0">
                  <a:latin typeface="Times New Roman"/>
                  <a:cs typeface="Times New Roman"/>
                </a:rPr>
                <a:t>l</a:t>
              </a:r>
              <a:r>
                <a:rPr sz="1200" spc="-4" dirty="0" smtClean="0">
                  <a:latin typeface="Times New Roman"/>
                  <a:cs typeface="Times New Roman"/>
                </a:rPr>
                <a:t>a</a:t>
              </a:r>
              <a:r>
                <a:rPr sz="1200" spc="0" dirty="0" smtClean="0">
                  <a:latin typeface="Times New Roman"/>
                  <a:cs typeface="Times New Roman"/>
                </a:rPr>
                <a:t>gr</a:t>
              </a:r>
              <a:r>
                <a:rPr sz="1200" spc="-9" dirty="0" smtClean="0">
                  <a:latin typeface="Times New Roman"/>
                  <a:cs typeface="Times New Roman"/>
                </a:rPr>
                <a:t>á</a:t>
              </a:r>
              <a:r>
                <a:rPr sz="1200" spc="0" dirty="0" smtClean="0">
                  <a:latin typeface="Times New Roman"/>
                  <a:cs typeface="Times New Roman"/>
                </a:rPr>
                <a:t>n</a:t>
              </a:r>
              <a:endParaRPr sz="1200">
                <a:latin typeface="Times New Roman"/>
                <a:cs typeface="Times New Roman"/>
              </a:endParaRPr>
            </a:p>
          </p:txBody>
        </p:sp>
        <p:sp>
          <p:nvSpPr>
            <p:cNvPr id="14" name="object 3"/>
            <p:cNvSpPr txBox="1"/>
            <p:nvPr/>
          </p:nvSpPr>
          <p:spPr>
            <a:xfrm>
              <a:off x="1068120" y="6871765"/>
              <a:ext cx="129413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Times New Roman"/>
                  <a:cs typeface="Times New Roman"/>
                </a:rPr>
                <a:t>R</a:t>
              </a:r>
              <a:r>
                <a:rPr sz="1200" spc="-4" dirty="0" smtClean="0">
                  <a:latin typeface="Times New Roman"/>
                  <a:cs typeface="Times New Roman"/>
                </a:rPr>
                <a:t>e</a:t>
              </a:r>
              <a:r>
                <a:rPr sz="1200" spc="0" dirty="0" smtClean="0">
                  <a:latin typeface="Times New Roman"/>
                  <a:cs typeface="Times New Roman"/>
                </a:rPr>
                <a:t>pr</a:t>
              </a:r>
              <a:r>
                <a:rPr sz="1200" spc="-9" dirty="0" smtClean="0">
                  <a:latin typeface="Times New Roman"/>
                  <a:cs typeface="Times New Roman"/>
                </a:rPr>
                <a:t>e</a:t>
              </a:r>
              <a:r>
                <a:rPr sz="1200" spc="0" dirty="0" smtClean="0">
                  <a:latin typeface="Times New Roman"/>
                  <a:cs typeface="Times New Roman"/>
                </a:rPr>
                <a:t>s</a:t>
              </a:r>
              <a:r>
                <a:rPr sz="1200" spc="-4" dirty="0" smtClean="0">
                  <a:latin typeface="Times New Roman"/>
                  <a:cs typeface="Times New Roman"/>
                </a:rPr>
                <a:t>e</a:t>
              </a:r>
              <a:r>
                <a:rPr sz="1200" spc="0" dirty="0" smtClean="0">
                  <a:latin typeface="Times New Roman"/>
                  <a:cs typeface="Times New Roman"/>
                </a:rPr>
                <a:t>ntante</a:t>
              </a:r>
              <a:r>
                <a:rPr sz="1200" spc="19" dirty="0" smtClean="0">
                  <a:latin typeface="Times New Roman"/>
                  <a:cs typeface="Times New Roman"/>
                </a:rPr>
                <a:t> </a:t>
              </a:r>
              <a:r>
                <a:rPr sz="1200" spc="-14" dirty="0" smtClean="0">
                  <a:latin typeface="Times New Roman"/>
                  <a:cs typeface="Times New Roman"/>
                </a:rPr>
                <a:t>L</a:t>
              </a:r>
              <a:r>
                <a:rPr sz="1200" spc="4" dirty="0" smtClean="0">
                  <a:latin typeface="Times New Roman"/>
                  <a:cs typeface="Times New Roman"/>
                </a:rPr>
                <a:t>e</a:t>
              </a:r>
              <a:r>
                <a:rPr sz="1200" spc="-9" dirty="0" smtClean="0">
                  <a:latin typeface="Times New Roman"/>
                  <a:cs typeface="Times New Roman"/>
                </a:rPr>
                <a:t>g</a:t>
              </a:r>
              <a:r>
                <a:rPr sz="1200" spc="-4" dirty="0" smtClean="0">
                  <a:latin typeface="Times New Roman"/>
                  <a:cs typeface="Times New Roman"/>
                </a:rPr>
                <a:t>a</a:t>
              </a:r>
              <a:r>
                <a:rPr sz="1200" spc="0" dirty="0" smtClean="0">
                  <a:latin typeface="Times New Roman"/>
                  <a:cs typeface="Times New Roman"/>
                </a:rPr>
                <a:t>l</a:t>
              </a:r>
              <a:endParaRPr sz="1200" dirty="0">
                <a:latin typeface="Times New Roman"/>
                <a:cs typeface="Times New Roman"/>
              </a:endParaRPr>
            </a:p>
          </p:txBody>
        </p:sp>
        <p:sp>
          <p:nvSpPr>
            <p:cNvPr id="15" name="object 2"/>
            <p:cNvSpPr txBox="1"/>
            <p:nvPr/>
          </p:nvSpPr>
          <p:spPr>
            <a:xfrm>
              <a:off x="1091565" y="6176264"/>
              <a:ext cx="1433195" cy="152400"/>
            </a:xfrm>
            <a:prstGeom prst="rect">
              <a:avLst/>
            </a:prstGeom>
          </p:spPr>
          <p:txBody>
            <a:bodyPr wrap="square" lIns="0" tIns="0" rIns="0" bIns="0" rtlCol="0">
              <a:noAutofit/>
            </a:bodyPr>
            <a:lstStyle/>
            <a:p>
              <a:pPr marL="25400">
                <a:lnSpc>
                  <a:spcPts val="1000"/>
                </a:lnSpc>
              </a:pPr>
              <a:endParaRPr sz="1000"/>
            </a:p>
          </p:txBody>
        </p:sp>
      </p:grpSp>
    </p:spTree>
    <p:extLst>
      <p:ext uri="{BB962C8B-B14F-4D97-AF65-F5344CB8AC3E}">
        <p14:creationId xmlns:p14="http://schemas.microsoft.com/office/powerpoint/2010/main" val="3052295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8717280" cy="1676400"/>
          </a:xfrm>
        </p:spPr>
        <p:txBody>
          <a:bodyPr/>
          <a:lstStyle/>
          <a:p>
            <a:pPr algn="ctr"/>
            <a:r>
              <a:rPr lang="es-EC" b="1" dirty="0">
                <a:solidFill>
                  <a:schemeClr val="tx2"/>
                </a:solidFill>
              </a:rPr>
              <a:t>CAPÍTULO </a:t>
            </a:r>
            <a:r>
              <a:rPr lang="es-EC" b="1" dirty="0" smtClean="0">
                <a:solidFill>
                  <a:schemeClr val="tx2"/>
                </a:solidFill>
              </a:rPr>
              <a:t>V</a:t>
            </a:r>
            <a:r>
              <a:rPr lang="es-EC" b="1" dirty="0"/>
              <a:t> </a:t>
            </a:r>
            <a:br>
              <a:rPr lang="es-EC" b="1" dirty="0"/>
            </a:br>
            <a:r>
              <a:rPr lang="es-EC" b="1" dirty="0"/>
              <a:t>CONCLUSIONES Y RECOMENDACIONES</a:t>
            </a:r>
            <a:br>
              <a:rPr lang="es-EC" b="1" dirty="0"/>
            </a:br>
            <a:endParaRPr lang="es-EC" dirty="0"/>
          </a:p>
        </p:txBody>
      </p:sp>
      <p:sp>
        <p:nvSpPr>
          <p:cNvPr id="3" name="2 Marcador de contenido"/>
          <p:cNvSpPr>
            <a:spLocks noGrp="1"/>
          </p:cNvSpPr>
          <p:nvPr>
            <p:ph sz="quarter" idx="13"/>
          </p:nvPr>
        </p:nvSpPr>
        <p:spPr>
          <a:xfrm>
            <a:off x="670560" y="2346960"/>
            <a:ext cx="8717280" cy="6873240"/>
          </a:xfrm>
        </p:spPr>
        <p:txBody>
          <a:bodyPr/>
          <a:lstStyle/>
          <a:p>
            <a:pPr marL="0" indent="0">
              <a:buNone/>
            </a:pPr>
            <a:r>
              <a:rPr lang="es-EC" b="1" u="sng" dirty="0" smtClean="0"/>
              <a:t>CONCLUSIONES</a:t>
            </a:r>
          </a:p>
          <a:p>
            <a:pPr marL="0" indent="0">
              <a:buNone/>
            </a:pPr>
            <a:endParaRPr lang="es-EC" dirty="0"/>
          </a:p>
          <a:p>
            <a:pPr lvl="0" algn="just"/>
            <a:r>
              <a:rPr lang="es-EC" dirty="0"/>
              <a:t>Con el examen de Auditoría desarrollado, la Clínica de Especialidades Sur Cía. Ltda., pudo darse cuenta de las deficiencias y falencias en sus procesos y de esta forma empezar a considerar medidas de corrección a los hallazgos que se presentaron y detallaron en el informe de Auditoría</a:t>
            </a:r>
            <a:r>
              <a:rPr lang="es-EC" dirty="0" smtClean="0"/>
              <a:t>.</a:t>
            </a:r>
            <a:endParaRPr lang="es-EC" dirty="0"/>
          </a:p>
          <a:p>
            <a:pPr marL="0" indent="0" algn="just">
              <a:buNone/>
            </a:pPr>
            <a:endParaRPr lang="es-EC" dirty="0"/>
          </a:p>
          <a:p>
            <a:pPr lvl="0" algn="just"/>
            <a:r>
              <a:rPr lang="es-EC" dirty="0"/>
              <a:t>La Clínica debe considerar los indicadores de gestión como herramientas de apoyo para los procesos y de esta forma medir el cumplimiento y desempeño de sus colaboradores y procesos para el cumplimiento de objetivos</a:t>
            </a:r>
            <a:r>
              <a:rPr lang="es-EC" dirty="0" smtClean="0"/>
              <a:t>.</a:t>
            </a:r>
          </a:p>
          <a:p>
            <a:pPr marL="0" lvl="0" indent="0" algn="just">
              <a:buNone/>
            </a:pPr>
            <a:endParaRPr lang="es-EC" dirty="0" smtClean="0"/>
          </a:p>
          <a:p>
            <a:pPr algn="just"/>
            <a:r>
              <a:rPr lang="es-EC" dirty="0"/>
              <a:t>La Auditoría de Gestión es una herramienta que permite medir la eficiencia, eficacia y economía de los procesos de la empresa, detallando los niveles de riesgo, incumplimiento de normativas, regulaciones y emitiendo conclusiones y recomendaciones para que sean tomadas en cuenta por las autoridades de la Clínica y se pongan en práctica.</a:t>
            </a:r>
          </a:p>
          <a:p>
            <a:pPr marL="0" lvl="0" indent="0">
              <a:buNone/>
            </a:pPr>
            <a:endParaRPr lang="es-EC" dirty="0" smtClean="0"/>
          </a:p>
          <a:p>
            <a:pPr marL="0" lvl="0" indent="0">
              <a:buNone/>
            </a:pPr>
            <a:endParaRPr lang="es-EC" dirty="0"/>
          </a:p>
          <a:p>
            <a:endParaRPr lang="es-EC" dirty="0"/>
          </a:p>
        </p:txBody>
      </p:sp>
    </p:spTree>
    <p:extLst>
      <p:ext uri="{BB962C8B-B14F-4D97-AF65-F5344CB8AC3E}">
        <p14:creationId xmlns:p14="http://schemas.microsoft.com/office/powerpoint/2010/main" val="16113895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670560" y="838200"/>
            <a:ext cx="8717280" cy="7543800"/>
          </a:xfrm>
        </p:spPr>
        <p:txBody>
          <a:bodyPr>
            <a:normAutofit/>
          </a:bodyPr>
          <a:lstStyle/>
          <a:p>
            <a:pPr marL="0" indent="0">
              <a:buNone/>
            </a:pPr>
            <a:endParaRPr lang="es-EC" dirty="0" smtClean="0"/>
          </a:p>
          <a:p>
            <a:pPr marL="0" indent="0">
              <a:buNone/>
            </a:pPr>
            <a:r>
              <a:rPr lang="es-EC" b="1" u="sng" dirty="0" smtClean="0"/>
              <a:t>RECOMENDACIONES</a:t>
            </a:r>
          </a:p>
          <a:p>
            <a:pPr marL="0" indent="0">
              <a:buNone/>
            </a:pPr>
            <a:endParaRPr lang="es-EC" b="1" u="sng" dirty="0" smtClean="0"/>
          </a:p>
          <a:p>
            <a:pPr lvl="0" algn="just"/>
            <a:r>
              <a:rPr lang="es-EC" sz="2000" dirty="0"/>
              <a:t>Será necesario que las autoridades de la Clínica realicen una planificación estratégica actualizada, estableciendo sus objetivos de forma clara. Esta planificación deberá ser difundida entre todo el personal para que este tenga claro el direccionamiento de la empresa.</a:t>
            </a:r>
          </a:p>
          <a:p>
            <a:pPr marL="0" indent="0" algn="just">
              <a:buNone/>
            </a:pPr>
            <a:endParaRPr lang="es-EC" sz="2000" dirty="0"/>
          </a:p>
          <a:p>
            <a:pPr lvl="0" algn="just"/>
            <a:r>
              <a:rPr lang="es-EC" sz="2000" dirty="0"/>
              <a:t>Se deberán tomar en cuenta y aplicar los indicadores de gestión como instrumento para medir la eficiencia y cumplimiento de objetivos de cada proceso.</a:t>
            </a:r>
          </a:p>
          <a:p>
            <a:pPr marL="0" indent="0" algn="just">
              <a:buNone/>
            </a:pPr>
            <a:endParaRPr lang="es-EC" sz="2000" dirty="0"/>
          </a:p>
          <a:p>
            <a:pPr marL="0" indent="0" algn="just">
              <a:buNone/>
            </a:pPr>
            <a:endParaRPr lang="es-EC" sz="2000" dirty="0"/>
          </a:p>
          <a:p>
            <a:pPr lvl="0" algn="just"/>
            <a:r>
              <a:rPr lang="es-EC" sz="2000" dirty="0"/>
              <a:t>Se deben tomar en cuenta los manuales de procedimientos y funciones establecidos para la empresa de forma que cada proceso se cumpla y se lleven a cabo los objetivos</a:t>
            </a:r>
            <a:r>
              <a:rPr lang="es-EC" dirty="0"/>
              <a:t>.</a:t>
            </a:r>
          </a:p>
          <a:p>
            <a:pPr marL="0" indent="0">
              <a:buNone/>
            </a:pPr>
            <a:endParaRPr lang="es-EC" b="1" u="sng" dirty="0" smtClean="0"/>
          </a:p>
          <a:p>
            <a:endParaRPr lang="es-EC" dirty="0"/>
          </a:p>
        </p:txBody>
      </p:sp>
    </p:spTree>
    <p:extLst>
      <p:ext uri="{BB962C8B-B14F-4D97-AF65-F5344CB8AC3E}">
        <p14:creationId xmlns:p14="http://schemas.microsoft.com/office/powerpoint/2010/main" val="346944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42" y="4011"/>
            <a:ext cx="8717280" cy="1676400"/>
          </a:xfrm>
        </p:spPr>
        <p:txBody>
          <a:bodyPr/>
          <a:lstStyle/>
          <a:p>
            <a:r>
              <a:rPr lang="es-EC" b="1" dirty="0" smtClean="0"/>
              <a:t>FASES </a:t>
            </a:r>
            <a:r>
              <a:rPr lang="es-EC" b="1" dirty="0"/>
              <a:t>DE AUDITORÍA</a:t>
            </a:r>
            <a:br>
              <a:rPr lang="es-EC" b="1" dirty="0"/>
            </a:br>
            <a:endParaRPr lang="es-EC" dirty="0"/>
          </a:p>
        </p:txBody>
      </p:sp>
      <p:graphicFrame>
        <p:nvGraphicFramePr>
          <p:cNvPr id="5" name="4 Diagrama"/>
          <p:cNvGraphicFramePr/>
          <p:nvPr>
            <p:extLst>
              <p:ext uri="{D42A27DB-BD31-4B8C-83A1-F6EECF244321}">
                <p14:modId xmlns:p14="http://schemas.microsoft.com/office/powerpoint/2010/main" val="584530436"/>
              </p:ext>
            </p:extLst>
          </p:nvPr>
        </p:nvGraphicFramePr>
        <p:xfrm>
          <a:off x="2510589" y="838200"/>
          <a:ext cx="7527758" cy="670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2238771244"/>
              </p:ext>
            </p:extLst>
          </p:nvPr>
        </p:nvGraphicFramePr>
        <p:xfrm>
          <a:off x="304800" y="1752600"/>
          <a:ext cx="3200400" cy="147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3 Diagrama"/>
          <p:cNvGraphicFramePr/>
          <p:nvPr>
            <p:extLst>
              <p:ext uri="{D42A27DB-BD31-4B8C-83A1-F6EECF244321}">
                <p14:modId xmlns:p14="http://schemas.microsoft.com/office/powerpoint/2010/main" val="3928661856"/>
              </p:ext>
            </p:extLst>
          </p:nvPr>
        </p:nvGraphicFramePr>
        <p:xfrm>
          <a:off x="1143000" y="7315200"/>
          <a:ext cx="7467600" cy="2413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7" name="6 Conector recto"/>
          <p:cNvCxnSpPr/>
          <p:nvPr/>
        </p:nvCxnSpPr>
        <p:spPr>
          <a:xfrm>
            <a:off x="1371600" y="32766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371600" y="47244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371600" y="8686800"/>
            <a:ext cx="76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52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487441861"/>
              </p:ext>
            </p:extLst>
          </p:nvPr>
        </p:nvGraphicFramePr>
        <p:xfrm>
          <a:off x="355881" y="382284"/>
          <a:ext cx="9346638" cy="939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51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TotalTime>
  <Words>11377</Words>
  <Application>Microsoft Office PowerPoint</Application>
  <PresentationFormat>Personalizado</PresentationFormat>
  <Paragraphs>2229</Paragraphs>
  <Slides>75</Slides>
  <Notes>0</Notes>
  <HiddenSlides>0</HiddenSlides>
  <MMClips>0</MMClips>
  <ScaleCrop>false</ScaleCrop>
  <HeadingPairs>
    <vt:vector size="4" baseType="variant">
      <vt:variant>
        <vt:lpstr>Tema</vt:lpstr>
      </vt:variant>
      <vt:variant>
        <vt:i4>2</vt:i4>
      </vt:variant>
      <vt:variant>
        <vt:lpstr>Títulos de diapositiva</vt:lpstr>
      </vt:variant>
      <vt:variant>
        <vt:i4>75</vt:i4>
      </vt:variant>
    </vt:vector>
  </HeadingPairs>
  <TitlesOfParts>
    <vt:vector size="77" baseType="lpstr">
      <vt:lpstr>Office Theme</vt:lpstr>
      <vt:lpstr>Horizonte</vt:lpstr>
      <vt:lpstr>        DEPARTAMENTO DE CIENCIAS ECONÓMICAS, ADMINISTRATIVAS Y DE COMERCIO   CARRERA DE INGENIERÍA EN FINANZAS Y AUDITORÍA CPA   PROyECTO DE TESIS PREVIO A LA OBTENCIÓN DEL TÍTULO DE INGENIERO EN FINANZAS, CONTADOR PÚBLICO – AUDITOR  AUTOR: VILLAGRÁN JÁCOME ALEXANDRA JHANINE  </vt:lpstr>
      <vt:lpstr>CAPÍTULO I ASPECTOS GENERALES</vt:lpstr>
      <vt:lpstr> Identificación de la organización</vt:lpstr>
      <vt:lpstr>CAPÍTULO II  ASPECTOS GENERALES Y DIRECCIONAMIENTO ESTRATÉGICO</vt:lpstr>
      <vt:lpstr>Presentación de PowerPoint</vt:lpstr>
      <vt:lpstr>Presentación de PowerPoint</vt:lpstr>
      <vt:lpstr>CAPÍTULO III AUDITORÍA DE GESTIÓN </vt:lpstr>
      <vt:lpstr>FASES DE AUDITORÍA </vt:lpstr>
      <vt:lpstr>Presentación de PowerPoint</vt:lpstr>
      <vt:lpstr>Comunicación de Resultados</vt:lpstr>
      <vt:lpstr>Monitoreo y seguimiento</vt:lpstr>
      <vt:lpstr>CAPÍTULO IV EJERCICIO PRÁCTICO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CONCLUSIONES Y 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Gerencia Lapto</dc:creator>
  <cp:lastModifiedBy>Alexandra Villagran</cp:lastModifiedBy>
  <cp:revision>43</cp:revision>
  <dcterms:modified xsi:type="dcterms:W3CDTF">2014-04-22T17:30:40Z</dcterms:modified>
</cp:coreProperties>
</file>