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85" r:id="rId10"/>
    <p:sldId id="268" r:id="rId11"/>
    <p:sldId id="269" r:id="rId12"/>
    <p:sldId id="272" r:id="rId13"/>
    <p:sldId id="273" r:id="rId14"/>
    <p:sldId id="262" r:id="rId15"/>
    <p:sldId id="276" r:id="rId16"/>
    <p:sldId id="263" r:id="rId17"/>
    <p:sldId id="277" r:id="rId18"/>
    <p:sldId id="278" r:id="rId19"/>
    <p:sldId id="279" r:id="rId20"/>
    <p:sldId id="280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04A92-ADB6-4557-9629-951B056F0931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DE399ED-45D9-4009-9CA4-2B74DE15B00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Planteamiento del</a:t>
          </a:r>
        </a:p>
        <a:p>
          <a:r>
            <a:rPr lang="es-EC" b="1" dirty="0" smtClean="0">
              <a:solidFill>
                <a:schemeClr val="tx1"/>
              </a:solidFill>
            </a:rPr>
            <a:t> Problema</a:t>
          </a:r>
          <a:endParaRPr lang="es-EC" b="1" dirty="0">
            <a:solidFill>
              <a:schemeClr val="tx1"/>
            </a:solidFill>
          </a:endParaRPr>
        </a:p>
      </dgm:t>
    </dgm:pt>
    <dgm:pt modelId="{AF7D4373-5AF7-460B-A527-0B3C341A996A}" type="parTrans" cxnId="{F1087DAD-6888-4ECC-A133-7F1E53656F3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7C9209-D81C-4B8C-ABD8-3E1F0236EB8C}" type="sibTrans" cxnId="{F1087DAD-6888-4ECC-A133-7F1E53656F3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65A856-D759-49DA-B5ED-3E1508551499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</a:rPr>
            <a:t>Identificación del Problema</a:t>
          </a:r>
        </a:p>
        <a:p>
          <a:pPr algn="just"/>
          <a:r>
            <a:rPr lang="es-EC" dirty="0" smtClean="0">
              <a:solidFill>
                <a:schemeClr val="tx1"/>
              </a:solidFill>
            </a:rPr>
            <a:t>Los programas de MBA que se ofrecen no están acorde a los lineamientos propuestos por la </a:t>
          </a:r>
          <a:r>
            <a:rPr lang="es-EC" dirty="0" err="1" smtClean="0">
              <a:solidFill>
                <a:schemeClr val="tx1"/>
              </a:solidFill>
            </a:rPr>
            <a:t>Senescyt</a:t>
          </a:r>
          <a:endParaRPr lang="es-EC" dirty="0">
            <a:solidFill>
              <a:schemeClr val="tx1"/>
            </a:solidFill>
          </a:endParaRPr>
        </a:p>
      </dgm:t>
    </dgm:pt>
    <dgm:pt modelId="{29C6F2FE-2127-4194-909B-90D0D6DACBC4}" type="parTrans" cxnId="{4C31D830-986D-4182-8503-65D8BFE1B0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D1DB85-9E43-4163-B3BA-B71003AB7606}" type="sibTrans" cxnId="{4C31D830-986D-4182-8503-65D8BFE1B0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B4A10D-E694-476A-B8BF-C1B6974FF776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</a:rPr>
            <a:t>Descripción del Problema</a:t>
          </a:r>
        </a:p>
        <a:p>
          <a:pPr algn="just"/>
          <a:r>
            <a:rPr lang="es-EC" b="0" dirty="0" smtClean="0">
              <a:solidFill>
                <a:schemeClr val="tx1"/>
              </a:solidFill>
            </a:rPr>
            <a:t>Dentro del Ranking de MBA solo 4 programas de MBA del Ecuador están dentro de los 40 primeros puestos. Ningún lugar la ESPE.</a:t>
          </a:r>
          <a:endParaRPr lang="es-EC" b="0" dirty="0">
            <a:solidFill>
              <a:schemeClr val="tx1"/>
            </a:solidFill>
          </a:endParaRPr>
        </a:p>
      </dgm:t>
    </dgm:pt>
    <dgm:pt modelId="{8BF3AF34-A145-4F33-84B5-F9D87061C471}" type="parTrans" cxnId="{802F4C95-7F76-4604-A496-191B977CA6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4D9E8B-1333-4B70-8C0B-B4C5D667C88B}" type="sibTrans" cxnId="{802F4C95-7F76-4604-A496-191B977CA6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542C75-A18C-420F-845E-2964DAD391D3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</a:rPr>
            <a:t>Justificación de la selección del Problema</a:t>
          </a:r>
        </a:p>
        <a:p>
          <a:pPr algn="just"/>
          <a:r>
            <a:rPr lang="es-EC" dirty="0" smtClean="0">
              <a:solidFill>
                <a:schemeClr val="tx1"/>
              </a:solidFill>
            </a:rPr>
            <a:t>Conseguir la acreditación del Programa y cumplir con el objetivo estratégico de la </a:t>
          </a:r>
          <a:r>
            <a:rPr lang="es-EC" dirty="0" err="1" smtClean="0">
              <a:solidFill>
                <a:schemeClr val="tx1"/>
              </a:solidFill>
            </a:rPr>
            <a:t>Senescyt</a:t>
          </a:r>
          <a:r>
            <a:rPr lang="es-EC" dirty="0" smtClean="0">
              <a:solidFill>
                <a:schemeClr val="tx1"/>
              </a:solidFill>
            </a:rPr>
            <a:t> “Promover el mejoramiento de la Educación Superior”</a:t>
          </a:r>
          <a:endParaRPr lang="es-EC" dirty="0">
            <a:solidFill>
              <a:schemeClr val="tx1"/>
            </a:solidFill>
          </a:endParaRPr>
        </a:p>
      </dgm:t>
    </dgm:pt>
    <dgm:pt modelId="{659B37A0-5B18-4E3A-BBD5-EFB46B90E258}" type="parTrans" cxnId="{C9D10ADC-32A7-4431-B605-538F78E01D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2FCD77-7D76-4489-A795-3DB0284F512A}" type="sibTrans" cxnId="{C9D10ADC-32A7-4431-B605-538F78E01D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5A7FEA-42F5-41E1-8C75-DB71858FDA10}" type="pres">
      <dgm:prSet presAssocID="{0F104A92-ADB6-4557-9629-951B056F09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661C74-CB35-40B0-9A24-B47ED02A5C5A}" type="pres">
      <dgm:prSet presAssocID="{3DE399ED-45D9-4009-9CA4-2B74DE15B00F}" presName="centerShape" presStyleLbl="node0" presStyleIdx="0" presStyleCnt="1"/>
      <dgm:spPr/>
      <dgm:t>
        <a:bodyPr/>
        <a:lstStyle/>
        <a:p>
          <a:endParaRPr lang="es-EC"/>
        </a:p>
      </dgm:t>
    </dgm:pt>
    <dgm:pt modelId="{A6408927-0828-42A4-8D06-6D83D5382642}" type="pres">
      <dgm:prSet presAssocID="{29C6F2FE-2127-4194-909B-90D0D6DACBC4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26A14313-3121-462B-8BDC-3AAE979CA41A}" type="pres">
      <dgm:prSet presAssocID="{2865A856-D759-49DA-B5ED-3E15085514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84511C-734F-4B5B-8708-66C547905E9B}" type="pres">
      <dgm:prSet presAssocID="{8BF3AF34-A145-4F33-84B5-F9D87061C471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C86CC699-7E06-4FDB-97D1-425BE61FD64F}" type="pres">
      <dgm:prSet presAssocID="{83B4A10D-E694-476A-B8BF-C1B6974FF7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98D273-F5C1-4A9D-981E-56015D32BD62}" type="pres">
      <dgm:prSet presAssocID="{659B37A0-5B18-4E3A-BBD5-EFB46B90E258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CEFF449B-22B4-43A4-80B6-4DCAAAC502BF}" type="pres">
      <dgm:prSet presAssocID="{69542C75-A18C-420F-845E-2964DAD391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2F4C95-7F76-4604-A496-191B977CA6B6}" srcId="{3DE399ED-45D9-4009-9CA4-2B74DE15B00F}" destId="{83B4A10D-E694-476A-B8BF-C1B6974FF776}" srcOrd="1" destOrd="0" parTransId="{8BF3AF34-A145-4F33-84B5-F9D87061C471}" sibTransId="{9D4D9E8B-1333-4B70-8C0B-B4C5D667C88B}"/>
    <dgm:cxn modelId="{D33EB033-51D2-4D04-8E6A-1ADA864B3978}" type="presOf" srcId="{8BF3AF34-A145-4F33-84B5-F9D87061C471}" destId="{B984511C-734F-4B5B-8708-66C547905E9B}" srcOrd="0" destOrd="0" presId="urn:microsoft.com/office/officeart/2005/8/layout/radial4"/>
    <dgm:cxn modelId="{FE5C4DE6-7EBE-45FF-949C-5709A27BF589}" type="presOf" srcId="{3DE399ED-45D9-4009-9CA4-2B74DE15B00F}" destId="{E1661C74-CB35-40B0-9A24-B47ED02A5C5A}" srcOrd="0" destOrd="0" presId="urn:microsoft.com/office/officeart/2005/8/layout/radial4"/>
    <dgm:cxn modelId="{EB01656F-31BD-4C4F-8C85-098C753B2D63}" type="presOf" srcId="{0F104A92-ADB6-4557-9629-951B056F0931}" destId="{0A5A7FEA-42F5-41E1-8C75-DB71858FDA10}" srcOrd="0" destOrd="0" presId="urn:microsoft.com/office/officeart/2005/8/layout/radial4"/>
    <dgm:cxn modelId="{31A71D9A-8852-432C-9923-67562D05AC9F}" type="presOf" srcId="{29C6F2FE-2127-4194-909B-90D0D6DACBC4}" destId="{A6408927-0828-42A4-8D06-6D83D5382642}" srcOrd="0" destOrd="0" presId="urn:microsoft.com/office/officeart/2005/8/layout/radial4"/>
    <dgm:cxn modelId="{D07C05A2-A98D-430F-AB3F-E578528FAB90}" type="presOf" srcId="{69542C75-A18C-420F-845E-2964DAD391D3}" destId="{CEFF449B-22B4-43A4-80B6-4DCAAAC502BF}" srcOrd="0" destOrd="0" presId="urn:microsoft.com/office/officeart/2005/8/layout/radial4"/>
    <dgm:cxn modelId="{1675B4BF-6090-410F-ABCE-5EB235403512}" type="presOf" srcId="{83B4A10D-E694-476A-B8BF-C1B6974FF776}" destId="{C86CC699-7E06-4FDB-97D1-425BE61FD64F}" srcOrd="0" destOrd="0" presId="urn:microsoft.com/office/officeart/2005/8/layout/radial4"/>
    <dgm:cxn modelId="{7CA08024-83B9-443C-8D0F-7D5E04C874D7}" type="presOf" srcId="{659B37A0-5B18-4E3A-BBD5-EFB46B90E258}" destId="{3398D273-F5C1-4A9D-981E-56015D32BD62}" srcOrd="0" destOrd="0" presId="urn:microsoft.com/office/officeart/2005/8/layout/radial4"/>
    <dgm:cxn modelId="{C9D10ADC-32A7-4431-B605-538F78E01DE9}" srcId="{3DE399ED-45D9-4009-9CA4-2B74DE15B00F}" destId="{69542C75-A18C-420F-845E-2964DAD391D3}" srcOrd="2" destOrd="0" parTransId="{659B37A0-5B18-4E3A-BBD5-EFB46B90E258}" sibTransId="{2B2FCD77-7D76-4489-A795-3DB0284F512A}"/>
    <dgm:cxn modelId="{4C31D830-986D-4182-8503-65D8BFE1B0D4}" srcId="{3DE399ED-45D9-4009-9CA4-2B74DE15B00F}" destId="{2865A856-D759-49DA-B5ED-3E1508551499}" srcOrd="0" destOrd="0" parTransId="{29C6F2FE-2127-4194-909B-90D0D6DACBC4}" sibTransId="{8CD1DB85-9E43-4163-B3BA-B71003AB7606}"/>
    <dgm:cxn modelId="{F1087DAD-6888-4ECC-A133-7F1E53656F34}" srcId="{0F104A92-ADB6-4557-9629-951B056F0931}" destId="{3DE399ED-45D9-4009-9CA4-2B74DE15B00F}" srcOrd="0" destOrd="0" parTransId="{AF7D4373-5AF7-460B-A527-0B3C341A996A}" sibTransId="{2F7C9209-D81C-4B8C-ABD8-3E1F0236EB8C}"/>
    <dgm:cxn modelId="{528DC00A-AC3C-48AC-AE9D-F7FD6C9005B7}" type="presOf" srcId="{2865A856-D759-49DA-B5ED-3E1508551499}" destId="{26A14313-3121-462B-8BDC-3AAE979CA41A}" srcOrd="0" destOrd="0" presId="urn:microsoft.com/office/officeart/2005/8/layout/radial4"/>
    <dgm:cxn modelId="{2B3D8857-08DB-4A3F-B846-B69EB6818053}" type="presParOf" srcId="{0A5A7FEA-42F5-41E1-8C75-DB71858FDA10}" destId="{E1661C74-CB35-40B0-9A24-B47ED02A5C5A}" srcOrd="0" destOrd="0" presId="urn:microsoft.com/office/officeart/2005/8/layout/radial4"/>
    <dgm:cxn modelId="{411B36B4-B5FA-4322-82BD-A4898CDC88BA}" type="presParOf" srcId="{0A5A7FEA-42F5-41E1-8C75-DB71858FDA10}" destId="{A6408927-0828-42A4-8D06-6D83D5382642}" srcOrd="1" destOrd="0" presId="urn:microsoft.com/office/officeart/2005/8/layout/radial4"/>
    <dgm:cxn modelId="{EB21CD75-B08B-4962-AA18-4ACD141088D6}" type="presParOf" srcId="{0A5A7FEA-42F5-41E1-8C75-DB71858FDA10}" destId="{26A14313-3121-462B-8BDC-3AAE979CA41A}" srcOrd="2" destOrd="0" presId="urn:microsoft.com/office/officeart/2005/8/layout/radial4"/>
    <dgm:cxn modelId="{36EB1316-2CA4-4766-87F2-DA17F824E28E}" type="presParOf" srcId="{0A5A7FEA-42F5-41E1-8C75-DB71858FDA10}" destId="{B984511C-734F-4B5B-8708-66C547905E9B}" srcOrd="3" destOrd="0" presId="urn:microsoft.com/office/officeart/2005/8/layout/radial4"/>
    <dgm:cxn modelId="{49AEF134-748B-4950-B832-46B32C08DD31}" type="presParOf" srcId="{0A5A7FEA-42F5-41E1-8C75-DB71858FDA10}" destId="{C86CC699-7E06-4FDB-97D1-425BE61FD64F}" srcOrd="4" destOrd="0" presId="urn:microsoft.com/office/officeart/2005/8/layout/radial4"/>
    <dgm:cxn modelId="{5E2C945F-D20A-4C3E-AFFF-8ACB5BF2B609}" type="presParOf" srcId="{0A5A7FEA-42F5-41E1-8C75-DB71858FDA10}" destId="{3398D273-F5C1-4A9D-981E-56015D32BD62}" srcOrd="5" destOrd="0" presId="urn:microsoft.com/office/officeart/2005/8/layout/radial4"/>
    <dgm:cxn modelId="{A9774F63-FCA7-42BF-9ADD-D9379FA02BD9}" type="presParOf" srcId="{0A5A7FEA-42F5-41E1-8C75-DB71858FDA10}" destId="{CEFF449B-22B4-43A4-80B6-4DCAAAC502B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EF4434-BE38-46E3-89E8-C5D39568C12D}" type="doc">
      <dgm:prSet loTypeId="urn:microsoft.com/office/officeart/2005/8/layout/vList4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F143F3C-5C89-41AD-B080-BD25EED43FEF}">
      <dgm:prSet phldrT="[Texto]" custT="1"/>
      <dgm:spPr/>
      <dgm:t>
        <a:bodyPr/>
        <a:lstStyle/>
        <a:p>
          <a:r>
            <a:rPr lang="es-ES" sz="1600" b="1" smtClean="0">
              <a:solidFill>
                <a:schemeClr val="tx1"/>
              </a:solidFill>
              <a:latin typeface="+mn-lt"/>
            </a:rPr>
            <a:t>Edad</a:t>
          </a:r>
          <a:endParaRPr lang="es-ES" sz="1600" b="1" dirty="0">
            <a:solidFill>
              <a:schemeClr val="tx1"/>
            </a:solidFill>
            <a:latin typeface="+mn-lt"/>
          </a:endParaRPr>
        </a:p>
      </dgm:t>
    </dgm:pt>
    <dgm:pt modelId="{ABC45D78-1152-4933-AFC8-7D158BEFCA35}" type="parTrans" cxnId="{C3896F26-FFCF-4511-AC69-E1D357BBA4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1C22F04-3577-436E-957F-BFC98FAA38E3}" type="sibTrans" cxnId="{C3896F26-FFCF-4511-AC69-E1D357BBA4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327179-79EE-4B9F-B6B9-F80A36F4353D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Dentro del promedio de la población actual,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1204A5-1382-425B-83EB-EA91E542189B}" type="parTrans" cxnId="{E0950B64-CE64-46E8-96E5-CEC8FE5B64D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2F288FE-AE93-4300-92FE-56C6C305C5C6}" type="sibTrans" cxnId="{E0950B64-CE64-46E8-96E5-CEC8FE5B64D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267157D-3432-4027-AC7C-999A87F979B1}">
      <dgm:prSet phldrT="[Texto]" custT="1"/>
      <dgm:spPr/>
      <dgm:t>
        <a:bodyPr/>
        <a:lstStyle/>
        <a:p>
          <a:r>
            <a:rPr lang="es-ES" sz="1600" b="1" smtClean="0">
              <a:solidFill>
                <a:schemeClr val="tx1"/>
              </a:solidFill>
              <a:latin typeface="+mn-lt"/>
            </a:rPr>
            <a:t>Sexo</a:t>
          </a:r>
          <a:r>
            <a:rPr lang="es-ES" sz="120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8C182F-8A77-4818-A23A-310A9A2EDC8E}" type="parTrans" cxnId="{0FAC3306-84FA-4796-AEE2-087C83AAE66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76BE448-B8CC-4041-9793-B607551A26DF}" type="sibTrans" cxnId="{0FAC3306-84FA-4796-AEE2-087C83AAE66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9AF3A66-AF9E-47A4-AA9A-E1C0230C0892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Los graduados encuestados son hombres en su gran mayoría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FFA212-F7E7-4FE7-BDD3-6EB00EA35771}" type="parTrans" cxnId="{5BD45DB6-D560-4823-9D8D-E04268C8068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682450F-60D8-4374-84EA-C24672EEB4AD}" type="sibTrans" cxnId="{5BD45DB6-D560-4823-9D8D-E04268C8068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3C03B86-DEE2-4722-80BA-765A5766EC10}">
      <dgm:prSet phldrT="[Texto]" custT="1"/>
      <dgm:spPr/>
      <dgm:t>
        <a:bodyPr/>
        <a:lstStyle/>
        <a:p>
          <a:r>
            <a:rPr lang="es-ES" sz="1600" b="1" smtClean="0">
              <a:solidFill>
                <a:schemeClr val="tx1"/>
              </a:solidFill>
              <a:latin typeface="+mn-lt"/>
            </a:rPr>
            <a:t>Ocupación</a:t>
          </a:r>
          <a:endParaRPr lang="es-ES" sz="1600" b="1" dirty="0">
            <a:solidFill>
              <a:schemeClr val="tx1"/>
            </a:solidFill>
            <a:latin typeface="+mn-lt"/>
          </a:endParaRPr>
        </a:p>
      </dgm:t>
    </dgm:pt>
    <dgm:pt modelId="{21C66EAE-BE8A-4D57-B336-78E130B258FB}" type="parTrans" cxnId="{903F2712-E137-4AFF-9F9E-268492016DE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5784EA6-7A81-4762-8F73-7964D37022E9}" type="sibTrans" cxnId="{903F2712-E137-4AFF-9F9E-268492016DE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98ECA8-A0AF-4763-86B6-EBEBC77085DB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Principalmente en el sector público y privado,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C093B-7A2F-43F2-AE92-008B380B259F}" type="parTrans" cxnId="{E7F0F4DD-4FCD-4B10-B13B-AC7DF5C0926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04F7D5E-A917-441B-91A7-53AF32C2D020}" type="sibTrans" cxnId="{E7F0F4DD-4FCD-4B10-B13B-AC7DF5C0926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14151EE-FF2F-494F-9E43-D4E81AE06AF7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Graduados de edad superior, nos muestra el alcance de esta encuesta pues no se limitó a una sola promoción de graduados.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8172C89-319E-4D12-8943-E265117B6182}" type="parTrans" cxnId="{1C251E65-CEC7-4732-8A1F-ECC3D84142E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15C5FCA-B6F4-4508-A0B2-AE7AC4A3C508}" type="sibTrans" cxnId="{1C251E65-CEC7-4732-8A1F-ECC3D84142E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B3CADCF-C310-44E6-8B21-DD5CA26F081F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13,21% los que tienen su negocio propio o trabajan independientemente.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F1A982C-DE3C-4973-8483-0DA9C30FB3B1}" type="parTrans" cxnId="{4BC59EF4-D778-42BF-9223-90BD59DBED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054AABF-3EB6-4B4D-B970-4E8B40178879}" type="sibTrans" cxnId="{4BC59EF4-D778-42BF-9223-90BD59DBED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DAE6904-5C63-4BFA-A511-1A93474400FC}">
      <dgm:prSet phldrT="[Texto]" custT="1"/>
      <dgm:spPr/>
      <dgm:t>
        <a:bodyPr/>
        <a:lstStyle/>
        <a:p>
          <a:r>
            <a:rPr lang="es-EC" sz="1600" b="1" smtClean="0">
              <a:solidFill>
                <a:schemeClr val="tx1"/>
              </a:solidFill>
              <a:latin typeface="+mn-lt"/>
            </a:rPr>
            <a:t>Cargo</a:t>
          </a:r>
          <a:endParaRPr lang="es-ES" sz="1600" b="1" dirty="0">
            <a:solidFill>
              <a:schemeClr val="tx1"/>
            </a:solidFill>
            <a:latin typeface="+mn-lt"/>
          </a:endParaRPr>
        </a:p>
      </dgm:t>
    </dgm:pt>
    <dgm:pt modelId="{88F8D1ED-A231-4FF5-A16F-4B375491AACB}" type="parTrans" cxnId="{C03AF758-8E00-4553-9AE6-48F7506AA8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583C93B-110A-465E-A104-78D7AE7B234B}" type="sibTrans" cxnId="{C03AF758-8E00-4553-9AE6-48F7506AA8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7B6B594-4D87-4550-B63A-F8939A23D046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Mandos medios y altos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E0CFA02-D98B-49C3-8793-D17576EECB61}" type="parTrans" cxnId="{FA2664A2-57D8-4BF1-99DF-B5C75BCBD46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30298601-7150-4637-A10B-821F622A362E}" type="sibTrans" cxnId="{FA2664A2-57D8-4BF1-99DF-B5C75BCBD46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127C14D9-B85E-4435-A674-D11DD71D7BD0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En especial jefaturas y gerencias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0524836-6843-4E83-A9CC-A697510F7AEE}" type="parTrans" cxnId="{4F8FF584-ABE3-408E-83AA-626295E29A4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25A8AE0F-28A4-4D6D-B3FC-0B0054DD987F}" type="sibTrans" cxnId="{4F8FF584-ABE3-408E-83AA-626295E29A4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558BF054-4581-4ED9-8171-CCED200C3CA7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Más de la mitad trabaja en empresas privadas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75F9E02-D7C7-43D2-B25B-4481BCF51D79}" type="parTrans" cxnId="{05445078-3520-4479-A509-6E6484D3362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22C6E0B3-D217-4F12-9AE1-787F04F42BD3}" type="sibTrans" cxnId="{05445078-3520-4479-A509-6E6484D3362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803A2FED-8757-4A3A-B328-B978321FC665}">
      <dgm:prSet phldrT="[Texto]" custT="1"/>
      <dgm:spPr/>
      <dgm:t>
        <a:bodyPr/>
        <a:lstStyle/>
        <a:p>
          <a:r>
            <a:rPr lang="es-ES" sz="1600" b="1" smtClean="0">
              <a:solidFill>
                <a:schemeClr val="tx1"/>
              </a:solidFill>
              <a:latin typeface="+mn-lt"/>
            </a:rPr>
            <a:t>Tipo de empresa</a:t>
          </a:r>
          <a:endParaRPr lang="es-ES" sz="1600" b="1" dirty="0">
            <a:solidFill>
              <a:schemeClr val="tx1"/>
            </a:solidFill>
            <a:latin typeface="+mn-lt"/>
          </a:endParaRPr>
        </a:p>
      </dgm:t>
    </dgm:pt>
    <dgm:pt modelId="{AFF85721-534C-4E43-BDB9-137F9643080E}" type="parTrans" cxnId="{99CFF19B-2162-42FC-B888-971A087381C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959E5AC6-E8A3-4597-9884-B92D42572038}" type="sibTrans" cxnId="{99CFF19B-2162-42FC-B888-971A087381C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02231622-0C37-41AA-BE35-7CEFF03A4D46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En su mayoría prestan servicios o son de tipo industrial.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DB43ABB-63F6-47C4-8437-2C8ABA9349DF}" type="parTrans" cxnId="{9CAD5DEF-D6BF-47C9-A4B0-16087E3C8BB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C1212EFB-52BB-4C1B-9F12-0BE5A0D2E7A4}" type="sibTrans" cxnId="{9CAD5DEF-D6BF-47C9-A4B0-16087E3C8BB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CF7C230B-6205-426D-9C9E-34DE4A23E284}">
      <dgm:prSet phldrT="[Texto]" custT="1"/>
      <dgm:spPr/>
      <dgm:t>
        <a:bodyPr/>
        <a:lstStyle/>
        <a:p>
          <a:r>
            <a:rPr lang="es-EC" sz="1600" b="1" smtClean="0">
              <a:solidFill>
                <a:schemeClr val="tx1"/>
              </a:solidFill>
              <a:latin typeface="+mn-lt"/>
            </a:rPr>
            <a:t>La mayoría de los graduados tiene un nivel de ingreso superior al promedio</a:t>
          </a:r>
          <a:endParaRPr lang="es-ES" sz="1600" b="1" dirty="0">
            <a:solidFill>
              <a:schemeClr val="tx1"/>
            </a:solidFill>
            <a:latin typeface="+mn-lt"/>
          </a:endParaRPr>
        </a:p>
      </dgm:t>
    </dgm:pt>
    <dgm:pt modelId="{229C00D1-CD7F-4818-9379-CD799A9B6556}" type="parTrans" cxnId="{D1268D56-0C8D-4C81-BDCA-E12821FE18E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1B19C2-E59D-4CBF-A0F9-9524F5C34E5B}" type="sibTrans" cxnId="{D1268D56-0C8D-4C81-BDCA-E12821FE18E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8CC3699-D329-41E2-B138-FD744CD4174D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Todos ganan más de 1000 dólares al mes</a:t>
          </a:r>
          <a:endParaRPr lang="es-EC" sz="1200" dirty="0">
            <a:solidFill>
              <a:schemeClr val="tx1"/>
            </a:solidFill>
            <a:latin typeface="+mn-lt"/>
          </a:endParaRPr>
        </a:p>
      </dgm:t>
    </dgm:pt>
    <dgm:pt modelId="{DA804B08-F45E-4BB4-AA83-81976B08D97B}" type="parTrans" cxnId="{1608EC22-334C-44EB-8A04-B7827171DBC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67DED51-2F1D-4313-AB60-6F7821E2BC17}" type="sibTrans" cxnId="{1608EC22-334C-44EB-8A04-B7827171DBC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BAF329-3D13-4380-9DA8-CFDE4A5AAD20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+mn-lt"/>
            </a:rPr>
            <a:t>Incluso  el 47,17% gana más de 2000 dólares mensuales</a:t>
          </a:r>
          <a:endParaRPr lang="es-EC" sz="1200" dirty="0">
            <a:solidFill>
              <a:schemeClr val="tx1"/>
            </a:solidFill>
            <a:latin typeface="+mn-lt"/>
          </a:endParaRPr>
        </a:p>
      </dgm:t>
    </dgm:pt>
    <dgm:pt modelId="{F95B67D9-8438-4B44-86E1-F6BA8E300063}" type="parTrans" cxnId="{2FA9E56A-BDB9-47B5-A58A-84EA646E1F4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4A2E72A-A824-443B-B84E-1F0203A4EB14}" type="sibTrans" cxnId="{2FA9E56A-BDB9-47B5-A58A-84EA646E1F4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5A84397-7204-4FD2-A5F1-1FB58B63ECAD}" type="pres">
      <dgm:prSet presAssocID="{31EF4434-BE38-46E3-89E8-C5D39568C1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BA5F56-2D7E-45EF-97D4-971BC6BCF02D}" type="pres">
      <dgm:prSet presAssocID="{6F143F3C-5C89-41AD-B080-BD25EED43FEF}" presName="comp" presStyleCnt="0"/>
      <dgm:spPr/>
      <dgm:t>
        <a:bodyPr/>
        <a:lstStyle/>
        <a:p>
          <a:endParaRPr lang="es-ES"/>
        </a:p>
      </dgm:t>
    </dgm:pt>
    <dgm:pt modelId="{540EE669-B0E3-4B92-B55E-351EA1937AD5}" type="pres">
      <dgm:prSet presAssocID="{6F143F3C-5C89-41AD-B080-BD25EED43FEF}" presName="box" presStyleLbl="node1" presStyleIdx="0" presStyleCnt="6" custScaleY="113198"/>
      <dgm:spPr/>
      <dgm:t>
        <a:bodyPr/>
        <a:lstStyle/>
        <a:p>
          <a:endParaRPr lang="es-ES"/>
        </a:p>
      </dgm:t>
    </dgm:pt>
    <dgm:pt modelId="{8A94A28D-239E-475B-AB15-DEB39A40DC2A}" type="pres">
      <dgm:prSet presAssocID="{6F143F3C-5C89-41AD-B080-BD25EED43FEF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B3D727E-C190-4A9C-A2CD-910A3F011BD5}" type="pres">
      <dgm:prSet presAssocID="{6F143F3C-5C89-41AD-B080-BD25EED43FE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2588DF-95E6-4D2B-B3E2-26FD13420780}" type="pres">
      <dgm:prSet presAssocID="{71C22F04-3577-436E-957F-BFC98FAA38E3}" presName="spacer" presStyleCnt="0"/>
      <dgm:spPr/>
      <dgm:t>
        <a:bodyPr/>
        <a:lstStyle/>
        <a:p>
          <a:endParaRPr lang="es-ES"/>
        </a:p>
      </dgm:t>
    </dgm:pt>
    <dgm:pt modelId="{773D3E7D-A257-4923-B754-C6905D8B8E87}" type="pres">
      <dgm:prSet presAssocID="{F267157D-3432-4027-AC7C-999A87F979B1}" presName="comp" presStyleCnt="0"/>
      <dgm:spPr/>
      <dgm:t>
        <a:bodyPr/>
        <a:lstStyle/>
        <a:p>
          <a:endParaRPr lang="es-ES"/>
        </a:p>
      </dgm:t>
    </dgm:pt>
    <dgm:pt modelId="{A5F158A3-48FA-485F-B18D-0B8A853275B0}" type="pres">
      <dgm:prSet presAssocID="{F267157D-3432-4027-AC7C-999A87F979B1}" presName="box" presStyleLbl="node1" presStyleIdx="1" presStyleCnt="6"/>
      <dgm:spPr/>
      <dgm:t>
        <a:bodyPr/>
        <a:lstStyle/>
        <a:p>
          <a:endParaRPr lang="es-ES"/>
        </a:p>
      </dgm:t>
    </dgm:pt>
    <dgm:pt modelId="{F18C477A-55A2-49A3-BA33-80244C684F90}" type="pres">
      <dgm:prSet presAssocID="{F267157D-3432-4027-AC7C-999A87F979B1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DEB30AD-3E7D-45A2-899F-0C323841AB93}" type="pres">
      <dgm:prSet presAssocID="{F267157D-3432-4027-AC7C-999A87F979B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B08AEE-B7AB-4DFD-92A7-132AB9CABC30}" type="pres">
      <dgm:prSet presAssocID="{576BE448-B8CC-4041-9793-B607551A26DF}" presName="spacer" presStyleCnt="0"/>
      <dgm:spPr/>
      <dgm:t>
        <a:bodyPr/>
        <a:lstStyle/>
        <a:p>
          <a:endParaRPr lang="es-ES"/>
        </a:p>
      </dgm:t>
    </dgm:pt>
    <dgm:pt modelId="{FEDE5A65-9B35-49D4-8C0B-F8791BF5B41B}" type="pres">
      <dgm:prSet presAssocID="{F3C03B86-DEE2-4722-80BA-765A5766EC10}" presName="comp" presStyleCnt="0"/>
      <dgm:spPr/>
      <dgm:t>
        <a:bodyPr/>
        <a:lstStyle/>
        <a:p>
          <a:endParaRPr lang="es-ES"/>
        </a:p>
      </dgm:t>
    </dgm:pt>
    <dgm:pt modelId="{9D607B50-811C-4A66-A834-528F80842C7D}" type="pres">
      <dgm:prSet presAssocID="{F3C03B86-DEE2-4722-80BA-765A5766EC10}" presName="box" presStyleLbl="node1" presStyleIdx="2" presStyleCnt="6"/>
      <dgm:spPr/>
      <dgm:t>
        <a:bodyPr/>
        <a:lstStyle/>
        <a:p>
          <a:endParaRPr lang="es-ES"/>
        </a:p>
      </dgm:t>
    </dgm:pt>
    <dgm:pt modelId="{AA9B56E4-1D16-4C30-B060-C5D097926D91}" type="pres">
      <dgm:prSet presAssocID="{F3C03B86-DEE2-4722-80BA-765A5766EC10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0CF14D5-3B7F-4B79-8219-23945EA99FCB}" type="pres">
      <dgm:prSet presAssocID="{F3C03B86-DEE2-4722-80BA-765A5766EC1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1B5812-C908-42C3-809D-BEA22A542954}" type="pres">
      <dgm:prSet presAssocID="{95784EA6-7A81-4762-8F73-7964D37022E9}" presName="spacer" presStyleCnt="0"/>
      <dgm:spPr/>
      <dgm:t>
        <a:bodyPr/>
        <a:lstStyle/>
        <a:p>
          <a:endParaRPr lang="es-ES"/>
        </a:p>
      </dgm:t>
    </dgm:pt>
    <dgm:pt modelId="{3209EDB4-6FB8-4EF6-9EF3-605D59607BF8}" type="pres">
      <dgm:prSet presAssocID="{9DAE6904-5C63-4BFA-A511-1A93474400FC}" presName="comp" presStyleCnt="0"/>
      <dgm:spPr/>
      <dgm:t>
        <a:bodyPr/>
        <a:lstStyle/>
        <a:p>
          <a:endParaRPr lang="es-ES"/>
        </a:p>
      </dgm:t>
    </dgm:pt>
    <dgm:pt modelId="{4469030A-A2F0-462B-8A66-3E584C55BEAA}" type="pres">
      <dgm:prSet presAssocID="{9DAE6904-5C63-4BFA-A511-1A93474400FC}" presName="box" presStyleLbl="node1" presStyleIdx="3" presStyleCnt="6"/>
      <dgm:spPr/>
      <dgm:t>
        <a:bodyPr/>
        <a:lstStyle/>
        <a:p>
          <a:endParaRPr lang="es-ES"/>
        </a:p>
      </dgm:t>
    </dgm:pt>
    <dgm:pt modelId="{6CDE29DD-739B-4ED2-9734-C9371EC9180D}" type="pres">
      <dgm:prSet presAssocID="{9DAE6904-5C63-4BFA-A511-1A93474400FC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E381E05-AE51-4680-B539-DF0F8D854513}" type="pres">
      <dgm:prSet presAssocID="{9DAE6904-5C63-4BFA-A511-1A93474400F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6C006-86AD-4635-AE02-156727439560}" type="pres">
      <dgm:prSet presAssocID="{6583C93B-110A-465E-A104-78D7AE7B234B}" presName="spacer" presStyleCnt="0"/>
      <dgm:spPr/>
      <dgm:t>
        <a:bodyPr/>
        <a:lstStyle/>
        <a:p>
          <a:endParaRPr lang="es-ES"/>
        </a:p>
      </dgm:t>
    </dgm:pt>
    <dgm:pt modelId="{D13465EE-2B03-4315-AD24-AD6B7CFBE2D6}" type="pres">
      <dgm:prSet presAssocID="{803A2FED-8757-4A3A-B328-B978321FC665}" presName="comp" presStyleCnt="0"/>
      <dgm:spPr/>
      <dgm:t>
        <a:bodyPr/>
        <a:lstStyle/>
        <a:p>
          <a:endParaRPr lang="es-ES"/>
        </a:p>
      </dgm:t>
    </dgm:pt>
    <dgm:pt modelId="{5B287F5C-11D7-46D1-AC10-A2A4308CB156}" type="pres">
      <dgm:prSet presAssocID="{803A2FED-8757-4A3A-B328-B978321FC665}" presName="box" presStyleLbl="node1" presStyleIdx="4" presStyleCnt="6"/>
      <dgm:spPr/>
      <dgm:t>
        <a:bodyPr/>
        <a:lstStyle/>
        <a:p>
          <a:endParaRPr lang="es-EC"/>
        </a:p>
      </dgm:t>
    </dgm:pt>
    <dgm:pt modelId="{17671CE0-0495-4635-B7F8-4368AA5ADF1D}" type="pres">
      <dgm:prSet presAssocID="{803A2FED-8757-4A3A-B328-B978321FC66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87EA547-D0C9-4841-B507-C3C7FBA3773C}" type="pres">
      <dgm:prSet presAssocID="{803A2FED-8757-4A3A-B328-B978321FC66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CE96A7-1200-49A6-8E6C-6BC22D600928}" type="pres">
      <dgm:prSet presAssocID="{959E5AC6-E8A3-4597-9884-B92D42572038}" presName="spacer" presStyleCnt="0"/>
      <dgm:spPr/>
      <dgm:t>
        <a:bodyPr/>
        <a:lstStyle/>
        <a:p>
          <a:endParaRPr lang="es-ES"/>
        </a:p>
      </dgm:t>
    </dgm:pt>
    <dgm:pt modelId="{8B060EA3-E466-4139-B303-04E84EB90F6D}" type="pres">
      <dgm:prSet presAssocID="{CF7C230B-6205-426D-9C9E-34DE4A23E284}" presName="comp" presStyleCnt="0"/>
      <dgm:spPr/>
      <dgm:t>
        <a:bodyPr/>
        <a:lstStyle/>
        <a:p>
          <a:endParaRPr lang="es-ES"/>
        </a:p>
      </dgm:t>
    </dgm:pt>
    <dgm:pt modelId="{7EBE4F99-63A0-462C-8812-88C0E33E9872}" type="pres">
      <dgm:prSet presAssocID="{CF7C230B-6205-426D-9C9E-34DE4A23E284}" presName="box" presStyleLbl="node1" presStyleIdx="5" presStyleCnt="6"/>
      <dgm:spPr/>
      <dgm:t>
        <a:bodyPr/>
        <a:lstStyle/>
        <a:p>
          <a:endParaRPr lang="es-ES"/>
        </a:p>
      </dgm:t>
    </dgm:pt>
    <dgm:pt modelId="{5E8D4648-1D14-40AA-93AC-12A323B33CEB}" type="pres">
      <dgm:prSet presAssocID="{CF7C230B-6205-426D-9C9E-34DE4A23E284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C60E022-45E4-4986-8489-18CF939897EB}" type="pres">
      <dgm:prSet presAssocID="{CF7C230B-6205-426D-9C9E-34DE4A23E28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A397EA-AD98-48BF-9016-D202678D9EEE}" type="presOf" srcId="{D698ECA8-A0AF-4763-86B6-EBEBC77085DB}" destId="{A0CF14D5-3B7F-4B79-8219-23945EA99FCB}" srcOrd="1" destOrd="1" presId="urn:microsoft.com/office/officeart/2005/8/layout/vList4#1"/>
    <dgm:cxn modelId="{BBCCD761-39D5-4471-A46E-73B1B3964B3E}" type="presOf" srcId="{27B6B594-4D87-4550-B63A-F8939A23D046}" destId="{6E381E05-AE51-4680-B539-DF0F8D854513}" srcOrd="1" destOrd="1" presId="urn:microsoft.com/office/officeart/2005/8/layout/vList4#1"/>
    <dgm:cxn modelId="{4BC59EF4-D778-42BF-9223-90BD59DBED2F}" srcId="{F3C03B86-DEE2-4722-80BA-765A5766EC10}" destId="{1B3CADCF-C310-44E6-8B21-DD5CA26F081F}" srcOrd="1" destOrd="0" parTransId="{AF1A982C-DE3C-4973-8483-0DA9C30FB3B1}" sibTransId="{A054AABF-3EB6-4B4D-B970-4E8B40178879}"/>
    <dgm:cxn modelId="{4F8FF584-ABE3-408E-83AA-626295E29A47}" srcId="{9DAE6904-5C63-4BFA-A511-1A93474400FC}" destId="{127C14D9-B85E-4435-A674-D11DD71D7BD0}" srcOrd="1" destOrd="0" parTransId="{C0524836-6843-4E83-A9CC-A697510F7AEE}" sibTransId="{25A8AE0F-28A4-4D6D-B3FC-0B0054DD987F}"/>
    <dgm:cxn modelId="{B7010186-6ED7-4998-BD24-BFC43BCC1DEF}" type="presOf" srcId="{02231622-0C37-41AA-BE35-7CEFF03A4D46}" destId="{F87EA547-D0C9-4841-B507-C3C7FBA3773C}" srcOrd="1" destOrd="2" presId="urn:microsoft.com/office/officeart/2005/8/layout/vList4#1"/>
    <dgm:cxn modelId="{E0950B64-CE64-46E8-96E5-CEC8FE5B64D4}" srcId="{6F143F3C-5C89-41AD-B080-BD25EED43FEF}" destId="{7C327179-79EE-4B9F-B6B9-F80A36F4353D}" srcOrd="0" destOrd="0" parTransId="{871204A5-1382-425B-83EB-EA91E542189B}" sibTransId="{02F288FE-AE93-4300-92FE-56C6C305C5C6}"/>
    <dgm:cxn modelId="{36C7F485-E32C-4CA4-A70A-C4C0F5CA49A9}" type="presOf" srcId="{F3C03B86-DEE2-4722-80BA-765A5766EC10}" destId="{9D607B50-811C-4A66-A834-528F80842C7D}" srcOrd="0" destOrd="0" presId="urn:microsoft.com/office/officeart/2005/8/layout/vList4#1"/>
    <dgm:cxn modelId="{29F31688-D91B-40CB-9966-294A625BFB4A}" type="presOf" srcId="{7C327179-79EE-4B9F-B6B9-F80A36F4353D}" destId="{EB3D727E-C190-4A9C-A2CD-910A3F011BD5}" srcOrd="1" destOrd="1" presId="urn:microsoft.com/office/officeart/2005/8/layout/vList4#1"/>
    <dgm:cxn modelId="{5E73C688-77F1-4D06-9789-A2E6423341B3}" type="presOf" srcId="{803A2FED-8757-4A3A-B328-B978321FC665}" destId="{F87EA547-D0C9-4841-B507-C3C7FBA3773C}" srcOrd="1" destOrd="0" presId="urn:microsoft.com/office/officeart/2005/8/layout/vList4#1"/>
    <dgm:cxn modelId="{D69D9C5D-7880-466F-AA6F-2F2B17A4AA3D}" type="presOf" srcId="{B9AF3A66-AF9E-47A4-AA9A-E1C0230C0892}" destId="{A5F158A3-48FA-485F-B18D-0B8A853275B0}" srcOrd="0" destOrd="1" presId="urn:microsoft.com/office/officeart/2005/8/layout/vList4#1"/>
    <dgm:cxn modelId="{96CDA0CA-1B0F-4C73-B90C-688F36F9D7CF}" type="presOf" srcId="{6F143F3C-5C89-41AD-B080-BD25EED43FEF}" destId="{540EE669-B0E3-4B92-B55E-351EA1937AD5}" srcOrd="0" destOrd="0" presId="urn:microsoft.com/office/officeart/2005/8/layout/vList4#1"/>
    <dgm:cxn modelId="{A678ED67-4189-4C2B-88EE-5D35F9279BF1}" type="presOf" srcId="{B9AF3A66-AF9E-47A4-AA9A-E1C0230C0892}" destId="{5DEB30AD-3E7D-45A2-899F-0C323841AB93}" srcOrd="1" destOrd="1" presId="urn:microsoft.com/office/officeart/2005/8/layout/vList4#1"/>
    <dgm:cxn modelId="{E7F0F4DD-4FCD-4B10-B13B-AC7DF5C09261}" srcId="{F3C03B86-DEE2-4722-80BA-765A5766EC10}" destId="{D698ECA8-A0AF-4763-86B6-EBEBC77085DB}" srcOrd="0" destOrd="0" parTransId="{0B1C093B-7A2F-43F2-AE92-008B380B259F}" sibTransId="{404F7D5E-A917-441B-91A7-53AF32C2D020}"/>
    <dgm:cxn modelId="{9CAD5DEF-D6BF-47C9-A4B0-16087E3C8BB5}" srcId="{803A2FED-8757-4A3A-B328-B978321FC665}" destId="{02231622-0C37-41AA-BE35-7CEFF03A4D46}" srcOrd="1" destOrd="0" parTransId="{8DB43ABB-63F6-47C4-8437-2C8ABA9349DF}" sibTransId="{C1212EFB-52BB-4C1B-9F12-0BE5A0D2E7A4}"/>
    <dgm:cxn modelId="{2DC2F1DE-C164-4E79-BB35-C6B562413A91}" type="presOf" srcId="{A8CC3699-D329-41E2-B138-FD744CD4174D}" destId="{7EBE4F99-63A0-462C-8812-88C0E33E9872}" srcOrd="0" destOrd="1" presId="urn:microsoft.com/office/officeart/2005/8/layout/vList4#1"/>
    <dgm:cxn modelId="{5BD45DB6-D560-4823-9D8D-E04268C80688}" srcId="{F267157D-3432-4027-AC7C-999A87F979B1}" destId="{B9AF3A66-AF9E-47A4-AA9A-E1C0230C0892}" srcOrd="0" destOrd="0" parTransId="{A4FFA212-F7E7-4FE7-BDD3-6EB00EA35771}" sibTransId="{3682450F-60D8-4374-84EA-C24672EEB4AD}"/>
    <dgm:cxn modelId="{A0FE689C-355B-4DA8-8D88-36390D654DE0}" type="presOf" srcId="{714151EE-FF2F-494F-9E43-D4E81AE06AF7}" destId="{EB3D727E-C190-4A9C-A2CD-910A3F011BD5}" srcOrd="1" destOrd="2" presId="urn:microsoft.com/office/officeart/2005/8/layout/vList4#1"/>
    <dgm:cxn modelId="{2FA9E56A-BDB9-47B5-A58A-84EA646E1F4D}" srcId="{CF7C230B-6205-426D-9C9E-34DE4A23E284}" destId="{7ABAF329-3D13-4380-9DA8-CFDE4A5AAD20}" srcOrd="1" destOrd="0" parTransId="{F95B67D9-8438-4B44-86E1-F6BA8E300063}" sibTransId="{F4A2E72A-A824-443B-B84E-1F0203A4EB14}"/>
    <dgm:cxn modelId="{531B8049-8AAF-4E09-950E-E7A84AE56C17}" type="presOf" srcId="{CF7C230B-6205-426D-9C9E-34DE4A23E284}" destId="{2C60E022-45E4-4986-8489-18CF939897EB}" srcOrd="1" destOrd="0" presId="urn:microsoft.com/office/officeart/2005/8/layout/vList4#1"/>
    <dgm:cxn modelId="{D9573B58-96DC-4633-83B1-1EA3AC255937}" type="presOf" srcId="{7ABAF329-3D13-4380-9DA8-CFDE4A5AAD20}" destId="{2C60E022-45E4-4986-8489-18CF939897EB}" srcOrd="1" destOrd="2" presId="urn:microsoft.com/office/officeart/2005/8/layout/vList4#1"/>
    <dgm:cxn modelId="{DF277ABB-4246-42C1-86D2-AB9DFF93E7E8}" type="presOf" srcId="{803A2FED-8757-4A3A-B328-B978321FC665}" destId="{5B287F5C-11D7-46D1-AC10-A2A4308CB156}" srcOrd="0" destOrd="0" presId="urn:microsoft.com/office/officeart/2005/8/layout/vList4#1"/>
    <dgm:cxn modelId="{A3766366-55F9-47EC-8AE8-F8E2154E35DA}" type="presOf" srcId="{CF7C230B-6205-426D-9C9E-34DE4A23E284}" destId="{7EBE4F99-63A0-462C-8812-88C0E33E9872}" srcOrd="0" destOrd="0" presId="urn:microsoft.com/office/officeart/2005/8/layout/vList4#1"/>
    <dgm:cxn modelId="{FA2664A2-57D8-4BF1-99DF-B5C75BCBD465}" srcId="{9DAE6904-5C63-4BFA-A511-1A93474400FC}" destId="{27B6B594-4D87-4550-B63A-F8939A23D046}" srcOrd="0" destOrd="0" parTransId="{2E0CFA02-D98B-49C3-8793-D17576EECB61}" sibTransId="{30298601-7150-4637-A10B-821F622A362E}"/>
    <dgm:cxn modelId="{2316F5FD-CF2E-43B8-AEC4-6DA023FB0D75}" type="presOf" srcId="{558BF054-4581-4ED9-8171-CCED200C3CA7}" destId="{F87EA547-D0C9-4841-B507-C3C7FBA3773C}" srcOrd="1" destOrd="1" presId="urn:microsoft.com/office/officeart/2005/8/layout/vList4#1"/>
    <dgm:cxn modelId="{1D78032B-7A2F-4725-9269-41A908AB7ABF}" type="presOf" srcId="{F3C03B86-DEE2-4722-80BA-765A5766EC10}" destId="{A0CF14D5-3B7F-4B79-8219-23945EA99FCB}" srcOrd="1" destOrd="0" presId="urn:microsoft.com/office/officeart/2005/8/layout/vList4#1"/>
    <dgm:cxn modelId="{CEDA3F86-7E00-4074-8364-706BF8F62764}" type="presOf" srcId="{27B6B594-4D87-4550-B63A-F8939A23D046}" destId="{4469030A-A2F0-462B-8A66-3E584C55BEAA}" srcOrd="0" destOrd="1" presId="urn:microsoft.com/office/officeart/2005/8/layout/vList4#1"/>
    <dgm:cxn modelId="{743CF59D-6FAB-45D1-A4F9-283395B75A3A}" type="presOf" srcId="{7ABAF329-3D13-4380-9DA8-CFDE4A5AAD20}" destId="{7EBE4F99-63A0-462C-8812-88C0E33E9872}" srcOrd="0" destOrd="2" presId="urn:microsoft.com/office/officeart/2005/8/layout/vList4#1"/>
    <dgm:cxn modelId="{C03AF758-8E00-4553-9AE6-48F7506AA833}" srcId="{31EF4434-BE38-46E3-89E8-C5D39568C12D}" destId="{9DAE6904-5C63-4BFA-A511-1A93474400FC}" srcOrd="3" destOrd="0" parTransId="{88F8D1ED-A231-4FF5-A16F-4B375491AACB}" sibTransId="{6583C93B-110A-465E-A104-78D7AE7B234B}"/>
    <dgm:cxn modelId="{2DA481F3-87CA-4C7B-944C-2BB26C215534}" type="presOf" srcId="{9DAE6904-5C63-4BFA-A511-1A93474400FC}" destId="{6E381E05-AE51-4680-B539-DF0F8D854513}" srcOrd="1" destOrd="0" presId="urn:microsoft.com/office/officeart/2005/8/layout/vList4#1"/>
    <dgm:cxn modelId="{5CF102A6-9D25-4BB6-9894-9B8836F8D232}" type="presOf" srcId="{31EF4434-BE38-46E3-89E8-C5D39568C12D}" destId="{C5A84397-7204-4FD2-A5F1-1FB58B63ECAD}" srcOrd="0" destOrd="0" presId="urn:microsoft.com/office/officeart/2005/8/layout/vList4#1"/>
    <dgm:cxn modelId="{3DFAF417-5B53-4D57-AC54-1392B17B2A42}" type="presOf" srcId="{9DAE6904-5C63-4BFA-A511-1A93474400FC}" destId="{4469030A-A2F0-462B-8A66-3E584C55BEAA}" srcOrd="0" destOrd="0" presId="urn:microsoft.com/office/officeart/2005/8/layout/vList4#1"/>
    <dgm:cxn modelId="{6124C545-0C50-4571-8855-4D99F6A60691}" type="presOf" srcId="{F267157D-3432-4027-AC7C-999A87F979B1}" destId="{A5F158A3-48FA-485F-B18D-0B8A853275B0}" srcOrd="0" destOrd="0" presId="urn:microsoft.com/office/officeart/2005/8/layout/vList4#1"/>
    <dgm:cxn modelId="{05445078-3520-4479-A509-6E6484D3362B}" srcId="{803A2FED-8757-4A3A-B328-B978321FC665}" destId="{558BF054-4581-4ED9-8171-CCED200C3CA7}" srcOrd="0" destOrd="0" parTransId="{A75F9E02-D7C7-43D2-B25B-4481BCF51D79}" sibTransId="{22C6E0B3-D217-4F12-9AE1-787F04F42BD3}"/>
    <dgm:cxn modelId="{D1268D56-0C8D-4C81-BDCA-E12821FE18E8}" srcId="{31EF4434-BE38-46E3-89E8-C5D39568C12D}" destId="{CF7C230B-6205-426D-9C9E-34DE4A23E284}" srcOrd="5" destOrd="0" parTransId="{229C00D1-CD7F-4818-9379-CD799A9B6556}" sibTransId="{121B19C2-E59D-4CBF-A0F9-9524F5C34E5B}"/>
    <dgm:cxn modelId="{1C251E65-CEC7-4732-8A1F-ECC3D84142E0}" srcId="{6F143F3C-5C89-41AD-B080-BD25EED43FEF}" destId="{714151EE-FF2F-494F-9E43-D4E81AE06AF7}" srcOrd="1" destOrd="0" parTransId="{E8172C89-319E-4D12-8943-E265117B6182}" sibTransId="{A15C5FCA-B6F4-4508-A0B2-AE7AC4A3C508}"/>
    <dgm:cxn modelId="{0FAC3306-84FA-4796-AEE2-087C83AAE663}" srcId="{31EF4434-BE38-46E3-89E8-C5D39568C12D}" destId="{F267157D-3432-4027-AC7C-999A87F979B1}" srcOrd="1" destOrd="0" parTransId="{368C182F-8A77-4818-A23A-310A9A2EDC8E}" sibTransId="{576BE448-B8CC-4041-9793-B607551A26DF}"/>
    <dgm:cxn modelId="{17551918-2507-4889-90DF-27A5DFE44941}" type="presOf" srcId="{558BF054-4581-4ED9-8171-CCED200C3CA7}" destId="{5B287F5C-11D7-46D1-AC10-A2A4308CB156}" srcOrd="0" destOrd="1" presId="urn:microsoft.com/office/officeart/2005/8/layout/vList4#1"/>
    <dgm:cxn modelId="{C3896F26-FFCF-4511-AC69-E1D357BBA476}" srcId="{31EF4434-BE38-46E3-89E8-C5D39568C12D}" destId="{6F143F3C-5C89-41AD-B080-BD25EED43FEF}" srcOrd="0" destOrd="0" parTransId="{ABC45D78-1152-4933-AFC8-7D158BEFCA35}" sibTransId="{71C22F04-3577-436E-957F-BFC98FAA38E3}"/>
    <dgm:cxn modelId="{99CFF19B-2162-42FC-B888-971A087381CA}" srcId="{31EF4434-BE38-46E3-89E8-C5D39568C12D}" destId="{803A2FED-8757-4A3A-B328-B978321FC665}" srcOrd="4" destOrd="0" parTransId="{AFF85721-534C-4E43-BDB9-137F9643080E}" sibTransId="{959E5AC6-E8A3-4597-9884-B92D42572038}"/>
    <dgm:cxn modelId="{087F3958-FA93-4D37-98FB-E4503BF377CC}" type="presOf" srcId="{714151EE-FF2F-494F-9E43-D4E81AE06AF7}" destId="{540EE669-B0E3-4B92-B55E-351EA1937AD5}" srcOrd="0" destOrd="2" presId="urn:microsoft.com/office/officeart/2005/8/layout/vList4#1"/>
    <dgm:cxn modelId="{9578A9AC-565F-44BA-BC19-A24700CD6B17}" type="presOf" srcId="{7C327179-79EE-4B9F-B6B9-F80A36F4353D}" destId="{540EE669-B0E3-4B92-B55E-351EA1937AD5}" srcOrd="0" destOrd="1" presId="urn:microsoft.com/office/officeart/2005/8/layout/vList4#1"/>
    <dgm:cxn modelId="{8BCDA812-792D-4141-8EAC-55CB9355E663}" type="presOf" srcId="{D698ECA8-A0AF-4763-86B6-EBEBC77085DB}" destId="{9D607B50-811C-4A66-A834-528F80842C7D}" srcOrd="0" destOrd="1" presId="urn:microsoft.com/office/officeart/2005/8/layout/vList4#1"/>
    <dgm:cxn modelId="{9D1FDDDD-2722-48F1-91B9-72D97D0FCFAA}" type="presOf" srcId="{F267157D-3432-4027-AC7C-999A87F979B1}" destId="{5DEB30AD-3E7D-45A2-899F-0C323841AB93}" srcOrd="1" destOrd="0" presId="urn:microsoft.com/office/officeart/2005/8/layout/vList4#1"/>
    <dgm:cxn modelId="{CE4D8F55-2D9E-4CBB-8064-9B0F2768ED36}" type="presOf" srcId="{02231622-0C37-41AA-BE35-7CEFF03A4D46}" destId="{5B287F5C-11D7-46D1-AC10-A2A4308CB156}" srcOrd="0" destOrd="2" presId="urn:microsoft.com/office/officeart/2005/8/layout/vList4#1"/>
    <dgm:cxn modelId="{1C21F28D-AF9A-4FC0-8E01-82C537EBFF51}" type="presOf" srcId="{A8CC3699-D329-41E2-B138-FD744CD4174D}" destId="{2C60E022-45E4-4986-8489-18CF939897EB}" srcOrd="1" destOrd="1" presId="urn:microsoft.com/office/officeart/2005/8/layout/vList4#1"/>
    <dgm:cxn modelId="{7780E4AC-501F-4C53-A78C-FEC8E2ED8499}" type="presOf" srcId="{1B3CADCF-C310-44E6-8B21-DD5CA26F081F}" destId="{A0CF14D5-3B7F-4B79-8219-23945EA99FCB}" srcOrd="1" destOrd="2" presId="urn:microsoft.com/office/officeart/2005/8/layout/vList4#1"/>
    <dgm:cxn modelId="{B34BC612-99FE-49A2-B56C-B8D483C65142}" type="presOf" srcId="{127C14D9-B85E-4435-A674-D11DD71D7BD0}" destId="{6E381E05-AE51-4680-B539-DF0F8D854513}" srcOrd="1" destOrd="2" presId="urn:microsoft.com/office/officeart/2005/8/layout/vList4#1"/>
    <dgm:cxn modelId="{1608EC22-334C-44EB-8A04-B7827171DBC4}" srcId="{CF7C230B-6205-426D-9C9E-34DE4A23E284}" destId="{A8CC3699-D329-41E2-B138-FD744CD4174D}" srcOrd="0" destOrd="0" parTransId="{DA804B08-F45E-4BB4-AA83-81976B08D97B}" sibTransId="{A67DED51-2F1D-4313-AB60-6F7821E2BC17}"/>
    <dgm:cxn modelId="{73BCC62B-6D52-4F59-A889-200C2B4FAF58}" type="presOf" srcId="{1B3CADCF-C310-44E6-8B21-DD5CA26F081F}" destId="{9D607B50-811C-4A66-A834-528F80842C7D}" srcOrd="0" destOrd="2" presId="urn:microsoft.com/office/officeart/2005/8/layout/vList4#1"/>
    <dgm:cxn modelId="{903F2712-E137-4AFF-9F9E-268492016DEF}" srcId="{31EF4434-BE38-46E3-89E8-C5D39568C12D}" destId="{F3C03B86-DEE2-4722-80BA-765A5766EC10}" srcOrd="2" destOrd="0" parTransId="{21C66EAE-BE8A-4D57-B336-78E130B258FB}" sibTransId="{95784EA6-7A81-4762-8F73-7964D37022E9}"/>
    <dgm:cxn modelId="{1E0BB2FF-1FBF-48FA-B088-C06401D42884}" type="presOf" srcId="{6F143F3C-5C89-41AD-B080-BD25EED43FEF}" destId="{EB3D727E-C190-4A9C-A2CD-910A3F011BD5}" srcOrd="1" destOrd="0" presId="urn:microsoft.com/office/officeart/2005/8/layout/vList4#1"/>
    <dgm:cxn modelId="{8AD6BC69-B870-4FAA-859C-BA8D8889F7C9}" type="presOf" srcId="{127C14D9-B85E-4435-A674-D11DD71D7BD0}" destId="{4469030A-A2F0-462B-8A66-3E584C55BEAA}" srcOrd="0" destOrd="2" presId="urn:microsoft.com/office/officeart/2005/8/layout/vList4#1"/>
    <dgm:cxn modelId="{D3C0FD56-634B-4044-8DFE-7A5E3CE32E83}" type="presParOf" srcId="{C5A84397-7204-4FD2-A5F1-1FB58B63ECAD}" destId="{21BA5F56-2D7E-45EF-97D4-971BC6BCF02D}" srcOrd="0" destOrd="0" presId="urn:microsoft.com/office/officeart/2005/8/layout/vList4#1"/>
    <dgm:cxn modelId="{435A7E4E-872D-42D0-B282-4C94059A8337}" type="presParOf" srcId="{21BA5F56-2D7E-45EF-97D4-971BC6BCF02D}" destId="{540EE669-B0E3-4B92-B55E-351EA1937AD5}" srcOrd="0" destOrd="0" presId="urn:microsoft.com/office/officeart/2005/8/layout/vList4#1"/>
    <dgm:cxn modelId="{319F6071-2E54-4ABD-900A-A4A288745BF1}" type="presParOf" srcId="{21BA5F56-2D7E-45EF-97D4-971BC6BCF02D}" destId="{8A94A28D-239E-475B-AB15-DEB39A40DC2A}" srcOrd="1" destOrd="0" presId="urn:microsoft.com/office/officeart/2005/8/layout/vList4#1"/>
    <dgm:cxn modelId="{BB1DCF3D-B77E-49E3-A9E4-C8137A623798}" type="presParOf" srcId="{21BA5F56-2D7E-45EF-97D4-971BC6BCF02D}" destId="{EB3D727E-C190-4A9C-A2CD-910A3F011BD5}" srcOrd="2" destOrd="0" presId="urn:microsoft.com/office/officeart/2005/8/layout/vList4#1"/>
    <dgm:cxn modelId="{B3A65A99-F56C-4A77-B71B-343E8C79AAFE}" type="presParOf" srcId="{C5A84397-7204-4FD2-A5F1-1FB58B63ECAD}" destId="{FC2588DF-95E6-4D2B-B3E2-26FD13420780}" srcOrd="1" destOrd="0" presId="urn:microsoft.com/office/officeart/2005/8/layout/vList4#1"/>
    <dgm:cxn modelId="{1EAD10B4-28DB-45E0-8A44-F406473EC1F9}" type="presParOf" srcId="{C5A84397-7204-4FD2-A5F1-1FB58B63ECAD}" destId="{773D3E7D-A257-4923-B754-C6905D8B8E87}" srcOrd="2" destOrd="0" presId="urn:microsoft.com/office/officeart/2005/8/layout/vList4#1"/>
    <dgm:cxn modelId="{8B26568E-8649-41FA-AD3A-90C252CA29C4}" type="presParOf" srcId="{773D3E7D-A257-4923-B754-C6905D8B8E87}" destId="{A5F158A3-48FA-485F-B18D-0B8A853275B0}" srcOrd="0" destOrd="0" presId="urn:microsoft.com/office/officeart/2005/8/layout/vList4#1"/>
    <dgm:cxn modelId="{B19E0BD0-B644-400A-BDAD-0528EEF7DC07}" type="presParOf" srcId="{773D3E7D-A257-4923-B754-C6905D8B8E87}" destId="{F18C477A-55A2-49A3-BA33-80244C684F90}" srcOrd="1" destOrd="0" presId="urn:microsoft.com/office/officeart/2005/8/layout/vList4#1"/>
    <dgm:cxn modelId="{77587D83-91BF-4A01-A2F0-F1AFB423307F}" type="presParOf" srcId="{773D3E7D-A257-4923-B754-C6905D8B8E87}" destId="{5DEB30AD-3E7D-45A2-899F-0C323841AB93}" srcOrd="2" destOrd="0" presId="urn:microsoft.com/office/officeart/2005/8/layout/vList4#1"/>
    <dgm:cxn modelId="{2E006DD1-DB58-4DD3-9D27-99BEFB2065CF}" type="presParOf" srcId="{C5A84397-7204-4FD2-A5F1-1FB58B63ECAD}" destId="{23B08AEE-B7AB-4DFD-92A7-132AB9CABC30}" srcOrd="3" destOrd="0" presId="urn:microsoft.com/office/officeart/2005/8/layout/vList4#1"/>
    <dgm:cxn modelId="{383742E1-33AD-437D-8CAF-54F33814622E}" type="presParOf" srcId="{C5A84397-7204-4FD2-A5F1-1FB58B63ECAD}" destId="{FEDE5A65-9B35-49D4-8C0B-F8791BF5B41B}" srcOrd="4" destOrd="0" presId="urn:microsoft.com/office/officeart/2005/8/layout/vList4#1"/>
    <dgm:cxn modelId="{7B4C5C5F-DE48-43BB-B4AE-57782B28A795}" type="presParOf" srcId="{FEDE5A65-9B35-49D4-8C0B-F8791BF5B41B}" destId="{9D607B50-811C-4A66-A834-528F80842C7D}" srcOrd="0" destOrd="0" presId="urn:microsoft.com/office/officeart/2005/8/layout/vList4#1"/>
    <dgm:cxn modelId="{CC422567-EE41-44FE-8F82-C425333B2EAC}" type="presParOf" srcId="{FEDE5A65-9B35-49D4-8C0B-F8791BF5B41B}" destId="{AA9B56E4-1D16-4C30-B060-C5D097926D91}" srcOrd="1" destOrd="0" presId="urn:microsoft.com/office/officeart/2005/8/layout/vList4#1"/>
    <dgm:cxn modelId="{8D73F84D-93FD-4149-BA87-68ACF732B599}" type="presParOf" srcId="{FEDE5A65-9B35-49D4-8C0B-F8791BF5B41B}" destId="{A0CF14D5-3B7F-4B79-8219-23945EA99FCB}" srcOrd="2" destOrd="0" presId="urn:microsoft.com/office/officeart/2005/8/layout/vList4#1"/>
    <dgm:cxn modelId="{35D86539-1C5D-4147-A19D-8E72089FB587}" type="presParOf" srcId="{C5A84397-7204-4FD2-A5F1-1FB58B63ECAD}" destId="{241B5812-C908-42C3-809D-BEA22A542954}" srcOrd="5" destOrd="0" presId="urn:microsoft.com/office/officeart/2005/8/layout/vList4#1"/>
    <dgm:cxn modelId="{EEED018C-DA04-4E61-8447-477A07CE0938}" type="presParOf" srcId="{C5A84397-7204-4FD2-A5F1-1FB58B63ECAD}" destId="{3209EDB4-6FB8-4EF6-9EF3-605D59607BF8}" srcOrd="6" destOrd="0" presId="urn:microsoft.com/office/officeart/2005/8/layout/vList4#1"/>
    <dgm:cxn modelId="{2935ED35-C798-4AEC-96E4-2A5A9C88407F}" type="presParOf" srcId="{3209EDB4-6FB8-4EF6-9EF3-605D59607BF8}" destId="{4469030A-A2F0-462B-8A66-3E584C55BEAA}" srcOrd="0" destOrd="0" presId="urn:microsoft.com/office/officeart/2005/8/layout/vList4#1"/>
    <dgm:cxn modelId="{C6D95F37-0177-4121-B3C1-0467A6294F29}" type="presParOf" srcId="{3209EDB4-6FB8-4EF6-9EF3-605D59607BF8}" destId="{6CDE29DD-739B-4ED2-9734-C9371EC9180D}" srcOrd="1" destOrd="0" presId="urn:microsoft.com/office/officeart/2005/8/layout/vList4#1"/>
    <dgm:cxn modelId="{E15F1D40-EB81-4EC4-AA5B-EB2D50146278}" type="presParOf" srcId="{3209EDB4-6FB8-4EF6-9EF3-605D59607BF8}" destId="{6E381E05-AE51-4680-B539-DF0F8D854513}" srcOrd="2" destOrd="0" presId="urn:microsoft.com/office/officeart/2005/8/layout/vList4#1"/>
    <dgm:cxn modelId="{1025CFD4-0A81-4EEA-B429-5D5F422EC225}" type="presParOf" srcId="{C5A84397-7204-4FD2-A5F1-1FB58B63ECAD}" destId="{0256C006-86AD-4635-AE02-156727439560}" srcOrd="7" destOrd="0" presId="urn:microsoft.com/office/officeart/2005/8/layout/vList4#1"/>
    <dgm:cxn modelId="{D03CDC60-FA4C-4FB8-8C52-68E31D998E10}" type="presParOf" srcId="{C5A84397-7204-4FD2-A5F1-1FB58B63ECAD}" destId="{D13465EE-2B03-4315-AD24-AD6B7CFBE2D6}" srcOrd="8" destOrd="0" presId="urn:microsoft.com/office/officeart/2005/8/layout/vList4#1"/>
    <dgm:cxn modelId="{5497DB25-7FA5-423D-9083-C1289EA5720F}" type="presParOf" srcId="{D13465EE-2B03-4315-AD24-AD6B7CFBE2D6}" destId="{5B287F5C-11D7-46D1-AC10-A2A4308CB156}" srcOrd="0" destOrd="0" presId="urn:microsoft.com/office/officeart/2005/8/layout/vList4#1"/>
    <dgm:cxn modelId="{5EBBE3BA-DC19-4342-9BB6-D3ACC859AD71}" type="presParOf" srcId="{D13465EE-2B03-4315-AD24-AD6B7CFBE2D6}" destId="{17671CE0-0495-4635-B7F8-4368AA5ADF1D}" srcOrd="1" destOrd="0" presId="urn:microsoft.com/office/officeart/2005/8/layout/vList4#1"/>
    <dgm:cxn modelId="{B993219B-5839-44A9-B619-F0E22B19F33E}" type="presParOf" srcId="{D13465EE-2B03-4315-AD24-AD6B7CFBE2D6}" destId="{F87EA547-D0C9-4841-B507-C3C7FBA3773C}" srcOrd="2" destOrd="0" presId="urn:microsoft.com/office/officeart/2005/8/layout/vList4#1"/>
    <dgm:cxn modelId="{F80A9AE1-D024-43C0-A7F7-8A4B31E898A4}" type="presParOf" srcId="{C5A84397-7204-4FD2-A5F1-1FB58B63ECAD}" destId="{0FCE96A7-1200-49A6-8E6C-6BC22D600928}" srcOrd="9" destOrd="0" presId="urn:microsoft.com/office/officeart/2005/8/layout/vList4#1"/>
    <dgm:cxn modelId="{BA9F0D08-029B-4C7F-873E-1A97A48AD753}" type="presParOf" srcId="{C5A84397-7204-4FD2-A5F1-1FB58B63ECAD}" destId="{8B060EA3-E466-4139-B303-04E84EB90F6D}" srcOrd="10" destOrd="0" presId="urn:microsoft.com/office/officeart/2005/8/layout/vList4#1"/>
    <dgm:cxn modelId="{E8B7E8FC-E110-4939-A7D1-2B591DE23CA5}" type="presParOf" srcId="{8B060EA3-E466-4139-B303-04E84EB90F6D}" destId="{7EBE4F99-63A0-462C-8812-88C0E33E9872}" srcOrd="0" destOrd="0" presId="urn:microsoft.com/office/officeart/2005/8/layout/vList4#1"/>
    <dgm:cxn modelId="{1CE00E6B-7ABC-4F1C-A7BC-D093BB2D8B81}" type="presParOf" srcId="{8B060EA3-E466-4139-B303-04E84EB90F6D}" destId="{5E8D4648-1D14-40AA-93AC-12A323B33CEB}" srcOrd="1" destOrd="0" presId="urn:microsoft.com/office/officeart/2005/8/layout/vList4#1"/>
    <dgm:cxn modelId="{D6E52E46-6D7B-4243-B7C2-741D5DB09989}" type="presParOf" srcId="{8B060EA3-E466-4139-B303-04E84EB90F6D}" destId="{2C60E022-45E4-4986-8489-18CF939897E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71A44C-641A-4035-B093-4AB407F48FFC}" type="doc">
      <dgm:prSet loTypeId="urn:microsoft.com/office/officeart/2005/8/layout/vList4#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FE885CD-0DAC-4879-BB7F-3BFABF419D55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Motivación</a:t>
          </a:r>
          <a:endParaRPr lang="es-EC" sz="1800" b="1" dirty="0">
            <a:solidFill>
              <a:schemeClr val="tx1"/>
            </a:solidFill>
          </a:endParaRPr>
        </a:p>
      </dgm:t>
    </dgm:pt>
    <dgm:pt modelId="{FF4BBD28-F933-42FF-8264-91DF6553B360}" type="parTrans" cxnId="{02D1DC4B-81A4-4850-8744-FAF6BF97A711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B87FACC-EB88-4CCD-9997-E08E15DEFC57}" type="sibTrans" cxnId="{02D1DC4B-81A4-4850-8744-FAF6BF97A711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5634F5FC-8008-4C8E-9018-07877D4ED7E1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Factores decisivos</a:t>
          </a:r>
          <a:endParaRPr lang="es-EC" sz="1800" b="1" dirty="0">
            <a:solidFill>
              <a:schemeClr val="tx1"/>
            </a:solidFill>
          </a:endParaRPr>
        </a:p>
      </dgm:t>
    </dgm:pt>
    <dgm:pt modelId="{2C0C9D9A-584A-4EDE-B091-1832F3559C80}" type="parTrans" cxnId="{622A39A2-B137-4CBB-927C-4D061C27A5A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3A2CCCFA-3641-4450-B646-EE830FF458BA}" type="sibTrans" cxnId="{622A39A2-B137-4CBB-927C-4D061C27A5A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15576C84-F720-42CA-8C71-673110B0BE5F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La principal motivación  especializarse en un área</a:t>
          </a:r>
          <a:endParaRPr lang="es-EC" sz="1200" dirty="0">
            <a:solidFill>
              <a:schemeClr val="tx1"/>
            </a:solidFill>
          </a:endParaRPr>
        </a:p>
      </dgm:t>
    </dgm:pt>
    <dgm:pt modelId="{C10794F2-47EA-42FB-9EF7-3B035F52B2FA}" type="parTrans" cxnId="{40CA4060-E14D-44DE-90D5-57C99FE5A03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8587A18F-C7C9-4A60-AE07-EE40E9426DFF}" type="sibTrans" cxnId="{40CA4060-E14D-44DE-90D5-57C99FE5A03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33061D8B-ADBA-4FDE-BF52-EB41B0EF7D77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Empezar un negocio propio. </a:t>
          </a:r>
          <a:endParaRPr lang="es-EC" sz="1200" dirty="0">
            <a:solidFill>
              <a:schemeClr val="tx1"/>
            </a:solidFill>
          </a:endParaRPr>
        </a:p>
      </dgm:t>
    </dgm:pt>
    <dgm:pt modelId="{EED6B138-90C1-4F4B-B7BC-754C6E3BCEE6}" type="parTrans" cxnId="{D2F2A645-F23C-4ED5-8FDC-7A5693B0339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74AEAD2-B740-4EA1-A7DB-1CDC487EDCE6}" type="sibTrans" cxnId="{D2F2A645-F23C-4ED5-8FDC-7A5693B0339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6AC66B9-3F27-4D76-A42A-AF66C5C4B582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Beneficios</a:t>
          </a:r>
          <a:endParaRPr lang="es-EC" sz="1800" b="1" dirty="0">
            <a:solidFill>
              <a:schemeClr val="tx1"/>
            </a:solidFill>
          </a:endParaRPr>
        </a:p>
      </dgm:t>
    </dgm:pt>
    <dgm:pt modelId="{8EE99EAD-BB3E-40AC-8FDB-E7308C4C8623}" type="parTrans" cxnId="{AA66A11A-9F1C-42ED-9589-13ABCC811D2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0A6069E0-7035-438C-A46A-16FAB4423F2B}" type="sibTrans" cxnId="{AA66A11A-9F1C-42ED-9589-13ABCC811D2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DC1FBE7E-EBE1-4635-8557-AAE13EA720DF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Cambiar a un mejor trabajo así como obtener un aumento de sueldo.</a:t>
          </a:r>
          <a:endParaRPr lang="es-EC" sz="1200" dirty="0">
            <a:solidFill>
              <a:schemeClr val="tx1"/>
            </a:solidFill>
          </a:endParaRPr>
        </a:p>
      </dgm:t>
    </dgm:pt>
    <dgm:pt modelId="{73D7415C-7E82-4ECC-BF51-78A6CE84813D}" type="parTrans" cxnId="{A2AD076B-2666-436C-8DCD-9D237505E3B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92AB6031-51D6-468C-867E-A90F727CEA7F}" type="sibTrans" cxnId="{A2AD076B-2666-436C-8DCD-9D237505E3B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0C961853-AEC7-4164-A7E6-CDBC9AC2A93F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Prestigio y el horario que oferta la ESPE para esta maestría. </a:t>
          </a:r>
          <a:endParaRPr lang="es-EC" sz="1200" dirty="0">
            <a:solidFill>
              <a:schemeClr val="tx1"/>
            </a:solidFill>
          </a:endParaRPr>
        </a:p>
      </dgm:t>
    </dgm:pt>
    <dgm:pt modelId="{1613FA34-B417-475C-993E-51BCB092DCF0}" type="parTrans" cxnId="{D5933688-3C54-4F7A-A20C-D084725F12F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8AC80A8-68E8-4361-A468-193081FD69EF}" type="sibTrans" cxnId="{D5933688-3C54-4F7A-A20C-D084725F12F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C4FAFE41-0D59-4E50-BDE8-0C3B511FA61C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Intercambios internacionales, asignaturas en inglés y visitas a instituciones. </a:t>
          </a:r>
          <a:endParaRPr lang="es-EC" sz="1200" dirty="0">
            <a:solidFill>
              <a:schemeClr val="tx1"/>
            </a:solidFill>
          </a:endParaRPr>
        </a:p>
      </dgm:t>
    </dgm:pt>
    <dgm:pt modelId="{7756280F-1CFC-467B-A4EA-F21E640DD4A9}" type="parTrans" cxnId="{29AC8DA9-7796-454D-B5C1-1959897BE854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C3935A3D-B97D-4A4A-BA8D-AB27CA2A2876}" type="sibTrans" cxnId="{29AC8DA9-7796-454D-B5C1-1959897BE854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53A4010-4ED9-41AB-A3BC-03EBBBF15E62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Opciones Extras </a:t>
          </a:r>
          <a:endParaRPr lang="es-EC" sz="1800" b="1" dirty="0">
            <a:solidFill>
              <a:schemeClr val="tx1"/>
            </a:solidFill>
          </a:endParaRPr>
        </a:p>
      </dgm:t>
    </dgm:pt>
    <dgm:pt modelId="{B2091384-1F56-4FB7-BF9B-D471D574CC94}" type="parTrans" cxnId="{A8A6D941-5A9A-46E0-85A4-19989ABC25B5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5D505C4-FDDF-46F4-B33C-C05EC7889174}" type="sibTrans" cxnId="{A8A6D941-5A9A-46E0-85A4-19989ABC25B5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20B0874-D56B-4562-A153-9286F8C7A533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</a:rPr>
            <a:t>De </a:t>
          </a:r>
          <a:r>
            <a:rPr lang="es-EC" sz="1200" dirty="0" smtClean="0">
              <a:solidFill>
                <a:schemeClr val="tx1"/>
              </a:solidFill>
            </a:rPr>
            <a:t>las especialidades por las cuales se inclinaron la principal fue gerencia en general.</a:t>
          </a:r>
          <a:endParaRPr lang="es-EC" sz="1200" dirty="0">
            <a:solidFill>
              <a:schemeClr val="tx1"/>
            </a:solidFill>
          </a:endParaRPr>
        </a:p>
      </dgm:t>
    </dgm:pt>
    <dgm:pt modelId="{3AF07002-80B0-4EBF-975B-28A4F69B49AD}" type="parTrans" cxnId="{656A53EA-47B6-44C9-AD3D-7B13A00513CD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36BF3EF9-B1DA-4266-ABEB-90210CBDF129}" type="sibTrans" cxnId="{656A53EA-47B6-44C9-AD3D-7B13A00513CD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D4A68A0C-B328-4865-99E5-3E14F1F384F8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Especialidades</a:t>
          </a:r>
          <a:endParaRPr lang="es-EC" sz="1800" b="1" dirty="0">
            <a:solidFill>
              <a:schemeClr val="tx1"/>
            </a:solidFill>
          </a:endParaRPr>
        </a:p>
      </dgm:t>
    </dgm:pt>
    <dgm:pt modelId="{A57B0BC6-3ABD-4056-96F3-9F79A73EF206}" type="parTrans" cxnId="{2CF1F545-4AE6-400E-873E-AA1CC87A2BF7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2C5D0DAB-38A2-4F9D-A015-81BC688BD475}" type="sibTrans" cxnId="{2CF1F545-4AE6-400E-873E-AA1CC87A2BF7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D39FEB8F-F1A2-46C2-BC3A-C0FB925D70E5}" type="pres">
      <dgm:prSet presAssocID="{EF71A44C-641A-4035-B093-4AB407F48F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C3B8D0-EA29-480A-BC8F-BD9DD4DABC94}" type="pres">
      <dgm:prSet presAssocID="{1FE885CD-0DAC-4879-BB7F-3BFABF419D55}" presName="comp" presStyleCnt="0"/>
      <dgm:spPr/>
      <dgm:t>
        <a:bodyPr/>
        <a:lstStyle/>
        <a:p>
          <a:endParaRPr lang="es-ES"/>
        </a:p>
      </dgm:t>
    </dgm:pt>
    <dgm:pt modelId="{69374A5A-9890-48A6-A6B9-C61DEB6D79C5}" type="pres">
      <dgm:prSet presAssocID="{1FE885CD-0DAC-4879-BB7F-3BFABF419D55}" presName="box" presStyleLbl="node1" presStyleIdx="0" presStyleCnt="5"/>
      <dgm:spPr/>
      <dgm:t>
        <a:bodyPr/>
        <a:lstStyle/>
        <a:p>
          <a:endParaRPr lang="es-EC"/>
        </a:p>
      </dgm:t>
    </dgm:pt>
    <dgm:pt modelId="{EB134E9A-0F0E-4ACF-8AA4-49E0D93BE47B}" type="pres">
      <dgm:prSet presAssocID="{1FE885CD-0DAC-4879-BB7F-3BFABF419D5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3234D12-70FE-472C-AE2A-F5D68257ACCE}" type="pres">
      <dgm:prSet presAssocID="{1FE885CD-0DAC-4879-BB7F-3BFABF419D5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7A70BB-4833-4973-B1CD-BB9F3C4448AA}" type="pres">
      <dgm:prSet presAssocID="{BB87FACC-EB88-4CCD-9997-E08E15DEFC57}" presName="spacer" presStyleCnt="0"/>
      <dgm:spPr/>
      <dgm:t>
        <a:bodyPr/>
        <a:lstStyle/>
        <a:p>
          <a:endParaRPr lang="es-ES"/>
        </a:p>
      </dgm:t>
    </dgm:pt>
    <dgm:pt modelId="{43AADD76-96E1-444D-8626-24F2B9C3658F}" type="pres">
      <dgm:prSet presAssocID="{B6AC66B9-3F27-4D76-A42A-AF66C5C4B582}" presName="comp" presStyleCnt="0"/>
      <dgm:spPr/>
      <dgm:t>
        <a:bodyPr/>
        <a:lstStyle/>
        <a:p>
          <a:endParaRPr lang="es-ES"/>
        </a:p>
      </dgm:t>
    </dgm:pt>
    <dgm:pt modelId="{8D7147DA-57C8-47D7-833B-42B0B567BB88}" type="pres">
      <dgm:prSet presAssocID="{B6AC66B9-3F27-4D76-A42A-AF66C5C4B582}" presName="box" presStyleLbl="node1" presStyleIdx="1" presStyleCnt="5"/>
      <dgm:spPr/>
      <dgm:t>
        <a:bodyPr/>
        <a:lstStyle/>
        <a:p>
          <a:endParaRPr lang="es-EC"/>
        </a:p>
      </dgm:t>
    </dgm:pt>
    <dgm:pt modelId="{91EE2679-6EB7-43CF-A7C0-092F0324CFDC}" type="pres">
      <dgm:prSet presAssocID="{B6AC66B9-3F27-4D76-A42A-AF66C5C4B582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5083939-68CF-4764-937C-5528D255E0BA}" type="pres">
      <dgm:prSet presAssocID="{B6AC66B9-3F27-4D76-A42A-AF66C5C4B58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30A90F-CE02-44A4-ADE9-46440A2594BE}" type="pres">
      <dgm:prSet presAssocID="{0A6069E0-7035-438C-A46A-16FAB4423F2B}" presName="spacer" presStyleCnt="0"/>
      <dgm:spPr/>
      <dgm:t>
        <a:bodyPr/>
        <a:lstStyle/>
        <a:p>
          <a:endParaRPr lang="es-ES"/>
        </a:p>
      </dgm:t>
    </dgm:pt>
    <dgm:pt modelId="{0335E429-0327-468B-A92B-80213189845D}" type="pres">
      <dgm:prSet presAssocID="{5634F5FC-8008-4C8E-9018-07877D4ED7E1}" presName="comp" presStyleCnt="0"/>
      <dgm:spPr/>
      <dgm:t>
        <a:bodyPr/>
        <a:lstStyle/>
        <a:p>
          <a:endParaRPr lang="es-ES"/>
        </a:p>
      </dgm:t>
    </dgm:pt>
    <dgm:pt modelId="{DC8D8D33-2C30-46F4-A67F-31B72727E919}" type="pres">
      <dgm:prSet presAssocID="{5634F5FC-8008-4C8E-9018-07877D4ED7E1}" presName="box" presStyleLbl="node1" presStyleIdx="2" presStyleCnt="5"/>
      <dgm:spPr/>
      <dgm:t>
        <a:bodyPr/>
        <a:lstStyle/>
        <a:p>
          <a:endParaRPr lang="es-EC"/>
        </a:p>
      </dgm:t>
    </dgm:pt>
    <dgm:pt modelId="{5A02138D-73BA-4D5D-8A5F-2FCAD0F47D88}" type="pres">
      <dgm:prSet presAssocID="{5634F5FC-8008-4C8E-9018-07877D4ED7E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62D3B8A-A156-4EC3-9797-A8F2D5E809F3}" type="pres">
      <dgm:prSet presAssocID="{5634F5FC-8008-4C8E-9018-07877D4ED7E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271571-7547-442F-876A-1EA3EBE4C820}" type="pres">
      <dgm:prSet presAssocID="{3A2CCCFA-3641-4450-B646-EE830FF458BA}" presName="spacer" presStyleCnt="0"/>
      <dgm:spPr/>
      <dgm:t>
        <a:bodyPr/>
        <a:lstStyle/>
        <a:p>
          <a:endParaRPr lang="es-ES"/>
        </a:p>
      </dgm:t>
    </dgm:pt>
    <dgm:pt modelId="{26D8F405-6DE0-47C0-93BA-85EB49F78900}" type="pres">
      <dgm:prSet presAssocID="{B53A4010-4ED9-41AB-A3BC-03EBBBF15E62}" presName="comp" presStyleCnt="0"/>
      <dgm:spPr/>
      <dgm:t>
        <a:bodyPr/>
        <a:lstStyle/>
        <a:p>
          <a:endParaRPr lang="es-ES"/>
        </a:p>
      </dgm:t>
    </dgm:pt>
    <dgm:pt modelId="{282F4168-CCF2-4B3B-898F-459DF8E3F1E3}" type="pres">
      <dgm:prSet presAssocID="{B53A4010-4ED9-41AB-A3BC-03EBBBF15E62}" presName="box" presStyleLbl="node1" presStyleIdx="3" presStyleCnt="5"/>
      <dgm:spPr/>
      <dgm:t>
        <a:bodyPr/>
        <a:lstStyle/>
        <a:p>
          <a:endParaRPr lang="es-EC"/>
        </a:p>
      </dgm:t>
    </dgm:pt>
    <dgm:pt modelId="{3C5634D5-6A5E-4F3E-8CF6-56F1E3E6EFDF}" type="pres">
      <dgm:prSet presAssocID="{B53A4010-4ED9-41AB-A3BC-03EBBBF15E62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2F86E5F-7BE9-4085-826E-9B8AC89FBBED}" type="pres">
      <dgm:prSet presAssocID="{B53A4010-4ED9-41AB-A3BC-03EBBBF15E6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AC7014-2B36-458F-91B8-5B1BA443450E}" type="pres">
      <dgm:prSet presAssocID="{B5D505C4-FDDF-46F4-B33C-C05EC7889174}" presName="spacer" presStyleCnt="0"/>
      <dgm:spPr/>
      <dgm:t>
        <a:bodyPr/>
        <a:lstStyle/>
        <a:p>
          <a:endParaRPr lang="es-ES"/>
        </a:p>
      </dgm:t>
    </dgm:pt>
    <dgm:pt modelId="{347786E1-CCBD-4A4F-90B3-4A86CCB46460}" type="pres">
      <dgm:prSet presAssocID="{D4A68A0C-B328-4865-99E5-3E14F1F384F8}" presName="comp" presStyleCnt="0"/>
      <dgm:spPr/>
      <dgm:t>
        <a:bodyPr/>
        <a:lstStyle/>
        <a:p>
          <a:endParaRPr lang="es-ES"/>
        </a:p>
      </dgm:t>
    </dgm:pt>
    <dgm:pt modelId="{CAAF8F99-2B8E-4787-B7EC-F9E4F8FFDA85}" type="pres">
      <dgm:prSet presAssocID="{D4A68A0C-B328-4865-99E5-3E14F1F384F8}" presName="box" presStyleLbl="node1" presStyleIdx="4" presStyleCnt="5"/>
      <dgm:spPr/>
      <dgm:t>
        <a:bodyPr/>
        <a:lstStyle/>
        <a:p>
          <a:endParaRPr lang="es-EC"/>
        </a:p>
      </dgm:t>
    </dgm:pt>
    <dgm:pt modelId="{9281E166-2011-43BF-80EE-A6EBF0E14692}" type="pres">
      <dgm:prSet presAssocID="{D4A68A0C-B328-4865-99E5-3E14F1F384F8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CDCC881-F327-405A-8765-65D76212BAB7}" type="pres">
      <dgm:prSet presAssocID="{D4A68A0C-B328-4865-99E5-3E14F1F384F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C1A570-0EB5-4F92-8432-E89E1020A8D9}" type="presOf" srcId="{33061D8B-ADBA-4FDE-BF52-EB41B0EF7D77}" destId="{69374A5A-9890-48A6-A6B9-C61DEB6D79C5}" srcOrd="0" destOrd="2" presId="urn:microsoft.com/office/officeart/2005/8/layout/vList4#2"/>
    <dgm:cxn modelId="{29AC8DA9-7796-454D-B5C1-1959897BE854}" srcId="{B53A4010-4ED9-41AB-A3BC-03EBBBF15E62}" destId="{C4FAFE41-0D59-4E50-BDE8-0C3B511FA61C}" srcOrd="0" destOrd="0" parTransId="{7756280F-1CFC-467B-A4EA-F21E640DD4A9}" sibTransId="{C3935A3D-B97D-4A4A-BA8D-AB27CA2A2876}"/>
    <dgm:cxn modelId="{BFB126AE-3E85-42C0-ABB6-D3114174F18F}" type="presOf" srcId="{1FE885CD-0DAC-4879-BB7F-3BFABF419D55}" destId="{E3234D12-70FE-472C-AE2A-F5D68257ACCE}" srcOrd="1" destOrd="0" presId="urn:microsoft.com/office/officeart/2005/8/layout/vList4#2"/>
    <dgm:cxn modelId="{A2AD076B-2666-436C-8DCD-9D237505E3B9}" srcId="{B6AC66B9-3F27-4D76-A42A-AF66C5C4B582}" destId="{DC1FBE7E-EBE1-4635-8557-AAE13EA720DF}" srcOrd="0" destOrd="0" parTransId="{73D7415C-7E82-4ECC-BF51-78A6CE84813D}" sibTransId="{92AB6031-51D6-468C-867E-A90F727CEA7F}"/>
    <dgm:cxn modelId="{9E229306-59FB-468C-BE41-F9F39E022C56}" type="presOf" srcId="{5634F5FC-8008-4C8E-9018-07877D4ED7E1}" destId="{DC8D8D33-2C30-46F4-A67F-31B72727E919}" srcOrd="0" destOrd="0" presId="urn:microsoft.com/office/officeart/2005/8/layout/vList4#2"/>
    <dgm:cxn modelId="{2CF1F545-4AE6-400E-873E-AA1CC87A2BF7}" srcId="{EF71A44C-641A-4035-B093-4AB407F48FFC}" destId="{D4A68A0C-B328-4865-99E5-3E14F1F384F8}" srcOrd="4" destOrd="0" parTransId="{A57B0BC6-3ABD-4056-96F3-9F79A73EF206}" sibTransId="{2C5D0DAB-38A2-4F9D-A015-81BC688BD475}"/>
    <dgm:cxn modelId="{B6105EE8-4C5B-44CA-8FCA-549A6ADF96A0}" type="presOf" srcId="{D4A68A0C-B328-4865-99E5-3E14F1F384F8}" destId="{CAAF8F99-2B8E-4787-B7EC-F9E4F8FFDA85}" srcOrd="0" destOrd="0" presId="urn:microsoft.com/office/officeart/2005/8/layout/vList4#2"/>
    <dgm:cxn modelId="{7889F797-D157-42C7-A5A9-4446592112CB}" type="presOf" srcId="{0C961853-AEC7-4164-A7E6-CDBC9AC2A93F}" destId="{DC8D8D33-2C30-46F4-A67F-31B72727E919}" srcOrd="0" destOrd="1" presId="urn:microsoft.com/office/officeart/2005/8/layout/vList4#2"/>
    <dgm:cxn modelId="{D3A48D1E-7556-4744-A5CF-249976B3E8B0}" type="presOf" srcId="{B53A4010-4ED9-41AB-A3BC-03EBBBF15E62}" destId="{282F4168-CCF2-4B3B-898F-459DF8E3F1E3}" srcOrd="0" destOrd="0" presId="urn:microsoft.com/office/officeart/2005/8/layout/vList4#2"/>
    <dgm:cxn modelId="{01241224-B179-4F2E-9960-1AFD8D333494}" type="presOf" srcId="{B53A4010-4ED9-41AB-A3BC-03EBBBF15E62}" destId="{E2F86E5F-7BE9-4085-826E-9B8AC89FBBED}" srcOrd="1" destOrd="0" presId="urn:microsoft.com/office/officeart/2005/8/layout/vList4#2"/>
    <dgm:cxn modelId="{AA66A11A-9F1C-42ED-9589-13ABCC811D2C}" srcId="{EF71A44C-641A-4035-B093-4AB407F48FFC}" destId="{B6AC66B9-3F27-4D76-A42A-AF66C5C4B582}" srcOrd="1" destOrd="0" parTransId="{8EE99EAD-BB3E-40AC-8FDB-E7308C4C8623}" sibTransId="{0A6069E0-7035-438C-A46A-16FAB4423F2B}"/>
    <dgm:cxn modelId="{F9AB073E-DABD-42D9-AEBF-1FDA8F0A536C}" type="presOf" srcId="{DC1FBE7E-EBE1-4635-8557-AAE13EA720DF}" destId="{E5083939-68CF-4764-937C-5528D255E0BA}" srcOrd="1" destOrd="1" presId="urn:microsoft.com/office/officeart/2005/8/layout/vList4#2"/>
    <dgm:cxn modelId="{1AA790B4-4266-4150-BC0E-9E45D3B904A2}" type="presOf" srcId="{1FE885CD-0DAC-4879-BB7F-3BFABF419D55}" destId="{69374A5A-9890-48A6-A6B9-C61DEB6D79C5}" srcOrd="0" destOrd="0" presId="urn:microsoft.com/office/officeart/2005/8/layout/vList4#2"/>
    <dgm:cxn modelId="{BEEE60A2-FD42-4877-BF85-4E2D023E1F5B}" type="presOf" srcId="{33061D8B-ADBA-4FDE-BF52-EB41B0EF7D77}" destId="{E3234D12-70FE-472C-AE2A-F5D68257ACCE}" srcOrd="1" destOrd="2" presId="urn:microsoft.com/office/officeart/2005/8/layout/vList4#2"/>
    <dgm:cxn modelId="{D176BD94-8450-4DB0-9436-2D98A0008BFC}" type="presOf" srcId="{C4FAFE41-0D59-4E50-BDE8-0C3B511FA61C}" destId="{E2F86E5F-7BE9-4085-826E-9B8AC89FBBED}" srcOrd="1" destOrd="1" presId="urn:microsoft.com/office/officeart/2005/8/layout/vList4#2"/>
    <dgm:cxn modelId="{D5933688-3C54-4F7A-A20C-D084725F12F9}" srcId="{5634F5FC-8008-4C8E-9018-07877D4ED7E1}" destId="{0C961853-AEC7-4164-A7E6-CDBC9AC2A93F}" srcOrd="0" destOrd="0" parTransId="{1613FA34-B417-475C-993E-51BCB092DCF0}" sibTransId="{A8AC80A8-68E8-4361-A468-193081FD69EF}"/>
    <dgm:cxn modelId="{1B2C1757-D591-48A3-8984-4D50FD899F7C}" type="presOf" srcId="{D4A68A0C-B328-4865-99E5-3E14F1F384F8}" destId="{6CDCC881-F327-405A-8765-65D76212BAB7}" srcOrd="1" destOrd="0" presId="urn:microsoft.com/office/officeart/2005/8/layout/vList4#2"/>
    <dgm:cxn modelId="{75528A92-B5F5-42C9-8747-F3027C98330B}" type="presOf" srcId="{620B0874-D56B-4562-A153-9286F8C7A533}" destId="{CAAF8F99-2B8E-4787-B7EC-F9E4F8FFDA85}" srcOrd="0" destOrd="1" presId="urn:microsoft.com/office/officeart/2005/8/layout/vList4#2"/>
    <dgm:cxn modelId="{9651AF7E-599D-4597-9FE6-063891E17E3B}" type="presOf" srcId="{0C961853-AEC7-4164-A7E6-CDBC9AC2A93F}" destId="{B62D3B8A-A156-4EC3-9797-A8F2D5E809F3}" srcOrd="1" destOrd="1" presId="urn:microsoft.com/office/officeart/2005/8/layout/vList4#2"/>
    <dgm:cxn modelId="{443B9B2B-D721-4111-A0D7-D443BB2642B6}" type="presOf" srcId="{5634F5FC-8008-4C8E-9018-07877D4ED7E1}" destId="{B62D3B8A-A156-4EC3-9797-A8F2D5E809F3}" srcOrd="1" destOrd="0" presId="urn:microsoft.com/office/officeart/2005/8/layout/vList4#2"/>
    <dgm:cxn modelId="{D3CC2BE2-8219-461A-81C6-DD1137E90C9B}" type="presOf" srcId="{DC1FBE7E-EBE1-4635-8557-AAE13EA720DF}" destId="{8D7147DA-57C8-47D7-833B-42B0B567BB88}" srcOrd="0" destOrd="1" presId="urn:microsoft.com/office/officeart/2005/8/layout/vList4#2"/>
    <dgm:cxn modelId="{656A53EA-47B6-44C9-AD3D-7B13A00513CD}" srcId="{D4A68A0C-B328-4865-99E5-3E14F1F384F8}" destId="{620B0874-D56B-4562-A153-9286F8C7A533}" srcOrd="0" destOrd="0" parTransId="{3AF07002-80B0-4EBF-975B-28A4F69B49AD}" sibTransId="{36BF3EF9-B1DA-4266-ABEB-90210CBDF129}"/>
    <dgm:cxn modelId="{D2F2A645-F23C-4ED5-8FDC-7A5693B0339F}" srcId="{1FE885CD-0DAC-4879-BB7F-3BFABF419D55}" destId="{33061D8B-ADBA-4FDE-BF52-EB41B0EF7D77}" srcOrd="1" destOrd="0" parTransId="{EED6B138-90C1-4F4B-B7BC-754C6E3BCEE6}" sibTransId="{A74AEAD2-B740-4EA1-A7DB-1CDC487EDCE6}"/>
    <dgm:cxn modelId="{273B9802-868D-489F-B4E5-54CF556797D5}" type="presOf" srcId="{EF71A44C-641A-4035-B093-4AB407F48FFC}" destId="{D39FEB8F-F1A2-46C2-BC3A-C0FB925D70E5}" srcOrd="0" destOrd="0" presId="urn:microsoft.com/office/officeart/2005/8/layout/vList4#2"/>
    <dgm:cxn modelId="{CA07D2F9-9EB6-4169-BA6C-9DD0FA27A71B}" type="presOf" srcId="{15576C84-F720-42CA-8C71-673110B0BE5F}" destId="{E3234D12-70FE-472C-AE2A-F5D68257ACCE}" srcOrd="1" destOrd="1" presId="urn:microsoft.com/office/officeart/2005/8/layout/vList4#2"/>
    <dgm:cxn modelId="{A8A6D941-5A9A-46E0-85A4-19989ABC25B5}" srcId="{EF71A44C-641A-4035-B093-4AB407F48FFC}" destId="{B53A4010-4ED9-41AB-A3BC-03EBBBF15E62}" srcOrd="3" destOrd="0" parTransId="{B2091384-1F56-4FB7-BF9B-D471D574CC94}" sibTransId="{B5D505C4-FDDF-46F4-B33C-C05EC7889174}"/>
    <dgm:cxn modelId="{40CA4060-E14D-44DE-90D5-57C99FE5A03C}" srcId="{1FE885CD-0DAC-4879-BB7F-3BFABF419D55}" destId="{15576C84-F720-42CA-8C71-673110B0BE5F}" srcOrd="0" destOrd="0" parTransId="{C10794F2-47EA-42FB-9EF7-3B035F52B2FA}" sibTransId="{8587A18F-C7C9-4A60-AE07-EE40E9426DFF}"/>
    <dgm:cxn modelId="{268ED8C4-3D9E-4594-B24C-D00017AB9624}" type="presOf" srcId="{C4FAFE41-0D59-4E50-BDE8-0C3B511FA61C}" destId="{282F4168-CCF2-4B3B-898F-459DF8E3F1E3}" srcOrd="0" destOrd="1" presId="urn:microsoft.com/office/officeart/2005/8/layout/vList4#2"/>
    <dgm:cxn modelId="{421B3476-01EF-4A6A-AB83-E5DEAF0A91D1}" type="presOf" srcId="{15576C84-F720-42CA-8C71-673110B0BE5F}" destId="{69374A5A-9890-48A6-A6B9-C61DEB6D79C5}" srcOrd="0" destOrd="1" presId="urn:microsoft.com/office/officeart/2005/8/layout/vList4#2"/>
    <dgm:cxn modelId="{D1557660-22F1-4260-8332-FC1EEF298DAC}" type="presOf" srcId="{B6AC66B9-3F27-4D76-A42A-AF66C5C4B582}" destId="{E5083939-68CF-4764-937C-5528D255E0BA}" srcOrd="1" destOrd="0" presId="urn:microsoft.com/office/officeart/2005/8/layout/vList4#2"/>
    <dgm:cxn modelId="{BE472723-198D-492A-93F8-4690F72E0662}" type="presOf" srcId="{620B0874-D56B-4562-A153-9286F8C7A533}" destId="{6CDCC881-F327-405A-8765-65D76212BAB7}" srcOrd="1" destOrd="1" presId="urn:microsoft.com/office/officeart/2005/8/layout/vList4#2"/>
    <dgm:cxn modelId="{622A39A2-B137-4CBB-927C-4D061C27A5AC}" srcId="{EF71A44C-641A-4035-B093-4AB407F48FFC}" destId="{5634F5FC-8008-4C8E-9018-07877D4ED7E1}" srcOrd="2" destOrd="0" parTransId="{2C0C9D9A-584A-4EDE-B091-1832F3559C80}" sibTransId="{3A2CCCFA-3641-4450-B646-EE830FF458BA}"/>
    <dgm:cxn modelId="{02D1DC4B-81A4-4850-8744-FAF6BF97A711}" srcId="{EF71A44C-641A-4035-B093-4AB407F48FFC}" destId="{1FE885CD-0DAC-4879-BB7F-3BFABF419D55}" srcOrd="0" destOrd="0" parTransId="{FF4BBD28-F933-42FF-8264-91DF6553B360}" sibTransId="{BB87FACC-EB88-4CCD-9997-E08E15DEFC57}"/>
    <dgm:cxn modelId="{A5EB629D-5ACD-4950-9D86-E1AF381C54C2}" type="presOf" srcId="{B6AC66B9-3F27-4D76-A42A-AF66C5C4B582}" destId="{8D7147DA-57C8-47D7-833B-42B0B567BB88}" srcOrd="0" destOrd="0" presId="urn:microsoft.com/office/officeart/2005/8/layout/vList4#2"/>
    <dgm:cxn modelId="{29C8AF38-C528-45BE-920F-D8EC38B0E54B}" type="presParOf" srcId="{D39FEB8F-F1A2-46C2-BC3A-C0FB925D70E5}" destId="{0AC3B8D0-EA29-480A-BC8F-BD9DD4DABC94}" srcOrd="0" destOrd="0" presId="urn:microsoft.com/office/officeart/2005/8/layout/vList4#2"/>
    <dgm:cxn modelId="{A9871240-F18C-44B8-B412-412795979753}" type="presParOf" srcId="{0AC3B8D0-EA29-480A-BC8F-BD9DD4DABC94}" destId="{69374A5A-9890-48A6-A6B9-C61DEB6D79C5}" srcOrd="0" destOrd="0" presId="urn:microsoft.com/office/officeart/2005/8/layout/vList4#2"/>
    <dgm:cxn modelId="{ED126B59-BC1A-4467-AD19-7E328B881777}" type="presParOf" srcId="{0AC3B8D0-EA29-480A-BC8F-BD9DD4DABC94}" destId="{EB134E9A-0F0E-4ACF-8AA4-49E0D93BE47B}" srcOrd="1" destOrd="0" presId="urn:microsoft.com/office/officeart/2005/8/layout/vList4#2"/>
    <dgm:cxn modelId="{A142E7DD-DFF8-4690-9BD8-72FACFA323B0}" type="presParOf" srcId="{0AC3B8D0-EA29-480A-BC8F-BD9DD4DABC94}" destId="{E3234D12-70FE-472C-AE2A-F5D68257ACCE}" srcOrd="2" destOrd="0" presId="urn:microsoft.com/office/officeart/2005/8/layout/vList4#2"/>
    <dgm:cxn modelId="{FB71D23C-7C65-457D-851E-7631D0988404}" type="presParOf" srcId="{D39FEB8F-F1A2-46C2-BC3A-C0FB925D70E5}" destId="{4F7A70BB-4833-4973-B1CD-BB9F3C4448AA}" srcOrd="1" destOrd="0" presId="urn:microsoft.com/office/officeart/2005/8/layout/vList4#2"/>
    <dgm:cxn modelId="{EDAA4186-0489-48B2-B466-9CAAD8E7534E}" type="presParOf" srcId="{D39FEB8F-F1A2-46C2-BC3A-C0FB925D70E5}" destId="{43AADD76-96E1-444D-8626-24F2B9C3658F}" srcOrd="2" destOrd="0" presId="urn:microsoft.com/office/officeart/2005/8/layout/vList4#2"/>
    <dgm:cxn modelId="{1A4BEB37-7F27-4281-9755-74F8B9954491}" type="presParOf" srcId="{43AADD76-96E1-444D-8626-24F2B9C3658F}" destId="{8D7147DA-57C8-47D7-833B-42B0B567BB88}" srcOrd="0" destOrd="0" presId="urn:microsoft.com/office/officeart/2005/8/layout/vList4#2"/>
    <dgm:cxn modelId="{3C2B2205-E375-4D96-8949-9275AF72DCE5}" type="presParOf" srcId="{43AADD76-96E1-444D-8626-24F2B9C3658F}" destId="{91EE2679-6EB7-43CF-A7C0-092F0324CFDC}" srcOrd="1" destOrd="0" presId="urn:microsoft.com/office/officeart/2005/8/layout/vList4#2"/>
    <dgm:cxn modelId="{7E9FBC7B-4AED-410D-8417-8522FF23AA75}" type="presParOf" srcId="{43AADD76-96E1-444D-8626-24F2B9C3658F}" destId="{E5083939-68CF-4764-937C-5528D255E0BA}" srcOrd="2" destOrd="0" presId="urn:microsoft.com/office/officeart/2005/8/layout/vList4#2"/>
    <dgm:cxn modelId="{7352AE5C-D070-400B-9ED7-D7A8FBAF711B}" type="presParOf" srcId="{D39FEB8F-F1A2-46C2-BC3A-C0FB925D70E5}" destId="{9730A90F-CE02-44A4-ADE9-46440A2594BE}" srcOrd="3" destOrd="0" presId="urn:microsoft.com/office/officeart/2005/8/layout/vList4#2"/>
    <dgm:cxn modelId="{25AF1F76-3FFF-4C06-9504-56BCB54D6AD0}" type="presParOf" srcId="{D39FEB8F-F1A2-46C2-BC3A-C0FB925D70E5}" destId="{0335E429-0327-468B-A92B-80213189845D}" srcOrd="4" destOrd="0" presId="urn:microsoft.com/office/officeart/2005/8/layout/vList4#2"/>
    <dgm:cxn modelId="{781D687A-4E0A-4436-90F3-3EA492AA885B}" type="presParOf" srcId="{0335E429-0327-468B-A92B-80213189845D}" destId="{DC8D8D33-2C30-46F4-A67F-31B72727E919}" srcOrd="0" destOrd="0" presId="urn:microsoft.com/office/officeart/2005/8/layout/vList4#2"/>
    <dgm:cxn modelId="{4C7E413D-1971-4885-BDEE-80492FDEB9C4}" type="presParOf" srcId="{0335E429-0327-468B-A92B-80213189845D}" destId="{5A02138D-73BA-4D5D-8A5F-2FCAD0F47D88}" srcOrd="1" destOrd="0" presId="urn:microsoft.com/office/officeart/2005/8/layout/vList4#2"/>
    <dgm:cxn modelId="{37CF204F-BD6C-4679-A7E6-DE02E9A22036}" type="presParOf" srcId="{0335E429-0327-468B-A92B-80213189845D}" destId="{B62D3B8A-A156-4EC3-9797-A8F2D5E809F3}" srcOrd="2" destOrd="0" presId="urn:microsoft.com/office/officeart/2005/8/layout/vList4#2"/>
    <dgm:cxn modelId="{DAF44EE6-1573-47C4-A4B7-8177D805C7C8}" type="presParOf" srcId="{D39FEB8F-F1A2-46C2-BC3A-C0FB925D70E5}" destId="{D6271571-7547-442F-876A-1EA3EBE4C820}" srcOrd="5" destOrd="0" presId="urn:microsoft.com/office/officeart/2005/8/layout/vList4#2"/>
    <dgm:cxn modelId="{883302DE-CC16-42C2-B885-AC8754E1BC26}" type="presParOf" srcId="{D39FEB8F-F1A2-46C2-BC3A-C0FB925D70E5}" destId="{26D8F405-6DE0-47C0-93BA-85EB49F78900}" srcOrd="6" destOrd="0" presId="urn:microsoft.com/office/officeart/2005/8/layout/vList4#2"/>
    <dgm:cxn modelId="{236F3B60-B389-4B3F-8FB2-0A51D8363EBC}" type="presParOf" srcId="{26D8F405-6DE0-47C0-93BA-85EB49F78900}" destId="{282F4168-CCF2-4B3B-898F-459DF8E3F1E3}" srcOrd="0" destOrd="0" presId="urn:microsoft.com/office/officeart/2005/8/layout/vList4#2"/>
    <dgm:cxn modelId="{DDA3234C-83BC-4D54-926D-44EAFD0627BF}" type="presParOf" srcId="{26D8F405-6DE0-47C0-93BA-85EB49F78900}" destId="{3C5634D5-6A5E-4F3E-8CF6-56F1E3E6EFDF}" srcOrd="1" destOrd="0" presId="urn:microsoft.com/office/officeart/2005/8/layout/vList4#2"/>
    <dgm:cxn modelId="{B2235460-E1EA-4E99-BBBC-3391DAA7BEB2}" type="presParOf" srcId="{26D8F405-6DE0-47C0-93BA-85EB49F78900}" destId="{E2F86E5F-7BE9-4085-826E-9B8AC89FBBED}" srcOrd="2" destOrd="0" presId="urn:microsoft.com/office/officeart/2005/8/layout/vList4#2"/>
    <dgm:cxn modelId="{B22FFAB5-A548-404A-903D-F4EEBE064A4E}" type="presParOf" srcId="{D39FEB8F-F1A2-46C2-BC3A-C0FB925D70E5}" destId="{A4AC7014-2B36-458F-91B8-5B1BA443450E}" srcOrd="7" destOrd="0" presId="urn:microsoft.com/office/officeart/2005/8/layout/vList4#2"/>
    <dgm:cxn modelId="{330E0F9E-2511-4642-869C-384AA7564E7B}" type="presParOf" srcId="{D39FEB8F-F1A2-46C2-BC3A-C0FB925D70E5}" destId="{347786E1-CCBD-4A4F-90B3-4A86CCB46460}" srcOrd="8" destOrd="0" presId="urn:microsoft.com/office/officeart/2005/8/layout/vList4#2"/>
    <dgm:cxn modelId="{6FBFDC3D-14AE-488C-8A9E-0913E7195094}" type="presParOf" srcId="{347786E1-CCBD-4A4F-90B3-4A86CCB46460}" destId="{CAAF8F99-2B8E-4787-B7EC-F9E4F8FFDA85}" srcOrd="0" destOrd="0" presId="urn:microsoft.com/office/officeart/2005/8/layout/vList4#2"/>
    <dgm:cxn modelId="{A48592AD-CBD0-45F6-9A6A-5D56E88FDE06}" type="presParOf" srcId="{347786E1-CCBD-4A4F-90B3-4A86CCB46460}" destId="{9281E166-2011-43BF-80EE-A6EBF0E14692}" srcOrd="1" destOrd="0" presId="urn:microsoft.com/office/officeart/2005/8/layout/vList4#2"/>
    <dgm:cxn modelId="{0B7B5565-44D1-43E8-88ED-45F76B88F583}" type="presParOf" srcId="{347786E1-CCBD-4A4F-90B3-4A86CCB46460}" destId="{6CDCC881-F327-405A-8765-65D76212BAB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599E4A-9D78-4B70-B583-F2B066B2E3F9}" type="doc">
      <dgm:prSet loTypeId="urn:microsoft.com/office/officeart/2005/8/layout/hList7" loCatId="relationship" qsTypeId="urn:microsoft.com/office/officeart/2005/8/quickstyle/3d1" qsCatId="3D" csTypeId="urn:microsoft.com/office/officeart/2005/8/colors/colorful4" csCatId="colorful" phldr="1"/>
      <dgm:spPr/>
    </dgm:pt>
    <dgm:pt modelId="{328E29B4-CD38-40BE-B86B-14B9603F198C}">
      <dgm:prSet phldrT="[Texto]" custT="1"/>
      <dgm:spPr/>
      <dgm:t>
        <a:bodyPr/>
        <a:lstStyle/>
        <a:p>
          <a:r>
            <a:rPr lang="es-ES_tradnl" sz="1400" b="1" i="1" dirty="0" smtClean="0"/>
            <a:t>Identificación del Atributo</a:t>
          </a:r>
          <a:endParaRPr lang="es-ES_tradnl" sz="1400" dirty="0" smtClean="0"/>
        </a:p>
        <a:p>
          <a:r>
            <a:rPr lang="es-ES_tradnl" sz="1400" dirty="0" smtClean="0"/>
            <a:t>Para graduados los </a:t>
          </a:r>
          <a:r>
            <a:rPr lang="es-ES_tradnl" sz="1400" b="1" dirty="0" smtClean="0"/>
            <a:t>factores decisivos </a:t>
          </a:r>
          <a:r>
            <a:rPr lang="es-ES_tradnl" sz="1400" dirty="0" smtClean="0"/>
            <a:t>por los cuales eligieron a estudiar su MBA en la ESPE son el Prestigio y el Horario.  Coinciden los aspirantes</a:t>
          </a:r>
          <a:endParaRPr lang="es-EC" sz="1400" dirty="0"/>
        </a:p>
      </dgm:t>
    </dgm:pt>
    <dgm:pt modelId="{805CB9D7-1743-43B0-9FD6-CE67EFFE3FEC}" type="parTrans" cxnId="{1E3C5CCE-31AF-41C0-892C-4390E335EA7F}">
      <dgm:prSet/>
      <dgm:spPr/>
      <dgm:t>
        <a:bodyPr/>
        <a:lstStyle/>
        <a:p>
          <a:endParaRPr lang="es-EC" sz="2000"/>
        </a:p>
      </dgm:t>
    </dgm:pt>
    <dgm:pt modelId="{C12D1E11-FA6F-4F53-9372-2236C7EB8F9C}" type="sibTrans" cxnId="{1E3C5CCE-31AF-41C0-892C-4390E335EA7F}">
      <dgm:prSet/>
      <dgm:spPr/>
      <dgm:t>
        <a:bodyPr/>
        <a:lstStyle/>
        <a:p>
          <a:endParaRPr lang="es-EC" sz="2000"/>
        </a:p>
      </dgm:t>
    </dgm:pt>
    <dgm:pt modelId="{3411047C-5587-41AC-A439-9A90D7DF0232}">
      <dgm:prSet phldrT="[Texto]" custT="1"/>
      <dgm:spPr/>
      <dgm:t>
        <a:bodyPr/>
        <a:lstStyle/>
        <a:p>
          <a:r>
            <a:rPr lang="es-ES_tradnl" sz="1400" b="1" i="1" dirty="0" smtClean="0"/>
            <a:t>Análisis del posicionamiento de la Competencia</a:t>
          </a:r>
          <a:endParaRPr lang="es-EC" sz="1400" dirty="0"/>
        </a:p>
      </dgm:t>
    </dgm:pt>
    <dgm:pt modelId="{E168C62F-8ADD-46E5-A777-E481624DABF8}" type="parTrans" cxnId="{572E4F05-FE6E-4BAA-96F5-4A04B3893E56}">
      <dgm:prSet/>
      <dgm:spPr/>
      <dgm:t>
        <a:bodyPr/>
        <a:lstStyle/>
        <a:p>
          <a:endParaRPr lang="es-EC" sz="2000"/>
        </a:p>
      </dgm:t>
    </dgm:pt>
    <dgm:pt modelId="{52AFFE37-4F77-4631-A0B9-56A177266231}" type="sibTrans" cxnId="{572E4F05-FE6E-4BAA-96F5-4A04B3893E56}">
      <dgm:prSet/>
      <dgm:spPr/>
      <dgm:t>
        <a:bodyPr/>
        <a:lstStyle/>
        <a:p>
          <a:endParaRPr lang="es-EC" sz="2000"/>
        </a:p>
      </dgm:t>
    </dgm:pt>
    <dgm:pt modelId="{3F688964-353B-44DA-98EE-F4D5C834F623}">
      <dgm:prSet phldrT="[Texto]" custT="1"/>
      <dgm:spPr/>
      <dgm:t>
        <a:bodyPr/>
        <a:lstStyle/>
        <a:p>
          <a:r>
            <a:rPr lang="es-ES_tradnl" sz="1400" b="1" i="1" dirty="0" smtClean="0"/>
            <a:t>Estrategia de Posicionamiento</a:t>
          </a:r>
          <a:endParaRPr lang="es-EC" sz="1400" dirty="0" smtClean="0"/>
        </a:p>
        <a:p>
          <a:r>
            <a:rPr lang="es-ES_tradnl" sz="1400" dirty="0" smtClean="0"/>
            <a:t>El tipo de posicionamiento será por </a:t>
          </a:r>
          <a:r>
            <a:rPr lang="es-ES_tradnl" sz="1400" b="1" dirty="0" smtClean="0"/>
            <a:t>atributo</a:t>
          </a:r>
          <a:r>
            <a:rPr lang="es-ES_tradnl" sz="1400" dirty="0" smtClean="0"/>
            <a:t>, ya que el interés de la ESPE es comunicar los atributos más relevantes.</a:t>
          </a:r>
          <a:endParaRPr lang="es-EC" sz="1400" dirty="0"/>
        </a:p>
      </dgm:t>
    </dgm:pt>
    <dgm:pt modelId="{24F22C91-D2D0-4828-92C4-D78D82731EA7}" type="parTrans" cxnId="{BF5E0892-4690-4DAD-A68D-69F2F2BE0678}">
      <dgm:prSet/>
      <dgm:spPr/>
      <dgm:t>
        <a:bodyPr/>
        <a:lstStyle/>
        <a:p>
          <a:endParaRPr lang="es-EC" sz="2000"/>
        </a:p>
      </dgm:t>
    </dgm:pt>
    <dgm:pt modelId="{6F42E6A0-EDE7-4AFD-AA3D-1CB5FD15BC85}" type="sibTrans" cxnId="{BF5E0892-4690-4DAD-A68D-69F2F2BE0678}">
      <dgm:prSet/>
      <dgm:spPr/>
      <dgm:t>
        <a:bodyPr/>
        <a:lstStyle/>
        <a:p>
          <a:endParaRPr lang="es-EC" sz="2000"/>
        </a:p>
      </dgm:t>
    </dgm:pt>
    <dgm:pt modelId="{AC92F62D-ED04-4C08-BCBE-FD55AA67229F}">
      <dgm:prSet custT="1"/>
      <dgm:spPr/>
      <dgm:t>
        <a:bodyPr/>
        <a:lstStyle/>
        <a:p>
          <a:r>
            <a:rPr lang="es-ES_tradnl" sz="1200" b="1" i="1" dirty="0" smtClean="0"/>
            <a:t>Comunicación del Posicionamiento</a:t>
          </a:r>
        </a:p>
        <a:p>
          <a:r>
            <a:rPr lang="es-ES_tradnl" sz="1200" dirty="0" smtClean="0"/>
            <a:t>“Nuestro programa de MBA forma profesionales con conocimientos gerenciales en varios ámbitos de la Administración, brindando facilidad de horarios de acuerdo a sus actividades con la confianza del prestigio que respalda a la Universidad de las Fuerzas Armadas ESPE”</a:t>
          </a:r>
          <a:endParaRPr lang="es-EC" sz="1200" dirty="0"/>
        </a:p>
      </dgm:t>
    </dgm:pt>
    <dgm:pt modelId="{EABD7F24-D10D-48E3-BEE2-914EA0A52751}" type="parTrans" cxnId="{C5C6F4F8-2737-49BA-A632-0F77B2D1FC0C}">
      <dgm:prSet/>
      <dgm:spPr/>
      <dgm:t>
        <a:bodyPr/>
        <a:lstStyle/>
        <a:p>
          <a:endParaRPr lang="es-EC" sz="2000"/>
        </a:p>
      </dgm:t>
    </dgm:pt>
    <dgm:pt modelId="{4EDE68B7-1C17-485A-B4ED-EEF230471D84}" type="sibTrans" cxnId="{C5C6F4F8-2737-49BA-A632-0F77B2D1FC0C}">
      <dgm:prSet/>
      <dgm:spPr/>
      <dgm:t>
        <a:bodyPr/>
        <a:lstStyle/>
        <a:p>
          <a:endParaRPr lang="es-EC" sz="2000"/>
        </a:p>
      </dgm:t>
    </dgm:pt>
    <dgm:pt modelId="{EF8DC44F-324C-4AA6-BE68-F8533C46FC93}" type="pres">
      <dgm:prSet presAssocID="{B3599E4A-9D78-4B70-B583-F2B066B2E3F9}" presName="Name0" presStyleCnt="0">
        <dgm:presLayoutVars>
          <dgm:dir/>
          <dgm:resizeHandles val="exact"/>
        </dgm:presLayoutVars>
      </dgm:prSet>
      <dgm:spPr/>
    </dgm:pt>
    <dgm:pt modelId="{7653685D-C433-4F29-AC96-B93908433000}" type="pres">
      <dgm:prSet presAssocID="{B3599E4A-9D78-4B70-B583-F2B066B2E3F9}" presName="fgShape" presStyleLbl="fgShp" presStyleIdx="0" presStyleCnt="1"/>
      <dgm:spPr/>
    </dgm:pt>
    <dgm:pt modelId="{38123A39-2AC0-4C4A-A456-0C74F72A3F78}" type="pres">
      <dgm:prSet presAssocID="{B3599E4A-9D78-4B70-B583-F2B066B2E3F9}" presName="linComp" presStyleCnt="0"/>
      <dgm:spPr/>
    </dgm:pt>
    <dgm:pt modelId="{11984CFD-4312-408F-84AB-0B993390905B}" type="pres">
      <dgm:prSet presAssocID="{328E29B4-CD38-40BE-B86B-14B9603F198C}" presName="compNode" presStyleCnt="0"/>
      <dgm:spPr/>
    </dgm:pt>
    <dgm:pt modelId="{7AAF3FD9-C17E-41F0-9647-557142209B2A}" type="pres">
      <dgm:prSet presAssocID="{328E29B4-CD38-40BE-B86B-14B9603F198C}" presName="bkgdShape" presStyleLbl="node1" presStyleIdx="0" presStyleCnt="4"/>
      <dgm:spPr/>
      <dgm:t>
        <a:bodyPr/>
        <a:lstStyle/>
        <a:p>
          <a:endParaRPr lang="es-EC"/>
        </a:p>
      </dgm:t>
    </dgm:pt>
    <dgm:pt modelId="{147B5CC3-AE35-4C3A-B212-9DB6A389C681}" type="pres">
      <dgm:prSet presAssocID="{328E29B4-CD38-40BE-B86B-14B9603F198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746109-1888-4646-B485-DB870CA0C1F5}" type="pres">
      <dgm:prSet presAssocID="{328E29B4-CD38-40BE-B86B-14B9603F198C}" presName="invisiNode" presStyleLbl="node1" presStyleIdx="0" presStyleCnt="4"/>
      <dgm:spPr/>
    </dgm:pt>
    <dgm:pt modelId="{E1FAB495-ED9D-4672-92F6-DAA65A647604}" type="pres">
      <dgm:prSet presAssocID="{328E29B4-CD38-40BE-B86B-14B9603F198C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9136E2-13F9-433B-B799-AFEEF4070790}" type="pres">
      <dgm:prSet presAssocID="{C12D1E11-FA6F-4F53-9372-2236C7EB8F9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22C3B83-2A98-436E-A04A-09A2EF138B36}" type="pres">
      <dgm:prSet presAssocID="{3411047C-5587-41AC-A439-9A90D7DF0232}" presName="compNode" presStyleCnt="0"/>
      <dgm:spPr/>
    </dgm:pt>
    <dgm:pt modelId="{BA005501-1715-426F-A73A-90FA33E115D4}" type="pres">
      <dgm:prSet presAssocID="{3411047C-5587-41AC-A439-9A90D7DF0232}" presName="bkgdShape" presStyleLbl="node1" presStyleIdx="1" presStyleCnt="4"/>
      <dgm:spPr/>
      <dgm:t>
        <a:bodyPr/>
        <a:lstStyle/>
        <a:p>
          <a:endParaRPr lang="es-EC"/>
        </a:p>
      </dgm:t>
    </dgm:pt>
    <dgm:pt modelId="{AE9BCD17-E10A-4A90-BE34-ADDAE151621D}" type="pres">
      <dgm:prSet presAssocID="{3411047C-5587-41AC-A439-9A90D7DF023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E5C8E5-483F-4DE5-BBC2-A90599779A39}" type="pres">
      <dgm:prSet presAssocID="{3411047C-5587-41AC-A439-9A90D7DF0232}" presName="invisiNode" presStyleLbl="node1" presStyleIdx="1" presStyleCnt="4"/>
      <dgm:spPr/>
    </dgm:pt>
    <dgm:pt modelId="{2FE54743-8F8C-4855-AC56-07E6DC348F08}" type="pres">
      <dgm:prSet presAssocID="{3411047C-5587-41AC-A439-9A90D7DF0232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FC41A5-C5D3-4164-925A-BCDDB198DBB7}" type="pres">
      <dgm:prSet presAssocID="{52AFFE37-4F77-4631-A0B9-56A17726623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D7C1859-D861-46F9-AD1B-0F4BD47487F5}" type="pres">
      <dgm:prSet presAssocID="{3F688964-353B-44DA-98EE-F4D5C834F623}" presName="compNode" presStyleCnt="0"/>
      <dgm:spPr/>
    </dgm:pt>
    <dgm:pt modelId="{39ACC796-4AB2-4B43-BD3A-8F43E809C680}" type="pres">
      <dgm:prSet presAssocID="{3F688964-353B-44DA-98EE-F4D5C834F623}" presName="bkgdShape" presStyleLbl="node1" presStyleIdx="2" presStyleCnt="4"/>
      <dgm:spPr/>
      <dgm:t>
        <a:bodyPr/>
        <a:lstStyle/>
        <a:p>
          <a:endParaRPr lang="es-EC"/>
        </a:p>
      </dgm:t>
    </dgm:pt>
    <dgm:pt modelId="{F640AD44-DA73-42A3-881F-E809328BDF1F}" type="pres">
      <dgm:prSet presAssocID="{3F688964-353B-44DA-98EE-F4D5C834F62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48BE56-267C-43EA-BBD8-89B4AED74147}" type="pres">
      <dgm:prSet presAssocID="{3F688964-353B-44DA-98EE-F4D5C834F623}" presName="invisiNode" presStyleLbl="node1" presStyleIdx="2" presStyleCnt="4"/>
      <dgm:spPr/>
    </dgm:pt>
    <dgm:pt modelId="{73147DB3-4677-43EE-913F-060F0BB0F3E0}" type="pres">
      <dgm:prSet presAssocID="{3F688964-353B-44DA-98EE-F4D5C834F623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A3FD0E4-7F61-4C43-87ED-BE8337830640}" type="pres">
      <dgm:prSet presAssocID="{6F42E6A0-EDE7-4AFD-AA3D-1CB5FD15BC8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9371CD2-E8E1-45B1-ACA2-9413667A5A25}" type="pres">
      <dgm:prSet presAssocID="{AC92F62D-ED04-4C08-BCBE-FD55AA67229F}" presName="compNode" presStyleCnt="0"/>
      <dgm:spPr/>
    </dgm:pt>
    <dgm:pt modelId="{54FBFD6B-814E-480D-8137-B164A7671237}" type="pres">
      <dgm:prSet presAssocID="{AC92F62D-ED04-4C08-BCBE-FD55AA67229F}" presName="bkgdShape" presStyleLbl="node1" presStyleIdx="3" presStyleCnt="4"/>
      <dgm:spPr/>
      <dgm:t>
        <a:bodyPr/>
        <a:lstStyle/>
        <a:p>
          <a:endParaRPr lang="es-EC"/>
        </a:p>
      </dgm:t>
    </dgm:pt>
    <dgm:pt modelId="{A90497CA-7ED5-4BEF-BFA0-6D2F76070654}" type="pres">
      <dgm:prSet presAssocID="{AC92F62D-ED04-4C08-BCBE-FD55AA67229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2EB408-417D-414E-9E01-F5D0D2D6E919}" type="pres">
      <dgm:prSet presAssocID="{AC92F62D-ED04-4C08-BCBE-FD55AA67229F}" presName="invisiNode" presStyleLbl="node1" presStyleIdx="3" presStyleCnt="4"/>
      <dgm:spPr/>
    </dgm:pt>
    <dgm:pt modelId="{235EABF6-FC37-4603-8257-476C1F6C88D5}" type="pres">
      <dgm:prSet presAssocID="{AC92F62D-ED04-4C08-BCBE-FD55AA67229F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A9E7814-973A-4463-9396-0C0147E25639}" type="presOf" srcId="{328E29B4-CD38-40BE-B86B-14B9603F198C}" destId="{147B5CC3-AE35-4C3A-B212-9DB6A389C681}" srcOrd="1" destOrd="0" presId="urn:microsoft.com/office/officeart/2005/8/layout/hList7"/>
    <dgm:cxn modelId="{A00E8553-BA45-4518-AB72-BA92C29E804C}" type="presOf" srcId="{3F688964-353B-44DA-98EE-F4D5C834F623}" destId="{39ACC796-4AB2-4B43-BD3A-8F43E809C680}" srcOrd="0" destOrd="0" presId="urn:microsoft.com/office/officeart/2005/8/layout/hList7"/>
    <dgm:cxn modelId="{7D3CA14A-8A3D-4618-9432-86B3C480808E}" type="presOf" srcId="{C12D1E11-FA6F-4F53-9372-2236C7EB8F9C}" destId="{3C9136E2-13F9-433B-B799-AFEEF4070790}" srcOrd="0" destOrd="0" presId="urn:microsoft.com/office/officeart/2005/8/layout/hList7"/>
    <dgm:cxn modelId="{A562DB8A-F852-4E0A-8E0B-41793FC5EA3F}" type="presOf" srcId="{52AFFE37-4F77-4631-A0B9-56A177266231}" destId="{27FC41A5-C5D3-4164-925A-BCDDB198DBB7}" srcOrd="0" destOrd="0" presId="urn:microsoft.com/office/officeart/2005/8/layout/hList7"/>
    <dgm:cxn modelId="{5F5B29AC-AC6F-4E69-90C7-B6A717E97818}" type="presOf" srcId="{3411047C-5587-41AC-A439-9A90D7DF0232}" destId="{AE9BCD17-E10A-4A90-BE34-ADDAE151621D}" srcOrd="1" destOrd="0" presId="urn:microsoft.com/office/officeart/2005/8/layout/hList7"/>
    <dgm:cxn modelId="{6DCD5953-AA73-4171-9FF7-BB02A3591FC4}" type="presOf" srcId="{3411047C-5587-41AC-A439-9A90D7DF0232}" destId="{BA005501-1715-426F-A73A-90FA33E115D4}" srcOrd="0" destOrd="0" presId="urn:microsoft.com/office/officeart/2005/8/layout/hList7"/>
    <dgm:cxn modelId="{BF5E0892-4690-4DAD-A68D-69F2F2BE0678}" srcId="{B3599E4A-9D78-4B70-B583-F2B066B2E3F9}" destId="{3F688964-353B-44DA-98EE-F4D5C834F623}" srcOrd="2" destOrd="0" parTransId="{24F22C91-D2D0-4828-92C4-D78D82731EA7}" sibTransId="{6F42E6A0-EDE7-4AFD-AA3D-1CB5FD15BC85}"/>
    <dgm:cxn modelId="{C5C6F4F8-2737-49BA-A632-0F77B2D1FC0C}" srcId="{B3599E4A-9D78-4B70-B583-F2B066B2E3F9}" destId="{AC92F62D-ED04-4C08-BCBE-FD55AA67229F}" srcOrd="3" destOrd="0" parTransId="{EABD7F24-D10D-48E3-BEE2-914EA0A52751}" sibTransId="{4EDE68B7-1C17-485A-B4ED-EEF230471D84}"/>
    <dgm:cxn modelId="{2E20C469-EF76-4965-8874-DE0A78EC15C6}" type="presOf" srcId="{B3599E4A-9D78-4B70-B583-F2B066B2E3F9}" destId="{EF8DC44F-324C-4AA6-BE68-F8533C46FC93}" srcOrd="0" destOrd="0" presId="urn:microsoft.com/office/officeart/2005/8/layout/hList7"/>
    <dgm:cxn modelId="{53E2CF0C-1718-4212-B02C-D4C30CCB807E}" type="presOf" srcId="{AC92F62D-ED04-4C08-BCBE-FD55AA67229F}" destId="{A90497CA-7ED5-4BEF-BFA0-6D2F76070654}" srcOrd="1" destOrd="0" presId="urn:microsoft.com/office/officeart/2005/8/layout/hList7"/>
    <dgm:cxn modelId="{1E3C5CCE-31AF-41C0-892C-4390E335EA7F}" srcId="{B3599E4A-9D78-4B70-B583-F2B066B2E3F9}" destId="{328E29B4-CD38-40BE-B86B-14B9603F198C}" srcOrd="0" destOrd="0" parTransId="{805CB9D7-1743-43B0-9FD6-CE67EFFE3FEC}" sibTransId="{C12D1E11-FA6F-4F53-9372-2236C7EB8F9C}"/>
    <dgm:cxn modelId="{572E4F05-FE6E-4BAA-96F5-4A04B3893E56}" srcId="{B3599E4A-9D78-4B70-B583-F2B066B2E3F9}" destId="{3411047C-5587-41AC-A439-9A90D7DF0232}" srcOrd="1" destOrd="0" parTransId="{E168C62F-8ADD-46E5-A777-E481624DABF8}" sibTransId="{52AFFE37-4F77-4631-A0B9-56A177266231}"/>
    <dgm:cxn modelId="{C9B89504-9413-4541-98B0-58A807BC76B8}" type="presOf" srcId="{3F688964-353B-44DA-98EE-F4D5C834F623}" destId="{F640AD44-DA73-42A3-881F-E809328BDF1F}" srcOrd="1" destOrd="0" presId="urn:microsoft.com/office/officeart/2005/8/layout/hList7"/>
    <dgm:cxn modelId="{C5A9FAC0-9F2D-4A07-B356-BA611ECBB6A5}" type="presOf" srcId="{6F42E6A0-EDE7-4AFD-AA3D-1CB5FD15BC85}" destId="{AA3FD0E4-7F61-4C43-87ED-BE8337830640}" srcOrd="0" destOrd="0" presId="urn:microsoft.com/office/officeart/2005/8/layout/hList7"/>
    <dgm:cxn modelId="{7956BE18-4A6E-4543-AEA9-9D526BEA6F13}" type="presOf" srcId="{AC92F62D-ED04-4C08-BCBE-FD55AA67229F}" destId="{54FBFD6B-814E-480D-8137-B164A7671237}" srcOrd="0" destOrd="0" presId="urn:microsoft.com/office/officeart/2005/8/layout/hList7"/>
    <dgm:cxn modelId="{57C4DE22-1CF5-4154-80B4-E53096B85DCF}" type="presOf" srcId="{328E29B4-CD38-40BE-B86B-14B9603F198C}" destId="{7AAF3FD9-C17E-41F0-9647-557142209B2A}" srcOrd="0" destOrd="0" presId="urn:microsoft.com/office/officeart/2005/8/layout/hList7"/>
    <dgm:cxn modelId="{80193B07-8F02-4FAA-9486-06434259418A}" type="presParOf" srcId="{EF8DC44F-324C-4AA6-BE68-F8533C46FC93}" destId="{7653685D-C433-4F29-AC96-B93908433000}" srcOrd="0" destOrd="0" presId="urn:microsoft.com/office/officeart/2005/8/layout/hList7"/>
    <dgm:cxn modelId="{E61AA4AD-829B-4F75-935F-739C669A7C84}" type="presParOf" srcId="{EF8DC44F-324C-4AA6-BE68-F8533C46FC93}" destId="{38123A39-2AC0-4C4A-A456-0C74F72A3F78}" srcOrd="1" destOrd="0" presId="urn:microsoft.com/office/officeart/2005/8/layout/hList7"/>
    <dgm:cxn modelId="{8AB1C221-C7A5-495B-A411-3E52FCF7A1F4}" type="presParOf" srcId="{38123A39-2AC0-4C4A-A456-0C74F72A3F78}" destId="{11984CFD-4312-408F-84AB-0B993390905B}" srcOrd="0" destOrd="0" presId="urn:microsoft.com/office/officeart/2005/8/layout/hList7"/>
    <dgm:cxn modelId="{D3BDB7EE-D464-44FB-B4F9-69F0F576A39E}" type="presParOf" srcId="{11984CFD-4312-408F-84AB-0B993390905B}" destId="{7AAF3FD9-C17E-41F0-9647-557142209B2A}" srcOrd="0" destOrd="0" presId="urn:microsoft.com/office/officeart/2005/8/layout/hList7"/>
    <dgm:cxn modelId="{F3F2CB0A-8A81-456A-881D-8AECF64DF26C}" type="presParOf" srcId="{11984CFD-4312-408F-84AB-0B993390905B}" destId="{147B5CC3-AE35-4C3A-B212-9DB6A389C681}" srcOrd="1" destOrd="0" presId="urn:microsoft.com/office/officeart/2005/8/layout/hList7"/>
    <dgm:cxn modelId="{1F280FA7-A477-4FB2-9F9C-55433C6B0B90}" type="presParOf" srcId="{11984CFD-4312-408F-84AB-0B993390905B}" destId="{E3746109-1888-4646-B485-DB870CA0C1F5}" srcOrd="2" destOrd="0" presId="urn:microsoft.com/office/officeart/2005/8/layout/hList7"/>
    <dgm:cxn modelId="{BADED04A-544C-4C82-9EB4-1418BBB3982A}" type="presParOf" srcId="{11984CFD-4312-408F-84AB-0B993390905B}" destId="{E1FAB495-ED9D-4672-92F6-DAA65A647604}" srcOrd="3" destOrd="0" presId="urn:microsoft.com/office/officeart/2005/8/layout/hList7"/>
    <dgm:cxn modelId="{AFC61CA6-31B5-4683-A211-5E5C455FC01C}" type="presParOf" srcId="{38123A39-2AC0-4C4A-A456-0C74F72A3F78}" destId="{3C9136E2-13F9-433B-B799-AFEEF4070790}" srcOrd="1" destOrd="0" presId="urn:microsoft.com/office/officeart/2005/8/layout/hList7"/>
    <dgm:cxn modelId="{64DEFFC4-751C-43DE-940D-D5B6BBF3820B}" type="presParOf" srcId="{38123A39-2AC0-4C4A-A456-0C74F72A3F78}" destId="{A22C3B83-2A98-436E-A04A-09A2EF138B36}" srcOrd="2" destOrd="0" presId="urn:microsoft.com/office/officeart/2005/8/layout/hList7"/>
    <dgm:cxn modelId="{AB03EECE-1038-4856-AA88-6CDF8AB5FFE1}" type="presParOf" srcId="{A22C3B83-2A98-436E-A04A-09A2EF138B36}" destId="{BA005501-1715-426F-A73A-90FA33E115D4}" srcOrd="0" destOrd="0" presId="urn:microsoft.com/office/officeart/2005/8/layout/hList7"/>
    <dgm:cxn modelId="{B9490481-B6E9-4CAC-B285-24DF8AA82C76}" type="presParOf" srcId="{A22C3B83-2A98-436E-A04A-09A2EF138B36}" destId="{AE9BCD17-E10A-4A90-BE34-ADDAE151621D}" srcOrd="1" destOrd="0" presId="urn:microsoft.com/office/officeart/2005/8/layout/hList7"/>
    <dgm:cxn modelId="{2BDCCA04-B44F-4B46-80FB-629F4046B61D}" type="presParOf" srcId="{A22C3B83-2A98-436E-A04A-09A2EF138B36}" destId="{34E5C8E5-483F-4DE5-BBC2-A90599779A39}" srcOrd="2" destOrd="0" presId="urn:microsoft.com/office/officeart/2005/8/layout/hList7"/>
    <dgm:cxn modelId="{24E4F727-2E2E-4D59-8AA3-D3E50EB00444}" type="presParOf" srcId="{A22C3B83-2A98-436E-A04A-09A2EF138B36}" destId="{2FE54743-8F8C-4855-AC56-07E6DC348F08}" srcOrd="3" destOrd="0" presId="urn:microsoft.com/office/officeart/2005/8/layout/hList7"/>
    <dgm:cxn modelId="{AFD5B52F-C684-4D0C-965E-E0822CF04059}" type="presParOf" srcId="{38123A39-2AC0-4C4A-A456-0C74F72A3F78}" destId="{27FC41A5-C5D3-4164-925A-BCDDB198DBB7}" srcOrd="3" destOrd="0" presId="urn:microsoft.com/office/officeart/2005/8/layout/hList7"/>
    <dgm:cxn modelId="{23FD9933-9532-4BD9-99B5-F8C643492E24}" type="presParOf" srcId="{38123A39-2AC0-4C4A-A456-0C74F72A3F78}" destId="{CD7C1859-D861-46F9-AD1B-0F4BD47487F5}" srcOrd="4" destOrd="0" presId="urn:microsoft.com/office/officeart/2005/8/layout/hList7"/>
    <dgm:cxn modelId="{CE832D68-62C4-44A4-948B-E6DBA4FDA7A0}" type="presParOf" srcId="{CD7C1859-D861-46F9-AD1B-0F4BD47487F5}" destId="{39ACC796-4AB2-4B43-BD3A-8F43E809C680}" srcOrd="0" destOrd="0" presId="urn:microsoft.com/office/officeart/2005/8/layout/hList7"/>
    <dgm:cxn modelId="{07C76355-FDA0-469B-A0DB-D30812F7426A}" type="presParOf" srcId="{CD7C1859-D861-46F9-AD1B-0F4BD47487F5}" destId="{F640AD44-DA73-42A3-881F-E809328BDF1F}" srcOrd="1" destOrd="0" presId="urn:microsoft.com/office/officeart/2005/8/layout/hList7"/>
    <dgm:cxn modelId="{5B1992E6-A9AC-4340-B7F2-6451E4BF2D52}" type="presParOf" srcId="{CD7C1859-D861-46F9-AD1B-0F4BD47487F5}" destId="{9648BE56-267C-43EA-BBD8-89B4AED74147}" srcOrd="2" destOrd="0" presId="urn:microsoft.com/office/officeart/2005/8/layout/hList7"/>
    <dgm:cxn modelId="{3ED32021-7983-4044-AB2F-8DEF92FF009F}" type="presParOf" srcId="{CD7C1859-D861-46F9-AD1B-0F4BD47487F5}" destId="{73147DB3-4677-43EE-913F-060F0BB0F3E0}" srcOrd="3" destOrd="0" presId="urn:microsoft.com/office/officeart/2005/8/layout/hList7"/>
    <dgm:cxn modelId="{CA85FF83-9BE3-44BB-90A4-2C1B42A43693}" type="presParOf" srcId="{38123A39-2AC0-4C4A-A456-0C74F72A3F78}" destId="{AA3FD0E4-7F61-4C43-87ED-BE8337830640}" srcOrd="5" destOrd="0" presId="urn:microsoft.com/office/officeart/2005/8/layout/hList7"/>
    <dgm:cxn modelId="{55C20A3E-26E7-4F57-930E-AB84A55E46F8}" type="presParOf" srcId="{38123A39-2AC0-4C4A-A456-0C74F72A3F78}" destId="{89371CD2-E8E1-45B1-ACA2-9413667A5A25}" srcOrd="6" destOrd="0" presId="urn:microsoft.com/office/officeart/2005/8/layout/hList7"/>
    <dgm:cxn modelId="{0F5DABD2-80BA-41CB-831B-9F34CDD78164}" type="presParOf" srcId="{89371CD2-E8E1-45B1-ACA2-9413667A5A25}" destId="{54FBFD6B-814E-480D-8137-B164A7671237}" srcOrd="0" destOrd="0" presId="urn:microsoft.com/office/officeart/2005/8/layout/hList7"/>
    <dgm:cxn modelId="{941959CD-2259-4033-8C68-CC464341F25B}" type="presParOf" srcId="{89371CD2-E8E1-45B1-ACA2-9413667A5A25}" destId="{A90497CA-7ED5-4BEF-BFA0-6D2F76070654}" srcOrd="1" destOrd="0" presId="urn:microsoft.com/office/officeart/2005/8/layout/hList7"/>
    <dgm:cxn modelId="{AE079F8F-9A7A-4EAE-B55A-9A7F639B65CB}" type="presParOf" srcId="{89371CD2-E8E1-45B1-ACA2-9413667A5A25}" destId="{1A2EB408-417D-414E-9E01-F5D0D2D6E919}" srcOrd="2" destOrd="0" presId="urn:microsoft.com/office/officeart/2005/8/layout/hList7"/>
    <dgm:cxn modelId="{618EF080-61A5-4C8D-A536-CFE0094863F1}" type="presParOf" srcId="{89371CD2-E8E1-45B1-ACA2-9413667A5A25}" destId="{235EABF6-FC37-4603-8257-476C1F6C88D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D3B912-C193-4C05-BFD7-1047360A8070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8A5D041-BA4C-472C-A477-2482E1FBA276}">
      <dgm:prSet phldrT="[Texto]"/>
      <dgm:spPr/>
      <dgm:t>
        <a:bodyPr anchor="ctr"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Nombre completo de la carrera o programa</a:t>
          </a:r>
          <a:endParaRPr lang="es-EC" dirty="0">
            <a:solidFill>
              <a:schemeClr val="tx1"/>
            </a:solidFill>
          </a:endParaRPr>
        </a:p>
      </dgm:t>
    </dgm:pt>
    <dgm:pt modelId="{5E1F1AA6-F5E8-49BC-B27A-326E3830140B}" type="parTrans" cxnId="{E438F7D0-BFC3-4E5F-91E7-7CFF74DC81E5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44351F6F-8631-41CC-A9E5-0BCB92AA846C}" type="sibTrans" cxnId="{E438F7D0-BFC3-4E5F-91E7-7CFF74DC81E5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E803E91D-435C-4C94-80CC-B01ECDA87366}">
      <dgm:prSet/>
      <dgm:spPr/>
      <dgm:t>
        <a:bodyPr anchor="ctr"/>
        <a:lstStyle/>
        <a:p>
          <a:pPr algn="ctr"/>
          <a:r>
            <a:rPr lang="es-ES" dirty="0" smtClean="0">
              <a:solidFill>
                <a:schemeClr val="tx1"/>
              </a:solidFill>
            </a:rPr>
            <a:t>Maestría en Administración de Empresas, Programa Integral en Habilidades Múltiples (MBA)</a:t>
          </a:r>
          <a:endParaRPr lang="es-EC" dirty="0">
            <a:solidFill>
              <a:schemeClr val="tx1"/>
            </a:solidFill>
          </a:endParaRPr>
        </a:p>
      </dgm:t>
    </dgm:pt>
    <dgm:pt modelId="{892FEAFD-CC95-4AE2-8F2E-8D579CF9FC37}" type="parTrans" cxnId="{5FD2A46C-0D6F-477E-8AF4-44E805F19DBC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F11746FF-7B49-4F17-A5D9-6FE47C1E60B4}" type="sibTrans" cxnId="{5FD2A46C-0D6F-477E-8AF4-44E805F19DBC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FC87B9A0-030C-4F05-BE81-3F7FEA0D234B}">
      <dgm:prSet/>
      <dgm:spPr/>
      <dgm:t>
        <a:bodyPr anchor="ctr"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Número máximo de estudiantes de primer año</a:t>
          </a:r>
          <a:endParaRPr lang="es-EC" dirty="0">
            <a:solidFill>
              <a:schemeClr val="tx1"/>
            </a:solidFill>
          </a:endParaRPr>
        </a:p>
      </dgm:t>
    </dgm:pt>
    <dgm:pt modelId="{21D322F3-DDA0-40D0-8FC5-FF11DAA55686}" type="parTrans" cxnId="{9464F472-8E6B-4157-8FD1-6576E81E3B17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39BC4739-FE37-4250-BDAD-4851D1E8E221}" type="sibTrans" cxnId="{9464F472-8E6B-4157-8FD1-6576E81E3B17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8D37663B-5473-4B02-8586-036C40A200B8}">
      <dgm:prSet/>
      <dgm:spPr/>
      <dgm:t>
        <a:bodyPr anchor="ctr"/>
        <a:lstStyle/>
        <a:p>
          <a:pPr algn="ctr"/>
          <a:r>
            <a:rPr lang="es-EC" dirty="0" smtClean="0">
              <a:solidFill>
                <a:schemeClr val="tx1"/>
              </a:solidFill>
            </a:rPr>
            <a:t>25</a:t>
          </a:r>
          <a:endParaRPr lang="es-EC" dirty="0">
            <a:solidFill>
              <a:schemeClr val="tx1"/>
            </a:solidFill>
          </a:endParaRPr>
        </a:p>
      </dgm:t>
    </dgm:pt>
    <dgm:pt modelId="{C17F3F14-7CF2-4FF8-9031-563B09F40217}" type="parTrans" cxnId="{CBBFCEC8-5475-40DF-B47E-CA8389A3A0B6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DEA7A460-E1E6-4094-9722-E5C7CB3EFAD0}" type="sibTrans" cxnId="{CBBFCEC8-5475-40DF-B47E-CA8389A3A0B6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7CE975C3-D178-44F5-AAFF-5CA54A2B7150}">
      <dgm:prSet/>
      <dgm:spPr/>
      <dgm:t>
        <a:bodyPr anchor="ctr"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Duración de la carrera</a:t>
          </a:r>
          <a:endParaRPr lang="es-EC" dirty="0">
            <a:solidFill>
              <a:schemeClr val="tx1"/>
            </a:solidFill>
          </a:endParaRPr>
        </a:p>
      </dgm:t>
    </dgm:pt>
    <dgm:pt modelId="{A73193A5-01FA-4B0D-B103-55B27A7DE1EB}" type="parTrans" cxnId="{CA1FA48A-F266-4D36-99EC-7EADAE21DCC8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359DF986-A3A5-44E4-90A2-7ADA8F23A62B}" type="sibTrans" cxnId="{CA1FA48A-F266-4D36-99EC-7EADAE21DCC8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0329C2CD-28E3-4AE0-852D-E276E90A4F50}">
      <dgm:prSet/>
      <dgm:spPr/>
      <dgm:t>
        <a:bodyPr anchor="ctr"/>
        <a:lstStyle/>
        <a:p>
          <a:pPr algn="ctr"/>
          <a:r>
            <a:rPr lang="es-ES" dirty="0" smtClean="0">
              <a:solidFill>
                <a:schemeClr val="tx1"/>
              </a:solidFill>
            </a:rPr>
            <a:t>60 Créditos</a:t>
          </a:r>
          <a:endParaRPr lang="es-EC" dirty="0">
            <a:solidFill>
              <a:schemeClr val="tx1"/>
            </a:solidFill>
          </a:endParaRPr>
        </a:p>
      </dgm:t>
    </dgm:pt>
    <dgm:pt modelId="{F8902519-92C9-4DD6-9C78-008BD20697B7}" type="parTrans" cxnId="{07EA3147-B3C6-4B5A-ABFD-974A6091A9AF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BB580772-51E1-4897-81CE-4AD6F49C482C}" type="sibTrans" cxnId="{07EA3147-B3C6-4B5A-ABFD-974A6091A9AF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2290A7B5-BE6E-410E-96CA-A151D813EF26}">
      <dgm:prSet/>
      <dgm:spPr/>
      <dgm:t>
        <a:bodyPr anchor="ctr"/>
        <a:lstStyle/>
        <a:p>
          <a:pPr algn="ctr"/>
          <a:r>
            <a:rPr lang="es-ES" dirty="0" smtClean="0">
              <a:solidFill>
                <a:schemeClr val="tx1"/>
              </a:solidFill>
            </a:rPr>
            <a:t>04 Semestres</a:t>
          </a:r>
          <a:endParaRPr lang="es-EC" dirty="0">
            <a:solidFill>
              <a:schemeClr val="tx1"/>
            </a:solidFill>
          </a:endParaRPr>
        </a:p>
      </dgm:t>
    </dgm:pt>
    <dgm:pt modelId="{FA9B2F60-DE98-43B9-96FB-26830BAE2E99}" type="parTrans" cxnId="{E8C9B438-66D8-4799-84C7-C72263EA9617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3BA1FBA7-75A2-44AF-AC4B-75A8D7F48BFB}" type="sibTrans" cxnId="{E8C9B438-66D8-4799-84C7-C72263EA9617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FCFA8059-26A7-4945-AB15-FFEFD6063660}">
      <dgm:prSet/>
      <dgm:spPr/>
      <dgm:t>
        <a:bodyPr anchor="ctr"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Arancel promedio (ponderado)</a:t>
          </a:r>
          <a:endParaRPr lang="es-EC" dirty="0">
            <a:solidFill>
              <a:schemeClr val="tx1"/>
            </a:solidFill>
          </a:endParaRPr>
        </a:p>
      </dgm:t>
    </dgm:pt>
    <dgm:pt modelId="{3021B971-247B-4C1C-800F-E75BCCB70514}" type="parTrans" cxnId="{9BB7803C-0D13-4C3B-A598-8607A9FBC022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986DE119-010F-4D9B-86CB-9CC98D2DF802}" type="sibTrans" cxnId="{9BB7803C-0D13-4C3B-A598-8607A9FBC022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48719836-AFF4-40BE-BE6A-D468BD57E520}">
      <dgm:prSet/>
      <dgm:spPr/>
      <dgm:t>
        <a:bodyPr anchor="ctr"/>
        <a:lstStyle/>
        <a:p>
          <a:pPr algn="ctr"/>
          <a:r>
            <a:rPr lang="es-ES" dirty="0" smtClean="0">
              <a:solidFill>
                <a:schemeClr val="tx1"/>
              </a:solidFill>
            </a:rPr>
            <a:t>USD 9.100</a:t>
          </a:r>
          <a:endParaRPr lang="es-EC" dirty="0">
            <a:solidFill>
              <a:schemeClr val="tx1"/>
            </a:solidFill>
          </a:endParaRPr>
        </a:p>
      </dgm:t>
    </dgm:pt>
    <dgm:pt modelId="{45CBB634-BF99-4121-8EE9-C8B075EF03F2}" type="parTrans" cxnId="{23216920-E0E1-4F9D-8492-F9591A69C616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85A1F504-78F8-42C2-B2FB-080B360BD297}" type="sibTrans" cxnId="{23216920-E0E1-4F9D-8492-F9591A69C616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904D79E8-4601-43FD-8243-C82DAF5776E5}" type="pres">
      <dgm:prSet presAssocID="{35D3B912-C193-4C05-BFD7-1047360A80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928563-A079-463F-829A-2A84CC71E9E7}" type="pres">
      <dgm:prSet presAssocID="{E8A5D041-BA4C-472C-A477-2482E1FBA2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712EE-8484-4C39-909B-39931B149B6F}" type="pres">
      <dgm:prSet presAssocID="{44351F6F-8631-41CC-A9E5-0BCB92AA846C}" presName="sibTrans" presStyleCnt="0"/>
      <dgm:spPr/>
      <dgm:t>
        <a:bodyPr/>
        <a:lstStyle/>
        <a:p>
          <a:endParaRPr lang="es-EC"/>
        </a:p>
      </dgm:t>
    </dgm:pt>
    <dgm:pt modelId="{D27EB7B7-AE78-4E55-B328-AE1CA0059813}" type="pres">
      <dgm:prSet presAssocID="{FC87B9A0-030C-4F05-BE81-3F7FEA0D23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35AEF6-32DA-4795-95E5-491FCAB6A030}" type="pres">
      <dgm:prSet presAssocID="{39BC4739-FE37-4250-BDAD-4851D1E8E221}" presName="sibTrans" presStyleCnt="0"/>
      <dgm:spPr/>
      <dgm:t>
        <a:bodyPr/>
        <a:lstStyle/>
        <a:p>
          <a:endParaRPr lang="es-EC"/>
        </a:p>
      </dgm:t>
    </dgm:pt>
    <dgm:pt modelId="{14138021-0B14-4425-AAC2-5B607CC47E1D}" type="pres">
      <dgm:prSet presAssocID="{7CE975C3-D178-44F5-AAFF-5CA54A2B71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B6FE8C-8632-46D2-834A-1FAC578A19BB}" type="pres">
      <dgm:prSet presAssocID="{359DF986-A3A5-44E4-90A2-7ADA8F23A62B}" presName="sibTrans" presStyleCnt="0"/>
      <dgm:spPr/>
      <dgm:t>
        <a:bodyPr/>
        <a:lstStyle/>
        <a:p>
          <a:endParaRPr lang="es-EC"/>
        </a:p>
      </dgm:t>
    </dgm:pt>
    <dgm:pt modelId="{AFA2D665-6B81-457F-9B85-C604EB4CF6F9}" type="pres">
      <dgm:prSet presAssocID="{FCFA8059-26A7-4945-AB15-FFEFD60636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216920-E0E1-4F9D-8492-F9591A69C616}" srcId="{FCFA8059-26A7-4945-AB15-FFEFD6063660}" destId="{48719836-AFF4-40BE-BE6A-D468BD57E520}" srcOrd="0" destOrd="0" parTransId="{45CBB634-BF99-4121-8EE9-C8B075EF03F2}" sibTransId="{85A1F504-78F8-42C2-B2FB-080B360BD297}"/>
    <dgm:cxn modelId="{F19DBD19-907D-4E6E-85C6-DFB54DAC0D20}" type="presOf" srcId="{FCFA8059-26A7-4945-AB15-FFEFD6063660}" destId="{AFA2D665-6B81-457F-9B85-C604EB4CF6F9}" srcOrd="0" destOrd="0" presId="urn:microsoft.com/office/officeart/2005/8/layout/default"/>
    <dgm:cxn modelId="{8418F9D5-558D-4D87-8A10-1C0CAC62B9B8}" type="presOf" srcId="{0329C2CD-28E3-4AE0-852D-E276E90A4F50}" destId="{14138021-0B14-4425-AAC2-5B607CC47E1D}" srcOrd="0" destOrd="1" presId="urn:microsoft.com/office/officeart/2005/8/layout/default"/>
    <dgm:cxn modelId="{5CE9F62C-BAE8-46F3-A688-E4C734D0A900}" type="presOf" srcId="{E803E91D-435C-4C94-80CC-B01ECDA87366}" destId="{84928563-A079-463F-829A-2A84CC71E9E7}" srcOrd="0" destOrd="1" presId="urn:microsoft.com/office/officeart/2005/8/layout/default"/>
    <dgm:cxn modelId="{E340C03D-C0FA-4100-9DE7-68A9C16D0946}" type="presOf" srcId="{FC87B9A0-030C-4F05-BE81-3F7FEA0D234B}" destId="{D27EB7B7-AE78-4E55-B328-AE1CA0059813}" srcOrd="0" destOrd="0" presId="urn:microsoft.com/office/officeart/2005/8/layout/default"/>
    <dgm:cxn modelId="{07EA3147-B3C6-4B5A-ABFD-974A6091A9AF}" srcId="{7CE975C3-D178-44F5-AAFF-5CA54A2B7150}" destId="{0329C2CD-28E3-4AE0-852D-E276E90A4F50}" srcOrd="0" destOrd="0" parTransId="{F8902519-92C9-4DD6-9C78-008BD20697B7}" sibTransId="{BB580772-51E1-4897-81CE-4AD6F49C482C}"/>
    <dgm:cxn modelId="{7A4E339E-2E68-4563-8099-F16BF308A5BC}" type="presOf" srcId="{2290A7B5-BE6E-410E-96CA-A151D813EF26}" destId="{14138021-0B14-4425-AAC2-5B607CC47E1D}" srcOrd="0" destOrd="2" presId="urn:microsoft.com/office/officeart/2005/8/layout/default"/>
    <dgm:cxn modelId="{C41A6C1B-76EE-4600-931D-CACA8AC4B9D8}" type="presOf" srcId="{35D3B912-C193-4C05-BFD7-1047360A8070}" destId="{904D79E8-4601-43FD-8243-C82DAF5776E5}" srcOrd="0" destOrd="0" presId="urn:microsoft.com/office/officeart/2005/8/layout/default"/>
    <dgm:cxn modelId="{C3C5FBB3-D2C2-4484-9369-7E31018BC485}" type="presOf" srcId="{7CE975C3-D178-44F5-AAFF-5CA54A2B7150}" destId="{14138021-0B14-4425-AAC2-5B607CC47E1D}" srcOrd="0" destOrd="0" presId="urn:microsoft.com/office/officeart/2005/8/layout/default"/>
    <dgm:cxn modelId="{03161A2F-82DE-48EF-8974-C08C436277D4}" type="presOf" srcId="{48719836-AFF4-40BE-BE6A-D468BD57E520}" destId="{AFA2D665-6B81-457F-9B85-C604EB4CF6F9}" srcOrd="0" destOrd="1" presId="urn:microsoft.com/office/officeart/2005/8/layout/default"/>
    <dgm:cxn modelId="{C2F483EC-5A66-4BE2-B4AB-E174AEE491F3}" type="presOf" srcId="{8D37663B-5473-4B02-8586-036C40A200B8}" destId="{D27EB7B7-AE78-4E55-B328-AE1CA0059813}" srcOrd="0" destOrd="1" presId="urn:microsoft.com/office/officeart/2005/8/layout/default"/>
    <dgm:cxn modelId="{CBBFCEC8-5475-40DF-B47E-CA8389A3A0B6}" srcId="{FC87B9A0-030C-4F05-BE81-3F7FEA0D234B}" destId="{8D37663B-5473-4B02-8586-036C40A200B8}" srcOrd="0" destOrd="0" parTransId="{C17F3F14-7CF2-4FF8-9031-563B09F40217}" sibTransId="{DEA7A460-E1E6-4094-9722-E5C7CB3EFAD0}"/>
    <dgm:cxn modelId="{CA1FA48A-F266-4D36-99EC-7EADAE21DCC8}" srcId="{35D3B912-C193-4C05-BFD7-1047360A8070}" destId="{7CE975C3-D178-44F5-AAFF-5CA54A2B7150}" srcOrd="2" destOrd="0" parTransId="{A73193A5-01FA-4B0D-B103-55B27A7DE1EB}" sibTransId="{359DF986-A3A5-44E4-90A2-7ADA8F23A62B}"/>
    <dgm:cxn modelId="{9464F472-8E6B-4157-8FD1-6576E81E3B17}" srcId="{35D3B912-C193-4C05-BFD7-1047360A8070}" destId="{FC87B9A0-030C-4F05-BE81-3F7FEA0D234B}" srcOrd="1" destOrd="0" parTransId="{21D322F3-DDA0-40D0-8FC5-FF11DAA55686}" sibTransId="{39BC4739-FE37-4250-BDAD-4851D1E8E221}"/>
    <dgm:cxn modelId="{5FD2A46C-0D6F-477E-8AF4-44E805F19DBC}" srcId="{E8A5D041-BA4C-472C-A477-2482E1FBA276}" destId="{E803E91D-435C-4C94-80CC-B01ECDA87366}" srcOrd="0" destOrd="0" parTransId="{892FEAFD-CC95-4AE2-8F2E-8D579CF9FC37}" sibTransId="{F11746FF-7B49-4F17-A5D9-6FE47C1E60B4}"/>
    <dgm:cxn modelId="{9E14EFD6-DE60-4610-A48E-0A0A840A3831}" type="presOf" srcId="{E8A5D041-BA4C-472C-A477-2482E1FBA276}" destId="{84928563-A079-463F-829A-2A84CC71E9E7}" srcOrd="0" destOrd="0" presId="urn:microsoft.com/office/officeart/2005/8/layout/default"/>
    <dgm:cxn modelId="{E438F7D0-BFC3-4E5F-91E7-7CFF74DC81E5}" srcId="{35D3B912-C193-4C05-BFD7-1047360A8070}" destId="{E8A5D041-BA4C-472C-A477-2482E1FBA276}" srcOrd="0" destOrd="0" parTransId="{5E1F1AA6-F5E8-49BC-B27A-326E3830140B}" sibTransId="{44351F6F-8631-41CC-A9E5-0BCB92AA846C}"/>
    <dgm:cxn modelId="{9BB7803C-0D13-4C3B-A598-8607A9FBC022}" srcId="{35D3B912-C193-4C05-BFD7-1047360A8070}" destId="{FCFA8059-26A7-4945-AB15-FFEFD6063660}" srcOrd="3" destOrd="0" parTransId="{3021B971-247B-4C1C-800F-E75BCCB70514}" sibTransId="{986DE119-010F-4D9B-86CB-9CC98D2DF802}"/>
    <dgm:cxn modelId="{E8C9B438-66D8-4799-84C7-C72263EA9617}" srcId="{7CE975C3-D178-44F5-AAFF-5CA54A2B7150}" destId="{2290A7B5-BE6E-410E-96CA-A151D813EF26}" srcOrd="1" destOrd="0" parTransId="{FA9B2F60-DE98-43B9-96FB-26830BAE2E99}" sibTransId="{3BA1FBA7-75A2-44AF-AC4B-75A8D7F48BFB}"/>
    <dgm:cxn modelId="{465D8BF5-C3E2-446F-9EAF-DA67FEC6F1D7}" type="presParOf" srcId="{904D79E8-4601-43FD-8243-C82DAF5776E5}" destId="{84928563-A079-463F-829A-2A84CC71E9E7}" srcOrd="0" destOrd="0" presId="urn:microsoft.com/office/officeart/2005/8/layout/default"/>
    <dgm:cxn modelId="{F665F395-8C35-4111-B921-E8FC4B144214}" type="presParOf" srcId="{904D79E8-4601-43FD-8243-C82DAF5776E5}" destId="{648712EE-8484-4C39-909B-39931B149B6F}" srcOrd="1" destOrd="0" presId="urn:microsoft.com/office/officeart/2005/8/layout/default"/>
    <dgm:cxn modelId="{AD457128-0D39-42D2-BF85-1C58FC04370C}" type="presParOf" srcId="{904D79E8-4601-43FD-8243-C82DAF5776E5}" destId="{D27EB7B7-AE78-4E55-B328-AE1CA0059813}" srcOrd="2" destOrd="0" presId="urn:microsoft.com/office/officeart/2005/8/layout/default"/>
    <dgm:cxn modelId="{655781D6-6A67-414D-B947-FC17E307C02F}" type="presParOf" srcId="{904D79E8-4601-43FD-8243-C82DAF5776E5}" destId="{C435AEF6-32DA-4795-95E5-491FCAB6A030}" srcOrd="3" destOrd="0" presId="urn:microsoft.com/office/officeart/2005/8/layout/default"/>
    <dgm:cxn modelId="{C5A964BE-E888-43E6-A555-4CD3BBE8E928}" type="presParOf" srcId="{904D79E8-4601-43FD-8243-C82DAF5776E5}" destId="{14138021-0B14-4425-AAC2-5B607CC47E1D}" srcOrd="4" destOrd="0" presId="urn:microsoft.com/office/officeart/2005/8/layout/default"/>
    <dgm:cxn modelId="{334FF657-F8B5-4662-AB69-59E472D97470}" type="presParOf" srcId="{904D79E8-4601-43FD-8243-C82DAF5776E5}" destId="{38B6FE8C-8632-46D2-834A-1FAC578A19BB}" srcOrd="5" destOrd="0" presId="urn:microsoft.com/office/officeart/2005/8/layout/default"/>
    <dgm:cxn modelId="{5FFF11CA-C75E-45BB-9049-499A7C35630C}" type="presParOf" srcId="{904D79E8-4601-43FD-8243-C82DAF5776E5}" destId="{AFA2D665-6B81-457F-9B85-C604EB4CF6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769BE0-398F-4A85-BDAA-F45EAC98A6ED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BBD52F2-1A5F-41B5-8EA3-D235D39D152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Existen diferencias con otras Universidades que incluso se encuentran clasificadas dentro del Ranking de MBA, de las cuales se pueden adquirir mejoras para el programa de MBA de la ESPE.</a:t>
          </a:r>
          <a:endParaRPr lang="es-EC" dirty="0">
            <a:solidFill>
              <a:schemeClr val="tx1"/>
            </a:solidFill>
          </a:endParaRPr>
        </a:p>
      </dgm:t>
    </dgm:pt>
    <dgm:pt modelId="{3F465C8B-A27B-4E4D-824C-0DF99A5FA61E}" type="par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14A932-251B-4C8E-BB08-A75A7F3264C5}" type="sib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35DFD3-3716-4547-97CB-FA8898D0693A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74E597E-CE9C-4BA1-B192-8D139F6014EB}" type="sib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7AECAA-9DBB-4FB2-9A5A-28097D2ECD42}" type="par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3DBD15-5B19-4D00-B3FA-D86F0442F391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E98BF10-76DF-4F3E-8C3B-6C7A499FA48B}" type="sib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49D516-C3FC-4981-B3B9-AD4A4DE4B0F3}" type="par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54C00B-3549-4E89-B713-EB13D55C4A9C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EA3B81AF-A7ED-4B02-AB76-B07F5ACE3A47}" type="sib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77A463-6300-454B-BE12-42CA2C9C4316}" type="par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D12BA2-8BB8-4F57-891D-E700BFFC86B3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bg1"/>
            </a:solidFill>
            <a:effectLst/>
          </a:endParaRPr>
        </a:p>
      </dgm:t>
    </dgm:pt>
    <dgm:pt modelId="{26255794-8229-4754-A4B0-F12EB0588322}" type="sib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B518DE-300D-476C-9674-F33A4CA94F3D}" type="par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A3CB79-0C25-45E1-BF4D-193814E06D38}" type="pres">
      <dgm:prSet presAssocID="{88769BE0-398F-4A85-BDAA-F45EAC98A6ED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E5B2CE-DECA-4F03-83F8-6E9C76328B2B}" type="pres">
      <dgm:prSet presAssocID="{88769BE0-398F-4A85-BDAA-F45EAC98A6ED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0A8CF6DA-DC95-4701-B3AF-9E0EA5ECF0CE}" type="pres">
      <dgm:prSet presAssocID="{88769BE0-398F-4A85-BDAA-F45EAC98A6E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98B6A-7406-498F-BB84-5E126E36BFD7}" type="pres">
      <dgm:prSet presAssocID="{88769BE0-398F-4A85-BDAA-F45EAC98A6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5CC63-2E7A-41CD-9A66-9000BBFCE4AC}" type="pres">
      <dgm:prSet presAssocID="{88769BE0-398F-4A85-BDAA-F45EAC98A6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58196-7A2E-4805-BF4E-85EE2F8099A9}" type="pres">
      <dgm:prSet presAssocID="{88769BE0-398F-4A85-BDAA-F45EAC98A6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29719-F0FD-4B9C-9964-EFEFDE9C4AE0}" type="pres">
      <dgm:prSet presAssocID="{88769BE0-398F-4A85-BDAA-F45EAC98A6E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B3FEF-6B2D-4FB5-8952-0EF67D52183A}" type="pres">
      <dgm:prSet presAssocID="{88769BE0-398F-4A85-BDAA-F45EAC98A6E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F1383-B3C1-4E00-BD39-E2F7541A989E}" type="pres">
      <dgm:prSet presAssocID="{88769BE0-398F-4A85-BDAA-F45EAC98A6E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BF4C93-B748-4959-913D-F36FFAAE2DFD}" type="pres">
      <dgm:prSet presAssocID="{88769BE0-398F-4A85-BDAA-F45EAC98A6E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EC7AA-1405-4B3D-BF95-1EA40051D978}" type="pres">
      <dgm:prSet presAssocID="{88769BE0-398F-4A85-BDAA-F45EAC98A6E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72BBD-B411-43AF-8B4B-48ADD603000D}" type="pres">
      <dgm:prSet presAssocID="{88769BE0-398F-4A85-BDAA-F45EAC98A6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46EAD6-EA73-47AA-9BC5-E9B8D6E3B00E}" type="pres">
      <dgm:prSet presAssocID="{88769BE0-398F-4A85-BDAA-F45EAC98A6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64130-B507-4884-A8F9-E0A7C5D93C61}" type="pres">
      <dgm:prSet presAssocID="{88769BE0-398F-4A85-BDAA-F45EAC98A6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F8ACE-B998-440A-ACA6-BF39EF0B8D95}" type="pres">
      <dgm:prSet presAssocID="{88769BE0-398F-4A85-BDAA-F45EAC98A6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15E7B9-FC74-4921-B519-6A164A005028}" type="pres">
      <dgm:prSet presAssocID="{88769BE0-398F-4A85-BDAA-F45EAC98A6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3E1703-0615-4994-9FEC-72A86C376E06}" type="presOf" srcId="{4E98BF10-76DF-4F3E-8C3B-6C7A499FA48B}" destId="{EE8EC7AA-1405-4B3D-BF95-1EA40051D978}" srcOrd="0" destOrd="0" presId="urn:microsoft.com/office/officeart/2005/8/layout/vProcess5"/>
    <dgm:cxn modelId="{21BBEB9F-6C17-42DA-A427-3A2AE231D300}" type="presOf" srcId="{AF35DFD3-3716-4547-97CB-FA8898D0693A}" destId="{FC15E7B9-FC74-4921-B519-6A164A005028}" srcOrd="1" destOrd="0" presId="urn:microsoft.com/office/officeart/2005/8/layout/vProcess5"/>
    <dgm:cxn modelId="{CD83CD44-2090-4133-869F-14B1766F1F44}" type="presOf" srcId="{3854C00B-3549-4E89-B713-EB13D55C4A9C}" destId="{A035CC63-2E7A-41CD-9A66-9000BBFCE4AC}" srcOrd="0" destOrd="0" presId="urn:microsoft.com/office/officeart/2005/8/layout/vProcess5"/>
    <dgm:cxn modelId="{BBDE4A1F-A746-4306-9B8C-40BDC8D17269}" srcId="{88769BE0-398F-4A85-BDAA-F45EAC98A6ED}" destId="{3854C00B-3549-4E89-B713-EB13D55C4A9C}" srcOrd="2" destOrd="0" parTransId="{6577A463-6300-454B-BE12-42CA2C9C4316}" sibTransId="{EA3B81AF-A7ED-4B02-AB76-B07F5ACE3A47}"/>
    <dgm:cxn modelId="{E3EEA2C0-C551-4BF4-9C32-0B3D35357B9B}" type="presOf" srcId="{EA3B81AF-A7ED-4B02-AB76-B07F5ACE3A47}" destId="{B8BF4C93-B748-4959-913D-F36FFAAE2DFD}" srcOrd="0" destOrd="0" presId="urn:microsoft.com/office/officeart/2005/8/layout/vProcess5"/>
    <dgm:cxn modelId="{17680E0A-F682-4EDA-949C-73394144F705}" type="presOf" srcId="{AF35DFD3-3716-4547-97CB-FA8898D0693A}" destId="{2DB29719-F0FD-4B9C-9964-EFEFDE9C4AE0}" srcOrd="0" destOrd="0" presId="urn:microsoft.com/office/officeart/2005/8/layout/vProcess5"/>
    <dgm:cxn modelId="{A3BC43EF-6E92-40B7-9C35-580A45975A5C}" srcId="{88769BE0-398F-4A85-BDAA-F45EAC98A6ED}" destId="{0BBD52F2-1A5F-41B5-8EA3-D235D39D1526}" srcOrd="0" destOrd="0" parTransId="{3F465C8B-A27B-4E4D-824C-0DF99A5FA61E}" sibTransId="{8714A932-251B-4C8E-BB08-A75A7F3264C5}"/>
    <dgm:cxn modelId="{EFE929C7-B1DC-4367-B1C4-15DD1FFFD65A}" type="presOf" srcId="{BED12BA2-8BB8-4F57-891D-E700BFFC86B3}" destId="{BFA98B6A-7406-498F-BB84-5E126E36BFD7}" srcOrd="0" destOrd="0" presId="urn:microsoft.com/office/officeart/2005/8/layout/vProcess5"/>
    <dgm:cxn modelId="{A61C6E94-5D0D-4871-A3E8-57F86DEB9A74}" type="presOf" srcId="{88769BE0-398F-4A85-BDAA-F45EAC98A6ED}" destId="{5CA3CB79-0C25-45E1-BF4D-193814E06D38}" srcOrd="0" destOrd="0" presId="urn:microsoft.com/office/officeart/2005/8/layout/vProcess5"/>
    <dgm:cxn modelId="{ADEBD61B-B8AF-43F4-9777-18B3129AF682}" srcId="{88769BE0-398F-4A85-BDAA-F45EAC98A6ED}" destId="{AF35DFD3-3716-4547-97CB-FA8898D0693A}" srcOrd="4" destOrd="0" parTransId="{117AECAA-9DBB-4FB2-9A5A-28097D2ECD42}" sibTransId="{474E597E-CE9C-4BA1-B192-8D139F6014EB}"/>
    <dgm:cxn modelId="{591CFEE5-44D4-4A22-881C-811ECFA64574}" type="presOf" srcId="{8714A932-251B-4C8E-BB08-A75A7F3264C5}" destId="{492B3FEF-6B2D-4FB5-8952-0EF67D52183A}" srcOrd="0" destOrd="0" presId="urn:microsoft.com/office/officeart/2005/8/layout/vProcess5"/>
    <dgm:cxn modelId="{FAA0E73E-43CB-4291-ACCF-7ACB1F6684A9}" srcId="{88769BE0-398F-4A85-BDAA-F45EAC98A6ED}" destId="{BED12BA2-8BB8-4F57-891D-E700BFFC86B3}" srcOrd="1" destOrd="0" parTransId="{49B518DE-300D-476C-9674-F33A4CA94F3D}" sibTransId="{26255794-8229-4754-A4B0-F12EB0588322}"/>
    <dgm:cxn modelId="{A846F595-92B0-4069-BD2A-379A27909CC5}" type="presOf" srcId="{26255794-8229-4754-A4B0-F12EB0588322}" destId="{79DF1383-B3C1-4E00-BD39-E2F7541A989E}" srcOrd="0" destOrd="0" presId="urn:microsoft.com/office/officeart/2005/8/layout/vProcess5"/>
    <dgm:cxn modelId="{A314B64E-D4AA-4605-A248-D7569231ED02}" type="presOf" srcId="{503DBD15-5B19-4D00-B3FA-D86F0442F391}" destId="{52BF8ACE-B998-440A-ACA6-BF39EF0B8D95}" srcOrd="1" destOrd="0" presId="urn:microsoft.com/office/officeart/2005/8/layout/vProcess5"/>
    <dgm:cxn modelId="{4F14E320-630D-4A8E-AECA-3A860AE63F42}" type="presOf" srcId="{3854C00B-3549-4E89-B713-EB13D55C4A9C}" destId="{FBB64130-B507-4884-A8F9-E0A7C5D93C61}" srcOrd="1" destOrd="0" presId="urn:microsoft.com/office/officeart/2005/8/layout/vProcess5"/>
    <dgm:cxn modelId="{309B5229-CD92-404B-BB66-D9F9C59EDD41}" type="presOf" srcId="{503DBD15-5B19-4D00-B3FA-D86F0442F391}" destId="{AE358196-7A2E-4805-BF4E-85EE2F8099A9}" srcOrd="0" destOrd="0" presId="urn:microsoft.com/office/officeart/2005/8/layout/vProcess5"/>
    <dgm:cxn modelId="{4E2DA81A-B411-4E8D-86B9-F2260763953C}" type="presOf" srcId="{0BBD52F2-1A5F-41B5-8EA3-D235D39D1526}" destId="{2C772BBD-B411-43AF-8B4B-48ADD603000D}" srcOrd="1" destOrd="0" presId="urn:microsoft.com/office/officeart/2005/8/layout/vProcess5"/>
    <dgm:cxn modelId="{5C87E4F8-6AAC-4EA3-AE86-30827A80DDA3}" type="presOf" srcId="{BED12BA2-8BB8-4F57-891D-E700BFFC86B3}" destId="{6346EAD6-EA73-47AA-9BC5-E9B8D6E3B00E}" srcOrd="1" destOrd="0" presId="urn:microsoft.com/office/officeart/2005/8/layout/vProcess5"/>
    <dgm:cxn modelId="{F8A52EB4-F9E6-47BB-B892-7B435A5B2E7C}" srcId="{88769BE0-398F-4A85-BDAA-F45EAC98A6ED}" destId="{503DBD15-5B19-4D00-B3FA-D86F0442F391}" srcOrd="3" destOrd="0" parTransId="{9549D516-C3FC-4981-B3B9-AD4A4DE4B0F3}" sibTransId="{4E98BF10-76DF-4F3E-8C3B-6C7A499FA48B}"/>
    <dgm:cxn modelId="{81B9FBAA-FF3C-463A-8E0A-021E8EEE2AB4}" type="presOf" srcId="{0BBD52F2-1A5F-41B5-8EA3-D235D39D1526}" destId="{0A8CF6DA-DC95-4701-B3AF-9E0EA5ECF0CE}" srcOrd="0" destOrd="0" presId="urn:microsoft.com/office/officeart/2005/8/layout/vProcess5"/>
    <dgm:cxn modelId="{4E3E9309-AAC8-4B75-96A1-4C307C7F7740}" type="presParOf" srcId="{5CA3CB79-0C25-45E1-BF4D-193814E06D38}" destId="{43E5B2CE-DECA-4F03-83F8-6E9C76328B2B}" srcOrd="0" destOrd="0" presId="urn:microsoft.com/office/officeart/2005/8/layout/vProcess5"/>
    <dgm:cxn modelId="{27DFB473-F1D6-4F5A-9409-DC835FB24F20}" type="presParOf" srcId="{5CA3CB79-0C25-45E1-BF4D-193814E06D38}" destId="{0A8CF6DA-DC95-4701-B3AF-9E0EA5ECF0CE}" srcOrd="1" destOrd="0" presId="urn:microsoft.com/office/officeart/2005/8/layout/vProcess5"/>
    <dgm:cxn modelId="{1AAA5F43-E0A6-4D4F-A6C7-7C43D356153B}" type="presParOf" srcId="{5CA3CB79-0C25-45E1-BF4D-193814E06D38}" destId="{BFA98B6A-7406-498F-BB84-5E126E36BFD7}" srcOrd="2" destOrd="0" presId="urn:microsoft.com/office/officeart/2005/8/layout/vProcess5"/>
    <dgm:cxn modelId="{DB711809-38A2-4B2A-80A7-E51393ABE3E1}" type="presParOf" srcId="{5CA3CB79-0C25-45E1-BF4D-193814E06D38}" destId="{A035CC63-2E7A-41CD-9A66-9000BBFCE4AC}" srcOrd="3" destOrd="0" presId="urn:microsoft.com/office/officeart/2005/8/layout/vProcess5"/>
    <dgm:cxn modelId="{4FED03FF-8FBC-4B54-ADA6-D2CB1E8685ED}" type="presParOf" srcId="{5CA3CB79-0C25-45E1-BF4D-193814E06D38}" destId="{AE358196-7A2E-4805-BF4E-85EE2F8099A9}" srcOrd="4" destOrd="0" presId="urn:microsoft.com/office/officeart/2005/8/layout/vProcess5"/>
    <dgm:cxn modelId="{91B15D07-869F-495E-8663-DEF6210EBBD4}" type="presParOf" srcId="{5CA3CB79-0C25-45E1-BF4D-193814E06D38}" destId="{2DB29719-F0FD-4B9C-9964-EFEFDE9C4AE0}" srcOrd="5" destOrd="0" presId="urn:microsoft.com/office/officeart/2005/8/layout/vProcess5"/>
    <dgm:cxn modelId="{8F59EE33-8095-4F7A-8F76-B430B00A2989}" type="presParOf" srcId="{5CA3CB79-0C25-45E1-BF4D-193814E06D38}" destId="{492B3FEF-6B2D-4FB5-8952-0EF67D52183A}" srcOrd="6" destOrd="0" presId="urn:microsoft.com/office/officeart/2005/8/layout/vProcess5"/>
    <dgm:cxn modelId="{726386C5-5338-44DF-B1F7-CF69A7BCBB30}" type="presParOf" srcId="{5CA3CB79-0C25-45E1-BF4D-193814E06D38}" destId="{79DF1383-B3C1-4E00-BD39-E2F7541A989E}" srcOrd="7" destOrd="0" presId="urn:microsoft.com/office/officeart/2005/8/layout/vProcess5"/>
    <dgm:cxn modelId="{86099787-9E73-477F-B950-E3352A665EBB}" type="presParOf" srcId="{5CA3CB79-0C25-45E1-BF4D-193814E06D38}" destId="{B8BF4C93-B748-4959-913D-F36FFAAE2DFD}" srcOrd="8" destOrd="0" presId="urn:microsoft.com/office/officeart/2005/8/layout/vProcess5"/>
    <dgm:cxn modelId="{DFFDCF56-4166-4948-9C66-FE7972F18555}" type="presParOf" srcId="{5CA3CB79-0C25-45E1-BF4D-193814E06D38}" destId="{EE8EC7AA-1405-4B3D-BF95-1EA40051D978}" srcOrd="9" destOrd="0" presId="urn:microsoft.com/office/officeart/2005/8/layout/vProcess5"/>
    <dgm:cxn modelId="{549A4044-7AA0-4F53-806B-B300D91B553C}" type="presParOf" srcId="{5CA3CB79-0C25-45E1-BF4D-193814E06D38}" destId="{2C772BBD-B411-43AF-8B4B-48ADD603000D}" srcOrd="10" destOrd="0" presId="urn:microsoft.com/office/officeart/2005/8/layout/vProcess5"/>
    <dgm:cxn modelId="{EC3D0E91-4E5A-4E56-BDD6-66321A440F00}" type="presParOf" srcId="{5CA3CB79-0C25-45E1-BF4D-193814E06D38}" destId="{6346EAD6-EA73-47AA-9BC5-E9B8D6E3B00E}" srcOrd="11" destOrd="0" presId="urn:microsoft.com/office/officeart/2005/8/layout/vProcess5"/>
    <dgm:cxn modelId="{C14EC4DB-5982-40B8-ABCE-15868F3DC1AB}" type="presParOf" srcId="{5CA3CB79-0C25-45E1-BF4D-193814E06D38}" destId="{FBB64130-B507-4884-A8F9-E0A7C5D93C61}" srcOrd="12" destOrd="0" presId="urn:microsoft.com/office/officeart/2005/8/layout/vProcess5"/>
    <dgm:cxn modelId="{B5A9C42E-4F51-4D89-ABE0-CEECA666D8CB}" type="presParOf" srcId="{5CA3CB79-0C25-45E1-BF4D-193814E06D38}" destId="{52BF8ACE-B998-440A-ACA6-BF39EF0B8D95}" srcOrd="13" destOrd="0" presId="urn:microsoft.com/office/officeart/2005/8/layout/vProcess5"/>
    <dgm:cxn modelId="{526981A6-C529-4F3B-AF47-02287CC74B5F}" type="presParOf" srcId="{5CA3CB79-0C25-45E1-BF4D-193814E06D38}" destId="{FC15E7B9-FC74-4921-B519-6A164A0050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769BE0-398F-4A85-BDAA-F45EAC98A6ED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F35DFD3-3716-4547-97CB-FA8898D0693A}">
      <dgm:prSet custT="1"/>
      <dgm:spPr>
        <a:noFill/>
        <a:ln>
          <a:noFill/>
        </a:ln>
      </dgm:spPr>
      <dgm:t>
        <a:bodyPr/>
        <a:lstStyle/>
        <a:p>
          <a:endParaRPr lang="es-EC" sz="20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474E597E-CE9C-4BA1-B192-8D139F6014EB}" type="sibTrans" cxnId="{ADEBD61B-B8AF-43F4-9777-18B3129AF68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17AECAA-9DBB-4FB2-9A5A-28097D2ECD42}" type="parTrans" cxnId="{ADEBD61B-B8AF-43F4-9777-18B3129AF68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03DBD15-5B19-4D00-B3FA-D86F0442F391}">
      <dgm:prSet custT="1"/>
      <dgm:spPr>
        <a:noFill/>
        <a:ln>
          <a:noFill/>
        </a:ln>
      </dgm:spPr>
      <dgm:t>
        <a:bodyPr/>
        <a:lstStyle/>
        <a:p>
          <a:endParaRPr lang="es-EC" sz="20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4E98BF10-76DF-4F3E-8C3B-6C7A499FA48B}" type="sibTrans" cxnId="{F8A52EB4-F9E6-47BB-B892-7B435A5B2E7C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9549D516-C3FC-4981-B3B9-AD4A4DE4B0F3}" type="parTrans" cxnId="{F8A52EB4-F9E6-47BB-B892-7B435A5B2E7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854C00B-3549-4E89-B713-EB13D55C4A9C}">
      <dgm:prSet custT="1"/>
      <dgm:spPr>
        <a:noFill/>
        <a:ln>
          <a:noFill/>
        </a:ln>
      </dgm:spPr>
      <dgm:t>
        <a:bodyPr/>
        <a:lstStyle/>
        <a:p>
          <a:endParaRPr lang="es-EC" sz="20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A3B81AF-A7ED-4B02-AB76-B07F5ACE3A47}" type="sibTrans" cxnId="{BBDE4A1F-A746-4306-9B8C-40BDC8D17269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577A463-6300-454B-BE12-42CA2C9C4316}" type="parTrans" cxnId="{BBDE4A1F-A746-4306-9B8C-40BDC8D1726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ED12BA2-8BB8-4F57-891D-E700BFFC86B3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Mayor eficiencia en los procesos administrativos</a:t>
          </a:r>
          <a:endParaRPr lang="es-EC" sz="2000" dirty="0">
            <a:solidFill>
              <a:schemeClr val="tx1"/>
            </a:solidFill>
          </a:endParaRPr>
        </a:p>
      </dgm:t>
    </dgm:pt>
    <dgm:pt modelId="{26255794-8229-4754-A4B0-F12EB0588322}" type="sibTrans" cxnId="{FAA0E73E-43CB-4291-ACCF-7ACB1F6684A9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49B518DE-300D-476C-9674-F33A4CA94F3D}" type="parTrans" cxnId="{FAA0E73E-43CB-4291-ACCF-7ACB1F6684A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BBD52F2-1A5F-41B5-8EA3-D235D39D1526}">
      <dgm:prSet phldrT="[Texto]" custT="1"/>
      <dgm:spPr>
        <a:noFill/>
        <a:ln>
          <a:noFill/>
        </a:ln>
      </dgm:spPr>
      <dgm:t>
        <a:bodyPr/>
        <a:lstStyle/>
        <a:p>
          <a:endParaRPr lang="es-EC" sz="20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8714A932-251B-4C8E-BB08-A75A7F3264C5}" type="sibTrans" cxnId="{A3BC43EF-6E92-40B7-9C35-580A45975A5C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3F465C8B-A27B-4E4D-824C-0DF99A5FA61E}" type="parTrans" cxnId="{A3BC43EF-6E92-40B7-9C35-580A45975A5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CA3CB79-0C25-45E1-BF4D-193814E06D38}" type="pres">
      <dgm:prSet presAssocID="{88769BE0-398F-4A85-BDAA-F45EAC98A6ED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E5B2CE-DECA-4F03-83F8-6E9C76328B2B}" type="pres">
      <dgm:prSet presAssocID="{88769BE0-398F-4A85-BDAA-F45EAC98A6ED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0A8CF6DA-DC95-4701-B3AF-9E0EA5ECF0CE}" type="pres">
      <dgm:prSet presAssocID="{88769BE0-398F-4A85-BDAA-F45EAC98A6E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98B6A-7406-498F-BB84-5E126E36BFD7}" type="pres">
      <dgm:prSet presAssocID="{88769BE0-398F-4A85-BDAA-F45EAC98A6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5CC63-2E7A-41CD-9A66-9000BBFCE4AC}" type="pres">
      <dgm:prSet presAssocID="{88769BE0-398F-4A85-BDAA-F45EAC98A6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58196-7A2E-4805-BF4E-85EE2F8099A9}" type="pres">
      <dgm:prSet presAssocID="{88769BE0-398F-4A85-BDAA-F45EAC98A6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29719-F0FD-4B9C-9964-EFEFDE9C4AE0}" type="pres">
      <dgm:prSet presAssocID="{88769BE0-398F-4A85-BDAA-F45EAC98A6E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B3FEF-6B2D-4FB5-8952-0EF67D52183A}" type="pres">
      <dgm:prSet presAssocID="{88769BE0-398F-4A85-BDAA-F45EAC98A6E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F1383-B3C1-4E00-BD39-E2F7541A989E}" type="pres">
      <dgm:prSet presAssocID="{88769BE0-398F-4A85-BDAA-F45EAC98A6E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BF4C93-B748-4959-913D-F36FFAAE2DFD}" type="pres">
      <dgm:prSet presAssocID="{88769BE0-398F-4A85-BDAA-F45EAC98A6E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EC7AA-1405-4B3D-BF95-1EA40051D978}" type="pres">
      <dgm:prSet presAssocID="{88769BE0-398F-4A85-BDAA-F45EAC98A6E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72BBD-B411-43AF-8B4B-48ADD603000D}" type="pres">
      <dgm:prSet presAssocID="{88769BE0-398F-4A85-BDAA-F45EAC98A6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46EAD6-EA73-47AA-9BC5-E9B8D6E3B00E}" type="pres">
      <dgm:prSet presAssocID="{88769BE0-398F-4A85-BDAA-F45EAC98A6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64130-B507-4884-A8F9-E0A7C5D93C61}" type="pres">
      <dgm:prSet presAssocID="{88769BE0-398F-4A85-BDAA-F45EAC98A6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F8ACE-B998-440A-ACA6-BF39EF0B8D95}" type="pres">
      <dgm:prSet presAssocID="{88769BE0-398F-4A85-BDAA-F45EAC98A6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15E7B9-FC74-4921-B519-6A164A005028}" type="pres">
      <dgm:prSet presAssocID="{88769BE0-398F-4A85-BDAA-F45EAC98A6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CB13C9-D326-4876-8FA9-B8CCE0C02422}" type="presOf" srcId="{4E98BF10-76DF-4F3E-8C3B-6C7A499FA48B}" destId="{EE8EC7AA-1405-4B3D-BF95-1EA40051D978}" srcOrd="0" destOrd="0" presId="urn:microsoft.com/office/officeart/2005/8/layout/vProcess5"/>
    <dgm:cxn modelId="{4562A3B4-1FE4-436B-BCF4-6A130FF36845}" type="presOf" srcId="{88769BE0-398F-4A85-BDAA-F45EAC98A6ED}" destId="{5CA3CB79-0C25-45E1-BF4D-193814E06D38}" srcOrd="0" destOrd="0" presId="urn:microsoft.com/office/officeart/2005/8/layout/vProcess5"/>
    <dgm:cxn modelId="{1E24EE91-0C25-4C8F-A6E2-CB852813215C}" type="presOf" srcId="{8714A932-251B-4C8E-BB08-A75A7F3264C5}" destId="{492B3FEF-6B2D-4FB5-8952-0EF67D52183A}" srcOrd="0" destOrd="0" presId="urn:microsoft.com/office/officeart/2005/8/layout/vProcess5"/>
    <dgm:cxn modelId="{F1E17051-C1B1-4EB8-BFEF-6FB52991F2FE}" type="presOf" srcId="{0BBD52F2-1A5F-41B5-8EA3-D235D39D1526}" destId="{2C772BBD-B411-43AF-8B4B-48ADD603000D}" srcOrd="1" destOrd="0" presId="urn:microsoft.com/office/officeart/2005/8/layout/vProcess5"/>
    <dgm:cxn modelId="{92E847F6-D565-4946-B3AB-D6B908E374E3}" type="presOf" srcId="{AF35DFD3-3716-4547-97CB-FA8898D0693A}" destId="{FC15E7B9-FC74-4921-B519-6A164A005028}" srcOrd="1" destOrd="0" presId="urn:microsoft.com/office/officeart/2005/8/layout/vProcess5"/>
    <dgm:cxn modelId="{BBDE4A1F-A746-4306-9B8C-40BDC8D17269}" srcId="{88769BE0-398F-4A85-BDAA-F45EAC98A6ED}" destId="{3854C00B-3549-4E89-B713-EB13D55C4A9C}" srcOrd="2" destOrd="0" parTransId="{6577A463-6300-454B-BE12-42CA2C9C4316}" sibTransId="{EA3B81AF-A7ED-4B02-AB76-B07F5ACE3A47}"/>
    <dgm:cxn modelId="{E3AB3731-A29A-4B6A-8068-FEF35DECF6E8}" type="presOf" srcId="{503DBD15-5B19-4D00-B3FA-D86F0442F391}" destId="{52BF8ACE-B998-440A-ACA6-BF39EF0B8D95}" srcOrd="1" destOrd="0" presId="urn:microsoft.com/office/officeart/2005/8/layout/vProcess5"/>
    <dgm:cxn modelId="{A3BC43EF-6E92-40B7-9C35-580A45975A5C}" srcId="{88769BE0-398F-4A85-BDAA-F45EAC98A6ED}" destId="{0BBD52F2-1A5F-41B5-8EA3-D235D39D1526}" srcOrd="0" destOrd="0" parTransId="{3F465C8B-A27B-4E4D-824C-0DF99A5FA61E}" sibTransId="{8714A932-251B-4C8E-BB08-A75A7F3264C5}"/>
    <dgm:cxn modelId="{C5AD4B5A-A80B-4839-99E1-0E52CE8643E6}" type="presOf" srcId="{EA3B81AF-A7ED-4B02-AB76-B07F5ACE3A47}" destId="{B8BF4C93-B748-4959-913D-F36FFAAE2DFD}" srcOrd="0" destOrd="0" presId="urn:microsoft.com/office/officeart/2005/8/layout/vProcess5"/>
    <dgm:cxn modelId="{D9EAD127-0453-4FAA-B78C-F9213B5EB21A}" type="presOf" srcId="{AF35DFD3-3716-4547-97CB-FA8898D0693A}" destId="{2DB29719-F0FD-4B9C-9964-EFEFDE9C4AE0}" srcOrd="0" destOrd="0" presId="urn:microsoft.com/office/officeart/2005/8/layout/vProcess5"/>
    <dgm:cxn modelId="{CE2DF13C-C545-47FC-A67A-BABB54E81A06}" type="presOf" srcId="{3854C00B-3549-4E89-B713-EB13D55C4A9C}" destId="{A035CC63-2E7A-41CD-9A66-9000BBFCE4AC}" srcOrd="0" destOrd="0" presId="urn:microsoft.com/office/officeart/2005/8/layout/vProcess5"/>
    <dgm:cxn modelId="{1EAE7453-C2AE-4004-957D-344AED530B64}" type="presOf" srcId="{3854C00B-3549-4E89-B713-EB13D55C4A9C}" destId="{FBB64130-B507-4884-A8F9-E0A7C5D93C61}" srcOrd="1" destOrd="0" presId="urn:microsoft.com/office/officeart/2005/8/layout/vProcess5"/>
    <dgm:cxn modelId="{ADEBD61B-B8AF-43F4-9777-18B3129AF682}" srcId="{88769BE0-398F-4A85-BDAA-F45EAC98A6ED}" destId="{AF35DFD3-3716-4547-97CB-FA8898D0693A}" srcOrd="4" destOrd="0" parTransId="{117AECAA-9DBB-4FB2-9A5A-28097D2ECD42}" sibTransId="{474E597E-CE9C-4BA1-B192-8D139F6014EB}"/>
    <dgm:cxn modelId="{BD13F1EA-2F8D-4706-9992-015720E33CBE}" type="presOf" srcId="{503DBD15-5B19-4D00-B3FA-D86F0442F391}" destId="{AE358196-7A2E-4805-BF4E-85EE2F8099A9}" srcOrd="0" destOrd="0" presId="urn:microsoft.com/office/officeart/2005/8/layout/vProcess5"/>
    <dgm:cxn modelId="{FAA0E73E-43CB-4291-ACCF-7ACB1F6684A9}" srcId="{88769BE0-398F-4A85-BDAA-F45EAC98A6ED}" destId="{BED12BA2-8BB8-4F57-891D-E700BFFC86B3}" srcOrd="1" destOrd="0" parTransId="{49B518DE-300D-476C-9674-F33A4CA94F3D}" sibTransId="{26255794-8229-4754-A4B0-F12EB0588322}"/>
    <dgm:cxn modelId="{FA52E4BD-98B0-450A-B8AD-86512EFAB15E}" type="presOf" srcId="{BED12BA2-8BB8-4F57-891D-E700BFFC86B3}" destId="{BFA98B6A-7406-498F-BB84-5E126E36BFD7}" srcOrd="0" destOrd="0" presId="urn:microsoft.com/office/officeart/2005/8/layout/vProcess5"/>
    <dgm:cxn modelId="{8799BB88-C77B-49CE-9E47-157B340C6C58}" type="presOf" srcId="{BED12BA2-8BB8-4F57-891D-E700BFFC86B3}" destId="{6346EAD6-EA73-47AA-9BC5-E9B8D6E3B00E}" srcOrd="1" destOrd="0" presId="urn:microsoft.com/office/officeart/2005/8/layout/vProcess5"/>
    <dgm:cxn modelId="{1BD7813A-0C09-4767-8F33-33228D20669F}" type="presOf" srcId="{26255794-8229-4754-A4B0-F12EB0588322}" destId="{79DF1383-B3C1-4E00-BD39-E2F7541A989E}" srcOrd="0" destOrd="0" presId="urn:microsoft.com/office/officeart/2005/8/layout/vProcess5"/>
    <dgm:cxn modelId="{F8A52EB4-F9E6-47BB-B892-7B435A5B2E7C}" srcId="{88769BE0-398F-4A85-BDAA-F45EAC98A6ED}" destId="{503DBD15-5B19-4D00-B3FA-D86F0442F391}" srcOrd="3" destOrd="0" parTransId="{9549D516-C3FC-4981-B3B9-AD4A4DE4B0F3}" sibTransId="{4E98BF10-76DF-4F3E-8C3B-6C7A499FA48B}"/>
    <dgm:cxn modelId="{2C9DDA42-4DED-4B23-AAD4-8600EE553927}" type="presOf" srcId="{0BBD52F2-1A5F-41B5-8EA3-D235D39D1526}" destId="{0A8CF6DA-DC95-4701-B3AF-9E0EA5ECF0CE}" srcOrd="0" destOrd="0" presId="urn:microsoft.com/office/officeart/2005/8/layout/vProcess5"/>
    <dgm:cxn modelId="{60A9C7C8-5C26-4CFD-9AAC-73B6AE755B59}" type="presParOf" srcId="{5CA3CB79-0C25-45E1-BF4D-193814E06D38}" destId="{43E5B2CE-DECA-4F03-83F8-6E9C76328B2B}" srcOrd="0" destOrd="0" presId="urn:microsoft.com/office/officeart/2005/8/layout/vProcess5"/>
    <dgm:cxn modelId="{21A69131-13CF-4C48-9CAA-9EE30DCE5C6E}" type="presParOf" srcId="{5CA3CB79-0C25-45E1-BF4D-193814E06D38}" destId="{0A8CF6DA-DC95-4701-B3AF-9E0EA5ECF0CE}" srcOrd="1" destOrd="0" presId="urn:microsoft.com/office/officeart/2005/8/layout/vProcess5"/>
    <dgm:cxn modelId="{EAC72013-2F19-4B2F-9F22-DA908C52064B}" type="presParOf" srcId="{5CA3CB79-0C25-45E1-BF4D-193814E06D38}" destId="{BFA98B6A-7406-498F-BB84-5E126E36BFD7}" srcOrd="2" destOrd="0" presId="urn:microsoft.com/office/officeart/2005/8/layout/vProcess5"/>
    <dgm:cxn modelId="{975B9BE9-5540-4B0B-93D9-E49E87C8C289}" type="presParOf" srcId="{5CA3CB79-0C25-45E1-BF4D-193814E06D38}" destId="{A035CC63-2E7A-41CD-9A66-9000BBFCE4AC}" srcOrd="3" destOrd="0" presId="urn:microsoft.com/office/officeart/2005/8/layout/vProcess5"/>
    <dgm:cxn modelId="{A67FDFA9-751C-4344-8545-DCD977B7295D}" type="presParOf" srcId="{5CA3CB79-0C25-45E1-BF4D-193814E06D38}" destId="{AE358196-7A2E-4805-BF4E-85EE2F8099A9}" srcOrd="4" destOrd="0" presId="urn:microsoft.com/office/officeart/2005/8/layout/vProcess5"/>
    <dgm:cxn modelId="{4C055112-D219-454D-930F-7FF4E88A9C88}" type="presParOf" srcId="{5CA3CB79-0C25-45E1-BF4D-193814E06D38}" destId="{2DB29719-F0FD-4B9C-9964-EFEFDE9C4AE0}" srcOrd="5" destOrd="0" presId="urn:microsoft.com/office/officeart/2005/8/layout/vProcess5"/>
    <dgm:cxn modelId="{1A7B36CB-1B96-4ACC-A06E-8E7014CB4737}" type="presParOf" srcId="{5CA3CB79-0C25-45E1-BF4D-193814E06D38}" destId="{492B3FEF-6B2D-4FB5-8952-0EF67D52183A}" srcOrd="6" destOrd="0" presId="urn:microsoft.com/office/officeart/2005/8/layout/vProcess5"/>
    <dgm:cxn modelId="{01978449-2A21-4A65-B540-AD8C7DFBB203}" type="presParOf" srcId="{5CA3CB79-0C25-45E1-BF4D-193814E06D38}" destId="{79DF1383-B3C1-4E00-BD39-E2F7541A989E}" srcOrd="7" destOrd="0" presId="urn:microsoft.com/office/officeart/2005/8/layout/vProcess5"/>
    <dgm:cxn modelId="{3CF3137F-217F-4E1A-BB34-15B61918C79B}" type="presParOf" srcId="{5CA3CB79-0C25-45E1-BF4D-193814E06D38}" destId="{B8BF4C93-B748-4959-913D-F36FFAAE2DFD}" srcOrd="8" destOrd="0" presId="urn:microsoft.com/office/officeart/2005/8/layout/vProcess5"/>
    <dgm:cxn modelId="{F577000D-BDA7-42A2-9721-10FCA46A95BF}" type="presParOf" srcId="{5CA3CB79-0C25-45E1-BF4D-193814E06D38}" destId="{EE8EC7AA-1405-4B3D-BF95-1EA40051D978}" srcOrd="9" destOrd="0" presId="urn:microsoft.com/office/officeart/2005/8/layout/vProcess5"/>
    <dgm:cxn modelId="{3D7A032C-79EF-439E-A53C-D5525A0EBB53}" type="presParOf" srcId="{5CA3CB79-0C25-45E1-BF4D-193814E06D38}" destId="{2C772BBD-B411-43AF-8B4B-48ADD603000D}" srcOrd="10" destOrd="0" presId="urn:microsoft.com/office/officeart/2005/8/layout/vProcess5"/>
    <dgm:cxn modelId="{48D37F1C-632D-4520-AE9B-73BB82A81B59}" type="presParOf" srcId="{5CA3CB79-0C25-45E1-BF4D-193814E06D38}" destId="{6346EAD6-EA73-47AA-9BC5-E9B8D6E3B00E}" srcOrd="11" destOrd="0" presId="urn:microsoft.com/office/officeart/2005/8/layout/vProcess5"/>
    <dgm:cxn modelId="{180582B3-899E-4AB0-829E-8082269827F4}" type="presParOf" srcId="{5CA3CB79-0C25-45E1-BF4D-193814E06D38}" destId="{FBB64130-B507-4884-A8F9-E0A7C5D93C61}" srcOrd="12" destOrd="0" presId="urn:microsoft.com/office/officeart/2005/8/layout/vProcess5"/>
    <dgm:cxn modelId="{9CA71DE1-D6D2-442F-86B6-37EF9CC9F5B3}" type="presParOf" srcId="{5CA3CB79-0C25-45E1-BF4D-193814E06D38}" destId="{52BF8ACE-B998-440A-ACA6-BF39EF0B8D95}" srcOrd="13" destOrd="0" presId="urn:microsoft.com/office/officeart/2005/8/layout/vProcess5"/>
    <dgm:cxn modelId="{048FC0D4-1E08-4739-80AB-52EDDA4E74D7}" type="presParOf" srcId="{5CA3CB79-0C25-45E1-BF4D-193814E06D38}" destId="{FC15E7B9-FC74-4921-B519-6A164A0050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769BE0-398F-4A85-BDAA-F45EAC98A6ED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BBD52F2-1A5F-41B5-8EA3-D235D39D1526}">
      <dgm:prSet phldrT="[Texto]"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3F465C8B-A27B-4E4D-824C-0DF99A5FA61E}" type="par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14A932-251B-4C8E-BB08-A75A7F3264C5}" type="sib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35DFD3-3716-4547-97CB-FA8898D0693A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74E597E-CE9C-4BA1-B192-8D139F6014EB}" type="sib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7AECAA-9DBB-4FB2-9A5A-28097D2ECD42}" type="par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3DBD15-5B19-4D00-B3FA-D86F0442F391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E98BF10-76DF-4F3E-8C3B-6C7A499FA48B}" type="sib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49D516-C3FC-4981-B3B9-AD4A4DE4B0F3}" type="par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54C00B-3549-4E89-B713-EB13D55C4A9C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Se recomienda establecer alianzas con empresas privadas y públicas</a:t>
          </a:r>
          <a:endParaRPr lang="es-EC" sz="2000" dirty="0">
            <a:solidFill>
              <a:schemeClr val="tx1"/>
            </a:solidFill>
          </a:endParaRPr>
        </a:p>
      </dgm:t>
    </dgm:pt>
    <dgm:pt modelId="{EA3B81AF-A7ED-4B02-AB76-B07F5ACE3A47}" type="sib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77A463-6300-454B-BE12-42CA2C9C4316}" type="par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D12BA2-8BB8-4F57-891D-E700BFFC86B3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26255794-8229-4754-A4B0-F12EB0588322}" type="sib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B518DE-300D-476C-9674-F33A4CA94F3D}" type="par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A3CB79-0C25-45E1-BF4D-193814E06D38}" type="pres">
      <dgm:prSet presAssocID="{88769BE0-398F-4A85-BDAA-F45EAC98A6ED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E5B2CE-DECA-4F03-83F8-6E9C76328B2B}" type="pres">
      <dgm:prSet presAssocID="{88769BE0-398F-4A85-BDAA-F45EAC98A6ED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0A8CF6DA-DC95-4701-B3AF-9E0EA5ECF0CE}" type="pres">
      <dgm:prSet presAssocID="{88769BE0-398F-4A85-BDAA-F45EAC98A6E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98B6A-7406-498F-BB84-5E126E36BFD7}" type="pres">
      <dgm:prSet presAssocID="{88769BE0-398F-4A85-BDAA-F45EAC98A6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5CC63-2E7A-41CD-9A66-9000BBFCE4AC}" type="pres">
      <dgm:prSet presAssocID="{88769BE0-398F-4A85-BDAA-F45EAC98A6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58196-7A2E-4805-BF4E-85EE2F8099A9}" type="pres">
      <dgm:prSet presAssocID="{88769BE0-398F-4A85-BDAA-F45EAC98A6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29719-F0FD-4B9C-9964-EFEFDE9C4AE0}" type="pres">
      <dgm:prSet presAssocID="{88769BE0-398F-4A85-BDAA-F45EAC98A6E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B3FEF-6B2D-4FB5-8952-0EF67D52183A}" type="pres">
      <dgm:prSet presAssocID="{88769BE0-398F-4A85-BDAA-F45EAC98A6E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F1383-B3C1-4E00-BD39-E2F7541A989E}" type="pres">
      <dgm:prSet presAssocID="{88769BE0-398F-4A85-BDAA-F45EAC98A6E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BF4C93-B748-4959-913D-F36FFAAE2DFD}" type="pres">
      <dgm:prSet presAssocID="{88769BE0-398F-4A85-BDAA-F45EAC98A6E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EC7AA-1405-4B3D-BF95-1EA40051D978}" type="pres">
      <dgm:prSet presAssocID="{88769BE0-398F-4A85-BDAA-F45EAC98A6E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72BBD-B411-43AF-8B4B-48ADD603000D}" type="pres">
      <dgm:prSet presAssocID="{88769BE0-398F-4A85-BDAA-F45EAC98A6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46EAD6-EA73-47AA-9BC5-E9B8D6E3B00E}" type="pres">
      <dgm:prSet presAssocID="{88769BE0-398F-4A85-BDAA-F45EAC98A6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64130-B507-4884-A8F9-E0A7C5D93C61}" type="pres">
      <dgm:prSet presAssocID="{88769BE0-398F-4A85-BDAA-F45EAC98A6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F8ACE-B998-440A-ACA6-BF39EF0B8D95}" type="pres">
      <dgm:prSet presAssocID="{88769BE0-398F-4A85-BDAA-F45EAC98A6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15E7B9-FC74-4921-B519-6A164A005028}" type="pres">
      <dgm:prSet presAssocID="{88769BE0-398F-4A85-BDAA-F45EAC98A6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6D4B68-2DA2-4790-9F98-1895683B6558}" type="presOf" srcId="{0BBD52F2-1A5F-41B5-8EA3-D235D39D1526}" destId="{0A8CF6DA-DC95-4701-B3AF-9E0EA5ECF0CE}" srcOrd="0" destOrd="0" presId="urn:microsoft.com/office/officeart/2005/8/layout/vProcess5"/>
    <dgm:cxn modelId="{E7417760-AA1C-4F91-9A21-BED6CB81E2F3}" type="presOf" srcId="{EA3B81AF-A7ED-4B02-AB76-B07F5ACE3A47}" destId="{B8BF4C93-B748-4959-913D-F36FFAAE2DFD}" srcOrd="0" destOrd="0" presId="urn:microsoft.com/office/officeart/2005/8/layout/vProcess5"/>
    <dgm:cxn modelId="{185A1621-5BE8-4795-93D0-A564402BDA27}" type="presOf" srcId="{AF35DFD3-3716-4547-97CB-FA8898D0693A}" destId="{FC15E7B9-FC74-4921-B519-6A164A005028}" srcOrd="1" destOrd="0" presId="urn:microsoft.com/office/officeart/2005/8/layout/vProcess5"/>
    <dgm:cxn modelId="{8E4224F3-22D6-4294-8785-ABFE5D852F07}" type="presOf" srcId="{8714A932-251B-4C8E-BB08-A75A7F3264C5}" destId="{492B3FEF-6B2D-4FB5-8952-0EF67D52183A}" srcOrd="0" destOrd="0" presId="urn:microsoft.com/office/officeart/2005/8/layout/vProcess5"/>
    <dgm:cxn modelId="{BABBF0CB-796F-43E5-B76A-7A3E41994178}" type="presOf" srcId="{88769BE0-398F-4A85-BDAA-F45EAC98A6ED}" destId="{5CA3CB79-0C25-45E1-BF4D-193814E06D38}" srcOrd="0" destOrd="0" presId="urn:microsoft.com/office/officeart/2005/8/layout/vProcess5"/>
    <dgm:cxn modelId="{BBDE4A1F-A746-4306-9B8C-40BDC8D17269}" srcId="{88769BE0-398F-4A85-BDAA-F45EAC98A6ED}" destId="{3854C00B-3549-4E89-B713-EB13D55C4A9C}" srcOrd="2" destOrd="0" parTransId="{6577A463-6300-454B-BE12-42CA2C9C4316}" sibTransId="{EA3B81AF-A7ED-4B02-AB76-B07F5ACE3A47}"/>
    <dgm:cxn modelId="{50AB2F14-1D67-4D45-B0DF-9927546858B9}" type="presOf" srcId="{BED12BA2-8BB8-4F57-891D-E700BFFC86B3}" destId="{6346EAD6-EA73-47AA-9BC5-E9B8D6E3B00E}" srcOrd="1" destOrd="0" presId="urn:microsoft.com/office/officeart/2005/8/layout/vProcess5"/>
    <dgm:cxn modelId="{0A180D6C-6FE2-4051-9F43-9FE260F3289C}" type="presOf" srcId="{26255794-8229-4754-A4B0-F12EB0588322}" destId="{79DF1383-B3C1-4E00-BD39-E2F7541A989E}" srcOrd="0" destOrd="0" presId="urn:microsoft.com/office/officeart/2005/8/layout/vProcess5"/>
    <dgm:cxn modelId="{E09CFE64-C3D3-4785-ADD4-C8F8C8E983A3}" type="presOf" srcId="{3854C00B-3549-4E89-B713-EB13D55C4A9C}" destId="{A035CC63-2E7A-41CD-9A66-9000BBFCE4AC}" srcOrd="0" destOrd="0" presId="urn:microsoft.com/office/officeart/2005/8/layout/vProcess5"/>
    <dgm:cxn modelId="{A3BC43EF-6E92-40B7-9C35-580A45975A5C}" srcId="{88769BE0-398F-4A85-BDAA-F45EAC98A6ED}" destId="{0BBD52F2-1A5F-41B5-8EA3-D235D39D1526}" srcOrd="0" destOrd="0" parTransId="{3F465C8B-A27B-4E4D-824C-0DF99A5FA61E}" sibTransId="{8714A932-251B-4C8E-BB08-A75A7F3264C5}"/>
    <dgm:cxn modelId="{ADEBD61B-B8AF-43F4-9777-18B3129AF682}" srcId="{88769BE0-398F-4A85-BDAA-F45EAC98A6ED}" destId="{AF35DFD3-3716-4547-97CB-FA8898D0693A}" srcOrd="4" destOrd="0" parTransId="{117AECAA-9DBB-4FB2-9A5A-28097D2ECD42}" sibTransId="{474E597E-CE9C-4BA1-B192-8D139F6014EB}"/>
    <dgm:cxn modelId="{90E9BC5C-1CA6-47DB-BC3A-3FD5604BEEDA}" type="presOf" srcId="{0BBD52F2-1A5F-41B5-8EA3-D235D39D1526}" destId="{2C772BBD-B411-43AF-8B4B-48ADD603000D}" srcOrd="1" destOrd="0" presId="urn:microsoft.com/office/officeart/2005/8/layout/vProcess5"/>
    <dgm:cxn modelId="{D9A3D2AC-26BA-4A71-AEA1-38404330974B}" type="presOf" srcId="{503DBD15-5B19-4D00-B3FA-D86F0442F391}" destId="{52BF8ACE-B998-440A-ACA6-BF39EF0B8D95}" srcOrd="1" destOrd="0" presId="urn:microsoft.com/office/officeart/2005/8/layout/vProcess5"/>
    <dgm:cxn modelId="{FAA0E73E-43CB-4291-ACCF-7ACB1F6684A9}" srcId="{88769BE0-398F-4A85-BDAA-F45EAC98A6ED}" destId="{BED12BA2-8BB8-4F57-891D-E700BFFC86B3}" srcOrd="1" destOrd="0" parTransId="{49B518DE-300D-476C-9674-F33A4CA94F3D}" sibTransId="{26255794-8229-4754-A4B0-F12EB0588322}"/>
    <dgm:cxn modelId="{A397FBE5-0B8C-4885-9AC5-E3415EB2CB8C}" type="presOf" srcId="{BED12BA2-8BB8-4F57-891D-E700BFFC86B3}" destId="{BFA98B6A-7406-498F-BB84-5E126E36BFD7}" srcOrd="0" destOrd="0" presId="urn:microsoft.com/office/officeart/2005/8/layout/vProcess5"/>
    <dgm:cxn modelId="{5339A502-B00E-40E2-9871-D1C28F56092C}" type="presOf" srcId="{503DBD15-5B19-4D00-B3FA-D86F0442F391}" destId="{AE358196-7A2E-4805-BF4E-85EE2F8099A9}" srcOrd="0" destOrd="0" presId="urn:microsoft.com/office/officeart/2005/8/layout/vProcess5"/>
    <dgm:cxn modelId="{F1523E95-AAB2-439C-B8D2-DC595DD4EDE6}" type="presOf" srcId="{AF35DFD3-3716-4547-97CB-FA8898D0693A}" destId="{2DB29719-F0FD-4B9C-9964-EFEFDE9C4AE0}" srcOrd="0" destOrd="0" presId="urn:microsoft.com/office/officeart/2005/8/layout/vProcess5"/>
    <dgm:cxn modelId="{31C281F9-1AE2-4E38-8A8E-E236677C53EA}" type="presOf" srcId="{3854C00B-3549-4E89-B713-EB13D55C4A9C}" destId="{FBB64130-B507-4884-A8F9-E0A7C5D93C61}" srcOrd="1" destOrd="0" presId="urn:microsoft.com/office/officeart/2005/8/layout/vProcess5"/>
    <dgm:cxn modelId="{F8A52EB4-F9E6-47BB-B892-7B435A5B2E7C}" srcId="{88769BE0-398F-4A85-BDAA-F45EAC98A6ED}" destId="{503DBD15-5B19-4D00-B3FA-D86F0442F391}" srcOrd="3" destOrd="0" parTransId="{9549D516-C3FC-4981-B3B9-AD4A4DE4B0F3}" sibTransId="{4E98BF10-76DF-4F3E-8C3B-6C7A499FA48B}"/>
    <dgm:cxn modelId="{2FA6013C-96FB-438B-B909-793422F3AE1F}" type="presOf" srcId="{4E98BF10-76DF-4F3E-8C3B-6C7A499FA48B}" destId="{EE8EC7AA-1405-4B3D-BF95-1EA40051D978}" srcOrd="0" destOrd="0" presId="urn:microsoft.com/office/officeart/2005/8/layout/vProcess5"/>
    <dgm:cxn modelId="{A69A1B2C-AC45-4696-9A45-BE01186B7BDC}" type="presParOf" srcId="{5CA3CB79-0C25-45E1-BF4D-193814E06D38}" destId="{43E5B2CE-DECA-4F03-83F8-6E9C76328B2B}" srcOrd="0" destOrd="0" presId="urn:microsoft.com/office/officeart/2005/8/layout/vProcess5"/>
    <dgm:cxn modelId="{A73EDCAD-017E-4B30-AEA5-10D1B8AB96C3}" type="presParOf" srcId="{5CA3CB79-0C25-45E1-BF4D-193814E06D38}" destId="{0A8CF6DA-DC95-4701-B3AF-9E0EA5ECF0CE}" srcOrd="1" destOrd="0" presId="urn:microsoft.com/office/officeart/2005/8/layout/vProcess5"/>
    <dgm:cxn modelId="{F62A9522-0B97-4152-87EE-E2F88D960AD2}" type="presParOf" srcId="{5CA3CB79-0C25-45E1-BF4D-193814E06D38}" destId="{BFA98B6A-7406-498F-BB84-5E126E36BFD7}" srcOrd="2" destOrd="0" presId="urn:microsoft.com/office/officeart/2005/8/layout/vProcess5"/>
    <dgm:cxn modelId="{86C9A999-5BEC-45DE-B531-F12677C6C806}" type="presParOf" srcId="{5CA3CB79-0C25-45E1-BF4D-193814E06D38}" destId="{A035CC63-2E7A-41CD-9A66-9000BBFCE4AC}" srcOrd="3" destOrd="0" presId="urn:microsoft.com/office/officeart/2005/8/layout/vProcess5"/>
    <dgm:cxn modelId="{494221D0-3F1D-436D-AA99-BAA26CCC2A0B}" type="presParOf" srcId="{5CA3CB79-0C25-45E1-BF4D-193814E06D38}" destId="{AE358196-7A2E-4805-BF4E-85EE2F8099A9}" srcOrd="4" destOrd="0" presId="urn:microsoft.com/office/officeart/2005/8/layout/vProcess5"/>
    <dgm:cxn modelId="{10415849-31B3-4F20-B26B-AEBCF426DC0E}" type="presParOf" srcId="{5CA3CB79-0C25-45E1-BF4D-193814E06D38}" destId="{2DB29719-F0FD-4B9C-9964-EFEFDE9C4AE0}" srcOrd="5" destOrd="0" presId="urn:microsoft.com/office/officeart/2005/8/layout/vProcess5"/>
    <dgm:cxn modelId="{88AEB6AA-AF54-48F3-AE6E-10934BD0C220}" type="presParOf" srcId="{5CA3CB79-0C25-45E1-BF4D-193814E06D38}" destId="{492B3FEF-6B2D-4FB5-8952-0EF67D52183A}" srcOrd="6" destOrd="0" presId="urn:microsoft.com/office/officeart/2005/8/layout/vProcess5"/>
    <dgm:cxn modelId="{826187CA-5E90-4C5D-A20F-34CDF4F0ACA8}" type="presParOf" srcId="{5CA3CB79-0C25-45E1-BF4D-193814E06D38}" destId="{79DF1383-B3C1-4E00-BD39-E2F7541A989E}" srcOrd="7" destOrd="0" presId="urn:microsoft.com/office/officeart/2005/8/layout/vProcess5"/>
    <dgm:cxn modelId="{799CE4F2-A12D-4127-958C-85C10644097A}" type="presParOf" srcId="{5CA3CB79-0C25-45E1-BF4D-193814E06D38}" destId="{B8BF4C93-B748-4959-913D-F36FFAAE2DFD}" srcOrd="8" destOrd="0" presId="urn:microsoft.com/office/officeart/2005/8/layout/vProcess5"/>
    <dgm:cxn modelId="{03B999BE-55B7-4A9D-A611-E200776862D7}" type="presParOf" srcId="{5CA3CB79-0C25-45E1-BF4D-193814E06D38}" destId="{EE8EC7AA-1405-4B3D-BF95-1EA40051D978}" srcOrd="9" destOrd="0" presId="urn:microsoft.com/office/officeart/2005/8/layout/vProcess5"/>
    <dgm:cxn modelId="{0E7E47B9-7010-408F-8641-012304E06937}" type="presParOf" srcId="{5CA3CB79-0C25-45E1-BF4D-193814E06D38}" destId="{2C772BBD-B411-43AF-8B4B-48ADD603000D}" srcOrd="10" destOrd="0" presId="urn:microsoft.com/office/officeart/2005/8/layout/vProcess5"/>
    <dgm:cxn modelId="{13FCB9FE-0BB0-46D2-9C1B-09A989CA39FE}" type="presParOf" srcId="{5CA3CB79-0C25-45E1-BF4D-193814E06D38}" destId="{6346EAD6-EA73-47AA-9BC5-E9B8D6E3B00E}" srcOrd="11" destOrd="0" presId="urn:microsoft.com/office/officeart/2005/8/layout/vProcess5"/>
    <dgm:cxn modelId="{3EFAB4D2-061E-4907-8A61-D0BF974D7FA5}" type="presParOf" srcId="{5CA3CB79-0C25-45E1-BF4D-193814E06D38}" destId="{FBB64130-B507-4884-A8F9-E0A7C5D93C61}" srcOrd="12" destOrd="0" presId="urn:microsoft.com/office/officeart/2005/8/layout/vProcess5"/>
    <dgm:cxn modelId="{5B2DC68F-1A56-4EEA-980A-539F350A87A4}" type="presParOf" srcId="{5CA3CB79-0C25-45E1-BF4D-193814E06D38}" destId="{52BF8ACE-B998-440A-ACA6-BF39EF0B8D95}" srcOrd="13" destOrd="0" presId="urn:microsoft.com/office/officeart/2005/8/layout/vProcess5"/>
    <dgm:cxn modelId="{D4028719-1653-44FA-912D-3C9224BADD6E}" type="presParOf" srcId="{5CA3CB79-0C25-45E1-BF4D-193814E06D38}" destId="{FC15E7B9-FC74-4921-B519-6A164A0050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769BE0-398F-4A85-BDAA-F45EAC98A6ED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BBD52F2-1A5F-41B5-8EA3-D235D39D1526}">
      <dgm:prSet phldrT="[Texto]"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3F465C8B-A27B-4E4D-824C-0DF99A5FA61E}" type="par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14A932-251B-4C8E-BB08-A75A7F3264C5}" type="sib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35DFD3-3716-4547-97CB-FA8898D0693A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74E597E-CE9C-4BA1-B192-8D139F6014EB}" type="sib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7AECAA-9DBB-4FB2-9A5A-28097D2ECD42}" type="par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3DBD15-5B19-4D00-B3FA-D86F0442F39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 el presupuesto constan rubros para promoción del programa, utilizarlo tomando en cuenta los medios de comunicación de acuerdo a los segmentos determinados en este análisis.</a:t>
          </a:r>
          <a:endParaRPr lang="es-EC" dirty="0">
            <a:solidFill>
              <a:schemeClr val="tx1"/>
            </a:solidFill>
          </a:endParaRPr>
        </a:p>
      </dgm:t>
    </dgm:pt>
    <dgm:pt modelId="{4E98BF10-76DF-4F3E-8C3B-6C7A499FA48B}" type="sib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49D516-C3FC-4981-B3B9-AD4A4DE4B0F3}" type="par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54C00B-3549-4E89-B713-EB13D55C4A9C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EA3B81AF-A7ED-4B02-AB76-B07F5ACE3A47}" type="sib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77A463-6300-454B-BE12-42CA2C9C4316}" type="par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D12BA2-8BB8-4F57-891D-E700BFFC86B3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26255794-8229-4754-A4B0-F12EB0588322}" type="sib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B518DE-300D-476C-9674-F33A4CA94F3D}" type="par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A3CB79-0C25-45E1-BF4D-193814E06D38}" type="pres">
      <dgm:prSet presAssocID="{88769BE0-398F-4A85-BDAA-F45EAC98A6ED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E5B2CE-DECA-4F03-83F8-6E9C76328B2B}" type="pres">
      <dgm:prSet presAssocID="{88769BE0-398F-4A85-BDAA-F45EAC98A6ED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0A8CF6DA-DC95-4701-B3AF-9E0EA5ECF0CE}" type="pres">
      <dgm:prSet presAssocID="{88769BE0-398F-4A85-BDAA-F45EAC98A6E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98B6A-7406-498F-BB84-5E126E36BFD7}" type="pres">
      <dgm:prSet presAssocID="{88769BE0-398F-4A85-BDAA-F45EAC98A6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5CC63-2E7A-41CD-9A66-9000BBFCE4AC}" type="pres">
      <dgm:prSet presAssocID="{88769BE0-398F-4A85-BDAA-F45EAC98A6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58196-7A2E-4805-BF4E-85EE2F8099A9}" type="pres">
      <dgm:prSet presAssocID="{88769BE0-398F-4A85-BDAA-F45EAC98A6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29719-F0FD-4B9C-9964-EFEFDE9C4AE0}" type="pres">
      <dgm:prSet presAssocID="{88769BE0-398F-4A85-BDAA-F45EAC98A6E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B3FEF-6B2D-4FB5-8952-0EF67D52183A}" type="pres">
      <dgm:prSet presAssocID="{88769BE0-398F-4A85-BDAA-F45EAC98A6E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F1383-B3C1-4E00-BD39-E2F7541A989E}" type="pres">
      <dgm:prSet presAssocID="{88769BE0-398F-4A85-BDAA-F45EAC98A6E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BF4C93-B748-4959-913D-F36FFAAE2DFD}" type="pres">
      <dgm:prSet presAssocID="{88769BE0-398F-4A85-BDAA-F45EAC98A6E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EC7AA-1405-4B3D-BF95-1EA40051D978}" type="pres">
      <dgm:prSet presAssocID="{88769BE0-398F-4A85-BDAA-F45EAC98A6E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72BBD-B411-43AF-8B4B-48ADD603000D}" type="pres">
      <dgm:prSet presAssocID="{88769BE0-398F-4A85-BDAA-F45EAC98A6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46EAD6-EA73-47AA-9BC5-E9B8D6E3B00E}" type="pres">
      <dgm:prSet presAssocID="{88769BE0-398F-4A85-BDAA-F45EAC98A6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64130-B507-4884-A8F9-E0A7C5D93C61}" type="pres">
      <dgm:prSet presAssocID="{88769BE0-398F-4A85-BDAA-F45EAC98A6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F8ACE-B998-440A-ACA6-BF39EF0B8D95}" type="pres">
      <dgm:prSet presAssocID="{88769BE0-398F-4A85-BDAA-F45EAC98A6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15E7B9-FC74-4921-B519-6A164A005028}" type="pres">
      <dgm:prSet presAssocID="{88769BE0-398F-4A85-BDAA-F45EAC98A6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03ADFA-8967-426B-88A6-D13AF06C45EE}" type="presOf" srcId="{3854C00B-3549-4E89-B713-EB13D55C4A9C}" destId="{FBB64130-B507-4884-A8F9-E0A7C5D93C61}" srcOrd="1" destOrd="0" presId="urn:microsoft.com/office/officeart/2005/8/layout/vProcess5"/>
    <dgm:cxn modelId="{62881D51-C99D-4208-ADAD-322AE9990000}" type="presOf" srcId="{0BBD52F2-1A5F-41B5-8EA3-D235D39D1526}" destId="{0A8CF6DA-DC95-4701-B3AF-9E0EA5ECF0CE}" srcOrd="0" destOrd="0" presId="urn:microsoft.com/office/officeart/2005/8/layout/vProcess5"/>
    <dgm:cxn modelId="{17EDBE1D-974B-4CDF-B664-203808DEEDE5}" type="presOf" srcId="{BED12BA2-8BB8-4F57-891D-E700BFFC86B3}" destId="{6346EAD6-EA73-47AA-9BC5-E9B8D6E3B00E}" srcOrd="1" destOrd="0" presId="urn:microsoft.com/office/officeart/2005/8/layout/vProcess5"/>
    <dgm:cxn modelId="{867D32C3-F2CB-4FA4-8725-0559D702BF0D}" type="presOf" srcId="{4E98BF10-76DF-4F3E-8C3B-6C7A499FA48B}" destId="{EE8EC7AA-1405-4B3D-BF95-1EA40051D978}" srcOrd="0" destOrd="0" presId="urn:microsoft.com/office/officeart/2005/8/layout/vProcess5"/>
    <dgm:cxn modelId="{63C7D1FD-8C9F-4F3A-8653-41D5F2C8A425}" type="presOf" srcId="{BED12BA2-8BB8-4F57-891D-E700BFFC86B3}" destId="{BFA98B6A-7406-498F-BB84-5E126E36BFD7}" srcOrd="0" destOrd="0" presId="urn:microsoft.com/office/officeart/2005/8/layout/vProcess5"/>
    <dgm:cxn modelId="{BBDE4A1F-A746-4306-9B8C-40BDC8D17269}" srcId="{88769BE0-398F-4A85-BDAA-F45EAC98A6ED}" destId="{3854C00B-3549-4E89-B713-EB13D55C4A9C}" srcOrd="2" destOrd="0" parTransId="{6577A463-6300-454B-BE12-42CA2C9C4316}" sibTransId="{EA3B81AF-A7ED-4B02-AB76-B07F5ACE3A47}"/>
    <dgm:cxn modelId="{EAC663F0-488C-4CB2-A034-787CA8046DC8}" type="presOf" srcId="{503DBD15-5B19-4D00-B3FA-D86F0442F391}" destId="{52BF8ACE-B998-440A-ACA6-BF39EF0B8D95}" srcOrd="1" destOrd="0" presId="urn:microsoft.com/office/officeart/2005/8/layout/vProcess5"/>
    <dgm:cxn modelId="{AAF8F15D-9D02-47B6-A721-F08398065858}" type="presOf" srcId="{8714A932-251B-4C8E-BB08-A75A7F3264C5}" destId="{492B3FEF-6B2D-4FB5-8952-0EF67D52183A}" srcOrd="0" destOrd="0" presId="urn:microsoft.com/office/officeart/2005/8/layout/vProcess5"/>
    <dgm:cxn modelId="{A3BC43EF-6E92-40B7-9C35-580A45975A5C}" srcId="{88769BE0-398F-4A85-BDAA-F45EAC98A6ED}" destId="{0BBD52F2-1A5F-41B5-8EA3-D235D39D1526}" srcOrd="0" destOrd="0" parTransId="{3F465C8B-A27B-4E4D-824C-0DF99A5FA61E}" sibTransId="{8714A932-251B-4C8E-BB08-A75A7F3264C5}"/>
    <dgm:cxn modelId="{46D5F572-8F5B-4FB8-8423-BA772EF1F75F}" type="presOf" srcId="{EA3B81AF-A7ED-4B02-AB76-B07F5ACE3A47}" destId="{B8BF4C93-B748-4959-913D-F36FFAAE2DFD}" srcOrd="0" destOrd="0" presId="urn:microsoft.com/office/officeart/2005/8/layout/vProcess5"/>
    <dgm:cxn modelId="{1DA728A3-E58D-47D8-97D8-8BD29E3EC46A}" type="presOf" srcId="{AF35DFD3-3716-4547-97CB-FA8898D0693A}" destId="{FC15E7B9-FC74-4921-B519-6A164A005028}" srcOrd="1" destOrd="0" presId="urn:microsoft.com/office/officeart/2005/8/layout/vProcess5"/>
    <dgm:cxn modelId="{67C63844-0280-498B-8F8B-2847AFF0300C}" type="presOf" srcId="{88769BE0-398F-4A85-BDAA-F45EAC98A6ED}" destId="{5CA3CB79-0C25-45E1-BF4D-193814E06D38}" srcOrd="0" destOrd="0" presId="urn:microsoft.com/office/officeart/2005/8/layout/vProcess5"/>
    <dgm:cxn modelId="{ADEBD61B-B8AF-43F4-9777-18B3129AF682}" srcId="{88769BE0-398F-4A85-BDAA-F45EAC98A6ED}" destId="{AF35DFD3-3716-4547-97CB-FA8898D0693A}" srcOrd="4" destOrd="0" parTransId="{117AECAA-9DBB-4FB2-9A5A-28097D2ECD42}" sibTransId="{474E597E-CE9C-4BA1-B192-8D139F6014EB}"/>
    <dgm:cxn modelId="{0D4D7798-CE5B-48ED-80AB-5D0BAC9F296C}" type="presOf" srcId="{503DBD15-5B19-4D00-B3FA-D86F0442F391}" destId="{AE358196-7A2E-4805-BF4E-85EE2F8099A9}" srcOrd="0" destOrd="0" presId="urn:microsoft.com/office/officeart/2005/8/layout/vProcess5"/>
    <dgm:cxn modelId="{DB9C45EF-D47A-40ED-A5C1-5CE910632CC8}" type="presOf" srcId="{0BBD52F2-1A5F-41B5-8EA3-D235D39D1526}" destId="{2C772BBD-B411-43AF-8B4B-48ADD603000D}" srcOrd="1" destOrd="0" presId="urn:microsoft.com/office/officeart/2005/8/layout/vProcess5"/>
    <dgm:cxn modelId="{FAA0E73E-43CB-4291-ACCF-7ACB1F6684A9}" srcId="{88769BE0-398F-4A85-BDAA-F45EAC98A6ED}" destId="{BED12BA2-8BB8-4F57-891D-E700BFFC86B3}" srcOrd="1" destOrd="0" parTransId="{49B518DE-300D-476C-9674-F33A4CA94F3D}" sibTransId="{26255794-8229-4754-A4B0-F12EB0588322}"/>
    <dgm:cxn modelId="{FE8BD16D-81CC-4F3F-86E4-8433F209F8D5}" type="presOf" srcId="{26255794-8229-4754-A4B0-F12EB0588322}" destId="{79DF1383-B3C1-4E00-BD39-E2F7541A989E}" srcOrd="0" destOrd="0" presId="urn:microsoft.com/office/officeart/2005/8/layout/vProcess5"/>
    <dgm:cxn modelId="{F8A52EB4-F9E6-47BB-B892-7B435A5B2E7C}" srcId="{88769BE0-398F-4A85-BDAA-F45EAC98A6ED}" destId="{503DBD15-5B19-4D00-B3FA-D86F0442F391}" srcOrd="3" destOrd="0" parTransId="{9549D516-C3FC-4981-B3B9-AD4A4DE4B0F3}" sibTransId="{4E98BF10-76DF-4F3E-8C3B-6C7A499FA48B}"/>
    <dgm:cxn modelId="{0FFB996A-215C-4B40-8560-6696AFF825A8}" type="presOf" srcId="{3854C00B-3549-4E89-B713-EB13D55C4A9C}" destId="{A035CC63-2E7A-41CD-9A66-9000BBFCE4AC}" srcOrd="0" destOrd="0" presId="urn:microsoft.com/office/officeart/2005/8/layout/vProcess5"/>
    <dgm:cxn modelId="{E55A9F0D-B522-4AEB-8AA5-3501D9DE75A6}" type="presOf" srcId="{AF35DFD3-3716-4547-97CB-FA8898D0693A}" destId="{2DB29719-F0FD-4B9C-9964-EFEFDE9C4AE0}" srcOrd="0" destOrd="0" presId="urn:microsoft.com/office/officeart/2005/8/layout/vProcess5"/>
    <dgm:cxn modelId="{9B587412-A410-4CDB-8A76-5F6F0621AC23}" type="presParOf" srcId="{5CA3CB79-0C25-45E1-BF4D-193814E06D38}" destId="{43E5B2CE-DECA-4F03-83F8-6E9C76328B2B}" srcOrd="0" destOrd="0" presId="urn:microsoft.com/office/officeart/2005/8/layout/vProcess5"/>
    <dgm:cxn modelId="{B274DF2E-69DB-44F4-9FF3-FE43E92FA804}" type="presParOf" srcId="{5CA3CB79-0C25-45E1-BF4D-193814E06D38}" destId="{0A8CF6DA-DC95-4701-B3AF-9E0EA5ECF0CE}" srcOrd="1" destOrd="0" presId="urn:microsoft.com/office/officeart/2005/8/layout/vProcess5"/>
    <dgm:cxn modelId="{FF5AA824-1F9D-44BF-A563-C95658309880}" type="presParOf" srcId="{5CA3CB79-0C25-45E1-BF4D-193814E06D38}" destId="{BFA98B6A-7406-498F-BB84-5E126E36BFD7}" srcOrd="2" destOrd="0" presId="urn:microsoft.com/office/officeart/2005/8/layout/vProcess5"/>
    <dgm:cxn modelId="{BCBD7194-9ECD-459F-945F-D8603228D769}" type="presParOf" srcId="{5CA3CB79-0C25-45E1-BF4D-193814E06D38}" destId="{A035CC63-2E7A-41CD-9A66-9000BBFCE4AC}" srcOrd="3" destOrd="0" presId="urn:microsoft.com/office/officeart/2005/8/layout/vProcess5"/>
    <dgm:cxn modelId="{4284E05C-6ADA-42CC-8B20-D414AAC38376}" type="presParOf" srcId="{5CA3CB79-0C25-45E1-BF4D-193814E06D38}" destId="{AE358196-7A2E-4805-BF4E-85EE2F8099A9}" srcOrd="4" destOrd="0" presId="urn:microsoft.com/office/officeart/2005/8/layout/vProcess5"/>
    <dgm:cxn modelId="{39222931-0778-4591-B524-C33EE9441405}" type="presParOf" srcId="{5CA3CB79-0C25-45E1-BF4D-193814E06D38}" destId="{2DB29719-F0FD-4B9C-9964-EFEFDE9C4AE0}" srcOrd="5" destOrd="0" presId="urn:microsoft.com/office/officeart/2005/8/layout/vProcess5"/>
    <dgm:cxn modelId="{9A921C95-4EEC-4842-8909-31B565A31F9C}" type="presParOf" srcId="{5CA3CB79-0C25-45E1-BF4D-193814E06D38}" destId="{492B3FEF-6B2D-4FB5-8952-0EF67D52183A}" srcOrd="6" destOrd="0" presId="urn:microsoft.com/office/officeart/2005/8/layout/vProcess5"/>
    <dgm:cxn modelId="{21404305-D21F-40CB-AC08-CDE6A911A4E0}" type="presParOf" srcId="{5CA3CB79-0C25-45E1-BF4D-193814E06D38}" destId="{79DF1383-B3C1-4E00-BD39-E2F7541A989E}" srcOrd="7" destOrd="0" presId="urn:microsoft.com/office/officeart/2005/8/layout/vProcess5"/>
    <dgm:cxn modelId="{83F5B1FD-D1EE-43F1-AB31-A7220F5FBCF1}" type="presParOf" srcId="{5CA3CB79-0C25-45E1-BF4D-193814E06D38}" destId="{B8BF4C93-B748-4959-913D-F36FFAAE2DFD}" srcOrd="8" destOrd="0" presId="urn:microsoft.com/office/officeart/2005/8/layout/vProcess5"/>
    <dgm:cxn modelId="{63A431BA-0233-4FE8-BF3D-69B53E6365D0}" type="presParOf" srcId="{5CA3CB79-0C25-45E1-BF4D-193814E06D38}" destId="{EE8EC7AA-1405-4B3D-BF95-1EA40051D978}" srcOrd="9" destOrd="0" presId="urn:microsoft.com/office/officeart/2005/8/layout/vProcess5"/>
    <dgm:cxn modelId="{3D97A59A-7FBF-45CD-9D2C-61B52D0AA823}" type="presParOf" srcId="{5CA3CB79-0C25-45E1-BF4D-193814E06D38}" destId="{2C772BBD-B411-43AF-8B4B-48ADD603000D}" srcOrd="10" destOrd="0" presId="urn:microsoft.com/office/officeart/2005/8/layout/vProcess5"/>
    <dgm:cxn modelId="{193F174D-9DB5-4C82-927E-11BDA1A9EC69}" type="presParOf" srcId="{5CA3CB79-0C25-45E1-BF4D-193814E06D38}" destId="{6346EAD6-EA73-47AA-9BC5-E9B8D6E3B00E}" srcOrd="11" destOrd="0" presId="urn:microsoft.com/office/officeart/2005/8/layout/vProcess5"/>
    <dgm:cxn modelId="{0803F6F4-AFE8-4DC3-AB56-9B93F0E1B4C8}" type="presParOf" srcId="{5CA3CB79-0C25-45E1-BF4D-193814E06D38}" destId="{FBB64130-B507-4884-A8F9-E0A7C5D93C61}" srcOrd="12" destOrd="0" presId="urn:microsoft.com/office/officeart/2005/8/layout/vProcess5"/>
    <dgm:cxn modelId="{2EBA2BCF-8A3B-4FE9-9658-44D5A475CE89}" type="presParOf" srcId="{5CA3CB79-0C25-45E1-BF4D-193814E06D38}" destId="{52BF8ACE-B998-440A-ACA6-BF39EF0B8D95}" srcOrd="13" destOrd="0" presId="urn:microsoft.com/office/officeart/2005/8/layout/vProcess5"/>
    <dgm:cxn modelId="{E0AABB50-6CAE-4F8C-96D2-1607108D76DE}" type="presParOf" srcId="{5CA3CB79-0C25-45E1-BF4D-193814E06D38}" destId="{FC15E7B9-FC74-4921-B519-6A164A0050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8769BE0-398F-4A85-BDAA-F45EAC98A6ED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BBD52F2-1A5F-41B5-8EA3-D235D39D1526}">
      <dgm:prSet phldrT="[Texto]"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3F465C8B-A27B-4E4D-824C-0DF99A5FA61E}" type="par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14A932-251B-4C8E-BB08-A75A7F3264C5}" type="sibTrans" cxnId="{A3BC43EF-6E92-40B7-9C35-580A45975A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35DFD3-3716-4547-97CB-FA8898D0693A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Los graduados  y aspirantes coinciden en que les gustaría haber recibido clases en inglés.</a:t>
          </a:r>
          <a:endParaRPr lang="es-EC" sz="1800" dirty="0">
            <a:solidFill>
              <a:schemeClr val="tx1"/>
            </a:solidFill>
          </a:endParaRPr>
        </a:p>
      </dgm:t>
    </dgm:pt>
    <dgm:pt modelId="{474E597E-CE9C-4BA1-B192-8D139F6014EB}" type="sib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7AECAA-9DBB-4FB2-9A5A-28097D2ECD42}" type="parTrans" cxnId="{ADEBD61B-B8AF-43F4-9777-18B3129AF6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3DBD15-5B19-4D00-B3FA-D86F0442F391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4E98BF10-76DF-4F3E-8C3B-6C7A499FA48B}" type="sib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49D516-C3FC-4981-B3B9-AD4A4DE4B0F3}" type="parTrans" cxnId="{F8A52EB4-F9E6-47BB-B892-7B435A5B2E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54C00B-3549-4E89-B713-EB13D55C4A9C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EA3B81AF-A7ED-4B02-AB76-B07F5ACE3A47}" type="sib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77A463-6300-454B-BE12-42CA2C9C4316}" type="parTrans" cxnId="{BBDE4A1F-A746-4306-9B8C-40BDC8D172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D12BA2-8BB8-4F57-891D-E700BFFC86B3}">
      <dgm:prSet/>
      <dgm:spPr>
        <a:noFill/>
        <a:ln>
          <a:noFill/>
        </a:ln>
      </dgm:spPr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26255794-8229-4754-A4B0-F12EB0588322}" type="sib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B518DE-300D-476C-9674-F33A4CA94F3D}" type="parTrans" cxnId="{FAA0E73E-43CB-4291-ACCF-7ACB1F6684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A3CB79-0C25-45E1-BF4D-193814E06D38}" type="pres">
      <dgm:prSet presAssocID="{88769BE0-398F-4A85-BDAA-F45EAC98A6ED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E5B2CE-DECA-4F03-83F8-6E9C76328B2B}" type="pres">
      <dgm:prSet presAssocID="{88769BE0-398F-4A85-BDAA-F45EAC98A6ED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0A8CF6DA-DC95-4701-B3AF-9E0EA5ECF0CE}" type="pres">
      <dgm:prSet presAssocID="{88769BE0-398F-4A85-BDAA-F45EAC98A6E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98B6A-7406-498F-BB84-5E126E36BFD7}" type="pres">
      <dgm:prSet presAssocID="{88769BE0-398F-4A85-BDAA-F45EAC98A6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35CC63-2E7A-41CD-9A66-9000BBFCE4AC}" type="pres">
      <dgm:prSet presAssocID="{88769BE0-398F-4A85-BDAA-F45EAC98A6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58196-7A2E-4805-BF4E-85EE2F8099A9}" type="pres">
      <dgm:prSet presAssocID="{88769BE0-398F-4A85-BDAA-F45EAC98A6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29719-F0FD-4B9C-9964-EFEFDE9C4AE0}" type="pres">
      <dgm:prSet presAssocID="{88769BE0-398F-4A85-BDAA-F45EAC98A6E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B3FEF-6B2D-4FB5-8952-0EF67D52183A}" type="pres">
      <dgm:prSet presAssocID="{88769BE0-398F-4A85-BDAA-F45EAC98A6E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F1383-B3C1-4E00-BD39-E2F7541A989E}" type="pres">
      <dgm:prSet presAssocID="{88769BE0-398F-4A85-BDAA-F45EAC98A6E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BF4C93-B748-4959-913D-F36FFAAE2DFD}" type="pres">
      <dgm:prSet presAssocID="{88769BE0-398F-4A85-BDAA-F45EAC98A6E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EC7AA-1405-4B3D-BF95-1EA40051D978}" type="pres">
      <dgm:prSet presAssocID="{88769BE0-398F-4A85-BDAA-F45EAC98A6E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72BBD-B411-43AF-8B4B-48ADD603000D}" type="pres">
      <dgm:prSet presAssocID="{88769BE0-398F-4A85-BDAA-F45EAC98A6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46EAD6-EA73-47AA-9BC5-E9B8D6E3B00E}" type="pres">
      <dgm:prSet presAssocID="{88769BE0-398F-4A85-BDAA-F45EAC98A6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64130-B507-4884-A8F9-E0A7C5D93C61}" type="pres">
      <dgm:prSet presAssocID="{88769BE0-398F-4A85-BDAA-F45EAC98A6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BF8ACE-B998-440A-ACA6-BF39EF0B8D95}" type="pres">
      <dgm:prSet presAssocID="{88769BE0-398F-4A85-BDAA-F45EAC98A6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15E7B9-FC74-4921-B519-6A164A005028}" type="pres">
      <dgm:prSet presAssocID="{88769BE0-398F-4A85-BDAA-F45EAC98A6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2D5B96-72A7-419D-96A8-9BA1138D8647}" type="presOf" srcId="{88769BE0-398F-4A85-BDAA-F45EAC98A6ED}" destId="{5CA3CB79-0C25-45E1-BF4D-193814E06D38}" srcOrd="0" destOrd="0" presId="urn:microsoft.com/office/officeart/2005/8/layout/vProcess5"/>
    <dgm:cxn modelId="{584BD66E-8BB6-4B52-81BA-C0C882783A69}" type="presOf" srcId="{503DBD15-5B19-4D00-B3FA-D86F0442F391}" destId="{52BF8ACE-B998-440A-ACA6-BF39EF0B8D95}" srcOrd="1" destOrd="0" presId="urn:microsoft.com/office/officeart/2005/8/layout/vProcess5"/>
    <dgm:cxn modelId="{81D27D81-1661-405F-A486-0DA59AA1BA49}" type="presOf" srcId="{4E98BF10-76DF-4F3E-8C3B-6C7A499FA48B}" destId="{EE8EC7AA-1405-4B3D-BF95-1EA40051D978}" srcOrd="0" destOrd="0" presId="urn:microsoft.com/office/officeart/2005/8/layout/vProcess5"/>
    <dgm:cxn modelId="{98306813-3A11-4C52-B811-BB2798FC9782}" type="presOf" srcId="{8714A932-251B-4C8E-BB08-A75A7F3264C5}" destId="{492B3FEF-6B2D-4FB5-8952-0EF67D52183A}" srcOrd="0" destOrd="0" presId="urn:microsoft.com/office/officeart/2005/8/layout/vProcess5"/>
    <dgm:cxn modelId="{BBDE4A1F-A746-4306-9B8C-40BDC8D17269}" srcId="{88769BE0-398F-4A85-BDAA-F45EAC98A6ED}" destId="{3854C00B-3549-4E89-B713-EB13D55C4A9C}" srcOrd="2" destOrd="0" parTransId="{6577A463-6300-454B-BE12-42CA2C9C4316}" sibTransId="{EA3B81AF-A7ED-4B02-AB76-B07F5ACE3A47}"/>
    <dgm:cxn modelId="{A3BC43EF-6E92-40B7-9C35-580A45975A5C}" srcId="{88769BE0-398F-4A85-BDAA-F45EAC98A6ED}" destId="{0BBD52F2-1A5F-41B5-8EA3-D235D39D1526}" srcOrd="0" destOrd="0" parTransId="{3F465C8B-A27B-4E4D-824C-0DF99A5FA61E}" sibTransId="{8714A932-251B-4C8E-BB08-A75A7F3264C5}"/>
    <dgm:cxn modelId="{1FF24DD6-2069-477B-AA33-CA8E934E157D}" type="presOf" srcId="{AF35DFD3-3716-4547-97CB-FA8898D0693A}" destId="{2DB29719-F0FD-4B9C-9964-EFEFDE9C4AE0}" srcOrd="0" destOrd="0" presId="urn:microsoft.com/office/officeart/2005/8/layout/vProcess5"/>
    <dgm:cxn modelId="{BDEBC1B3-2086-4854-9B8D-7791652E090F}" type="presOf" srcId="{3854C00B-3549-4E89-B713-EB13D55C4A9C}" destId="{A035CC63-2E7A-41CD-9A66-9000BBFCE4AC}" srcOrd="0" destOrd="0" presId="urn:microsoft.com/office/officeart/2005/8/layout/vProcess5"/>
    <dgm:cxn modelId="{ADEBD61B-B8AF-43F4-9777-18B3129AF682}" srcId="{88769BE0-398F-4A85-BDAA-F45EAC98A6ED}" destId="{AF35DFD3-3716-4547-97CB-FA8898D0693A}" srcOrd="4" destOrd="0" parTransId="{117AECAA-9DBB-4FB2-9A5A-28097D2ECD42}" sibTransId="{474E597E-CE9C-4BA1-B192-8D139F6014EB}"/>
    <dgm:cxn modelId="{FD148DC0-B26A-45E4-B4A3-55FDB7DB0A28}" type="presOf" srcId="{26255794-8229-4754-A4B0-F12EB0588322}" destId="{79DF1383-B3C1-4E00-BD39-E2F7541A989E}" srcOrd="0" destOrd="0" presId="urn:microsoft.com/office/officeart/2005/8/layout/vProcess5"/>
    <dgm:cxn modelId="{FAA0E73E-43CB-4291-ACCF-7ACB1F6684A9}" srcId="{88769BE0-398F-4A85-BDAA-F45EAC98A6ED}" destId="{BED12BA2-8BB8-4F57-891D-E700BFFC86B3}" srcOrd="1" destOrd="0" parTransId="{49B518DE-300D-476C-9674-F33A4CA94F3D}" sibTransId="{26255794-8229-4754-A4B0-F12EB0588322}"/>
    <dgm:cxn modelId="{3BB6D2BB-5818-4983-BE7A-3F55A12F834A}" type="presOf" srcId="{BED12BA2-8BB8-4F57-891D-E700BFFC86B3}" destId="{6346EAD6-EA73-47AA-9BC5-E9B8D6E3B00E}" srcOrd="1" destOrd="0" presId="urn:microsoft.com/office/officeart/2005/8/layout/vProcess5"/>
    <dgm:cxn modelId="{B322DCD8-6AF1-42C1-88D7-44BA5EAEDE45}" type="presOf" srcId="{EA3B81AF-A7ED-4B02-AB76-B07F5ACE3A47}" destId="{B8BF4C93-B748-4959-913D-F36FFAAE2DFD}" srcOrd="0" destOrd="0" presId="urn:microsoft.com/office/officeart/2005/8/layout/vProcess5"/>
    <dgm:cxn modelId="{FB9B72F5-7B54-4FF7-871D-34D38EA389BF}" type="presOf" srcId="{AF35DFD3-3716-4547-97CB-FA8898D0693A}" destId="{FC15E7B9-FC74-4921-B519-6A164A005028}" srcOrd="1" destOrd="0" presId="urn:microsoft.com/office/officeart/2005/8/layout/vProcess5"/>
    <dgm:cxn modelId="{26AFEC18-0F51-40DB-8E44-A733778380E9}" type="presOf" srcId="{0BBD52F2-1A5F-41B5-8EA3-D235D39D1526}" destId="{2C772BBD-B411-43AF-8B4B-48ADD603000D}" srcOrd="1" destOrd="0" presId="urn:microsoft.com/office/officeart/2005/8/layout/vProcess5"/>
    <dgm:cxn modelId="{E9B7B682-F442-4460-8CBD-1CB45264B15C}" type="presOf" srcId="{0BBD52F2-1A5F-41B5-8EA3-D235D39D1526}" destId="{0A8CF6DA-DC95-4701-B3AF-9E0EA5ECF0CE}" srcOrd="0" destOrd="0" presId="urn:microsoft.com/office/officeart/2005/8/layout/vProcess5"/>
    <dgm:cxn modelId="{F8A52EB4-F9E6-47BB-B892-7B435A5B2E7C}" srcId="{88769BE0-398F-4A85-BDAA-F45EAC98A6ED}" destId="{503DBD15-5B19-4D00-B3FA-D86F0442F391}" srcOrd="3" destOrd="0" parTransId="{9549D516-C3FC-4981-B3B9-AD4A4DE4B0F3}" sibTransId="{4E98BF10-76DF-4F3E-8C3B-6C7A499FA48B}"/>
    <dgm:cxn modelId="{C35AEB26-EB46-486E-A0FB-2A6FA280595A}" type="presOf" srcId="{3854C00B-3549-4E89-B713-EB13D55C4A9C}" destId="{FBB64130-B507-4884-A8F9-E0A7C5D93C61}" srcOrd="1" destOrd="0" presId="urn:microsoft.com/office/officeart/2005/8/layout/vProcess5"/>
    <dgm:cxn modelId="{125867FE-959F-48A5-BD38-40E3C5800FC8}" type="presOf" srcId="{503DBD15-5B19-4D00-B3FA-D86F0442F391}" destId="{AE358196-7A2E-4805-BF4E-85EE2F8099A9}" srcOrd="0" destOrd="0" presId="urn:microsoft.com/office/officeart/2005/8/layout/vProcess5"/>
    <dgm:cxn modelId="{0CF282DB-CD35-41BF-93E9-D0B8B06C577B}" type="presOf" srcId="{BED12BA2-8BB8-4F57-891D-E700BFFC86B3}" destId="{BFA98B6A-7406-498F-BB84-5E126E36BFD7}" srcOrd="0" destOrd="0" presId="urn:microsoft.com/office/officeart/2005/8/layout/vProcess5"/>
    <dgm:cxn modelId="{51190C8A-1B94-48A1-88AA-3AA63DDB5F3B}" type="presParOf" srcId="{5CA3CB79-0C25-45E1-BF4D-193814E06D38}" destId="{43E5B2CE-DECA-4F03-83F8-6E9C76328B2B}" srcOrd="0" destOrd="0" presId="urn:microsoft.com/office/officeart/2005/8/layout/vProcess5"/>
    <dgm:cxn modelId="{5FCB0618-479E-43EB-89AC-05CAE4F459F2}" type="presParOf" srcId="{5CA3CB79-0C25-45E1-BF4D-193814E06D38}" destId="{0A8CF6DA-DC95-4701-B3AF-9E0EA5ECF0CE}" srcOrd="1" destOrd="0" presId="urn:microsoft.com/office/officeart/2005/8/layout/vProcess5"/>
    <dgm:cxn modelId="{D4F8AF2F-BEC4-4EB2-9646-88CA2609864A}" type="presParOf" srcId="{5CA3CB79-0C25-45E1-BF4D-193814E06D38}" destId="{BFA98B6A-7406-498F-BB84-5E126E36BFD7}" srcOrd="2" destOrd="0" presId="urn:microsoft.com/office/officeart/2005/8/layout/vProcess5"/>
    <dgm:cxn modelId="{B4FD6722-634B-4B10-9D41-98F56AF2B0B3}" type="presParOf" srcId="{5CA3CB79-0C25-45E1-BF4D-193814E06D38}" destId="{A035CC63-2E7A-41CD-9A66-9000BBFCE4AC}" srcOrd="3" destOrd="0" presId="urn:microsoft.com/office/officeart/2005/8/layout/vProcess5"/>
    <dgm:cxn modelId="{DA7E3EB3-55E1-4127-BBB3-293190FB2113}" type="presParOf" srcId="{5CA3CB79-0C25-45E1-BF4D-193814E06D38}" destId="{AE358196-7A2E-4805-BF4E-85EE2F8099A9}" srcOrd="4" destOrd="0" presId="urn:microsoft.com/office/officeart/2005/8/layout/vProcess5"/>
    <dgm:cxn modelId="{774097BE-266A-4D1B-A37D-DC0F376CD3CB}" type="presParOf" srcId="{5CA3CB79-0C25-45E1-BF4D-193814E06D38}" destId="{2DB29719-F0FD-4B9C-9964-EFEFDE9C4AE0}" srcOrd="5" destOrd="0" presId="urn:microsoft.com/office/officeart/2005/8/layout/vProcess5"/>
    <dgm:cxn modelId="{D7C5A7F3-C4C8-464E-BB2D-2D54CA492BB7}" type="presParOf" srcId="{5CA3CB79-0C25-45E1-BF4D-193814E06D38}" destId="{492B3FEF-6B2D-4FB5-8952-0EF67D52183A}" srcOrd="6" destOrd="0" presId="urn:microsoft.com/office/officeart/2005/8/layout/vProcess5"/>
    <dgm:cxn modelId="{DFDB4520-F71B-4A98-83C9-1AE9284D6FD3}" type="presParOf" srcId="{5CA3CB79-0C25-45E1-BF4D-193814E06D38}" destId="{79DF1383-B3C1-4E00-BD39-E2F7541A989E}" srcOrd="7" destOrd="0" presId="urn:microsoft.com/office/officeart/2005/8/layout/vProcess5"/>
    <dgm:cxn modelId="{5F9EBED6-4F84-4047-80F9-9F091F1FBF38}" type="presParOf" srcId="{5CA3CB79-0C25-45E1-BF4D-193814E06D38}" destId="{B8BF4C93-B748-4959-913D-F36FFAAE2DFD}" srcOrd="8" destOrd="0" presId="urn:microsoft.com/office/officeart/2005/8/layout/vProcess5"/>
    <dgm:cxn modelId="{D60B0319-922C-4E06-AC35-3AC4B45CF0A5}" type="presParOf" srcId="{5CA3CB79-0C25-45E1-BF4D-193814E06D38}" destId="{EE8EC7AA-1405-4B3D-BF95-1EA40051D978}" srcOrd="9" destOrd="0" presId="urn:microsoft.com/office/officeart/2005/8/layout/vProcess5"/>
    <dgm:cxn modelId="{97600FDB-73EF-4ECC-B5ED-5EE37229F1C1}" type="presParOf" srcId="{5CA3CB79-0C25-45E1-BF4D-193814E06D38}" destId="{2C772BBD-B411-43AF-8B4B-48ADD603000D}" srcOrd="10" destOrd="0" presId="urn:microsoft.com/office/officeart/2005/8/layout/vProcess5"/>
    <dgm:cxn modelId="{5E03B0A5-AE91-4D28-B240-65D2D5F6E9E1}" type="presParOf" srcId="{5CA3CB79-0C25-45E1-BF4D-193814E06D38}" destId="{6346EAD6-EA73-47AA-9BC5-E9B8D6E3B00E}" srcOrd="11" destOrd="0" presId="urn:microsoft.com/office/officeart/2005/8/layout/vProcess5"/>
    <dgm:cxn modelId="{D1A9E382-D93D-4424-AF04-615C3765C096}" type="presParOf" srcId="{5CA3CB79-0C25-45E1-BF4D-193814E06D38}" destId="{FBB64130-B507-4884-A8F9-E0A7C5D93C61}" srcOrd="12" destOrd="0" presId="urn:microsoft.com/office/officeart/2005/8/layout/vProcess5"/>
    <dgm:cxn modelId="{6A5F6EE2-6235-4C5D-9FC9-8D8C88124716}" type="presParOf" srcId="{5CA3CB79-0C25-45E1-BF4D-193814E06D38}" destId="{52BF8ACE-B998-440A-ACA6-BF39EF0B8D95}" srcOrd="13" destOrd="0" presId="urn:microsoft.com/office/officeart/2005/8/layout/vProcess5"/>
    <dgm:cxn modelId="{0891B7BB-666A-46D7-91AB-C0EFB2F41F6F}" type="presParOf" srcId="{5CA3CB79-0C25-45E1-BF4D-193814E06D38}" destId="{FC15E7B9-FC74-4921-B519-6A164A0050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75CFD-43A1-40F2-951D-F68608ED44DC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9E01798-2BB9-421F-A334-46B48FE974D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Realizar un análisis de mercado para el rediseño del Programa de Maestría en Administración de Negocios MBA, basado en indicadores de acreditación</a:t>
          </a:r>
          <a:endParaRPr lang="es-EC" sz="1600" dirty="0">
            <a:solidFill>
              <a:schemeClr val="tx1"/>
            </a:solidFill>
          </a:endParaRPr>
        </a:p>
      </dgm:t>
    </dgm:pt>
    <dgm:pt modelId="{B14844CF-7BE6-4A5F-883F-6EB3B8357FC7}" type="parTrans" cxnId="{5FE8ECB2-3815-405F-B4BB-19A8936DBCE0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7334575D-465F-4976-8A4E-823E2271B9F4}" type="sibTrans" cxnId="{5FE8ECB2-3815-405F-B4BB-19A8936DBCE0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1635F114-6469-4BE1-B72B-6CFA95D0E2EE}">
      <dgm:prSet phldrT="[Texto]" custT="1"/>
      <dgm:spPr/>
      <dgm:t>
        <a:bodyPr/>
        <a:lstStyle/>
        <a:p>
          <a:pPr algn="l"/>
          <a:r>
            <a:rPr lang="es-EC" sz="2000" dirty="0" smtClean="0">
              <a:solidFill>
                <a:schemeClr val="tx1"/>
              </a:solidFill>
            </a:rPr>
            <a:t>Recopilar información de programas de MBA a nivel nacional e internacional</a:t>
          </a:r>
          <a:endParaRPr lang="es-EC" sz="2000" dirty="0">
            <a:solidFill>
              <a:schemeClr val="tx1"/>
            </a:solidFill>
          </a:endParaRPr>
        </a:p>
      </dgm:t>
    </dgm:pt>
    <dgm:pt modelId="{EDCE0FCA-C671-41A4-B85D-53FC98AE91BC}" type="parTrans" cxnId="{E05E93C5-CE56-4DFD-B06F-A1BFFF258852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A9A91747-E6AD-4D29-8BBE-6D41581945E1}" type="sibTrans" cxnId="{E05E93C5-CE56-4DFD-B06F-A1BFFF258852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47D481DA-1B0D-4A68-A871-8699A95A5C2C}">
      <dgm:prSet phldrT="[Texto]" custT="1"/>
      <dgm:spPr/>
      <dgm:t>
        <a:bodyPr anchor="t"/>
        <a:lstStyle/>
        <a:p>
          <a:pPr algn="ctr"/>
          <a:endParaRPr lang="es-EC" sz="2000" dirty="0" smtClean="0">
            <a:solidFill>
              <a:schemeClr val="tx1"/>
            </a:solidFill>
          </a:endParaRPr>
        </a:p>
        <a:p>
          <a:pPr algn="r"/>
          <a:r>
            <a:rPr lang="es-EC" sz="2000" dirty="0" smtClean="0">
              <a:solidFill>
                <a:schemeClr val="tx1"/>
              </a:solidFill>
            </a:rPr>
            <a:t>Realizar un análisis situacional para conocer en que situación se encuentran los programas de MBA</a:t>
          </a:r>
          <a:endParaRPr lang="es-EC" sz="2000" dirty="0">
            <a:solidFill>
              <a:schemeClr val="tx1"/>
            </a:solidFill>
          </a:endParaRPr>
        </a:p>
      </dgm:t>
    </dgm:pt>
    <dgm:pt modelId="{DE46E3B3-D902-4C72-B628-2E4EF133C8A1}" type="parTrans" cxnId="{3E4CDAD6-B771-4F04-9BB6-A037CFE91A3F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A0F06695-CADC-4E68-94E0-0D4E8A70ECA2}" type="sibTrans" cxnId="{3E4CDAD6-B771-4F04-9BB6-A037CFE91A3F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1749450E-B55B-475E-9390-BAEE32107722}">
      <dgm:prSet phldrT="[Texto]" custT="1"/>
      <dgm:spPr/>
      <dgm:t>
        <a:bodyPr anchor="t"/>
        <a:lstStyle/>
        <a:p>
          <a:pPr algn="l"/>
          <a:r>
            <a:rPr lang="es-EC" sz="2000" dirty="0" smtClean="0">
              <a:solidFill>
                <a:schemeClr val="bg1"/>
              </a:solidFill>
            </a:rPr>
            <a:t>Realizar la recopilación y</a:t>
          </a:r>
        </a:p>
        <a:p>
          <a:pPr algn="l"/>
          <a:r>
            <a:rPr lang="es-EC" sz="2000" dirty="0" smtClean="0">
              <a:solidFill>
                <a:schemeClr val="bg1"/>
              </a:solidFill>
            </a:rPr>
            <a:t>análisis de los datos obtenidos</a:t>
          </a:r>
          <a:endParaRPr lang="es-EC" sz="2000" dirty="0">
            <a:solidFill>
              <a:schemeClr val="bg1"/>
            </a:solidFill>
          </a:endParaRPr>
        </a:p>
      </dgm:t>
    </dgm:pt>
    <dgm:pt modelId="{EE952A05-C7D6-4682-BF68-55CF37112F02}" type="parTrans" cxnId="{1B5ACBAB-BBD0-490B-8506-0B6DCBAD8539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BB525C56-A168-4057-BB4B-6AA9F095F645}" type="sibTrans" cxnId="{1B5ACBAB-BBD0-490B-8506-0B6DCBAD8539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2EC8D3C4-83C3-4F13-B8A6-F3E73AF769A4}">
      <dgm:prSet phldrT="[Texto]" custT="1"/>
      <dgm:spPr/>
      <dgm:t>
        <a:bodyPr anchor="t"/>
        <a:lstStyle/>
        <a:p>
          <a:pPr algn="r"/>
          <a:r>
            <a:rPr lang="es-EC" sz="2000" dirty="0" smtClean="0">
              <a:solidFill>
                <a:schemeClr val="bg1"/>
              </a:solidFill>
            </a:rPr>
            <a:t>Aportar al programa los resultados de esta investigación de acuerdo a los indicadores de acreditación.</a:t>
          </a:r>
          <a:endParaRPr lang="es-EC" sz="2000" dirty="0">
            <a:solidFill>
              <a:schemeClr val="bg1"/>
            </a:solidFill>
          </a:endParaRPr>
        </a:p>
      </dgm:t>
    </dgm:pt>
    <dgm:pt modelId="{0525D6D0-49D5-4C91-956D-5CB45096BF7A}" type="parTrans" cxnId="{F9217AB7-0942-49A4-8B5E-8D2FC8E242FB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E0092F73-F916-47C5-A572-4AF50733C7B3}" type="sibTrans" cxnId="{F9217AB7-0942-49A4-8B5E-8D2FC8E242FB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C61B629A-0C54-4748-805E-446403ECDECD}" type="pres">
      <dgm:prSet presAssocID="{52D75CFD-43A1-40F2-951D-F68608ED44D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908ECE-F349-412E-A812-A906B4CE8A8F}" type="pres">
      <dgm:prSet presAssocID="{52D75CFD-43A1-40F2-951D-F68608ED44DC}" presName="matrix" presStyleCnt="0"/>
      <dgm:spPr/>
    </dgm:pt>
    <dgm:pt modelId="{ADD51B8E-54CD-4413-B9CE-C7AF9705FB9A}" type="pres">
      <dgm:prSet presAssocID="{52D75CFD-43A1-40F2-951D-F68608ED44DC}" presName="tile1" presStyleLbl="node1" presStyleIdx="0" presStyleCnt="4"/>
      <dgm:spPr/>
      <dgm:t>
        <a:bodyPr/>
        <a:lstStyle/>
        <a:p>
          <a:endParaRPr lang="es-EC"/>
        </a:p>
      </dgm:t>
    </dgm:pt>
    <dgm:pt modelId="{78886E35-593D-4DC4-A7A8-894676B26708}" type="pres">
      <dgm:prSet presAssocID="{52D75CFD-43A1-40F2-951D-F68608ED44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3C1542-0F6A-4932-8E0A-0D18541F9995}" type="pres">
      <dgm:prSet presAssocID="{52D75CFD-43A1-40F2-951D-F68608ED44DC}" presName="tile2" presStyleLbl="node1" presStyleIdx="1" presStyleCnt="4"/>
      <dgm:spPr/>
      <dgm:t>
        <a:bodyPr/>
        <a:lstStyle/>
        <a:p>
          <a:endParaRPr lang="es-EC"/>
        </a:p>
      </dgm:t>
    </dgm:pt>
    <dgm:pt modelId="{3EC081B7-6A5B-4F3A-9400-36936A97E994}" type="pres">
      <dgm:prSet presAssocID="{52D75CFD-43A1-40F2-951D-F68608ED44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9D02D-ACD4-4046-A070-41DC6849C0DF}" type="pres">
      <dgm:prSet presAssocID="{52D75CFD-43A1-40F2-951D-F68608ED44DC}" presName="tile3" presStyleLbl="node1" presStyleIdx="2" presStyleCnt="4"/>
      <dgm:spPr/>
      <dgm:t>
        <a:bodyPr/>
        <a:lstStyle/>
        <a:p>
          <a:endParaRPr lang="es-EC"/>
        </a:p>
      </dgm:t>
    </dgm:pt>
    <dgm:pt modelId="{5DBADE68-C760-407F-A3BC-0F1A17748680}" type="pres">
      <dgm:prSet presAssocID="{52D75CFD-43A1-40F2-951D-F68608ED44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855CB7-DA73-45BB-8E13-3E7A0B646387}" type="pres">
      <dgm:prSet presAssocID="{52D75CFD-43A1-40F2-951D-F68608ED44DC}" presName="tile4" presStyleLbl="node1" presStyleIdx="3" presStyleCnt="4"/>
      <dgm:spPr/>
      <dgm:t>
        <a:bodyPr/>
        <a:lstStyle/>
        <a:p>
          <a:endParaRPr lang="es-EC"/>
        </a:p>
      </dgm:t>
    </dgm:pt>
    <dgm:pt modelId="{6A357101-7569-4589-965E-97380AB8BF97}" type="pres">
      <dgm:prSet presAssocID="{52D75CFD-43A1-40F2-951D-F68608ED44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60348F-404F-4C68-8BC4-2734C85EED2C}" type="pres">
      <dgm:prSet presAssocID="{52D75CFD-43A1-40F2-951D-F68608ED44DC}" presName="centerTile" presStyleLbl="fgShp" presStyleIdx="0" presStyleCnt="1" custScaleY="158904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F26D20F2-050A-4A83-BD3F-59D094610F57}" type="presOf" srcId="{1749450E-B55B-475E-9390-BAEE32107722}" destId="{1249D02D-ACD4-4046-A070-41DC6849C0DF}" srcOrd="0" destOrd="0" presId="urn:microsoft.com/office/officeart/2005/8/layout/matrix1"/>
    <dgm:cxn modelId="{518D0B4F-C270-451D-BD30-EC1389F9F4E8}" type="presOf" srcId="{F9E01798-2BB9-421F-A334-46B48FE974DD}" destId="{7B60348F-404F-4C68-8BC4-2734C85EED2C}" srcOrd="0" destOrd="0" presId="urn:microsoft.com/office/officeart/2005/8/layout/matrix1"/>
    <dgm:cxn modelId="{F31CD180-4EB8-4AD2-8E22-64A1A541D436}" type="presOf" srcId="{2EC8D3C4-83C3-4F13-B8A6-F3E73AF769A4}" destId="{6A357101-7569-4589-965E-97380AB8BF97}" srcOrd="1" destOrd="0" presId="urn:microsoft.com/office/officeart/2005/8/layout/matrix1"/>
    <dgm:cxn modelId="{E05E93C5-CE56-4DFD-B06F-A1BFFF258852}" srcId="{F9E01798-2BB9-421F-A334-46B48FE974DD}" destId="{1635F114-6469-4BE1-B72B-6CFA95D0E2EE}" srcOrd="0" destOrd="0" parTransId="{EDCE0FCA-C671-41A4-B85D-53FC98AE91BC}" sibTransId="{A9A91747-E6AD-4D29-8BBE-6D41581945E1}"/>
    <dgm:cxn modelId="{3C85C732-7D6F-4832-8522-FB9B567363D8}" type="presOf" srcId="{1635F114-6469-4BE1-B72B-6CFA95D0E2EE}" destId="{ADD51B8E-54CD-4413-B9CE-C7AF9705FB9A}" srcOrd="0" destOrd="0" presId="urn:microsoft.com/office/officeart/2005/8/layout/matrix1"/>
    <dgm:cxn modelId="{0C6B5EF9-E0C6-4551-8AC8-6402B14A8C8A}" type="presOf" srcId="{52D75CFD-43A1-40F2-951D-F68608ED44DC}" destId="{C61B629A-0C54-4748-805E-446403ECDECD}" srcOrd="0" destOrd="0" presId="urn:microsoft.com/office/officeart/2005/8/layout/matrix1"/>
    <dgm:cxn modelId="{1B5ACBAB-BBD0-490B-8506-0B6DCBAD8539}" srcId="{F9E01798-2BB9-421F-A334-46B48FE974DD}" destId="{1749450E-B55B-475E-9390-BAEE32107722}" srcOrd="2" destOrd="0" parTransId="{EE952A05-C7D6-4682-BF68-55CF37112F02}" sibTransId="{BB525C56-A168-4057-BB4B-6AA9F095F645}"/>
    <dgm:cxn modelId="{5FE8ECB2-3815-405F-B4BB-19A8936DBCE0}" srcId="{52D75CFD-43A1-40F2-951D-F68608ED44DC}" destId="{F9E01798-2BB9-421F-A334-46B48FE974DD}" srcOrd="0" destOrd="0" parTransId="{B14844CF-7BE6-4A5F-883F-6EB3B8357FC7}" sibTransId="{7334575D-465F-4976-8A4E-823E2271B9F4}"/>
    <dgm:cxn modelId="{3ED3AB35-DC7B-42E6-8BB6-AB2BDA6199F6}" type="presOf" srcId="{1635F114-6469-4BE1-B72B-6CFA95D0E2EE}" destId="{78886E35-593D-4DC4-A7A8-894676B26708}" srcOrd="1" destOrd="0" presId="urn:microsoft.com/office/officeart/2005/8/layout/matrix1"/>
    <dgm:cxn modelId="{7D6CE7DA-45DD-4B7E-99F9-AEA1D297E497}" type="presOf" srcId="{47D481DA-1B0D-4A68-A871-8699A95A5C2C}" destId="{B43C1542-0F6A-4932-8E0A-0D18541F9995}" srcOrd="0" destOrd="0" presId="urn:microsoft.com/office/officeart/2005/8/layout/matrix1"/>
    <dgm:cxn modelId="{F9217AB7-0942-49A4-8B5E-8D2FC8E242FB}" srcId="{F9E01798-2BB9-421F-A334-46B48FE974DD}" destId="{2EC8D3C4-83C3-4F13-B8A6-F3E73AF769A4}" srcOrd="3" destOrd="0" parTransId="{0525D6D0-49D5-4C91-956D-5CB45096BF7A}" sibTransId="{E0092F73-F916-47C5-A572-4AF50733C7B3}"/>
    <dgm:cxn modelId="{2192793B-BDE9-4A43-9476-C1C4FCFAB6C7}" type="presOf" srcId="{1749450E-B55B-475E-9390-BAEE32107722}" destId="{5DBADE68-C760-407F-A3BC-0F1A17748680}" srcOrd="1" destOrd="0" presId="urn:microsoft.com/office/officeart/2005/8/layout/matrix1"/>
    <dgm:cxn modelId="{3E4CDAD6-B771-4F04-9BB6-A037CFE91A3F}" srcId="{F9E01798-2BB9-421F-A334-46B48FE974DD}" destId="{47D481DA-1B0D-4A68-A871-8699A95A5C2C}" srcOrd="1" destOrd="0" parTransId="{DE46E3B3-D902-4C72-B628-2E4EF133C8A1}" sibTransId="{A0F06695-CADC-4E68-94E0-0D4E8A70ECA2}"/>
    <dgm:cxn modelId="{1316AD1C-0F80-402A-8EE9-C2B14009A193}" type="presOf" srcId="{47D481DA-1B0D-4A68-A871-8699A95A5C2C}" destId="{3EC081B7-6A5B-4F3A-9400-36936A97E994}" srcOrd="1" destOrd="0" presId="urn:microsoft.com/office/officeart/2005/8/layout/matrix1"/>
    <dgm:cxn modelId="{1B76578C-89FD-4109-86EB-F7AECD246ED2}" type="presOf" srcId="{2EC8D3C4-83C3-4F13-B8A6-F3E73AF769A4}" destId="{B8855CB7-DA73-45BB-8E13-3E7A0B646387}" srcOrd="0" destOrd="0" presId="urn:microsoft.com/office/officeart/2005/8/layout/matrix1"/>
    <dgm:cxn modelId="{A3C6ECFA-11F5-4321-9CD3-DC9AE417D0CD}" type="presParOf" srcId="{C61B629A-0C54-4748-805E-446403ECDECD}" destId="{4A908ECE-F349-412E-A812-A906B4CE8A8F}" srcOrd="0" destOrd="0" presId="urn:microsoft.com/office/officeart/2005/8/layout/matrix1"/>
    <dgm:cxn modelId="{0EF4BC42-6362-4C25-90BC-75FAA2834739}" type="presParOf" srcId="{4A908ECE-F349-412E-A812-A906B4CE8A8F}" destId="{ADD51B8E-54CD-4413-B9CE-C7AF9705FB9A}" srcOrd="0" destOrd="0" presId="urn:microsoft.com/office/officeart/2005/8/layout/matrix1"/>
    <dgm:cxn modelId="{B73610E0-A753-4510-B55E-174FC1407412}" type="presParOf" srcId="{4A908ECE-F349-412E-A812-A906B4CE8A8F}" destId="{78886E35-593D-4DC4-A7A8-894676B26708}" srcOrd="1" destOrd="0" presId="urn:microsoft.com/office/officeart/2005/8/layout/matrix1"/>
    <dgm:cxn modelId="{41608D7F-55B0-484F-92C6-D24C7662CB3D}" type="presParOf" srcId="{4A908ECE-F349-412E-A812-A906B4CE8A8F}" destId="{B43C1542-0F6A-4932-8E0A-0D18541F9995}" srcOrd="2" destOrd="0" presId="urn:microsoft.com/office/officeart/2005/8/layout/matrix1"/>
    <dgm:cxn modelId="{A509ED7E-B948-482A-ADC3-384FDC712EE3}" type="presParOf" srcId="{4A908ECE-F349-412E-A812-A906B4CE8A8F}" destId="{3EC081B7-6A5B-4F3A-9400-36936A97E994}" srcOrd="3" destOrd="0" presId="urn:microsoft.com/office/officeart/2005/8/layout/matrix1"/>
    <dgm:cxn modelId="{C440F8DD-542D-49F6-8751-5A814EA4F60A}" type="presParOf" srcId="{4A908ECE-F349-412E-A812-A906B4CE8A8F}" destId="{1249D02D-ACD4-4046-A070-41DC6849C0DF}" srcOrd="4" destOrd="0" presId="urn:microsoft.com/office/officeart/2005/8/layout/matrix1"/>
    <dgm:cxn modelId="{A09DCECE-53F4-4C6E-9632-E7C445AF1537}" type="presParOf" srcId="{4A908ECE-F349-412E-A812-A906B4CE8A8F}" destId="{5DBADE68-C760-407F-A3BC-0F1A17748680}" srcOrd="5" destOrd="0" presId="urn:microsoft.com/office/officeart/2005/8/layout/matrix1"/>
    <dgm:cxn modelId="{63F9C629-21A1-47C0-98FF-032F393AD4E1}" type="presParOf" srcId="{4A908ECE-F349-412E-A812-A906B4CE8A8F}" destId="{B8855CB7-DA73-45BB-8E13-3E7A0B646387}" srcOrd="6" destOrd="0" presId="urn:microsoft.com/office/officeart/2005/8/layout/matrix1"/>
    <dgm:cxn modelId="{7EB90F4A-C768-49E3-9910-940BDAB02A82}" type="presParOf" srcId="{4A908ECE-F349-412E-A812-A906B4CE8A8F}" destId="{6A357101-7569-4589-965E-97380AB8BF97}" srcOrd="7" destOrd="0" presId="urn:microsoft.com/office/officeart/2005/8/layout/matrix1"/>
    <dgm:cxn modelId="{9EC8C860-F824-401D-9F66-34FDD19B9F28}" type="presParOf" srcId="{C61B629A-0C54-4748-805E-446403ECDECD}" destId="{7B60348F-404F-4C68-8BC4-2734C85EED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92AEA-0E03-4C53-88FD-A99D8F7AC6C9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693A019-C930-41B6-B32F-0AFA8B36E07D}">
      <dgm:prSet phldrT="[Texto]"/>
      <dgm:spPr/>
      <dgm:t>
        <a:bodyPr/>
        <a:lstStyle/>
        <a:p>
          <a:r>
            <a:rPr lang="es-EC" i="1" dirty="0" smtClean="0"/>
            <a:t>Aceptación de más del 60% de los profesionales en la zona de influencia de la ESPE que desean seguir una MBA.</a:t>
          </a:r>
          <a:endParaRPr lang="es-EC" dirty="0"/>
        </a:p>
      </dgm:t>
    </dgm:pt>
    <dgm:pt modelId="{2F560D69-F8F4-490A-BDFC-CFF88570EB43}" type="parTrans" cxnId="{30C3CC49-0C57-47BF-943B-78D87E418AC4}">
      <dgm:prSet/>
      <dgm:spPr/>
      <dgm:t>
        <a:bodyPr/>
        <a:lstStyle/>
        <a:p>
          <a:endParaRPr lang="es-EC"/>
        </a:p>
      </dgm:t>
    </dgm:pt>
    <dgm:pt modelId="{4AAA9D7E-2C1B-4ABF-88DD-AFBA5B201CCF}" type="sibTrans" cxnId="{30C3CC49-0C57-47BF-943B-78D87E418AC4}">
      <dgm:prSet/>
      <dgm:spPr/>
      <dgm:t>
        <a:bodyPr/>
        <a:lstStyle/>
        <a:p>
          <a:endParaRPr lang="es-EC"/>
        </a:p>
      </dgm:t>
    </dgm:pt>
    <dgm:pt modelId="{F54DC254-C81E-4475-AC1D-A32E027303D2}">
      <dgm:prSet/>
      <dgm:spPr/>
      <dgm:t>
        <a:bodyPr/>
        <a:lstStyle/>
        <a:p>
          <a:r>
            <a:rPr lang="es-EC" i="1" dirty="0" smtClean="0"/>
            <a:t>El 60% de las empresas en la zona de influencia de la ESPE desean y están en posibilidades de contratar un profesional con MBA en sus actividades.</a:t>
          </a:r>
          <a:endParaRPr lang="es-EC" dirty="0"/>
        </a:p>
      </dgm:t>
    </dgm:pt>
    <dgm:pt modelId="{72E78C64-DA7D-44B3-941D-431C4561A98E}" type="parTrans" cxnId="{2BCFDC94-C745-4814-9FCA-EA1959629C9D}">
      <dgm:prSet/>
      <dgm:spPr/>
      <dgm:t>
        <a:bodyPr/>
        <a:lstStyle/>
        <a:p>
          <a:endParaRPr lang="es-EC"/>
        </a:p>
      </dgm:t>
    </dgm:pt>
    <dgm:pt modelId="{BCE772B0-E431-4FBA-877D-DE6AA7FD5E5A}" type="sibTrans" cxnId="{2BCFDC94-C745-4814-9FCA-EA1959629C9D}">
      <dgm:prSet/>
      <dgm:spPr/>
      <dgm:t>
        <a:bodyPr/>
        <a:lstStyle/>
        <a:p>
          <a:endParaRPr lang="es-EC"/>
        </a:p>
      </dgm:t>
    </dgm:pt>
    <dgm:pt modelId="{59D89FE2-8B33-4E48-8065-E6CAB9E40C7E}">
      <dgm:prSet/>
      <dgm:spPr/>
      <dgm:t>
        <a:bodyPr/>
        <a:lstStyle/>
        <a:p>
          <a:r>
            <a:rPr lang="es-EC" i="1" dirty="0" smtClean="0"/>
            <a:t>El programa de MBA de la ESPE se encuentra posicionado  dentro de los tres primeros lugares en la mente de los profesionales que desean seguir este tipo de maestría.</a:t>
          </a:r>
          <a:endParaRPr lang="es-EC" dirty="0"/>
        </a:p>
      </dgm:t>
    </dgm:pt>
    <dgm:pt modelId="{5446D9A5-B255-4DE2-A77D-154D9C9F7225}" type="parTrans" cxnId="{36D48A93-331D-430B-BCD9-6D87D22F7930}">
      <dgm:prSet/>
      <dgm:spPr/>
      <dgm:t>
        <a:bodyPr/>
        <a:lstStyle/>
        <a:p>
          <a:endParaRPr lang="es-EC"/>
        </a:p>
      </dgm:t>
    </dgm:pt>
    <dgm:pt modelId="{7A0F2882-A1D0-4617-8086-AF0D9132C47F}" type="sibTrans" cxnId="{36D48A93-331D-430B-BCD9-6D87D22F7930}">
      <dgm:prSet/>
      <dgm:spPr/>
      <dgm:t>
        <a:bodyPr/>
        <a:lstStyle/>
        <a:p>
          <a:endParaRPr lang="es-EC"/>
        </a:p>
      </dgm:t>
    </dgm:pt>
    <dgm:pt modelId="{E5DE7B17-298B-4F62-82D1-EA59182E8F30}" type="pres">
      <dgm:prSet presAssocID="{D2B92AEA-0E03-4C53-88FD-A99D8F7AC6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C96E49-B366-49C8-B477-5C5FB6A9C698}" type="pres">
      <dgm:prSet presAssocID="{E693A019-C930-41B6-B32F-0AFA8B36E0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D5F7FA-0C03-4DA6-B85E-B7792799B2AC}" type="pres">
      <dgm:prSet presAssocID="{4AAA9D7E-2C1B-4ABF-88DD-AFBA5B201CCF}" presName="sibTrans" presStyleCnt="0"/>
      <dgm:spPr/>
    </dgm:pt>
    <dgm:pt modelId="{D72CC16B-592F-48F2-BEC8-4061B9237CF9}" type="pres">
      <dgm:prSet presAssocID="{F54DC254-C81E-4475-AC1D-A32E027303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28962-1AC8-404B-A965-445F42586201}" type="pres">
      <dgm:prSet presAssocID="{BCE772B0-E431-4FBA-877D-DE6AA7FD5E5A}" presName="sibTrans" presStyleCnt="0"/>
      <dgm:spPr/>
    </dgm:pt>
    <dgm:pt modelId="{825AC96B-B114-4D36-BEB6-A13F647ED267}" type="pres">
      <dgm:prSet presAssocID="{59D89FE2-8B33-4E48-8065-E6CAB9E40C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E01101-E599-4B7C-AC6A-F3BEA8E99DEF}" type="presOf" srcId="{59D89FE2-8B33-4E48-8065-E6CAB9E40C7E}" destId="{825AC96B-B114-4D36-BEB6-A13F647ED267}" srcOrd="0" destOrd="0" presId="urn:microsoft.com/office/officeart/2005/8/layout/default#1"/>
    <dgm:cxn modelId="{FD7CFCFC-C712-4548-ACC2-84C38E0B4243}" type="presOf" srcId="{F54DC254-C81E-4475-AC1D-A32E027303D2}" destId="{D72CC16B-592F-48F2-BEC8-4061B9237CF9}" srcOrd="0" destOrd="0" presId="urn:microsoft.com/office/officeart/2005/8/layout/default#1"/>
    <dgm:cxn modelId="{30C3CC49-0C57-47BF-943B-78D87E418AC4}" srcId="{D2B92AEA-0E03-4C53-88FD-A99D8F7AC6C9}" destId="{E693A019-C930-41B6-B32F-0AFA8B36E07D}" srcOrd="0" destOrd="0" parTransId="{2F560D69-F8F4-490A-BDFC-CFF88570EB43}" sibTransId="{4AAA9D7E-2C1B-4ABF-88DD-AFBA5B201CCF}"/>
    <dgm:cxn modelId="{2BCFDC94-C745-4814-9FCA-EA1959629C9D}" srcId="{D2B92AEA-0E03-4C53-88FD-A99D8F7AC6C9}" destId="{F54DC254-C81E-4475-AC1D-A32E027303D2}" srcOrd="1" destOrd="0" parTransId="{72E78C64-DA7D-44B3-941D-431C4561A98E}" sibTransId="{BCE772B0-E431-4FBA-877D-DE6AA7FD5E5A}"/>
    <dgm:cxn modelId="{9511F617-9A34-4A72-9E85-DA66401BDE4F}" type="presOf" srcId="{E693A019-C930-41B6-B32F-0AFA8B36E07D}" destId="{FBC96E49-B366-49C8-B477-5C5FB6A9C698}" srcOrd="0" destOrd="0" presId="urn:microsoft.com/office/officeart/2005/8/layout/default#1"/>
    <dgm:cxn modelId="{36D48A93-331D-430B-BCD9-6D87D22F7930}" srcId="{D2B92AEA-0E03-4C53-88FD-A99D8F7AC6C9}" destId="{59D89FE2-8B33-4E48-8065-E6CAB9E40C7E}" srcOrd="2" destOrd="0" parTransId="{5446D9A5-B255-4DE2-A77D-154D9C9F7225}" sibTransId="{7A0F2882-A1D0-4617-8086-AF0D9132C47F}"/>
    <dgm:cxn modelId="{B5A48D9A-E2B9-4E33-A5F1-78C9D3A147A0}" type="presOf" srcId="{D2B92AEA-0E03-4C53-88FD-A99D8F7AC6C9}" destId="{E5DE7B17-298B-4F62-82D1-EA59182E8F30}" srcOrd="0" destOrd="0" presId="urn:microsoft.com/office/officeart/2005/8/layout/default#1"/>
    <dgm:cxn modelId="{43C4233F-AD16-4E53-BC19-1D8DAA24505F}" type="presParOf" srcId="{E5DE7B17-298B-4F62-82D1-EA59182E8F30}" destId="{FBC96E49-B366-49C8-B477-5C5FB6A9C698}" srcOrd="0" destOrd="0" presId="urn:microsoft.com/office/officeart/2005/8/layout/default#1"/>
    <dgm:cxn modelId="{0978A613-0992-44E9-B675-6203447FD7F5}" type="presParOf" srcId="{E5DE7B17-298B-4F62-82D1-EA59182E8F30}" destId="{B4D5F7FA-0C03-4DA6-B85E-B7792799B2AC}" srcOrd="1" destOrd="0" presId="urn:microsoft.com/office/officeart/2005/8/layout/default#1"/>
    <dgm:cxn modelId="{6B150E96-7F2C-4F13-95A5-0DDD0A31FB0A}" type="presParOf" srcId="{E5DE7B17-298B-4F62-82D1-EA59182E8F30}" destId="{D72CC16B-592F-48F2-BEC8-4061B9237CF9}" srcOrd="2" destOrd="0" presId="urn:microsoft.com/office/officeart/2005/8/layout/default#1"/>
    <dgm:cxn modelId="{9303BABE-C68B-49CD-A0FE-5F311F140779}" type="presParOf" srcId="{E5DE7B17-298B-4F62-82D1-EA59182E8F30}" destId="{75528962-1AC8-404B-A965-445F42586201}" srcOrd="3" destOrd="0" presId="urn:microsoft.com/office/officeart/2005/8/layout/default#1"/>
    <dgm:cxn modelId="{2A31CB80-8960-4DF4-976B-1B75E9C01171}" type="presParOf" srcId="{E5DE7B17-298B-4F62-82D1-EA59182E8F30}" destId="{825AC96B-B114-4D36-BEB6-A13F647ED26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0AE31D-3F0B-430A-8CFA-9FBFC1B1D41A}" type="doc">
      <dgm:prSet loTypeId="urn:microsoft.com/office/officeart/2005/8/layout/vList3#1" loCatId="list" qsTypeId="urn:microsoft.com/office/officeart/2005/8/quickstyle/3d1" qsCatId="3D" csTypeId="urn:microsoft.com/office/officeart/2005/8/colors/colorful4" csCatId="colorful" phldr="1"/>
      <dgm:spPr/>
    </dgm:pt>
    <dgm:pt modelId="{B89ABB04-BC56-432F-962B-78A0A327462F}">
      <dgm:prSet phldrT="[Texto]"/>
      <dgm:spPr/>
      <dgm:t>
        <a:bodyPr/>
        <a:lstStyle/>
        <a:p>
          <a:r>
            <a:rPr lang="es-EC" dirty="0" smtClean="0"/>
            <a:t>Investigación Exploratoria (Empresas)</a:t>
          </a:r>
          <a:endParaRPr lang="es-EC" dirty="0"/>
        </a:p>
      </dgm:t>
    </dgm:pt>
    <dgm:pt modelId="{5ECDBD87-C5AF-4A3F-8E67-A7A1F07C4E4E}" type="parTrans" cxnId="{C86BA749-524C-4213-B8E1-6EEFA3E02D3C}">
      <dgm:prSet/>
      <dgm:spPr/>
      <dgm:t>
        <a:bodyPr/>
        <a:lstStyle/>
        <a:p>
          <a:endParaRPr lang="es-EC"/>
        </a:p>
      </dgm:t>
    </dgm:pt>
    <dgm:pt modelId="{00DC2D7C-F7C7-454A-BF7C-21C1EDE2FC5A}" type="sibTrans" cxnId="{C86BA749-524C-4213-B8E1-6EEFA3E02D3C}">
      <dgm:prSet/>
      <dgm:spPr/>
      <dgm:t>
        <a:bodyPr/>
        <a:lstStyle/>
        <a:p>
          <a:endParaRPr lang="es-EC"/>
        </a:p>
      </dgm:t>
    </dgm:pt>
    <dgm:pt modelId="{86AF042A-05D1-4D07-B55E-602B821C4940}">
      <dgm:prSet phldrT="[Texto]"/>
      <dgm:spPr/>
      <dgm:t>
        <a:bodyPr/>
        <a:lstStyle/>
        <a:p>
          <a:r>
            <a:rPr lang="es-EC" dirty="0" smtClean="0"/>
            <a:t>Investigación cuantitativa Aspirantes (Segmentos)</a:t>
          </a:r>
          <a:endParaRPr lang="es-EC" dirty="0"/>
        </a:p>
      </dgm:t>
    </dgm:pt>
    <dgm:pt modelId="{7886BE9A-942A-4915-8ED7-CC46A514E3DD}" type="parTrans" cxnId="{AAF5FFEF-8AB4-4D56-9A43-2C227001777B}">
      <dgm:prSet/>
      <dgm:spPr/>
      <dgm:t>
        <a:bodyPr/>
        <a:lstStyle/>
        <a:p>
          <a:endParaRPr lang="es-EC"/>
        </a:p>
      </dgm:t>
    </dgm:pt>
    <dgm:pt modelId="{DD7320DB-7EB8-43E2-84C5-3595F1448311}" type="sibTrans" cxnId="{AAF5FFEF-8AB4-4D56-9A43-2C227001777B}">
      <dgm:prSet/>
      <dgm:spPr/>
      <dgm:t>
        <a:bodyPr/>
        <a:lstStyle/>
        <a:p>
          <a:endParaRPr lang="es-EC"/>
        </a:p>
      </dgm:t>
    </dgm:pt>
    <dgm:pt modelId="{52C864F5-238C-4D0B-AF0F-ED1E4446E538}">
      <dgm:prSet phldrT="[Texto]"/>
      <dgm:spPr/>
      <dgm:t>
        <a:bodyPr/>
        <a:lstStyle/>
        <a:p>
          <a:r>
            <a:rPr lang="es-EC" dirty="0" smtClean="0"/>
            <a:t>Investigación cuantitativa Graduados (Análisis de Satisfacción)</a:t>
          </a:r>
          <a:endParaRPr lang="es-EC" dirty="0"/>
        </a:p>
      </dgm:t>
    </dgm:pt>
    <dgm:pt modelId="{B22B8EFB-5D10-442C-991D-1819B895375A}" type="parTrans" cxnId="{893E25D3-1E31-466F-B56A-F67BFDF72DF8}">
      <dgm:prSet/>
      <dgm:spPr/>
      <dgm:t>
        <a:bodyPr/>
        <a:lstStyle/>
        <a:p>
          <a:endParaRPr lang="es-EC"/>
        </a:p>
      </dgm:t>
    </dgm:pt>
    <dgm:pt modelId="{734D167F-FCAD-4DC9-9972-AF0E28715646}" type="sibTrans" cxnId="{893E25D3-1E31-466F-B56A-F67BFDF72DF8}">
      <dgm:prSet/>
      <dgm:spPr/>
      <dgm:t>
        <a:bodyPr/>
        <a:lstStyle/>
        <a:p>
          <a:endParaRPr lang="es-EC"/>
        </a:p>
      </dgm:t>
    </dgm:pt>
    <dgm:pt modelId="{46244E21-0169-4EEE-B101-F18DD4E29DE7}">
      <dgm:prSet phldrT="[Texto]"/>
      <dgm:spPr/>
      <dgm:t>
        <a:bodyPr/>
        <a:lstStyle/>
        <a:p>
          <a:r>
            <a:rPr lang="es-EC" dirty="0" smtClean="0"/>
            <a:t>Pronóstico de la demanda de profesionales matriculados</a:t>
          </a:r>
          <a:endParaRPr lang="es-EC" dirty="0"/>
        </a:p>
      </dgm:t>
    </dgm:pt>
    <dgm:pt modelId="{4B153A3B-3B2B-4435-9F01-BC42C84662DC}" type="parTrans" cxnId="{DABA32FC-608D-4721-8B99-6727EA3303B2}">
      <dgm:prSet/>
      <dgm:spPr/>
      <dgm:t>
        <a:bodyPr/>
        <a:lstStyle/>
        <a:p>
          <a:endParaRPr lang="es-EC"/>
        </a:p>
      </dgm:t>
    </dgm:pt>
    <dgm:pt modelId="{BE1889C3-653F-45F2-8EDB-38C333E6F4B4}" type="sibTrans" cxnId="{DABA32FC-608D-4721-8B99-6727EA3303B2}">
      <dgm:prSet/>
      <dgm:spPr/>
      <dgm:t>
        <a:bodyPr/>
        <a:lstStyle/>
        <a:p>
          <a:endParaRPr lang="es-EC"/>
        </a:p>
      </dgm:t>
    </dgm:pt>
    <dgm:pt modelId="{E8B3641C-CCDE-4D5A-9CE5-AE8BE378F6CD}" type="pres">
      <dgm:prSet presAssocID="{F80AE31D-3F0B-430A-8CFA-9FBFC1B1D41A}" presName="linearFlow" presStyleCnt="0">
        <dgm:presLayoutVars>
          <dgm:dir/>
          <dgm:resizeHandles val="exact"/>
        </dgm:presLayoutVars>
      </dgm:prSet>
      <dgm:spPr/>
    </dgm:pt>
    <dgm:pt modelId="{D9F17367-EDF7-4C6F-AA9A-D4AF9321BD9D}" type="pres">
      <dgm:prSet presAssocID="{B89ABB04-BC56-432F-962B-78A0A327462F}" presName="composite" presStyleCnt="0"/>
      <dgm:spPr/>
    </dgm:pt>
    <dgm:pt modelId="{E9EEDA44-600B-4E87-95AB-02C3ABF296EA}" type="pres">
      <dgm:prSet presAssocID="{B89ABB04-BC56-432F-962B-78A0A327462F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CBA143-C297-44A9-BDF8-EAE9A10A00A8}" type="pres">
      <dgm:prSet presAssocID="{B89ABB04-BC56-432F-962B-78A0A327462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280977-E1B2-4D95-B73C-531FED309DA5}" type="pres">
      <dgm:prSet presAssocID="{00DC2D7C-F7C7-454A-BF7C-21C1EDE2FC5A}" presName="spacing" presStyleCnt="0"/>
      <dgm:spPr/>
    </dgm:pt>
    <dgm:pt modelId="{B6CAF05A-85BC-49B8-AD28-07CAF528B418}" type="pres">
      <dgm:prSet presAssocID="{86AF042A-05D1-4D07-B55E-602B821C4940}" presName="composite" presStyleCnt="0"/>
      <dgm:spPr/>
    </dgm:pt>
    <dgm:pt modelId="{D4D341C4-9713-44C0-A0F1-808FFE987EF6}" type="pres">
      <dgm:prSet presAssocID="{86AF042A-05D1-4D07-B55E-602B821C4940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48AE41-4E0D-499C-A623-1FE9EF9C709D}" type="pres">
      <dgm:prSet presAssocID="{86AF042A-05D1-4D07-B55E-602B821C49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B485D1-77C2-403B-B7D1-B48CA632A145}" type="pres">
      <dgm:prSet presAssocID="{DD7320DB-7EB8-43E2-84C5-3595F1448311}" presName="spacing" presStyleCnt="0"/>
      <dgm:spPr/>
    </dgm:pt>
    <dgm:pt modelId="{54296C9F-E48E-49D1-BFC7-F61ED5BC31CF}" type="pres">
      <dgm:prSet presAssocID="{52C864F5-238C-4D0B-AF0F-ED1E4446E538}" presName="composite" presStyleCnt="0"/>
      <dgm:spPr/>
    </dgm:pt>
    <dgm:pt modelId="{308FFABC-140F-4B04-9825-EAEEB69DF592}" type="pres">
      <dgm:prSet presAssocID="{52C864F5-238C-4D0B-AF0F-ED1E4446E538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4166B0-1B2C-4C1B-93C5-D3DB4F44F205}" type="pres">
      <dgm:prSet presAssocID="{52C864F5-238C-4D0B-AF0F-ED1E4446E53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66E4D4-977C-4204-9EA6-6E2AE40BE4D9}" type="pres">
      <dgm:prSet presAssocID="{734D167F-FCAD-4DC9-9972-AF0E28715646}" presName="spacing" presStyleCnt="0"/>
      <dgm:spPr/>
    </dgm:pt>
    <dgm:pt modelId="{C67B324B-2BF4-4509-8D4B-A315CF735936}" type="pres">
      <dgm:prSet presAssocID="{46244E21-0169-4EEE-B101-F18DD4E29DE7}" presName="composite" presStyleCnt="0"/>
      <dgm:spPr/>
    </dgm:pt>
    <dgm:pt modelId="{0B50F3E4-5B5E-4D28-85BD-D925CA92C737}" type="pres">
      <dgm:prSet presAssocID="{46244E21-0169-4EEE-B101-F18DD4E29DE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A38E81F-B4D3-4FCD-A3FF-D8E212747EFE}" type="pres">
      <dgm:prSet presAssocID="{46244E21-0169-4EEE-B101-F18DD4E29DE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F5FFEF-8AB4-4D56-9A43-2C227001777B}" srcId="{F80AE31D-3F0B-430A-8CFA-9FBFC1B1D41A}" destId="{86AF042A-05D1-4D07-B55E-602B821C4940}" srcOrd="1" destOrd="0" parTransId="{7886BE9A-942A-4915-8ED7-CC46A514E3DD}" sibTransId="{DD7320DB-7EB8-43E2-84C5-3595F1448311}"/>
    <dgm:cxn modelId="{893E25D3-1E31-466F-B56A-F67BFDF72DF8}" srcId="{F80AE31D-3F0B-430A-8CFA-9FBFC1B1D41A}" destId="{52C864F5-238C-4D0B-AF0F-ED1E4446E538}" srcOrd="2" destOrd="0" parTransId="{B22B8EFB-5D10-442C-991D-1819B895375A}" sibTransId="{734D167F-FCAD-4DC9-9972-AF0E28715646}"/>
    <dgm:cxn modelId="{DABA32FC-608D-4721-8B99-6727EA3303B2}" srcId="{F80AE31D-3F0B-430A-8CFA-9FBFC1B1D41A}" destId="{46244E21-0169-4EEE-B101-F18DD4E29DE7}" srcOrd="3" destOrd="0" parTransId="{4B153A3B-3B2B-4435-9F01-BC42C84662DC}" sibTransId="{BE1889C3-653F-45F2-8EDB-38C333E6F4B4}"/>
    <dgm:cxn modelId="{316878AA-3850-45A0-8CF5-D14C2BDB1A01}" type="presOf" srcId="{F80AE31D-3F0B-430A-8CFA-9FBFC1B1D41A}" destId="{E8B3641C-CCDE-4D5A-9CE5-AE8BE378F6CD}" srcOrd="0" destOrd="0" presId="urn:microsoft.com/office/officeart/2005/8/layout/vList3#1"/>
    <dgm:cxn modelId="{B2ACB6EF-1D07-4477-AC1F-3E2A2C9D5427}" type="presOf" srcId="{46244E21-0169-4EEE-B101-F18DD4E29DE7}" destId="{BA38E81F-B4D3-4FCD-A3FF-D8E212747EFE}" srcOrd="0" destOrd="0" presId="urn:microsoft.com/office/officeart/2005/8/layout/vList3#1"/>
    <dgm:cxn modelId="{C86BA749-524C-4213-B8E1-6EEFA3E02D3C}" srcId="{F80AE31D-3F0B-430A-8CFA-9FBFC1B1D41A}" destId="{B89ABB04-BC56-432F-962B-78A0A327462F}" srcOrd="0" destOrd="0" parTransId="{5ECDBD87-C5AF-4A3F-8E67-A7A1F07C4E4E}" sibTransId="{00DC2D7C-F7C7-454A-BF7C-21C1EDE2FC5A}"/>
    <dgm:cxn modelId="{855739B8-DFF1-494E-A2AF-4551EB925666}" type="presOf" srcId="{52C864F5-238C-4D0B-AF0F-ED1E4446E538}" destId="{6B4166B0-1B2C-4C1B-93C5-D3DB4F44F205}" srcOrd="0" destOrd="0" presId="urn:microsoft.com/office/officeart/2005/8/layout/vList3#1"/>
    <dgm:cxn modelId="{A8D63ABC-0C33-4DBF-A9AA-D1FB7ECE8DDC}" type="presOf" srcId="{B89ABB04-BC56-432F-962B-78A0A327462F}" destId="{BBCBA143-C297-44A9-BDF8-EAE9A10A00A8}" srcOrd="0" destOrd="0" presId="urn:microsoft.com/office/officeart/2005/8/layout/vList3#1"/>
    <dgm:cxn modelId="{115DE584-CB18-4F91-A69B-213740B053CA}" type="presOf" srcId="{86AF042A-05D1-4D07-B55E-602B821C4940}" destId="{D648AE41-4E0D-499C-A623-1FE9EF9C709D}" srcOrd="0" destOrd="0" presId="urn:microsoft.com/office/officeart/2005/8/layout/vList3#1"/>
    <dgm:cxn modelId="{3A0730AE-6FEE-42A5-97CF-0E9F428F9C54}" type="presParOf" srcId="{E8B3641C-CCDE-4D5A-9CE5-AE8BE378F6CD}" destId="{D9F17367-EDF7-4C6F-AA9A-D4AF9321BD9D}" srcOrd="0" destOrd="0" presId="urn:microsoft.com/office/officeart/2005/8/layout/vList3#1"/>
    <dgm:cxn modelId="{2B9E58A9-AD90-43AF-B2C9-344D4AA3BCC2}" type="presParOf" srcId="{D9F17367-EDF7-4C6F-AA9A-D4AF9321BD9D}" destId="{E9EEDA44-600B-4E87-95AB-02C3ABF296EA}" srcOrd="0" destOrd="0" presId="urn:microsoft.com/office/officeart/2005/8/layout/vList3#1"/>
    <dgm:cxn modelId="{350831DD-9D8C-4578-965A-C82FF85160FA}" type="presParOf" srcId="{D9F17367-EDF7-4C6F-AA9A-D4AF9321BD9D}" destId="{BBCBA143-C297-44A9-BDF8-EAE9A10A00A8}" srcOrd="1" destOrd="0" presId="urn:microsoft.com/office/officeart/2005/8/layout/vList3#1"/>
    <dgm:cxn modelId="{3C6A5621-2A3E-498A-90D6-8848C03241D6}" type="presParOf" srcId="{E8B3641C-CCDE-4D5A-9CE5-AE8BE378F6CD}" destId="{79280977-E1B2-4D95-B73C-531FED309DA5}" srcOrd="1" destOrd="0" presId="urn:microsoft.com/office/officeart/2005/8/layout/vList3#1"/>
    <dgm:cxn modelId="{5CC87C95-F22A-49BF-9691-66E303A3DE03}" type="presParOf" srcId="{E8B3641C-CCDE-4D5A-9CE5-AE8BE378F6CD}" destId="{B6CAF05A-85BC-49B8-AD28-07CAF528B418}" srcOrd="2" destOrd="0" presId="urn:microsoft.com/office/officeart/2005/8/layout/vList3#1"/>
    <dgm:cxn modelId="{1A7B5484-E0BA-48A1-BDA5-27DE22BE4D59}" type="presParOf" srcId="{B6CAF05A-85BC-49B8-AD28-07CAF528B418}" destId="{D4D341C4-9713-44C0-A0F1-808FFE987EF6}" srcOrd="0" destOrd="0" presId="urn:microsoft.com/office/officeart/2005/8/layout/vList3#1"/>
    <dgm:cxn modelId="{4C26781E-AF43-407D-8020-BC0330E5B132}" type="presParOf" srcId="{B6CAF05A-85BC-49B8-AD28-07CAF528B418}" destId="{D648AE41-4E0D-499C-A623-1FE9EF9C709D}" srcOrd="1" destOrd="0" presId="urn:microsoft.com/office/officeart/2005/8/layout/vList3#1"/>
    <dgm:cxn modelId="{15F4F7FF-E434-4489-9B33-FDB1156F1A22}" type="presParOf" srcId="{E8B3641C-CCDE-4D5A-9CE5-AE8BE378F6CD}" destId="{02B485D1-77C2-403B-B7D1-B48CA632A145}" srcOrd="3" destOrd="0" presId="urn:microsoft.com/office/officeart/2005/8/layout/vList3#1"/>
    <dgm:cxn modelId="{E1985102-1E68-4C69-BAF5-E96BDC355C6A}" type="presParOf" srcId="{E8B3641C-CCDE-4D5A-9CE5-AE8BE378F6CD}" destId="{54296C9F-E48E-49D1-BFC7-F61ED5BC31CF}" srcOrd="4" destOrd="0" presId="urn:microsoft.com/office/officeart/2005/8/layout/vList3#1"/>
    <dgm:cxn modelId="{5F75379E-AF2D-49AF-B51F-7DDC5A3806EF}" type="presParOf" srcId="{54296C9F-E48E-49D1-BFC7-F61ED5BC31CF}" destId="{308FFABC-140F-4B04-9825-EAEEB69DF592}" srcOrd="0" destOrd="0" presId="urn:microsoft.com/office/officeart/2005/8/layout/vList3#1"/>
    <dgm:cxn modelId="{EC9C2776-5D6E-4C46-BF2A-2D0EF675566E}" type="presParOf" srcId="{54296C9F-E48E-49D1-BFC7-F61ED5BC31CF}" destId="{6B4166B0-1B2C-4C1B-93C5-D3DB4F44F205}" srcOrd="1" destOrd="0" presId="urn:microsoft.com/office/officeart/2005/8/layout/vList3#1"/>
    <dgm:cxn modelId="{C555CA37-6C7C-4011-8F1B-89A4099D431F}" type="presParOf" srcId="{E8B3641C-CCDE-4D5A-9CE5-AE8BE378F6CD}" destId="{F566E4D4-977C-4204-9EA6-6E2AE40BE4D9}" srcOrd="5" destOrd="0" presId="urn:microsoft.com/office/officeart/2005/8/layout/vList3#1"/>
    <dgm:cxn modelId="{26D90213-8121-4F81-B49D-1DBEAD3EF1E8}" type="presParOf" srcId="{E8B3641C-CCDE-4D5A-9CE5-AE8BE378F6CD}" destId="{C67B324B-2BF4-4509-8D4B-A315CF735936}" srcOrd="6" destOrd="0" presId="urn:microsoft.com/office/officeart/2005/8/layout/vList3#1"/>
    <dgm:cxn modelId="{A1E528CA-5FD6-4258-8153-EEEE65C956FD}" type="presParOf" srcId="{C67B324B-2BF4-4509-8D4B-A315CF735936}" destId="{0B50F3E4-5B5E-4D28-85BD-D925CA92C737}" srcOrd="0" destOrd="0" presId="urn:microsoft.com/office/officeart/2005/8/layout/vList3#1"/>
    <dgm:cxn modelId="{CF22F9B4-69A9-4B4F-BD6B-B184E98F04CD}" type="presParOf" srcId="{C67B324B-2BF4-4509-8D4B-A315CF735936}" destId="{BA38E81F-B4D3-4FCD-A3FF-D8E212747EF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11AE44-B0CC-49E3-B2B6-4FFD3C6F2A9F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AA16C3DF-AA75-4CEC-9533-9700ED7E549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Encuesta</a:t>
          </a:r>
        </a:p>
        <a:p>
          <a:r>
            <a:rPr lang="es-EC" sz="1600" b="1" dirty="0" smtClean="0">
              <a:solidFill>
                <a:schemeClr val="tx1"/>
              </a:solidFill>
            </a:rPr>
            <a:t>383 profesionales</a:t>
          </a:r>
          <a:endParaRPr lang="es-EC" sz="1600" b="1" dirty="0">
            <a:solidFill>
              <a:schemeClr val="tx1"/>
            </a:solidFill>
          </a:endParaRPr>
        </a:p>
      </dgm:t>
    </dgm:pt>
    <dgm:pt modelId="{7C046350-6321-43F8-9FFC-7E6149CF7334}" type="parTrans" cxnId="{1015CF34-F35C-4A5E-A69F-045374ED039C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621147DA-EEAD-4F59-8395-1B73C208C356}" type="sibTrans" cxnId="{1015CF34-F35C-4A5E-A69F-045374ED039C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7958E8A5-BCD6-4C3E-A0DD-F0F66F03B9A2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Edad</a:t>
          </a:r>
          <a:endParaRPr lang="es-EC" sz="1200" b="1" dirty="0">
            <a:solidFill>
              <a:schemeClr val="tx1"/>
            </a:solidFill>
          </a:endParaRPr>
        </a:p>
      </dgm:t>
    </dgm:pt>
    <dgm:pt modelId="{84285A04-7873-4F9D-9F1C-4B18046165CE}" type="parTrans" cxnId="{FD26EA08-729F-4EF5-979C-CDA69BAEAF6A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EFA2FE2E-A0D8-43A3-AE13-EC523AA2CB86}" type="sibTrans" cxnId="{FD26EA08-729F-4EF5-979C-CDA69BAEAF6A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CF15A47D-F4E0-4B87-8B2A-A7F7BF2F4873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Sexo</a:t>
          </a:r>
          <a:endParaRPr lang="es-EC" sz="1200" b="1" dirty="0">
            <a:solidFill>
              <a:schemeClr val="tx1"/>
            </a:solidFill>
          </a:endParaRPr>
        </a:p>
      </dgm:t>
    </dgm:pt>
    <dgm:pt modelId="{EAEE3D87-5BE4-4375-9127-2120D1325A98}" type="parTrans" cxnId="{A272C5B5-91BB-462F-807C-DA4775BF9FBF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A35C9F1C-4B3F-4BAF-A1E4-27744C1DAECC}" type="sibTrans" cxnId="{A272C5B5-91BB-462F-807C-DA4775BF9FBF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ACFED46B-7940-4DC2-BF5A-F9595239E491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Título Universitario que obtuvo</a:t>
          </a:r>
          <a:endParaRPr lang="es-EC" sz="1200" b="1" dirty="0">
            <a:solidFill>
              <a:schemeClr val="tx1"/>
            </a:solidFill>
          </a:endParaRPr>
        </a:p>
      </dgm:t>
    </dgm:pt>
    <dgm:pt modelId="{A6389424-7AEF-4D59-84A3-F30330CABCFA}" type="parTrans" cxnId="{B09AE6B8-0DB8-4466-849B-90D237D6BDAC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7DFB6051-3A66-46C3-83F4-F1B5661367D9}" type="sibTrans" cxnId="{B09AE6B8-0DB8-4466-849B-90D237D6BDAC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88AF1CDB-2767-4950-BF7C-F0D013E98528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Universidad en la que obtuvo su Título</a:t>
          </a:r>
          <a:endParaRPr lang="es-EC" sz="1200" b="1" dirty="0">
            <a:solidFill>
              <a:schemeClr val="tx1"/>
            </a:solidFill>
          </a:endParaRPr>
        </a:p>
      </dgm:t>
    </dgm:pt>
    <dgm:pt modelId="{ABFF4DFA-A4F0-49A7-971E-394BB057131E}" type="parTrans" cxnId="{03C3C944-0271-4674-8034-A8A61877E62E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7117298A-F21A-4FFC-AEB8-5CE43732BB29}" type="sibTrans" cxnId="{03C3C944-0271-4674-8034-A8A61877E62E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8BD6F8C7-3056-4426-BFF4-105E5697DD2D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Ocupación Actual</a:t>
          </a:r>
          <a:endParaRPr lang="es-EC" sz="1200" b="1" dirty="0">
            <a:solidFill>
              <a:schemeClr val="tx1"/>
            </a:solidFill>
          </a:endParaRPr>
        </a:p>
      </dgm:t>
    </dgm:pt>
    <dgm:pt modelId="{F188BDB5-E223-41AA-844A-6E30E2E5C4E3}" type="parTrans" cxnId="{1B68A07A-E3CF-43FF-B892-F253BAA26630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2034C20C-F257-4B5F-805D-E22B28EFD67C}" type="sibTrans" cxnId="{1B68A07A-E3CF-43FF-B892-F253BAA26630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2A85DE59-7613-4763-88C0-F143B15C2A1C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Posibilidad de seguir una Maestría</a:t>
          </a:r>
          <a:endParaRPr lang="es-EC" sz="1200" b="1" dirty="0">
            <a:solidFill>
              <a:schemeClr val="tx1"/>
            </a:solidFill>
          </a:endParaRPr>
        </a:p>
      </dgm:t>
    </dgm:pt>
    <dgm:pt modelId="{FA5B6986-ED84-45CD-938B-C1331DA58E60}" type="parTrans" cxnId="{78C38222-50D9-4B23-952B-9D3434A72278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8B19F1A0-5A7A-4682-A74E-22B25C7216F6}" type="sibTrans" cxnId="{78C38222-50D9-4B23-952B-9D3434A72278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F746E7EF-7417-438A-AAA8-181DE2F7D96D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Inclinación por un MBA</a:t>
          </a:r>
          <a:endParaRPr lang="es-EC" sz="1200" b="1" dirty="0">
            <a:solidFill>
              <a:schemeClr val="tx1"/>
            </a:solidFill>
          </a:endParaRPr>
        </a:p>
      </dgm:t>
    </dgm:pt>
    <dgm:pt modelId="{90DF797F-8C05-4ABC-AB76-8635D714649D}" type="parTrans" cxnId="{D45FE3CE-7931-49F4-8215-ECDA3BC32200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253895F4-4529-4D8E-8251-38680E1134C4}" type="sibTrans" cxnId="{D45FE3CE-7931-49F4-8215-ECDA3BC32200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BB56B463-15A7-4D1D-B55A-2CD959DF5756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Opciones de Universidades</a:t>
          </a:r>
          <a:endParaRPr lang="es-EC" sz="1200" b="1" dirty="0">
            <a:solidFill>
              <a:schemeClr val="tx1"/>
            </a:solidFill>
          </a:endParaRPr>
        </a:p>
      </dgm:t>
    </dgm:pt>
    <dgm:pt modelId="{0F87FAC1-6804-4277-8701-BF8E015D3687}" type="parTrans" cxnId="{CC3E5FC0-3C31-413D-A8B5-C7E007780437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AE5B17A8-9AA9-42D4-A8F1-D363ACAFAE60}" type="sibTrans" cxnId="{CC3E5FC0-3C31-413D-A8B5-C7E007780437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0D0505BE-1399-4D9A-BED8-5FC6A1FBED78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Factores decisivos</a:t>
          </a:r>
          <a:endParaRPr lang="es-EC" sz="1200" b="1" dirty="0">
            <a:solidFill>
              <a:schemeClr val="tx1"/>
            </a:solidFill>
          </a:endParaRPr>
        </a:p>
      </dgm:t>
    </dgm:pt>
    <dgm:pt modelId="{D515DA95-E130-4D0E-B9C2-A264BA56021D}" type="parTrans" cxnId="{7E2DB14E-0222-475E-B15B-8068E7544BF9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7C614E29-1219-4A45-BD03-3F8F1E1ABBBC}" type="sibTrans" cxnId="{7E2DB14E-0222-475E-B15B-8068E7544BF9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C4D9E11F-B221-49DC-A2A8-272EEAF9A50C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Asignaturas de interés</a:t>
          </a:r>
          <a:endParaRPr lang="es-EC" sz="1200" b="1" dirty="0">
            <a:solidFill>
              <a:schemeClr val="tx1"/>
            </a:solidFill>
          </a:endParaRPr>
        </a:p>
      </dgm:t>
    </dgm:pt>
    <dgm:pt modelId="{BD7FE584-30CC-4788-982F-E8DF0952D119}" type="parTrans" cxnId="{9D743746-B96B-4A4A-87F4-049EAB495D97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EB478C27-6C1A-4EED-93E7-FC15D8158F04}" type="sibTrans" cxnId="{9D743746-B96B-4A4A-87F4-049EAB495D97}">
      <dgm:prSet/>
      <dgm:spPr/>
      <dgm:t>
        <a:bodyPr/>
        <a:lstStyle/>
        <a:p>
          <a:endParaRPr lang="es-EC" sz="2800" b="1">
            <a:solidFill>
              <a:schemeClr val="tx1"/>
            </a:solidFill>
          </a:endParaRPr>
        </a:p>
      </dgm:t>
    </dgm:pt>
    <dgm:pt modelId="{C4297049-9E73-4133-9881-5785B6D349D8}" type="pres">
      <dgm:prSet presAssocID="{5511AE44-B0CC-49E3-B2B6-4FFD3C6F2A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CBDA5E-24C0-4158-A7D0-6C9FE4D60111}" type="pres">
      <dgm:prSet presAssocID="{AA16C3DF-AA75-4CEC-9533-9700ED7E549A}" presName="centerShape" presStyleLbl="node0" presStyleIdx="0" presStyleCnt="1" custScaleX="187289" custScaleY="169017"/>
      <dgm:spPr/>
      <dgm:t>
        <a:bodyPr/>
        <a:lstStyle/>
        <a:p>
          <a:endParaRPr lang="es-EC"/>
        </a:p>
      </dgm:t>
    </dgm:pt>
    <dgm:pt modelId="{8437FA14-4202-4EB3-BE4C-07805A4027DE}" type="pres">
      <dgm:prSet presAssocID="{84285A04-7873-4F9D-9F1C-4B18046165CE}" presName="parTrans" presStyleLbl="bgSibTrans2D1" presStyleIdx="0" presStyleCnt="10"/>
      <dgm:spPr/>
      <dgm:t>
        <a:bodyPr/>
        <a:lstStyle/>
        <a:p>
          <a:endParaRPr lang="es-ES"/>
        </a:p>
      </dgm:t>
    </dgm:pt>
    <dgm:pt modelId="{B0C7C34E-883D-4E90-8CBE-5C3389977C49}" type="pres">
      <dgm:prSet presAssocID="{7958E8A5-BCD6-4C3E-A0DD-F0F66F03B9A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2F5148-3607-48D4-AD8B-A008558A4403}" type="pres">
      <dgm:prSet presAssocID="{EAEE3D87-5BE4-4375-9127-2120D1325A98}" presName="parTrans" presStyleLbl="bgSibTrans2D1" presStyleIdx="1" presStyleCnt="10"/>
      <dgm:spPr/>
      <dgm:t>
        <a:bodyPr/>
        <a:lstStyle/>
        <a:p>
          <a:endParaRPr lang="es-ES"/>
        </a:p>
      </dgm:t>
    </dgm:pt>
    <dgm:pt modelId="{9FAB8440-1816-4E01-A3AA-9067C9074FE5}" type="pres">
      <dgm:prSet presAssocID="{CF15A47D-F4E0-4B87-8B2A-A7F7BF2F487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1B1B0-58F0-4C2C-8FD3-FB7E382011EC}" type="pres">
      <dgm:prSet presAssocID="{A6389424-7AEF-4D59-84A3-F30330CABCFA}" presName="parTrans" presStyleLbl="bgSibTrans2D1" presStyleIdx="2" presStyleCnt="10"/>
      <dgm:spPr/>
      <dgm:t>
        <a:bodyPr/>
        <a:lstStyle/>
        <a:p>
          <a:endParaRPr lang="es-ES"/>
        </a:p>
      </dgm:t>
    </dgm:pt>
    <dgm:pt modelId="{C4AC7F63-49DF-4049-A60F-24EA8E73C772}" type="pres">
      <dgm:prSet presAssocID="{ACFED46B-7940-4DC2-BF5A-F9595239E491}" presName="node" presStyleLbl="node1" presStyleIdx="2" presStyleCnt="10" custScaleX="1086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BC424E-51FA-43C4-A854-B2E2CB80D636}" type="pres">
      <dgm:prSet presAssocID="{ABFF4DFA-A4F0-49A7-971E-394BB057131E}" presName="parTrans" presStyleLbl="bgSibTrans2D1" presStyleIdx="3" presStyleCnt="10"/>
      <dgm:spPr/>
      <dgm:t>
        <a:bodyPr/>
        <a:lstStyle/>
        <a:p>
          <a:endParaRPr lang="es-ES"/>
        </a:p>
      </dgm:t>
    </dgm:pt>
    <dgm:pt modelId="{1FA0B739-4D82-40AF-93B4-F70A2B6DA952}" type="pres">
      <dgm:prSet presAssocID="{88AF1CDB-2767-4950-BF7C-F0D013E98528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47F99-0C96-46D4-8B9C-E25C708D2EF3}" type="pres">
      <dgm:prSet presAssocID="{F188BDB5-E223-41AA-844A-6E30E2E5C4E3}" presName="parTrans" presStyleLbl="bgSibTrans2D1" presStyleIdx="4" presStyleCnt="10"/>
      <dgm:spPr/>
      <dgm:t>
        <a:bodyPr/>
        <a:lstStyle/>
        <a:p>
          <a:endParaRPr lang="es-ES"/>
        </a:p>
      </dgm:t>
    </dgm:pt>
    <dgm:pt modelId="{86E6ABDA-8141-491B-8ED5-DEE449E5C327}" type="pres">
      <dgm:prSet presAssocID="{8BD6F8C7-3056-4426-BFF4-105E5697DD2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83D56-EDB2-4823-BB9F-A9BB4547CF3F}" type="pres">
      <dgm:prSet presAssocID="{FA5B6986-ED84-45CD-938B-C1331DA58E60}" presName="parTrans" presStyleLbl="bgSibTrans2D1" presStyleIdx="5" presStyleCnt="10"/>
      <dgm:spPr/>
      <dgm:t>
        <a:bodyPr/>
        <a:lstStyle/>
        <a:p>
          <a:endParaRPr lang="es-ES"/>
        </a:p>
      </dgm:t>
    </dgm:pt>
    <dgm:pt modelId="{DA12435A-A6EB-45DA-A8C2-0EFD8826ECEC}" type="pres">
      <dgm:prSet presAssocID="{2A85DE59-7613-4763-88C0-F143B15C2A1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57335F-C790-4178-A86A-9A90C98842B1}" type="pres">
      <dgm:prSet presAssocID="{90DF797F-8C05-4ABC-AB76-8635D714649D}" presName="parTrans" presStyleLbl="bgSibTrans2D1" presStyleIdx="6" presStyleCnt="10"/>
      <dgm:spPr/>
      <dgm:t>
        <a:bodyPr/>
        <a:lstStyle/>
        <a:p>
          <a:endParaRPr lang="es-ES"/>
        </a:p>
      </dgm:t>
    </dgm:pt>
    <dgm:pt modelId="{4FDDA898-B13E-4746-B708-3AE45FDF1F4F}" type="pres">
      <dgm:prSet presAssocID="{F746E7EF-7417-438A-AAA8-181DE2F7D96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2B762-B8F2-45DA-AA82-7BDFCA24B664}" type="pres">
      <dgm:prSet presAssocID="{0F87FAC1-6804-4277-8701-BF8E015D3687}" presName="parTrans" presStyleLbl="bgSibTrans2D1" presStyleIdx="7" presStyleCnt="10"/>
      <dgm:spPr/>
      <dgm:t>
        <a:bodyPr/>
        <a:lstStyle/>
        <a:p>
          <a:endParaRPr lang="es-ES"/>
        </a:p>
      </dgm:t>
    </dgm:pt>
    <dgm:pt modelId="{FF1B115F-A13B-4048-80BC-F7A2CD2B32E4}" type="pres">
      <dgm:prSet presAssocID="{BB56B463-15A7-4D1D-B55A-2CD959DF5756}" presName="node" presStyleLbl="node1" presStyleIdx="7" presStyleCnt="10" custScaleX="1254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16EA8-4525-4344-9613-CB2B0F6E2D4B}" type="pres">
      <dgm:prSet presAssocID="{D515DA95-E130-4D0E-B9C2-A264BA56021D}" presName="parTrans" presStyleLbl="bgSibTrans2D1" presStyleIdx="8" presStyleCnt="10"/>
      <dgm:spPr/>
      <dgm:t>
        <a:bodyPr/>
        <a:lstStyle/>
        <a:p>
          <a:endParaRPr lang="es-ES"/>
        </a:p>
      </dgm:t>
    </dgm:pt>
    <dgm:pt modelId="{FA9C9DEF-2044-4C5E-9563-1A2AB464EEE3}" type="pres">
      <dgm:prSet presAssocID="{0D0505BE-1399-4D9A-BED8-5FC6A1FBED7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E0277-BA49-486E-B027-B6087EF6A979}" type="pres">
      <dgm:prSet presAssocID="{BD7FE584-30CC-4788-982F-E8DF0952D119}" presName="parTrans" presStyleLbl="bgSibTrans2D1" presStyleIdx="9" presStyleCnt="10"/>
      <dgm:spPr/>
      <dgm:t>
        <a:bodyPr/>
        <a:lstStyle/>
        <a:p>
          <a:endParaRPr lang="es-ES"/>
        </a:p>
      </dgm:t>
    </dgm:pt>
    <dgm:pt modelId="{0C1A4867-281E-4C45-85AD-FF2C8427653E}" type="pres">
      <dgm:prSet presAssocID="{C4D9E11F-B221-49DC-A2A8-272EEAF9A50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47C350-319A-4F5D-BA30-C51307964243}" type="presOf" srcId="{EAEE3D87-5BE4-4375-9127-2120D1325A98}" destId="{732F5148-3607-48D4-AD8B-A008558A4403}" srcOrd="0" destOrd="0" presId="urn:microsoft.com/office/officeart/2005/8/layout/radial4"/>
    <dgm:cxn modelId="{6F85807C-CB6C-48D6-97AA-EA259EF48868}" type="presOf" srcId="{84285A04-7873-4F9D-9F1C-4B18046165CE}" destId="{8437FA14-4202-4EB3-BE4C-07805A4027DE}" srcOrd="0" destOrd="0" presId="urn:microsoft.com/office/officeart/2005/8/layout/radial4"/>
    <dgm:cxn modelId="{0817474E-106D-4379-9792-93B1E8AAED66}" type="presOf" srcId="{0F87FAC1-6804-4277-8701-BF8E015D3687}" destId="{A982B762-B8F2-45DA-AA82-7BDFCA24B664}" srcOrd="0" destOrd="0" presId="urn:microsoft.com/office/officeart/2005/8/layout/radial4"/>
    <dgm:cxn modelId="{FFA493B7-94BF-4615-B3A5-C2D3C226F54E}" type="presOf" srcId="{88AF1CDB-2767-4950-BF7C-F0D013E98528}" destId="{1FA0B739-4D82-40AF-93B4-F70A2B6DA952}" srcOrd="0" destOrd="0" presId="urn:microsoft.com/office/officeart/2005/8/layout/radial4"/>
    <dgm:cxn modelId="{03C3C944-0271-4674-8034-A8A61877E62E}" srcId="{AA16C3DF-AA75-4CEC-9533-9700ED7E549A}" destId="{88AF1CDB-2767-4950-BF7C-F0D013E98528}" srcOrd="3" destOrd="0" parTransId="{ABFF4DFA-A4F0-49A7-971E-394BB057131E}" sibTransId="{7117298A-F21A-4FFC-AEB8-5CE43732BB29}"/>
    <dgm:cxn modelId="{A65B479B-90BC-4E86-8278-10939D6EFA96}" type="presOf" srcId="{BD7FE584-30CC-4788-982F-E8DF0952D119}" destId="{C2FE0277-BA49-486E-B027-B6087EF6A979}" srcOrd="0" destOrd="0" presId="urn:microsoft.com/office/officeart/2005/8/layout/radial4"/>
    <dgm:cxn modelId="{7E2DB14E-0222-475E-B15B-8068E7544BF9}" srcId="{AA16C3DF-AA75-4CEC-9533-9700ED7E549A}" destId="{0D0505BE-1399-4D9A-BED8-5FC6A1FBED78}" srcOrd="8" destOrd="0" parTransId="{D515DA95-E130-4D0E-B9C2-A264BA56021D}" sibTransId="{7C614E29-1219-4A45-BD03-3F8F1E1ABBBC}"/>
    <dgm:cxn modelId="{426EBBA8-59E7-4204-8080-B7FA0566975D}" type="presOf" srcId="{CF15A47D-F4E0-4B87-8B2A-A7F7BF2F4873}" destId="{9FAB8440-1816-4E01-A3AA-9067C9074FE5}" srcOrd="0" destOrd="0" presId="urn:microsoft.com/office/officeart/2005/8/layout/radial4"/>
    <dgm:cxn modelId="{4940CA1D-00B8-4434-AA17-0D18C7978F23}" type="presOf" srcId="{8BD6F8C7-3056-4426-BFF4-105E5697DD2D}" destId="{86E6ABDA-8141-491B-8ED5-DEE449E5C327}" srcOrd="0" destOrd="0" presId="urn:microsoft.com/office/officeart/2005/8/layout/radial4"/>
    <dgm:cxn modelId="{FD26EA08-729F-4EF5-979C-CDA69BAEAF6A}" srcId="{AA16C3DF-AA75-4CEC-9533-9700ED7E549A}" destId="{7958E8A5-BCD6-4C3E-A0DD-F0F66F03B9A2}" srcOrd="0" destOrd="0" parTransId="{84285A04-7873-4F9D-9F1C-4B18046165CE}" sibTransId="{EFA2FE2E-A0D8-43A3-AE13-EC523AA2CB86}"/>
    <dgm:cxn modelId="{5BC4DCE2-8A35-4044-BD74-B2F1F349705E}" type="presOf" srcId="{ABFF4DFA-A4F0-49A7-971E-394BB057131E}" destId="{FDBC424E-51FA-43C4-A854-B2E2CB80D636}" srcOrd="0" destOrd="0" presId="urn:microsoft.com/office/officeart/2005/8/layout/radial4"/>
    <dgm:cxn modelId="{D45FE3CE-7931-49F4-8215-ECDA3BC32200}" srcId="{AA16C3DF-AA75-4CEC-9533-9700ED7E549A}" destId="{F746E7EF-7417-438A-AAA8-181DE2F7D96D}" srcOrd="6" destOrd="0" parTransId="{90DF797F-8C05-4ABC-AB76-8635D714649D}" sibTransId="{253895F4-4529-4D8E-8251-38680E1134C4}"/>
    <dgm:cxn modelId="{6916F98F-C2B7-4612-99B4-970DDED3F1ED}" type="presOf" srcId="{7958E8A5-BCD6-4C3E-A0DD-F0F66F03B9A2}" destId="{B0C7C34E-883D-4E90-8CBE-5C3389977C49}" srcOrd="0" destOrd="0" presId="urn:microsoft.com/office/officeart/2005/8/layout/radial4"/>
    <dgm:cxn modelId="{DE39A3E8-C7D3-410B-9775-C53E3DECB240}" type="presOf" srcId="{ACFED46B-7940-4DC2-BF5A-F9595239E491}" destId="{C4AC7F63-49DF-4049-A60F-24EA8E73C772}" srcOrd="0" destOrd="0" presId="urn:microsoft.com/office/officeart/2005/8/layout/radial4"/>
    <dgm:cxn modelId="{10083CC2-A8B7-4D69-B0B5-61EE18490E7F}" type="presOf" srcId="{F746E7EF-7417-438A-AAA8-181DE2F7D96D}" destId="{4FDDA898-B13E-4746-B708-3AE45FDF1F4F}" srcOrd="0" destOrd="0" presId="urn:microsoft.com/office/officeart/2005/8/layout/radial4"/>
    <dgm:cxn modelId="{230CB748-BA1C-41B4-828D-64443BA70AC2}" type="presOf" srcId="{F188BDB5-E223-41AA-844A-6E30E2E5C4E3}" destId="{47047F99-0C96-46D4-8B9C-E25C708D2EF3}" srcOrd="0" destOrd="0" presId="urn:microsoft.com/office/officeart/2005/8/layout/radial4"/>
    <dgm:cxn modelId="{0928057F-D08C-4816-96DF-7674FDECE798}" type="presOf" srcId="{FA5B6986-ED84-45CD-938B-C1331DA58E60}" destId="{07B83D56-EDB2-4823-BB9F-A9BB4547CF3F}" srcOrd="0" destOrd="0" presId="urn:microsoft.com/office/officeart/2005/8/layout/radial4"/>
    <dgm:cxn modelId="{1B68A07A-E3CF-43FF-B892-F253BAA26630}" srcId="{AA16C3DF-AA75-4CEC-9533-9700ED7E549A}" destId="{8BD6F8C7-3056-4426-BFF4-105E5697DD2D}" srcOrd="4" destOrd="0" parTransId="{F188BDB5-E223-41AA-844A-6E30E2E5C4E3}" sibTransId="{2034C20C-F257-4B5F-805D-E22B28EFD67C}"/>
    <dgm:cxn modelId="{9D743746-B96B-4A4A-87F4-049EAB495D97}" srcId="{AA16C3DF-AA75-4CEC-9533-9700ED7E549A}" destId="{C4D9E11F-B221-49DC-A2A8-272EEAF9A50C}" srcOrd="9" destOrd="0" parTransId="{BD7FE584-30CC-4788-982F-E8DF0952D119}" sibTransId="{EB478C27-6C1A-4EED-93E7-FC15D8158F04}"/>
    <dgm:cxn modelId="{725BCDC8-1E03-4D3E-BA00-85A352FF7AB6}" type="presOf" srcId="{5511AE44-B0CC-49E3-B2B6-4FFD3C6F2A9F}" destId="{C4297049-9E73-4133-9881-5785B6D349D8}" srcOrd="0" destOrd="0" presId="urn:microsoft.com/office/officeart/2005/8/layout/radial4"/>
    <dgm:cxn modelId="{B09AE6B8-0DB8-4466-849B-90D237D6BDAC}" srcId="{AA16C3DF-AA75-4CEC-9533-9700ED7E549A}" destId="{ACFED46B-7940-4DC2-BF5A-F9595239E491}" srcOrd="2" destOrd="0" parTransId="{A6389424-7AEF-4D59-84A3-F30330CABCFA}" sibTransId="{7DFB6051-3A66-46C3-83F4-F1B5661367D9}"/>
    <dgm:cxn modelId="{9C9E92C7-B577-4A9E-B0E9-F48DCF5BF30D}" type="presOf" srcId="{90DF797F-8C05-4ABC-AB76-8635D714649D}" destId="{DC57335F-C790-4178-A86A-9A90C98842B1}" srcOrd="0" destOrd="0" presId="urn:microsoft.com/office/officeart/2005/8/layout/radial4"/>
    <dgm:cxn modelId="{6FEE9565-6B75-4F48-8888-45C22792D8F3}" type="presOf" srcId="{2A85DE59-7613-4763-88C0-F143B15C2A1C}" destId="{DA12435A-A6EB-45DA-A8C2-0EFD8826ECEC}" srcOrd="0" destOrd="0" presId="urn:microsoft.com/office/officeart/2005/8/layout/radial4"/>
    <dgm:cxn modelId="{7E31B4DA-A101-436D-A1CC-D43DF8526BC3}" type="presOf" srcId="{0D0505BE-1399-4D9A-BED8-5FC6A1FBED78}" destId="{FA9C9DEF-2044-4C5E-9563-1A2AB464EEE3}" srcOrd="0" destOrd="0" presId="urn:microsoft.com/office/officeart/2005/8/layout/radial4"/>
    <dgm:cxn modelId="{CC3E5FC0-3C31-413D-A8B5-C7E007780437}" srcId="{AA16C3DF-AA75-4CEC-9533-9700ED7E549A}" destId="{BB56B463-15A7-4D1D-B55A-2CD959DF5756}" srcOrd="7" destOrd="0" parTransId="{0F87FAC1-6804-4277-8701-BF8E015D3687}" sibTransId="{AE5B17A8-9AA9-42D4-A8F1-D363ACAFAE60}"/>
    <dgm:cxn modelId="{4F72C5FE-C8C0-40C2-979C-06E4B829DA93}" type="presOf" srcId="{BB56B463-15A7-4D1D-B55A-2CD959DF5756}" destId="{FF1B115F-A13B-4048-80BC-F7A2CD2B32E4}" srcOrd="0" destOrd="0" presId="urn:microsoft.com/office/officeart/2005/8/layout/radial4"/>
    <dgm:cxn modelId="{A272C5B5-91BB-462F-807C-DA4775BF9FBF}" srcId="{AA16C3DF-AA75-4CEC-9533-9700ED7E549A}" destId="{CF15A47D-F4E0-4B87-8B2A-A7F7BF2F4873}" srcOrd="1" destOrd="0" parTransId="{EAEE3D87-5BE4-4375-9127-2120D1325A98}" sibTransId="{A35C9F1C-4B3F-4BAF-A1E4-27744C1DAECC}"/>
    <dgm:cxn modelId="{78C38222-50D9-4B23-952B-9D3434A72278}" srcId="{AA16C3DF-AA75-4CEC-9533-9700ED7E549A}" destId="{2A85DE59-7613-4763-88C0-F143B15C2A1C}" srcOrd="5" destOrd="0" parTransId="{FA5B6986-ED84-45CD-938B-C1331DA58E60}" sibTransId="{8B19F1A0-5A7A-4682-A74E-22B25C7216F6}"/>
    <dgm:cxn modelId="{37617C25-7861-4C45-9A71-210771B32F14}" type="presOf" srcId="{A6389424-7AEF-4D59-84A3-F30330CABCFA}" destId="{F861B1B0-58F0-4C2C-8FD3-FB7E382011EC}" srcOrd="0" destOrd="0" presId="urn:microsoft.com/office/officeart/2005/8/layout/radial4"/>
    <dgm:cxn modelId="{DDAD9853-29EC-43D1-BBE1-C6CAE7066052}" type="presOf" srcId="{AA16C3DF-AA75-4CEC-9533-9700ED7E549A}" destId="{D2CBDA5E-24C0-4158-A7D0-6C9FE4D60111}" srcOrd="0" destOrd="0" presId="urn:microsoft.com/office/officeart/2005/8/layout/radial4"/>
    <dgm:cxn modelId="{1015CF34-F35C-4A5E-A69F-045374ED039C}" srcId="{5511AE44-B0CC-49E3-B2B6-4FFD3C6F2A9F}" destId="{AA16C3DF-AA75-4CEC-9533-9700ED7E549A}" srcOrd="0" destOrd="0" parTransId="{7C046350-6321-43F8-9FFC-7E6149CF7334}" sibTransId="{621147DA-EEAD-4F59-8395-1B73C208C356}"/>
    <dgm:cxn modelId="{B9A037E1-7EE8-4803-9335-1267C42506EC}" type="presOf" srcId="{D515DA95-E130-4D0E-B9C2-A264BA56021D}" destId="{78916EA8-4525-4344-9613-CB2B0F6E2D4B}" srcOrd="0" destOrd="0" presId="urn:microsoft.com/office/officeart/2005/8/layout/radial4"/>
    <dgm:cxn modelId="{14433535-A002-450F-AF82-9195F92D175E}" type="presOf" srcId="{C4D9E11F-B221-49DC-A2A8-272EEAF9A50C}" destId="{0C1A4867-281E-4C45-85AD-FF2C8427653E}" srcOrd="0" destOrd="0" presId="urn:microsoft.com/office/officeart/2005/8/layout/radial4"/>
    <dgm:cxn modelId="{7B3116E3-E862-41FD-BC1D-5E16CE00D8D5}" type="presParOf" srcId="{C4297049-9E73-4133-9881-5785B6D349D8}" destId="{D2CBDA5E-24C0-4158-A7D0-6C9FE4D60111}" srcOrd="0" destOrd="0" presId="urn:microsoft.com/office/officeart/2005/8/layout/radial4"/>
    <dgm:cxn modelId="{2F7D9277-C76A-4AAC-9B35-D9C2DD5C39E4}" type="presParOf" srcId="{C4297049-9E73-4133-9881-5785B6D349D8}" destId="{8437FA14-4202-4EB3-BE4C-07805A4027DE}" srcOrd="1" destOrd="0" presId="urn:microsoft.com/office/officeart/2005/8/layout/radial4"/>
    <dgm:cxn modelId="{EAA4F40C-C208-482B-8CE7-1896E4CE746D}" type="presParOf" srcId="{C4297049-9E73-4133-9881-5785B6D349D8}" destId="{B0C7C34E-883D-4E90-8CBE-5C3389977C49}" srcOrd="2" destOrd="0" presId="urn:microsoft.com/office/officeart/2005/8/layout/radial4"/>
    <dgm:cxn modelId="{6D187BCA-43FA-4D75-8B8E-ACB8B3109EFA}" type="presParOf" srcId="{C4297049-9E73-4133-9881-5785B6D349D8}" destId="{732F5148-3607-48D4-AD8B-A008558A4403}" srcOrd="3" destOrd="0" presId="urn:microsoft.com/office/officeart/2005/8/layout/radial4"/>
    <dgm:cxn modelId="{4F961F48-6388-4AE7-8A02-7447DBAE3CE0}" type="presParOf" srcId="{C4297049-9E73-4133-9881-5785B6D349D8}" destId="{9FAB8440-1816-4E01-A3AA-9067C9074FE5}" srcOrd="4" destOrd="0" presId="urn:microsoft.com/office/officeart/2005/8/layout/radial4"/>
    <dgm:cxn modelId="{B4365786-E4CD-4F05-8E28-C5A10DDA8523}" type="presParOf" srcId="{C4297049-9E73-4133-9881-5785B6D349D8}" destId="{F861B1B0-58F0-4C2C-8FD3-FB7E382011EC}" srcOrd="5" destOrd="0" presId="urn:microsoft.com/office/officeart/2005/8/layout/radial4"/>
    <dgm:cxn modelId="{72D4C67F-1878-41B4-B965-19683EDA19BE}" type="presParOf" srcId="{C4297049-9E73-4133-9881-5785B6D349D8}" destId="{C4AC7F63-49DF-4049-A60F-24EA8E73C772}" srcOrd="6" destOrd="0" presId="urn:microsoft.com/office/officeart/2005/8/layout/radial4"/>
    <dgm:cxn modelId="{07E73FD5-FC1C-4952-9433-13F3A288F741}" type="presParOf" srcId="{C4297049-9E73-4133-9881-5785B6D349D8}" destId="{FDBC424E-51FA-43C4-A854-B2E2CB80D636}" srcOrd="7" destOrd="0" presId="urn:microsoft.com/office/officeart/2005/8/layout/radial4"/>
    <dgm:cxn modelId="{B7BA7E0E-6ED2-423C-80FF-669D0E940CE2}" type="presParOf" srcId="{C4297049-9E73-4133-9881-5785B6D349D8}" destId="{1FA0B739-4D82-40AF-93B4-F70A2B6DA952}" srcOrd="8" destOrd="0" presId="urn:microsoft.com/office/officeart/2005/8/layout/radial4"/>
    <dgm:cxn modelId="{2F1D33E7-B895-492E-877D-3507D8FA935E}" type="presParOf" srcId="{C4297049-9E73-4133-9881-5785B6D349D8}" destId="{47047F99-0C96-46D4-8B9C-E25C708D2EF3}" srcOrd="9" destOrd="0" presId="urn:microsoft.com/office/officeart/2005/8/layout/radial4"/>
    <dgm:cxn modelId="{EEA8BEB3-508D-4719-822D-D6F5F5825A7E}" type="presParOf" srcId="{C4297049-9E73-4133-9881-5785B6D349D8}" destId="{86E6ABDA-8141-491B-8ED5-DEE449E5C327}" srcOrd="10" destOrd="0" presId="urn:microsoft.com/office/officeart/2005/8/layout/radial4"/>
    <dgm:cxn modelId="{16E02696-9917-4DFB-88C3-F09CAFC44F91}" type="presParOf" srcId="{C4297049-9E73-4133-9881-5785B6D349D8}" destId="{07B83D56-EDB2-4823-BB9F-A9BB4547CF3F}" srcOrd="11" destOrd="0" presId="urn:microsoft.com/office/officeart/2005/8/layout/radial4"/>
    <dgm:cxn modelId="{3983B218-CA8E-4029-9D0F-E8400E298ABF}" type="presParOf" srcId="{C4297049-9E73-4133-9881-5785B6D349D8}" destId="{DA12435A-A6EB-45DA-A8C2-0EFD8826ECEC}" srcOrd="12" destOrd="0" presId="urn:microsoft.com/office/officeart/2005/8/layout/radial4"/>
    <dgm:cxn modelId="{D772C8DA-2115-4763-B3CE-E3BF08F3348F}" type="presParOf" srcId="{C4297049-9E73-4133-9881-5785B6D349D8}" destId="{DC57335F-C790-4178-A86A-9A90C98842B1}" srcOrd="13" destOrd="0" presId="urn:microsoft.com/office/officeart/2005/8/layout/radial4"/>
    <dgm:cxn modelId="{391423B9-096A-4010-AB44-4D148B11C995}" type="presParOf" srcId="{C4297049-9E73-4133-9881-5785B6D349D8}" destId="{4FDDA898-B13E-4746-B708-3AE45FDF1F4F}" srcOrd="14" destOrd="0" presId="urn:microsoft.com/office/officeart/2005/8/layout/radial4"/>
    <dgm:cxn modelId="{C1CC1C9B-7ACC-492F-A637-701D62775077}" type="presParOf" srcId="{C4297049-9E73-4133-9881-5785B6D349D8}" destId="{A982B762-B8F2-45DA-AA82-7BDFCA24B664}" srcOrd="15" destOrd="0" presId="urn:microsoft.com/office/officeart/2005/8/layout/radial4"/>
    <dgm:cxn modelId="{1B509198-FFEA-42C8-94B7-0AEA93F173C0}" type="presParOf" srcId="{C4297049-9E73-4133-9881-5785B6D349D8}" destId="{FF1B115F-A13B-4048-80BC-F7A2CD2B32E4}" srcOrd="16" destOrd="0" presId="urn:microsoft.com/office/officeart/2005/8/layout/radial4"/>
    <dgm:cxn modelId="{F3B3C7AB-8862-4635-AA93-3F206C00FA2C}" type="presParOf" srcId="{C4297049-9E73-4133-9881-5785B6D349D8}" destId="{78916EA8-4525-4344-9613-CB2B0F6E2D4B}" srcOrd="17" destOrd="0" presId="urn:microsoft.com/office/officeart/2005/8/layout/radial4"/>
    <dgm:cxn modelId="{1B668EA3-4869-4CA6-9343-12CBA3447914}" type="presParOf" srcId="{C4297049-9E73-4133-9881-5785B6D349D8}" destId="{FA9C9DEF-2044-4C5E-9563-1A2AB464EEE3}" srcOrd="18" destOrd="0" presId="urn:microsoft.com/office/officeart/2005/8/layout/radial4"/>
    <dgm:cxn modelId="{499B6622-5F15-4AA6-81A1-7F5DFDEAB9F4}" type="presParOf" srcId="{C4297049-9E73-4133-9881-5785B6D349D8}" destId="{C2FE0277-BA49-486E-B027-B6087EF6A979}" srcOrd="19" destOrd="0" presId="urn:microsoft.com/office/officeart/2005/8/layout/radial4"/>
    <dgm:cxn modelId="{5030A761-A034-4C36-BDEE-759E245AC45E}" type="presParOf" srcId="{C4297049-9E73-4133-9881-5785B6D349D8}" destId="{0C1A4867-281E-4C45-85AD-FF2C8427653E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A36B46-6F41-4F90-8089-65C3AE55350D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08176C9-9DFD-4168-82D7-3AD1D061CE97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</a:rPr>
            <a:t>Edad</a:t>
          </a:r>
          <a:endParaRPr lang="es-EC" sz="1800" b="1" dirty="0">
            <a:solidFill>
              <a:schemeClr val="tx1"/>
            </a:solidFill>
          </a:endParaRPr>
        </a:p>
      </dgm:t>
    </dgm:pt>
    <dgm:pt modelId="{02E76F69-6BDC-4D15-B910-860972F81148}" type="parTrans" cxnId="{E3D56F30-C39A-4AC8-90D2-045F52A3C0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6C2A683-88C6-4669-BA4E-09D0DDE9A4DF}" type="sibTrans" cxnId="{E3D56F30-C39A-4AC8-90D2-045F52A3C0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AB166D-F5F1-4F8C-AFC9-C65E985EE149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Tanto hombres como mujeres son empleados privados, con una corta diferencia son más mujeres.</a:t>
          </a:r>
          <a:endParaRPr lang="es-EC" dirty="0">
            <a:solidFill>
              <a:schemeClr val="tx1"/>
            </a:solidFill>
          </a:endParaRPr>
        </a:p>
      </dgm:t>
    </dgm:pt>
    <dgm:pt modelId="{DACC7F4B-8972-4C3D-8235-86C46480C61E}" type="parTrans" cxnId="{63DA6836-9D47-4B14-96F8-BC16C80777A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F627B1-B1FF-48F8-B219-01454F660166}" type="sibTrans" cxnId="{63DA6836-9D47-4B14-96F8-BC16C80777A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5E9C1E-7EC6-4125-8ED3-82821FF890C8}">
      <dgm:prSet custT="1"/>
      <dgm:spPr/>
      <dgm:t>
        <a:bodyPr/>
        <a:lstStyle/>
        <a:p>
          <a:r>
            <a:rPr lang="es-EC" sz="1200" b="1" smtClean="0">
              <a:solidFill>
                <a:schemeClr val="tx1"/>
              </a:solidFill>
            </a:rPr>
            <a:t>Títulos universitarios</a:t>
          </a:r>
          <a:endParaRPr lang="es-EC" sz="1200" b="1" dirty="0">
            <a:solidFill>
              <a:schemeClr val="tx1"/>
            </a:solidFill>
          </a:endParaRPr>
        </a:p>
      </dgm:t>
    </dgm:pt>
    <dgm:pt modelId="{33E37B8A-F212-4E5A-BCA6-31BDEBB26A48}" type="parTrans" cxnId="{56CC96EA-A5DB-4BB4-892A-E010BF2405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F95EF1-7A86-4262-9349-E0795D986162}" type="sibTrans" cxnId="{56CC96EA-A5DB-4BB4-892A-E010BF2405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D4EC38-F350-4348-9AB7-CC7D5E569D4E}">
      <dgm:prSet custT="1"/>
      <dgm:spPr/>
      <dgm:t>
        <a:bodyPr/>
        <a:lstStyle/>
        <a:p>
          <a:r>
            <a:rPr lang="es-ES_tradnl" sz="1400" b="1" smtClean="0">
              <a:solidFill>
                <a:schemeClr val="tx1"/>
              </a:solidFill>
            </a:rPr>
            <a:t>Universidad Título</a:t>
          </a:r>
          <a:endParaRPr lang="es-EC" sz="1400" b="1" dirty="0">
            <a:solidFill>
              <a:schemeClr val="tx1"/>
            </a:solidFill>
          </a:endParaRPr>
        </a:p>
      </dgm:t>
    </dgm:pt>
    <dgm:pt modelId="{8752D0FA-E775-4ED8-9D7D-C66DA9033DCF}" type="parTrans" cxnId="{EE758235-4EA0-418C-B9BF-C2C5891978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ECCDA3-FCB7-4D67-B0D8-4C009DD9EC22}" type="sibTrans" cxnId="{EE758235-4EA0-418C-B9BF-C2C5891978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0F3E441-6922-4F5A-BFBD-E13B90E6673D}">
      <dgm:prSet custT="1"/>
      <dgm:spPr/>
      <dgm:t>
        <a:bodyPr/>
        <a:lstStyle/>
        <a:p>
          <a:r>
            <a:rPr lang="es-ES_tradnl" sz="1400" b="1" smtClean="0">
              <a:solidFill>
                <a:schemeClr val="tx1"/>
              </a:solidFill>
            </a:rPr>
            <a:t>Aspectos decisivos </a:t>
          </a:r>
          <a:endParaRPr lang="es-EC" sz="1400" b="1" dirty="0">
            <a:solidFill>
              <a:schemeClr val="tx1"/>
            </a:solidFill>
          </a:endParaRPr>
        </a:p>
      </dgm:t>
    </dgm:pt>
    <dgm:pt modelId="{74FD9ABD-AF95-42CE-89EE-87384A48B7A8}" type="parTrans" cxnId="{8BA3EC9D-EF3F-4209-BA56-B66D091255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6BDD94-A8C3-42E2-A548-E650888A64EF}" type="sibTrans" cxnId="{8BA3EC9D-EF3F-4209-BA56-B66D091255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38BA8E-CB32-4E1B-94FF-DEA6CE390C49}">
      <dgm:prSet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Universidades de preferencia</a:t>
          </a:r>
          <a:endParaRPr lang="es-EC" sz="1200" b="1" dirty="0">
            <a:solidFill>
              <a:schemeClr val="tx1"/>
            </a:solidFill>
          </a:endParaRPr>
        </a:p>
      </dgm:t>
    </dgm:pt>
    <dgm:pt modelId="{CD1F382E-6BDA-4F14-BA19-90844D8E1B95}" type="parTrans" cxnId="{6102F7BD-8EBF-40C2-BFF3-F9D0FF729D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AB8685-9289-4B2B-8DD6-95E751006068}" type="sibTrans" cxnId="{6102F7BD-8EBF-40C2-BFF3-F9D0FF729D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6D7018-1590-4B2F-8BFC-84997A5C41F4}">
      <dgm:prSet custT="1"/>
      <dgm:spPr/>
      <dgm:t>
        <a:bodyPr/>
        <a:lstStyle/>
        <a:p>
          <a:r>
            <a:rPr lang="es-ES_tradnl" sz="1200" b="1" smtClean="0">
              <a:solidFill>
                <a:schemeClr val="tx1"/>
              </a:solidFill>
            </a:rPr>
            <a:t>Asignaturas de preferencia</a:t>
          </a:r>
          <a:endParaRPr lang="es-EC" sz="1200" b="1" dirty="0">
            <a:solidFill>
              <a:schemeClr val="tx1"/>
            </a:solidFill>
          </a:endParaRPr>
        </a:p>
      </dgm:t>
    </dgm:pt>
    <dgm:pt modelId="{CB105847-DF78-4917-8597-A44DD0294B2E}" type="parTrans" cxnId="{44425CE1-824F-4B0D-A717-3FA80A24CD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A87EE9-ACF9-4AD1-9F36-F4680EC24270}" type="sibTrans" cxnId="{44425CE1-824F-4B0D-A717-3FA80A24CD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B897F0-C164-4289-B7D7-F75FB19CFE72}">
      <dgm:prSet/>
      <dgm:spPr/>
      <dgm:t>
        <a:bodyPr/>
        <a:lstStyle/>
        <a:p>
          <a:r>
            <a:rPr lang="es-ES_tradnl" smtClean="0">
              <a:solidFill>
                <a:schemeClr val="tx1"/>
              </a:solidFill>
            </a:rPr>
            <a:t>De 25 a 30 años. </a:t>
          </a:r>
          <a:endParaRPr lang="es-EC" dirty="0">
            <a:solidFill>
              <a:schemeClr val="tx1"/>
            </a:solidFill>
          </a:endParaRPr>
        </a:p>
      </dgm:t>
    </dgm:pt>
    <dgm:pt modelId="{11859C9B-09E9-4502-9EBF-CB5ACB6D866F}" type="parTrans" cxnId="{90902ED1-7E9C-4FC9-B89E-13C296E917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9DA286F-1A8B-4CC1-A5B9-A88CB8E10B23}" type="sibTrans" cxnId="{90902ED1-7E9C-4FC9-B89E-13C296E917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A9BD3B2-2048-47EB-84DE-D82E26ABA35B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Sexo</a:t>
          </a:r>
          <a:endParaRPr lang="es-EC" sz="1800" b="1" dirty="0">
            <a:solidFill>
              <a:schemeClr val="tx1"/>
            </a:solidFill>
          </a:endParaRPr>
        </a:p>
      </dgm:t>
    </dgm:pt>
    <dgm:pt modelId="{50970687-88F6-4D37-B1E2-1C8B7269F7C8}" type="parTrans" cxnId="{C0BF9268-723F-4BFB-A567-8CE2E83217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EB5B1D-0EC5-4C69-B86B-D4A28A49D573}" type="sibTrans" cxnId="{C0BF9268-723F-4BFB-A567-8CE2E83217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E03537-9B84-470D-8500-E760B06AAB34}">
      <dgm:prSet/>
      <dgm:spPr/>
      <dgm:t>
        <a:bodyPr/>
        <a:lstStyle/>
        <a:p>
          <a:r>
            <a:rPr lang="es-ES_tradnl" smtClean="0">
              <a:solidFill>
                <a:schemeClr val="tx1"/>
              </a:solidFill>
            </a:rPr>
            <a:t>Investigación, Etiqueta y Comercio Exterior.</a:t>
          </a:r>
          <a:endParaRPr lang="es-EC" dirty="0">
            <a:solidFill>
              <a:schemeClr val="tx1"/>
            </a:solidFill>
          </a:endParaRPr>
        </a:p>
      </dgm:t>
    </dgm:pt>
    <dgm:pt modelId="{1FA865D7-F8D0-41D9-9437-F1F4867E2A3C}" type="parTrans" cxnId="{A80AB49A-197E-415E-85C6-7B2FCED9D26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3FB920-F24A-4C76-8B55-4EBD055C9BFC}" type="sibTrans" cxnId="{A80AB49A-197E-415E-85C6-7B2FCED9D26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DE3440-EC28-44DB-AB46-1B0E9DFC0B1C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Ingeniería Comercial, Ingeniería en Mercadotecnia, Licenciatura en Ciencias de la Educación.</a:t>
          </a:r>
          <a:endParaRPr lang="es-EC" dirty="0">
            <a:solidFill>
              <a:schemeClr val="tx1"/>
            </a:solidFill>
          </a:endParaRPr>
        </a:p>
      </dgm:t>
    </dgm:pt>
    <dgm:pt modelId="{5D8E8CE5-90FB-4FAA-9B2A-3A10C66E0F58}" type="parTrans" cxnId="{056D95A9-8A65-4A86-9E93-EBA0DE2ABB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C6A8AF-0C62-4AF2-B14C-927241BF5900}" type="sibTrans" cxnId="{056D95A9-8A65-4A86-9E93-EBA0DE2ABB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3FEAFC-6089-4312-B94B-F26EC1BC3F90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ESPE, Universidad Central, Universidad Católica, Politécnica Nacional</a:t>
          </a:r>
          <a:endParaRPr lang="es-EC" dirty="0">
            <a:solidFill>
              <a:schemeClr val="tx1"/>
            </a:solidFill>
          </a:endParaRPr>
        </a:p>
      </dgm:t>
    </dgm:pt>
    <dgm:pt modelId="{E45FCEEE-8E3B-4823-BE69-6DA1DEEB9B1D}" type="parTrans" cxnId="{955B3BA6-00BF-4863-8B82-F7A84DE5D1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3A91C3-7376-42AF-B900-A9AE7BBDF17F}" type="sibTrans" cxnId="{955B3BA6-00BF-4863-8B82-F7A84DE5D1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2AEC83-C4C2-437B-BC9D-2FF72125C238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Malla curricular  y método de evaluación</a:t>
          </a:r>
          <a:endParaRPr lang="es-EC" dirty="0">
            <a:solidFill>
              <a:schemeClr val="tx1"/>
            </a:solidFill>
          </a:endParaRPr>
        </a:p>
      </dgm:t>
    </dgm:pt>
    <dgm:pt modelId="{DA47ABD2-5BB6-4FD8-8D0C-D6E6E4F18DB1}" type="parTrans" cxnId="{83F68149-4737-4AD6-85FB-43AD4EE705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B016D3-5EFB-4E30-9959-D1647DD037F1}" type="sibTrans" cxnId="{83F68149-4737-4AD6-85FB-43AD4EE705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DA1EA9-1A9A-4E81-8A4A-309EA656E4CE}">
      <dgm:prSet/>
      <dgm:spPr/>
      <dgm:t>
        <a:bodyPr/>
        <a:lstStyle/>
        <a:p>
          <a:r>
            <a:rPr lang="es-ES_tradnl" smtClean="0">
              <a:solidFill>
                <a:schemeClr val="tx1"/>
              </a:solidFill>
            </a:rPr>
            <a:t>ESPE, Católica, Central </a:t>
          </a:r>
          <a:endParaRPr lang="es-EC" dirty="0">
            <a:solidFill>
              <a:schemeClr val="tx1"/>
            </a:solidFill>
          </a:endParaRPr>
        </a:p>
      </dgm:t>
    </dgm:pt>
    <dgm:pt modelId="{A6FDCEDD-9FC2-4D08-A58E-05DD6498F0FA}" type="parTrans" cxnId="{1D643115-14FC-4442-A4EC-5501E5C221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AA0AAF-FAEF-4A7C-9EF5-7EE5B21CDDDA}" type="sibTrans" cxnId="{1D643115-14FC-4442-A4EC-5501E5C221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D4EAFDE-5876-4C75-B02E-6FBB45D1A55D}">
      <dgm:prSet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</a:rPr>
            <a:t>Cargos</a:t>
          </a:r>
          <a:endParaRPr lang="es-EC" sz="1800" dirty="0">
            <a:solidFill>
              <a:schemeClr val="tx1"/>
            </a:solidFill>
          </a:endParaRPr>
        </a:p>
      </dgm:t>
    </dgm:pt>
    <dgm:pt modelId="{C810D983-DB2C-459D-829C-25E402D091E6}" type="parTrans" cxnId="{61FDD657-5EFA-409D-9D6D-DA4951D7CDC4}">
      <dgm:prSet/>
      <dgm:spPr/>
      <dgm:t>
        <a:bodyPr/>
        <a:lstStyle/>
        <a:p>
          <a:endParaRPr lang="es-EC"/>
        </a:p>
      </dgm:t>
    </dgm:pt>
    <dgm:pt modelId="{65090999-26E6-4B1B-AD71-BD08923141CC}" type="sibTrans" cxnId="{61FDD657-5EFA-409D-9D6D-DA4951D7CDC4}">
      <dgm:prSet/>
      <dgm:spPr/>
      <dgm:t>
        <a:bodyPr/>
        <a:lstStyle/>
        <a:p>
          <a:endParaRPr lang="es-EC"/>
        </a:p>
      </dgm:t>
    </dgm:pt>
    <dgm:pt modelId="{5FB316D9-1C4B-4049-839F-20089482F0C4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Gerente General, Docente, Cargos financieros.</a:t>
          </a:r>
          <a:endParaRPr lang="es-EC" dirty="0">
            <a:solidFill>
              <a:schemeClr val="tx1"/>
            </a:solidFill>
          </a:endParaRPr>
        </a:p>
      </dgm:t>
    </dgm:pt>
    <dgm:pt modelId="{866BC8E2-01CE-489B-B467-1186085AA875}" type="parTrans" cxnId="{D1729B0B-1386-4CA0-9693-6A37BFDA4029}">
      <dgm:prSet/>
      <dgm:spPr/>
      <dgm:t>
        <a:bodyPr/>
        <a:lstStyle/>
        <a:p>
          <a:endParaRPr lang="es-EC"/>
        </a:p>
      </dgm:t>
    </dgm:pt>
    <dgm:pt modelId="{F01F7395-14AC-4119-B951-41B056E7C647}" type="sibTrans" cxnId="{D1729B0B-1386-4CA0-9693-6A37BFDA4029}">
      <dgm:prSet/>
      <dgm:spPr/>
      <dgm:t>
        <a:bodyPr/>
        <a:lstStyle/>
        <a:p>
          <a:endParaRPr lang="es-EC"/>
        </a:p>
      </dgm:t>
    </dgm:pt>
    <dgm:pt modelId="{A2D69221-3B32-498C-A196-2BBE9D0C5C28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Gerenciales y mandos medios. </a:t>
          </a:r>
          <a:endParaRPr lang="es-EC" dirty="0">
            <a:solidFill>
              <a:schemeClr val="tx1"/>
            </a:solidFill>
          </a:endParaRPr>
        </a:p>
      </dgm:t>
    </dgm:pt>
    <dgm:pt modelId="{EF43502E-729F-4486-ADE2-45EFDEA2B2D3}" type="parTrans" cxnId="{A2EADA87-D8E8-46E3-921F-75FE6196B80B}">
      <dgm:prSet/>
      <dgm:spPr/>
      <dgm:t>
        <a:bodyPr/>
        <a:lstStyle/>
        <a:p>
          <a:endParaRPr lang="es-EC"/>
        </a:p>
      </dgm:t>
    </dgm:pt>
    <dgm:pt modelId="{7F49958D-E9FE-4153-A6B5-12A86F36CBF3}" type="sibTrans" cxnId="{A2EADA87-D8E8-46E3-921F-75FE6196B80B}">
      <dgm:prSet/>
      <dgm:spPr/>
      <dgm:t>
        <a:bodyPr/>
        <a:lstStyle/>
        <a:p>
          <a:endParaRPr lang="es-EC"/>
        </a:p>
      </dgm:t>
    </dgm:pt>
    <dgm:pt modelId="{5932640A-A888-47A6-8EAA-16EA599B5AF9}" type="pres">
      <dgm:prSet presAssocID="{54A36B46-6F41-4F90-8089-65C3AE5535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508178-DF64-452E-88F7-198E427B142A}" type="pres">
      <dgm:prSet presAssocID="{508176C9-9DFD-4168-82D7-3AD1D061CE97}" presName="composite" presStyleCnt="0"/>
      <dgm:spPr/>
    </dgm:pt>
    <dgm:pt modelId="{20CB3C85-2E4B-49E2-B0B3-79412D7E2ABA}" type="pres">
      <dgm:prSet presAssocID="{508176C9-9DFD-4168-82D7-3AD1D061CE97}" presName="parentText" presStyleLbl="alignNode1" presStyleIdx="0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6AF6B0-EF74-4FA4-B4BE-805B078764F3}" type="pres">
      <dgm:prSet presAssocID="{508176C9-9DFD-4168-82D7-3AD1D061CE97}" presName="descendantText" presStyleLbl="alignAcc1" presStyleIdx="0" presStyleCnt="8" custScaleX="91399" custScaleY="60966" custRadScaleRad="104919" custRadScaleInc="-25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F3A03D-87E5-4AA0-806E-6915A11DDB11}" type="pres">
      <dgm:prSet presAssocID="{A6C2A683-88C6-4669-BA4E-09D0DDE9A4DF}" presName="sp" presStyleCnt="0"/>
      <dgm:spPr/>
    </dgm:pt>
    <dgm:pt modelId="{EC088197-BCEC-4639-9A89-49E710B9EA45}" type="pres">
      <dgm:prSet presAssocID="{BA9BD3B2-2048-47EB-84DE-D82E26ABA35B}" presName="composite" presStyleCnt="0"/>
      <dgm:spPr/>
    </dgm:pt>
    <dgm:pt modelId="{9905FD4D-5B79-4188-9026-71538D39A49C}" type="pres">
      <dgm:prSet presAssocID="{BA9BD3B2-2048-47EB-84DE-D82E26ABA35B}" presName="parentText" presStyleLbl="alignNode1" presStyleIdx="1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6658A3-3416-4A80-9D51-A9EF1C38CC01}" type="pres">
      <dgm:prSet presAssocID="{BA9BD3B2-2048-47EB-84DE-D82E26ABA35B}" presName="descendantText" presStyleLbl="alignAcc1" presStyleIdx="1" presStyleCnt="8" custScaleX="9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ECF430-D98D-4B9C-AC02-EFE8E07E658C}" type="pres">
      <dgm:prSet presAssocID="{64EB5B1D-0EC5-4C69-B86B-D4A28A49D573}" presName="sp" presStyleCnt="0"/>
      <dgm:spPr/>
    </dgm:pt>
    <dgm:pt modelId="{4E01034E-CCBA-4DCA-B6F5-7D663270B661}" type="pres">
      <dgm:prSet presAssocID="{695E9C1E-7EC6-4125-8ED3-82821FF890C8}" presName="composite" presStyleCnt="0"/>
      <dgm:spPr/>
    </dgm:pt>
    <dgm:pt modelId="{4E64EA54-D734-49D0-90D5-95CC91BB8551}" type="pres">
      <dgm:prSet presAssocID="{695E9C1E-7EC6-4125-8ED3-82821FF890C8}" presName="parentText" presStyleLbl="alignNode1" presStyleIdx="2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4164C-5D82-4EF8-8C29-5E020AF5B6E0}" type="pres">
      <dgm:prSet presAssocID="{695E9C1E-7EC6-4125-8ED3-82821FF890C8}" presName="descendantText" presStyleLbl="alignAcc1" presStyleIdx="2" presStyleCnt="8" custScaleX="90100" custScaleY="100000" custLinFactNeighborX="1077" custLinFactNeighborY="-8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6E802C-BA41-43E2-AF4C-09734A2AED01}" type="pres">
      <dgm:prSet presAssocID="{3AF95EF1-7A86-4262-9349-E0795D986162}" presName="sp" presStyleCnt="0"/>
      <dgm:spPr/>
    </dgm:pt>
    <dgm:pt modelId="{F99A3FD5-CE2F-4EF3-B81F-DCEF3F86AA1A}" type="pres">
      <dgm:prSet presAssocID="{D6D4EC38-F350-4348-9AB7-CC7D5E569D4E}" presName="composite" presStyleCnt="0"/>
      <dgm:spPr/>
    </dgm:pt>
    <dgm:pt modelId="{9145B548-4AE0-4A55-9441-7DADD59F8198}" type="pres">
      <dgm:prSet presAssocID="{D6D4EC38-F350-4348-9AB7-CC7D5E569D4E}" presName="parentText" presStyleLbl="alignNode1" presStyleIdx="3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ECAD74-DF38-4429-8B18-9C3CA5147F8B}" type="pres">
      <dgm:prSet presAssocID="{D6D4EC38-F350-4348-9AB7-CC7D5E569D4E}" presName="descendantText" presStyleLbl="alignAcc1" presStyleIdx="3" presStyleCnt="8" custScaleX="9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8EE2C7-D1D0-4D55-BFF8-5D663FF09415}" type="pres">
      <dgm:prSet presAssocID="{11ECCDA3-FCB7-4D67-B0D8-4C009DD9EC22}" presName="sp" presStyleCnt="0"/>
      <dgm:spPr/>
    </dgm:pt>
    <dgm:pt modelId="{050BC19E-68D4-415C-8B3A-3D4A9A872EF7}" type="pres">
      <dgm:prSet presAssocID="{AD4EAFDE-5876-4C75-B02E-6FBB45D1A55D}" presName="composite" presStyleCnt="0"/>
      <dgm:spPr/>
    </dgm:pt>
    <dgm:pt modelId="{733557F4-CE00-4E31-901F-0F4E52E222A1}" type="pres">
      <dgm:prSet presAssocID="{AD4EAFDE-5876-4C75-B02E-6FBB45D1A55D}" presName="parentText" presStyleLbl="alignNode1" presStyleIdx="4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C54C9C-F436-419A-8362-E6C5BA3288CD}" type="pres">
      <dgm:prSet presAssocID="{AD4EAFDE-5876-4C75-B02E-6FBB45D1A55D}" presName="descendantText" presStyleLbl="alignAcc1" presStyleIdx="4" presStyleCnt="8" custScaleX="920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CA23ED-8882-4BF7-8A99-CC212888D8E3}" type="pres">
      <dgm:prSet presAssocID="{65090999-26E6-4B1B-AD71-BD08923141CC}" presName="sp" presStyleCnt="0"/>
      <dgm:spPr/>
    </dgm:pt>
    <dgm:pt modelId="{1AFC8CD9-3142-48B7-A530-A5BA828554B9}" type="pres">
      <dgm:prSet presAssocID="{60F3E441-6922-4F5A-BFBD-E13B90E6673D}" presName="composite" presStyleCnt="0"/>
      <dgm:spPr/>
    </dgm:pt>
    <dgm:pt modelId="{F1CC6BC7-23EA-463A-84BF-29D1C09EFF79}" type="pres">
      <dgm:prSet presAssocID="{60F3E441-6922-4F5A-BFBD-E13B90E6673D}" presName="parentText" presStyleLbl="alignNode1" presStyleIdx="5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38AD7E-F93D-4683-9099-18EEC7591938}" type="pres">
      <dgm:prSet presAssocID="{60F3E441-6922-4F5A-BFBD-E13B90E6673D}" presName="descendantText" presStyleLbl="alignAcc1" presStyleIdx="5" presStyleCnt="8" custScaleX="9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059A0-7BE7-4DA1-9B4A-9A12F2862B74}" type="pres">
      <dgm:prSet presAssocID="{3D6BDD94-A8C3-42E2-A548-E650888A64EF}" presName="sp" presStyleCnt="0"/>
      <dgm:spPr/>
    </dgm:pt>
    <dgm:pt modelId="{B4604B77-6D4C-459E-8D52-B57A573CEE1E}" type="pres">
      <dgm:prSet presAssocID="{AB38BA8E-CB32-4E1B-94FF-DEA6CE390C49}" presName="composite" presStyleCnt="0"/>
      <dgm:spPr/>
    </dgm:pt>
    <dgm:pt modelId="{14D50F54-97D3-44EF-96DA-AFB7235DAF67}" type="pres">
      <dgm:prSet presAssocID="{AB38BA8E-CB32-4E1B-94FF-DEA6CE390C49}" presName="parentText" presStyleLbl="alignNode1" presStyleIdx="6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8A0518-07F9-465D-A926-0012A352E478}" type="pres">
      <dgm:prSet presAssocID="{AB38BA8E-CB32-4E1B-94FF-DEA6CE390C49}" presName="descendantText" presStyleLbl="alignAcc1" presStyleIdx="6" presStyleCnt="8" custScaleX="9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C4409F-369B-4BD6-9766-6110DDD2BC53}" type="pres">
      <dgm:prSet presAssocID="{F0AB8685-9289-4B2B-8DD6-95E751006068}" presName="sp" presStyleCnt="0"/>
      <dgm:spPr/>
    </dgm:pt>
    <dgm:pt modelId="{C3874246-66FE-4A85-9200-C7839BAA3B1F}" type="pres">
      <dgm:prSet presAssocID="{E56D7018-1590-4B2F-8BFC-84997A5C41F4}" presName="composite" presStyleCnt="0"/>
      <dgm:spPr/>
    </dgm:pt>
    <dgm:pt modelId="{BDE12BC1-C959-4BD1-A6CA-A5E5DFEE868E}" type="pres">
      <dgm:prSet presAssocID="{E56D7018-1590-4B2F-8BFC-84997A5C41F4}" presName="parentText" presStyleLbl="alignNode1" presStyleIdx="7" presStyleCnt="8" custScaleX="1982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E34D64-5355-4D9D-BFA2-CC1EBBB6CF6D}" type="pres">
      <dgm:prSet presAssocID="{E56D7018-1590-4B2F-8BFC-84997A5C41F4}" presName="descendantText" presStyleLbl="alignAcc1" presStyleIdx="7" presStyleCnt="8" custScaleX="9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FDEB6D-EC49-48D2-A983-EE2D61F10F75}" type="presOf" srcId="{D6D4EC38-F350-4348-9AB7-CC7D5E569D4E}" destId="{9145B548-4AE0-4A55-9441-7DADD59F8198}" srcOrd="0" destOrd="0" presId="urn:microsoft.com/office/officeart/2005/8/layout/chevron2"/>
    <dgm:cxn modelId="{6102F7BD-8EBF-40C2-BFF3-F9D0FF729D5E}" srcId="{54A36B46-6F41-4F90-8089-65C3AE55350D}" destId="{AB38BA8E-CB32-4E1B-94FF-DEA6CE390C49}" srcOrd="6" destOrd="0" parTransId="{CD1F382E-6BDA-4F14-BA19-90844D8E1B95}" sibTransId="{F0AB8685-9289-4B2B-8DD6-95E751006068}"/>
    <dgm:cxn modelId="{C0BF9268-723F-4BFB-A567-8CE2E8321738}" srcId="{54A36B46-6F41-4F90-8089-65C3AE55350D}" destId="{BA9BD3B2-2048-47EB-84DE-D82E26ABA35B}" srcOrd="1" destOrd="0" parTransId="{50970687-88F6-4D37-B1E2-1C8B7269F7C8}" sibTransId="{64EB5B1D-0EC5-4C69-B86B-D4A28A49D573}"/>
    <dgm:cxn modelId="{A80AB49A-197E-415E-85C6-7B2FCED9D26E}" srcId="{E56D7018-1590-4B2F-8BFC-84997A5C41F4}" destId="{E7E03537-9B84-470D-8500-E760B06AAB34}" srcOrd="0" destOrd="0" parTransId="{1FA865D7-F8D0-41D9-9437-F1F4867E2A3C}" sibTransId="{F83FB920-F24A-4C76-8B55-4EBD055C9BFC}"/>
    <dgm:cxn modelId="{987C1EF1-7269-4E6A-B508-3166245702C0}" type="presOf" srcId="{71DA1EA9-1A9A-4E81-8A4A-309EA656E4CE}" destId="{9A8A0518-07F9-465D-A926-0012A352E478}" srcOrd="0" destOrd="0" presId="urn:microsoft.com/office/officeart/2005/8/layout/chevron2"/>
    <dgm:cxn modelId="{16431651-4C67-4FF2-BC19-36C37420489C}" type="presOf" srcId="{AD4EAFDE-5876-4C75-B02E-6FBB45D1A55D}" destId="{733557F4-CE00-4E31-901F-0F4E52E222A1}" srcOrd="0" destOrd="0" presId="urn:microsoft.com/office/officeart/2005/8/layout/chevron2"/>
    <dgm:cxn modelId="{1D643115-14FC-4442-A4EC-5501E5C2212A}" srcId="{AB38BA8E-CB32-4E1B-94FF-DEA6CE390C49}" destId="{71DA1EA9-1A9A-4E81-8A4A-309EA656E4CE}" srcOrd="0" destOrd="0" parTransId="{A6FDCEDD-9FC2-4D08-A58E-05DD6498F0FA}" sibTransId="{5DAA0AAF-FAEF-4A7C-9EF5-7EE5B21CDDDA}"/>
    <dgm:cxn modelId="{955B3BA6-00BF-4863-8B82-F7A84DE5D156}" srcId="{D6D4EC38-F350-4348-9AB7-CC7D5E569D4E}" destId="{EC3FEAFC-6089-4312-B94B-F26EC1BC3F90}" srcOrd="0" destOrd="0" parTransId="{E45FCEEE-8E3B-4823-BE69-6DA1DEEB9B1D}" sibTransId="{4F3A91C3-7376-42AF-B900-A9AE7BBDF17F}"/>
    <dgm:cxn modelId="{E3D56F30-C39A-4AC8-90D2-045F52A3C007}" srcId="{54A36B46-6F41-4F90-8089-65C3AE55350D}" destId="{508176C9-9DFD-4168-82D7-3AD1D061CE97}" srcOrd="0" destOrd="0" parTransId="{02E76F69-6BDC-4D15-B910-860972F81148}" sibTransId="{A6C2A683-88C6-4669-BA4E-09D0DDE9A4DF}"/>
    <dgm:cxn modelId="{499029A0-6CD2-4F00-9A55-C4B29BF1F74E}" type="presOf" srcId="{5AB897F0-C164-4289-B7D7-F75FB19CFE72}" destId="{176AF6B0-EF74-4FA4-B4BE-805B078764F3}" srcOrd="0" destOrd="0" presId="urn:microsoft.com/office/officeart/2005/8/layout/chevron2"/>
    <dgm:cxn modelId="{A4B2CEC3-2C25-4208-A1B9-40F5B3617F29}" type="presOf" srcId="{BA9BD3B2-2048-47EB-84DE-D82E26ABA35B}" destId="{9905FD4D-5B79-4188-9026-71538D39A49C}" srcOrd="0" destOrd="0" presId="urn:microsoft.com/office/officeart/2005/8/layout/chevron2"/>
    <dgm:cxn modelId="{8BA3EC9D-EF3F-4209-BA56-B66D091255EE}" srcId="{54A36B46-6F41-4F90-8089-65C3AE55350D}" destId="{60F3E441-6922-4F5A-BFBD-E13B90E6673D}" srcOrd="5" destOrd="0" parTransId="{74FD9ABD-AF95-42CE-89EE-87384A48B7A8}" sibTransId="{3D6BDD94-A8C3-42E2-A548-E650888A64EF}"/>
    <dgm:cxn modelId="{3E01950A-7D4A-4697-A806-4168D11F290E}" type="presOf" srcId="{E7E03537-9B84-470D-8500-E760B06AAB34}" destId="{93E34D64-5355-4D9D-BFA2-CC1EBBB6CF6D}" srcOrd="0" destOrd="0" presId="urn:microsoft.com/office/officeart/2005/8/layout/chevron2"/>
    <dgm:cxn modelId="{25A8982E-A7C2-4074-91C9-CF22DEDC29EC}" type="presOf" srcId="{7C2AEC83-C4C2-437B-BC9D-2FF72125C238}" destId="{4738AD7E-F93D-4683-9099-18EEC7591938}" srcOrd="0" destOrd="0" presId="urn:microsoft.com/office/officeart/2005/8/layout/chevron2"/>
    <dgm:cxn modelId="{056D95A9-8A65-4A86-9E93-EBA0DE2ABB3D}" srcId="{695E9C1E-7EC6-4125-8ED3-82821FF890C8}" destId="{D2DE3440-EC28-44DB-AB46-1B0E9DFC0B1C}" srcOrd="0" destOrd="0" parTransId="{5D8E8CE5-90FB-4FAA-9B2A-3A10C66E0F58}" sibTransId="{33C6A8AF-0C62-4AF2-B14C-927241BF5900}"/>
    <dgm:cxn modelId="{603B5B1F-5E6C-4542-ABDE-E8AABC7852C5}" type="presOf" srcId="{60F3E441-6922-4F5A-BFBD-E13B90E6673D}" destId="{F1CC6BC7-23EA-463A-84BF-29D1C09EFF79}" srcOrd="0" destOrd="0" presId="urn:microsoft.com/office/officeart/2005/8/layout/chevron2"/>
    <dgm:cxn modelId="{EE758235-4EA0-418C-B9BF-C2C589197880}" srcId="{54A36B46-6F41-4F90-8089-65C3AE55350D}" destId="{D6D4EC38-F350-4348-9AB7-CC7D5E569D4E}" srcOrd="3" destOrd="0" parTransId="{8752D0FA-E775-4ED8-9D7D-C66DA9033DCF}" sibTransId="{11ECCDA3-FCB7-4D67-B0D8-4C009DD9EC22}"/>
    <dgm:cxn modelId="{81D9FED7-9C14-4D8B-A704-8555300D59E7}" type="presOf" srcId="{695E9C1E-7EC6-4125-8ED3-82821FF890C8}" destId="{4E64EA54-D734-49D0-90D5-95CC91BB8551}" srcOrd="0" destOrd="0" presId="urn:microsoft.com/office/officeart/2005/8/layout/chevron2"/>
    <dgm:cxn modelId="{83F68149-4737-4AD6-85FB-43AD4EE70580}" srcId="{60F3E441-6922-4F5A-BFBD-E13B90E6673D}" destId="{7C2AEC83-C4C2-437B-BC9D-2FF72125C238}" srcOrd="0" destOrd="0" parTransId="{DA47ABD2-5BB6-4FD8-8D0C-D6E6E4F18DB1}" sibTransId="{B3B016D3-5EFB-4E30-9959-D1647DD037F1}"/>
    <dgm:cxn modelId="{AD678893-A749-4A7B-89FD-26C0D81631EE}" type="presOf" srcId="{D2DE3440-EC28-44DB-AB46-1B0E9DFC0B1C}" destId="{8464164C-5D82-4EF8-8C29-5E020AF5B6E0}" srcOrd="0" destOrd="0" presId="urn:microsoft.com/office/officeart/2005/8/layout/chevron2"/>
    <dgm:cxn modelId="{D1729B0B-1386-4CA0-9693-6A37BFDA4029}" srcId="{AD4EAFDE-5876-4C75-B02E-6FBB45D1A55D}" destId="{5FB316D9-1C4B-4049-839F-20089482F0C4}" srcOrd="0" destOrd="0" parTransId="{866BC8E2-01CE-489B-B467-1186085AA875}" sibTransId="{F01F7395-14AC-4119-B951-41B056E7C647}"/>
    <dgm:cxn modelId="{17A333D7-8408-4C12-955F-D2C70BB6595B}" type="presOf" srcId="{54A36B46-6F41-4F90-8089-65C3AE55350D}" destId="{5932640A-A888-47A6-8EAA-16EA599B5AF9}" srcOrd="0" destOrd="0" presId="urn:microsoft.com/office/officeart/2005/8/layout/chevron2"/>
    <dgm:cxn modelId="{A2EADA87-D8E8-46E3-921F-75FE6196B80B}" srcId="{AD4EAFDE-5876-4C75-B02E-6FBB45D1A55D}" destId="{A2D69221-3B32-498C-A196-2BBE9D0C5C28}" srcOrd="1" destOrd="0" parTransId="{EF43502E-729F-4486-ADE2-45EFDEA2B2D3}" sibTransId="{7F49958D-E9FE-4153-A6B5-12A86F36CBF3}"/>
    <dgm:cxn modelId="{1A7A38BE-1609-4C5A-97BF-A8116603FB5C}" type="presOf" srcId="{508176C9-9DFD-4168-82D7-3AD1D061CE97}" destId="{20CB3C85-2E4B-49E2-B0B3-79412D7E2ABA}" srcOrd="0" destOrd="0" presId="urn:microsoft.com/office/officeart/2005/8/layout/chevron2"/>
    <dgm:cxn modelId="{44425CE1-824F-4B0D-A717-3FA80A24CD01}" srcId="{54A36B46-6F41-4F90-8089-65C3AE55350D}" destId="{E56D7018-1590-4B2F-8BFC-84997A5C41F4}" srcOrd="7" destOrd="0" parTransId="{CB105847-DF78-4917-8597-A44DD0294B2E}" sibTransId="{E8A87EE9-ACF9-4AD1-9F36-F4680EC24270}"/>
    <dgm:cxn modelId="{61FDD657-5EFA-409D-9D6D-DA4951D7CDC4}" srcId="{54A36B46-6F41-4F90-8089-65C3AE55350D}" destId="{AD4EAFDE-5876-4C75-B02E-6FBB45D1A55D}" srcOrd="4" destOrd="0" parTransId="{C810D983-DB2C-459D-829C-25E402D091E6}" sibTransId="{65090999-26E6-4B1B-AD71-BD08923141CC}"/>
    <dgm:cxn modelId="{90902ED1-7E9C-4FC9-B89E-13C296E91760}" srcId="{508176C9-9DFD-4168-82D7-3AD1D061CE97}" destId="{5AB897F0-C164-4289-B7D7-F75FB19CFE72}" srcOrd="0" destOrd="0" parTransId="{11859C9B-09E9-4502-9EBF-CB5ACB6D866F}" sibTransId="{19DA286F-1A8B-4CC1-A5B9-A88CB8E10B23}"/>
    <dgm:cxn modelId="{63DA6836-9D47-4B14-96F8-BC16C80777AC}" srcId="{BA9BD3B2-2048-47EB-84DE-D82E26ABA35B}" destId="{5BAB166D-F5F1-4F8C-AFC9-C65E985EE149}" srcOrd="0" destOrd="0" parTransId="{DACC7F4B-8972-4C3D-8235-86C46480C61E}" sibTransId="{DFF627B1-B1FF-48F8-B219-01454F660166}"/>
    <dgm:cxn modelId="{56CC96EA-A5DB-4BB4-892A-E010BF240572}" srcId="{54A36B46-6F41-4F90-8089-65C3AE55350D}" destId="{695E9C1E-7EC6-4125-8ED3-82821FF890C8}" srcOrd="2" destOrd="0" parTransId="{33E37B8A-F212-4E5A-BCA6-31BDEBB26A48}" sibTransId="{3AF95EF1-7A86-4262-9349-E0795D986162}"/>
    <dgm:cxn modelId="{D6432C2F-78AA-433D-B886-58A3E19CE79A}" type="presOf" srcId="{A2D69221-3B32-498C-A196-2BBE9D0C5C28}" destId="{D7C54C9C-F436-419A-8362-E6C5BA3288CD}" srcOrd="0" destOrd="1" presId="urn:microsoft.com/office/officeart/2005/8/layout/chevron2"/>
    <dgm:cxn modelId="{B8641102-B103-44BE-B922-40DD9FCD0A35}" type="presOf" srcId="{E56D7018-1590-4B2F-8BFC-84997A5C41F4}" destId="{BDE12BC1-C959-4BD1-A6CA-A5E5DFEE868E}" srcOrd="0" destOrd="0" presId="urn:microsoft.com/office/officeart/2005/8/layout/chevron2"/>
    <dgm:cxn modelId="{969CEFFD-589D-430F-8C6C-9A7B82FDD55A}" type="presOf" srcId="{AB38BA8E-CB32-4E1B-94FF-DEA6CE390C49}" destId="{14D50F54-97D3-44EF-96DA-AFB7235DAF67}" srcOrd="0" destOrd="0" presId="urn:microsoft.com/office/officeart/2005/8/layout/chevron2"/>
    <dgm:cxn modelId="{3A4A23EA-8801-45D8-9124-29B1E414012F}" type="presOf" srcId="{5BAB166D-F5F1-4F8C-AFC9-C65E985EE149}" destId="{ED6658A3-3416-4A80-9D51-A9EF1C38CC01}" srcOrd="0" destOrd="0" presId="urn:microsoft.com/office/officeart/2005/8/layout/chevron2"/>
    <dgm:cxn modelId="{9570E472-09E4-46BE-B206-9F5836591780}" type="presOf" srcId="{EC3FEAFC-6089-4312-B94B-F26EC1BC3F90}" destId="{E7ECAD74-DF38-4429-8B18-9C3CA5147F8B}" srcOrd="0" destOrd="0" presId="urn:microsoft.com/office/officeart/2005/8/layout/chevron2"/>
    <dgm:cxn modelId="{D4A50447-149A-41C1-823E-E5F713F10C17}" type="presOf" srcId="{5FB316D9-1C4B-4049-839F-20089482F0C4}" destId="{D7C54C9C-F436-419A-8362-E6C5BA3288CD}" srcOrd="0" destOrd="0" presId="urn:microsoft.com/office/officeart/2005/8/layout/chevron2"/>
    <dgm:cxn modelId="{2472B165-D98A-47DA-BFA9-769C7353BF51}" type="presParOf" srcId="{5932640A-A888-47A6-8EAA-16EA599B5AF9}" destId="{54508178-DF64-452E-88F7-198E427B142A}" srcOrd="0" destOrd="0" presId="urn:microsoft.com/office/officeart/2005/8/layout/chevron2"/>
    <dgm:cxn modelId="{6DA21AD3-A124-4F73-9645-44F9AA980500}" type="presParOf" srcId="{54508178-DF64-452E-88F7-198E427B142A}" destId="{20CB3C85-2E4B-49E2-B0B3-79412D7E2ABA}" srcOrd="0" destOrd="0" presId="urn:microsoft.com/office/officeart/2005/8/layout/chevron2"/>
    <dgm:cxn modelId="{947B7C44-9948-44B2-A2E3-071D31FEC003}" type="presParOf" srcId="{54508178-DF64-452E-88F7-198E427B142A}" destId="{176AF6B0-EF74-4FA4-B4BE-805B078764F3}" srcOrd="1" destOrd="0" presId="urn:microsoft.com/office/officeart/2005/8/layout/chevron2"/>
    <dgm:cxn modelId="{84FB07A1-3059-4FA0-B34F-45031A63FEA8}" type="presParOf" srcId="{5932640A-A888-47A6-8EAA-16EA599B5AF9}" destId="{8EF3A03D-87E5-4AA0-806E-6915A11DDB11}" srcOrd="1" destOrd="0" presId="urn:microsoft.com/office/officeart/2005/8/layout/chevron2"/>
    <dgm:cxn modelId="{8A39F593-914D-4196-9DA2-C05B8130C87E}" type="presParOf" srcId="{5932640A-A888-47A6-8EAA-16EA599B5AF9}" destId="{EC088197-BCEC-4639-9A89-49E710B9EA45}" srcOrd="2" destOrd="0" presId="urn:microsoft.com/office/officeart/2005/8/layout/chevron2"/>
    <dgm:cxn modelId="{8EBEE571-1C1B-4A6E-A136-A1E81751203C}" type="presParOf" srcId="{EC088197-BCEC-4639-9A89-49E710B9EA45}" destId="{9905FD4D-5B79-4188-9026-71538D39A49C}" srcOrd="0" destOrd="0" presId="urn:microsoft.com/office/officeart/2005/8/layout/chevron2"/>
    <dgm:cxn modelId="{5A626CAF-65E4-4E77-A871-9B4E40F13A00}" type="presParOf" srcId="{EC088197-BCEC-4639-9A89-49E710B9EA45}" destId="{ED6658A3-3416-4A80-9D51-A9EF1C38CC01}" srcOrd="1" destOrd="0" presId="urn:microsoft.com/office/officeart/2005/8/layout/chevron2"/>
    <dgm:cxn modelId="{44912D73-DCB1-4273-A843-62D1407C1E1D}" type="presParOf" srcId="{5932640A-A888-47A6-8EAA-16EA599B5AF9}" destId="{22ECF430-D98D-4B9C-AC02-EFE8E07E658C}" srcOrd="3" destOrd="0" presId="urn:microsoft.com/office/officeart/2005/8/layout/chevron2"/>
    <dgm:cxn modelId="{73541E1C-85CD-45BD-8344-808B7B98034F}" type="presParOf" srcId="{5932640A-A888-47A6-8EAA-16EA599B5AF9}" destId="{4E01034E-CCBA-4DCA-B6F5-7D663270B661}" srcOrd="4" destOrd="0" presId="urn:microsoft.com/office/officeart/2005/8/layout/chevron2"/>
    <dgm:cxn modelId="{328E4F52-52C1-4730-A4A5-84459717BB3E}" type="presParOf" srcId="{4E01034E-CCBA-4DCA-B6F5-7D663270B661}" destId="{4E64EA54-D734-49D0-90D5-95CC91BB8551}" srcOrd="0" destOrd="0" presId="urn:microsoft.com/office/officeart/2005/8/layout/chevron2"/>
    <dgm:cxn modelId="{2E502133-468C-48B4-BA61-5F650F734E06}" type="presParOf" srcId="{4E01034E-CCBA-4DCA-B6F5-7D663270B661}" destId="{8464164C-5D82-4EF8-8C29-5E020AF5B6E0}" srcOrd="1" destOrd="0" presId="urn:microsoft.com/office/officeart/2005/8/layout/chevron2"/>
    <dgm:cxn modelId="{96FA7E9B-6318-46BD-A161-440F6AEC735E}" type="presParOf" srcId="{5932640A-A888-47A6-8EAA-16EA599B5AF9}" destId="{696E802C-BA41-43E2-AF4C-09734A2AED01}" srcOrd="5" destOrd="0" presId="urn:microsoft.com/office/officeart/2005/8/layout/chevron2"/>
    <dgm:cxn modelId="{C8F29EE8-F575-4520-8F0B-9BC3CF7BA840}" type="presParOf" srcId="{5932640A-A888-47A6-8EAA-16EA599B5AF9}" destId="{F99A3FD5-CE2F-4EF3-B81F-DCEF3F86AA1A}" srcOrd="6" destOrd="0" presId="urn:microsoft.com/office/officeart/2005/8/layout/chevron2"/>
    <dgm:cxn modelId="{29DB9ADA-C7CB-4FE4-BA8A-2DC312CB860F}" type="presParOf" srcId="{F99A3FD5-CE2F-4EF3-B81F-DCEF3F86AA1A}" destId="{9145B548-4AE0-4A55-9441-7DADD59F8198}" srcOrd="0" destOrd="0" presId="urn:microsoft.com/office/officeart/2005/8/layout/chevron2"/>
    <dgm:cxn modelId="{22CB1DDA-9E26-43C2-9A35-0C7611EEC07D}" type="presParOf" srcId="{F99A3FD5-CE2F-4EF3-B81F-DCEF3F86AA1A}" destId="{E7ECAD74-DF38-4429-8B18-9C3CA5147F8B}" srcOrd="1" destOrd="0" presId="urn:microsoft.com/office/officeart/2005/8/layout/chevron2"/>
    <dgm:cxn modelId="{496E6A38-433D-4D44-AD9D-2DDDFCF61918}" type="presParOf" srcId="{5932640A-A888-47A6-8EAA-16EA599B5AF9}" destId="{968EE2C7-D1D0-4D55-BFF8-5D663FF09415}" srcOrd="7" destOrd="0" presId="urn:microsoft.com/office/officeart/2005/8/layout/chevron2"/>
    <dgm:cxn modelId="{9A646BBF-B423-4822-90FD-779F91624E97}" type="presParOf" srcId="{5932640A-A888-47A6-8EAA-16EA599B5AF9}" destId="{050BC19E-68D4-415C-8B3A-3D4A9A872EF7}" srcOrd="8" destOrd="0" presId="urn:microsoft.com/office/officeart/2005/8/layout/chevron2"/>
    <dgm:cxn modelId="{35DE1F17-CAD4-47BC-BD4C-5B5627BC3243}" type="presParOf" srcId="{050BC19E-68D4-415C-8B3A-3D4A9A872EF7}" destId="{733557F4-CE00-4E31-901F-0F4E52E222A1}" srcOrd="0" destOrd="0" presId="urn:microsoft.com/office/officeart/2005/8/layout/chevron2"/>
    <dgm:cxn modelId="{C0E917C3-14E2-4E47-8765-393177901D6E}" type="presParOf" srcId="{050BC19E-68D4-415C-8B3A-3D4A9A872EF7}" destId="{D7C54C9C-F436-419A-8362-E6C5BA3288CD}" srcOrd="1" destOrd="0" presId="urn:microsoft.com/office/officeart/2005/8/layout/chevron2"/>
    <dgm:cxn modelId="{D772977B-D5DD-4F19-9507-858534B46EB2}" type="presParOf" srcId="{5932640A-A888-47A6-8EAA-16EA599B5AF9}" destId="{79CA23ED-8882-4BF7-8A99-CC212888D8E3}" srcOrd="9" destOrd="0" presId="urn:microsoft.com/office/officeart/2005/8/layout/chevron2"/>
    <dgm:cxn modelId="{8F16CA02-CCA3-49DA-9AE8-823F0EB4B5CA}" type="presParOf" srcId="{5932640A-A888-47A6-8EAA-16EA599B5AF9}" destId="{1AFC8CD9-3142-48B7-A530-A5BA828554B9}" srcOrd="10" destOrd="0" presId="urn:microsoft.com/office/officeart/2005/8/layout/chevron2"/>
    <dgm:cxn modelId="{55CA8327-DD8E-479C-AF93-D4C87078CCA9}" type="presParOf" srcId="{1AFC8CD9-3142-48B7-A530-A5BA828554B9}" destId="{F1CC6BC7-23EA-463A-84BF-29D1C09EFF79}" srcOrd="0" destOrd="0" presId="urn:microsoft.com/office/officeart/2005/8/layout/chevron2"/>
    <dgm:cxn modelId="{F5392488-4E82-49E1-B102-4A35F7E54CA8}" type="presParOf" srcId="{1AFC8CD9-3142-48B7-A530-A5BA828554B9}" destId="{4738AD7E-F93D-4683-9099-18EEC7591938}" srcOrd="1" destOrd="0" presId="urn:microsoft.com/office/officeart/2005/8/layout/chevron2"/>
    <dgm:cxn modelId="{72881861-4274-4E72-BA7C-D35916036B29}" type="presParOf" srcId="{5932640A-A888-47A6-8EAA-16EA599B5AF9}" destId="{34C059A0-7BE7-4DA1-9B4A-9A12F2862B74}" srcOrd="11" destOrd="0" presId="urn:microsoft.com/office/officeart/2005/8/layout/chevron2"/>
    <dgm:cxn modelId="{825897A9-A740-4F6A-B56F-1D78F505077F}" type="presParOf" srcId="{5932640A-A888-47A6-8EAA-16EA599B5AF9}" destId="{B4604B77-6D4C-459E-8D52-B57A573CEE1E}" srcOrd="12" destOrd="0" presId="urn:microsoft.com/office/officeart/2005/8/layout/chevron2"/>
    <dgm:cxn modelId="{B7B0B218-550E-41F3-B2F1-BF9A2093681B}" type="presParOf" srcId="{B4604B77-6D4C-459E-8D52-B57A573CEE1E}" destId="{14D50F54-97D3-44EF-96DA-AFB7235DAF67}" srcOrd="0" destOrd="0" presId="urn:microsoft.com/office/officeart/2005/8/layout/chevron2"/>
    <dgm:cxn modelId="{DE0EA5F4-ABCB-48EE-8056-CBD6F7B3C15C}" type="presParOf" srcId="{B4604B77-6D4C-459E-8D52-B57A573CEE1E}" destId="{9A8A0518-07F9-465D-A926-0012A352E478}" srcOrd="1" destOrd="0" presId="urn:microsoft.com/office/officeart/2005/8/layout/chevron2"/>
    <dgm:cxn modelId="{0D8D995D-F12C-461B-B0DE-A27C15D9B32C}" type="presParOf" srcId="{5932640A-A888-47A6-8EAA-16EA599B5AF9}" destId="{02C4409F-369B-4BD6-9766-6110DDD2BC53}" srcOrd="13" destOrd="0" presId="urn:microsoft.com/office/officeart/2005/8/layout/chevron2"/>
    <dgm:cxn modelId="{CC2D0E98-1B68-4374-BB71-F12DC29B585C}" type="presParOf" srcId="{5932640A-A888-47A6-8EAA-16EA599B5AF9}" destId="{C3874246-66FE-4A85-9200-C7839BAA3B1F}" srcOrd="14" destOrd="0" presId="urn:microsoft.com/office/officeart/2005/8/layout/chevron2"/>
    <dgm:cxn modelId="{B1454FE2-1D83-46CF-B7CE-4BE835C2DF9C}" type="presParOf" srcId="{C3874246-66FE-4A85-9200-C7839BAA3B1F}" destId="{BDE12BC1-C959-4BD1-A6CA-A5E5DFEE868E}" srcOrd="0" destOrd="0" presId="urn:microsoft.com/office/officeart/2005/8/layout/chevron2"/>
    <dgm:cxn modelId="{C6BC1C3E-BCAA-4810-AD86-3AF509C0C97A}" type="presParOf" srcId="{C3874246-66FE-4A85-9200-C7839BAA3B1F}" destId="{93E34D64-5355-4D9D-BFA2-CC1EBBB6CF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8039F-1490-400A-83F8-2895F9F8BDED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263B493-BE33-432E-AF43-A47A64152A2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Más de la mitad son hombres.</a:t>
          </a:r>
          <a:endParaRPr lang="es-EC" b="1" dirty="0">
            <a:solidFill>
              <a:schemeClr val="tx1"/>
            </a:solidFill>
          </a:endParaRPr>
        </a:p>
      </dgm:t>
    </dgm:pt>
    <dgm:pt modelId="{D79B6077-47DE-4BD6-BA12-459AEDFE5236}" type="parTrans" cxnId="{0750BD2C-34AB-40F1-B882-2FBDE13667B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5BB043-62A8-47E7-A2DB-EF838064C2C7}" type="sibTrans" cxnId="{0750BD2C-34AB-40F1-B882-2FBDE13667BA}">
      <dgm:prSet/>
      <dgm:spPr>
        <a:noFill/>
        <a:ln>
          <a:noFill/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70C34D-BB1C-4820-B80F-155EA2C22F31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Los títulos más enunciados son:</a:t>
          </a:r>
          <a:endParaRPr lang="es-EC" b="1" dirty="0">
            <a:solidFill>
              <a:schemeClr val="tx1"/>
            </a:solidFill>
          </a:endParaRPr>
        </a:p>
      </dgm:t>
    </dgm:pt>
    <dgm:pt modelId="{B2E2F4FA-986F-4809-8EFD-994929207AF0}" type="parTrans" cxnId="{3DB37EF1-E06A-4634-AA05-B546D8C621C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D64C1B-B08A-4913-B63D-B34656F148C9}" type="sibTrans" cxnId="{3DB37EF1-E06A-4634-AA05-B546D8C621CA}">
      <dgm:prSet/>
      <dgm:spPr>
        <a:noFill/>
        <a:ln>
          <a:noFill/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C1A01F-6C49-4AAF-B60B-2D5D1AFECBA3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Universidades donde obtuvieron sus títulos son:</a:t>
          </a:r>
          <a:endParaRPr lang="es-EC" b="1" dirty="0">
            <a:solidFill>
              <a:schemeClr val="tx1"/>
            </a:solidFill>
          </a:endParaRPr>
        </a:p>
      </dgm:t>
    </dgm:pt>
    <dgm:pt modelId="{927B0975-4D8E-438D-A734-0E5D69C7F4E0}" type="parTrans" cxnId="{0ED60BB6-6149-433D-9345-67E14CEE5FC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39AA4C-0359-4FA2-96EC-0BFD2FD65235}" type="sibTrans" cxnId="{0ED60BB6-6149-433D-9345-67E14CEE5FC0}">
      <dgm:prSet/>
      <dgm:spPr>
        <a:noFill/>
        <a:ln>
          <a:noFill/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95E658-2D18-4E45-949C-B610A57E2DE1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Cargos que ocupan son:</a:t>
          </a:r>
          <a:endParaRPr lang="es-EC" b="1" dirty="0">
            <a:solidFill>
              <a:schemeClr val="tx1"/>
            </a:solidFill>
          </a:endParaRPr>
        </a:p>
      </dgm:t>
    </dgm:pt>
    <dgm:pt modelId="{56A05027-C3F1-42E5-9111-1DA8D395DD10}" type="parTrans" cxnId="{47AC5DF1-D825-4949-8AE0-900D94E58C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1593F5-7F33-455E-8CE6-8750EC086BF4}" type="sibTrans" cxnId="{47AC5DF1-D825-4949-8AE0-900D94E58C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5EAC56-8629-4DF1-82B5-1650809BB7BA}">
      <dgm:prSet phldrT="[Texto]" custT="1"/>
      <dgm:spPr/>
      <dgm:t>
        <a:bodyPr anchor="ctr"/>
        <a:lstStyle/>
        <a:p>
          <a:r>
            <a:rPr lang="es-ES_tradnl" sz="1400" dirty="0" smtClean="0">
              <a:solidFill>
                <a:schemeClr val="tx1"/>
              </a:solidFill>
            </a:rPr>
            <a:t>Edad de</a:t>
          </a:r>
          <a:r>
            <a:rPr lang="es-EC" sz="1400" dirty="0" smtClean="0">
              <a:solidFill>
                <a:schemeClr val="tx1"/>
              </a:solidFill>
            </a:rPr>
            <a:t> 26 y 33 años. </a:t>
          </a:r>
          <a:endParaRPr lang="es-EC" sz="1400" dirty="0">
            <a:solidFill>
              <a:schemeClr val="tx1"/>
            </a:solidFill>
          </a:endParaRPr>
        </a:p>
      </dgm:t>
    </dgm:pt>
    <dgm:pt modelId="{93B1AE97-0542-490C-ACB3-BDD48BE5AF84}" type="parTrans" cxnId="{5D8513E7-A6BF-4C97-8189-EBAB5FF150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4D3F9B-13DE-4F52-8CF3-CE911715C54A}" type="sibTrans" cxnId="{5D8513E7-A6BF-4C97-8189-EBAB5FF150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2894B8-9E02-405D-B3BF-63AAD51A57DA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Docentes</a:t>
          </a:r>
          <a:endParaRPr lang="es-EC" dirty="0">
            <a:solidFill>
              <a:schemeClr val="tx1"/>
            </a:solidFill>
          </a:endParaRPr>
        </a:p>
      </dgm:t>
    </dgm:pt>
    <dgm:pt modelId="{90B53375-8E53-45CF-AF2C-B070D1CAF1B8}" type="parTrans" cxnId="{3598C4B7-5284-4A08-8C99-11FA83214F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9D2B90-0BF9-4B52-B830-5BFC3B6D1AD1}" type="sibTrans" cxnId="{3598C4B7-5284-4A08-8C99-11FA83214F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70F289-3AAA-4836-B732-195D9E2118DC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Ingeniería Comercial</a:t>
          </a:r>
          <a:endParaRPr lang="es-EC" sz="1200" dirty="0">
            <a:solidFill>
              <a:schemeClr val="tx1"/>
            </a:solidFill>
          </a:endParaRPr>
        </a:p>
      </dgm:t>
    </dgm:pt>
    <dgm:pt modelId="{40E2F7AC-EFF9-49C2-B229-C26F816AD326}" type="parTrans" cxnId="{5AB50173-1915-46D3-B39E-CD188B3C4D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CA397B-AE49-4C61-B86E-55FE1B04F672}" type="sibTrans" cxnId="{5AB50173-1915-46D3-B39E-CD188B3C4D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AFC125-9DB3-4D7C-8ED2-CBDD48BFABB5}">
      <dgm:prSet custT="1"/>
      <dgm:spPr/>
      <dgm:t>
        <a:bodyPr anchor="ctr"/>
        <a:lstStyle/>
        <a:p>
          <a:r>
            <a:rPr lang="es-ES_tradnl" sz="1400" dirty="0" smtClean="0">
              <a:solidFill>
                <a:schemeClr val="tx1"/>
              </a:solidFill>
            </a:rPr>
            <a:t>ESPE</a:t>
          </a:r>
          <a:endParaRPr lang="es-EC" sz="1400" dirty="0">
            <a:solidFill>
              <a:schemeClr val="tx1"/>
            </a:solidFill>
          </a:endParaRPr>
        </a:p>
      </dgm:t>
    </dgm:pt>
    <dgm:pt modelId="{3D067C6E-F376-4CB9-BE85-C1868DCA6E95}" type="parTrans" cxnId="{F620A33A-460E-411E-A70B-EC628DBD2A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E4B851-02B7-4BDE-A7F4-B9202A96EEB1}" type="sibTrans" cxnId="{F620A33A-460E-411E-A70B-EC628DBD2A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509217-9CC8-4A6F-B455-E7946971ACF4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Ingeniería en Administración de Empresas. </a:t>
          </a:r>
          <a:endParaRPr lang="es-EC" sz="1200" dirty="0">
            <a:solidFill>
              <a:schemeClr val="tx1"/>
            </a:solidFill>
          </a:endParaRPr>
        </a:p>
      </dgm:t>
    </dgm:pt>
    <dgm:pt modelId="{2BB606DD-BD3D-4058-9E8B-A9E1C70989B3}" type="parTrans" cxnId="{F0465B9B-687A-464C-BCB8-6E8BF12537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38532B-4997-4A74-BFA2-6EDA4398C7D9}" type="sibTrans" cxnId="{F0465B9B-687A-464C-BCB8-6E8BF12537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C8EDDF-E8AA-471E-9173-2325CE646E2B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Ingeniería en Finanzas</a:t>
          </a:r>
          <a:endParaRPr lang="es-EC" sz="1200" dirty="0">
            <a:solidFill>
              <a:schemeClr val="tx1"/>
            </a:solidFill>
          </a:endParaRPr>
        </a:p>
      </dgm:t>
    </dgm:pt>
    <dgm:pt modelId="{B02E358A-F6DD-4E08-BB13-1C2ADEC6C130}" type="parTrans" cxnId="{D4BC7F7F-5B4D-439E-BD19-E349ED247A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396FF7-6082-4137-A37D-BF031C8C7DB2}" type="sibTrans" cxnId="{D4BC7F7F-5B4D-439E-BD19-E349ED247A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6D7A42F-43D1-4437-B000-B76ECD18AC33}">
      <dgm:prSet custT="1"/>
      <dgm:spPr/>
      <dgm:t>
        <a:bodyPr anchor="ctr"/>
        <a:lstStyle/>
        <a:p>
          <a:r>
            <a:rPr lang="es-ES_tradnl" sz="1400" dirty="0" smtClean="0">
              <a:solidFill>
                <a:schemeClr val="tx1"/>
              </a:solidFill>
            </a:rPr>
            <a:t>Universidad Central.</a:t>
          </a:r>
          <a:endParaRPr lang="es-EC" sz="1400" dirty="0">
            <a:solidFill>
              <a:schemeClr val="tx1"/>
            </a:solidFill>
          </a:endParaRPr>
        </a:p>
      </dgm:t>
    </dgm:pt>
    <dgm:pt modelId="{319DDA7A-EDC6-41DD-9337-05E9C7AC7D5A}" type="parTrans" cxnId="{9513A793-DF5D-4346-90E9-450271BE61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19AA5C1-91C8-4355-ACAD-4B992F366109}" type="sibTrans" cxnId="{9513A793-DF5D-4346-90E9-450271BE61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BF4074-606A-48E9-8EB4-779286D313CF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Cargos Contables y Financieros</a:t>
          </a:r>
          <a:endParaRPr lang="es-EC" dirty="0">
            <a:solidFill>
              <a:schemeClr val="tx1"/>
            </a:solidFill>
          </a:endParaRPr>
        </a:p>
      </dgm:t>
    </dgm:pt>
    <dgm:pt modelId="{09256277-EB00-427C-92B5-CB665C664C0D}" type="parTrans" cxnId="{3602B832-04EC-4105-8C65-944296DF75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BEAF82-DB6F-4FCE-A2E5-54BFB3AD291C}" type="sibTrans" cxnId="{3602B832-04EC-4105-8C65-944296DF75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DC485E-7A9B-43D2-AD03-8CC9860DE1FE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Asesores</a:t>
          </a:r>
          <a:endParaRPr lang="es-EC" dirty="0">
            <a:solidFill>
              <a:schemeClr val="tx1"/>
            </a:solidFill>
          </a:endParaRPr>
        </a:p>
      </dgm:t>
    </dgm:pt>
    <dgm:pt modelId="{DF0C6D9B-33CE-41DF-BAEE-9BC38276A801}" type="parTrans" cxnId="{70320A48-3F36-4470-A59D-EA98D46059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F692C3-0D86-4037-90D6-64B13DDF91E2}" type="sibTrans" cxnId="{70320A48-3F36-4470-A59D-EA98D46059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984FEC-078F-4F1D-93A1-50BBD035C6BA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Desarrolladores de Software. </a:t>
          </a:r>
          <a:endParaRPr lang="es-EC" dirty="0">
            <a:solidFill>
              <a:schemeClr val="tx1"/>
            </a:solidFill>
          </a:endParaRPr>
        </a:p>
      </dgm:t>
    </dgm:pt>
    <dgm:pt modelId="{CF2FAD25-A014-41A7-B7B6-FFD43D268F4B}" type="parTrans" cxnId="{B291C05B-A2B6-4E32-BF01-5046DC55A53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1BC8CC-DFD8-4675-B264-01CD48AB31AF}" type="sibTrans" cxnId="{B291C05B-A2B6-4E32-BF01-5046DC55A53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BAA6A9-9C92-4078-B3B5-C41716A3E674}">
      <dgm:prSet custT="1"/>
      <dgm:spPr/>
      <dgm:t>
        <a:bodyPr anchor="ctr"/>
        <a:lstStyle/>
        <a:p>
          <a:r>
            <a:rPr lang="es-EC" sz="1400" dirty="0" smtClean="0">
              <a:solidFill>
                <a:schemeClr val="tx1"/>
              </a:solidFill>
            </a:rPr>
            <a:t>Politécnica Nacional</a:t>
          </a:r>
          <a:endParaRPr lang="es-EC" sz="1400" dirty="0">
            <a:solidFill>
              <a:schemeClr val="tx1"/>
            </a:solidFill>
          </a:endParaRPr>
        </a:p>
      </dgm:t>
    </dgm:pt>
    <dgm:pt modelId="{CFAED95D-85C4-4F27-AB68-82EA64537707}" type="parTrans" cxnId="{40D6E75A-07F5-4A41-81B3-7D558A2C61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F3CBB4-1715-4746-8010-C9AF086DBEE6}" type="sibTrans" cxnId="{40D6E75A-07F5-4A41-81B3-7D558A2C61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2BD3ED9-25C0-4E42-A0F8-6554AD26D2FC}">
      <dgm:prSet custT="1"/>
      <dgm:spPr/>
      <dgm:t>
        <a:bodyPr anchor="ctr"/>
        <a:lstStyle/>
        <a:p>
          <a:r>
            <a:rPr lang="es-EC" sz="1400" dirty="0" smtClean="0">
              <a:solidFill>
                <a:schemeClr val="tx1"/>
              </a:solidFill>
            </a:rPr>
            <a:t>UTE</a:t>
          </a:r>
          <a:endParaRPr lang="es-EC" sz="1400" dirty="0">
            <a:solidFill>
              <a:schemeClr val="tx1"/>
            </a:solidFill>
          </a:endParaRPr>
        </a:p>
      </dgm:t>
    </dgm:pt>
    <dgm:pt modelId="{E844B379-BBD3-4FB9-A7E9-C6B1BB03474C}" type="parTrans" cxnId="{E80B03EA-3699-478B-867B-5AF3B3B1F4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97F9B3-4CEB-4303-A2D6-183C1F77E9B5}" type="sibTrans" cxnId="{E80B03EA-3699-478B-867B-5AF3B3B1F4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B25685-F04C-4291-847B-6BED95C7D900}" type="pres">
      <dgm:prSet presAssocID="{7DA8039F-1490-400A-83F8-2895F9F8BD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5D2667-7B38-4AFE-8F0D-4A8F5A17BC15}" type="pres">
      <dgm:prSet presAssocID="{7DA8039F-1490-400A-83F8-2895F9F8BDED}" presName="tSp" presStyleCnt="0"/>
      <dgm:spPr/>
    </dgm:pt>
    <dgm:pt modelId="{D477EE6D-55FD-4E8D-A622-064CC4D19FBA}" type="pres">
      <dgm:prSet presAssocID="{7DA8039F-1490-400A-83F8-2895F9F8BDED}" presName="bSp" presStyleCnt="0"/>
      <dgm:spPr/>
    </dgm:pt>
    <dgm:pt modelId="{6993D618-6B12-43E5-A45F-679E1211B66F}" type="pres">
      <dgm:prSet presAssocID="{7DA8039F-1490-400A-83F8-2895F9F8BDED}" presName="process" presStyleCnt="0"/>
      <dgm:spPr/>
    </dgm:pt>
    <dgm:pt modelId="{3981ABA8-309F-4BFE-BF71-551914FED6A0}" type="pres">
      <dgm:prSet presAssocID="{B263B493-BE33-432E-AF43-A47A64152A27}" presName="composite1" presStyleCnt="0"/>
      <dgm:spPr/>
    </dgm:pt>
    <dgm:pt modelId="{39C3D096-F2EF-4A02-B283-F55977DC91CE}" type="pres">
      <dgm:prSet presAssocID="{B263B493-BE33-432E-AF43-A47A64152A27}" presName="dummyNode1" presStyleLbl="node1" presStyleIdx="0" presStyleCnt="4"/>
      <dgm:spPr/>
    </dgm:pt>
    <dgm:pt modelId="{A4CADE3A-211B-4317-ACBC-F66D11436548}" type="pres">
      <dgm:prSet presAssocID="{B263B493-BE33-432E-AF43-A47A64152A27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73EC60-5D15-42FB-A07B-1A4C794D72D1}" type="pres">
      <dgm:prSet presAssocID="{B263B493-BE33-432E-AF43-A47A64152A2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C28844-3ECD-4FA4-BAF6-BD41992CCEAC}" type="pres">
      <dgm:prSet presAssocID="{B263B493-BE33-432E-AF43-A47A64152A2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5F8FF-76A2-48BD-8999-A0A1170623BD}" type="pres">
      <dgm:prSet presAssocID="{B263B493-BE33-432E-AF43-A47A64152A27}" presName="connSite1" presStyleCnt="0"/>
      <dgm:spPr/>
    </dgm:pt>
    <dgm:pt modelId="{CE57A9C3-E241-4788-8B74-4178874B8AF6}" type="pres">
      <dgm:prSet presAssocID="{CB5BB043-62A8-47E7-A2DB-EF838064C2C7}" presName="Name9" presStyleLbl="sibTrans2D1" presStyleIdx="0" presStyleCnt="3"/>
      <dgm:spPr/>
      <dgm:t>
        <a:bodyPr/>
        <a:lstStyle/>
        <a:p>
          <a:endParaRPr lang="es-ES"/>
        </a:p>
      </dgm:t>
    </dgm:pt>
    <dgm:pt modelId="{AF6F040E-7208-417E-8334-8A6E991EDEE7}" type="pres">
      <dgm:prSet presAssocID="{D670C34D-BB1C-4820-B80F-155EA2C22F31}" presName="composite2" presStyleCnt="0"/>
      <dgm:spPr/>
    </dgm:pt>
    <dgm:pt modelId="{08CF9BC4-30A4-4D9A-91ED-4CFA5875374B}" type="pres">
      <dgm:prSet presAssocID="{D670C34D-BB1C-4820-B80F-155EA2C22F31}" presName="dummyNode2" presStyleLbl="node1" presStyleIdx="0" presStyleCnt="4"/>
      <dgm:spPr/>
    </dgm:pt>
    <dgm:pt modelId="{36BDA862-AB17-4AE0-9DD9-25321F043E7C}" type="pres">
      <dgm:prSet presAssocID="{D670C34D-BB1C-4820-B80F-155EA2C22F31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AF4664-7F04-468B-A2A2-7C5A20BF55F4}" type="pres">
      <dgm:prSet presAssocID="{D670C34D-BB1C-4820-B80F-155EA2C22F3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43A0F3-0F5C-4186-80E6-E5FE61248F36}" type="pres">
      <dgm:prSet presAssocID="{D670C34D-BB1C-4820-B80F-155EA2C22F31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16EDE-FCC1-47AD-98D0-BEF060ACEA20}" type="pres">
      <dgm:prSet presAssocID="{D670C34D-BB1C-4820-B80F-155EA2C22F31}" presName="connSite2" presStyleCnt="0"/>
      <dgm:spPr/>
    </dgm:pt>
    <dgm:pt modelId="{3E935285-6319-448E-B8FE-ACD5EF888BEE}" type="pres">
      <dgm:prSet presAssocID="{E5D64C1B-B08A-4913-B63D-B34656F148C9}" presName="Name18" presStyleLbl="sibTrans2D1" presStyleIdx="1" presStyleCnt="3" custFlipHor="1" custScaleX="44261" custScaleY="13298" custLinFactX="93504" custLinFactNeighborX="100000" custLinFactNeighborY="-39056"/>
      <dgm:spPr/>
      <dgm:t>
        <a:bodyPr/>
        <a:lstStyle/>
        <a:p>
          <a:endParaRPr lang="es-ES"/>
        </a:p>
      </dgm:t>
    </dgm:pt>
    <dgm:pt modelId="{08A70325-8E0F-4B6B-9A91-ED1955AA7C28}" type="pres">
      <dgm:prSet presAssocID="{B3C1A01F-6C49-4AAF-B60B-2D5D1AFECBA3}" presName="composite1" presStyleCnt="0"/>
      <dgm:spPr/>
    </dgm:pt>
    <dgm:pt modelId="{0C26EC4C-E4E3-47E1-A158-0BB2882920A2}" type="pres">
      <dgm:prSet presAssocID="{B3C1A01F-6C49-4AAF-B60B-2D5D1AFECBA3}" presName="dummyNode1" presStyleLbl="node1" presStyleIdx="1" presStyleCnt="4"/>
      <dgm:spPr/>
    </dgm:pt>
    <dgm:pt modelId="{38D98D2D-12DA-4A91-948F-A4B20C049080}" type="pres">
      <dgm:prSet presAssocID="{B3C1A01F-6C49-4AAF-B60B-2D5D1AFECBA3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62F80C-05FA-42BB-ABA0-11939E42D1BA}" type="pres">
      <dgm:prSet presAssocID="{B3C1A01F-6C49-4AAF-B60B-2D5D1AFECBA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F3C3C8-E48F-48EB-9A1C-6D6660197232}" type="pres">
      <dgm:prSet presAssocID="{B3C1A01F-6C49-4AAF-B60B-2D5D1AFECBA3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0AED89-33D2-44D9-B5BF-7C9BE8EFCB8B}" type="pres">
      <dgm:prSet presAssocID="{B3C1A01F-6C49-4AAF-B60B-2D5D1AFECBA3}" presName="connSite1" presStyleCnt="0"/>
      <dgm:spPr/>
    </dgm:pt>
    <dgm:pt modelId="{DB2C6701-5711-4FD8-8A42-E032D429FEBC}" type="pres">
      <dgm:prSet presAssocID="{5839AA4C-0359-4FA2-96EC-0BFD2FD65235}" presName="Name9" presStyleLbl="sibTrans2D1" presStyleIdx="2" presStyleCnt="3"/>
      <dgm:spPr/>
      <dgm:t>
        <a:bodyPr/>
        <a:lstStyle/>
        <a:p>
          <a:endParaRPr lang="es-ES"/>
        </a:p>
      </dgm:t>
    </dgm:pt>
    <dgm:pt modelId="{7F46826D-9402-4E20-8311-A68B99F0F3E7}" type="pres">
      <dgm:prSet presAssocID="{BB95E658-2D18-4E45-949C-B610A57E2DE1}" presName="composite2" presStyleCnt="0"/>
      <dgm:spPr/>
    </dgm:pt>
    <dgm:pt modelId="{FF1EAE47-0C96-49B5-B975-6B4743C28AC4}" type="pres">
      <dgm:prSet presAssocID="{BB95E658-2D18-4E45-949C-B610A57E2DE1}" presName="dummyNode2" presStyleLbl="node1" presStyleIdx="2" presStyleCnt="4"/>
      <dgm:spPr/>
    </dgm:pt>
    <dgm:pt modelId="{59DD755C-CF38-439B-BC55-143AC9E55F7F}" type="pres">
      <dgm:prSet presAssocID="{BB95E658-2D18-4E45-949C-B610A57E2DE1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4C031-7485-43B7-A19B-DC100F30BC80}" type="pres">
      <dgm:prSet presAssocID="{BB95E658-2D18-4E45-949C-B610A57E2DE1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95D252-44CE-4207-8545-C46E2A05E3C4}" type="pres">
      <dgm:prSet presAssocID="{BB95E658-2D18-4E45-949C-B610A57E2DE1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B6D71-0CBA-4074-868C-E4C6C1E71E24}" type="pres">
      <dgm:prSet presAssocID="{BB95E658-2D18-4E45-949C-B610A57E2DE1}" presName="connSite2" presStyleCnt="0"/>
      <dgm:spPr/>
    </dgm:pt>
  </dgm:ptLst>
  <dgm:cxnLst>
    <dgm:cxn modelId="{D6B0E61E-481B-4E78-BC49-215EB94DE0F6}" type="presOf" srcId="{7DA8039F-1490-400A-83F8-2895F9F8BDED}" destId="{30B25685-F04C-4291-847B-6BED95C7D900}" srcOrd="0" destOrd="0" presId="urn:microsoft.com/office/officeart/2005/8/layout/hProcess4"/>
    <dgm:cxn modelId="{CD082596-CE96-48B4-BCB5-9319338727E2}" type="presOf" srcId="{D6BF4074-606A-48E9-8EB4-779286D313CF}" destId="{59DD755C-CF38-439B-BC55-143AC9E55F7F}" srcOrd="0" destOrd="1" presId="urn:microsoft.com/office/officeart/2005/8/layout/hProcess4"/>
    <dgm:cxn modelId="{DBD3F676-2FFC-4925-B070-79302B2F773B}" type="presOf" srcId="{572894B8-9E02-405D-B3BF-63AAD51A57DA}" destId="{9294C031-7485-43B7-A19B-DC100F30BC80}" srcOrd="1" destOrd="0" presId="urn:microsoft.com/office/officeart/2005/8/layout/hProcess4"/>
    <dgm:cxn modelId="{6B3E529F-2ECD-4E85-AD35-4F3C595C99DE}" type="presOf" srcId="{47AFC125-9DB3-4D7C-8ED2-CBDD48BFABB5}" destId="{38D98D2D-12DA-4A91-948F-A4B20C049080}" srcOrd="0" destOrd="0" presId="urn:microsoft.com/office/officeart/2005/8/layout/hProcess4"/>
    <dgm:cxn modelId="{75A94100-CB33-43DA-A286-A4AF6DCD2944}" type="presOf" srcId="{DC70F289-3AAA-4836-B732-195D9E2118DC}" destId="{A7AF4664-7F04-468B-A2A2-7C5A20BF55F4}" srcOrd="1" destOrd="0" presId="urn:microsoft.com/office/officeart/2005/8/layout/hProcess4"/>
    <dgm:cxn modelId="{FB83AD70-B107-4AFD-9DF5-829BBE7C5BC0}" type="presOf" srcId="{12BD3ED9-25C0-4E42-A0F8-6554AD26D2FC}" destId="{38D98D2D-12DA-4A91-948F-A4B20C049080}" srcOrd="0" destOrd="3" presId="urn:microsoft.com/office/officeart/2005/8/layout/hProcess4"/>
    <dgm:cxn modelId="{F0465B9B-687A-464C-BCB8-6E8BF12537A8}" srcId="{D670C34D-BB1C-4820-B80F-155EA2C22F31}" destId="{87509217-9CC8-4A6F-B455-E7946971ACF4}" srcOrd="2" destOrd="0" parTransId="{2BB606DD-BD3D-4058-9E8B-A9E1C70989B3}" sibTransId="{4938532B-4997-4A74-BFA2-6EDA4398C7D9}"/>
    <dgm:cxn modelId="{6460ECC6-CB35-417C-8290-5FC58C1C9693}" type="presOf" srcId="{DC70F289-3AAA-4836-B732-195D9E2118DC}" destId="{36BDA862-AB17-4AE0-9DD9-25321F043E7C}" srcOrd="0" destOrd="0" presId="urn:microsoft.com/office/officeart/2005/8/layout/hProcess4"/>
    <dgm:cxn modelId="{86AB9CF2-8EC0-4913-AB3C-96A0B38A3231}" type="presOf" srcId="{47AFC125-9DB3-4D7C-8ED2-CBDD48BFABB5}" destId="{B762F80C-05FA-42BB-ABA0-11939E42D1BA}" srcOrd="1" destOrd="0" presId="urn:microsoft.com/office/officeart/2005/8/layout/hProcess4"/>
    <dgm:cxn modelId="{E9F2844A-88F8-436B-9424-F042F9370594}" type="presOf" srcId="{BB95E658-2D18-4E45-949C-B610A57E2DE1}" destId="{7395D252-44CE-4207-8545-C46E2A05E3C4}" srcOrd="0" destOrd="0" presId="urn:microsoft.com/office/officeart/2005/8/layout/hProcess4"/>
    <dgm:cxn modelId="{A31FB371-E76C-42DB-8AF8-099D7F2DD120}" type="presOf" srcId="{1D5EAC56-8629-4DF1-82B5-1650809BB7BA}" destId="{A4CADE3A-211B-4317-ACBC-F66D11436548}" srcOrd="0" destOrd="0" presId="urn:microsoft.com/office/officeart/2005/8/layout/hProcess4"/>
    <dgm:cxn modelId="{40D6E75A-07F5-4A41-81B3-7D558A2C61A6}" srcId="{B3C1A01F-6C49-4AAF-B60B-2D5D1AFECBA3}" destId="{7CBAA6A9-9C92-4078-B3B5-C41716A3E674}" srcOrd="2" destOrd="0" parTransId="{CFAED95D-85C4-4F27-AB68-82EA64537707}" sibTransId="{6AF3CBB4-1715-4746-8010-C9AF086DBEE6}"/>
    <dgm:cxn modelId="{36DD8FCA-BF31-420B-811B-937621AEC1E3}" type="presOf" srcId="{87509217-9CC8-4A6F-B455-E7946971ACF4}" destId="{A7AF4664-7F04-468B-A2A2-7C5A20BF55F4}" srcOrd="1" destOrd="2" presId="urn:microsoft.com/office/officeart/2005/8/layout/hProcess4"/>
    <dgm:cxn modelId="{F616B994-3104-46F0-A643-C6239204CC88}" type="presOf" srcId="{7CBAA6A9-9C92-4078-B3B5-C41716A3E674}" destId="{B762F80C-05FA-42BB-ABA0-11939E42D1BA}" srcOrd="1" destOrd="2" presId="urn:microsoft.com/office/officeart/2005/8/layout/hProcess4"/>
    <dgm:cxn modelId="{0750BD2C-34AB-40F1-B882-2FBDE13667BA}" srcId="{7DA8039F-1490-400A-83F8-2895F9F8BDED}" destId="{B263B493-BE33-432E-AF43-A47A64152A27}" srcOrd="0" destOrd="0" parTransId="{D79B6077-47DE-4BD6-BA12-459AEDFE5236}" sibTransId="{CB5BB043-62A8-47E7-A2DB-EF838064C2C7}"/>
    <dgm:cxn modelId="{7D1960AC-5F48-4A89-9BB0-1487C9907F1F}" type="presOf" srcId="{7CBAA6A9-9C92-4078-B3B5-C41716A3E674}" destId="{38D98D2D-12DA-4A91-948F-A4B20C049080}" srcOrd="0" destOrd="2" presId="urn:microsoft.com/office/officeart/2005/8/layout/hProcess4"/>
    <dgm:cxn modelId="{0ED60BB6-6149-433D-9345-67E14CEE5FC0}" srcId="{7DA8039F-1490-400A-83F8-2895F9F8BDED}" destId="{B3C1A01F-6C49-4AAF-B60B-2D5D1AFECBA3}" srcOrd="2" destOrd="0" parTransId="{927B0975-4D8E-438D-A734-0E5D69C7F4E0}" sibTransId="{5839AA4C-0359-4FA2-96EC-0BFD2FD65235}"/>
    <dgm:cxn modelId="{B291C05B-A2B6-4E32-BF01-5046DC55A53E}" srcId="{BB95E658-2D18-4E45-949C-B610A57E2DE1}" destId="{71984FEC-078F-4F1D-93A1-50BBD035C6BA}" srcOrd="3" destOrd="0" parTransId="{CF2FAD25-A014-41A7-B7B6-FFD43D268F4B}" sibTransId="{FF1BC8CC-DFD8-4675-B264-01CD48AB31AF}"/>
    <dgm:cxn modelId="{95DB78AE-776D-46A4-A5EE-D5331C721ADA}" type="presOf" srcId="{B263B493-BE33-432E-AF43-A47A64152A27}" destId="{61C28844-3ECD-4FA4-BAF6-BD41992CCEAC}" srcOrd="0" destOrd="0" presId="urn:microsoft.com/office/officeart/2005/8/layout/hProcess4"/>
    <dgm:cxn modelId="{50BA90EF-38F0-47E5-988E-22A77DEDB031}" type="presOf" srcId="{B3C1A01F-6C49-4AAF-B60B-2D5D1AFECBA3}" destId="{D9F3C3C8-E48F-48EB-9A1C-6D6660197232}" srcOrd="0" destOrd="0" presId="urn:microsoft.com/office/officeart/2005/8/layout/hProcess4"/>
    <dgm:cxn modelId="{9513A793-DF5D-4346-90E9-450271BE61DE}" srcId="{B3C1A01F-6C49-4AAF-B60B-2D5D1AFECBA3}" destId="{A6D7A42F-43D1-4437-B000-B76ECD18AC33}" srcOrd="1" destOrd="0" parTransId="{319DDA7A-EDC6-41DD-9337-05E9C7AC7D5A}" sibTransId="{F19AA5C1-91C8-4355-ACAD-4B992F366109}"/>
    <dgm:cxn modelId="{E6B8B680-0847-4905-9CCB-8B1CB49586B0}" type="presOf" srcId="{71984FEC-078F-4F1D-93A1-50BBD035C6BA}" destId="{9294C031-7485-43B7-A19B-DC100F30BC80}" srcOrd="1" destOrd="3" presId="urn:microsoft.com/office/officeart/2005/8/layout/hProcess4"/>
    <dgm:cxn modelId="{3602B832-04EC-4105-8C65-944296DF75DF}" srcId="{BB95E658-2D18-4E45-949C-B610A57E2DE1}" destId="{D6BF4074-606A-48E9-8EB4-779286D313CF}" srcOrd="1" destOrd="0" parTransId="{09256277-EB00-427C-92B5-CB665C664C0D}" sibTransId="{D8BEAF82-DB6F-4FCE-A2E5-54BFB3AD291C}"/>
    <dgm:cxn modelId="{35A3E4FD-C8DD-4CDB-B1BE-7F2A424311CE}" type="presOf" srcId="{CB5BB043-62A8-47E7-A2DB-EF838064C2C7}" destId="{CE57A9C3-E241-4788-8B74-4178874B8AF6}" srcOrd="0" destOrd="0" presId="urn:microsoft.com/office/officeart/2005/8/layout/hProcess4"/>
    <dgm:cxn modelId="{3DB37EF1-E06A-4634-AA05-B546D8C621CA}" srcId="{7DA8039F-1490-400A-83F8-2895F9F8BDED}" destId="{D670C34D-BB1C-4820-B80F-155EA2C22F31}" srcOrd="1" destOrd="0" parTransId="{B2E2F4FA-986F-4809-8EFD-994929207AF0}" sibTransId="{E5D64C1B-B08A-4913-B63D-B34656F148C9}"/>
    <dgm:cxn modelId="{F310C730-6251-45EF-8D65-133BFCB2E492}" type="presOf" srcId="{DBDC485E-7A9B-43D2-AD03-8CC9860DE1FE}" destId="{9294C031-7485-43B7-A19B-DC100F30BC80}" srcOrd="1" destOrd="2" presId="urn:microsoft.com/office/officeart/2005/8/layout/hProcess4"/>
    <dgm:cxn modelId="{A71B5027-2312-4843-A0BA-C2CE9838D48A}" type="presOf" srcId="{12BD3ED9-25C0-4E42-A0F8-6554AD26D2FC}" destId="{B762F80C-05FA-42BB-ABA0-11939E42D1BA}" srcOrd="1" destOrd="3" presId="urn:microsoft.com/office/officeart/2005/8/layout/hProcess4"/>
    <dgm:cxn modelId="{F620A33A-460E-411E-A70B-EC628DBD2A38}" srcId="{B3C1A01F-6C49-4AAF-B60B-2D5D1AFECBA3}" destId="{47AFC125-9DB3-4D7C-8ED2-CBDD48BFABB5}" srcOrd="0" destOrd="0" parTransId="{3D067C6E-F376-4CB9-BE85-C1868DCA6E95}" sibTransId="{81E4B851-02B7-4BDE-A7F4-B9202A96EEB1}"/>
    <dgm:cxn modelId="{171C8CA4-CFBA-495E-8782-DDCBB4A36D3A}" type="presOf" srcId="{71984FEC-078F-4F1D-93A1-50BBD035C6BA}" destId="{59DD755C-CF38-439B-BC55-143AC9E55F7F}" srcOrd="0" destOrd="3" presId="urn:microsoft.com/office/officeart/2005/8/layout/hProcess4"/>
    <dgm:cxn modelId="{3598C4B7-5284-4A08-8C99-11FA83214F1B}" srcId="{BB95E658-2D18-4E45-949C-B610A57E2DE1}" destId="{572894B8-9E02-405D-B3BF-63AAD51A57DA}" srcOrd="0" destOrd="0" parTransId="{90B53375-8E53-45CF-AF2C-B070D1CAF1B8}" sibTransId="{1A9D2B90-0BF9-4B52-B830-5BFC3B6D1AD1}"/>
    <dgm:cxn modelId="{A22983C5-9641-4921-8FE2-A9EC669B18B9}" type="presOf" srcId="{D6BF4074-606A-48E9-8EB4-779286D313CF}" destId="{9294C031-7485-43B7-A19B-DC100F30BC80}" srcOrd="1" destOrd="1" presId="urn:microsoft.com/office/officeart/2005/8/layout/hProcess4"/>
    <dgm:cxn modelId="{B96EC1BC-50A4-4719-971A-19412EE7CFEB}" type="presOf" srcId="{DBDC485E-7A9B-43D2-AD03-8CC9860DE1FE}" destId="{59DD755C-CF38-439B-BC55-143AC9E55F7F}" srcOrd="0" destOrd="2" presId="urn:microsoft.com/office/officeart/2005/8/layout/hProcess4"/>
    <dgm:cxn modelId="{68B20615-20EF-493F-816E-0791A5941F6A}" type="presOf" srcId="{54C8EDDF-E8AA-471E-9173-2325CE646E2B}" destId="{A7AF4664-7F04-468B-A2A2-7C5A20BF55F4}" srcOrd="1" destOrd="1" presId="urn:microsoft.com/office/officeart/2005/8/layout/hProcess4"/>
    <dgm:cxn modelId="{90AE2FDB-09D5-430C-9622-62831ECA4F2F}" type="presOf" srcId="{A6D7A42F-43D1-4437-B000-B76ECD18AC33}" destId="{38D98D2D-12DA-4A91-948F-A4B20C049080}" srcOrd="0" destOrd="1" presId="urn:microsoft.com/office/officeart/2005/8/layout/hProcess4"/>
    <dgm:cxn modelId="{D4BC7F7F-5B4D-439E-BD19-E349ED247AFD}" srcId="{D670C34D-BB1C-4820-B80F-155EA2C22F31}" destId="{54C8EDDF-E8AA-471E-9173-2325CE646E2B}" srcOrd="1" destOrd="0" parTransId="{B02E358A-F6DD-4E08-BB13-1C2ADEC6C130}" sibTransId="{1C396FF7-6082-4137-A37D-BF031C8C7DB2}"/>
    <dgm:cxn modelId="{AB61D83E-930C-4DC1-A379-4D1312DF0DE7}" type="presOf" srcId="{D670C34D-BB1C-4820-B80F-155EA2C22F31}" destId="{EF43A0F3-0F5C-4186-80E6-E5FE61248F36}" srcOrd="0" destOrd="0" presId="urn:microsoft.com/office/officeart/2005/8/layout/hProcess4"/>
    <dgm:cxn modelId="{5D8513E7-A6BF-4C97-8189-EBAB5FF150EC}" srcId="{B263B493-BE33-432E-AF43-A47A64152A27}" destId="{1D5EAC56-8629-4DF1-82B5-1650809BB7BA}" srcOrd="0" destOrd="0" parTransId="{93B1AE97-0542-490C-ACB3-BDD48BE5AF84}" sibTransId="{474D3F9B-13DE-4F52-8CF3-CE911715C54A}"/>
    <dgm:cxn modelId="{47AC5DF1-D825-4949-8AE0-900D94E58CCF}" srcId="{7DA8039F-1490-400A-83F8-2895F9F8BDED}" destId="{BB95E658-2D18-4E45-949C-B610A57E2DE1}" srcOrd="3" destOrd="0" parTransId="{56A05027-C3F1-42E5-9111-1DA8D395DD10}" sibTransId="{4C1593F5-7F33-455E-8CE6-8750EC086BF4}"/>
    <dgm:cxn modelId="{C5F1FF59-02BF-458A-A948-6643E7ABDDD2}" type="presOf" srcId="{A6D7A42F-43D1-4437-B000-B76ECD18AC33}" destId="{B762F80C-05FA-42BB-ABA0-11939E42D1BA}" srcOrd="1" destOrd="1" presId="urn:microsoft.com/office/officeart/2005/8/layout/hProcess4"/>
    <dgm:cxn modelId="{E80B03EA-3699-478B-867B-5AF3B3B1F4AF}" srcId="{B3C1A01F-6C49-4AAF-B60B-2D5D1AFECBA3}" destId="{12BD3ED9-25C0-4E42-A0F8-6554AD26D2FC}" srcOrd="3" destOrd="0" parTransId="{E844B379-BBD3-4FB9-A7E9-C6B1BB03474C}" sibTransId="{7A97F9B3-4CEB-4303-A2D6-183C1F77E9B5}"/>
    <dgm:cxn modelId="{5AB50173-1915-46D3-B39E-CD188B3C4D6F}" srcId="{D670C34D-BB1C-4820-B80F-155EA2C22F31}" destId="{DC70F289-3AAA-4836-B732-195D9E2118DC}" srcOrd="0" destOrd="0" parTransId="{40E2F7AC-EFF9-49C2-B229-C26F816AD326}" sibTransId="{ABCA397B-AE49-4C61-B86E-55FE1B04F672}"/>
    <dgm:cxn modelId="{20B070BA-A320-44F1-A321-1A834F9DC0A5}" type="presOf" srcId="{572894B8-9E02-405D-B3BF-63AAD51A57DA}" destId="{59DD755C-CF38-439B-BC55-143AC9E55F7F}" srcOrd="0" destOrd="0" presId="urn:microsoft.com/office/officeart/2005/8/layout/hProcess4"/>
    <dgm:cxn modelId="{2D36759B-CDD2-4D93-8209-F513D4C422E6}" type="presOf" srcId="{54C8EDDF-E8AA-471E-9173-2325CE646E2B}" destId="{36BDA862-AB17-4AE0-9DD9-25321F043E7C}" srcOrd="0" destOrd="1" presId="urn:microsoft.com/office/officeart/2005/8/layout/hProcess4"/>
    <dgm:cxn modelId="{3872BD21-EAFE-4B4E-A694-309917FB9337}" type="presOf" srcId="{5839AA4C-0359-4FA2-96EC-0BFD2FD65235}" destId="{DB2C6701-5711-4FD8-8A42-E032D429FEBC}" srcOrd="0" destOrd="0" presId="urn:microsoft.com/office/officeart/2005/8/layout/hProcess4"/>
    <dgm:cxn modelId="{91B870E2-46CB-4642-A6F6-133854796A85}" type="presOf" srcId="{87509217-9CC8-4A6F-B455-E7946971ACF4}" destId="{36BDA862-AB17-4AE0-9DD9-25321F043E7C}" srcOrd="0" destOrd="2" presId="urn:microsoft.com/office/officeart/2005/8/layout/hProcess4"/>
    <dgm:cxn modelId="{70320A48-3F36-4470-A59D-EA98D4605963}" srcId="{BB95E658-2D18-4E45-949C-B610A57E2DE1}" destId="{DBDC485E-7A9B-43D2-AD03-8CC9860DE1FE}" srcOrd="2" destOrd="0" parTransId="{DF0C6D9B-33CE-41DF-BAEE-9BC38276A801}" sibTransId="{05F692C3-0D86-4037-90D6-64B13DDF91E2}"/>
    <dgm:cxn modelId="{0784A96C-9FC4-48FA-938B-53377E584AC1}" type="presOf" srcId="{1D5EAC56-8629-4DF1-82B5-1650809BB7BA}" destId="{5573EC60-5D15-42FB-A07B-1A4C794D72D1}" srcOrd="1" destOrd="0" presId="urn:microsoft.com/office/officeart/2005/8/layout/hProcess4"/>
    <dgm:cxn modelId="{E54D10E1-2265-42B4-946F-C4F3BB54D208}" type="presOf" srcId="{E5D64C1B-B08A-4913-B63D-B34656F148C9}" destId="{3E935285-6319-448E-B8FE-ACD5EF888BEE}" srcOrd="0" destOrd="0" presId="urn:microsoft.com/office/officeart/2005/8/layout/hProcess4"/>
    <dgm:cxn modelId="{530F5089-D673-49BC-B128-7380605614CA}" type="presParOf" srcId="{30B25685-F04C-4291-847B-6BED95C7D900}" destId="{8D5D2667-7B38-4AFE-8F0D-4A8F5A17BC15}" srcOrd="0" destOrd="0" presId="urn:microsoft.com/office/officeart/2005/8/layout/hProcess4"/>
    <dgm:cxn modelId="{B02A022D-2F52-46A8-910F-E1635467CE20}" type="presParOf" srcId="{30B25685-F04C-4291-847B-6BED95C7D900}" destId="{D477EE6D-55FD-4E8D-A622-064CC4D19FBA}" srcOrd="1" destOrd="0" presId="urn:microsoft.com/office/officeart/2005/8/layout/hProcess4"/>
    <dgm:cxn modelId="{A6D5F696-958E-4B57-8F18-EF8D480F1334}" type="presParOf" srcId="{30B25685-F04C-4291-847B-6BED95C7D900}" destId="{6993D618-6B12-43E5-A45F-679E1211B66F}" srcOrd="2" destOrd="0" presId="urn:microsoft.com/office/officeart/2005/8/layout/hProcess4"/>
    <dgm:cxn modelId="{B86BF0B6-B0E1-4E8B-A449-C3600160366F}" type="presParOf" srcId="{6993D618-6B12-43E5-A45F-679E1211B66F}" destId="{3981ABA8-309F-4BFE-BF71-551914FED6A0}" srcOrd="0" destOrd="0" presId="urn:microsoft.com/office/officeart/2005/8/layout/hProcess4"/>
    <dgm:cxn modelId="{08AB0644-8D16-4E21-85F4-2B0C3479A89D}" type="presParOf" srcId="{3981ABA8-309F-4BFE-BF71-551914FED6A0}" destId="{39C3D096-F2EF-4A02-B283-F55977DC91CE}" srcOrd="0" destOrd="0" presId="urn:microsoft.com/office/officeart/2005/8/layout/hProcess4"/>
    <dgm:cxn modelId="{65E17854-FD2F-4175-BBEA-B4A6640D1FF0}" type="presParOf" srcId="{3981ABA8-309F-4BFE-BF71-551914FED6A0}" destId="{A4CADE3A-211B-4317-ACBC-F66D11436548}" srcOrd="1" destOrd="0" presId="urn:microsoft.com/office/officeart/2005/8/layout/hProcess4"/>
    <dgm:cxn modelId="{19069CF1-E959-46CD-93C4-EBB5D8938942}" type="presParOf" srcId="{3981ABA8-309F-4BFE-BF71-551914FED6A0}" destId="{5573EC60-5D15-42FB-A07B-1A4C794D72D1}" srcOrd="2" destOrd="0" presId="urn:microsoft.com/office/officeart/2005/8/layout/hProcess4"/>
    <dgm:cxn modelId="{7C720A81-FA81-4918-B151-6A1C74B16120}" type="presParOf" srcId="{3981ABA8-309F-4BFE-BF71-551914FED6A0}" destId="{61C28844-3ECD-4FA4-BAF6-BD41992CCEAC}" srcOrd="3" destOrd="0" presId="urn:microsoft.com/office/officeart/2005/8/layout/hProcess4"/>
    <dgm:cxn modelId="{5DCEE755-886E-4DF6-9BAB-DF444CE9B6DA}" type="presParOf" srcId="{3981ABA8-309F-4BFE-BF71-551914FED6A0}" destId="{8075F8FF-76A2-48BD-8999-A0A1170623BD}" srcOrd="4" destOrd="0" presId="urn:microsoft.com/office/officeart/2005/8/layout/hProcess4"/>
    <dgm:cxn modelId="{D2B0A98A-4130-4B92-9075-537085664AEA}" type="presParOf" srcId="{6993D618-6B12-43E5-A45F-679E1211B66F}" destId="{CE57A9C3-E241-4788-8B74-4178874B8AF6}" srcOrd="1" destOrd="0" presId="urn:microsoft.com/office/officeart/2005/8/layout/hProcess4"/>
    <dgm:cxn modelId="{1504E248-5DA7-4089-B9D5-E766091BA4F4}" type="presParOf" srcId="{6993D618-6B12-43E5-A45F-679E1211B66F}" destId="{AF6F040E-7208-417E-8334-8A6E991EDEE7}" srcOrd="2" destOrd="0" presId="urn:microsoft.com/office/officeart/2005/8/layout/hProcess4"/>
    <dgm:cxn modelId="{9793BB96-8048-400C-A9D5-0ED65018958E}" type="presParOf" srcId="{AF6F040E-7208-417E-8334-8A6E991EDEE7}" destId="{08CF9BC4-30A4-4D9A-91ED-4CFA5875374B}" srcOrd="0" destOrd="0" presId="urn:microsoft.com/office/officeart/2005/8/layout/hProcess4"/>
    <dgm:cxn modelId="{BC7A6F6A-9595-4FCF-BB2F-5D58371CA51E}" type="presParOf" srcId="{AF6F040E-7208-417E-8334-8A6E991EDEE7}" destId="{36BDA862-AB17-4AE0-9DD9-25321F043E7C}" srcOrd="1" destOrd="0" presId="urn:microsoft.com/office/officeart/2005/8/layout/hProcess4"/>
    <dgm:cxn modelId="{1AEBD899-D3B1-4BB3-A8F5-E82B3A2F5874}" type="presParOf" srcId="{AF6F040E-7208-417E-8334-8A6E991EDEE7}" destId="{A7AF4664-7F04-468B-A2A2-7C5A20BF55F4}" srcOrd="2" destOrd="0" presId="urn:microsoft.com/office/officeart/2005/8/layout/hProcess4"/>
    <dgm:cxn modelId="{157FC81B-EEC5-4341-ABF0-FBE43402E127}" type="presParOf" srcId="{AF6F040E-7208-417E-8334-8A6E991EDEE7}" destId="{EF43A0F3-0F5C-4186-80E6-E5FE61248F36}" srcOrd="3" destOrd="0" presId="urn:microsoft.com/office/officeart/2005/8/layout/hProcess4"/>
    <dgm:cxn modelId="{2177A465-70E6-4CC7-AE0B-3294CA175BBD}" type="presParOf" srcId="{AF6F040E-7208-417E-8334-8A6E991EDEE7}" destId="{41616EDE-FCC1-47AD-98D0-BEF060ACEA20}" srcOrd="4" destOrd="0" presId="urn:microsoft.com/office/officeart/2005/8/layout/hProcess4"/>
    <dgm:cxn modelId="{38412800-6A75-44CA-9A2E-E55CADA90C3A}" type="presParOf" srcId="{6993D618-6B12-43E5-A45F-679E1211B66F}" destId="{3E935285-6319-448E-B8FE-ACD5EF888BEE}" srcOrd="3" destOrd="0" presId="urn:microsoft.com/office/officeart/2005/8/layout/hProcess4"/>
    <dgm:cxn modelId="{A79093B9-9A6A-4961-8A21-41C2F2313790}" type="presParOf" srcId="{6993D618-6B12-43E5-A45F-679E1211B66F}" destId="{08A70325-8E0F-4B6B-9A91-ED1955AA7C28}" srcOrd="4" destOrd="0" presId="urn:microsoft.com/office/officeart/2005/8/layout/hProcess4"/>
    <dgm:cxn modelId="{B839BCFF-81A7-45C3-9F3A-B70F7BC6EB31}" type="presParOf" srcId="{08A70325-8E0F-4B6B-9A91-ED1955AA7C28}" destId="{0C26EC4C-E4E3-47E1-A158-0BB2882920A2}" srcOrd="0" destOrd="0" presId="urn:microsoft.com/office/officeart/2005/8/layout/hProcess4"/>
    <dgm:cxn modelId="{F93DF004-6BF1-45D1-95F2-62A580CA5A4B}" type="presParOf" srcId="{08A70325-8E0F-4B6B-9A91-ED1955AA7C28}" destId="{38D98D2D-12DA-4A91-948F-A4B20C049080}" srcOrd="1" destOrd="0" presId="urn:microsoft.com/office/officeart/2005/8/layout/hProcess4"/>
    <dgm:cxn modelId="{73F839F5-050D-4734-873C-C0E226F3D7CF}" type="presParOf" srcId="{08A70325-8E0F-4B6B-9A91-ED1955AA7C28}" destId="{B762F80C-05FA-42BB-ABA0-11939E42D1BA}" srcOrd="2" destOrd="0" presId="urn:microsoft.com/office/officeart/2005/8/layout/hProcess4"/>
    <dgm:cxn modelId="{91071987-A269-424E-B462-72BE65C596B0}" type="presParOf" srcId="{08A70325-8E0F-4B6B-9A91-ED1955AA7C28}" destId="{D9F3C3C8-E48F-48EB-9A1C-6D6660197232}" srcOrd="3" destOrd="0" presId="urn:microsoft.com/office/officeart/2005/8/layout/hProcess4"/>
    <dgm:cxn modelId="{344A86A4-81B4-4EAD-821B-C313849BC798}" type="presParOf" srcId="{08A70325-8E0F-4B6B-9A91-ED1955AA7C28}" destId="{4A0AED89-33D2-44D9-B5BF-7C9BE8EFCB8B}" srcOrd="4" destOrd="0" presId="urn:microsoft.com/office/officeart/2005/8/layout/hProcess4"/>
    <dgm:cxn modelId="{7BF6B973-2B27-4DC2-8223-A0FF833F6963}" type="presParOf" srcId="{6993D618-6B12-43E5-A45F-679E1211B66F}" destId="{DB2C6701-5711-4FD8-8A42-E032D429FEBC}" srcOrd="5" destOrd="0" presId="urn:microsoft.com/office/officeart/2005/8/layout/hProcess4"/>
    <dgm:cxn modelId="{7A92781A-A216-4BC5-937D-0C88F2645B4D}" type="presParOf" srcId="{6993D618-6B12-43E5-A45F-679E1211B66F}" destId="{7F46826D-9402-4E20-8311-A68B99F0F3E7}" srcOrd="6" destOrd="0" presId="urn:microsoft.com/office/officeart/2005/8/layout/hProcess4"/>
    <dgm:cxn modelId="{F131206C-F58D-4788-8E76-B1C3F9F57362}" type="presParOf" srcId="{7F46826D-9402-4E20-8311-A68B99F0F3E7}" destId="{FF1EAE47-0C96-49B5-B975-6B4743C28AC4}" srcOrd="0" destOrd="0" presId="urn:microsoft.com/office/officeart/2005/8/layout/hProcess4"/>
    <dgm:cxn modelId="{1C43B9CE-AE68-49B3-AD9C-2AB22A5EE7C9}" type="presParOf" srcId="{7F46826D-9402-4E20-8311-A68B99F0F3E7}" destId="{59DD755C-CF38-439B-BC55-143AC9E55F7F}" srcOrd="1" destOrd="0" presId="urn:microsoft.com/office/officeart/2005/8/layout/hProcess4"/>
    <dgm:cxn modelId="{7EB7BB8C-2C2E-4C2D-8B78-217C9D621B11}" type="presParOf" srcId="{7F46826D-9402-4E20-8311-A68B99F0F3E7}" destId="{9294C031-7485-43B7-A19B-DC100F30BC80}" srcOrd="2" destOrd="0" presId="urn:microsoft.com/office/officeart/2005/8/layout/hProcess4"/>
    <dgm:cxn modelId="{920B0959-0D45-4C35-92FA-9597EA9552CC}" type="presParOf" srcId="{7F46826D-9402-4E20-8311-A68B99F0F3E7}" destId="{7395D252-44CE-4207-8545-C46E2A05E3C4}" srcOrd="3" destOrd="0" presId="urn:microsoft.com/office/officeart/2005/8/layout/hProcess4"/>
    <dgm:cxn modelId="{ACB0CBF8-E26E-4579-BF7C-D15FFF82043B}" type="presParOf" srcId="{7F46826D-9402-4E20-8311-A68B99F0F3E7}" destId="{E2CB6D71-0CBA-4074-868C-E4C6C1E71E2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8A0EF1-0FD2-4492-99B2-405B5BF5B800}" type="doc">
      <dgm:prSet loTypeId="urn:microsoft.com/office/officeart/2005/8/layout/h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8C76932-A385-4489-B180-2529B9159BEB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Ocupan principalmente</a:t>
          </a:r>
          <a:endParaRPr lang="es-EC" b="1" dirty="0">
            <a:solidFill>
              <a:schemeClr val="tx1"/>
            </a:solidFill>
          </a:endParaRPr>
        </a:p>
      </dgm:t>
    </dgm:pt>
    <dgm:pt modelId="{7503AC33-BE62-423F-A3E5-3493D1627B52}" type="parTrans" cxnId="{D1ACEAA8-618F-4220-AE2C-981C42AC9F36}">
      <dgm:prSet/>
      <dgm:spPr/>
      <dgm:t>
        <a:bodyPr/>
        <a:lstStyle/>
        <a:p>
          <a:endParaRPr lang="es-EC"/>
        </a:p>
      </dgm:t>
    </dgm:pt>
    <dgm:pt modelId="{DECA7DA5-1E9B-4F38-A57F-E59FEC3BC223}" type="sibTrans" cxnId="{D1ACEAA8-618F-4220-AE2C-981C42AC9F36}">
      <dgm:prSet/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868689C2-5B96-4AE3-8A58-E8DB54FE8523}">
      <dgm:prSet/>
      <dgm:spPr/>
      <dgm:t>
        <a:bodyPr anchor="ctr"/>
        <a:lstStyle/>
        <a:p>
          <a:r>
            <a:rPr lang="es-ES_tradnl" dirty="0" smtClean="0"/>
            <a:t>Mandos medios y altos</a:t>
          </a:r>
          <a:endParaRPr lang="es-EC" dirty="0"/>
        </a:p>
      </dgm:t>
    </dgm:pt>
    <dgm:pt modelId="{D85619F3-0C98-4F24-B3D2-923B0002F0C9}" type="parTrans" cxnId="{E2345192-7132-4A19-A5BB-3EEFED39AC38}">
      <dgm:prSet/>
      <dgm:spPr/>
      <dgm:t>
        <a:bodyPr/>
        <a:lstStyle/>
        <a:p>
          <a:endParaRPr lang="es-EC"/>
        </a:p>
      </dgm:t>
    </dgm:pt>
    <dgm:pt modelId="{529B336F-9224-44FD-8F43-198B5DC199F5}" type="sibTrans" cxnId="{E2345192-7132-4A19-A5BB-3EEFED39AC38}">
      <dgm:prSet/>
      <dgm:spPr/>
      <dgm:t>
        <a:bodyPr/>
        <a:lstStyle/>
        <a:p>
          <a:endParaRPr lang="es-EC"/>
        </a:p>
      </dgm:t>
    </dgm:pt>
    <dgm:pt modelId="{41D31DA4-1990-48BE-8A38-912050849332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Las universidades donde preferirían estudiar su MBA son:</a:t>
          </a:r>
          <a:endParaRPr lang="es-EC" b="1" dirty="0">
            <a:solidFill>
              <a:schemeClr val="tx1"/>
            </a:solidFill>
          </a:endParaRPr>
        </a:p>
      </dgm:t>
    </dgm:pt>
    <dgm:pt modelId="{88D94A7C-8CCF-45DB-9CBA-4677C8DBAA00}" type="parTrans" cxnId="{2ABE952D-A98D-4253-B4D6-1F81F5E94D63}">
      <dgm:prSet/>
      <dgm:spPr/>
      <dgm:t>
        <a:bodyPr/>
        <a:lstStyle/>
        <a:p>
          <a:endParaRPr lang="es-EC"/>
        </a:p>
      </dgm:t>
    </dgm:pt>
    <dgm:pt modelId="{84A2EF43-3859-4DDE-A6C5-1D4C9076B1E0}" type="sibTrans" cxnId="{2ABE952D-A98D-4253-B4D6-1F81F5E94D63}">
      <dgm:prSet/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F837C658-E0C4-424A-8615-3F5C80C008F5}">
      <dgm:prSet/>
      <dgm:spPr/>
      <dgm:t>
        <a:bodyPr anchor="ctr"/>
        <a:lstStyle/>
        <a:p>
          <a:r>
            <a:rPr lang="es-ES_tradnl" dirty="0" smtClean="0"/>
            <a:t> ESPE</a:t>
          </a:r>
          <a:endParaRPr lang="es-EC" dirty="0"/>
        </a:p>
      </dgm:t>
    </dgm:pt>
    <dgm:pt modelId="{01273673-4077-45FF-9ABC-6AD9CD9AB904}" type="parTrans" cxnId="{7A5DDCF1-5542-46D0-92EF-7562C8CCD266}">
      <dgm:prSet/>
      <dgm:spPr/>
      <dgm:t>
        <a:bodyPr/>
        <a:lstStyle/>
        <a:p>
          <a:endParaRPr lang="es-EC"/>
        </a:p>
      </dgm:t>
    </dgm:pt>
    <dgm:pt modelId="{E89CEB76-15ED-4DEB-8EF4-1BD11C4F5F77}" type="sibTrans" cxnId="{7A5DDCF1-5542-46D0-92EF-7562C8CCD266}">
      <dgm:prSet/>
      <dgm:spPr/>
      <dgm:t>
        <a:bodyPr/>
        <a:lstStyle/>
        <a:p>
          <a:endParaRPr lang="es-EC"/>
        </a:p>
      </dgm:t>
    </dgm:pt>
    <dgm:pt modelId="{22F1A7F6-DEE1-406C-8E65-6ED30527E0E1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Los aspectos decisivos para decidir donde estudiar su MBA es</a:t>
          </a:r>
          <a:endParaRPr lang="es-EC" b="1" dirty="0">
            <a:solidFill>
              <a:schemeClr val="tx1"/>
            </a:solidFill>
          </a:endParaRPr>
        </a:p>
      </dgm:t>
    </dgm:pt>
    <dgm:pt modelId="{892A9FA3-4DDE-40F2-B096-4D4ECB4BA677}" type="parTrans" cxnId="{E1345A39-7135-4D8E-AA79-1D8ECFDF1867}">
      <dgm:prSet/>
      <dgm:spPr/>
      <dgm:t>
        <a:bodyPr/>
        <a:lstStyle/>
        <a:p>
          <a:endParaRPr lang="es-EC"/>
        </a:p>
      </dgm:t>
    </dgm:pt>
    <dgm:pt modelId="{4DB805D2-B5FC-4FD2-85CD-DDD7FBB02C53}" type="sibTrans" cxnId="{E1345A39-7135-4D8E-AA79-1D8ECFDF1867}">
      <dgm:prSet/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00736C40-27D5-44AE-8DD5-2D7B03BB5DA2}">
      <dgm:prSet/>
      <dgm:spPr/>
      <dgm:t>
        <a:bodyPr anchor="ctr"/>
        <a:lstStyle/>
        <a:p>
          <a:r>
            <a:rPr lang="es-ES_tradnl" dirty="0" smtClean="0"/>
            <a:t>La Malla curricular</a:t>
          </a:r>
          <a:endParaRPr lang="es-EC" dirty="0"/>
        </a:p>
      </dgm:t>
    </dgm:pt>
    <dgm:pt modelId="{06DC43B5-3C43-4ACF-AE0A-C6FD6B4284FB}" type="parTrans" cxnId="{20E5462D-4EF3-4B84-90C6-DCEE22CE45A7}">
      <dgm:prSet/>
      <dgm:spPr/>
      <dgm:t>
        <a:bodyPr/>
        <a:lstStyle/>
        <a:p>
          <a:endParaRPr lang="es-EC"/>
        </a:p>
      </dgm:t>
    </dgm:pt>
    <dgm:pt modelId="{C32E9E47-90B5-4763-BA45-4BB35B8D31E5}" type="sibTrans" cxnId="{20E5462D-4EF3-4B84-90C6-DCEE22CE45A7}">
      <dgm:prSet/>
      <dgm:spPr/>
      <dgm:t>
        <a:bodyPr/>
        <a:lstStyle/>
        <a:p>
          <a:endParaRPr lang="es-EC"/>
        </a:p>
      </dgm:t>
    </dgm:pt>
    <dgm:pt modelId="{1D22E3C8-6A13-432F-BD34-4C07EF03480E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Las tres asignaturas que preferirían:</a:t>
          </a:r>
          <a:endParaRPr lang="es-EC" b="1" dirty="0">
            <a:solidFill>
              <a:schemeClr val="tx1"/>
            </a:solidFill>
          </a:endParaRPr>
        </a:p>
      </dgm:t>
    </dgm:pt>
    <dgm:pt modelId="{8BD418D8-71D5-4BF7-8515-A55E140D4C32}" type="parTrans" cxnId="{CFB5CCF7-9F0F-4573-B4B7-FD253C4D73F7}">
      <dgm:prSet/>
      <dgm:spPr/>
      <dgm:t>
        <a:bodyPr/>
        <a:lstStyle/>
        <a:p>
          <a:endParaRPr lang="es-EC"/>
        </a:p>
      </dgm:t>
    </dgm:pt>
    <dgm:pt modelId="{B8A613BC-BF55-4926-89C8-D56959FBC8CF}" type="sibTrans" cxnId="{CFB5CCF7-9F0F-4573-B4B7-FD253C4D73F7}">
      <dgm:prSet/>
      <dgm:spPr/>
      <dgm:t>
        <a:bodyPr/>
        <a:lstStyle/>
        <a:p>
          <a:endParaRPr lang="es-EC"/>
        </a:p>
      </dgm:t>
    </dgm:pt>
    <dgm:pt modelId="{E098A34E-012E-45C1-BCFC-DE8942B67C6A}">
      <dgm:prSet/>
      <dgm:spPr/>
      <dgm:t>
        <a:bodyPr anchor="ctr"/>
        <a:lstStyle/>
        <a:p>
          <a:r>
            <a:rPr lang="es-ES_tradnl" dirty="0" smtClean="0"/>
            <a:t>Política</a:t>
          </a:r>
          <a:endParaRPr lang="es-EC" dirty="0"/>
        </a:p>
      </dgm:t>
    </dgm:pt>
    <dgm:pt modelId="{DA7EC218-18EF-4F97-AA42-83551B2D3893}" type="parTrans" cxnId="{6ED6048A-AA7C-4FDB-91CC-3C61BE41C588}">
      <dgm:prSet/>
      <dgm:spPr/>
      <dgm:t>
        <a:bodyPr/>
        <a:lstStyle/>
        <a:p>
          <a:endParaRPr lang="es-EC"/>
        </a:p>
      </dgm:t>
    </dgm:pt>
    <dgm:pt modelId="{DAE7744D-AC44-40F9-8EFE-B363C9D13FDB}" type="sibTrans" cxnId="{6ED6048A-AA7C-4FDB-91CC-3C61BE41C588}">
      <dgm:prSet/>
      <dgm:spPr/>
      <dgm:t>
        <a:bodyPr/>
        <a:lstStyle/>
        <a:p>
          <a:endParaRPr lang="es-EC"/>
        </a:p>
      </dgm:t>
    </dgm:pt>
    <dgm:pt modelId="{27C0B275-4A88-4DC0-A6C3-6208BF66242E}">
      <dgm:prSet/>
      <dgm:spPr/>
      <dgm:t>
        <a:bodyPr anchor="ctr"/>
        <a:lstStyle/>
        <a:p>
          <a:r>
            <a:rPr lang="es-ES_tradnl" dirty="0" smtClean="0"/>
            <a:t>Universidad Católica</a:t>
          </a:r>
          <a:endParaRPr lang="es-EC" dirty="0"/>
        </a:p>
      </dgm:t>
    </dgm:pt>
    <dgm:pt modelId="{9495CC6D-D031-4B52-B73B-40594B4B96BC}" type="parTrans" cxnId="{E3DA87A8-2BB9-470E-97E9-BFBB6FA8DEF0}">
      <dgm:prSet/>
      <dgm:spPr/>
      <dgm:t>
        <a:bodyPr/>
        <a:lstStyle/>
        <a:p>
          <a:endParaRPr lang="es-EC"/>
        </a:p>
      </dgm:t>
    </dgm:pt>
    <dgm:pt modelId="{0187390A-5AD7-403E-B0B7-9AAAEAA7D867}" type="sibTrans" cxnId="{E3DA87A8-2BB9-470E-97E9-BFBB6FA8DEF0}">
      <dgm:prSet/>
      <dgm:spPr/>
      <dgm:t>
        <a:bodyPr/>
        <a:lstStyle/>
        <a:p>
          <a:endParaRPr lang="es-EC"/>
        </a:p>
      </dgm:t>
    </dgm:pt>
    <dgm:pt modelId="{37D7D3C8-0D8B-4702-8059-576BD7D5BC1E}">
      <dgm:prSet/>
      <dgm:spPr/>
      <dgm:t>
        <a:bodyPr anchor="ctr"/>
        <a:lstStyle/>
        <a:p>
          <a:r>
            <a:rPr lang="es-ES_tradnl" dirty="0" smtClean="0"/>
            <a:t>Universidad Central. </a:t>
          </a:r>
          <a:endParaRPr lang="es-EC" dirty="0"/>
        </a:p>
      </dgm:t>
    </dgm:pt>
    <dgm:pt modelId="{AAD3DE95-F26D-4B7C-A5B5-F26DDA208066}" type="parTrans" cxnId="{CACB9FF8-0458-40CD-8113-9AB3D1C5AF1E}">
      <dgm:prSet/>
      <dgm:spPr/>
      <dgm:t>
        <a:bodyPr/>
        <a:lstStyle/>
        <a:p>
          <a:endParaRPr lang="es-EC"/>
        </a:p>
      </dgm:t>
    </dgm:pt>
    <dgm:pt modelId="{F9A6457E-9605-4DCD-83B2-5E609099DB51}" type="sibTrans" cxnId="{CACB9FF8-0458-40CD-8113-9AB3D1C5AF1E}">
      <dgm:prSet/>
      <dgm:spPr/>
      <dgm:t>
        <a:bodyPr/>
        <a:lstStyle/>
        <a:p>
          <a:endParaRPr lang="es-EC"/>
        </a:p>
      </dgm:t>
    </dgm:pt>
    <dgm:pt modelId="{12AFC5F2-6598-44E5-B7D7-C5F6F009F86E}">
      <dgm:prSet/>
      <dgm:spPr/>
      <dgm:t>
        <a:bodyPr anchor="ctr"/>
        <a:lstStyle/>
        <a:p>
          <a:r>
            <a:rPr lang="es-ES_tradnl" dirty="0" smtClean="0"/>
            <a:t>Prestigio.</a:t>
          </a:r>
          <a:endParaRPr lang="es-EC" dirty="0"/>
        </a:p>
      </dgm:t>
    </dgm:pt>
    <dgm:pt modelId="{3260B127-C7DF-47D1-AD9E-EAA975985D7C}" type="parTrans" cxnId="{65641837-7F26-4A51-A9D1-ED5DDB65F704}">
      <dgm:prSet/>
      <dgm:spPr/>
      <dgm:t>
        <a:bodyPr/>
        <a:lstStyle/>
        <a:p>
          <a:endParaRPr lang="es-EC"/>
        </a:p>
      </dgm:t>
    </dgm:pt>
    <dgm:pt modelId="{49E71E29-703F-472A-9368-95EB319BCF6F}" type="sibTrans" cxnId="{65641837-7F26-4A51-A9D1-ED5DDB65F704}">
      <dgm:prSet/>
      <dgm:spPr/>
      <dgm:t>
        <a:bodyPr/>
        <a:lstStyle/>
        <a:p>
          <a:endParaRPr lang="es-EC"/>
        </a:p>
      </dgm:t>
    </dgm:pt>
    <dgm:pt modelId="{84B3F467-5C4F-4AF4-A84C-9C26B471554C}">
      <dgm:prSet/>
      <dgm:spPr/>
      <dgm:t>
        <a:bodyPr anchor="ctr"/>
        <a:lstStyle/>
        <a:p>
          <a:r>
            <a:rPr lang="es-ES_tradnl" dirty="0" smtClean="0"/>
            <a:t>Economía</a:t>
          </a:r>
          <a:endParaRPr lang="es-EC" dirty="0"/>
        </a:p>
      </dgm:t>
    </dgm:pt>
    <dgm:pt modelId="{1F6F3277-4B3A-4010-B8F7-A9D601D67DC7}" type="parTrans" cxnId="{5B272BE3-711A-497F-8006-C8C76EB40B3D}">
      <dgm:prSet/>
      <dgm:spPr/>
      <dgm:t>
        <a:bodyPr/>
        <a:lstStyle/>
        <a:p>
          <a:endParaRPr lang="es-EC"/>
        </a:p>
      </dgm:t>
    </dgm:pt>
    <dgm:pt modelId="{F5E73EA0-7BC6-44C1-B27D-4BE2D9D90312}" type="sibTrans" cxnId="{5B272BE3-711A-497F-8006-C8C76EB40B3D}">
      <dgm:prSet/>
      <dgm:spPr/>
      <dgm:t>
        <a:bodyPr/>
        <a:lstStyle/>
        <a:p>
          <a:endParaRPr lang="es-EC"/>
        </a:p>
      </dgm:t>
    </dgm:pt>
    <dgm:pt modelId="{33940E03-142A-4D93-9A29-C3C68CA1A908}">
      <dgm:prSet/>
      <dgm:spPr/>
      <dgm:t>
        <a:bodyPr anchor="ctr"/>
        <a:lstStyle/>
        <a:p>
          <a:r>
            <a:rPr lang="es-ES_tradnl" dirty="0" smtClean="0"/>
            <a:t>Investigación</a:t>
          </a:r>
          <a:endParaRPr lang="es-EC" dirty="0"/>
        </a:p>
      </dgm:t>
    </dgm:pt>
    <dgm:pt modelId="{8461D4E9-9978-403B-B8A0-1AC768F9DCCC}" type="parTrans" cxnId="{0D5DFCD5-7BE7-44A8-B801-7A2E0C203393}">
      <dgm:prSet/>
      <dgm:spPr/>
      <dgm:t>
        <a:bodyPr/>
        <a:lstStyle/>
        <a:p>
          <a:endParaRPr lang="es-EC"/>
        </a:p>
      </dgm:t>
    </dgm:pt>
    <dgm:pt modelId="{89253B9F-61A6-4C40-82E4-A1634E861B29}" type="sibTrans" cxnId="{0D5DFCD5-7BE7-44A8-B801-7A2E0C203393}">
      <dgm:prSet/>
      <dgm:spPr/>
      <dgm:t>
        <a:bodyPr/>
        <a:lstStyle/>
        <a:p>
          <a:endParaRPr lang="es-EC"/>
        </a:p>
      </dgm:t>
    </dgm:pt>
    <dgm:pt modelId="{E2599598-31C9-4379-9DFC-68BAFF0AC2E2}" type="pres">
      <dgm:prSet presAssocID="{F18A0EF1-0FD2-4492-99B2-405B5BF5B8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080D27-D6D6-4CA3-B5B9-844E339278A2}" type="pres">
      <dgm:prSet presAssocID="{F18A0EF1-0FD2-4492-99B2-405B5BF5B800}" presName="tSp" presStyleCnt="0"/>
      <dgm:spPr/>
    </dgm:pt>
    <dgm:pt modelId="{5B187C7C-9576-4DBC-B6AB-35011F1FCA91}" type="pres">
      <dgm:prSet presAssocID="{F18A0EF1-0FD2-4492-99B2-405B5BF5B800}" presName="bSp" presStyleCnt="0"/>
      <dgm:spPr/>
    </dgm:pt>
    <dgm:pt modelId="{EE612C06-8B38-44A0-97CC-5AAFA3DF0C38}" type="pres">
      <dgm:prSet presAssocID="{F18A0EF1-0FD2-4492-99B2-405B5BF5B800}" presName="process" presStyleCnt="0"/>
      <dgm:spPr/>
    </dgm:pt>
    <dgm:pt modelId="{758845B8-61FD-426B-A3D8-CAE5E1EFDFC4}" type="pres">
      <dgm:prSet presAssocID="{38C76932-A385-4489-B180-2529B9159BEB}" presName="composite1" presStyleCnt="0"/>
      <dgm:spPr/>
    </dgm:pt>
    <dgm:pt modelId="{B422619A-D630-4B3B-A494-0BD943415C96}" type="pres">
      <dgm:prSet presAssocID="{38C76932-A385-4489-B180-2529B9159BEB}" presName="dummyNode1" presStyleLbl="node1" presStyleIdx="0" presStyleCnt="4"/>
      <dgm:spPr/>
    </dgm:pt>
    <dgm:pt modelId="{BA1C3314-826A-43A8-9343-22306B092801}" type="pres">
      <dgm:prSet presAssocID="{38C76932-A385-4489-B180-2529B9159BE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0E4C5-A021-4AA2-BDCD-3F52ECF33E8B}" type="pres">
      <dgm:prSet presAssocID="{38C76932-A385-4489-B180-2529B9159BE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5E31B2-B443-4660-9A1E-C8635FFCF3FE}" type="pres">
      <dgm:prSet presAssocID="{38C76932-A385-4489-B180-2529B9159BE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2CA120-9575-4BD1-9790-3EBACFA64B1D}" type="pres">
      <dgm:prSet presAssocID="{38C76932-A385-4489-B180-2529B9159BEB}" presName="connSite1" presStyleCnt="0"/>
      <dgm:spPr/>
    </dgm:pt>
    <dgm:pt modelId="{8A06145D-B668-4815-9AE6-46E5648B2DDB}" type="pres">
      <dgm:prSet presAssocID="{DECA7DA5-1E9B-4F38-A57F-E59FEC3BC223}" presName="Name9" presStyleLbl="sibTrans2D1" presStyleIdx="0" presStyleCnt="3"/>
      <dgm:spPr/>
      <dgm:t>
        <a:bodyPr/>
        <a:lstStyle/>
        <a:p>
          <a:endParaRPr lang="es-ES"/>
        </a:p>
      </dgm:t>
    </dgm:pt>
    <dgm:pt modelId="{1A1AC4EE-64C1-42AF-B77A-E1F6E8B8B86D}" type="pres">
      <dgm:prSet presAssocID="{41D31DA4-1990-48BE-8A38-912050849332}" presName="composite2" presStyleCnt="0"/>
      <dgm:spPr/>
    </dgm:pt>
    <dgm:pt modelId="{78090664-2596-44FF-890F-A676A4F6E2FB}" type="pres">
      <dgm:prSet presAssocID="{41D31DA4-1990-48BE-8A38-912050849332}" presName="dummyNode2" presStyleLbl="node1" presStyleIdx="0" presStyleCnt="4"/>
      <dgm:spPr/>
    </dgm:pt>
    <dgm:pt modelId="{CAD2D665-314F-47A0-9C8F-5B718FBB517E}" type="pres">
      <dgm:prSet presAssocID="{41D31DA4-1990-48BE-8A38-912050849332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8E1C79-C788-4D66-AC1A-13E818CFE1B9}" type="pres">
      <dgm:prSet presAssocID="{41D31DA4-1990-48BE-8A38-91205084933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1E2F0-5DDD-4AA0-BBE9-39D03E31B527}" type="pres">
      <dgm:prSet presAssocID="{41D31DA4-1990-48BE-8A38-912050849332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E4910-1D01-4FF5-A3EB-E9C7F3BE8B37}" type="pres">
      <dgm:prSet presAssocID="{41D31DA4-1990-48BE-8A38-912050849332}" presName="connSite2" presStyleCnt="0"/>
      <dgm:spPr/>
    </dgm:pt>
    <dgm:pt modelId="{B24B3513-443A-4122-B89A-27DD8AFCDB03}" type="pres">
      <dgm:prSet presAssocID="{84A2EF43-3859-4DDE-A6C5-1D4C9076B1E0}" presName="Name18" presStyleLbl="sibTrans2D1" presStyleIdx="1" presStyleCnt="3"/>
      <dgm:spPr/>
      <dgm:t>
        <a:bodyPr/>
        <a:lstStyle/>
        <a:p>
          <a:endParaRPr lang="es-ES"/>
        </a:p>
      </dgm:t>
    </dgm:pt>
    <dgm:pt modelId="{B35942E7-2C45-4967-80FD-7510009564E6}" type="pres">
      <dgm:prSet presAssocID="{22F1A7F6-DEE1-406C-8E65-6ED30527E0E1}" presName="composite1" presStyleCnt="0"/>
      <dgm:spPr/>
    </dgm:pt>
    <dgm:pt modelId="{751E8B22-1581-4E8A-9989-DF902EC5310E}" type="pres">
      <dgm:prSet presAssocID="{22F1A7F6-DEE1-406C-8E65-6ED30527E0E1}" presName="dummyNode1" presStyleLbl="node1" presStyleIdx="1" presStyleCnt="4"/>
      <dgm:spPr/>
    </dgm:pt>
    <dgm:pt modelId="{E9ECF79E-4205-43EC-AB01-313DE189706E}" type="pres">
      <dgm:prSet presAssocID="{22F1A7F6-DEE1-406C-8E65-6ED30527E0E1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0E0630-BE81-4EFE-8309-A9594CE9AE14}" type="pres">
      <dgm:prSet presAssocID="{22F1A7F6-DEE1-406C-8E65-6ED30527E0E1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3D5045-B7CD-46C1-88DB-2D1E67C2F2FA}" type="pres">
      <dgm:prSet presAssocID="{22F1A7F6-DEE1-406C-8E65-6ED30527E0E1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5B84E9-035A-4F8A-B7C1-EB7ABD9CB442}" type="pres">
      <dgm:prSet presAssocID="{22F1A7F6-DEE1-406C-8E65-6ED30527E0E1}" presName="connSite1" presStyleCnt="0"/>
      <dgm:spPr/>
    </dgm:pt>
    <dgm:pt modelId="{8D019C37-F5A3-4C53-8C1E-E05B8FB6289A}" type="pres">
      <dgm:prSet presAssocID="{4DB805D2-B5FC-4FD2-85CD-DDD7FBB02C53}" presName="Name9" presStyleLbl="sibTrans2D1" presStyleIdx="2" presStyleCnt="3"/>
      <dgm:spPr/>
      <dgm:t>
        <a:bodyPr/>
        <a:lstStyle/>
        <a:p>
          <a:endParaRPr lang="es-ES"/>
        </a:p>
      </dgm:t>
    </dgm:pt>
    <dgm:pt modelId="{176CB1A0-C725-4CEA-ADEB-0610760DC70A}" type="pres">
      <dgm:prSet presAssocID="{1D22E3C8-6A13-432F-BD34-4C07EF03480E}" presName="composite2" presStyleCnt="0"/>
      <dgm:spPr/>
    </dgm:pt>
    <dgm:pt modelId="{952A7CA3-6EB1-4ED8-A12E-939FC2559671}" type="pres">
      <dgm:prSet presAssocID="{1D22E3C8-6A13-432F-BD34-4C07EF03480E}" presName="dummyNode2" presStyleLbl="node1" presStyleIdx="2" presStyleCnt="4"/>
      <dgm:spPr/>
    </dgm:pt>
    <dgm:pt modelId="{CE0EEDA8-E70A-4A5B-8EF5-942836604BC3}" type="pres">
      <dgm:prSet presAssocID="{1D22E3C8-6A13-432F-BD34-4C07EF03480E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71BC76-F07B-4A08-A8A6-F718D90C49F9}" type="pres">
      <dgm:prSet presAssocID="{1D22E3C8-6A13-432F-BD34-4C07EF03480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3F06F3-CE0A-4C8B-84C2-323A886A39DD}" type="pres">
      <dgm:prSet presAssocID="{1D22E3C8-6A13-432F-BD34-4C07EF03480E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63679-0B6E-4E11-B23F-4EC1B38DF5D6}" type="pres">
      <dgm:prSet presAssocID="{1D22E3C8-6A13-432F-BD34-4C07EF03480E}" presName="connSite2" presStyleCnt="0"/>
      <dgm:spPr/>
    </dgm:pt>
  </dgm:ptLst>
  <dgm:cxnLst>
    <dgm:cxn modelId="{FDF5D9AD-3004-4040-8D67-26909801350F}" type="presOf" srcId="{12AFC5F2-6598-44E5-B7D7-C5F6F009F86E}" destId="{E9ECF79E-4205-43EC-AB01-313DE189706E}" srcOrd="0" destOrd="1" presId="urn:microsoft.com/office/officeart/2005/8/layout/hProcess4"/>
    <dgm:cxn modelId="{9C30729E-DCC0-4E80-B523-B3E717121C49}" type="presOf" srcId="{00736C40-27D5-44AE-8DD5-2D7B03BB5DA2}" destId="{E9ECF79E-4205-43EC-AB01-313DE189706E}" srcOrd="0" destOrd="0" presId="urn:microsoft.com/office/officeart/2005/8/layout/hProcess4"/>
    <dgm:cxn modelId="{6ED6048A-AA7C-4FDB-91CC-3C61BE41C588}" srcId="{1D22E3C8-6A13-432F-BD34-4C07EF03480E}" destId="{E098A34E-012E-45C1-BCFC-DE8942B67C6A}" srcOrd="0" destOrd="0" parTransId="{DA7EC218-18EF-4F97-AA42-83551B2D3893}" sibTransId="{DAE7744D-AC44-40F9-8EFE-B363C9D13FDB}"/>
    <dgm:cxn modelId="{E1345A39-7135-4D8E-AA79-1D8ECFDF1867}" srcId="{F18A0EF1-0FD2-4492-99B2-405B5BF5B800}" destId="{22F1A7F6-DEE1-406C-8E65-6ED30527E0E1}" srcOrd="2" destOrd="0" parTransId="{892A9FA3-4DDE-40F2-B096-4D4ECB4BA677}" sibTransId="{4DB805D2-B5FC-4FD2-85CD-DDD7FBB02C53}"/>
    <dgm:cxn modelId="{DC6D0B20-1D35-4A55-A04B-C9D99ACBD212}" type="presOf" srcId="{84B3F467-5C4F-4AF4-A84C-9C26B471554C}" destId="{CE0EEDA8-E70A-4A5B-8EF5-942836604BC3}" srcOrd="0" destOrd="1" presId="urn:microsoft.com/office/officeart/2005/8/layout/hProcess4"/>
    <dgm:cxn modelId="{CDA5BE8F-EEAC-440D-AFCC-FBABDFB5493E}" type="presOf" srcId="{12AFC5F2-6598-44E5-B7D7-C5F6F009F86E}" destId="{820E0630-BE81-4EFE-8309-A9594CE9AE14}" srcOrd="1" destOrd="1" presId="urn:microsoft.com/office/officeart/2005/8/layout/hProcess4"/>
    <dgm:cxn modelId="{20E5462D-4EF3-4B84-90C6-DCEE22CE45A7}" srcId="{22F1A7F6-DEE1-406C-8E65-6ED30527E0E1}" destId="{00736C40-27D5-44AE-8DD5-2D7B03BB5DA2}" srcOrd="0" destOrd="0" parTransId="{06DC43B5-3C43-4ACF-AE0A-C6FD6B4284FB}" sibTransId="{C32E9E47-90B5-4763-BA45-4BB35B8D31E5}"/>
    <dgm:cxn modelId="{F32547A5-B4CA-4F49-8037-64A72D5CE6B5}" type="presOf" srcId="{22F1A7F6-DEE1-406C-8E65-6ED30527E0E1}" destId="{023D5045-B7CD-46C1-88DB-2D1E67C2F2FA}" srcOrd="0" destOrd="0" presId="urn:microsoft.com/office/officeart/2005/8/layout/hProcess4"/>
    <dgm:cxn modelId="{79FC12DA-38A9-4954-BBB2-CB9907A894AE}" type="presOf" srcId="{38C76932-A385-4489-B180-2529B9159BEB}" destId="{215E31B2-B443-4660-9A1E-C8635FFCF3FE}" srcOrd="0" destOrd="0" presId="urn:microsoft.com/office/officeart/2005/8/layout/hProcess4"/>
    <dgm:cxn modelId="{B02140AD-15A8-49B2-8C9F-9C774162CA9A}" type="presOf" srcId="{E098A34E-012E-45C1-BCFC-DE8942B67C6A}" destId="{D871BC76-F07B-4A08-A8A6-F718D90C49F9}" srcOrd="1" destOrd="0" presId="urn:microsoft.com/office/officeart/2005/8/layout/hProcess4"/>
    <dgm:cxn modelId="{2ABE952D-A98D-4253-B4D6-1F81F5E94D63}" srcId="{F18A0EF1-0FD2-4492-99B2-405B5BF5B800}" destId="{41D31DA4-1990-48BE-8A38-912050849332}" srcOrd="1" destOrd="0" parTransId="{88D94A7C-8CCF-45DB-9CBA-4677C8DBAA00}" sibTransId="{84A2EF43-3859-4DDE-A6C5-1D4C9076B1E0}"/>
    <dgm:cxn modelId="{DB5A7580-2669-4B8D-98E8-4204C1A725E3}" type="presOf" srcId="{41D31DA4-1990-48BE-8A38-912050849332}" destId="{8F81E2F0-5DDD-4AA0-BBE9-39D03E31B527}" srcOrd="0" destOrd="0" presId="urn:microsoft.com/office/officeart/2005/8/layout/hProcess4"/>
    <dgm:cxn modelId="{CACB9FF8-0458-40CD-8113-9AB3D1C5AF1E}" srcId="{41D31DA4-1990-48BE-8A38-912050849332}" destId="{37D7D3C8-0D8B-4702-8059-576BD7D5BC1E}" srcOrd="2" destOrd="0" parTransId="{AAD3DE95-F26D-4B7C-A5B5-F26DDA208066}" sibTransId="{F9A6457E-9605-4DCD-83B2-5E609099DB51}"/>
    <dgm:cxn modelId="{4C6A802A-5280-47A5-896A-21D97DCE6A5F}" type="presOf" srcId="{37D7D3C8-0D8B-4702-8059-576BD7D5BC1E}" destId="{0D8E1C79-C788-4D66-AC1A-13E818CFE1B9}" srcOrd="1" destOrd="2" presId="urn:microsoft.com/office/officeart/2005/8/layout/hProcess4"/>
    <dgm:cxn modelId="{75C56E69-7D7F-4F9C-A458-546DBC4900E5}" type="presOf" srcId="{F18A0EF1-0FD2-4492-99B2-405B5BF5B800}" destId="{E2599598-31C9-4379-9DFC-68BAFF0AC2E2}" srcOrd="0" destOrd="0" presId="urn:microsoft.com/office/officeart/2005/8/layout/hProcess4"/>
    <dgm:cxn modelId="{5B272BE3-711A-497F-8006-C8C76EB40B3D}" srcId="{1D22E3C8-6A13-432F-BD34-4C07EF03480E}" destId="{84B3F467-5C4F-4AF4-A84C-9C26B471554C}" srcOrd="1" destOrd="0" parTransId="{1F6F3277-4B3A-4010-B8F7-A9D601D67DC7}" sibTransId="{F5E73EA0-7BC6-44C1-B27D-4BE2D9D90312}"/>
    <dgm:cxn modelId="{648FFE75-62DF-4C26-9036-EE68ED698C8F}" type="presOf" srcId="{00736C40-27D5-44AE-8DD5-2D7B03BB5DA2}" destId="{820E0630-BE81-4EFE-8309-A9594CE9AE14}" srcOrd="1" destOrd="0" presId="urn:microsoft.com/office/officeart/2005/8/layout/hProcess4"/>
    <dgm:cxn modelId="{7A5DDCF1-5542-46D0-92EF-7562C8CCD266}" srcId="{41D31DA4-1990-48BE-8A38-912050849332}" destId="{F837C658-E0C4-424A-8615-3F5C80C008F5}" srcOrd="0" destOrd="0" parTransId="{01273673-4077-45FF-9ABC-6AD9CD9AB904}" sibTransId="{E89CEB76-15ED-4DEB-8EF4-1BD11C4F5F77}"/>
    <dgm:cxn modelId="{584DF696-DC41-4F13-86D8-7188D1873F80}" type="presOf" srcId="{27C0B275-4A88-4DC0-A6C3-6208BF66242E}" destId="{CAD2D665-314F-47A0-9C8F-5B718FBB517E}" srcOrd="0" destOrd="1" presId="urn:microsoft.com/office/officeart/2005/8/layout/hProcess4"/>
    <dgm:cxn modelId="{8E47978A-7F12-4102-BD66-A005E2E03CA3}" type="presOf" srcId="{868689C2-5B96-4AE3-8A58-E8DB54FE8523}" destId="{6040E4C5-A021-4AA2-BDCD-3F52ECF33E8B}" srcOrd="1" destOrd="0" presId="urn:microsoft.com/office/officeart/2005/8/layout/hProcess4"/>
    <dgm:cxn modelId="{D1ACEAA8-618F-4220-AE2C-981C42AC9F36}" srcId="{F18A0EF1-0FD2-4492-99B2-405B5BF5B800}" destId="{38C76932-A385-4489-B180-2529B9159BEB}" srcOrd="0" destOrd="0" parTransId="{7503AC33-BE62-423F-A3E5-3493D1627B52}" sibTransId="{DECA7DA5-1E9B-4F38-A57F-E59FEC3BC223}"/>
    <dgm:cxn modelId="{415AB4BF-590A-47EF-B578-2ADFAC350C51}" type="presOf" srcId="{37D7D3C8-0D8B-4702-8059-576BD7D5BC1E}" destId="{CAD2D665-314F-47A0-9C8F-5B718FBB517E}" srcOrd="0" destOrd="2" presId="urn:microsoft.com/office/officeart/2005/8/layout/hProcess4"/>
    <dgm:cxn modelId="{2C77528B-1FA9-4DBA-902E-BCF3137761D8}" type="presOf" srcId="{27C0B275-4A88-4DC0-A6C3-6208BF66242E}" destId="{0D8E1C79-C788-4D66-AC1A-13E818CFE1B9}" srcOrd="1" destOrd="1" presId="urn:microsoft.com/office/officeart/2005/8/layout/hProcess4"/>
    <dgm:cxn modelId="{FE9F12CC-A9ED-49FA-AEA0-C6C841008DD6}" type="presOf" srcId="{1D22E3C8-6A13-432F-BD34-4C07EF03480E}" destId="{373F06F3-CE0A-4C8B-84C2-323A886A39DD}" srcOrd="0" destOrd="0" presId="urn:microsoft.com/office/officeart/2005/8/layout/hProcess4"/>
    <dgm:cxn modelId="{65641837-7F26-4A51-A9D1-ED5DDB65F704}" srcId="{22F1A7F6-DEE1-406C-8E65-6ED30527E0E1}" destId="{12AFC5F2-6598-44E5-B7D7-C5F6F009F86E}" srcOrd="1" destOrd="0" parTransId="{3260B127-C7DF-47D1-AD9E-EAA975985D7C}" sibTransId="{49E71E29-703F-472A-9368-95EB319BCF6F}"/>
    <dgm:cxn modelId="{E3DA87A8-2BB9-470E-97E9-BFBB6FA8DEF0}" srcId="{41D31DA4-1990-48BE-8A38-912050849332}" destId="{27C0B275-4A88-4DC0-A6C3-6208BF66242E}" srcOrd="1" destOrd="0" parTransId="{9495CC6D-D031-4B52-B73B-40594B4B96BC}" sibTransId="{0187390A-5AD7-403E-B0B7-9AAAEAA7D867}"/>
    <dgm:cxn modelId="{08A3302D-EB84-48DC-A2A3-E191B232A557}" type="presOf" srcId="{F837C658-E0C4-424A-8615-3F5C80C008F5}" destId="{CAD2D665-314F-47A0-9C8F-5B718FBB517E}" srcOrd="0" destOrd="0" presId="urn:microsoft.com/office/officeart/2005/8/layout/hProcess4"/>
    <dgm:cxn modelId="{17B66E77-9E8B-4041-8E09-24DD8A976150}" type="presOf" srcId="{E098A34E-012E-45C1-BCFC-DE8942B67C6A}" destId="{CE0EEDA8-E70A-4A5B-8EF5-942836604BC3}" srcOrd="0" destOrd="0" presId="urn:microsoft.com/office/officeart/2005/8/layout/hProcess4"/>
    <dgm:cxn modelId="{0B21CE5F-B7D3-4FF8-AA33-7D82874A4FF0}" type="presOf" srcId="{868689C2-5B96-4AE3-8A58-E8DB54FE8523}" destId="{BA1C3314-826A-43A8-9343-22306B092801}" srcOrd="0" destOrd="0" presId="urn:microsoft.com/office/officeart/2005/8/layout/hProcess4"/>
    <dgm:cxn modelId="{CFB5CCF7-9F0F-4573-B4B7-FD253C4D73F7}" srcId="{F18A0EF1-0FD2-4492-99B2-405B5BF5B800}" destId="{1D22E3C8-6A13-432F-BD34-4C07EF03480E}" srcOrd="3" destOrd="0" parTransId="{8BD418D8-71D5-4BF7-8515-A55E140D4C32}" sibTransId="{B8A613BC-BF55-4926-89C8-D56959FBC8CF}"/>
    <dgm:cxn modelId="{FA5DA96B-A5C8-4500-BB3F-F1604EE9FB36}" type="presOf" srcId="{DECA7DA5-1E9B-4F38-A57F-E59FEC3BC223}" destId="{8A06145D-B668-4815-9AE6-46E5648B2DDB}" srcOrd="0" destOrd="0" presId="urn:microsoft.com/office/officeart/2005/8/layout/hProcess4"/>
    <dgm:cxn modelId="{025F0B69-082E-4BDE-B045-BE43E9EE7DF1}" type="presOf" srcId="{33940E03-142A-4D93-9A29-C3C68CA1A908}" destId="{CE0EEDA8-E70A-4A5B-8EF5-942836604BC3}" srcOrd="0" destOrd="2" presId="urn:microsoft.com/office/officeart/2005/8/layout/hProcess4"/>
    <dgm:cxn modelId="{20FCB433-745C-417C-BCE2-672E421B402F}" type="presOf" srcId="{33940E03-142A-4D93-9A29-C3C68CA1A908}" destId="{D871BC76-F07B-4A08-A8A6-F718D90C49F9}" srcOrd="1" destOrd="2" presId="urn:microsoft.com/office/officeart/2005/8/layout/hProcess4"/>
    <dgm:cxn modelId="{890F7B02-A6F6-477B-9593-55A9FD4FA5DD}" type="presOf" srcId="{4DB805D2-B5FC-4FD2-85CD-DDD7FBB02C53}" destId="{8D019C37-F5A3-4C53-8C1E-E05B8FB6289A}" srcOrd="0" destOrd="0" presId="urn:microsoft.com/office/officeart/2005/8/layout/hProcess4"/>
    <dgm:cxn modelId="{E2345192-7132-4A19-A5BB-3EEFED39AC38}" srcId="{38C76932-A385-4489-B180-2529B9159BEB}" destId="{868689C2-5B96-4AE3-8A58-E8DB54FE8523}" srcOrd="0" destOrd="0" parTransId="{D85619F3-0C98-4F24-B3D2-923B0002F0C9}" sibTransId="{529B336F-9224-44FD-8F43-198B5DC199F5}"/>
    <dgm:cxn modelId="{D3B8E6AF-B78E-451F-824A-7C4374DA43E0}" type="presOf" srcId="{F837C658-E0C4-424A-8615-3F5C80C008F5}" destId="{0D8E1C79-C788-4D66-AC1A-13E818CFE1B9}" srcOrd="1" destOrd="0" presId="urn:microsoft.com/office/officeart/2005/8/layout/hProcess4"/>
    <dgm:cxn modelId="{0D5DFCD5-7BE7-44A8-B801-7A2E0C203393}" srcId="{1D22E3C8-6A13-432F-BD34-4C07EF03480E}" destId="{33940E03-142A-4D93-9A29-C3C68CA1A908}" srcOrd="2" destOrd="0" parTransId="{8461D4E9-9978-403B-B8A0-1AC768F9DCCC}" sibTransId="{89253B9F-61A6-4C40-82E4-A1634E861B29}"/>
    <dgm:cxn modelId="{DD27049C-0CC8-4248-BBA3-518468A56DAB}" type="presOf" srcId="{84A2EF43-3859-4DDE-A6C5-1D4C9076B1E0}" destId="{B24B3513-443A-4122-B89A-27DD8AFCDB03}" srcOrd="0" destOrd="0" presId="urn:microsoft.com/office/officeart/2005/8/layout/hProcess4"/>
    <dgm:cxn modelId="{63049A60-43A7-4DE0-BAF4-B4C5D6DB0669}" type="presOf" srcId="{84B3F467-5C4F-4AF4-A84C-9C26B471554C}" destId="{D871BC76-F07B-4A08-A8A6-F718D90C49F9}" srcOrd="1" destOrd="1" presId="urn:microsoft.com/office/officeart/2005/8/layout/hProcess4"/>
    <dgm:cxn modelId="{1FF22766-DF8C-4927-A6D3-B5E5F983D027}" type="presParOf" srcId="{E2599598-31C9-4379-9DFC-68BAFF0AC2E2}" destId="{AC080D27-D6D6-4CA3-B5B9-844E339278A2}" srcOrd="0" destOrd="0" presId="urn:microsoft.com/office/officeart/2005/8/layout/hProcess4"/>
    <dgm:cxn modelId="{D5B589BE-8DE0-41CC-BA3A-3A7E69A41C8B}" type="presParOf" srcId="{E2599598-31C9-4379-9DFC-68BAFF0AC2E2}" destId="{5B187C7C-9576-4DBC-B6AB-35011F1FCA91}" srcOrd="1" destOrd="0" presId="urn:microsoft.com/office/officeart/2005/8/layout/hProcess4"/>
    <dgm:cxn modelId="{C38B0075-C7D5-4304-AA0D-1C194DD06CCB}" type="presParOf" srcId="{E2599598-31C9-4379-9DFC-68BAFF0AC2E2}" destId="{EE612C06-8B38-44A0-97CC-5AAFA3DF0C38}" srcOrd="2" destOrd="0" presId="urn:microsoft.com/office/officeart/2005/8/layout/hProcess4"/>
    <dgm:cxn modelId="{668F28AE-2273-400D-9E16-AF7CE7334A2A}" type="presParOf" srcId="{EE612C06-8B38-44A0-97CC-5AAFA3DF0C38}" destId="{758845B8-61FD-426B-A3D8-CAE5E1EFDFC4}" srcOrd="0" destOrd="0" presId="urn:microsoft.com/office/officeart/2005/8/layout/hProcess4"/>
    <dgm:cxn modelId="{20AE58F2-79ED-4378-9E9F-647AC06C002E}" type="presParOf" srcId="{758845B8-61FD-426B-A3D8-CAE5E1EFDFC4}" destId="{B422619A-D630-4B3B-A494-0BD943415C96}" srcOrd="0" destOrd="0" presId="urn:microsoft.com/office/officeart/2005/8/layout/hProcess4"/>
    <dgm:cxn modelId="{55AF4807-3DF2-4EEF-BEF6-D2F2F9A99DB8}" type="presParOf" srcId="{758845B8-61FD-426B-A3D8-CAE5E1EFDFC4}" destId="{BA1C3314-826A-43A8-9343-22306B092801}" srcOrd="1" destOrd="0" presId="urn:microsoft.com/office/officeart/2005/8/layout/hProcess4"/>
    <dgm:cxn modelId="{634F41E2-34ED-471C-B63C-530BF7F08445}" type="presParOf" srcId="{758845B8-61FD-426B-A3D8-CAE5E1EFDFC4}" destId="{6040E4C5-A021-4AA2-BDCD-3F52ECF33E8B}" srcOrd="2" destOrd="0" presId="urn:microsoft.com/office/officeart/2005/8/layout/hProcess4"/>
    <dgm:cxn modelId="{1BABC44A-4135-4D1F-9602-1C1AC851F2FA}" type="presParOf" srcId="{758845B8-61FD-426B-A3D8-CAE5E1EFDFC4}" destId="{215E31B2-B443-4660-9A1E-C8635FFCF3FE}" srcOrd="3" destOrd="0" presId="urn:microsoft.com/office/officeart/2005/8/layout/hProcess4"/>
    <dgm:cxn modelId="{AF317B00-581F-433B-BEF7-28DAFA67D158}" type="presParOf" srcId="{758845B8-61FD-426B-A3D8-CAE5E1EFDFC4}" destId="{B92CA120-9575-4BD1-9790-3EBACFA64B1D}" srcOrd="4" destOrd="0" presId="urn:microsoft.com/office/officeart/2005/8/layout/hProcess4"/>
    <dgm:cxn modelId="{CF24E805-AB72-4128-BB81-AB3399A17E3C}" type="presParOf" srcId="{EE612C06-8B38-44A0-97CC-5AAFA3DF0C38}" destId="{8A06145D-B668-4815-9AE6-46E5648B2DDB}" srcOrd="1" destOrd="0" presId="urn:microsoft.com/office/officeart/2005/8/layout/hProcess4"/>
    <dgm:cxn modelId="{8F3CA93A-FE46-4999-9051-D36D945BAA56}" type="presParOf" srcId="{EE612C06-8B38-44A0-97CC-5AAFA3DF0C38}" destId="{1A1AC4EE-64C1-42AF-B77A-E1F6E8B8B86D}" srcOrd="2" destOrd="0" presId="urn:microsoft.com/office/officeart/2005/8/layout/hProcess4"/>
    <dgm:cxn modelId="{1FB635F4-C350-4102-B8E3-CF8832E49C9F}" type="presParOf" srcId="{1A1AC4EE-64C1-42AF-B77A-E1F6E8B8B86D}" destId="{78090664-2596-44FF-890F-A676A4F6E2FB}" srcOrd="0" destOrd="0" presId="urn:microsoft.com/office/officeart/2005/8/layout/hProcess4"/>
    <dgm:cxn modelId="{F2D9B5EA-9636-4C14-B5C9-772D8F8590A2}" type="presParOf" srcId="{1A1AC4EE-64C1-42AF-B77A-E1F6E8B8B86D}" destId="{CAD2D665-314F-47A0-9C8F-5B718FBB517E}" srcOrd="1" destOrd="0" presId="urn:microsoft.com/office/officeart/2005/8/layout/hProcess4"/>
    <dgm:cxn modelId="{091C529E-E24C-4F10-BB57-6DE86AB7D8F4}" type="presParOf" srcId="{1A1AC4EE-64C1-42AF-B77A-E1F6E8B8B86D}" destId="{0D8E1C79-C788-4D66-AC1A-13E818CFE1B9}" srcOrd="2" destOrd="0" presId="urn:microsoft.com/office/officeart/2005/8/layout/hProcess4"/>
    <dgm:cxn modelId="{90A5231A-1985-4CB8-8B78-1722F60DB631}" type="presParOf" srcId="{1A1AC4EE-64C1-42AF-B77A-E1F6E8B8B86D}" destId="{8F81E2F0-5DDD-4AA0-BBE9-39D03E31B527}" srcOrd="3" destOrd="0" presId="urn:microsoft.com/office/officeart/2005/8/layout/hProcess4"/>
    <dgm:cxn modelId="{1E98686C-2265-460F-A3FF-BB2CDED1583A}" type="presParOf" srcId="{1A1AC4EE-64C1-42AF-B77A-E1F6E8B8B86D}" destId="{6EBE4910-1D01-4FF5-A3EB-E9C7F3BE8B37}" srcOrd="4" destOrd="0" presId="urn:microsoft.com/office/officeart/2005/8/layout/hProcess4"/>
    <dgm:cxn modelId="{1F684E32-EA7E-44D6-B291-EB5DCE3720AD}" type="presParOf" srcId="{EE612C06-8B38-44A0-97CC-5AAFA3DF0C38}" destId="{B24B3513-443A-4122-B89A-27DD8AFCDB03}" srcOrd="3" destOrd="0" presId="urn:microsoft.com/office/officeart/2005/8/layout/hProcess4"/>
    <dgm:cxn modelId="{484A946A-B987-45C8-9326-1BAC369C6F6E}" type="presParOf" srcId="{EE612C06-8B38-44A0-97CC-5AAFA3DF0C38}" destId="{B35942E7-2C45-4967-80FD-7510009564E6}" srcOrd="4" destOrd="0" presId="urn:microsoft.com/office/officeart/2005/8/layout/hProcess4"/>
    <dgm:cxn modelId="{469277A5-C1EF-49F6-A8BB-6891AFB558E5}" type="presParOf" srcId="{B35942E7-2C45-4967-80FD-7510009564E6}" destId="{751E8B22-1581-4E8A-9989-DF902EC5310E}" srcOrd="0" destOrd="0" presId="urn:microsoft.com/office/officeart/2005/8/layout/hProcess4"/>
    <dgm:cxn modelId="{AC164397-09BB-4D46-86A9-69CE6CDAC091}" type="presParOf" srcId="{B35942E7-2C45-4967-80FD-7510009564E6}" destId="{E9ECF79E-4205-43EC-AB01-313DE189706E}" srcOrd="1" destOrd="0" presId="urn:microsoft.com/office/officeart/2005/8/layout/hProcess4"/>
    <dgm:cxn modelId="{456F495A-591D-4746-AF15-A998CAB9E129}" type="presParOf" srcId="{B35942E7-2C45-4967-80FD-7510009564E6}" destId="{820E0630-BE81-4EFE-8309-A9594CE9AE14}" srcOrd="2" destOrd="0" presId="urn:microsoft.com/office/officeart/2005/8/layout/hProcess4"/>
    <dgm:cxn modelId="{D87A448A-7340-471B-899B-E83C48D51182}" type="presParOf" srcId="{B35942E7-2C45-4967-80FD-7510009564E6}" destId="{023D5045-B7CD-46C1-88DB-2D1E67C2F2FA}" srcOrd="3" destOrd="0" presId="urn:microsoft.com/office/officeart/2005/8/layout/hProcess4"/>
    <dgm:cxn modelId="{8C47069F-2B63-400A-82B0-0CAB8FE23266}" type="presParOf" srcId="{B35942E7-2C45-4967-80FD-7510009564E6}" destId="{DE5B84E9-035A-4F8A-B7C1-EB7ABD9CB442}" srcOrd="4" destOrd="0" presId="urn:microsoft.com/office/officeart/2005/8/layout/hProcess4"/>
    <dgm:cxn modelId="{442B85FC-9F27-4E20-9871-2A5C5AD20C4D}" type="presParOf" srcId="{EE612C06-8B38-44A0-97CC-5AAFA3DF0C38}" destId="{8D019C37-F5A3-4C53-8C1E-E05B8FB6289A}" srcOrd="5" destOrd="0" presId="urn:microsoft.com/office/officeart/2005/8/layout/hProcess4"/>
    <dgm:cxn modelId="{304E9E27-AEB6-478A-BC45-F9A1D9278802}" type="presParOf" srcId="{EE612C06-8B38-44A0-97CC-5AAFA3DF0C38}" destId="{176CB1A0-C725-4CEA-ADEB-0610760DC70A}" srcOrd="6" destOrd="0" presId="urn:microsoft.com/office/officeart/2005/8/layout/hProcess4"/>
    <dgm:cxn modelId="{30B84EC0-C64E-48AB-AE45-C0248E90B495}" type="presParOf" srcId="{176CB1A0-C725-4CEA-ADEB-0610760DC70A}" destId="{952A7CA3-6EB1-4ED8-A12E-939FC2559671}" srcOrd="0" destOrd="0" presId="urn:microsoft.com/office/officeart/2005/8/layout/hProcess4"/>
    <dgm:cxn modelId="{27DC2BCB-9B6E-4E53-91AB-6FC8AAACA8A2}" type="presParOf" srcId="{176CB1A0-C725-4CEA-ADEB-0610760DC70A}" destId="{CE0EEDA8-E70A-4A5B-8EF5-942836604BC3}" srcOrd="1" destOrd="0" presId="urn:microsoft.com/office/officeart/2005/8/layout/hProcess4"/>
    <dgm:cxn modelId="{1C7CDA83-AFE2-4550-BFD5-C37F8C22BBD4}" type="presParOf" srcId="{176CB1A0-C725-4CEA-ADEB-0610760DC70A}" destId="{D871BC76-F07B-4A08-A8A6-F718D90C49F9}" srcOrd="2" destOrd="0" presId="urn:microsoft.com/office/officeart/2005/8/layout/hProcess4"/>
    <dgm:cxn modelId="{E50FA5D7-966A-4A3C-8E1F-DB6E73080F06}" type="presParOf" srcId="{176CB1A0-C725-4CEA-ADEB-0610760DC70A}" destId="{373F06F3-CE0A-4C8B-84C2-323A886A39DD}" srcOrd="3" destOrd="0" presId="urn:microsoft.com/office/officeart/2005/8/layout/hProcess4"/>
    <dgm:cxn modelId="{DC5F146D-C7C4-4871-8500-BF1E58DD83CC}" type="presParOf" srcId="{176CB1A0-C725-4CEA-ADEB-0610760DC70A}" destId="{60963679-0B6E-4E11-B23F-4EC1B38DF5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B0B17C-4C00-4570-BC6D-8A2D852D2341}" type="doc">
      <dgm:prSet loTypeId="urn:microsoft.com/office/officeart/2005/8/layout/radial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B4EC07F-3A5F-44D2-B107-3477A212A2A1}">
      <dgm:prSet custT="1"/>
      <dgm:spPr/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E</a:t>
          </a:r>
          <a:r>
            <a:rPr lang="es-EC" sz="1200" b="1" dirty="0" smtClean="0">
              <a:solidFill>
                <a:schemeClr val="tx1"/>
              </a:solidFill>
            </a:rPr>
            <a:t>n el caso de los profesionales </a:t>
          </a:r>
          <a:r>
            <a:rPr lang="es-EC" sz="1200" b="1" i="1" dirty="0" smtClean="0">
              <a:solidFill>
                <a:schemeClr val="tx1"/>
              </a:solidFill>
            </a:rPr>
            <a:t>Independientes </a:t>
          </a:r>
          <a:r>
            <a:rPr lang="es-EC" sz="1200" b="1" dirty="0" smtClean="0">
              <a:solidFill>
                <a:schemeClr val="tx1"/>
              </a:solidFill>
            </a:rPr>
            <a:t>los títulos más comunes son</a:t>
          </a:r>
          <a:endParaRPr lang="es-EC" sz="1200" b="1" dirty="0">
            <a:solidFill>
              <a:schemeClr val="tx1"/>
            </a:solidFill>
          </a:endParaRPr>
        </a:p>
      </dgm:t>
    </dgm:pt>
    <dgm:pt modelId="{7CE01CF3-81C0-401C-B7FC-D871D7450A20}" type="parTrans" cxnId="{76A90239-4A6D-4E8C-AF1A-8676FB69DE7A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25C1A187-4204-4AAD-B37E-7282802A898B}" type="sibTrans" cxnId="{76A90239-4A6D-4E8C-AF1A-8676FB69DE7A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B1F8C5C1-7E72-40C1-8B15-6942E9A59B59}">
      <dgm:prSet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Estudiaron en:</a:t>
          </a:r>
          <a:endParaRPr lang="es-EC" sz="1600" b="1" dirty="0">
            <a:solidFill>
              <a:schemeClr val="tx1"/>
            </a:solidFill>
          </a:endParaRPr>
        </a:p>
      </dgm:t>
    </dgm:pt>
    <dgm:pt modelId="{87C886C5-0335-49B5-8964-264381914A52}" type="parTrans" cxnId="{FC347838-F10E-49B0-B960-AF044954CF4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D1C2C30D-4112-4A18-9A75-9F34F59C95DE}" type="sibTrans" cxnId="{FC347838-F10E-49B0-B960-AF044954CF4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FDC0CC98-8D3B-4CC8-BE3F-DDA9FE96A7BD}">
      <dgm:prSet custT="1"/>
      <dgm:spPr/>
      <dgm:t>
        <a:bodyPr/>
        <a:lstStyle/>
        <a:p>
          <a:r>
            <a:rPr lang="es-ES_tradnl" sz="1400" b="1" dirty="0" smtClean="0">
              <a:solidFill>
                <a:schemeClr val="tx1"/>
              </a:solidFill>
            </a:rPr>
            <a:t>Son dueños de sus propios negocios</a:t>
          </a:r>
          <a:endParaRPr lang="es-EC" sz="1400" b="1" dirty="0">
            <a:solidFill>
              <a:schemeClr val="tx1"/>
            </a:solidFill>
          </a:endParaRPr>
        </a:p>
      </dgm:t>
    </dgm:pt>
    <dgm:pt modelId="{3F8956E4-D8E6-48FA-AE49-F21AEBCA062F}" type="parTrans" cxnId="{D5F5E4CF-89C9-4031-9F14-8C1A1BEDD4E5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51E7C3F2-4803-4F86-8066-A2091E5EAB30}" type="sibTrans" cxnId="{D5F5E4CF-89C9-4031-9F14-8C1A1BEDD4E5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58FF21AA-F425-4C60-9C6B-F68F8C809B3F}">
      <dgm:prSet custT="1"/>
      <dgm:spPr/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Las universidades donde preferirían estudiar su MBA son</a:t>
          </a:r>
          <a:endParaRPr lang="es-EC" sz="1200" b="1" dirty="0">
            <a:solidFill>
              <a:schemeClr val="tx1"/>
            </a:solidFill>
          </a:endParaRPr>
        </a:p>
      </dgm:t>
    </dgm:pt>
    <dgm:pt modelId="{776E12A3-62BB-4F94-948C-27FF714B15DF}" type="parTrans" cxnId="{B0DFC686-92AC-4AAF-88F6-82E23A06613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1D0ECD83-EF18-4B77-A6CC-394661DD5C32}" type="sibTrans" cxnId="{B0DFC686-92AC-4AAF-88F6-82E23A06613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30739B68-03ED-4A7E-81DF-45CDAB9E5D5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Edad</a:t>
          </a:r>
          <a:endParaRPr lang="es-EC" sz="1600" b="1" dirty="0">
            <a:solidFill>
              <a:schemeClr val="tx1"/>
            </a:solidFill>
          </a:endParaRPr>
        </a:p>
      </dgm:t>
    </dgm:pt>
    <dgm:pt modelId="{A0FB5846-1638-405B-88E5-CAAEE1EB5C7B}" type="parTrans" cxnId="{B4AA799E-96CF-45B8-ABF4-7BBC31ADAFC2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7D574600-8029-4485-8191-EA50E4376E4D}" type="sibTrans" cxnId="{B4AA799E-96CF-45B8-ABF4-7BBC31ADAFC2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EA79857C-8830-4FE2-951E-50F2F8EA85CD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Son hombres y mujeres con el mismo porcentaje.</a:t>
          </a:r>
          <a:endParaRPr lang="es-EC" sz="1200" b="1" dirty="0">
            <a:solidFill>
              <a:schemeClr val="tx1"/>
            </a:solidFill>
          </a:endParaRPr>
        </a:p>
      </dgm:t>
    </dgm:pt>
    <dgm:pt modelId="{1887CA2A-A7BD-48D9-B377-68E904BEECEB}" type="parTrans" cxnId="{84A2411B-BE89-43A4-B93F-6780E6572D35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0A17B7DB-ABE4-47D0-A740-7F6C61CA5F78}" type="sibTrans" cxnId="{84A2411B-BE89-43A4-B93F-6780E6572D35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0EC3F7C2-B116-4AA2-A8EE-4D6939C581E8}">
      <dgm:prSet custT="1"/>
      <dgm:spPr/>
      <dgm:t>
        <a:bodyPr/>
        <a:lstStyle/>
        <a:p>
          <a:endParaRPr lang="es-EC" sz="6000" b="1" dirty="0">
            <a:solidFill>
              <a:schemeClr val="tx1"/>
            </a:solidFill>
          </a:endParaRPr>
        </a:p>
      </dgm:t>
    </dgm:pt>
    <dgm:pt modelId="{80A96503-2853-46E2-98BD-E3965807EE85}" type="parTrans" cxnId="{7EB2D43F-F8A1-446A-82CE-CCB459B5C303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DFDCA50D-3A08-4A21-BA52-9F512C128C83}" type="sibTrans" cxnId="{7EB2D43F-F8A1-446A-82CE-CCB459B5C303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64DE0B21-233F-45C8-A82B-F109D51F30D9}">
      <dgm:prSet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Los aspectos decisivos</a:t>
          </a:r>
          <a:endParaRPr lang="es-EC" sz="1600" b="1" dirty="0">
            <a:solidFill>
              <a:schemeClr val="tx1"/>
            </a:solidFill>
          </a:endParaRPr>
        </a:p>
      </dgm:t>
    </dgm:pt>
    <dgm:pt modelId="{1BE21B0F-E15A-44ED-A536-8C341ACF6B61}" type="parTrans" cxnId="{85A92638-462D-44B9-9B01-5EF014D12886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85F702B6-2393-4A46-80BD-E7A43F99A469}" type="sibTrans" cxnId="{85A92638-462D-44B9-9B01-5EF014D12886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34029E27-C505-4D75-A374-F79C288822C6}">
      <dgm:prSet custT="1"/>
      <dgm:spPr/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Las tres asignaturas que preferirían los profesionales </a:t>
          </a:r>
          <a:r>
            <a:rPr lang="es-ES_tradnl" sz="1200" b="1" i="1" dirty="0" smtClean="0">
              <a:solidFill>
                <a:schemeClr val="tx1"/>
              </a:solidFill>
            </a:rPr>
            <a:t>independientes son</a:t>
          </a:r>
          <a:endParaRPr lang="es-EC" sz="1200" b="1" dirty="0">
            <a:solidFill>
              <a:schemeClr val="tx1"/>
            </a:solidFill>
          </a:endParaRPr>
        </a:p>
      </dgm:t>
    </dgm:pt>
    <dgm:pt modelId="{EED91522-002E-4F5A-AD19-F0359968C8DC}" type="parTrans" cxnId="{973AA321-ACA4-4DB1-AB77-E176E8B36851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6CC1D7B8-6869-43D3-A1DA-E217F9B0D81C}" type="sibTrans" cxnId="{973AA321-ACA4-4DB1-AB77-E176E8B36851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E7C8B3D3-A1E5-4D42-BE13-F404AED90302}" type="pres">
      <dgm:prSet presAssocID="{27B0B17C-4C00-4570-BC6D-8A2D852D234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8378CD-4671-4B58-A76C-082CB9BCB00F}" type="pres">
      <dgm:prSet presAssocID="{27B0B17C-4C00-4570-BC6D-8A2D852D2341}" presName="cycle" presStyleCnt="0"/>
      <dgm:spPr/>
      <dgm:t>
        <a:bodyPr/>
        <a:lstStyle/>
        <a:p>
          <a:endParaRPr lang="es-EC"/>
        </a:p>
      </dgm:t>
    </dgm:pt>
    <dgm:pt modelId="{89949E52-82C7-4B99-94B1-E840C1DD811E}" type="pres">
      <dgm:prSet presAssocID="{27B0B17C-4C00-4570-BC6D-8A2D852D2341}" presName="centerShape" presStyleCnt="0"/>
      <dgm:spPr/>
      <dgm:t>
        <a:bodyPr/>
        <a:lstStyle/>
        <a:p>
          <a:endParaRPr lang="es-EC"/>
        </a:p>
      </dgm:t>
    </dgm:pt>
    <dgm:pt modelId="{CC94FB4D-BB74-4B7E-A7D2-ADBF5266EB5A}" type="pres">
      <dgm:prSet presAssocID="{27B0B17C-4C00-4570-BC6D-8A2D852D2341}" presName="connSite" presStyleLbl="node1" presStyleIdx="0" presStyleCnt="9"/>
      <dgm:spPr/>
      <dgm:t>
        <a:bodyPr/>
        <a:lstStyle/>
        <a:p>
          <a:endParaRPr lang="es-EC"/>
        </a:p>
      </dgm:t>
    </dgm:pt>
    <dgm:pt modelId="{0A82BF1F-3A93-4A54-9137-4BBBFE2C6517}" type="pres">
      <dgm:prSet presAssocID="{27B0B17C-4C00-4570-BC6D-8A2D852D2341}" presName="visible" presStyleLbl="node1" presStyleIdx="0" presStyleCnt="9"/>
      <dgm:spPr/>
      <dgm:t>
        <a:bodyPr/>
        <a:lstStyle/>
        <a:p>
          <a:endParaRPr lang="es-EC"/>
        </a:p>
      </dgm:t>
    </dgm:pt>
    <dgm:pt modelId="{0D75591B-5738-454D-92F2-69B4F844B78B}" type="pres">
      <dgm:prSet presAssocID="{A0FB5846-1638-405B-88E5-CAAEE1EB5C7B}" presName="Name25" presStyleLbl="parChTrans1D1" presStyleIdx="0" presStyleCnt="8"/>
      <dgm:spPr/>
      <dgm:t>
        <a:bodyPr/>
        <a:lstStyle/>
        <a:p>
          <a:endParaRPr lang="es-ES"/>
        </a:p>
      </dgm:t>
    </dgm:pt>
    <dgm:pt modelId="{27319B0F-7839-4C18-9609-0515AC48D708}" type="pres">
      <dgm:prSet presAssocID="{30739B68-03ED-4A7E-81DF-45CDAB9E5D54}" presName="node" presStyleCnt="0"/>
      <dgm:spPr/>
      <dgm:t>
        <a:bodyPr/>
        <a:lstStyle/>
        <a:p>
          <a:endParaRPr lang="es-EC"/>
        </a:p>
      </dgm:t>
    </dgm:pt>
    <dgm:pt modelId="{B8372D23-F1F4-45E1-892B-D2D7E5D3912D}" type="pres">
      <dgm:prSet presAssocID="{30739B68-03ED-4A7E-81DF-45CDAB9E5D54}" presName="parentNode" presStyleLbl="node1" presStyleIdx="1" presStyleCnt="9" custScaleX="277507" custScaleY="209654" custLinFactX="-314176" custLinFactNeighborX="-400000" custLinFactNeighborY="7401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990015-4422-46FD-963E-495CBA26CAAF}" type="pres">
      <dgm:prSet presAssocID="{30739B68-03ED-4A7E-81DF-45CDAB9E5D5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4CAC31-F883-40B8-A53F-EA3E07C92E9C}" type="pres">
      <dgm:prSet presAssocID="{1887CA2A-A7BD-48D9-B377-68E904BEECEB}" presName="Name25" presStyleLbl="parChTrans1D1" presStyleIdx="1" presStyleCnt="8"/>
      <dgm:spPr/>
      <dgm:t>
        <a:bodyPr/>
        <a:lstStyle/>
        <a:p>
          <a:endParaRPr lang="es-ES"/>
        </a:p>
      </dgm:t>
    </dgm:pt>
    <dgm:pt modelId="{1E3D216D-5D6C-430A-BFC2-5142E68C5987}" type="pres">
      <dgm:prSet presAssocID="{EA79857C-8830-4FE2-951E-50F2F8EA85CD}" presName="node" presStyleCnt="0"/>
      <dgm:spPr/>
      <dgm:t>
        <a:bodyPr/>
        <a:lstStyle/>
        <a:p>
          <a:endParaRPr lang="es-EC"/>
        </a:p>
      </dgm:t>
    </dgm:pt>
    <dgm:pt modelId="{D303327B-89ED-4D38-A613-A59899FFF6E5}" type="pres">
      <dgm:prSet presAssocID="{EA79857C-8830-4FE2-951E-50F2F8EA85CD}" presName="parentNode" presStyleLbl="node1" presStyleIdx="2" presStyleCnt="9" custScaleX="293322" custScaleY="196015" custLinFactX="-200000" custLinFactNeighborX="-224209" custLinFactNeighborY="-4972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7CDCB-9D12-42E7-B89C-F63648F825BF}" type="pres">
      <dgm:prSet presAssocID="{EA79857C-8830-4FE2-951E-50F2F8EA85C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628035-7266-4390-8A29-1BC29C9CC154}" type="pres">
      <dgm:prSet presAssocID="{7CE01CF3-81C0-401C-B7FC-D871D7450A20}" presName="Name25" presStyleLbl="parChTrans1D1" presStyleIdx="2" presStyleCnt="8"/>
      <dgm:spPr/>
      <dgm:t>
        <a:bodyPr/>
        <a:lstStyle/>
        <a:p>
          <a:endParaRPr lang="es-ES"/>
        </a:p>
      </dgm:t>
    </dgm:pt>
    <dgm:pt modelId="{03AC6647-9F8B-4700-9F39-FCF51219BD49}" type="pres">
      <dgm:prSet presAssocID="{AB4EC07F-3A5F-44D2-B107-3477A212A2A1}" presName="node" presStyleCnt="0"/>
      <dgm:spPr/>
      <dgm:t>
        <a:bodyPr/>
        <a:lstStyle/>
        <a:p>
          <a:endParaRPr lang="es-EC"/>
        </a:p>
      </dgm:t>
    </dgm:pt>
    <dgm:pt modelId="{744607BD-1B74-428A-BC27-3B2EA18DEC0C}" type="pres">
      <dgm:prSet presAssocID="{AB4EC07F-3A5F-44D2-B107-3477A212A2A1}" presName="parentNode" presStyleLbl="node1" presStyleIdx="3" presStyleCnt="9" custScaleX="309491" custScaleY="196015" custLinFactY="-37310" custLinFactNeighborX="-9158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D685B-EF79-4DE4-8B87-BF08AFFA3E5B}" type="pres">
      <dgm:prSet presAssocID="{AB4EC07F-3A5F-44D2-B107-3477A212A2A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1FB7C8-B4A7-40D0-9ADB-B71E6A05F2D5}" type="pres">
      <dgm:prSet presAssocID="{87C886C5-0335-49B5-8964-264381914A52}" presName="Name25" presStyleLbl="parChTrans1D1" presStyleIdx="3" presStyleCnt="8"/>
      <dgm:spPr/>
      <dgm:t>
        <a:bodyPr/>
        <a:lstStyle/>
        <a:p>
          <a:endParaRPr lang="es-ES"/>
        </a:p>
      </dgm:t>
    </dgm:pt>
    <dgm:pt modelId="{83E2FDE1-243E-47B6-9E44-8BC18BFC3DC2}" type="pres">
      <dgm:prSet presAssocID="{B1F8C5C1-7E72-40C1-8B15-6942E9A59B59}" presName="node" presStyleCnt="0"/>
      <dgm:spPr/>
      <dgm:t>
        <a:bodyPr/>
        <a:lstStyle/>
        <a:p>
          <a:endParaRPr lang="es-EC"/>
        </a:p>
      </dgm:t>
    </dgm:pt>
    <dgm:pt modelId="{2D61A179-53D9-4506-BF0A-C3333D47E218}" type="pres">
      <dgm:prSet presAssocID="{B1F8C5C1-7E72-40C1-8B15-6942E9A59B59}" presName="parentNode" presStyleLbl="node1" presStyleIdx="4" presStyleCnt="9" custScaleX="293320" custScaleY="196015" custLinFactX="-30270" custLinFactNeighborX="-100000" custLinFactNeighborY="693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136CC5-19E0-4BF5-B077-930B61D0D532}" type="pres">
      <dgm:prSet presAssocID="{B1F8C5C1-7E72-40C1-8B15-6942E9A59B5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D6102C-88B8-4A8D-A8AA-0CD710FEB4ED}" type="pres">
      <dgm:prSet presAssocID="{3F8956E4-D8E6-48FA-AE49-F21AEBCA062F}" presName="Name25" presStyleLbl="parChTrans1D1" presStyleIdx="4" presStyleCnt="8"/>
      <dgm:spPr/>
      <dgm:t>
        <a:bodyPr/>
        <a:lstStyle/>
        <a:p>
          <a:endParaRPr lang="es-ES"/>
        </a:p>
      </dgm:t>
    </dgm:pt>
    <dgm:pt modelId="{18E230EE-2B36-47DA-9AF1-A5316461DD2A}" type="pres">
      <dgm:prSet presAssocID="{FDC0CC98-8D3B-4CC8-BE3F-DDA9FE96A7BD}" presName="node" presStyleCnt="0"/>
      <dgm:spPr/>
      <dgm:t>
        <a:bodyPr/>
        <a:lstStyle/>
        <a:p>
          <a:endParaRPr lang="es-EC"/>
        </a:p>
      </dgm:t>
    </dgm:pt>
    <dgm:pt modelId="{96CF0E84-2CCB-4157-BE63-1723180EB208}" type="pres">
      <dgm:prSet presAssocID="{FDC0CC98-8D3B-4CC8-BE3F-DDA9FE96A7BD}" presName="parentNode" presStyleLbl="node1" presStyleIdx="5" presStyleCnt="9" custScaleX="295898" custScaleY="196015" custLinFactX="-55640" custLinFactY="100000" custLinFactNeighborX="-100000" custLinFactNeighborY="13575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37A019-7D85-485E-A2A4-413BFBCAFC6E}" type="pres">
      <dgm:prSet presAssocID="{FDC0CC98-8D3B-4CC8-BE3F-DDA9FE96A7B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37C560-046F-4025-8A2F-21A1D64E49F2}" type="pres">
      <dgm:prSet presAssocID="{776E12A3-62BB-4F94-948C-27FF714B15DF}" presName="Name25" presStyleLbl="parChTrans1D1" presStyleIdx="5" presStyleCnt="8"/>
      <dgm:spPr/>
      <dgm:t>
        <a:bodyPr/>
        <a:lstStyle/>
        <a:p>
          <a:endParaRPr lang="es-ES"/>
        </a:p>
      </dgm:t>
    </dgm:pt>
    <dgm:pt modelId="{B0C36B2E-BE2A-413F-B374-D734673839B0}" type="pres">
      <dgm:prSet presAssocID="{58FF21AA-F425-4C60-9C6B-F68F8C809B3F}" presName="node" presStyleCnt="0"/>
      <dgm:spPr/>
      <dgm:t>
        <a:bodyPr/>
        <a:lstStyle/>
        <a:p>
          <a:endParaRPr lang="es-EC"/>
        </a:p>
      </dgm:t>
    </dgm:pt>
    <dgm:pt modelId="{B9B88497-84C0-4042-A861-B44565D32EA8}" type="pres">
      <dgm:prSet presAssocID="{58FF21AA-F425-4C60-9C6B-F68F8C809B3F}" presName="parentNode" presStyleLbl="node1" presStyleIdx="6" presStyleCnt="9" custScaleX="295898" custScaleY="196015" custLinFactX="-200000" custLinFactNeighborX="-295453" custLinFactNeighborY="9788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DA7C08-9CB7-4616-AF2D-A4627A26EB83}" type="pres">
      <dgm:prSet presAssocID="{58FF21AA-F425-4C60-9C6B-F68F8C809B3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3AA69B-9D98-4BB5-8D45-99A373FD019D}" type="pres">
      <dgm:prSet presAssocID="{1BE21B0F-E15A-44ED-A536-8C341ACF6B61}" presName="Name25" presStyleLbl="parChTrans1D1" presStyleIdx="6" presStyleCnt="8"/>
      <dgm:spPr/>
      <dgm:t>
        <a:bodyPr/>
        <a:lstStyle/>
        <a:p>
          <a:endParaRPr lang="es-ES"/>
        </a:p>
      </dgm:t>
    </dgm:pt>
    <dgm:pt modelId="{DFF47A0D-73E8-461D-9667-FE3685CEE31D}" type="pres">
      <dgm:prSet presAssocID="{64DE0B21-233F-45C8-A82B-F109D51F30D9}" presName="node" presStyleCnt="0"/>
      <dgm:spPr/>
      <dgm:t>
        <a:bodyPr/>
        <a:lstStyle/>
        <a:p>
          <a:endParaRPr lang="es-EC"/>
        </a:p>
      </dgm:t>
    </dgm:pt>
    <dgm:pt modelId="{5A1C9387-8700-4B67-8836-8EC5EA478D19}" type="pres">
      <dgm:prSet presAssocID="{64DE0B21-233F-45C8-A82B-F109D51F30D9}" presName="parentNode" presStyleLbl="node1" presStyleIdx="7" presStyleCnt="9" custScaleX="295898" custScaleY="196015" custLinFactX="-397959" custLinFactNeighborX="-400000" custLinFactNeighborY="-3236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EFC226-CCCD-4BC2-8FFB-80A72C33223D}" type="pres">
      <dgm:prSet presAssocID="{64DE0B21-233F-45C8-A82B-F109D51F30D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429E61-7EA3-4642-AB78-0897C3312B02}" type="pres">
      <dgm:prSet presAssocID="{EED91522-002E-4F5A-AD19-F0359968C8DC}" presName="Name25" presStyleLbl="parChTrans1D1" presStyleIdx="7" presStyleCnt="8"/>
      <dgm:spPr/>
      <dgm:t>
        <a:bodyPr/>
        <a:lstStyle/>
        <a:p>
          <a:endParaRPr lang="es-ES"/>
        </a:p>
      </dgm:t>
    </dgm:pt>
    <dgm:pt modelId="{33818D7C-6EB8-415D-86C5-EDEAE597CE8A}" type="pres">
      <dgm:prSet presAssocID="{34029E27-C505-4D75-A374-F79C288822C6}" presName="node" presStyleCnt="0"/>
      <dgm:spPr/>
      <dgm:t>
        <a:bodyPr/>
        <a:lstStyle/>
        <a:p>
          <a:endParaRPr lang="es-EC"/>
        </a:p>
      </dgm:t>
    </dgm:pt>
    <dgm:pt modelId="{263A724D-C3DC-4770-9401-C13D7761FDF5}" type="pres">
      <dgm:prSet presAssocID="{34029E27-C505-4D75-A374-F79C288822C6}" presName="parentNode" presStyleLbl="node1" presStyleIdx="8" presStyleCnt="9" custScaleX="295898" custScaleY="196015" custLinFactX="-323092" custLinFactY="-200000" custLinFactNeighborX="-400000" custLinFactNeighborY="-2475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3756A-8533-4E64-B7B5-94A6BD191E81}" type="pres">
      <dgm:prSet presAssocID="{34029E27-C505-4D75-A374-F79C288822C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6B0111-8D64-4C1F-A155-574746CAC993}" type="presOf" srcId="{B1F8C5C1-7E72-40C1-8B15-6942E9A59B59}" destId="{2D61A179-53D9-4506-BF0A-C3333D47E218}" srcOrd="0" destOrd="0" presId="urn:microsoft.com/office/officeart/2005/8/layout/radial2"/>
    <dgm:cxn modelId="{B4AA799E-96CF-45B8-ABF4-7BBC31ADAFC2}" srcId="{27B0B17C-4C00-4570-BC6D-8A2D852D2341}" destId="{30739B68-03ED-4A7E-81DF-45CDAB9E5D54}" srcOrd="0" destOrd="0" parTransId="{A0FB5846-1638-405B-88E5-CAAEE1EB5C7B}" sibTransId="{7D574600-8029-4485-8191-EA50E4376E4D}"/>
    <dgm:cxn modelId="{31685557-3FED-42CA-BE84-41F6CC28B14D}" type="presOf" srcId="{1887CA2A-A7BD-48D9-B377-68E904BEECEB}" destId="{984CAC31-F883-40B8-A53F-EA3E07C92E9C}" srcOrd="0" destOrd="0" presId="urn:microsoft.com/office/officeart/2005/8/layout/radial2"/>
    <dgm:cxn modelId="{B0DFC686-92AC-4AAF-88F6-82E23A06613E}" srcId="{27B0B17C-4C00-4570-BC6D-8A2D852D2341}" destId="{58FF21AA-F425-4C60-9C6B-F68F8C809B3F}" srcOrd="5" destOrd="0" parTransId="{776E12A3-62BB-4F94-948C-27FF714B15DF}" sibTransId="{1D0ECD83-EF18-4B77-A6CC-394661DD5C32}"/>
    <dgm:cxn modelId="{E53CE669-5AA5-4DF0-9B7F-084E8CBE558C}" type="presOf" srcId="{87C886C5-0335-49B5-8964-264381914A52}" destId="{421FB7C8-B4A7-40D0-9ADB-B71E6A05F2D5}" srcOrd="0" destOrd="0" presId="urn:microsoft.com/office/officeart/2005/8/layout/radial2"/>
    <dgm:cxn modelId="{0B1DFC05-64B5-4ECC-B68B-802AA6C7D0D3}" type="presOf" srcId="{0EC3F7C2-B116-4AA2-A8EE-4D6939C581E8}" destId="{15136CC5-19E0-4BF5-B077-930B61D0D532}" srcOrd="0" destOrd="0" presId="urn:microsoft.com/office/officeart/2005/8/layout/radial2"/>
    <dgm:cxn modelId="{1AAB2ABA-9DC1-4FB1-AF54-BA731B2EF1C2}" type="presOf" srcId="{A0FB5846-1638-405B-88E5-CAAEE1EB5C7B}" destId="{0D75591B-5738-454D-92F2-69B4F844B78B}" srcOrd="0" destOrd="0" presId="urn:microsoft.com/office/officeart/2005/8/layout/radial2"/>
    <dgm:cxn modelId="{D5F5E4CF-89C9-4031-9F14-8C1A1BEDD4E5}" srcId="{27B0B17C-4C00-4570-BC6D-8A2D852D2341}" destId="{FDC0CC98-8D3B-4CC8-BE3F-DDA9FE96A7BD}" srcOrd="4" destOrd="0" parTransId="{3F8956E4-D8E6-48FA-AE49-F21AEBCA062F}" sibTransId="{51E7C3F2-4803-4F86-8066-A2091E5EAB30}"/>
    <dgm:cxn modelId="{A2F05409-EAD8-4456-BEC4-05D349598A56}" type="presOf" srcId="{EA79857C-8830-4FE2-951E-50F2F8EA85CD}" destId="{D303327B-89ED-4D38-A613-A59899FFF6E5}" srcOrd="0" destOrd="0" presId="urn:microsoft.com/office/officeart/2005/8/layout/radial2"/>
    <dgm:cxn modelId="{49EADD95-3181-4CB5-8A9C-A4C3F88A0FB1}" type="presOf" srcId="{1BE21B0F-E15A-44ED-A536-8C341ACF6B61}" destId="{973AA69B-9D98-4BB5-8D45-99A373FD019D}" srcOrd="0" destOrd="0" presId="urn:microsoft.com/office/officeart/2005/8/layout/radial2"/>
    <dgm:cxn modelId="{C7A593B7-FD80-4602-8F6B-C0CCA9A3C4CB}" type="presOf" srcId="{776E12A3-62BB-4F94-948C-27FF714B15DF}" destId="{5E37C560-046F-4025-8A2F-21A1D64E49F2}" srcOrd="0" destOrd="0" presId="urn:microsoft.com/office/officeart/2005/8/layout/radial2"/>
    <dgm:cxn modelId="{28FCCFAB-6028-4A3F-B27B-BF4D76DA836C}" type="presOf" srcId="{AB4EC07F-3A5F-44D2-B107-3477A212A2A1}" destId="{744607BD-1B74-428A-BC27-3B2EA18DEC0C}" srcOrd="0" destOrd="0" presId="urn:microsoft.com/office/officeart/2005/8/layout/radial2"/>
    <dgm:cxn modelId="{E038EE9C-FF77-4D36-A3E6-B9039D7EFB67}" type="presOf" srcId="{64DE0B21-233F-45C8-A82B-F109D51F30D9}" destId="{5A1C9387-8700-4B67-8836-8EC5EA478D19}" srcOrd="0" destOrd="0" presId="urn:microsoft.com/office/officeart/2005/8/layout/radial2"/>
    <dgm:cxn modelId="{60A17C9E-789E-46EC-8B67-3EBBB189D4CC}" type="presOf" srcId="{27B0B17C-4C00-4570-BC6D-8A2D852D2341}" destId="{E7C8B3D3-A1E5-4D42-BE13-F404AED90302}" srcOrd="0" destOrd="0" presId="urn:microsoft.com/office/officeart/2005/8/layout/radial2"/>
    <dgm:cxn modelId="{FC347838-F10E-49B0-B960-AF044954CF4E}" srcId="{27B0B17C-4C00-4570-BC6D-8A2D852D2341}" destId="{B1F8C5C1-7E72-40C1-8B15-6942E9A59B59}" srcOrd="3" destOrd="0" parTransId="{87C886C5-0335-49B5-8964-264381914A52}" sibTransId="{D1C2C30D-4112-4A18-9A75-9F34F59C95DE}"/>
    <dgm:cxn modelId="{85A92638-462D-44B9-9B01-5EF014D12886}" srcId="{27B0B17C-4C00-4570-BC6D-8A2D852D2341}" destId="{64DE0B21-233F-45C8-A82B-F109D51F30D9}" srcOrd="6" destOrd="0" parTransId="{1BE21B0F-E15A-44ED-A536-8C341ACF6B61}" sibTransId="{85F702B6-2393-4A46-80BD-E7A43F99A469}"/>
    <dgm:cxn modelId="{76A90239-4A6D-4E8C-AF1A-8676FB69DE7A}" srcId="{27B0B17C-4C00-4570-BC6D-8A2D852D2341}" destId="{AB4EC07F-3A5F-44D2-B107-3477A212A2A1}" srcOrd="2" destOrd="0" parTransId="{7CE01CF3-81C0-401C-B7FC-D871D7450A20}" sibTransId="{25C1A187-4204-4AAD-B37E-7282802A898B}"/>
    <dgm:cxn modelId="{E941B42E-1D8B-4B17-98BA-7E417625FA17}" type="presOf" srcId="{EED91522-002E-4F5A-AD19-F0359968C8DC}" destId="{9F429E61-7EA3-4642-AB78-0897C3312B02}" srcOrd="0" destOrd="0" presId="urn:microsoft.com/office/officeart/2005/8/layout/radial2"/>
    <dgm:cxn modelId="{FA4F10A7-4BB3-43A7-88EF-6C146BF1A97C}" type="presOf" srcId="{3F8956E4-D8E6-48FA-AE49-F21AEBCA062F}" destId="{FBD6102C-88B8-4A8D-A8AA-0CD710FEB4ED}" srcOrd="0" destOrd="0" presId="urn:microsoft.com/office/officeart/2005/8/layout/radial2"/>
    <dgm:cxn modelId="{9E766471-B24E-46F6-9523-821F12E94670}" type="presOf" srcId="{58FF21AA-F425-4C60-9C6B-F68F8C809B3F}" destId="{B9B88497-84C0-4042-A861-B44565D32EA8}" srcOrd="0" destOrd="0" presId="urn:microsoft.com/office/officeart/2005/8/layout/radial2"/>
    <dgm:cxn modelId="{3A803B99-3FD2-4774-A493-D4D43909A627}" type="presOf" srcId="{30739B68-03ED-4A7E-81DF-45CDAB9E5D54}" destId="{B8372D23-F1F4-45E1-892B-D2D7E5D3912D}" srcOrd="0" destOrd="0" presId="urn:microsoft.com/office/officeart/2005/8/layout/radial2"/>
    <dgm:cxn modelId="{A9AC867B-FE0F-4E5E-906F-AC54EA2E2621}" type="presOf" srcId="{7CE01CF3-81C0-401C-B7FC-D871D7450A20}" destId="{1E628035-7266-4390-8A29-1BC29C9CC154}" srcOrd="0" destOrd="0" presId="urn:microsoft.com/office/officeart/2005/8/layout/radial2"/>
    <dgm:cxn modelId="{31559B91-84E0-491A-AB3C-24044F23F7B8}" type="presOf" srcId="{FDC0CC98-8D3B-4CC8-BE3F-DDA9FE96A7BD}" destId="{96CF0E84-2CCB-4157-BE63-1723180EB208}" srcOrd="0" destOrd="0" presId="urn:microsoft.com/office/officeart/2005/8/layout/radial2"/>
    <dgm:cxn modelId="{7EB2D43F-F8A1-446A-82CE-CCB459B5C303}" srcId="{B1F8C5C1-7E72-40C1-8B15-6942E9A59B59}" destId="{0EC3F7C2-B116-4AA2-A8EE-4D6939C581E8}" srcOrd="0" destOrd="0" parTransId="{80A96503-2853-46E2-98BD-E3965807EE85}" sibTransId="{DFDCA50D-3A08-4A21-BA52-9F512C128C83}"/>
    <dgm:cxn modelId="{84A2411B-BE89-43A4-B93F-6780E6572D35}" srcId="{27B0B17C-4C00-4570-BC6D-8A2D852D2341}" destId="{EA79857C-8830-4FE2-951E-50F2F8EA85CD}" srcOrd="1" destOrd="0" parTransId="{1887CA2A-A7BD-48D9-B377-68E904BEECEB}" sibTransId="{0A17B7DB-ABE4-47D0-A740-7F6C61CA5F78}"/>
    <dgm:cxn modelId="{92463C72-9DE7-4C36-B720-100BA83E0C50}" type="presOf" srcId="{34029E27-C505-4D75-A374-F79C288822C6}" destId="{263A724D-C3DC-4770-9401-C13D7761FDF5}" srcOrd="0" destOrd="0" presId="urn:microsoft.com/office/officeart/2005/8/layout/radial2"/>
    <dgm:cxn modelId="{973AA321-ACA4-4DB1-AB77-E176E8B36851}" srcId="{27B0B17C-4C00-4570-BC6D-8A2D852D2341}" destId="{34029E27-C505-4D75-A374-F79C288822C6}" srcOrd="7" destOrd="0" parTransId="{EED91522-002E-4F5A-AD19-F0359968C8DC}" sibTransId="{6CC1D7B8-6869-43D3-A1DA-E217F9B0D81C}"/>
    <dgm:cxn modelId="{8BEA1A82-4E91-4DB3-A403-DD75BFCD9082}" type="presParOf" srcId="{E7C8B3D3-A1E5-4D42-BE13-F404AED90302}" destId="{018378CD-4671-4B58-A76C-082CB9BCB00F}" srcOrd="0" destOrd="0" presId="urn:microsoft.com/office/officeart/2005/8/layout/radial2"/>
    <dgm:cxn modelId="{828CD192-817F-45E1-B9B1-90B9B1A5338D}" type="presParOf" srcId="{018378CD-4671-4B58-A76C-082CB9BCB00F}" destId="{89949E52-82C7-4B99-94B1-E840C1DD811E}" srcOrd="0" destOrd="0" presId="urn:microsoft.com/office/officeart/2005/8/layout/radial2"/>
    <dgm:cxn modelId="{A4162DA5-E21F-4183-B2FC-24E6D8CD6FDD}" type="presParOf" srcId="{89949E52-82C7-4B99-94B1-E840C1DD811E}" destId="{CC94FB4D-BB74-4B7E-A7D2-ADBF5266EB5A}" srcOrd="0" destOrd="0" presId="urn:microsoft.com/office/officeart/2005/8/layout/radial2"/>
    <dgm:cxn modelId="{452C4FD6-69FD-4FE6-9DF5-20B03EB5129D}" type="presParOf" srcId="{89949E52-82C7-4B99-94B1-E840C1DD811E}" destId="{0A82BF1F-3A93-4A54-9137-4BBBFE2C6517}" srcOrd="1" destOrd="0" presId="urn:microsoft.com/office/officeart/2005/8/layout/radial2"/>
    <dgm:cxn modelId="{C3102768-89BD-4254-8D54-75D73F775F03}" type="presParOf" srcId="{018378CD-4671-4B58-A76C-082CB9BCB00F}" destId="{0D75591B-5738-454D-92F2-69B4F844B78B}" srcOrd="1" destOrd="0" presId="urn:microsoft.com/office/officeart/2005/8/layout/radial2"/>
    <dgm:cxn modelId="{9CD10E1E-5403-4962-BCB2-7862B8FBCB5D}" type="presParOf" srcId="{018378CD-4671-4B58-A76C-082CB9BCB00F}" destId="{27319B0F-7839-4C18-9609-0515AC48D708}" srcOrd="2" destOrd="0" presId="urn:microsoft.com/office/officeart/2005/8/layout/radial2"/>
    <dgm:cxn modelId="{AEDA3D87-C4B9-47CC-B59C-996446078AF3}" type="presParOf" srcId="{27319B0F-7839-4C18-9609-0515AC48D708}" destId="{B8372D23-F1F4-45E1-892B-D2D7E5D3912D}" srcOrd="0" destOrd="0" presId="urn:microsoft.com/office/officeart/2005/8/layout/radial2"/>
    <dgm:cxn modelId="{0F8C6E63-37A6-4241-8066-7710C79F7557}" type="presParOf" srcId="{27319B0F-7839-4C18-9609-0515AC48D708}" destId="{31990015-4422-46FD-963E-495CBA26CAAF}" srcOrd="1" destOrd="0" presId="urn:microsoft.com/office/officeart/2005/8/layout/radial2"/>
    <dgm:cxn modelId="{7A900793-9C0F-45BD-840B-D56C69BD3B69}" type="presParOf" srcId="{018378CD-4671-4B58-A76C-082CB9BCB00F}" destId="{984CAC31-F883-40B8-A53F-EA3E07C92E9C}" srcOrd="3" destOrd="0" presId="urn:microsoft.com/office/officeart/2005/8/layout/radial2"/>
    <dgm:cxn modelId="{409DBDA9-9E75-4BEF-839D-01CCDCAEADC6}" type="presParOf" srcId="{018378CD-4671-4B58-A76C-082CB9BCB00F}" destId="{1E3D216D-5D6C-430A-BFC2-5142E68C5987}" srcOrd="4" destOrd="0" presId="urn:microsoft.com/office/officeart/2005/8/layout/radial2"/>
    <dgm:cxn modelId="{4736C018-CB09-495A-A7E8-2C2348EA6783}" type="presParOf" srcId="{1E3D216D-5D6C-430A-BFC2-5142E68C5987}" destId="{D303327B-89ED-4D38-A613-A59899FFF6E5}" srcOrd="0" destOrd="0" presId="urn:microsoft.com/office/officeart/2005/8/layout/radial2"/>
    <dgm:cxn modelId="{94B42223-0BEA-4537-B82C-4BE7798E0124}" type="presParOf" srcId="{1E3D216D-5D6C-430A-BFC2-5142E68C5987}" destId="{B377CDCB-9D12-42E7-B89C-F63648F825BF}" srcOrd="1" destOrd="0" presId="urn:microsoft.com/office/officeart/2005/8/layout/radial2"/>
    <dgm:cxn modelId="{2935B43E-281C-454F-8F8C-D679B15F8F25}" type="presParOf" srcId="{018378CD-4671-4B58-A76C-082CB9BCB00F}" destId="{1E628035-7266-4390-8A29-1BC29C9CC154}" srcOrd="5" destOrd="0" presId="urn:microsoft.com/office/officeart/2005/8/layout/radial2"/>
    <dgm:cxn modelId="{C6884D8C-9023-4000-8C74-44599B709F66}" type="presParOf" srcId="{018378CD-4671-4B58-A76C-082CB9BCB00F}" destId="{03AC6647-9F8B-4700-9F39-FCF51219BD49}" srcOrd="6" destOrd="0" presId="urn:microsoft.com/office/officeart/2005/8/layout/radial2"/>
    <dgm:cxn modelId="{A901A2CF-9249-436C-9270-1345D633F7E5}" type="presParOf" srcId="{03AC6647-9F8B-4700-9F39-FCF51219BD49}" destId="{744607BD-1B74-428A-BC27-3B2EA18DEC0C}" srcOrd="0" destOrd="0" presId="urn:microsoft.com/office/officeart/2005/8/layout/radial2"/>
    <dgm:cxn modelId="{CF13C7D0-D70B-435D-B9B3-4D8E8BD05F9B}" type="presParOf" srcId="{03AC6647-9F8B-4700-9F39-FCF51219BD49}" destId="{987D685B-EF79-4DE4-8B87-BF08AFFA3E5B}" srcOrd="1" destOrd="0" presId="urn:microsoft.com/office/officeart/2005/8/layout/radial2"/>
    <dgm:cxn modelId="{E9EEEDAF-FE9D-4246-A0BB-78ECC9303762}" type="presParOf" srcId="{018378CD-4671-4B58-A76C-082CB9BCB00F}" destId="{421FB7C8-B4A7-40D0-9ADB-B71E6A05F2D5}" srcOrd="7" destOrd="0" presId="urn:microsoft.com/office/officeart/2005/8/layout/radial2"/>
    <dgm:cxn modelId="{52D553EC-4A8E-4A98-BAD6-9839B08F96C3}" type="presParOf" srcId="{018378CD-4671-4B58-A76C-082CB9BCB00F}" destId="{83E2FDE1-243E-47B6-9E44-8BC18BFC3DC2}" srcOrd="8" destOrd="0" presId="urn:microsoft.com/office/officeart/2005/8/layout/radial2"/>
    <dgm:cxn modelId="{69CA2DF1-072B-443B-878E-C110146D1F2D}" type="presParOf" srcId="{83E2FDE1-243E-47B6-9E44-8BC18BFC3DC2}" destId="{2D61A179-53D9-4506-BF0A-C3333D47E218}" srcOrd="0" destOrd="0" presId="urn:microsoft.com/office/officeart/2005/8/layout/radial2"/>
    <dgm:cxn modelId="{F40B93F2-A6B4-44A9-B8D1-AE5BA9B68029}" type="presParOf" srcId="{83E2FDE1-243E-47B6-9E44-8BC18BFC3DC2}" destId="{15136CC5-19E0-4BF5-B077-930B61D0D532}" srcOrd="1" destOrd="0" presId="urn:microsoft.com/office/officeart/2005/8/layout/radial2"/>
    <dgm:cxn modelId="{35A43666-596B-4B44-97A5-65006CB3BDC6}" type="presParOf" srcId="{018378CD-4671-4B58-A76C-082CB9BCB00F}" destId="{FBD6102C-88B8-4A8D-A8AA-0CD710FEB4ED}" srcOrd="9" destOrd="0" presId="urn:microsoft.com/office/officeart/2005/8/layout/radial2"/>
    <dgm:cxn modelId="{64BD838F-75B0-483E-A170-535502803060}" type="presParOf" srcId="{018378CD-4671-4B58-A76C-082CB9BCB00F}" destId="{18E230EE-2B36-47DA-9AF1-A5316461DD2A}" srcOrd="10" destOrd="0" presId="urn:microsoft.com/office/officeart/2005/8/layout/radial2"/>
    <dgm:cxn modelId="{452A1B3D-99ED-4559-AA6E-1AFD40A75062}" type="presParOf" srcId="{18E230EE-2B36-47DA-9AF1-A5316461DD2A}" destId="{96CF0E84-2CCB-4157-BE63-1723180EB208}" srcOrd="0" destOrd="0" presId="urn:microsoft.com/office/officeart/2005/8/layout/radial2"/>
    <dgm:cxn modelId="{D41A04F5-E686-417F-876A-1E99062ED846}" type="presParOf" srcId="{18E230EE-2B36-47DA-9AF1-A5316461DD2A}" destId="{8C37A019-7D85-485E-A2A4-413BFBCAFC6E}" srcOrd="1" destOrd="0" presId="urn:microsoft.com/office/officeart/2005/8/layout/radial2"/>
    <dgm:cxn modelId="{00B2836B-9C03-4018-B927-14D17930BDCA}" type="presParOf" srcId="{018378CD-4671-4B58-A76C-082CB9BCB00F}" destId="{5E37C560-046F-4025-8A2F-21A1D64E49F2}" srcOrd="11" destOrd="0" presId="urn:microsoft.com/office/officeart/2005/8/layout/radial2"/>
    <dgm:cxn modelId="{E2017B98-F30A-4EA0-99FB-ECD43E9AD9D3}" type="presParOf" srcId="{018378CD-4671-4B58-A76C-082CB9BCB00F}" destId="{B0C36B2E-BE2A-413F-B374-D734673839B0}" srcOrd="12" destOrd="0" presId="urn:microsoft.com/office/officeart/2005/8/layout/radial2"/>
    <dgm:cxn modelId="{D4EDB219-296C-4A1D-95CE-1686BAF60100}" type="presParOf" srcId="{B0C36B2E-BE2A-413F-B374-D734673839B0}" destId="{B9B88497-84C0-4042-A861-B44565D32EA8}" srcOrd="0" destOrd="0" presId="urn:microsoft.com/office/officeart/2005/8/layout/radial2"/>
    <dgm:cxn modelId="{689F8AEC-4E02-4A2D-8A17-3D9454B294FE}" type="presParOf" srcId="{B0C36B2E-BE2A-413F-B374-D734673839B0}" destId="{00DA7C08-9CB7-4616-AF2D-A4627A26EB83}" srcOrd="1" destOrd="0" presId="urn:microsoft.com/office/officeart/2005/8/layout/radial2"/>
    <dgm:cxn modelId="{40141459-EEB5-4283-A1E1-FB9A7337DE79}" type="presParOf" srcId="{018378CD-4671-4B58-A76C-082CB9BCB00F}" destId="{973AA69B-9D98-4BB5-8D45-99A373FD019D}" srcOrd="13" destOrd="0" presId="urn:microsoft.com/office/officeart/2005/8/layout/radial2"/>
    <dgm:cxn modelId="{45D10241-4D80-425E-B165-0EF23CCD9B25}" type="presParOf" srcId="{018378CD-4671-4B58-A76C-082CB9BCB00F}" destId="{DFF47A0D-73E8-461D-9667-FE3685CEE31D}" srcOrd="14" destOrd="0" presId="urn:microsoft.com/office/officeart/2005/8/layout/radial2"/>
    <dgm:cxn modelId="{56FBBF0C-3795-4542-A782-44CC9FCEADB1}" type="presParOf" srcId="{DFF47A0D-73E8-461D-9667-FE3685CEE31D}" destId="{5A1C9387-8700-4B67-8836-8EC5EA478D19}" srcOrd="0" destOrd="0" presId="urn:microsoft.com/office/officeart/2005/8/layout/radial2"/>
    <dgm:cxn modelId="{A352A89F-8C92-48F3-979B-D1B27A443ABA}" type="presParOf" srcId="{DFF47A0D-73E8-461D-9667-FE3685CEE31D}" destId="{89EFC226-CCCD-4BC2-8FFB-80A72C33223D}" srcOrd="1" destOrd="0" presId="urn:microsoft.com/office/officeart/2005/8/layout/radial2"/>
    <dgm:cxn modelId="{5D461ED9-78CB-4AF6-A77F-97B21B05D626}" type="presParOf" srcId="{018378CD-4671-4B58-A76C-082CB9BCB00F}" destId="{9F429E61-7EA3-4642-AB78-0897C3312B02}" srcOrd="15" destOrd="0" presId="urn:microsoft.com/office/officeart/2005/8/layout/radial2"/>
    <dgm:cxn modelId="{16F16595-701E-4A08-8ACF-D3FDB92E067D}" type="presParOf" srcId="{018378CD-4671-4B58-A76C-082CB9BCB00F}" destId="{33818D7C-6EB8-415D-86C5-EDEAE597CE8A}" srcOrd="16" destOrd="0" presId="urn:microsoft.com/office/officeart/2005/8/layout/radial2"/>
    <dgm:cxn modelId="{20CCD99D-4779-48B2-9CC7-E90BCDF58A67}" type="presParOf" srcId="{33818D7C-6EB8-415D-86C5-EDEAE597CE8A}" destId="{263A724D-C3DC-4770-9401-C13D7761FDF5}" srcOrd="0" destOrd="0" presId="urn:microsoft.com/office/officeart/2005/8/layout/radial2"/>
    <dgm:cxn modelId="{FE049207-91F5-4961-9E6B-1165C8198C39}" type="presParOf" srcId="{33818D7C-6EB8-415D-86C5-EDEAE597CE8A}" destId="{E0C3756A-8533-4E64-B7B5-94A6BD191E8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61C74-CB35-40B0-9A24-B47ED02A5C5A}">
      <dsp:nvSpPr>
        <dsp:cNvPr id="0" name=""/>
        <dsp:cNvSpPr/>
      </dsp:nvSpPr>
      <dsp:spPr>
        <a:xfrm>
          <a:off x="2851696" y="3180959"/>
          <a:ext cx="2361502" cy="23615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Planteamiento del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 Problema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2851696" y="3180959"/>
        <a:ext cx="2361502" cy="2361502"/>
      </dsp:txXfrm>
    </dsp:sp>
    <dsp:sp modelId="{A6408927-0828-42A4-8D06-6D83D5382642}">
      <dsp:nvSpPr>
        <dsp:cNvPr id="0" name=""/>
        <dsp:cNvSpPr/>
      </dsp:nvSpPr>
      <dsp:spPr>
        <a:xfrm rot="12900000">
          <a:off x="1001441" y="2657671"/>
          <a:ext cx="2155955" cy="673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A14313-3121-462B-8BDC-3AAE979CA41A}">
      <dsp:nvSpPr>
        <dsp:cNvPr id="0" name=""/>
        <dsp:cNvSpPr/>
      </dsp:nvSpPr>
      <dsp:spPr>
        <a:xfrm>
          <a:off x="74678" y="1478511"/>
          <a:ext cx="2243427" cy="1794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Identificación del Problema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Los programas de MBA que se ofrecen no están acorde a los lineamientos propuestos por la </a:t>
          </a:r>
          <a:r>
            <a:rPr lang="es-EC" sz="1300" kern="1200" dirty="0" err="1" smtClean="0">
              <a:solidFill>
                <a:schemeClr val="tx1"/>
              </a:solidFill>
            </a:rPr>
            <a:t>Senescyt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74678" y="1478511"/>
        <a:ext cx="2243427" cy="1794741"/>
      </dsp:txXfrm>
    </dsp:sp>
    <dsp:sp modelId="{B984511C-734F-4B5B-8708-66C547905E9B}">
      <dsp:nvSpPr>
        <dsp:cNvPr id="0" name=""/>
        <dsp:cNvSpPr/>
      </dsp:nvSpPr>
      <dsp:spPr>
        <a:xfrm rot="16200000">
          <a:off x="2954470" y="1640988"/>
          <a:ext cx="2155955" cy="673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08782"/>
                <a:satOff val="20694"/>
                <a:lumOff val="784"/>
                <a:alphaOff val="0"/>
                <a:shade val="51000"/>
                <a:satMod val="130000"/>
              </a:schemeClr>
            </a:gs>
            <a:gs pos="80000">
              <a:schemeClr val="accent3">
                <a:hueOff val="-808782"/>
                <a:satOff val="20694"/>
                <a:lumOff val="784"/>
                <a:alphaOff val="0"/>
                <a:shade val="93000"/>
                <a:satMod val="130000"/>
              </a:schemeClr>
            </a:gs>
            <a:gs pos="100000">
              <a:schemeClr val="accent3">
                <a:hueOff val="-808782"/>
                <a:satOff val="20694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CC699-7E06-4FDB-97D1-425BE61FD64F}">
      <dsp:nvSpPr>
        <dsp:cNvPr id="0" name=""/>
        <dsp:cNvSpPr/>
      </dsp:nvSpPr>
      <dsp:spPr>
        <a:xfrm>
          <a:off x="2910734" y="2154"/>
          <a:ext cx="2243427" cy="1794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08782"/>
                <a:satOff val="20694"/>
                <a:lumOff val="784"/>
                <a:alphaOff val="0"/>
                <a:shade val="51000"/>
                <a:satMod val="130000"/>
              </a:schemeClr>
            </a:gs>
            <a:gs pos="80000">
              <a:schemeClr val="accent3">
                <a:hueOff val="-808782"/>
                <a:satOff val="20694"/>
                <a:lumOff val="784"/>
                <a:alphaOff val="0"/>
                <a:shade val="93000"/>
                <a:satMod val="130000"/>
              </a:schemeClr>
            </a:gs>
            <a:gs pos="100000">
              <a:schemeClr val="accent3">
                <a:hueOff val="-808782"/>
                <a:satOff val="20694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Descripción del Problema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Dentro del Ranking de MBA solo 4 programas de MBA del Ecuador están dentro de los 40 primeros puestos. Ningún lugar la ESPE.</a:t>
          </a:r>
          <a:endParaRPr lang="es-EC" sz="1300" b="0" kern="1200" dirty="0">
            <a:solidFill>
              <a:schemeClr val="tx1"/>
            </a:solidFill>
          </a:endParaRPr>
        </a:p>
      </dsp:txBody>
      <dsp:txXfrm>
        <a:off x="2910734" y="2154"/>
        <a:ext cx="2243427" cy="1794741"/>
      </dsp:txXfrm>
    </dsp:sp>
    <dsp:sp modelId="{3398D273-F5C1-4A9D-981E-56015D32BD62}">
      <dsp:nvSpPr>
        <dsp:cNvPr id="0" name=""/>
        <dsp:cNvSpPr/>
      </dsp:nvSpPr>
      <dsp:spPr>
        <a:xfrm rot="19500000">
          <a:off x="4907498" y="2657671"/>
          <a:ext cx="2155955" cy="673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51000"/>
                <a:satMod val="130000"/>
              </a:schemeClr>
            </a:gs>
            <a:gs pos="80000">
              <a:schemeClr val="accent3">
                <a:hueOff val="-1617565"/>
                <a:satOff val="41387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F449B-22B4-43A4-80B6-4DCAAAC502BF}">
      <dsp:nvSpPr>
        <dsp:cNvPr id="0" name=""/>
        <dsp:cNvSpPr/>
      </dsp:nvSpPr>
      <dsp:spPr>
        <a:xfrm>
          <a:off x="5746790" y="1478511"/>
          <a:ext cx="2243427" cy="1794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51000"/>
                <a:satMod val="130000"/>
              </a:schemeClr>
            </a:gs>
            <a:gs pos="80000">
              <a:schemeClr val="accent3">
                <a:hueOff val="-1617565"/>
                <a:satOff val="41387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Justificación de la selección del Problema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Conseguir la acreditación del Programa y cumplir con el objetivo estratégico de la </a:t>
          </a:r>
          <a:r>
            <a:rPr lang="es-EC" sz="1300" kern="1200" dirty="0" err="1" smtClean="0">
              <a:solidFill>
                <a:schemeClr val="tx1"/>
              </a:solidFill>
            </a:rPr>
            <a:t>Senescyt</a:t>
          </a:r>
          <a:r>
            <a:rPr lang="es-EC" sz="1300" kern="1200" dirty="0" smtClean="0">
              <a:solidFill>
                <a:schemeClr val="tx1"/>
              </a:solidFill>
            </a:rPr>
            <a:t> “Promover el mejoramiento de la Educación Superior”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5746790" y="1478511"/>
        <a:ext cx="2243427" cy="179474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0EE669-B0E3-4B92-B55E-351EA1937AD5}">
      <dsp:nvSpPr>
        <dsp:cNvPr id="0" name=""/>
        <dsp:cNvSpPr/>
      </dsp:nvSpPr>
      <dsp:spPr>
        <a:xfrm>
          <a:off x="0" y="0"/>
          <a:ext cx="8208912" cy="908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  <a:latin typeface="+mn-lt"/>
            </a:rPr>
            <a:t>Edad</a:t>
          </a:r>
          <a:endParaRPr lang="es-ES" sz="1600" b="1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Dentro del promedio de la población actual,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Graduados de edad superior, nos muestra el alcance de esta encuesta pues no se limitó a una sola promoción de graduados.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2049" y="0"/>
        <a:ext cx="6486862" cy="908607"/>
      </dsp:txXfrm>
    </dsp:sp>
    <dsp:sp modelId="{8A94A28D-239E-475B-AB15-DEB39A40DC2A}">
      <dsp:nvSpPr>
        <dsp:cNvPr id="0" name=""/>
        <dsp:cNvSpPr/>
      </dsp:nvSpPr>
      <dsp:spPr>
        <a:xfrm>
          <a:off x="80267" y="133235"/>
          <a:ext cx="1641782" cy="642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158A3-48FA-485F-B18D-0B8A853275B0}">
      <dsp:nvSpPr>
        <dsp:cNvPr id="0" name=""/>
        <dsp:cNvSpPr/>
      </dsp:nvSpPr>
      <dsp:spPr>
        <a:xfrm>
          <a:off x="0" y="988874"/>
          <a:ext cx="8208912" cy="802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49268"/>
                <a:satOff val="-9762"/>
                <a:lumOff val="314"/>
                <a:alphaOff val="0"/>
                <a:shade val="51000"/>
                <a:satMod val="130000"/>
              </a:schemeClr>
            </a:gs>
            <a:gs pos="80000">
              <a:schemeClr val="accent2">
                <a:hueOff val="549268"/>
                <a:satOff val="-9762"/>
                <a:lumOff val="314"/>
                <a:alphaOff val="0"/>
                <a:shade val="93000"/>
                <a:satMod val="130000"/>
              </a:schemeClr>
            </a:gs>
            <a:gs pos="100000">
              <a:schemeClr val="accent2">
                <a:hueOff val="549268"/>
                <a:satOff val="-9762"/>
                <a:lumOff val="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  <a:latin typeface="+mn-lt"/>
            </a:rPr>
            <a:t>Sexo</a:t>
          </a:r>
          <a:r>
            <a:rPr lang="es-ES" sz="1200" kern="120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Los graduados encuestados son hombres en su gran mayoría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2049" y="988874"/>
        <a:ext cx="6486862" cy="802671"/>
      </dsp:txXfrm>
    </dsp:sp>
    <dsp:sp modelId="{F18C477A-55A2-49A3-BA33-80244C684F90}">
      <dsp:nvSpPr>
        <dsp:cNvPr id="0" name=""/>
        <dsp:cNvSpPr/>
      </dsp:nvSpPr>
      <dsp:spPr>
        <a:xfrm>
          <a:off x="80267" y="1069141"/>
          <a:ext cx="1641782" cy="642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7B50-811C-4A66-A834-528F80842C7D}">
      <dsp:nvSpPr>
        <dsp:cNvPr id="0" name=""/>
        <dsp:cNvSpPr/>
      </dsp:nvSpPr>
      <dsp:spPr>
        <a:xfrm>
          <a:off x="0" y="1871813"/>
          <a:ext cx="8208912" cy="802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98536"/>
                <a:satOff val="-19523"/>
                <a:lumOff val="628"/>
                <a:alphaOff val="0"/>
                <a:shade val="51000"/>
                <a:satMod val="130000"/>
              </a:schemeClr>
            </a:gs>
            <a:gs pos="80000">
              <a:schemeClr val="accent2">
                <a:hueOff val="1098536"/>
                <a:satOff val="-19523"/>
                <a:lumOff val="628"/>
                <a:alphaOff val="0"/>
                <a:shade val="93000"/>
                <a:satMod val="130000"/>
              </a:schemeClr>
            </a:gs>
            <a:gs pos="100000">
              <a:schemeClr val="accent2">
                <a:hueOff val="1098536"/>
                <a:satOff val="-19523"/>
                <a:lumOff val="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  <a:latin typeface="+mn-lt"/>
            </a:rPr>
            <a:t>Ocupación</a:t>
          </a:r>
          <a:endParaRPr lang="es-ES" sz="1600" b="1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Principalmente en el sector público y privado,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13,21% los que tienen su negocio propio o trabajan independientemente.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2049" y="1871813"/>
        <a:ext cx="6486862" cy="802671"/>
      </dsp:txXfrm>
    </dsp:sp>
    <dsp:sp modelId="{AA9B56E4-1D16-4C30-B060-C5D097926D91}">
      <dsp:nvSpPr>
        <dsp:cNvPr id="0" name=""/>
        <dsp:cNvSpPr/>
      </dsp:nvSpPr>
      <dsp:spPr>
        <a:xfrm>
          <a:off x="80267" y="1952080"/>
          <a:ext cx="1641782" cy="642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9030A-A2F0-462B-8A66-3E584C55BEAA}">
      <dsp:nvSpPr>
        <dsp:cNvPr id="0" name=""/>
        <dsp:cNvSpPr/>
      </dsp:nvSpPr>
      <dsp:spPr>
        <a:xfrm>
          <a:off x="0" y="2754751"/>
          <a:ext cx="8208912" cy="802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647804"/>
                <a:satOff val="-29285"/>
                <a:lumOff val="941"/>
                <a:alphaOff val="0"/>
                <a:shade val="51000"/>
                <a:satMod val="130000"/>
              </a:schemeClr>
            </a:gs>
            <a:gs pos="80000">
              <a:schemeClr val="accent2">
                <a:hueOff val="1647804"/>
                <a:satOff val="-29285"/>
                <a:lumOff val="941"/>
                <a:alphaOff val="0"/>
                <a:shade val="93000"/>
                <a:satMod val="130000"/>
              </a:schemeClr>
            </a:gs>
            <a:gs pos="100000">
              <a:schemeClr val="accent2">
                <a:hueOff val="1647804"/>
                <a:satOff val="-29285"/>
                <a:lumOff val="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tx1"/>
              </a:solidFill>
              <a:latin typeface="+mn-lt"/>
            </a:rPr>
            <a:t>Cargo</a:t>
          </a:r>
          <a:endParaRPr lang="es-ES" sz="1600" b="1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Mandos medios y altos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En especial jefaturas y gerencias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2049" y="2754751"/>
        <a:ext cx="6486862" cy="802671"/>
      </dsp:txXfrm>
    </dsp:sp>
    <dsp:sp modelId="{6CDE29DD-739B-4ED2-9734-C9371EC9180D}">
      <dsp:nvSpPr>
        <dsp:cNvPr id="0" name=""/>
        <dsp:cNvSpPr/>
      </dsp:nvSpPr>
      <dsp:spPr>
        <a:xfrm>
          <a:off x="80267" y="2835018"/>
          <a:ext cx="1641782" cy="642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7F5C-11D7-46D1-AC10-A2A4308CB156}">
      <dsp:nvSpPr>
        <dsp:cNvPr id="0" name=""/>
        <dsp:cNvSpPr/>
      </dsp:nvSpPr>
      <dsp:spPr>
        <a:xfrm>
          <a:off x="0" y="3637689"/>
          <a:ext cx="8208912" cy="802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97072"/>
                <a:satOff val="-39046"/>
                <a:lumOff val="1255"/>
                <a:alphaOff val="0"/>
                <a:shade val="51000"/>
                <a:satMod val="130000"/>
              </a:schemeClr>
            </a:gs>
            <a:gs pos="80000">
              <a:schemeClr val="accent2">
                <a:hueOff val="2197072"/>
                <a:satOff val="-39046"/>
                <a:lumOff val="1255"/>
                <a:alphaOff val="0"/>
                <a:shade val="93000"/>
                <a:satMod val="130000"/>
              </a:schemeClr>
            </a:gs>
            <a:gs pos="100000">
              <a:schemeClr val="accent2">
                <a:hueOff val="2197072"/>
                <a:satOff val="-39046"/>
                <a:lumOff val="1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  <a:latin typeface="+mn-lt"/>
            </a:rPr>
            <a:t>Tipo de empresa</a:t>
          </a:r>
          <a:endParaRPr lang="es-ES" sz="1600" b="1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Más de la mitad trabaja en empresas privadas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En su mayoría prestan servicios o son de tipo industrial.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2049" y="3637689"/>
        <a:ext cx="6486862" cy="802671"/>
      </dsp:txXfrm>
    </dsp:sp>
    <dsp:sp modelId="{17671CE0-0495-4635-B7F8-4368AA5ADF1D}">
      <dsp:nvSpPr>
        <dsp:cNvPr id="0" name=""/>
        <dsp:cNvSpPr/>
      </dsp:nvSpPr>
      <dsp:spPr>
        <a:xfrm>
          <a:off x="80267" y="3717956"/>
          <a:ext cx="1641782" cy="642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E4F99-63A0-462C-8812-88C0E33E9872}">
      <dsp:nvSpPr>
        <dsp:cNvPr id="0" name=""/>
        <dsp:cNvSpPr/>
      </dsp:nvSpPr>
      <dsp:spPr>
        <a:xfrm>
          <a:off x="0" y="4520628"/>
          <a:ext cx="8208912" cy="802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2">
                <a:hueOff val="2746340"/>
                <a:satOff val="-4880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tx1"/>
              </a:solidFill>
              <a:latin typeface="+mn-lt"/>
            </a:rPr>
            <a:t>La mayoría de los graduados tiene un nivel de ingreso superior al promedio</a:t>
          </a:r>
          <a:endParaRPr lang="es-ES" sz="1600" b="1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Todos ganan más de 1000 dólares al mes</a:t>
          </a:r>
          <a:endParaRPr lang="es-EC" sz="12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  <a:latin typeface="+mn-lt"/>
            </a:rPr>
            <a:t>Incluso  el 47,17% gana más de 2000 dólares mensuales</a:t>
          </a:r>
          <a:endParaRPr lang="es-EC" sz="1200" kern="1200" dirty="0">
            <a:solidFill>
              <a:schemeClr val="tx1"/>
            </a:solidFill>
            <a:latin typeface="+mn-lt"/>
          </a:endParaRPr>
        </a:p>
      </dsp:txBody>
      <dsp:txXfrm>
        <a:off x="1722049" y="4520628"/>
        <a:ext cx="6486862" cy="802671"/>
      </dsp:txXfrm>
    </dsp:sp>
    <dsp:sp modelId="{5E8D4648-1D14-40AA-93AC-12A323B33CEB}">
      <dsp:nvSpPr>
        <dsp:cNvPr id="0" name=""/>
        <dsp:cNvSpPr/>
      </dsp:nvSpPr>
      <dsp:spPr>
        <a:xfrm>
          <a:off x="80267" y="4600895"/>
          <a:ext cx="1641782" cy="642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74A5A-9890-48A6-A6B9-C61DEB6D79C5}">
      <dsp:nvSpPr>
        <dsp:cNvPr id="0" name=""/>
        <dsp:cNvSpPr/>
      </dsp:nvSpPr>
      <dsp:spPr>
        <a:xfrm>
          <a:off x="0" y="0"/>
          <a:ext cx="8424936" cy="86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Motivación</a:t>
          </a:r>
          <a:endParaRPr lang="es-EC" sz="18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La principal motivación  especializarse en un área</a:t>
          </a:r>
          <a:endParaRPr lang="es-EC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Empezar un negocio propio.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771896" y="0"/>
        <a:ext cx="6653039" cy="869089"/>
      </dsp:txXfrm>
    </dsp:sp>
    <dsp:sp modelId="{EB134E9A-0F0E-4ACF-8AA4-49E0D93BE47B}">
      <dsp:nvSpPr>
        <dsp:cNvPr id="0" name=""/>
        <dsp:cNvSpPr/>
      </dsp:nvSpPr>
      <dsp:spPr>
        <a:xfrm>
          <a:off x="86908" y="86908"/>
          <a:ext cx="1684987" cy="695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147DA-57C8-47D7-833B-42B0B567BB88}">
      <dsp:nvSpPr>
        <dsp:cNvPr id="0" name=""/>
        <dsp:cNvSpPr/>
      </dsp:nvSpPr>
      <dsp:spPr>
        <a:xfrm>
          <a:off x="0" y="955998"/>
          <a:ext cx="8424936" cy="86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71245"/>
                <a:satOff val="-10347"/>
                <a:lumOff val="-882"/>
                <a:alphaOff val="0"/>
                <a:shade val="51000"/>
                <a:satMod val="130000"/>
              </a:schemeClr>
            </a:gs>
            <a:gs pos="80000">
              <a:schemeClr val="accent4">
                <a:hueOff val="1871245"/>
                <a:satOff val="-10347"/>
                <a:lumOff val="-882"/>
                <a:alphaOff val="0"/>
                <a:shade val="93000"/>
                <a:satMod val="130000"/>
              </a:schemeClr>
            </a:gs>
            <a:gs pos="100000">
              <a:schemeClr val="accent4">
                <a:hueOff val="1871245"/>
                <a:satOff val="-10347"/>
                <a:lumOff val="-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Beneficios</a:t>
          </a:r>
          <a:endParaRPr lang="es-EC" sz="18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Cambiar a un mejor trabajo así como obtener un aumento de sueldo.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771896" y="955998"/>
        <a:ext cx="6653039" cy="869089"/>
      </dsp:txXfrm>
    </dsp:sp>
    <dsp:sp modelId="{91EE2679-6EB7-43CF-A7C0-092F0324CFDC}">
      <dsp:nvSpPr>
        <dsp:cNvPr id="0" name=""/>
        <dsp:cNvSpPr/>
      </dsp:nvSpPr>
      <dsp:spPr>
        <a:xfrm>
          <a:off x="86908" y="1042907"/>
          <a:ext cx="1684987" cy="695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D8D33-2C30-46F4-A67F-31B72727E919}">
      <dsp:nvSpPr>
        <dsp:cNvPr id="0" name=""/>
        <dsp:cNvSpPr/>
      </dsp:nvSpPr>
      <dsp:spPr>
        <a:xfrm>
          <a:off x="0" y="1911997"/>
          <a:ext cx="8424936" cy="86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742489"/>
                <a:satOff val="-20694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4">
                <a:hueOff val="3742489"/>
                <a:satOff val="-20694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3742489"/>
                <a:satOff val="-20694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Factores decisivos</a:t>
          </a:r>
          <a:endParaRPr lang="es-EC" sz="18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Prestigio y el horario que oferta la ESPE para esta maestría.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771896" y="1911997"/>
        <a:ext cx="6653039" cy="869089"/>
      </dsp:txXfrm>
    </dsp:sp>
    <dsp:sp modelId="{5A02138D-73BA-4D5D-8A5F-2FCAD0F47D88}">
      <dsp:nvSpPr>
        <dsp:cNvPr id="0" name=""/>
        <dsp:cNvSpPr/>
      </dsp:nvSpPr>
      <dsp:spPr>
        <a:xfrm>
          <a:off x="86908" y="1998906"/>
          <a:ext cx="1684987" cy="695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F4168-CCF2-4B3B-898F-459DF8E3F1E3}">
      <dsp:nvSpPr>
        <dsp:cNvPr id="0" name=""/>
        <dsp:cNvSpPr/>
      </dsp:nvSpPr>
      <dsp:spPr>
        <a:xfrm>
          <a:off x="0" y="2867996"/>
          <a:ext cx="8424936" cy="86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613734"/>
                <a:satOff val="-31040"/>
                <a:lumOff val="-2647"/>
                <a:alphaOff val="0"/>
                <a:shade val="51000"/>
                <a:satMod val="130000"/>
              </a:schemeClr>
            </a:gs>
            <a:gs pos="80000">
              <a:schemeClr val="accent4">
                <a:hueOff val="5613734"/>
                <a:satOff val="-31040"/>
                <a:lumOff val="-2647"/>
                <a:alphaOff val="0"/>
                <a:shade val="93000"/>
                <a:satMod val="130000"/>
              </a:schemeClr>
            </a:gs>
            <a:gs pos="100000">
              <a:schemeClr val="accent4">
                <a:hueOff val="5613734"/>
                <a:satOff val="-31040"/>
                <a:lumOff val="-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Opciones Extras </a:t>
          </a:r>
          <a:endParaRPr lang="es-EC" sz="18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Intercambios internacionales, asignaturas en inglés y visitas a instituciones.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771896" y="2867996"/>
        <a:ext cx="6653039" cy="869089"/>
      </dsp:txXfrm>
    </dsp:sp>
    <dsp:sp modelId="{3C5634D5-6A5E-4F3E-8CF6-56F1E3E6EFDF}">
      <dsp:nvSpPr>
        <dsp:cNvPr id="0" name=""/>
        <dsp:cNvSpPr/>
      </dsp:nvSpPr>
      <dsp:spPr>
        <a:xfrm>
          <a:off x="86908" y="2954905"/>
          <a:ext cx="1684987" cy="695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F8F99-2B8E-4787-B7EC-F9E4F8FFDA85}">
      <dsp:nvSpPr>
        <dsp:cNvPr id="0" name=""/>
        <dsp:cNvSpPr/>
      </dsp:nvSpPr>
      <dsp:spPr>
        <a:xfrm>
          <a:off x="0" y="3823995"/>
          <a:ext cx="8424936" cy="869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Especialidades</a:t>
          </a:r>
          <a:endParaRPr lang="es-EC" sz="18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solidFill>
                <a:schemeClr val="tx1"/>
              </a:solidFill>
            </a:rPr>
            <a:t>De </a:t>
          </a:r>
          <a:r>
            <a:rPr lang="es-EC" sz="1200" kern="1200" dirty="0" smtClean="0">
              <a:solidFill>
                <a:schemeClr val="tx1"/>
              </a:solidFill>
            </a:rPr>
            <a:t>las especialidades por las cuales se inclinaron la principal fue gerencia en general.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771896" y="3823995"/>
        <a:ext cx="6653039" cy="869089"/>
      </dsp:txXfrm>
    </dsp:sp>
    <dsp:sp modelId="{9281E166-2011-43BF-80EE-A6EBF0E14692}">
      <dsp:nvSpPr>
        <dsp:cNvPr id="0" name=""/>
        <dsp:cNvSpPr/>
      </dsp:nvSpPr>
      <dsp:spPr>
        <a:xfrm>
          <a:off x="86908" y="3910904"/>
          <a:ext cx="1684987" cy="695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F3FD9-C17E-41F0-9647-557142209B2A}">
      <dsp:nvSpPr>
        <dsp:cNvPr id="0" name=""/>
        <dsp:cNvSpPr/>
      </dsp:nvSpPr>
      <dsp:spPr>
        <a:xfrm>
          <a:off x="1966" y="0"/>
          <a:ext cx="2061453" cy="5832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i="1" kern="1200" dirty="0" smtClean="0"/>
            <a:t>Identificación del Atributo</a:t>
          </a:r>
          <a:endParaRPr lang="es-ES_tradn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Para graduados los </a:t>
          </a:r>
          <a:r>
            <a:rPr lang="es-ES_tradnl" sz="1400" b="1" kern="1200" dirty="0" smtClean="0"/>
            <a:t>factores decisivos </a:t>
          </a:r>
          <a:r>
            <a:rPr lang="es-ES_tradnl" sz="1400" kern="1200" dirty="0" smtClean="0"/>
            <a:t>por los cuales eligieron a estudiar su MBA en la ESPE son el Prestigio y el Horario.  Coinciden los aspirantes</a:t>
          </a:r>
          <a:endParaRPr lang="es-EC" sz="1400" kern="1200" dirty="0"/>
        </a:p>
      </dsp:txBody>
      <dsp:txXfrm>
        <a:off x="1966" y="2333059"/>
        <a:ext cx="2061453" cy="2333059"/>
      </dsp:txXfrm>
    </dsp:sp>
    <dsp:sp modelId="{E1FAB495-ED9D-4672-92F6-DAA65A647604}">
      <dsp:nvSpPr>
        <dsp:cNvPr id="0" name=""/>
        <dsp:cNvSpPr/>
      </dsp:nvSpPr>
      <dsp:spPr>
        <a:xfrm>
          <a:off x="63810" y="349958"/>
          <a:ext cx="1937766" cy="19422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005501-1715-426F-A73A-90FA33E115D4}">
      <dsp:nvSpPr>
        <dsp:cNvPr id="0" name=""/>
        <dsp:cNvSpPr/>
      </dsp:nvSpPr>
      <dsp:spPr>
        <a:xfrm>
          <a:off x="2125264" y="0"/>
          <a:ext cx="2061453" cy="5832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94993"/>
                <a:satOff val="-13796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4">
                <a:hueOff val="2494993"/>
                <a:satOff val="-13796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2494993"/>
                <a:satOff val="-13796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i="1" kern="1200" dirty="0" smtClean="0"/>
            <a:t>Análisis del posicionamiento de la Competencia</a:t>
          </a:r>
          <a:endParaRPr lang="es-EC" sz="1400" kern="1200" dirty="0"/>
        </a:p>
      </dsp:txBody>
      <dsp:txXfrm>
        <a:off x="2125264" y="2333059"/>
        <a:ext cx="2061453" cy="2333059"/>
      </dsp:txXfrm>
    </dsp:sp>
    <dsp:sp modelId="{2FE54743-8F8C-4855-AC56-07E6DC348F08}">
      <dsp:nvSpPr>
        <dsp:cNvPr id="0" name=""/>
        <dsp:cNvSpPr/>
      </dsp:nvSpPr>
      <dsp:spPr>
        <a:xfrm>
          <a:off x="2187107" y="349958"/>
          <a:ext cx="1937766" cy="19422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ACC796-4AB2-4B43-BD3A-8F43E809C680}">
      <dsp:nvSpPr>
        <dsp:cNvPr id="0" name=""/>
        <dsp:cNvSpPr/>
      </dsp:nvSpPr>
      <dsp:spPr>
        <a:xfrm>
          <a:off x="4248561" y="0"/>
          <a:ext cx="2061453" cy="5832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89986"/>
                <a:satOff val="-27591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4">
                <a:hueOff val="4989986"/>
                <a:satOff val="-27591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4989986"/>
                <a:satOff val="-27591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i="1" kern="1200" dirty="0" smtClean="0"/>
            <a:t>Estrategia de Posicionamiento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El tipo de posicionamiento será por </a:t>
          </a:r>
          <a:r>
            <a:rPr lang="es-ES_tradnl" sz="1400" b="1" kern="1200" dirty="0" smtClean="0"/>
            <a:t>atributo</a:t>
          </a:r>
          <a:r>
            <a:rPr lang="es-ES_tradnl" sz="1400" kern="1200" dirty="0" smtClean="0"/>
            <a:t>, ya que el interés de la ESPE es comunicar los atributos más relevantes.</a:t>
          </a:r>
          <a:endParaRPr lang="es-EC" sz="1400" kern="1200" dirty="0"/>
        </a:p>
      </dsp:txBody>
      <dsp:txXfrm>
        <a:off x="4248561" y="2333059"/>
        <a:ext cx="2061453" cy="2333059"/>
      </dsp:txXfrm>
    </dsp:sp>
    <dsp:sp modelId="{73147DB3-4677-43EE-913F-060F0BB0F3E0}">
      <dsp:nvSpPr>
        <dsp:cNvPr id="0" name=""/>
        <dsp:cNvSpPr/>
      </dsp:nvSpPr>
      <dsp:spPr>
        <a:xfrm>
          <a:off x="4310405" y="349958"/>
          <a:ext cx="1937766" cy="19422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FBFD6B-814E-480D-8137-B164A7671237}">
      <dsp:nvSpPr>
        <dsp:cNvPr id="0" name=""/>
        <dsp:cNvSpPr/>
      </dsp:nvSpPr>
      <dsp:spPr>
        <a:xfrm>
          <a:off x="6371859" y="0"/>
          <a:ext cx="2061453" cy="5832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i="1" kern="1200" dirty="0" smtClean="0"/>
            <a:t>Comunicación del Posicionamiento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“Nuestro programa de MBA forma profesionales con conocimientos gerenciales en varios ámbitos de la Administración, brindando facilidad de horarios de acuerdo a sus actividades con la confianza del prestigio que respalda a la Universidad de las Fuerzas Armadas ESPE”</a:t>
          </a:r>
          <a:endParaRPr lang="es-EC" sz="1200" kern="1200" dirty="0"/>
        </a:p>
      </dsp:txBody>
      <dsp:txXfrm>
        <a:off x="6371859" y="2333059"/>
        <a:ext cx="2061453" cy="2333059"/>
      </dsp:txXfrm>
    </dsp:sp>
    <dsp:sp modelId="{235EABF6-FC37-4603-8257-476C1F6C88D5}">
      <dsp:nvSpPr>
        <dsp:cNvPr id="0" name=""/>
        <dsp:cNvSpPr/>
      </dsp:nvSpPr>
      <dsp:spPr>
        <a:xfrm>
          <a:off x="6433702" y="349958"/>
          <a:ext cx="1937766" cy="19422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653685D-C433-4F29-AC96-B93908433000}">
      <dsp:nvSpPr>
        <dsp:cNvPr id="0" name=""/>
        <dsp:cNvSpPr/>
      </dsp:nvSpPr>
      <dsp:spPr>
        <a:xfrm>
          <a:off x="337411" y="4666118"/>
          <a:ext cx="7760457" cy="87489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928563-A079-463F-829A-2A84CC71E9E7}">
      <dsp:nvSpPr>
        <dsp:cNvPr id="0" name=""/>
        <dsp:cNvSpPr/>
      </dsp:nvSpPr>
      <dsp:spPr>
        <a:xfrm>
          <a:off x="731571" y="1067"/>
          <a:ext cx="3011459" cy="18068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Nombre completo de la carrera o programa</a:t>
          </a:r>
          <a:endParaRPr lang="es-EC" sz="2100" kern="1200" dirty="0">
            <a:solidFill>
              <a:schemeClr val="tx1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Maestría en Administración de Empresas, Programa Integral en Habilidades Múltiples (MBA)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31571" y="1067"/>
        <a:ext cx="3011459" cy="1806875"/>
      </dsp:txXfrm>
    </dsp:sp>
    <dsp:sp modelId="{D27EB7B7-AE78-4E55-B328-AE1CA0059813}">
      <dsp:nvSpPr>
        <dsp:cNvPr id="0" name=""/>
        <dsp:cNvSpPr/>
      </dsp:nvSpPr>
      <dsp:spPr>
        <a:xfrm>
          <a:off x="4044176" y="1067"/>
          <a:ext cx="3011459" cy="1806875"/>
        </a:xfrm>
        <a:prstGeom prst="rect">
          <a:avLst/>
        </a:prstGeom>
        <a:gradFill rotWithShape="0">
          <a:gsLst>
            <a:gs pos="0">
              <a:schemeClr val="accent4">
                <a:hueOff val="2494993"/>
                <a:satOff val="-13796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4">
                <a:hueOff val="2494993"/>
                <a:satOff val="-13796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2494993"/>
                <a:satOff val="-13796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Número máximo de estudiantes de primer año</a:t>
          </a:r>
          <a:endParaRPr lang="es-EC" sz="2100" kern="1200" dirty="0">
            <a:solidFill>
              <a:schemeClr val="tx1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25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044176" y="1067"/>
        <a:ext cx="3011459" cy="1806875"/>
      </dsp:txXfrm>
    </dsp:sp>
    <dsp:sp modelId="{14138021-0B14-4425-AAC2-5B607CC47E1D}">
      <dsp:nvSpPr>
        <dsp:cNvPr id="0" name=""/>
        <dsp:cNvSpPr/>
      </dsp:nvSpPr>
      <dsp:spPr>
        <a:xfrm>
          <a:off x="731571" y="2109088"/>
          <a:ext cx="3011459" cy="1806875"/>
        </a:xfrm>
        <a:prstGeom prst="rect">
          <a:avLst/>
        </a:prstGeom>
        <a:gradFill rotWithShape="0">
          <a:gsLst>
            <a:gs pos="0">
              <a:schemeClr val="accent4">
                <a:hueOff val="4989986"/>
                <a:satOff val="-27591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4">
                <a:hueOff val="4989986"/>
                <a:satOff val="-27591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4989986"/>
                <a:satOff val="-27591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Duración de la carrera</a:t>
          </a:r>
          <a:endParaRPr lang="es-EC" sz="2100" kern="1200" dirty="0">
            <a:solidFill>
              <a:schemeClr val="tx1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60 Créditos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04 Semestres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31571" y="2109088"/>
        <a:ext cx="3011459" cy="1806875"/>
      </dsp:txXfrm>
    </dsp:sp>
    <dsp:sp modelId="{AFA2D665-6B81-457F-9B85-C604EB4CF6F9}">
      <dsp:nvSpPr>
        <dsp:cNvPr id="0" name=""/>
        <dsp:cNvSpPr/>
      </dsp:nvSpPr>
      <dsp:spPr>
        <a:xfrm>
          <a:off x="4044176" y="2109088"/>
          <a:ext cx="3011459" cy="1806875"/>
        </a:xfrm>
        <a:prstGeom prst="rect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Arancel promedio (ponderado)</a:t>
          </a:r>
          <a:endParaRPr lang="es-EC" sz="2100" kern="1200" dirty="0">
            <a:solidFill>
              <a:schemeClr val="tx1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USD 9.100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044176" y="2109088"/>
        <a:ext cx="3011459" cy="180687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CF6DA-DC95-4701-B3AF-9E0EA5ECF0CE}">
      <dsp:nvSpPr>
        <dsp:cNvPr id="0" name=""/>
        <dsp:cNvSpPr/>
      </dsp:nvSpPr>
      <dsp:spPr>
        <a:xfrm>
          <a:off x="2028708" y="0"/>
          <a:ext cx="6791763" cy="88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Existen diferencias con otras Universidades que incluso se encuentran clasificadas dentro del Ranking de MBA, de las cuales se pueden adquirir mejoras para el programa de MBA de la ESPE.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026470" y="0"/>
        <a:ext cx="5794001" cy="887293"/>
      </dsp:txXfrm>
    </dsp:sp>
    <dsp:sp modelId="{BFA98B6A-7406-498F-BB84-5E126E36BFD7}">
      <dsp:nvSpPr>
        <dsp:cNvPr id="0" name=""/>
        <dsp:cNvSpPr/>
      </dsp:nvSpPr>
      <dsp:spPr>
        <a:xfrm>
          <a:off x="1521531" y="1010529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bg1"/>
            </a:solidFill>
            <a:effectLst/>
          </a:endParaRPr>
        </a:p>
      </dsp:txBody>
      <dsp:txXfrm>
        <a:off x="2605449" y="1010529"/>
        <a:ext cx="5707845" cy="887293"/>
      </dsp:txXfrm>
    </dsp:sp>
    <dsp:sp modelId="{A035CC63-2E7A-41CD-9A66-9000BBFCE4AC}">
      <dsp:nvSpPr>
        <dsp:cNvPr id="0" name=""/>
        <dsp:cNvSpPr/>
      </dsp:nvSpPr>
      <dsp:spPr>
        <a:xfrm>
          <a:off x="1014354" y="2021058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2098272" y="2021058"/>
        <a:ext cx="5707845" cy="887293"/>
      </dsp:txXfrm>
    </dsp:sp>
    <dsp:sp modelId="{AE358196-7A2E-4805-BF4E-85EE2F8099A9}">
      <dsp:nvSpPr>
        <dsp:cNvPr id="0" name=""/>
        <dsp:cNvSpPr/>
      </dsp:nvSpPr>
      <dsp:spPr>
        <a:xfrm>
          <a:off x="507177" y="303158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1591095" y="3031587"/>
        <a:ext cx="5707845" cy="887293"/>
      </dsp:txXfrm>
    </dsp:sp>
    <dsp:sp modelId="{2DB29719-F0FD-4B9C-9964-EFEFDE9C4AE0}">
      <dsp:nvSpPr>
        <dsp:cNvPr id="0" name=""/>
        <dsp:cNvSpPr/>
      </dsp:nvSpPr>
      <dsp:spPr>
        <a:xfrm>
          <a:off x="0" y="404211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1083918" y="4042117"/>
        <a:ext cx="5707845" cy="887293"/>
      </dsp:txXfrm>
    </dsp:sp>
    <dsp:sp modelId="{492B3FEF-6B2D-4FB5-8952-0EF67D52183A}">
      <dsp:nvSpPr>
        <dsp:cNvPr id="0" name=""/>
        <dsp:cNvSpPr/>
      </dsp:nvSpPr>
      <dsp:spPr>
        <a:xfrm>
          <a:off x="2028708" y="64821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2028708" y="648217"/>
        <a:ext cx="576741" cy="576741"/>
      </dsp:txXfrm>
    </dsp:sp>
    <dsp:sp modelId="{79DF1383-B3C1-4E00-BD39-E2F7541A989E}">
      <dsp:nvSpPr>
        <dsp:cNvPr id="0" name=""/>
        <dsp:cNvSpPr/>
      </dsp:nvSpPr>
      <dsp:spPr>
        <a:xfrm>
          <a:off x="1521531" y="1658746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521531" y="1658746"/>
        <a:ext cx="576741" cy="576741"/>
      </dsp:txXfrm>
    </dsp:sp>
    <dsp:sp modelId="{B8BF4C93-B748-4959-913D-F36FFAAE2DFD}">
      <dsp:nvSpPr>
        <dsp:cNvPr id="0" name=""/>
        <dsp:cNvSpPr/>
      </dsp:nvSpPr>
      <dsp:spPr>
        <a:xfrm>
          <a:off x="1014354" y="265448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014354" y="2654487"/>
        <a:ext cx="576741" cy="576741"/>
      </dsp:txXfrm>
    </dsp:sp>
    <dsp:sp modelId="{EE8EC7AA-1405-4B3D-BF95-1EA40051D978}">
      <dsp:nvSpPr>
        <dsp:cNvPr id="0" name=""/>
        <dsp:cNvSpPr/>
      </dsp:nvSpPr>
      <dsp:spPr>
        <a:xfrm>
          <a:off x="507177" y="3674875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507177" y="3674875"/>
        <a:ext cx="576741" cy="57674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CF6DA-DC95-4701-B3AF-9E0EA5ECF0CE}">
      <dsp:nvSpPr>
        <dsp:cNvPr id="0" name=""/>
        <dsp:cNvSpPr/>
      </dsp:nvSpPr>
      <dsp:spPr>
        <a:xfrm>
          <a:off x="2028708" y="0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3026470" y="0"/>
        <a:ext cx="5794001" cy="887293"/>
      </dsp:txXfrm>
    </dsp:sp>
    <dsp:sp modelId="{BFA98B6A-7406-498F-BB84-5E126E36BFD7}">
      <dsp:nvSpPr>
        <dsp:cNvPr id="0" name=""/>
        <dsp:cNvSpPr/>
      </dsp:nvSpPr>
      <dsp:spPr>
        <a:xfrm>
          <a:off x="1521531" y="1010529"/>
          <a:ext cx="6791763" cy="88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Mayor eficiencia en los procesos administrativos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605449" y="1010529"/>
        <a:ext cx="5707845" cy="887293"/>
      </dsp:txXfrm>
    </dsp:sp>
    <dsp:sp modelId="{A035CC63-2E7A-41CD-9A66-9000BBFCE4AC}">
      <dsp:nvSpPr>
        <dsp:cNvPr id="0" name=""/>
        <dsp:cNvSpPr/>
      </dsp:nvSpPr>
      <dsp:spPr>
        <a:xfrm>
          <a:off x="1014354" y="2021058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2098272" y="2021058"/>
        <a:ext cx="5707845" cy="887293"/>
      </dsp:txXfrm>
    </dsp:sp>
    <dsp:sp modelId="{AE358196-7A2E-4805-BF4E-85EE2F8099A9}">
      <dsp:nvSpPr>
        <dsp:cNvPr id="0" name=""/>
        <dsp:cNvSpPr/>
      </dsp:nvSpPr>
      <dsp:spPr>
        <a:xfrm>
          <a:off x="507177" y="303158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1591095" y="3031587"/>
        <a:ext cx="5707845" cy="887293"/>
      </dsp:txXfrm>
    </dsp:sp>
    <dsp:sp modelId="{2DB29719-F0FD-4B9C-9964-EFEFDE9C4AE0}">
      <dsp:nvSpPr>
        <dsp:cNvPr id="0" name=""/>
        <dsp:cNvSpPr/>
      </dsp:nvSpPr>
      <dsp:spPr>
        <a:xfrm>
          <a:off x="0" y="404211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1083918" y="4042117"/>
        <a:ext cx="5707845" cy="887293"/>
      </dsp:txXfrm>
    </dsp:sp>
    <dsp:sp modelId="{492B3FEF-6B2D-4FB5-8952-0EF67D52183A}">
      <dsp:nvSpPr>
        <dsp:cNvPr id="0" name=""/>
        <dsp:cNvSpPr/>
      </dsp:nvSpPr>
      <dsp:spPr>
        <a:xfrm>
          <a:off x="2028708" y="64821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2028708" y="648217"/>
        <a:ext cx="576741" cy="576741"/>
      </dsp:txXfrm>
    </dsp:sp>
    <dsp:sp modelId="{79DF1383-B3C1-4E00-BD39-E2F7541A989E}">
      <dsp:nvSpPr>
        <dsp:cNvPr id="0" name=""/>
        <dsp:cNvSpPr/>
      </dsp:nvSpPr>
      <dsp:spPr>
        <a:xfrm>
          <a:off x="1521531" y="1658746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1521531" y="1658746"/>
        <a:ext cx="576741" cy="576741"/>
      </dsp:txXfrm>
    </dsp:sp>
    <dsp:sp modelId="{B8BF4C93-B748-4959-913D-F36FFAAE2DFD}">
      <dsp:nvSpPr>
        <dsp:cNvPr id="0" name=""/>
        <dsp:cNvSpPr/>
      </dsp:nvSpPr>
      <dsp:spPr>
        <a:xfrm>
          <a:off x="1014354" y="265448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1014354" y="2654487"/>
        <a:ext cx="576741" cy="576741"/>
      </dsp:txXfrm>
    </dsp:sp>
    <dsp:sp modelId="{EE8EC7AA-1405-4B3D-BF95-1EA40051D978}">
      <dsp:nvSpPr>
        <dsp:cNvPr id="0" name=""/>
        <dsp:cNvSpPr/>
      </dsp:nvSpPr>
      <dsp:spPr>
        <a:xfrm>
          <a:off x="507177" y="3674875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507177" y="3674875"/>
        <a:ext cx="576741" cy="57674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CF6DA-DC95-4701-B3AF-9E0EA5ECF0CE}">
      <dsp:nvSpPr>
        <dsp:cNvPr id="0" name=""/>
        <dsp:cNvSpPr/>
      </dsp:nvSpPr>
      <dsp:spPr>
        <a:xfrm>
          <a:off x="2028708" y="0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3026470" y="0"/>
        <a:ext cx="5794001" cy="887293"/>
      </dsp:txXfrm>
    </dsp:sp>
    <dsp:sp modelId="{BFA98B6A-7406-498F-BB84-5E126E36BFD7}">
      <dsp:nvSpPr>
        <dsp:cNvPr id="0" name=""/>
        <dsp:cNvSpPr/>
      </dsp:nvSpPr>
      <dsp:spPr>
        <a:xfrm>
          <a:off x="1521531" y="1010529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2605449" y="1010529"/>
        <a:ext cx="5707845" cy="887293"/>
      </dsp:txXfrm>
    </dsp:sp>
    <dsp:sp modelId="{A035CC63-2E7A-41CD-9A66-9000BBFCE4AC}">
      <dsp:nvSpPr>
        <dsp:cNvPr id="0" name=""/>
        <dsp:cNvSpPr/>
      </dsp:nvSpPr>
      <dsp:spPr>
        <a:xfrm>
          <a:off x="1014354" y="2021058"/>
          <a:ext cx="6791763" cy="88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Se recomienda establecer alianzas con empresas privadas y públicas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098272" y="2021058"/>
        <a:ext cx="5707845" cy="887293"/>
      </dsp:txXfrm>
    </dsp:sp>
    <dsp:sp modelId="{AE358196-7A2E-4805-BF4E-85EE2F8099A9}">
      <dsp:nvSpPr>
        <dsp:cNvPr id="0" name=""/>
        <dsp:cNvSpPr/>
      </dsp:nvSpPr>
      <dsp:spPr>
        <a:xfrm>
          <a:off x="507177" y="303158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1591095" y="3031587"/>
        <a:ext cx="5707845" cy="887293"/>
      </dsp:txXfrm>
    </dsp:sp>
    <dsp:sp modelId="{2DB29719-F0FD-4B9C-9964-EFEFDE9C4AE0}">
      <dsp:nvSpPr>
        <dsp:cNvPr id="0" name=""/>
        <dsp:cNvSpPr/>
      </dsp:nvSpPr>
      <dsp:spPr>
        <a:xfrm>
          <a:off x="0" y="404211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1083918" y="4042117"/>
        <a:ext cx="5707845" cy="887293"/>
      </dsp:txXfrm>
    </dsp:sp>
    <dsp:sp modelId="{492B3FEF-6B2D-4FB5-8952-0EF67D52183A}">
      <dsp:nvSpPr>
        <dsp:cNvPr id="0" name=""/>
        <dsp:cNvSpPr/>
      </dsp:nvSpPr>
      <dsp:spPr>
        <a:xfrm>
          <a:off x="2028708" y="64821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2028708" y="648217"/>
        <a:ext cx="576741" cy="576741"/>
      </dsp:txXfrm>
    </dsp:sp>
    <dsp:sp modelId="{79DF1383-B3C1-4E00-BD39-E2F7541A989E}">
      <dsp:nvSpPr>
        <dsp:cNvPr id="0" name=""/>
        <dsp:cNvSpPr/>
      </dsp:nvSpPr>
      <dsp:spPr>
        <a:xfrm>
          <a:off x="1521531" y="1658746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521531" y="1658746"/>
        <a:ext cx="576741" cy="576741"/>
      </dsp:txXfrm>
    </dsp:sp>
    <dsp:sp modelId="{B8BF4C93-B748-4959-913D-F36FFAAE2DFD}">
      <dsp:nvSpPr>
        <dsp:cNvPr id="0" name=""/>
        <dsp:cNvSpPr/>
      </dsp:nvSpPr>
      <dsp:spPr>
        <a:xfrm>
          <a:off x="1014354" y="265448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014354" y="2654487"/>
        <a:ext cx="576741" cy="576741"/>
      </dsp:txXfrm>
    </dsp:sp>
    <dsp:sp modelId="{EE8EC7AA-1405-4B3D-BF95-1EA40051D978}">
      <dsp:nvSpPr>
        <dsp:cNvPr id="0" name=""/>
        <dsp:cNvSpPr/>
      </dsp:nvSpPr>
      <dsp:spPr>
        <a:xfrm>
          <a:off x="507177" y="3674875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507177" y="3674875"/>
        <a:ext cx="576741" cy="57674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CF6DA-DC95-4701-B3AF-9E0EA5ECF0CE}">
      <dsp:nvSpPr>
        <dsp:cNvPr id="0" name=""/>
        <dsp:cNvSpPr/>
      </dsp:nvSpPr>
      <dsp:spPr>
        <a:xfrm>
          <a:off x="2028708" y="0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3026470" y="0"/>
        <a:ext cx="5794001" cy="887293"/>
      </dsp:txXfrm>
    </dsp:sp>
    <dsp:sp modelId="{BFA98B6A-7406-498F-BB84-5E126E36BFD7}">
      <dsp:nvSpPr>
        <dsp:cNvPr id="0" name=""/>
        <dsp:cNvSpPr/>
      </dsp:nvSpPr>
      <dsp:spPr>
        <a:xfrm>
          <a:off x="1521531" y="1010529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2605449" y="1010529"/>
        <a:ext cx="5707845" cy="887293"/>
      </dsp:txXfrm>
    </dsp:sp>
    <dsp:sp modelId="{A035CC63-2E7A-41CD-9A66-9000BBFCE4AC}">
      <dsp:nvSpPr>
        <dsp:cNvPr id="0" name=""/>
        <dsp:cNvSpPr/>
      </dsp:nvSpPr>
      <dsp:spPr>
        <a:xfrm>
          <a:off x="1014354" y="2021058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2098272" y="2021058"/>
        <a:ext cx="5707845" cy="887293"/>
      </dsp:txXfrm>
    </dsp:sp>
    <dsp:sp modelId="{AE358196-7A2E-4805-BF4E-85EE2F8099A9}">
      <dsp:nvSpPr>
        <dsp:cNvPr id="0" name=""/>
        <dsp:cNvSpPr/>
      </dsp:nvSpPr>
      <dsp:spPr>
        <a:xfrm>
          <a:off x="507177" y="3031587"/>
          <a:ext cx="6791763" cy="88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En el presupuesto constan rubros para promoción del programa, utilizarlo tomando en cuenta los medios de comunicación de acuerdo a los segmentos determinados en este análisis.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591095" y="3031587"/>
        <a:ext cx="5707845" cy="887293"/>
      </dsp:txXfrm>
    </dsp:sp>
    <dsp:sp modelId="{2DB29719-F0FD-4B9C-9964-EFEFDE9C4AE0}">
      <dsp:nvSpPr>
        <dsp:cNvPr id="0" name=""/>
        <dsp:cNvSpPr/>
      </dsp:nvSpPr>
      <dsp:spPr>
        <a:xfrm>
          <a:off x="0" y="404211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</a:endParaRPr>
        </a:p>
      </dsp:txBody>
      <dsp:txXfrm>
        <a:off x="1083918" y="4042117"/>
        <a:ext cx="5707845" cy="887293"/>
      </dsp:txXfrm>
    </dsp:sp>
    <dsp:sp modelId="{492B3FEF-6B2D-4FB5-8952-0EF67D52183A}">
      <dsp:nvSpPr>
        <dsp:cNvPr id="0" name=""/>
        <dsp:cNvSpPr/>
      </dsp:nvSpPr>
      <dsp:spPr>
        <a:xfrm>
          <a:off x="2028708" y="64821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2028708" y="648217"/>
        <a:ext cx="576741" cy="576741"/>
      </dsp:txXfrm>
    </dsp:sp>
    <dsp:sp modelId="{79DF1383-B3C1-4E00-BD39-E2F7541A989E}">
      <dsp:nvSpPr>
        <dsp:cNvPr id="0" name=""/>
        <dsp:cNvSpPr/>
      </dsp:nvSpPr>
      <dsp:spPr>
        <a:xfrm>
          <a:off x="1521531" y="1658746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521531" y="1658746"/>
        <a:ext cx="576741" cy="576741"/>
      </dsp:txXfrm>
    </dsp:sp>
    <dsp:sp modelId="{B8BF4C93-B748-4959-913D-F36FFAAE2DFD}">
      <dsp:nvSpPr>
        <dsp:cNvPr id="0" name=""/>
        <dsp:cNvSpPr/>
      </dsp:nvSpPr>
      <dsp:spPr>
        <a:xfrm>
          <a:off x="1014354" y="265448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014354" y="2654487"/>
        <a:ext cx="576741" cy="576741"/>
      </dsp:txXfrm>
    </dsp:sp>
    <dsp:sp modelId="{EE8EC7AA-1405-4B3D-BF95-1EA40051D978}">
      <dsp:nvSpPr>
        <dsp:cNvPr id="0" name=""/>
        <dsp:cNvSpPr/>
      </dsp:nvSpPr>
      <dsp:spPr>
        <a:xfrm>
          <a:off x="507177" y="3674875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507177" y="3674875"/>
        <a:ext cx="576741" cy="57674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CF6DA-DC95-4701-B3AF-9E0EA5ECF0CE}">
      <dsp:nvSpPr>
        <dsp:cNvPr id="0" name=""/>
        <dsp:cNvSpPr/>
      </dsp:nvSpPr>
      <dsp:spPr>
        <a:xfrm>
          <a:off x="2028708" y="0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3026470" y="0"/>
        <a:ext cx="5794001" cy="887293"/>
      </dsp:txXfrm>
    </dsp:sp>
    <dsp:sp modelId="{BFA98B6A-7406-498F-BB84-5E126E36BFD7}">
      <dsp:nvSpPr>
        <dsp:cNvPr id="0" name=""/>
        <dsp:cNvSpPr/>
      </dsp:nvSpPr>
      <dsp:spPr>
        <a:xfrm>
          <a:off x="1521531" y="1010529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2605449" y="1010529"/>
        <a:ext cx="5707845" cy="887293"/>
      </dsp:txXfrm>
    </dsp:sp>
    <dsp:sp modelId="{A035CC63-2E7A-41CD-9A66-9000BBFCE4AC}">
      <dsp:nvSpPr>
        <dsp:cNvPr id="0" name=""/>
        <dsp:cNvSpPr/>
      </dsp:nvSpPr>
      <dsp:spPr>
        <a:xfrm>
          <a:off x="1014354" y="2021058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2098272" y="2021058"/>
        <a:ext cx="5707845" cy="887293"/>
      </dsp:txXfrm>
    </dsp:sp>
    <dsp:sp modelId="{AE358196-7A2E-4805-BF4E-85EE2F8099A9}">
      <dsp:nvSpPr>
        <dsp:cNvPr id="0" name=""/>
        <dsp:cNvSpPr/>
      </dsp:nvSpPr>
      <dsp:spPr>
        <a:xfrm>
          <a:off x="507177" y="3031587"/>
          <a:ext cx="6791763" cy="8872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800" kern="1200" dirty="0">
            <a:solidFill>
              <a:schemeClr val="tx1"/>
            </a:solidFill>
          </a:endParaRPr>
        </a:p>
      </dsp:txBody>
      <dsp:txXfrm>
        <a:off x="1591095" y="3031587"/>
        <a:ext cx="5707845" cy="887293"/>
      </dsp:txXfrm>
    </dsp:sp>
    <dsp:sp modelId="{2DB29719-F0FD-4B9C-9964-EFEFDE9C4AE0}">
      <dsp:nvSpPr>
        <dsp:cNvPr id="0" name=""/>
        <dsp:cNvSpPr/>
      </dsp:nvSpPr>
      <dsp:spPr>
        <a:xfrm>
          <a:off x="0" y="4042117"/>
          <a:ext cx="6791763" cy="88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Los graduados  y aspirantes coinciden en que les gustaría haber recibido clases en inglés.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083918" y="4042117"/>
        <a:ext cx="5707845" cy="887293"/>
      </dsp:txXfrm>
    </dsp:sp>
    <dsp:sp modelId="{492B3FEF-6B2D-4FB5-8952-0EF67D52183A}">
      <dsp:nvSpPr>
        <dsp:cNvPr id="0" name=""/>
        <dsp:cNvSpPr/>
      </dsp:nvSpPr>
      <dsp:spPr>
        <a:xfrm>
          <a:off x="2028708" y="64821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2028708" y="648217"/>
        <a:ext cx="576741" cy="576741"/>
      </dsp:txXfrm>
    </dsp:sp>
    <dsp:sp modelId="{79DF1383-B3C1-4E00-BD39-E2F7541A989E}">
      <dsp:nvSpPr>
        <dsp:cNvPr id="0" name=""/>
        <dsp:cNvSpPr/>
      </dsp:nvSpPr>
      <dsp:spPr>
        <a:xfrm>
          <a:off x="1521531" y="1658746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521531" y="1658746"/>
        <a:ext cx="576741" cy="576741"/>
      </dsp:txXfrm>
    </dsp:sp>
    <dsp:sp modelId="{B8BF4C93-B748-4959-913D-F36FFAAE2DFD}">
      <dsp:nvSpPr>
        <dsp:cNvPr id="0" name=""/>
        <dsp:cNvSpPr/>
      </dsp:nvSpPr>
      <dsp:spPr>
        <a:xfrm>
          <a:off x="1014354" y="2654487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1014354" y="2654487"/>
        <a:ext cx="576741" cy="576741"/>
      </dsp:txXfrm>
    </dsp:sp>
    <dsp:sp modelId="{EE8EC7AA-1405-4B3D-BF95-1EA40051D978}">
      <dsp:nvSpPr>
        <dsp:cNvPr id="0" name=""/>
        <dsp:cNvSpPr/>
      </dsp:nvSpPr>
      <dsp:spPr>
        <a:xfrm>
          <a:off x="507177" y="3674875"/>
          <a:ext cx="576741" cy="576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>
            <a:solidFill>
              <a:schemeClr val="tx1"/>
            </a:solidFill>
          </a:endParaRPr>
        </a:p>
      </dsp:txBody>
      <dsp:txXfrm>
        <a:off x="507177" y="3674875"/>
        <a:ext cx="576741" cy="5767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D51B8E-54CD-4413-B9CE-C7AF9705FB9A}">
      <dsp:nvSpPr>
        <dsp:cNvPr id="0" name=""/>
        <dsp:cNvSpPr/>
      </dsp:nvSpPr>
      <dsp:spPr>
        <a:xfrm rot="16200000">
          <a:off x="758670" y="-758670"/>
          <a:ext cx="2268252" cy="3785592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Recopilar información de programas de MBA a nivel nacional e internacional</a:t>
          </a:r>
          <a:endParaRPr lang="es-EC" sz="2000" kern="1200" dirty="0">
            <a:solidFill>
              <a:schemeClr val="tx1"/>
            </a:solidFill>
          </a:endParaRPr>
        </a:p>
      </dsp:txBody>
      <dsp:txXfrm rot="16200000">
        <a:off x="1042201" y="-1042201"/>
        <a:ext cx="1701189" cy="3785592"/>
      </dsp:txXfrm>
    </dsp:sp>
    <dsp:sp modelId="{B43C1542-0F6A-4932-8E0A-0D18541F9995}">
      <dsp:nvSpPr>
        <dsp:cNvPr id="0" name=""/>
        <dsp:cNvSpPr/>
      </dsp:nvSpPr>
      <dsp:spPr>
        <a:xfrm>
          <a:off x="3785592" y="0"/>
          <a:ext cx="3785592" cy="2268252"/>
        </a:xfrm>
        <a:prstGeom prst="round1Rect">
          <a:avLst/>
        </a:prstGeom>
        <a:gradFill rotWithShape="0">
          <a:gsLst>
            <a:gs pos="0">
              <a:schemeClr val="accent4">
                <a:hueOff val="2494993"/>
                <a:satOff val="-13796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4">
                <a:hueOff val="2494993"/>
                <a:satOff val="-13796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2494993"/>
                <a:satOff val="-13796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Realizar un análisis situacional para conocer en que situación se encuentran los programas de MBA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785592" y="0"/>
        <a:ext cx="3785592" cy="1701189"/>
      </dsp:txXfrm>
    </dsp:sp>
    <dsp:sp modelId="{1249D02D-ACD4-4046-A070-41DC6849C0DF}">
      <dsp:nvSpPr>
        <dsp:cNvPr id="0" name=""/>
        <dsp:cNvSpPr/>
      </dsp:nvSpPr>
      <dsp:spPr>
        <a:xfrm rot="10800000">
          <a:off x="0" y="2268252"/>
          <a:ext cx="3785592" cy="2268252"/>
        </a:xfrm>
        <a:prstGeom prst="round1Rect">
          <a:avLst/>
        </a:prstGeom>
        <a:gradFill rotWithShape="0">
          <a:gsLst>
            <a:gs pos="0">
              <a:schemeClr val="accent4">
                <a:hueOff val="4989986"/>
                <a:satOff val="-27591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4">
                <a:hueOff val="4989986"/>
                <a:satOff val="-27591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4989986"/>
                <a:satOff val="-27591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Realizar la recopilación 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análisis de los datos obtenidos</a:t>
          </a:r>
          <a:endParaRPr lang="es-EC" sz="2000" kern="1200" dirty="0">
            <a:solidFill>
              <a:schemeClr val="bg1"/>
            </a:solidFill>
          </a:endParaRPr>
        </a:p>
      </dsp:txBody>
      <dsp:txXfrm rot="10800000">
        <a:off x="0" y="2835314"/>
        <a:ext cx="3785592" cy="1701189"/>
      </dsp:txXfrm>
    </dsp:sp>
    <dsp:sp modelId="{B8855CB7-DA73-45BB-8E13-3E7A0B646387}">
      <dsp:nvSpPr>
        <dsp:cNvPr id="0" name=""/>
        <dsp:cNvSpPr/>
      </dsp:nvSpPr>
      <dsp:spPr>
        <a:xfrm rot="5400000">
          <a:off x="4544262" y="1509582"/>
          <a:ext cx="2268252" cy="3785592"/>
        </a:xfrm>
        <a:prstGeom prst="round1Rect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Aportar al programa los resultados de esta investigación de acuerdo a los indicadores de acreditación.</a:t>
          </a:r>
          <a:endParaRPr lang="es-EC" sz="2000" kern="1200" dirty="0">
            <a:solidFill>
              <a:schemeClr val="bg1"/>
            </a:solidFill>
          </a:endParaRPr>
        </a:p>
      </dsp:txBody>
      <dsp:txXfrm rot="5400000">
        <a:off x="4827793" y="1793113"/>
        <a:ext cx="1701189" cy="3785592"/>
      </dsp:txXfrm>
    </dsp:sp>
    <dsp:sp modelId="{7B60348F-404F-4C68-8BC4-2734C85EED2C}">
      <dsp:nvSpPr>
        <dsp:cNvPr id="0" name=""/>
        <dsp:cNvSpPr/>
      </dsp:nvSpPr>
      <dsp:spPr>
        <a:xfrm>
          <a:off x="2649914" y="1367166"/>
          <a:ext cx="2271355" cy="1802171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Realizar un análisis de mercado para el rediseño del Programa de Maestría en Administración de Negocios MBA, basado en indicadores de acreditación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649914" y="1367166"/>
        <a:ext cx="2271355" cy="18021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96E49-B366-49C8-B477-5C5FB6A9C698}">
      <dsp:nvSpPr>
        <dsp:cNvPr id="0" name=""/>
        <dsp:cNvSpPr/>
      </dsp:nvSpPr>
      <dsp:spPr>
        <a:xfrm>
          <a:off x="551624" y="2242"/>
          <a:ext cx="3319996" cy="19919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/>
            <a:t>Aceptación de más del 60% de los profesionales en la zona de influencia de la ESPE que desean seguir una MBA.</a:t>
          </a:r>
          <a:endParaRPr lang="es-EC" sz="2000" kern="1200" dirty="0"/>
        </a:p>
      </dsp:txBody>
      <dsp:txXfrm>
        <a:off x="551624" y="2242"/>
        <a:ext cx="3319996" cy="1991997"/>
      </dsp:txXfrm>
    </dsp:sp>
    <dsp:sp modelId="{D72CC16B-592F-48F2-BEC8-4061B9237CF9}">
      <dsp:nvSpPr>
        <dsp:cNvPr id="0" name=""/>
        <dsp:cNvSpPr/>
      </dsp:nvSpPr>
      <dsp:spPr>
        <a:xfrm>
          <a:off x="4203619" y="2242"/>
          <a:ext cx="3319996" cy="1991997"/>
        </a:xfrm>
        <a:prstGeom prst="rect">
          <a:avLst/>
        </a:prstGeom>
        <a:gradFill rotWithShape="0">
          <a:gsLst>
            <a:gs pos="0">
              <a:schemeClr val="accent2">
                <a:hueOff val="1373170"/>
                <a:satOff val="-24404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1373170"/>
                <a:satOff val="-24404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1373170"/>
                <a:satOff val="-24404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/>
            <a:t>El 60% de las empresas en la zona de influencia de la ESPE desean y están en posibilidades de contratar un profesional con MBA en sus actividades.</a:t>
          </a:r>
          <a:endParaRPr lang="es-EC" sz="2000" kern="1200" dirty="0"/>
        </a:p>
      </dsp:txBody>
      <dsp:txXfrm>
        <a:off x="4203619" y="2242"/>
        <a:ext cx="3319996" cy="1991997"/>
      </dsp:txXfrm>
    </dsp:sp>
    <dsp:sp modelId="{825AC96B-B114-4D36-BEB6-A13F647ED267}">
      <dsp:nvSpPr>
        <dsp:cNvPr id="0" name=""/>
        <dsp:cNvSpPr/>
      </dsp:nvSpPr>
      <dsp:spPr>
        <a:xfrm>
          <a:off x="2377621" y="2326239"/>
          <a:ext cx="3319996" cy="1991997"/>
        </a:xfrm>
        <a:prstGeom prst="rect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2">
                <a:hueOff val="2746340"/>
                <a:satOff val="-4880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/>
            <a:t>El programa de MBA de la ESPE se encuentra posicionado  dentro de los tres primeros lugares en la mente de los profesionales que desean seguir este tipo de maestría.</a:t>
          </a:r>
          <a:endParaRPr lang="es-EC" sz="2000" kern="1200" dirty="0"/>
        </a:p>
      </dsp:txBody>
      <dsp:txXfrm>
        <a:off x="2377621" y="2326239"/>
        <a:ext cx="3319996" cy="19919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CBA143-C297-44A9-BDF8-EAE9A10A00A8}">
      <dsp:nvSpPr>
        <dsp:cNvPr id="0" name=""/>
        <dsp:cNvSpPr/>
      </dsp:nvSpPr>
      <dsp:spPr>
        <a:xfrm rot="10800000">
          <a:off x="1730755" y="1901"/>
          <a:ext cx="5937779" cy="94059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Investigación Exploratoria (Empresas)</a:t>
          </a:r>
          <a:endParaRPr lang="es-EC" sz="2600" kern="1200" dirty="0"/>
        </a:p>
      </dsp:txBody>
      <dsp:txXfrm rot="10800000">
        <a:off x="1730755" y="1901"/>
        <a:ext cx="5937779" cy="940596"/>
      </dsp:txXfrm>
    </dsp:sp>
    <dsp:sp modelId="{E9EEDA44-600B-4E87-95AB-02C3ABF296EA}">
      <dsp:nvSpPr>
        <dsp:cNvPr id="0" name=""/>
        <dsp:cNvSpPr/>
      </dsp:nvSpPr>
      <dsp:spPr>
        <a:xfrm>
          <a:off x="1260457" y="1901"/>
          <a:ext cx="940596" cy="9405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648AE41-4E0D-499C-A623-1FE9EF9C709D}">
      <dsp:nvSpPr>
        <dsp:cNvPr id="0" name=""/>
        <dsp:cNvSpPr/>
      </dsp:nvSpPr>
      <dsp:spPr>
        <a:xfrm rot="10800000">
          <a:off x="1730755" y="1223272"/>
          <a:ext cx="5937779" cy="940596"/>
        </a:xfrm>
        <a:prstGeom prst="homePlate">
          <a:avLst/>
        </a:prstGeom>
        <a:gradFill rotWithShape="0">
          <a:gsLst>
            <a:gs pos="0">
              <a:schemeClr val="accent4">
                <a:hueOff val="2494993"/>
                <a:satOff val="-13796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4">
                <a:hueOff val="2494993"/>
                <a:satOff val="-13796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2494993"/>
                <a:satOff val="-13796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Investigación cuantitativa Aspirantes (Segmentos)</a:t>
          </a:r>
          <a:endParaRPr lang="es-EC" sz="2600" kern="1200" dirty="0"/>
        </a:p>
      </dsp:txBody>
      <dsp:txXfrm rot="10800000">
        <a:off x="1730755" y="1223272"/>
        <a:ext cx="5937779" cy="940596"/>
      </dsp:txXfrm>
    </dsp:sp>
    <dsp:sp modelId="{D4D341C4-9713-44C0-A0F1-808FFE987EF6}">
      <dsp:nvSpPr>
        <dsp:cNvPr id="0" name=""/>
        <dsp:cNvSpPr/>
      </dsp:nvSpPr>
      <dsp:spPr>
        <a:xfrm>
          <a:off x="1260457" y="1223272"/>
          <a:ext cx="940596" cy="9405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B4166B0-1B2C-4C1B-93C5-D3DB4F44F205}">
      <dsp:nvSpPr>
        <dsp:cNvPr id="0" name=""/>
        <dsp:cNvSpPr/>
      </dsp:nvSpPr>
      <dsp:spPr>
        <a:xfrm rot="10800000">
          <a:off x="1730755" y="2444643"/>
          <a:ext cx="5937779" cy="940596"/>
        </a:xfrm>
        <a:prstGeom prst="homePlate">
          <a:avLst/>
        </a:prstGeom>
        <a:gradFill rotWithShape="0">
          <a:gsLst>
            <a:gs pos="0">
              <a:schemeClr val="accent4">
                <a:hueOff val="4989986"/>
                <a:satOff val="-27591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4">
                <a:hueOff val="4989986"/>
                <a:satOff val="-27591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4989986"/>
                <a:satOff val="-27591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Investigación cuantitativa Graduados (Análisis de Satisfacción)</a:t>
          </a:r>
          <a:endParaRPr lang="es-EC" sz="2600" kern="1200" dirty="0"/>
        </a:p>
      </dsp:txBody>
      <dsp:txXfrm rot="10800000">
        <a:off x="1730755" y="2444643"/>
        <a:ext cx="5937779" cy="940596"/>
      </dsp:txXfrm>
    </dsp:sp>
    <dsp:sp modelId="{308FFABC-140F-4B04-9825-EAEEB69DF592}">
      <dsp:nvSpPr>
        <dsp:cNvPr id="0" name=""/>
        <dsp:cNvSpPr/>
      </dsp:nvSpPr>
      <dsp:spPr>
        <a:xfrm>
          <a:off x="1260457" y="2444643"/>
          <a:ext cx="940596" cy="9405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38E81F-B4D3-4FCD-A3FF-D8E212747EFE}">
      <dsp:nvSpPr>
        <dsp:cNvPr id="0" name=""/>
        <dsp:cNvSpPr/>
      </dsp:nvSpPr>
      <dsp:spPr>
        <a:xfrm rot="10800000">
          <a:off x="1730755" y="3666014"/>
          <a:ext cx="5937779" cy="940596"/>
        </a:xfrm>
        <a:prstGeom prst="homePlate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477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Pronóstico de la demanda de profesionales matriculados</a:t>
          </a:r>
          <a:endParaRPr lang="es-EC" sz="2600" kern="1200" dirty="0"/>
        </a:p>
      </dsp:txBody>
      <dsp:txXfrm rot="10800000">
        <a:off x="1730755" y="3666014"/>
        <a:ext cx="5937779" cy="940596"/>
      </dsp:txXfrm>
    </dsp:sp>
    <dsp:sp modelId="{0B50F3E4-5B5E-4D28-85BD-D925CA92C737}">
      <dsp:nvSpPr>
        <dsp:cNvPr id="0" name=""/>
        <dsp:cNvSpPr/>
      </dsp:nvSpPr>
      <dsp:spPr>
        <a:xfrm>
          <a:off x="1260457" y="3666014"/>
          <a:ext cx="940596" cy="9405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BDA5E-24C0-4158-A7D0-6C9FE4D60111}">
      <dsp:nvSpPr>
        <dsp:cNvPr id="0" name=""/>
        <dsp:cNvSpPr/>
      </dsp:nvSpPr>
      <dsp:spPr>
        <a:xfrm>
          <a:off x="3168349" y="2380005"/>
          <a:ext cx="2304261" cy="20794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Encuesta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383 profesionales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168349" y="2380005"/>
        <a:ext cx="2304261" cy="2079457"/>
      </dsp:txXfrm>
    </dsp:sp>
    <dsp:sp modelId="{8437FA14-4202-4EB3-BE4C-07805A4027DE}">
      <dsp:nvSpPr>
        <dsp:cNvPr id="0" name=""/>
        <dsp:cNvSpPr/>
      </dsp:nvSpPr>
      <dsp:spPr>
        <a:xfrm rot="10800000">
          <a:off x="983551" y="3244412"/>
          <a:ext cx="2064634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7C34E-883D-4E90-8CBE-5C3389977C49}">
      <dsp:nvSpPr>
        <dsp:cNvPr id="0" name=""/>
        <dsp:cNvSpPr/>
      </dsp:nvSpPr>
      <dsp:spPr>
        <a:xfrm>
          <a:off x="552937" y="3075243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Edad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552937" y="3075243"/>
        <a:ext cx="861226" cy="688981"/>
      </dsp:txXfrm>
    </dsp:sp>
    <dsp:sp modelId="{732F5148-3607-48D4-AD8B-A008558A4403}">
      <dsp:nvSpPr>
        <dsp:cNvPr id="0" name=""/>
        <dsp:cNvSpPr/>
      </dsp:nvSpPr>
      <dsp:spPr>
        <a:xfrm rot="12000000">
          <a:off x="1122107" y="2458622"/>
          <a:ext cx="2078863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B8440-1816-4E01-A3AA-9067C9074FE5}">
      <dsp:nvSpPr>
        <dsp:cNvPr id="0" name=""/>
        <dsp:cNvSpPr/>
      </dsp:nvSpPr>
      <dsp:spPr>
        <a:xfrm>
          <a:off x="754179" y="1933946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Sexo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754179" y="1933946"/>
        <a:ext cx="861226" cy="688981"/>
      </dsp:txXfrm>
    </dsp:sp>
    <dsp:sp modelId="{F861B1B0-58F0-4C2C-8FD3-FB7E382011EC}">
      <dsp:nvSpPr>
        <dsp:cNvPr id="0" name=""/>
        <dsp:cNvSpPr/>
      </dsp:nvSpPr>
      <dsp:spPr>
        <a:xfrm rot="13200000">
          <a:off x="1517124" y="1778432"/>
          <a:ext cx="2112537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C7F63-49DF-4049-A60F-24EA8E73C772}">
      <dsp:nvSpPr>
        <dsp:cNvPr id="0" name=""/>
        <dsp:cNvSpPr/>
      </dsp:nvSpPr>
      <dsp:spPr>
        <a:xfrm>
          <a:off x="1296240" y="930306"/>
          <a:ext cx="936007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Título Universitario que obtuvo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296240" y="930306"/>
        <a:ext cx="936007" cy="688981"/>
      </dsp:txXfrm>
    </dsp:sp>
    <dsp:sp modelId="{FDBC424E-51FA-43C4-A854-B2E2CB80D636}">
      <dsp:nvSpPr>
        <dsp:cNvPr id="0" name=""/>
        <dsp:cNvSpPr/>
      </dsp:nvSpPr>
      <dsp:spPr>
        <a:xfrm rot="14400000">
          <a:off x="2115207" y="1284326"/>
          <a:ext cx="2147233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0B739-4D82-40AF-93B4-F70A2B6DA952}">
      <dsp:nvSpPr>
        <dsp:cNvPr id="0" name=""/>
        <dsp:cNvSpPr/>
      </dsp:nvSpPr>
      <dsp:spPr>
        <a:xfrm>
          <a:off x="2221402" y="185377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Universidad en la que obtuvo su Título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221402" y="185377"/>
        <a:ext cx="861226" cy="688981"/>
      </dsp:txXfrm>
    </dsp:sp>
    <dsp:sp modelId="{47047F99-0C96-46D4-8B9C-E25C708D2EF3}">
      <dsp:nvSpPr>
        <dsp:cNvPr id="0" name=""/>
        <dsp:cNvSpPr/>
      </dsp:nvSpPr>
      <dsp:spPr>
        <a:xfrm rot="15600000">
          <a:off x="2845224" y="1025756"/>
          <a:ext cx="2168093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6ABDA-8141-491B-8ED5-DEE449E5C327}">
      <dsp:nvSpPr>
        <dsp:cNvPr id="0" name=""/>
        <dsp:cNvSpPr/>
      </dsp:nvSpPr>
      <dsp:spPr>
        <a:xfrm>
          <a:off x="3310414" y="-210990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Ocupación Actual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3310414" y="-210990"/>
        <a:ext cx="861226" cy="688981"/>
      </dsp:txXfrm>
    </dsp:sp>
    <dsp:sp modelId="{07B83D56-EDB2-4823-BB9F-A9BB4547CF3F}">
      <dsp:nvSpPr>
        <dsp:cNvPr id="0" name=""/>
        <dsp:cNvSpPr/>
      </dsp:nvSpPr>
      <dsp:spPr>
        <a:xfrm rot="16800000">
          <a:off x="3627642" y="1025756"/>
          <a:ext cx="2168093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12435A-A6EB-45DA-A8C2-0EFD8826ECEC}">
      <dsp:nvSpPr>
        <dsp:cNvPr id="0" name=""/>
        <dsp:cNvSpPr/>
      </dsp:nvSpPr>
      <dsp:spPr>
        <a:xfrm>
          <a:off x="4469318" y="-210990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Posibilidad de seguir una Maestría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4469318" y="-210990"/>
        <a:ext cx="861226" cy="688981"/>
      </dsp:txXfrm>
    </dsp:sp>
    <dsp:sp modelId="{DC57335F-C790-4178-A86A-9A90C98842B1}">
      <dsp:nvSpPr>
        <dsp:cNvPr id="0" name=""/>
        <dsp:cNvSpPr/>
      </dsp:nvSpPr>
      <dsp:spPr>
        <a:xfrm rot="18000000">
          <a:off x="4378519" y="1284326"/>
          <a:ext cx="2147233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DDA898-B13E-4746-B708-3AE45FDF1F4F}">
      <dsp:nvSpPr>
        <dsp:cNvPr id="0" name=""/>
        <dsp:cNvSpPr/>
      </dsp:nvSpPr>
      <dsp:spPr>
        <a:xfrm>
          <a:off x="5558330" y="185377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Inclinación por un MBA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5558330" y="185377"/>
        <a:ext cx="861226" cy="688981"/>
      </dsp:txXfrm>
    </dsp:sp>
    <dsp:sp modelId="{A982B762-B8F2-45DA-AA82-7BDFCA24B664}">
      <dsp:nvSpPr>
        <dsp:cNvPr id="0" name=""/>
        <dsp:cNvSpPr/>
      </dsp:nvSpPr>
      <dsp:spPr>
        <a:xfrm rot="19200000">
          <a:off x="5011298" y="1778432"/>
          <a:ext cx="2112537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B115F-A13B-4048-80BC-F7A2CD2B32E4}">
      <dsp:nvSpPr>
        <dsp:cNvPr id="0" name=""/>
        <dsp:cNvSpPr/>
      </dsp:nvSpPr>
      <dsp:spPr>
        <a:xfrm>
          <a:off x="6336605" y="930306"/>
          <a:ext cx="1080219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Opciones de Universidades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6336605" y="930306"/>
        <a:ext cx="1080219" cy="688981"/>
      </dsp:txXfrm>
    </dsp:sp>
    <dsp:sp modelId="{78916EA8-4525-4344-9613-CB2B0F6E2D4B}">
      <dsp:nvSpPr>
        <dsp:cNvPr id="0" name=""/>
        <dsp:cNvSpPr/>
      </dsp:nvSpPr>
      <dsp:spPr>
        <a:xfrm rot="20400000">
          <a:off x="5439989" y="2458622"/>
          <a:ext cx="2078863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C9DEF-2044-4C5E-9563-1A2AB464EEE3}">
      <dsp:nvSpPr>
        <dsp:cNvPr id="0" name=""/>
        <dsp:cNvSpPr/>
      </dsp:nvSpPr>
      <dsp:spPr>
        <a:xfrm>
          <a:off x="7025553" y="1933946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Factores decisivos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7025553" y="1933946"/>
        <a:ext cx="861226" cy="688981"/>
      </dsp:txXfrm>
    </dsp:sp>
    <dsp:sp modelId="{C2FE0277-BA49-486E-B027-B6087EF6A979}">
      <dsp:nvSpPr>
        <dsp:cNvPr id="0" name=""/>
        <dsp:cNvSpPr/>
      </dsp:nvSpPr>
      <dsp:spPr>
        <a:xfrm>
          <a:off x="5592774" y="3244412"/>
          <a:ext cx="2064634" cy="3506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1A4867-281E-4C45-85AD-FF2C8427653E}">
      <dsp:nvSpPr>
        <dsp:cNvPr id="0" name=""/>
        <dsp:cNvSpPr/>
      </dsp:nvSpPr>
      <dsp:spPr>
        <a:xfrm>
          <a:off x="7226795" y="3075243"/>
          <a:ext cx="861226" cy="688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Asignaturas de interés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7226795" y="3075243"/>
        <a:ext cx="861226" cy="6889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CB3C85-2E4B-49E2-B0B3-79412D7E2ABA}">
      <dsp:nvSpPr>
        <dsp:cNvPr id="0" name=""/>
        <dsp:cNvSpPr/>
      </dsp:nvSpPr>
      <dsp:spPr>
        <a:xfrm rot="5400000">
          <a:off x="237200" y="-139331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</a:rPr>
            <a:t>Edad</a:t>
          </a:r>
          <a:endParaRPr lang="es-EC" sz="1800" b="1" kern="1200" dirty="0">
            <a:solidFill>
              <a:schemeClr val="tx1"/>
            </a:solidFill>
          </a:endParaRPr>
        </a:p>
      </dsp:txBody>
      <dsp:txXfrm rot="5400000">
        <a:off x="237200" y="-139331"/>
        <a:ext cx="733603" cy="1017971"/>
      </dsp:txXfrm>
    </dsp:sp>
    <dsp:sp modelId="{176AF6B0-EF74-4FA4-B4BE-805B078764F3}">
      <dsp:nvSpPr>
        <dsp:cNvPr id="0" name=""/>
        <dsp:cNvSpPr/>
      </dsp:nvSpPr>
      <dsp:spPr>
        <a:xfrm rot="5400000">
          <a:off x="4466346" y="-3186991"/>
          <a:ext cx="290864" cy="685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smtClean="0">
              <a:solidFill>
                <a:schemeClr val="tx1"/>
              </a:solidFill>
            </a:rPr>
            <a:t>De 25 a 30 años. 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466346" y="-3186991"/>
        <a:ext cx="290864" cy="6856780"/>
      </dsp:txXfrm>
    </dsp:sp>
    <dsp:sp modelId="{9905FD4D-5B79-4188-9026-71538D39A49C}">
      <dsp:nvSpPr>
        <dsp:cNvPr id="0" name=""/>
        <dsp:cNvSpPr/>
      </dsp:nvSpPr>
      <dsp:spPr>
        <a:xfrm rot="5400000">
          <a:off x="237200" y="520975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-231081"/>
                <a:satOff val="5912"/>
                <a:lumOff val="224"/>
                <a:alphaOff val="0"/>
                <a:shade val="51000"/>
                <a:satMod val="130000"/>
              </a:schemeClr>
            </a:gs>
            <a:gs pos="80000">
              <a:schemeClr val="accent3">
                <a:hueOff val="-231081"/>
                <a:satOff val="5912"/>
                <a:lumOff val="224"/>
                <a:alphaOff val="0"/>
                <a:shade val="93000"/>
                <a:satMod val="130000"/>
              </a:schemeClr>
            </a:gs>
            <a:gs pos="100000">
              <a:schemeClr val="accent3">
                <a:hueOff val="-231081"/>
                <a:satOff val="5912"/>
                <a:lumOff val="2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231081"/>
              <a:satOff val="5912"/>
              <a:lumOff val="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Sexo</a:t>
          </a:r>
          <a:endParaRPr lang="es-EC" sz="1800" b="1" kern="1200" dirty="0">
            <a:solidFill>
              <a:schemeClr val="tx1"/>
            </a:solidFill>
          </a:endParaRPr>
        </a:p>
      </dsp:txBody>
      <dsp:txXfrm rot="5400000">
        <a:off x="237200" y="520975"/>
        <a:ext cx="733603" cy="1017971"/>
      </dsp:txXfrm>
    </dsp:sp>
    <dsp:sp modelId="{ED6658A3-3416-4A80-9D51-A9EF1C38CC01}">
      <dsp:nvSpPr>
        <dsp:cNvPr id="0" name=""/>
        <dsp:cNvSpPr/>
      </dsp:nvSpPr>
      <dsp:spPr>
        <a:xfrm rot="5400000">
          <a:off x="4373357" y="-2526809"/>
          <a:ext cx="476842" cy="685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31081"/>
              <a:satOff val="5912"/>
              <a:lumOff val="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1"/>
              </a:solidFill>
            </a:rPr>
            <a:t>Tanto hombres como mujeres son empleados privados, con una corta diferencia son más mujeres.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73357" y="-2526809"/>
        <a:ext cx="476842" cy="6856780"/>
      </dsp:txXfrm>
    </dsp:sp>
    <dsp:sp modelId="{4E64EA54-D734-49D0-90D5-95CC91BB8551}">
      <dsp:nvSpPr>
        <dsp:cNvPr id="0" name=""/>
        <dsp:cNvSpPr/>
      </dsp:nvSpPr>
      <dsp:spPr>
        <a:xfrm rot="5400000">
          <a:off x="237200" y="1181283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-462161"/>
                <a:satOff val="11825"/>
                <a:lumOff val="448"/>
                <a:alphaOff val="0"/>
                <a:shade val="51000"/>
                <a:satMod val="130000"/>
              </a:schemeClr>
            </a:gs>
            <a:gs pos="80000">
              <a:schemeClr val="accent3">
                <a:hueOff val="-462161"/>
                <a:satOff val="11825"/>
                <a:lumOff val="448"/>
                <a:alphaOff val="0"/>
                <a:shade val="93000"/>
                <a:satMod val="130000"/>
              </a:schemeClr>
            </a:gs>
            <a:gs pos="100000">
              <a:schemeClr val="accent3">
                <a:hueOff val="-462161"/>
                <a:satOff val="11825"/>
                <a:lumOff val="4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462161"/>
              <a:satOff val="11825"/>
              <a:lumOff val="4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tx1"/>
              </a:solidFill>
            </a:rPr>
            <a:t>Títulos universitarios</a:t>
          </a:r>
          <a:endParaRPr lang="es-EC" sz="1200" b="1" kern="1200" dirty="0">
            <a:solidFill>
              <a:schemeClr val="tx1"/>
            </a:solidFill>
          </a:endParaRPr>
        </a:p>
      </dsp:txBody>
      <dsp:txXfrm rot="5400000">
        <a:off x="237200" y="1181283"/>
        <a:ext cx="733603" cy="1017971"/>
      </dsp:txXfrm>
    </dsp:sp>
    <dsp:sp modelId="{8464164C-5D82-4EF8-8C29-5E020AF5B6E0}">
      <dsp:nvSpPr>
        <dsp:cNvPr id="0" name=""/>
        <dsp:cNvSpPr/>
      </dsp:nvSpPr>
      <dsp:spPr>
        <a:xfrm rot="5400000">
          <a:off x="4399694" y="-1773925"/>
          <a:ext cx="476842" cy="6663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62161"/>
              <a:satOff val="11825"/>
              <a:lumOff val="4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>
              <a:solidFill>
                <a:schemeClr val="tx1"/>
              </a:solidFill>
            </a:rPr>
            <a:t>Ingeniería Comercial, Ingeniería en Mercadotecnia, Licenciatura en Ciencias de la Educación.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99694" y="-1773925"/>
        <a:ext cx="476842" cy="6663262"/>
      </dsp:txXfrm>
    </dsp:sp>
    <dsp:sp modelId="{9145B548-4AE0-4A55-9441-7DADD59F8198}">
      <dsp:nvSpPr>
        <dsp:cNvPr id="0" name=""/>
        <dsp:cNvSpPr/>
      </dsp:nvSpPr>
      <dsp:spPr>
        <a:xfrm rot="5400000">
          <a:off x="237200" y="1841590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-693242"/>
                <a:satOff val="17737"/>
                <a:lumOff val="672"/>
                <a:alphaOff val="0"/>
                <a:shade val="51000"/>
                <a:satMod val="130000"/>
              </a:schemeClr>
            </a:gs>
            <a:gs pos="80000">
              <a:schemeClr val="accent3">
                <a:hueOff val="-693242"/>
                <a:satOff val="17737"/>
                <a:lumOff val="672"/>
                <a:alphaOff val="0"/>
                <a:shade val="93000"/>
                <a:satMod val="130000"/>
              </a:schemeClr>
            </a:gs>
            <a:gs pos="100000">
              <a:schemeClr val="accent3">
                <a:hueOff val="-693242"/>
                <a:satOff val="17737"/>
                <a:lumOff val="6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693242"/>
              <a:satOff val="17737"/>
              <a:lumOff val="6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>
              <a:solidFill>
                <a:schemeClr val="tx1"/>
              </a:solidFill>
            </a:rPr>
            <a:t>Universidad Título</a:t>
          </a:r>
          <a:endParaRPr lang="es-EC" sz="1400" b="1" kern="1200" dirty="0">
            <a:solidFill>
              <a:schemeClr val="tx1"/>
            </a:solidFill>
          </a:endParaRPr>
        </a:p>
      </dsp:txBody>
      <dsp:txXfrm rot="5400000">
        <a:off x="237200" y="1841590"/>
        <a:ext cx="733603" cy="1017971"/>
      </dsp:txXfrm>
    </dsp:sp>
    <dsp:sp modelId="{E7ECAD74-DF38-4429-8B18-9C3CA5147F8B}">
      <dsp:nvSpPr>
        <dsp:cNvPr id="0" name=""/>
        <dsp:cNvSpPr/>
      </dsp:nvSpPr>
      <dsp:spPr>
        <a:xfrm rot="5400000">
          <a:off x="4373357" y="-1206194"/>
          <a:ext cx="476842" cy="685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93242"/>
              <a:satOff val="17737"/>
              <a:lumOff val="6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1"/>
              </a:solidFill>
            </a:rPr>
            <a:t>ESPE, Universidad Central, Universidad Católica, Politécnica Nacional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73357" y="-1206194"/>
        <a:ext cx="476842" cy="6856780"/>
      </dsp:txXfrm>
    </dsp:sp>
    <dsp:sp modelId="{733557F4-CE00-4E31-901F-0F4E52E222A1}">
      <dsp:nvSpPr>
        <dsp:cNvPr id="0" name=""/>
        <dsp:cNvSpPr/>
      </dsp:nvSpPr>
      <dsp:spPr>
        <a:xfrm rot="5400000">
          <a:off x="237200" y="2501897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-924323"/>
                <a:satOff val="23650"/>
                <a:lumOff val="896"/>
                <a:alphaOff val="0"/>
                <a:shade val="51000"/>
                <a:satMod val="130000"/>
              </a:schemeClr>
            </a:gs>
            <a:gs pos="80000">
              <a:schemeClr val="accent3">
                <a:hueOff val="-924323"/>
                <a:satOff val="23650"/>
                <a:lumOff val="896"/>
                <a:alphaOff val="0"/>
                <a:shade val="93000"/>
                <a:satMod val="130000"/>
              </a:schemeClr>
            </a:gs>
            <a:gs pos="100000">
              <a:schemeClr val="accent3">
                <a:hueOff val="-924323"/>
                <a:satOff val="23650"/>
                <a:lumOff val="8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924323"/>
              <a:satOff val="23650"/>
              <a:lumOff val="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</a:rPr>
            <a:t>Cargos</a:t>
          </a:r>
          <a:endParaRPr lang="es-EC" sz="1800" kern="1200" dirty="0">
            <a:solidFill>
              <a:schemeClr val="tx1"/>
            </a:solidFill>
          </a:endParaRPr>
        </a:p>
      </dsp:txBody>
      <dsp:txXfrm rot="5400000">
        <a:off x="237200" y="2501897"/>
        <a:ext cx="733603" cy="1017971"/>
      </dsp:txXfrm>
    </dsp:sp>
    <dsp:sp modelId="{D7C54C9C-F436-419A-8362-E6C5BA3288CD}">
      <dsp:nvSpPr>
        <dsp:cNvPr id="0" name=""/>
        <dsp:cNvSpPr/>
      </dsp:nvSpPr>
      <dsp:spPr>
        <a:xfrm rot="5400000">
          <a:off x="4399048" y="-593011"/>
          <a:ext cx="476842" cy="6951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24323"/>
              <a:satOff val="23650"/>
              <a:lumOff val="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1"/>
              </a:solidFill>
            </a:rPr>
            <a:t>Gerente General, Docente, Cargos financieros.</a:t>
          </a:r>
          <a:endParaRPr lang="es-EC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1"/>
              </a:solidFill>
            </a:rPr>
            <a:t>Gerenciales y mandos medios. 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99048" y="-593011"/>
        <a:ext cx="476842" cy="6951027"/>
      </dsp:txXfrm>
    </dsp:sp>
    <dsp:sp modelId="{F1CC6BC7-23EA-463A-84BF-29D1C09EFF79}">
      <dsp:nvSpPr>
        <dsp:cNvPr id="0" name=""/>
        <dsp:cNvSpPr/>
      </dsp:nvSpPr>
      <dsp:spPr>
        <a:xfrm rot="5400000">
          <a:off x="237200" y="3162204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-1155404"/>
                <a:satOff val="29562"/>
                <a:lumOff val="1120"/>
                <a:alphaOff val="0"/>
                <a:shade val="51000"/>
                <a:satMod val="130000"/>
              </a:schemeClr>
            </a:gs>
            <a:gs pos="80000">
              <a:schemeClr val="accent3">
                <a:hueOff val="-1155404"/>
                <a:satOff val="29562"/>
                <a:lumOff val="1120"/>
                <a:alphaOff val="0"/>
                <a:shade val="93000"/>
                <a:satMod val="130000"/>
              </a:schemeClr>
            </a:gs>
            <a:gs pos="100000">
              <a:schemeClr val="accent3">
                <a:hueOff val="-1155404"/>
                <a:satOff val="29562"/>
                <a:lumOff val="11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1155404"/>
              <a:satOff val="29562"/>
              <a:lumOff val="1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>
              <a:solidFill>
                <a:schemeClr val="tx1"/>
              </a:solidFill>
            </a:rPr>
            <a:t>Aspectos decisivos </a:t>
          </a:r>
          <a:endParaRPr lang="es-EC" sz="1400" b="1" kern="1200" dirty="0">
            <a:solidFill>
              <a:schemeClr val="tx1"/>
            </a:solidFill>
          </a:endParaRPr>
        </a:p>
      </dsp:txBody>
      <dsp:txXfrm rot="5400000">
        <a:off x="237200" y="3162204"/>
        <a:ext cx="733603" cy="1017971"/>
      </dsp:txXfrm>
    </dsp:sp>
    <dsp:sp modelId="{4738AD7E-F93D-4683-9099-18EEC7591938}">
      <dsp:nvSpPr>
        <dsp:cNvPr id="0" name=""/>
        <dsp:cNvSpPr/>
      </dsp:nvSpPr>
      <dsp:spPr>
        <a:xfrm rot="5400000">
          <a:off x="4373357" y="114419"/>
          <a:ext cx="476842" cy="685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55404"/>
              <a:satOff val="29562"/>
              <a:lumOff val="1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1"/>
              </a:solidFill>
            </a:rPr>
            <a:t>Malla curricular  y método de evaluación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73357" y="114419"/>
        <a:ext cx="476842" cy="6856780"/>
      </dsp:txXfrm>
    </dsp:sp>
    <dsp:sp modelId="{14D50F54-97D3-44EF-96DA-AFB7235DAF67}">
      <dsp:nvSpPr>
        <dsp:cNvPr id="0" name=""/>
        <dsp:cNvSpPr/>
      </dsp:nvSpPr>
      <dsp:spPr>
        <a:xfrm rot="5400000">
          <a:off x="237200" y="3822511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-1386484"/>
                <a:satOff val="35475"/>
                <a:lumOff val="1344"/>
                <a:alphaOff val="0"/>
                <a:shade val="51000"/>
                <a:satMod val="130000"/>
              </a:schemeClr>
            </a:gs>
            <a:gs pos="80000">
              <a:schemeClr val="accent3">
                <a:hueOff val="-1386484"/>
                <a:satOff val="35475"/>
                <a:lumOff val="1344"/>
                <a:alphaOff val="0"/>
                <a:shade val="93000"/>
                <a:satMod val="130000"/>
              </a:schemeClr>
            </a:gs>
            <a:gs pos="100000">
              <a:schemeClr val="accent3">
                <a:hueOff val="-1386484"/>
                <a:satOff val="35475"/>
                <a:lumOff val="13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1386484"/>
              <a:satOff val="35475"/>
              <a:lumOff val="13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Universidades de preferencia</a:t>
          </a:r>
          <a:endParaRPr lang="es-EC" sz="1200" b="1" kern="1200" dirty="0">
            <a:solidFill>
              <a:schemeClr val="tx1"/>
            </a:solidFill>
          </a:endParaRPr>
        </a:p>
      </dsp:txBody>
      <dsp:txXfrm rot="5400000">
        <a:off x="237200" y="3822511"/>
        <a:ext cx="733603" cy="1017971"/>
      </dsp:txXfrm>
    </dsp:sp>
    <dsp:sp modelId="{9A8A0518-07F9-465D-A926-0012A352E478}">
      <dsp:nvSpPr>
        <dsp:cNvPr id="0" name=""/>
        <dsp:cNvSpPr/>
      </dsp:nvSpPr>
      <dsp:spPr>
        <a:xfrm rot="5400000">
          <a:off x="4373357" y="774726"/>
          <a:ext cx="476842" cy="685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386484"/>
              <a:satOff val="35475"/>
              <a:lumOff val="13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smtClean="0">
              <a:solidFill>
                <a:schemeClr val="tx1"/>
              </a:solidFill>
            </a:rPr>
            <a:t>ESPE, Católica, Central 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73357" y="774726"/>
        <a:ext cx="476842" cy="6856780"/>
      </dsp:txXfrm>
    </dsp:sp>
    <dsp:sp modelId="{BDE12BC1-C959-4BD1-A6CA-A5E5DFEE868E}">
      <dsp:nvSpPr>
        <dsp:cNvPr id="0" name=""/>
        <dsp:cNvSpPr/>
      </dsp:nvSpPr>
      <dsp:spPr>
        <a:xfrm rot="5400000">
          <a:off x="237200" y="4482818"/>
          <a:ext cx="733603" cy="1017971"/>
        </a:xfrm>
        <a:prstGeom prst="chevron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51000"/>
                <a:satMod val="130000"/>
              </a:schemeClr>
            </a:gs>
            <a:gs pos="80000">
              <a:schemeClr val="accent3">
                <a:hueOff val="-1617565"/>
                <a:satOff val="41387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>
              <a:solidFill>
                <a:schemeClr val="tx1"/>
              </a:solidFill>
            </a:rPr>
            <a:t>Asignaturas de preferencia</a:t>
          </a:r>
          <a:endParaRPr lang="es-EC" sz="1200" b="1" kern="1200" dirty="0">
            <a:solidFill>
              <a:schemeClr val="tx1"/>
            </a:solidFill>
          </a:endParaRPr>
        </a:p>
      </dsp:txBody>
      <dsp:txXfrm rot="5400000">
        <a:off x="237200" y="4482818"/>
        <a:ext cx="733603" cy="1017971"/>
      </dsp:txXfrm>
    </dsp:sp>
    <dsp:sp modelId="{93E34D64-5355-4D9D-BFA2-CC1EBBB6CF6D}">
      <dsp:nvSpPr>
        <dsp:cNvPr id="0" name=""/>
        <dsp:cNvSpPr/>
      </dsp:nvSpPr>
      <dsp:spPr>
        <a:xfrm rot="5400000">
          <a:off x="4373357" y="1435033"/>
          <a:ext cx="476842" cy="685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smtClean="0">
              <a:solidFill>
                <a:schemeClr val="tx1"/>
              </a:solidFill>
            </a:rPr>
            <a:t>Investigación, Etiqueta y Comercio Exterior.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373357" y="1435033"/>
        <a:ext cx="476842" cy="68567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CADE3A-211B-4317-ACBC-F66D11436548}">
      <dsp:nvSpPr>
        <dsp:cNvPr id="0" name=""/>
        <dsp:cNvSpPr/>
      </dsp:nvSpPr>
      <dsp:spPr>
        <a:xfrm>
          <a:off x="2611" y="839202"/>
          <a:ext cx="1719148" cy="141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>
              <a:solidFill>
                <a:schemeClr val="tx1"/>
              </a:solidFill>
            </a:rPr>
            <a:t>Edad de</a:t>
          </a:r>
          <a:r>
            <a:rPr lang="es-EC" sz="1400" kern="1200" dirty="0" smtClean="0">
              <a:solidFill>
                <a:schemeClr val="tx1"/>
              </a:solidFill>
            </a:rPr>
            <a:t> 26 y 33 años.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611" y="839202"/>
        <a:ext cx="1719148" cy="1114094"/>
      </dsp:txXfrm>
    </dsp:sp>
    <dsp:sp modelId="{CE57A9C3-E241-4788-8B74-4178874B8AF6}">
      <dsp:nvSpPr>
        <dsp:cNvPr id="0" name=""/>
        <dsp:cNvSpPr/>
      </dsp:nvSpPr>
      <dsp:spPr>
        <a:xfrm>
          <a:off x="929174" y="1034855"/>
          <a:ext cx="2105761" cy="2105761"/>
        </a:xfrm>
        <a:prstGeom prst="leftCircularArrow">
          <a:avLst>
            <a:gd name="adj1" fmla="val 4144"/>
            <a:gd name="adj2" fmla="val 522206"/>
            <a:gd name="adj3" fmla="val 2297716"/>
            <a:gd name="adj4" fmla="val 9024489"/>
            <a:gd name="adj5" fmla="val 4835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C28844-3ECD-4FA4-BAF6-BD41992CCEAC}">
      <dsp:nvSpPr>
        <dsp:cNvPr id="0" name=""/>
        <dsp:cNvSpPr/>
      </dsp:nvSpPr>
      <dsp:spPr>
        <a:xfrm>
          <a:off x="384644" y="1953297"/>
          <a:ext cx="1528132" cy="607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Más de la mitad son hombres.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384644" y="1953297"/>
        <a:ext cx="1528132" cy="607687"/>
      </dsp:txXfrm>
    </dsp:sp>
    <dsp:sp modelId="{36BDA862-AB17-4AE0-9DD9-25321F043E7C}">
      <dsp:nvSpPr>
        <dsp:cNvPr id="0" name=""/>
        <dsp:cNvSpPr/>
      </dsp:nvSpPr>
      <dsp:spPr>
        <a:xfrm>
          <a:off x="2328308" y="839202"/>
          <a:ext cx="1719148" cy="141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Ingeniería Comercial</a:t>
          </a:r>
          <a:endParaRPr lang="es-EC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Ingeniería en Finanzas</a:t>
          </a:r>
          <a:endParaRPr lang="es-EC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</a:rPr>
            <a:t>Ingeniería en Administración de Empresas.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328308" y="1143046"/>
        <a:ext cx="1719148" cy="1114094"/>
      </dsp:txXfrm>
    </dsp:sp>
    <dsp:sp modelId="{3E935285-6319-448E-B8FE-ACD5EF888BEE}">
      <dsp:nvSpPr>
        <dsp:cNvPr id="0" name=""/>
        <dsp:cNvSpPr/>
      </dsp:nvSpPr>
      <dsp:spPr>
        <a:xfrm flipH="1">
          <a:off x="8377850" y="8"/>
          <a:ext cx="1029258" cy="309235"/>
        </a:xfrm>
        <a:prstGeom prst="leftCircularArrow">
          <a:avLst>
            <a:gd name="adj1" fmla="val 3753"/>
            <a:gd name="adj2" fmla="val 468423"/>
            <a:gd name="adj3" fmla="val 19356067"/>
            <a:gd name="adj4" fmla="val 12575511"/>
            <a:gd name="adj5" fmla="val 437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43A0F3-0F5C-4186-80E6-E5FE61248F36}">
      <dsp:nvSpPr>
        <dsp:cNvPr id="0" name=""/>
        <dsp:cNvSpPr/>
      </dsp:nvSpPr>
      <dsp:spPr>
        <a:xfrm>
          <a:off x="2710341" y="535359"/>
          <a:ext cx="1528132" cy="607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15447"/>
                <a:satOff val="-16269"/>
                <a:lumOff val="523"/>
                <a:alphaOff val="0"/>
                <a:shade val="51000"/>
                <a:satMod val="130000"/>
              </a:schemeClr>
            </a:gs>
            <a:gs pos="80000">
              <a:schemeClr val="accent2">
                <a:hueOff val="915447"/>
                <a:satOff val="-16269"/>
                <a:lumOff val="523"/>
                <a:alphaOff val="0"/>
                <a:shade val="93000"/>
                <a:satMod val="130000"/>
              </a:schemeClr>
            </a:gs>
            <a:gs pos="100000">
              <a:schemeClr val="accent2">
                <a:hueOff val="915447"/>
                <a:satOff val="-16269"/>
                <a:lumOff val="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Los títulos más enunciados son: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710341" y="535359"/>
        <a:ext cx="1528132" cy="607687"/>
      </dsp:txXfrm>
    </dsp:sp>
    <dsp:sp modelId="{38D98D2D-12DA-4A91-948F-A4B20C049080}">
      <dsp:nvSpPr>
        <dsp:cNvPr id="0" name=""/>
        <dsp:cNvSpPr/>
      </dsp:nvSpPr>
      <dsp:spPr>
        <a:xfrm>
          <a:off x="4654006" y="839202"/>
          <a:ext cx="1719148" cy="141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>
              <a:solidFill>
                <a:schemeClr val="tx1"/>
              </a:solidFill>
            </a:rPr>
            <a:t>ESPE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>
              <a:solidFill>
                <a:schemeClr val="tx1"/>
              </a:solidFill>
            </a:rPr>
            <a:t>Universidad Central.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Politécnica Nacional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UTE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654006" y="839202"/>
        <a:ext cx="1719148" cy="1114094"/>
      </dsp:txXfrm>
    </dsp:sp>
    <dsp:sp modelId="{DB2C6701-5711-4FD8-8A42-E032D429FEBC}">
      <dsp:nvSpPr>
        <dsp:cNvPr id="0" name=""/>
        <dsp:cNvSpPr/>
      </dsp:nvSpPr>
      <dsp:spPr>
        <a:xfrm>
          <a:off x="5580569" y="1034855"/>
          <a:ext cx="2105761" cy="2105761"/>
        </a:xfrm>
        <a:prstGeom prst="leftCircularArrow">
          <a:avLst>
            <a:gd name="adj1" fmla="val 4144"/>
            <a:gd name="adj2" fmla="val 522206"/>
            <a:gd name="adj3" fmla="val 2297716"/>
            <a:gd name="adj4" fmla="val 9024489"/>
            <a:gd name="adj5" fmla="val 4835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3C3C8-E48F-48EB-9A1C-6D6660197232}">
      <dsp:nvSpPr>
        <dsp:cNvPr id="0" name=""/>
        <dsp:cNvSpPr/>
      </dsp:nvSpPr>
      <dsp:spPr>
        <a:xfrm>
          <a:off x="5036039" y="1953297"/>
          <a:ext cx="1528132" cy="607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30893"/>
                <a:satOff val="-32539"/>
                <a:lumOff val="1046"/>
                <a:alphaOff val="0"/>
                <a:shade val="51000"/>
                <a:satMod val="130000"/>
              </a:schemeClr>
            </a:gs>
            <a:gs pos="80000">
              <a:schemeClr val="accent2">
                <a:hueOff val="1830893"/>
                <a:satOff val="-32539"/>
                <a:lumOff val="1046"/>
                <a:alphaOff val="0"/>
                <a:shade val="93000"/>
                <a:satMod val="130000"/>
              </a:schemeClr>
            </a:gs>
            <a:gs pos="100000">
              <a:schemeClr val="accent2">
                <a:hueOff val="1830893"/>
                <a:satOff val="-32539"/>
                <a:lumOff val="10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Universidades donde obtuvieron sus títulos son: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5036039" y="1953297"/>
        <a:ext cx="1528132" cy="607687"/>
      </dsp:txXfrm>
    </dsp:sp>
    <dsp:sp modelId="{59DD755C-CF38-439B-BC55-143AC9E55F7F}">
      <dsp:nvSpPr>
        <dsp:cNvPr id="0" name=""/>
        <dsp:cNvSpPr/>
      </dsp:nvSpPr>
      <dsp:spPr>
        <a:xfrm>
          <a:off x="6979703" y="839202"/>
          <a:ext cx="1719148" cy="141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</a:rPr>
            <a:t>Docentes</a:t>
          </a:r>
          <a:endParaRPr lang="es-EC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</a:rPr>
            <a:t>Cargos Contables y Financieros</a:t>
          </a:r>
          <a:endParaRPr lang="es-EC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</a:rPr>
            <a:t>Asesores</a:t>
          </a:r>
          <a:endParaRPr lang="es-EC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>
              <a:solidFill>
                <a:schemeClr val="tx1"/>
              </a:solidFill>
            </a:rPr>
            <a:t>Desarrolladores de Software. 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6979703" y="1143046"/>
        <a:ext cx="1719148" cy="1114094"/>
      </dsp:txXfrm>
    </dsp:sp>
    <dsp:sp modelId="{7395D252-44CE-4207-8545-C46E2A05E3C4}">
      <dsp:nvSpPr>
        <dsp:cNvPr id="0" name=""/>
        <dsp:cNvSpPr/>
      </dsp:nvSpPr>
      <dsp:spPr>
        <a:xfrm>
          <a:off x="7361736" y="535359"/>
          <a:ext cx="1528132" cy="607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2">
                <a:hueOff val="2746340"/>
                <a:satOff val="-4880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Cargos que ocupan son: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7361736" y="535359"/>
        <a:ext cx="1528132" cy="6076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C3314-826A-43A8-9343-22306B092801}">
      <dsp:nvSpPr>
        <dsp:cNvPr id="0" name=""/>
        <dsp:cNvSpPr/>
      </dsp:nvSpPr>
      <dsp:spPr>
        <a:xfrm>
          <a:off x="5412" y="2157445"/>
          <a:ext cx="1719666" cy="141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Mandos medios y altos</a:t>
          </a:r>
          <a:endParaRPr lang="es-EC" sz="1400" kern="1200" dirty="0"/>
        </a:p>
      </dsp:txBody>
      <dsp:txXfrm>
        <a:off x="5412" y="2157445"/>
        <a:ext cx="1719666" cy="1114429"/>
      </dsp:txXfrm>
    </dsp:sp>
    <dsp:sp modelId="{8A06145D-B668-4815-9AE6-46E5648B2DDB}">
      <dsp:nvSpPr>
        <dsp:cNvPr id="0" name=""/>
        <dsp:cNvSpPr/>
      </dsp:nvSpPr>
      <dsp:spPr>
        <a:xfrm>
          <a:off x="994755" y="2577630"/>
          <a:ext cx="1774781" cy="1774781"/>
        </a:xfrm>
        <a:prstGeom prst="leftCircularArrow">
          <a:avLst>
            <a:gd name="adj1" fmla="val 2474"/>
            <a:gd name="adj2" fmla="val 299589"/>
            <a:gd name="adj3" fmla="val 2075099"/>
            <a:gd name="adj4" fmla="val 9024489"/>
            <a:gd name="adj5" fmla="val 2886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5E31B2-B443-4660-9A1E-C8635FFCF3FE}">
      <dsp:nvSpPr>
        <dsp:cNvPr id="0" name=""/>
        <dsp:cNvSpPr/>
      </dsp:nvSpPr>
      <dsp:spPr>
        <a:xfrm>
          <a:off x="387560" y="3271875"/>
          <a:ext cx="1528592" cy="60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Ocupan principalmente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387560" y="3271875"/>
        <a:ext cx="1528592" cy="607870"/>
      </dsp:txXfrm>
    </dsp:sp>
    <dsp:sp modelId="{CAD2D665-314F-47A0-9C8F-5B718FBB517E}">
      <dsp:nvSpPr>
        <dsp:cNvPr id="0" name=""/>
        <dsp:cNvSpPr/>
      </dsp:nvSpPr>
      <dsp:spPr>
        <a:xfrm>
          <a:off x="2125197" y="2157445"/>
          <a:ext cx="1719666" cy="141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39188"/>
              <a:satOff val="13796"/>
              <a:lumOff val="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 ESPE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Universidad Católica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Universidad Central. </a:t>
          </a:r>
          <a:endParaRPr lang="es-EC" sz="1400" kern="1200" dirty="0"/>
        </a:p>
      </dsp:txBody>
      <dsp:txXfrm>
        <a:off x="2125197" y="2461380"/>
        <a:ext cx="1719666" cy="1114429"/>
      </dsp:txXfrm>
    </dsp:sp>
    <dsp:sp modelId="{B24B3513-443A-4122-B89A-27DD8AFCDB03}">
      <dsp:nvSpPr>
        <dsp:cNvPr id="0" name=""/>
        <dsp:cNvSpPr/>
      </dsp:nvSpPr>
      <dsp:spPr>
        <a:xfrm>
          <a:off x="3100209" y="1325231"/>
          <a:ext cx="1994516" cy="1994516"/>
        </a:xfrm>
        <a:prstGeom prst="circularArrow">
          <a:avLst>
            <a:gd name="adj1" fmla="val 2201"/>
            <a:gd name="adj2" fmla="val 264912"/>
            <a:gd name="adj3" fmla="val 19559577"/>
            <a:gd name="adj4" fmla="val 12575511"/>
            <a:gd name="adj5" fmla="val 256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81E2F0-5DDD-4AA0-BBE9-39D03E31B527}">
      <dsp:nvSpPr>
        <dsp:cNvPr id="0" name=""/>
        <dsp:cNvSpPr/>
      </dsp:nvSpPr>
      <dsp:spPr>
        <a:xfrm>
          <a:off x="2507345" y="1853510"/>
          <a:ext cx="1528592" cy="60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39188"/>
                <a:satOff val="13796"/>
                <a:lumOff val="523"/>
                <a:alphaOff val="0"/>
                <a:shade val="51000"/>
                <a:satMod val="130000"/>
              </a:schemeClr>
            </a:gs>
            <a:gs pos="80000">
              <a:schemeClr val="accent3">
                <a:hueOff val="-539188"/>
                <a:satOff val="13796"/>
                <a:lumOff val="523"/>
                <a:alphaOff val="0"/>
                <a:shade val="93000"/>
                <a:satMod val="130000"/>
              </a:schemeClr>
            </a:gs>
            <a:gs pos="100000">
              <a:schemeClr val="accent3">
                <a:hueOff val="-539188"/>
                <a:satOff val="13796"/>
                <a:lumOff val="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Las universidades donde preferirían estudiar su MBA son: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507345" y="1853510"/>
        <a:ext cx="1528592" cy="607870"/>
      </dsp:txXfrm>
    </dsp:sp>
    <dsp:sp modelId="{E9ECF79E-4205-43EC-AB01-313DE189706E}">
      <dsp:nvSpPr>
        <dsp:cNvPr id="0" name=""/>
        <dsp:cNvSpPr/>
      </dsp:nvSpPr>
      <dsp:spPr>
        <a:xfrm>
          <a:off x="4244982" y="2157445"/>
          <a:ext cx="1719666" cy="141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78377"/>
              <a:satOff val="27591"/>
              <a:lumOff val="10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La Malla curricular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Prestigio.</a:t>
          </a:r>
          <a:endParaRPr lang="es-EC" sz="1400" kern="1200" dirty="0"/>
        </a:p>
      </dsp:txBody>
      <dsp:txXfrm>
        <a:off x="4244982" y="2157445"/>
        <a:ext cx="1719666" cy="1114429"/>
      </dsp:txXfrm>
    </dsp:sp>
    <dsp:sp modelId="{8D019C37-F5A3-4C53-8C1E-E05B8FB6289A}">
      <dsp:nvSpPr>
        <dsp:cNvPr id="0" name=""/>
        <dsp:cNvSpPr/>
      </dsp:nvSpPr>
      <dsp:spPr>
        <a:xfrm>
          <a:off x="5234325" y="2577630"/>
          <a:ext cx="1774781" cy="1774781"/>
        </a:xfrm>
        <a:prstGeom prst="leftCircularArrow">
          <a:avLst>
            <a:gd name="adj1" fmla="val 2474"/>
            <a:gd name="adj2" fmla="val 299589"/>
            <a:gd name="adj3" fmla="val 2075099"/>
            <a:gd name="adj4" fmla="val 9024489"/>
            <a:gd name="adj5" fmla="val 2886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D5045-B7CD-46C1-88DB-2D1E67C2F2FA}">
      <dsp:nvSpPr>
        <dsp:cNvPr id="0" name=""/>
        <dsp:cNvSpPr/>
      </dsp:nvSpPr>
      <dsp:spPr>
        <a:xfrm>
          <a:off x="4627130" y="3271875"/>
          <a:ext cx="1528592" cy="60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78377"/>
                <a:satOff val="27591"/>
                <a:lumOff val="1045"/>
                <a:alphaOff val="0"/>
                <a:shade val="51000"/>
                <a:satMod val="130000"/>
              </a:schemeClr>
            </a:gs>
            <a:gs pos="80000">
              <a:schemeClr val="accent3">
                <a:hueOff val="-1078377"/>
                <a:satOff val="27591"/>
                <a:lumOff val="1045"/>
                <a:alphaOff val="0"/>
                <a:shade val="93000"/>
                <a:satMod val="130000"/>
              </a:schemeClr>
            </a:gs>
            <a:gs pos="100000">
              <a:schemeClr val="accent3">
                <a:hueOff val="-1078377"/>
                <a:satOff val="27591"/>
                <a:lumOff val="10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Los aspectos decisivos para decidir donde estudiar su MBA es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4627130" y="3271875"/>
        <a:ext cx="1528592" cy="607870"/>
      </dsp:txXfrm>
    </dsp:sp>
    <dsp:sp modelId="{CE0EEDA8-E70A-4A5B-8EF5-942836604BC3}">
      <dsp:nvSpPr>
        <dsp:cNvPr id="0" name=""/>
        <dsp:cNvSpPr/>
      </dsp:nvSpPr>
      <dsp:spPr>
        <a:xfrm>
          <a:off x="6364767" y="2157445"/>
          <a:ext cx="1719666" cy="141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Política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Economía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Investigación</a:t>
          </a:r>
          <a:endParaRPr lang="es-EC" sz="1400" kern="1200" dirty="0"/>
        </a:p>
      </dsp:txBody>
      <dsp:txXfrm>
        <a:off x="6364767" y="2461380"/>
        <a:ext cx="1719666" cy="1114429"/>
      </dsp:txXfrm>
    </dsp:sp>
    <dsp:sp modelId="{373F06F3-CE0A-4C8B-84C2-323A886A39DD}">
      <dsp:nvSpPr>
        <dsp:cNvPr id="0" name=""/>
        <dsp:cNvSpPr/>
      </dsp:nvSpPr>
      <dsp:spPr>
        <a:xfrm>
          <a:off x="6746915" y="1853510"/>
          <a:ext cx="1528592" cy="60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51000"/>
                <a:satMod val="130000"/>
              </a:schemeClr>
            </a:gs>
            <a:gs pos="80000">
              <a:schemeClr val="accent3">
                <a:hueOff val="-1617565"/>
                <a:satOff val="41387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Las tres asignaturas que preferirían: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6746915" y="1853510"/>
        <a:ext cx="1528592" cy="60787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429E61-7EA3-4642-AB78-0897C3312B02}">
      <dsp:nvSpPr>
        <dsp:cNvPr id="0" name=""/>
        <dsp:cNvSpPr/>
      </dsp:nvSpPr>
      <dsp:spPr>
        <a:xfrm rot="10805183">
          <a:off x="1720681" y="2709414"/>
          <a:ext cx="946463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946463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AA69B-9D98-4BB5-8D45-99A373FD019D}">
      <dsp:nvSpPr>
        <dsp:cNvPr id="0" name=""/>
        <dsp:cNvSpPr/>
      </dsp:nvSpPr>
      <dsp:spPr>
        <a:xfrm rot="8422915">
          <a:off x="1316783" y="3459219"/>
          <a:ext cx="1525562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1525562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7C560-046F-4025-8A2F-21A1D64E49F2}">
      <dsp:nvSpPr>
        <dsp:cNvPr id="0" name=""/>
        <dsp:cNvSpPr/>
      </dsp:nvSpPr>
      <dsp:spPr>
        <a:xfrm rot="5436568">
          <a:off x="2568002" y="3435528"/>
          <a:ext cx="816376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816376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6102C-88B8-4A8D-A8AA-0CD710FEB4ED}">
      <dsp:nvSpPr>
        <dsp:cNvPr id="0" name=""/>
        <dsp:cNvSpPr/>
      </dsp:nvSpPr>
      <dsp:spPr>
        <a:xfrm rot="2387387">
          <a:off x="3122570" y="3466525"/>
          <a:ext cx="1537888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1537888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FB7C8-B4A7-40D0-9ADB-B71E6A05F2D5}">
      <dsp:nvSpPr>
        <dsp:cNvPr id="0" name=""/>
        <dsp:cNvSpPr/>
      </dsp:nvSpPr>
      <dsp:spPr>
        <a:xfrm rot="21587187">
          <a:off x="3300656" y="2707514"/>
          <a:ext cx="1024952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1024952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28035-7266-4390-8A29-1BC29C9CC154}">
      <dsp:nvSpPr>
        <dsp:cNvPr id="0" name=""/>
        <dsp:cNvSpPr/>
      </dsp:nvSpPr>
      <dsp:spPr>
        <a:xfrm rot="19143267">
          <a:off x="3081381" y="1848441"/>
          <a:ext cx="1792464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1792464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CAC31-F883-40B8-A53F-EA3E07C92E9C}">
      <dsp:nvSpPr>
        <dsp:cNvPr id="0" name=""/>
        <dsp:cNvSpPr/>
      </dsp:nvSpPr>
      <dsp:spPr>
        <a:xfrm rot="16261299">
          <a:off x="2376881" y="1770154"/>
          <a:ext cx="1247583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1247583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5591B-5738-454D-92F2-69B4F844B78B}">
      <dsp:nvSpPr>
        <dsp:cNvPr id="0" name=""/>
        <dsp:cNvSpPr/>
      </dsp:nvSpPr>
      <dsp:spPr>
        <a:xfrm rot="13516745">
          <a:off x="1168308" y="1767447"/>
          <a:ext cx="1763158" cy="15820"/>
        </a:xfrm>
        <a:custGeom>
          <a:avLst/>
          <a:gdLst/>
          <a:ahLst/>
          <a:cxnLst/>
          <a:rect l="0" t="0" r="0" b="0"/>
          <a:pathLst>
            <a:path>
              <a:moveTo>
                <a:pt x="0" y="7910"/>
              </a:moveTo>
              <a:lnTo>
                <a:pt x="1763158" y="79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2BF1F-3A93-4A54-9137-4BBBFE2C6517}">
      <dsp:nvSpPr>
        <dsp:cNvPr id="0" name=""/>
        <dsp:cNvSpPr/>
      </dsp:nvSpPr>
      <dsp:spPr>
        <a:xfrm>
          <a:off x="2531390" y="2266004"/>
          <a:ext cx="905022" cy="9050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72D23-F1F4-45E1-892B-D2D7E5D3912D}">
      <dsp:nvSpPr>
        <dsp:cNvPr id="0" name=""/>
        <dsp:cNvSpPr/>
      </dsp:nvSpPr>
      <dsp:spPr>
        <a:xfrm>
          <a:off x="224749" y="123952"/>
          <a:ext cx="1506900" cy="1138449"/>
        </a:xfrm>
        <a:prstGeom prst="ellipse">
          <a:avLst/>
        </a:prstGeom>
        <a:gradFill rotWithShape="0">
          <a:gsLst>
            <a:gs pos="0">
              <a:schemeClr val="accent3">
                <a:hueOff val="-202196"/>
                <a:satOff val="5173"/>
                <a:lumOff val="196"/>
                <a:alphaOff val="0"/>
                <a:shade val="51000"/>
                <a:satMod val="130000"/>
              </a:schemeClr>
            </a:gs>
            <a:gs pos="80000">
              <a:schemeClr val="accent3">
                <a:hueOff val="-202196"/>
                <a:satOff val="5173"/>
                <a:lumOff val="196"/>
                <a:alphaOff val="0"/>
                <a:shade val="93000"/>
                <a:satMod val="130000"/>
              </a:schemeClr>
            </a:gs>
            <a:gs pos="100000">
              <a:schemeClr val="accent3">
                <a:hueOff val="-202196"/>
                <a:satOff val="5173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24749" y="123952"/>
        <a:ext cx="1506900" cy="1138449"/>
      </dsp:txXfrm>
    </dsp:sp>
    <dsp:sp modelId="{D303327B-89ED-4D38-A613-A59899FFF6E5}">
      <dsp:nvSpPr>
        <dsp:cNvPr id="0" name=""/>
        <dsp:cNvSpPr/>
      </dsp:nvSpPr>
      <dsp:spPr>
        <a:xfrm>
          <a:off x="2224896" y="90021"/>
          <a:ext cx="1592777" cy="1064387"/>
        </a:xfrm>
        <a:prstGeom prst="ellipse">
          <a:avLst/>
        </a:prstGeom>
        <a:gradFill rotWithShape="0">
          <a:gsLst>
            <a:gs pos="0">
              <a:schemeClr val="accent3">
                <a:hueOff val="-404391"/>
                <a:satOff val="10347"/>
                <a:lumOff val="392"/>
                <a:alphaOff val="0"/>
                <a:shade val="51000"/>
                <a:satMod val="130000"/>
              </a:schemeClr>
            </a:gs>
            <a:gs pos="80000">
              <a:schemeClr val="accent3">
                <a:hueOff val="-404391"/>
                <a:satOff val="10347"/>
                <a:lumOff val="392"/>
                <a:alphaOff val="0"/>
                <a:shade val="93000"/>
                <a:satMod val="130000"/>
              </a:schemeClr>
            </a:gs>
            <a:gs pos="100000">
              <a:schemeClr val="accent3">
                <a:hueOff val="-404391"/>
                <a:satOff val="10347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Son hombres y mujeres con el mismo porcentaje.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224896" y="90021"/>
        <a:ext cx="1592777" cy="1064387"/>
      </dsp:txXfrm>
    </dsp:sp>
    <dsp:sp modelId="{744607BD-1B74-428A-BC27-3B2EA18DEC0C}">
      <dsp:nvSpPr>
        <dsp:cNvPr id="0" name=""/>
        <dsp:cNvSpPr/>
      </dsp:nvSpPr>
      <dsp:spPr>
        <a:xfrm>
          <a:off x="4309713" y="306970"/>
          <a:ext cx="1680577" cy="1064387"/>
        </a:xfrm>
        <a:prstGeom prst="ellipse">
          <a:avLst/>
        </a:prstGeom>
        <a:gradFill rotWithShape="0">
          <a:gsLst>
            <a:gs pos="0">
              <a:schemeClr val="accent3">
                <a:hueOff val="-606587"/>
                <a:satOff val="15520"/>
                <a:lumOff val="588"/>
                <a:alphaOff val="0"/>
                <a:shade val="51000"/>
                <a:satMod val="130000"/>
              </a:schemeClr>
            </a:gs>
            <a:gs pos="80000">
              <a:schemeClr val="accent3">
                <a:hueOff val="-606587"/>
                <a:satOff val="15520"/>
                <a:lumOff val="588"/>
                <a:alphaOff val="0"/>
                <a:shade val="93000"/>
                <a:satMod val="130000"/>
              </a:schemeClr>
            </a:gs>
            <a:gs pos="100000">
              <a:schemeClr val="accent3">
                <a:hueOff val="-606587"/>
                <a:satOff val="15520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E</a:t>
          </a:r>
          <a:r>
            <a:rPr lang="es-EC" sz="1200" b="1" kern="1200" dirty="0" smtClean="0">
              <a:solidFill>
                <a:schemeClr val="tx1"/>
              </a:solidFill>
            </a:rPr>
            <a:t>n el caso de los profesionales </a:t>
          </a:r>
          <a:r>
            <a:rPr lang="es-EC" sz="1200" b="1" i="1" kern="1200" dirty="0" smtClean="0">
              <a:solidFill>
                <a:schemeClr val="tx1"/>
              </a:solidFill>
            </a:rPr>
            <a:t>Independientes </a:t>
          </a:r>
          <a:r>
            <a:rPr lang="es-EC" sz="1200" b="1" kern="1200" dirty="0" smtClean="0">
              <a:solidFill>
                <a:schemeClr val="tx1"/>
              </a:solidFill>
            </a:rPr>
            <a:t>los títulos más comunes son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4309713" y="306970"/>
        <a:ext cx="1680577" cy="1064387"/>
      </dsp:txXfrm>
    </dsp:sp>
    <dsp:sp modelId="{2D61A179-53D9-4506-BF0A-C3333D47E218}">
      <dsp:nvSpPr>
        <dsp:cNvPr id="0" name=""/>
        <dsp:cNvSpPr/>
      </dsp:nvSpPr>
      <dsp:spPr>
        <a:xfrm>
          <a:off x="4325593" y="2178352"/>
          <a:ext cx="1592767" cy="1064387"/>
        </a:xfrm>
        <a:prstGeom prst="ellipse">
          <a:avLst/>
        </a:prstGeom>
        <a:gradFill rotWithShape="0">
          <a:gsLst>
            <a:gs pos="0">
              <a:schemeClr val="accent3">
                <a:hueOff val="-808782"/>
                <a:satOff val="20694"/>
                <a:lumOff val="784"/>
                <a:alphaOff val="0"/>
                <a:shade val="51000"/>
                <a:satMod val="130000"/>
              </a:schemeClr>
            </a:gs>
            <a:gs pos="80000">
              <a:schemeClr val="accent3">
                <a:hueOff val="-808782"/>
                <a:satOff val="20694"/>
                <a:lumOff val="784"/>
                <a:alphaOff val="0"/>
                <a:shade val="93000"/>
                <a:satMod val="130000"/>
              </a:schemeClr>
            </a:gs>
            <a:gs pos="100000">
              <a:schemeClr val="accent3">
                <a:hueOff val="-808782"/>
                <a:satOff val="20694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Estudiaron en: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325593" y="2178352"/>
        <a:ext cx="1592767" cy="1064387"/>
      </dsp:txXfrm>
    </dsp:sp>
    <dsp:sp modelId="{15136CC5-19E0-4BF5-B077-930B61D0D532}">
      <dsp:nvSpPr>
        <dsp:cNvPr id="0" name=""/>
        <dsp:cNvSpPr/>
      </dsp:nvSpPr>
      <dsp:spPr>
        <a:xfrm>
          <a:off x="4660469" y="2178352"/>
          <a:ext cx="2389150" cy="1064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6000" b="1" kern="1200" dirty="0">
            <a:solidFill>
              <a:schemeClr val="tx1"/>
            </a:solidFill>
          </a:endParaRPr>
        </a:p>
      </dsp:txBody>
      <dsp:txXfrm>
        <a:off x="4660469" y="2178352"/>
        <a:ext cx="2389150" cy="1064387"/>
      </dsp:txXfrm>
    </dsp:sp>
    <dsp:sp modelId="{96CF0E84-2CCB-4157-BE63-1723180EB208}">
      <dsp:nvSpPr>
        <dsp:cNvPr id="0" name=""/>
        <dsp:cNvSpPr/>
      </dsp:nvSpPr>
      <dsp:spPr>
        <a:xfrm>
          <a:off x="4179081" y="3850856"/>
          <a:ext cx="1606765" cy="1064387"/>
        </a:xfrm>
        <a:prstGeom prst="ellipse">
          <a:avLst/>
        </a:prstGeom>
        <a:gradFill rotWithShape="0">
          <a:gsLst>
            <a:gs pos="0">
              <a:schemeClr val="accent3">
                <a:hueOff val="-1010978"/>
                <a:satOff val="25867"/>
                <a:lumOff val="980"/>
                <a:alphaOff val="0"/>
                <a:shade val="51000"/>
                <a:satMod val="130000"/>
              </a:schemeClr>
            </a:gs>
            <a:gs pos="80000">
              <a:schemeClr val="accent3">
                <a:hueOff val="-1010978"/>
                <a:satOff val="25867"/>
                <a:lumOff val="980"/>
                <a:alphaOff val="0"/>
                <a:shade val="93000"/>
                <a:satMod val="130000"/>
              </a:schemeClr>
            </a:gs>
            <a:gs pos="100000">
              <a:schemeClr val="accent3">
                <a:hueOff val="-1010978"/>
                <a:satOff val="25867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Son dueños de sus propios negocios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179081" y="3850856"/>
        <a:ext cx="1606765" cy="1064387"/>
      </dsp:txXfrm>
    </dsp:sp>
    <dsp:sp modelId="{B9B88497-84C0-4042-A861-B44565D32EA8}">
      <dsp:nvSpPr>
        <dsp:cNvPr id="0" name=""/>
        <dsp:cNvSpPr/>
      </dsp:nvSpPr>
      <dsp:spPr>
        <a:xfrm>
          <a:off x="2162804" y="3851589"/>
          <a:ext cx="1606765" cy="1064387"/>
        </a:xfrm>
        <a:prstGeom prst="ellipse">
          <a:avLst/>
        </a:prstGeom>
        <a:gradFill rotWithShape="0">
          <a:gsLst>
            <a:gs pos="0">
              <a:schemeClr val="accent3">
                <a:hueOff val="-1213174"/>
                <a:satOff val="31040"/>
                <a:lumOff val="1176"/>
                <a:alphaOff val="0"/>
                <a:shade val="51000"/>
                <a:satMod val="130000"/>
              </a:schemeClr>
            </a:gs>
            <a:gs pos="80000">
              <a:schemeClr val="accent3">
                <a:hueOff val="-1213174"/>
                <a:satOff val="31040"/>
                <a:lumOff val="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-1213174"/>
                <a:satOff val="31040"/>
                <a:lumOff val="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Las universidades donde preferirían estudiar su MBA son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162804" y="3851589"/>
        <a:ext cx="1606765" cy="1064387"/>
      </dsp:txXfrm>
    </dsp:sp>
    <dsp:sp modelId="{5A1C9387-8700-4B67-8836-8EC5EA478D19}">
      <dsp:nvSpPr>
        <dsp:cNvPr id="0" name=""/>
        <dsp:cNvSpPr/>
      </dsp:nvSpPr>
      <dsp:spPr>
        <a:xfrm>
          <a:off x="186641" y="3836861"/>
          <a:ext cx="1606765" cy="1064387"/>
        </a:xfrm>
        <a:prstGeom prst="ellipse">
          <a:avLst/>
        </a:prstGeom>
        <a:gradFill rotWithShape="0">
          <a:gsLst>
            <a:gs pos="0">
              <a:schemeClr val="accent3">
                <a:hueOff val="-1415369"/>
                <a:satOff val="36214"/>
                <a:lumOff val="1372"/>
                <a:alphaOff val="0"/>
                <a:shade val="51000"/>
                <a:satMod val="130000"/>
              </a:schemeClr>
            </a:gs>
            <a:gs pos="80000">
              <a:schemeClr val="accent3">
                <a:hueOff val="-1415369"/>
                <a:satOff val="36214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3">
                <a:hueOff val="-1415369"/>
                <a:satOff val="36214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Los aspectos decisivos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86641" y="3836861"/>
        <a:ext cx="1606765" cy="1064387"/>
      </dsp:txXfrm>
    </dsp:sp>
    <dsp:sp modelId="{263A724D-C3DC-4770-9401-C13D7761FDF5}">
      <dsp:nvSpPr>
        <dsp:cNvPr id="0" name=""/>
        <dsp:cNvSpPr/>
      </dsp:nvSpPr>
      <dsp:spPr>
        <a:xfrm>
          <a:off x="113918" y="2183205"/>
          <a:ext cx="1606765" cy="1064387"/>
        </a:xfrm>
        <a:prstGeom prst="ellipse">
          <a:avLst/>
        </a:prstGeom>
        <a:gradFill rotWithShape="0">
          <a:gsLst>
            <a:gs pos="0">
              <a:schemeClr val="accent3">
                <a:hueOff val="-1617565"/>
                <a:satOff val="41387"/>
                <a:lumOff val="1568"/>
                <a:alphaOff val="0"/>
                <a:shade val="51000"/>
                <a:satMod val="130000"/>
              </a:schemeClr>
            </a:gs>
            <a:gs pos="80000">
              <a:schemeClr val="accent3">
                <a:hueOff val="-1617565"/>
                <a:satOff val="41387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-1617565"/>
                <a:satOff val="41387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Las tres asignaturas que preferirían los profesionales </a:t>
          </a:r>
          <a:r>
            <a:rPr lang="es-ES_tradnl" sz="1200" b="1" i="1" kern="1200" dirty="0" smtClean="0">
              <a:solidFill>
                <a:schemeClr val="tx1"/>
              </a:solidFill>
            </a:rPr>
            <a:t>independientes son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13918" y="2183205"/>
        <a:ext cx="1606765" cy="106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CC7F-BEDB-46BA-8FE6-DF935E992EA0}" type="datetimeFigureOut">
              <a:rPr lang="es-EC" smtClean="0"/>
              <a:pPr/>
              <a:t>19/03/2014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F850-1A86-449F-8562-08C246DD391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diagramLayout" Target="../diagrams/layout17.xml"/><Relationship Id="rId26" Type="http://schemas.microsoft.com/office/2007/relationships/diagramDrawing" Target="../diagrams/drawing18.xml"/><Relationship Id="rId3" Type="http://schemas.openxmlformats.org/officeDocument/2006/relationships/diagramLayout" Target="../diagrams/layout14.xml"/><Relationship Id="rId21" Type="http://schemas.microsoft.com/office/2007/relationships/diagramDrawing" Target="../diagrams/drawing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diagramData" Target="../diagrams/data17.xml"/><Relationship Id="rId25" Type="http://schemas.openxmlformats.org/officeDocument/2006/relationships/diagramColors" Target="../diagrams/colors18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Colors" Target="../diagrams/colors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24" Type="http://schemas.openxmlformats.org/officeDocument/2006/relationships/diagramQuickStyle" Target="../diagrams/quickStyle18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openxmlformats.org/officeDocument/2006/relationships/diagramLayout" Target="../diagrams/layout18.xml"/><Relationship Id="rId10" Type="http://schemas.openxmlformats.org/officeDocument/2006/relationships/diagramColors" Target="../diagrams/colors15.xml"/><Relationship Id="rId19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92088" y="3356992"/>
            <a:ext cx="7772400" cy="1470025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DEPARTAMENTO </a:t>
            </a:r>
            <a:r>
              <a:rPr lang="es-ES" sz="2000" b="1" dirty="0"/>
              <a:t>DE CIENCIAS ECONÓMICAS, ADMINISTRATIVAS Y DE COMERCIO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S" sz="2000" b="1" dirty="0"/>
              <a:t> 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sz="2000" b="1" dirty="0"/>
              <a:t>ANÁLISIS DE MERCADO PARA EL REDISEÑO DEL PROGRAMA DE MAESTRÍA EN ADMINISTRACIÓN DE NEGOCIOS MBA, BASADO EN INDICADORES DE ACREDITACIÓN</a:t>
            </a:r>
            <a:r>
              <a:rPr lang="es-EC" sz="2000" b="1" dirty="0" smtClean="0"/>
              <a:t>.</a:t>
            </a:r>
            <a:br>
              <a:rPr lang="es-EC" sz="2000" b="1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S" sz="2000" dirty="0" smtClean="0"/>
              <a:t>CAROLINA </a:t>
            </a:r>
            <a:r>
              <a:rPr lang="es-ES" sz="2000" dirty="0"/>
              <a:t>ALEJANDRA MONTOYA VITERI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S" sz="2000" dirty="0"/>
              <a:t> 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S" sz="2000" b="1" dirty="0"/>
              <a:t>Tesis presentada como requisito previo a la obtención del grado de: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S" sz="2000" b="1" dirty="0"/>
              <a:t>INGENIERA EN MERCADOTECNIA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S" sz="2000" b="1" dirty="0"/>
              <a:t> 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Director: </a:t>
            </a:r>
            <a:r>
              <a:rPr lang="es-ES" sz="2000" dirty="0" err="1" smtClean="0"/>
              <a:t>Econ</a:t>
            </a:r>
            <a:r>
              <a:rPr lang="es-ES" sz="2000" dirty="0" smtClean="0"/>
              <a:t>. Galo Acosta</a:t>
            </a:r>
            <a:r>
              <a:rPr lang="es-EC" sz="2000" b="1" dirty="0" smtClean="0"/>
              <a:t/>
            </a:r>
            <a:br>
              <a:rPr lang="es-EC" sz="2000" b="1" dirty="0" smtClean="0"/>
            </a:br>
            <a:r>
              <a:rPr lang="es-ES" sz="2000" b="1" dirty="0" smtClean="0"/>
              <a:t>Codirector: </a:t>
            </a:r>
            <a:r>
              <a:rPr lang="es-ES" sz="2000" dirty="0" smtClean="0"/>
              <a:t>Dr. Marco </a:t>
            </a:r>
            <a:r>
              <a:rPr lang="es-ES" sz="2000" dirty="0" err="1" smtClean="0"/>
              <a:t>Soasti</a:t>
            </a:r>
            <a:r>
              <a:rPr lang="es-EC" sz="2000" b="1" dirty="0" smtClean="0"/>
              <a:t/>
            </a:r>
            <a:br>
              <a:rPr lang="es-EC" sz="2000" b="1" dirty="0" smtClean="0"/>
            </a:br>
            <a:r>
              <a:rPr lang="es-EC" sz="2000" b="1" dirty="0"/>
              <a:t/>
            </a:r>
            <a:br>
              <a:rPr lang="es-EC" sz="2000" b="1" dirty="0"/>
            </a:br>
            <a:r>
              <a:rPr lang="es-ES" sz="2000" b="1" dirty="0"/>
              <a:t>AÑO 2014</a:t>
            </a:r>
            <a:r>
              <a:rPr lang="es-EC" sz="2000" b="1" dirty="0"/>
              <a:t/>
            </a:r>
            <a:br>
              <a:rPr lang="es-EC" sz="2000" b="1" dirty="0"/>
            </a:br>
            <a:endParaRPr lang="es-EC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4.bp.blogspot.com/_XktD0ONKHsM/TNmuoS7760I/AAAAAAAAABA/4ecpUm2KHF0/S760/9551_wpm_hi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53"/>
          <a:stretch>
            <a:fillRect/>
          </a:stretch>
        </p:blipFill>
        <p:spPr bwMode="auto">
          <a:xfrm>
            <a:off x="1619672" y="836712"/>
            <a:ext cx="5976664" cy="5184577"/>
          </a:xfrm>
          <a:prstGeom prst="rect">
            <a:avLst/>
          </a:prstGeom>
          <a:noFill/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0" y="404664"/>
          <a:ext cx="889248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Segmento 2. Empleados Públicos</a:t>
            </a:r>
            <a:endParaRPr lang="es-EC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3" name="32 Diagrama"/>
          <p:cNvGraphicFramePr/>
          <p:nvPr/>
        </p:nvGraphicFramePr>
        <p:xfrm>
          <a:off x="467544" y="1700808"/>
          <a:ext cx="828092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  <p:bldGraphic spid="3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75656" y="692696"/>
          <a:ext cx="10297144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Segmento 3. Independientes</a:t>
            </a:r>
            <a:endParaRPr lang="es-EC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44816" y="1035893"/>
            <a:ext cx="1619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C" sz="1200" dirty="0" smtClean="0"/>
              <a:t>Ingeniería en Administración de Empresas,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200" dirty="0" smtClean="0"/>
              <a:t> Ingeniería en Mercadotecnia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200" dirty="0" smtClean="0"/>
              <a:t>Ingeniería Comercial</a:t>
            </a:r>
          </a:p>
          <a:p>
            <a:pPr algn="ctr">
              <a:buFont typeface="Arial" pitchFamily="34" charset="0"/>
              <a:buChar char="•"/>
            </a:pPr>
            <a:endParaRPr lang="es-EC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272808" y="3068960"/>
            <a:ext cx="176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 smtClean="0"/>
              <a:t>La ESPE</a:t>
            </a:r>
          </a:p>
          <a:p>
            <a:pPr lvl="0"/>
            <a:r>
              <a:rPr lang="es-ES_tradnl" sz="1200" dirty="0" smtClean="0"/>
              <a:t>Politécnica Nacional</a:t>
            </a:r>
          </a:p>
          <a:p>
            <a:pPr lvl="0"/>
            <a:r>
              <a:rPr lang="es-ES_tradnl" sz="1200" dirty="0" smtClean="0"/>
              <a:t>U. De Las Américas</a:t>
            </a:r>
          </a:p>
          <a:p>
            <a:pPr lvl="0"/>
            <a:r>
              <a:rPr lang="es-ES_tradnl" sz="1200" dirty="0" smtClean="0"/>
              <a:t>U. San Francisco de Quito</a:t>
            </a:r>
            <a:endParaRPr lang="es-EC" sz="1200" dirty="0" smtClean="0"/>
          </a:p>
          <a:p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19872" y="577564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1200" dirty="0" smtClean="0"/>
              <a:t>ESPE, Católica y USFQ</a:t>
            </a:r>
            <a:endParaRPr lang="es-EC" sz="1200" dirty="0" smtClean="0"/>
          </a:p>
          <a:p>
            <a:pPr algn="ctr"/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3061409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 smtClean="0"/>
              <a:t>Estadística, Desarrollo de Proyectos y Economía.</a:t>
            </a:r>
            <a:endParaRPr lang="es-EC" sz="1200" dirty="0" smtClean="0"/>
          </a:p>
          <a:p>
            <a:endParaRPr lang="es-EC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4717593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1200" dirty="0" smtClean="0"/>
              <a:t>Prestigio en el primer lugar y precio en segundo lugar</a:t>
            </a:r>
            <a:endParaRPr lang="es-EC" sz="1200" dirty="0" smtClean="0"/>
          </a:p>
          <a:p>
            <a:pPr algn="ctr"/>
            <a:endParaRPr lang="es-EC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25017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C" sz="1200" dirty="0" smtClean="0"/>
              <a:t>23 a 50 años</a:t>
            </a:r>
          </a:p>
          <a:p>
            <a:pPr algn="r"/>
            <a:endParaRPr lang="es-EC" sz="1200" dirty="0"/>
          </a:p>
        </p:txBody>
      </p:sp>
      <p:pic>
        <p:nvPicPr>
          <p:cNvPr id="16386" name="Picture 2" descr="http://2.bp.blogspot.com/_Log9kEd1Ijw/TJjKhZu2ofI/AAAAAAAAATE/eWx_nnT6UYg/s320/Invenci%C3%B3n+Emprendedo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132856"/>
            <a:ext cx="2448272" cy="244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459262705"/>
              </p:ext>
            </p:extLst>
          </p:nvPr>
        </p:nvGraphicFramePr>
        <p:xfrm>
          <a:off x="611560" y="260648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805264"/>
            <a:ext cx="5724127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82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388912650"/>
              </p:ext>
            </p:extLst>
          </p:nvPr>
        </p:nvGraphicFramePr>
        <p:xfrm>
          <a:off x="323528" y="764704"/>
          <a:ext cx="842493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Análisis de Satisfacción</a:t>
            </a:r>
            <a:endParaRPr lang="es-EC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384376" cy="87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560" y="1196752"/>
          <a:ext cx="7848872" cy="1964516"/>
        </p:xfrm>
        <a:graphic>
          <a:graphicData uri="http://schemas.openxmlformats.org/drawingml/2006/table">
            <a:tbl>
              <a:tblPr/>
              <a:tblGrid>
                <a:gridCol w="1386793"/>
                <a:gridCol w="1386793"/>
                <a:gridCol w="765220"/>
                <a:gridCol w="782001"/>
                <a:gridCol w="1057211"/>
                <a:gridCol w="1057211"/>
                <a:gridCol w="570559"/>
                <a:gridCol w="421542"/>
                <a:gridCol w="421542"/>
              </a:tblGrid>
              <a:tr h="15001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Beneficios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5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Aumento de sueldo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 ascenso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Cambió a un mejor trabajo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Nuevos contactos para negocios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Ninguno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Otro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0017">
                <a:tc rowSpan="5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Motivación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 ascenso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Especializarse en un área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0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 mejor trabajo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Empezar un negocio propio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0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OTRO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017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s-EC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</a:t>
                      </a:r>
                      <a:endParaRPr lang="es-EC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812099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995" y="597049"/>
            <a:ext cx="7038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219" y="1700808"/>
            <a:ext cx="1939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188" y="2276872"/>
            <a:ext cx="5095284" cy="2830750"/>
          </a:xfrm>
          <a:prstGeom prst="rect">
            <a:avLst/>
          </a:prstGeom>
          <a:noFill/>
        </p:spPr>
      </p:pic>
      <p:sp>
        <p:nvSpPr>
          <p:cNvPr id="7" name="6 Abrir llave"/>
          <p:cNvSpPr/>
          <p:nvPr/>
        </p:nvSpPr>
        <p:spPr>
          <a:xfrm>
            <a:off x="1163116" y="5229200"/>
            <a:ext cx="144016" cy="93610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48258" y="5496065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Pronóstico</a:t>
            </a:r>
            <a:endParaRPr lang="es-EC" dirty="0"/>
          </a:p>
        </p:txBody>
      </p:sp>
      <p:cxnSp>
        <p:nvCxnSpPr>
          <p:cNvPr id="10" name="9 Conector recto de flecha"/>
          <p:cNvCxnSpPr>
            <a:stCxn id="8" idx="3"/>
          </p:cNvCxnSpPr>
          <p:nvPr/>
        </p:nvCxnSpPr>
        <p:spPr>
          <a:xfrm flipV="1">
            <a:off x="1235882" y="3573016"/>
            <a:ext cx="5784390" cy="210771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07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Posicionamiento</a:t>
            </a:r>
            <a:endParaRPr lang="es-EC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4352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140968"/>
            <a:ext cx="89644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data:image/jpeg;base64,/9j/4AAQSkZJRgABAQAAAQABAAD/2wCEAAkGBg8PDRAPEA8PDxAPEA0NDQ8PDQ8NDg0NFRAVFBQQEhIXGyYeFxkjGRQUHy8gIycpLSwsFR4xNTAqNSYrLCkBCQoKDgwOGQ8OGi0kHSUuLC4yKi41LSwqLzUqNTQsKSkpKSwxNTAqLCwsLCwsMSwsNjQpKTUsKTUsKSovLDYsLP/AABEIAP8AxgMBIgACEQEDEQH/xAAbAAEAAgMBAQAAAAAAAAAAAAAAAQQDBQYHAv/EAD8QAAIBAwEECAMECAUFAAAAAAABAgMEESEFEjFBBhMiUWFxgbEyQoIzUqHBBxQjYnKRktFDU8Lh8CVEY3Oy/8QAGgEBAAMBAQEAAAAAAAAAAAAAAAIDBAUBBv/EAB8RAQADAAIDAAMAAAAAAAAAAAABAgMEERIhMTJB0f/aAAwDAQACEQMRAD8A9xAAAAAAAAAAEAEgQSQAJB8OokfDuAMxBg/W1zRkp1oy4P05gfYJAAAAQSAAAAAEZAEgAAAQBIIAAkACCQQAbMNSqRcVeRSqVgM06xgnWK865XnXAsTuDE7nGqePEquo28LLb4JassQ2ZUa3puNOPFub/IDa2G0lPsy+Lk/vf7mwOJur6lTeIVuskv8ALi54f0liPTGqlrbya7+qqxz+AHW5BwO0el86k8w0SS7G92k+bNr0Z6WKvPqamksdlvvXJgdUDE7iH3kZEwJBBIHy+IIb7XoyAMhAAAkACCQAIBIAgNg+avwvyfsBrK1bVlSrUPmrWKtSsB9TqlWtcJHzUq9xis9n1LiqoJ7qwpTnjPVw5PzfL+YFrZ95WlJwoU1KfzTekKa/ely8lqbin0dU+1dVJXEvutuNGHlBcfUvW1vSt6ap00opfzb72+bMNa7YFmnGnTWIRjFd0YqK/AO4T0RrZXB9Ws8zXr7AZr7Z1KtFxqU4TyuLisrylxRwu1NhyoVFUp5lGMlvJvFSCyufzLwep6GazbNmnBzXFcf3kBp3tVTitTabE2q95UpPSXwN8n3HGXMuqk+S4r+xktdrp8HhrVeaA9PJK2z7nraNOp9+MZeuNSyBik+16P3QIn8fo/dADMAAAAAgAkCCQABEkSQByl5mE5RfJtFCrVN70jsnjrYrhpPy5M5erUA2FNKNCVSSy5PEY82s4SX8UmkdDs626iik9aku3Wl31HxXkuC8Ec9Z1FOvQp/LTTrS+lYgv6nk3tWtkCa1fJVlMSkfOAGS5s2nmTfcserK0aeTa21Hchj1l5gfVSSisvgjTX9y5+XJF26qOTwuC4ePiUa1MDltuUFKD9TQdDdmVb2XVKoozo1KkK8pcXBYcZJd7Ta9DsLywlVe5BZb/DxZoeils7PpFXtt7eUo05ZxjLcU/wDUwPVLa3jTpxpx+GEYwXklgygkCvN9v6X7oCf2n0v3QAzkkEgQSCAJAIAEgAACAInBNNNZT0afNHHbe2BOk3Uppyp8WlrKn/sdkRKOU135QHn+wav7eq/3KUV5cTfOeTmbBOnc1IPjmUX5wa/JnQ0mBmijLCApQLdKkAt4buuNeXgZpbz4manRMqpoCl1BhqWrei5m0wRuIClRs401p8T+J9/gebbIfXdKq9RcIzlDPhCEYv8AFHo229oRtrerWlwpwckucp8IxXi3hepx36PdjON3WrS1lGnFTl316jc5+4HoRIIArz+0+l+6An9p9L90ALIAAgkAAQSQAAAAAAACttC56um2uPBAcX0oxQvXVi9JbtSa7mlu1F/TiX0mzs7hSSNFtS4U28vXOU3rr/z3KuzNp9RONObxCTxRm3on/lSfeuXegO8t45NhSpmq2dcqSRuYcAJJIAAMNnBdNun24pWllJTrvs1Ky1hb55J/NP2A+elW3I3N3+rQe9StJRqV93VVbvhToLvxxfjjuOs6O7M/V7dRl9pNurVffUlxXpovQ5X9H3RB0oRr1k85c6cZaylN8asu9negASQBXn9p9L90BP7T6Ze6AFkgkACAAABIEAEgQASANRt+fYx4Nm2cscTntvX8FnOcYxogOC2rWamVGpVNyD6pQmpa1G4qpiSTTfhyfmWNtOEsbrkp72dUtypDTs98XxwyvWcqsHBJLq+rdxTek4Q/w6Si9dxYTb72kV5600juk9o1vFvxZ7Lb1a1qyp0qkLyFPVxU111OOcaS4S9zqdn/AKULRYjWc6L5qrTlHHrwONt6cILEYxgm8tRio5fe8H1UgpcdfPX3LEno0P0h7Maz+t0/LVs+Z9PLeS/YRnWfJ46uH9UjzRbPp5zuxz/DEsQp8svHdwX4AdFtvpFVrpwlNKL06ihJ9r/2VOOPDQzdCej9u5udRJ1I9qnSwurivveLOepJLlg2VheSpzUovDTymB6eiSlsvaUa9NSWjWk4/df9i4AAAFef2n0v3QE/tPpfuiQLBBJAAAAACQIJBAANgwXtTdh5tICvc3HPkaDacY1ouL5posX96s7qfA10qwHJrYE53clcPctaEevrVs4i6S5LuemMG56GbMhtStX2jNuFLt29jb5w40Nzd66pze9xS4aZNT0no1byVO0ouUlUmnWhB61acVvbj8G8eiZ0P6PqFencTg6U4QVPdnvQcYxkmt1LPPiZsONTHvw+Ks8op8aG/sXTqSi/lbT9CsonYdLbDFdyS0mlL14M5ipSwaVqvukH3JGGcgMimZadYpSqH1TllgdVsLakqVRSWq4SX3kd5b3EakFOLyn/AMweY2B0mytpSpS74v4o/n5gdgDFQuIzipReU/w8DIBXn9p9L90SRP7T6X7oAWQAAAIAkgEgQSABBjuYRlBqXw415Y8TIct0y6QKjTdOL7TXa/sUcjeuFJvZXpeKV8pcht3bjoVZ7j6yCk8bzxJr0MW0b66lTtadKnFXV8923oSlmUYfNWqY4QS1Nds+FObqX108Wtr25Z/xany0497yd70E2FVcp7TvI4uruKVKm/8AsrPjCiu5tYcvRcjHwr7aRNtJ9KcLXt7s2vRrorTsoZ3nWryX7WvP4pPmor5Y+BvMDAOm1NT0ks9+hvJaw1+nmcJXpHqE4KSafBpp+Rwe0rB06sodz08Y8mBz1WkynVpvuOgduY6lrnkBp3sG7dBXCoylSll70cSaSeMuK1xoV7Vo9E6G326nbS5NzpeKfxR/Mz7e6GUbjNSnijW47yXYm/3l+YHGW1TgbShWNTWtKtvU6urFxkv5SX3ovmjIrnAHSWW1HSeU9PmjyZ1NleRrU1OLyno/B9x5bO8b5nRdDNqbtV0pPs1NY+E1/dAdfP7T6X7oCf2n0v3QAsgAAQSAIJBAAEmOtWjCLlJ4SWWzyZ6juRT2ztSNvRcm9cPdXieR39erf3SoweXN9qXKEOcmbPpp0kdWo4xenwxS/AoWmzauYbOoPF7ex37ystf1Gx+Z+EnwXiz5+1p5u3r8Y+f1zrTO1/XyG46ObGhtG6hGK/6ZsyeIZXZv9oR4zffCD/HB6fgp7I2TStLelb0YqFOlFQgueFzb5tvVvvZcO9SkUjqHQrHUdQAkE3qDUdINnb8Osiu1Dj+9DmbghgcDunyzabb2d1M95fBPLX7r5xNHVq6gZOscZKUXiUWnF9zR3Oyr9V6Mai0b0ku6S0aPPcs6LobeYnUov5kqkPNaS/IDe7X2RTuqThNd7hJfFCXejzDalhVtq0qVRarWMuU48pI9dNL0r2NG5t5PH7SmnOnLy1cfJoDzKEi9ZzakpReGmmn3MpwovODb2Fulx4+wHc7L2iqyjJ6SUWprxytQanYtVde1/wCKX/1AgDrQAAAAEEgADjOnG3HCMqUHrFJzis72Hz8UdkzyrpBv0ripUvZpRhKXVrq3OVSO9+zUe9PPIp3zjWk0n9oaV8q+LnrWsqcZX1WLniSp2dHGZXFw3iKS56np3QTovKzoSrXDU727arXc+O6/loRf3YrTzyzRdD+i1W4uaO0bmnGlSo9a7K3cZqScnhV5QekXjOFx1PRUV8bjxjXqEcs4pASAaloQSABBJAFTaln11GUOeMx/iXA4CcGm09Gm0/BnpRyvSfZm7Prorsz0n4T7/UDn1EzWVw6NanVXyyWfGPB/gTTpZLCsG0B3UJppNappNeKIqQ3otPg00/JrBptg3+7TVGpJJx0pt/NHkvNcDcymkB5ztLZc7eq1OLxnszx2ZLlr3lZ3ajzPQru6i04tKS5ppNP0NDU2XbyllUKef4fyA1GwL9u4bSbXVTTeNM78NMg6GjYYkkkordeiSS4ogDpQAAAAAAAQfM6afFJ44ZSeD7AAAAQCSAJBAAEkACSvfWyq05QfzLTwfJmcAcbQoqPHinj1IrXiR8dIblUa0o8Mtyiu9PXQ1lOwuK+uHSg/mmmm14R4gfV1tRcFq3wS1bfgdHa3lTqYRn8ait7nr3FTZuwoUtYpynzqS1l6dxu7fZ/eBTp28pvU2NvYJFunQSMiQFbq0p/S/dAySXb9H7oAZgAAAAAAAAAAIJIAkgkACAAJyQSQwIcsFavdYPqs2V/1dtgVKvbecJtcHhNr1MtGyb4l6lapGdRwBhpWyRnUSQAAAGKXxej90BL4vR/kAMoAAAAAAAAAAgkACACQIBIAEMEgfLiFE+gAAAAAAAAB8P4vRkEtagD7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244" name="AutoShape 4" descr="data:image/jpeg;base64,/9j/4AAQSkZJRgABAQAAAQABAAD/2wCEAAkGBg8PDRAPEA8PDxAPEA0NDQ8PDQ8NDg0NFRAVFBQQEhIXGyYeFxkjGRQUHy8gIycpLSwsFR4xNTAqNSYrLCkBCQoKDgwOGQ8OGi0kHSUuLC4yKi41LSwqLzUqNTQsKSkpKSwxNTAqLCwsLCwsMSwsNjQpKTUsKTUsKSovLDYsLP/AABEIAP8AxgMBIgACEQEDEQH/xAAbAAEAAgMBAQAAAAAAAAAAAAAAAQQDBQYHAv/EAD8QAAIBAwEECAMECAUFAAAAAAABAgMEESEFEjFBBhMiUWFxgbEyQoIzUqHBBxQjYnKRktFDU8Lh8CVEY3Oy/8QAGgEBAAMBAQEAAAAAAAAAAAAAAAIDBAUBBv/EAB8RAQADAAIDAAMAAAAAAAAAAAABAgMEERIhMTJB0f/aAAwDAQACEQMRAD8A9xAAAAAAAAAAEAEgQSQAJB8OokfDuAMxBg/W1zRkp1oy4P05gfYJAAAAQSAAAAAEZAEgAAAQBIIAAkACCQQAbMNSqRcVeRSqVgM06xgnWK865XnXAsTuDE7nGqePEquo28LLb4JassQ2ZUa3puNOPFub/IDa2G0lPsy+Lk/vf7mwOJur6lTeIVuskv8ALi54f0liPTGqlrbya7+qqxz+AHW5BwO0el86k8w0SS7G92k+bNr0Z6WKvPqamksdlvvXJgdUDE7iH3kZEwJBBIHy+IIb7XoyAMhAAAkACCQAIBIAgNg+avwvyfsBrK1bVlSrUPmrWKtSsB9TqlWtcJHzUq9xis9n1LiqoJ7qwpTnjPVw5PzfL+YFrZ95WlJwoU1KfzTekKa/ely8lqbin0dU+1dVJXEvutuNGHlBcfUvW1vSt6ap00opfzb72+bMNa7YFmnGnTWIRjFd0YqK/AO4T0RrZXB9Ws8zXr7AZr7Z1KtFxqU4TyuLisrylxRwu1NhyoVFUp5lGMlvJvFSCyufzLwep6GazbNmnBzXFcf3kBp3tVTitTabE2q95UpPSXwN8n3HGXMuqk+S4r+xktdrp8HhrVeaA9PJK2z7nraNOp9+MZeuNSyBik+16P3QIn8fo/dADMAAAAAgAkCCQABEkSQByl5mE5RfJtFCrVN70jsnjrYrhpPy5M5erUA2FNKNCVSSy5PEY82s4SX8UmkdDs626iik9aku3Wl31HxXkuC8Ec9Z1FOvQp/LTTrS+lYgv6nk3tWtkCa1fJVlMSkfOAGS5s2nmTfcserK0aeTa21Hchj1l5gfVSSisvgjTX9y5+XJF26qOTwuC4ePiUa1MDltuUFKD9TQdDdmVb2XVKoozo1KkK8pcXBYcZJd7Ta9DsLywlVe5BZb/DxZoeils7PpFXtt7eUo05ZxjLcU/wDUwPVLa3jTpxpx+GEYwXklgygkCvN9v6X7oCf2n0v3QAzkkEgQSCAJAIAEgAACAInBNNNZT0afNHHbe2BOk3Uppyp8WlrKn/sdkRKOU135QHn+wav7eq/3KUV5cTfOeTmbBOnc1IPjmUX5wa/JnQ0mBmijLCApQLdKkAt4buuNeXgZpbz4manRMqpoCl1BhqWrei5m0wRuIClRs401p8T+J9/gebbIfXdKq9RcIzlDPhCEYv8AFHo229oRtrerWlwpwckucp8IxXi3hepx36PdjON3WrS1lGnFTl316jc5+4HoRIIArz+0+l+6An9p9L90ALIAAgkAAQSQAAAAAAACttC56um2uPBAcX0oxQvXVi9JbtSa7mlu1F/TiX0mzs7hSSNFtS4U28vXOU3rr/z3KuzNp9RONObxCTxRm3on/lSfeuXegO8t45NhSpmq2dcqSRuYcAJJIAAMNnBdNun24pWllJTrvs1Ky1hb55J/NP2A+elW3I3N3+rQe9StJRqV93VVbvhToLvxxfjjuOs6O7M/V7dRl9pNurVffUlxXpovQ5X9H3RB0oRr1k85c6cZaylN8asu9negASQBXn9p9L90BP7T6Ze6AFkgkACAAABIEAEgQASANRt+fYx4Nm2cscTntvX8FnOcYxogOC2rWamVGpVNyD6pQmpa1G4qpiSTTfhyfmWNtOEsbrkp72dUtypDTs98XxwyvWcqsHBJLq+rdxTek4Q/w6Si9dxYTb72kV5600juk9o1vFvxZ7Lb1a1qyp0qkLyFPVxU111OOcaS4S9zqdn/AKULRYjWc6L5qrTlHHrwONt6cILEYxgm8tRio5fe8H1UgpcdfPX3LEno0P0h7Maz+t0/LVs+Z9PLeS/YRnWfJ46uH9UjzRbPp5zuxz/DEsQp8svHdwX4AdFtvpFVrpwlNKL06ihJ9r/2VOOPDQzdCej9u5udRJ1I9qnSwurivveLOepJLlg2VheSpzUovDTymB6eiSlsvaUa9NSWjWk4/df9i4AAAFef2n0v3QE/tPpfuiQLBBJAAAAACQIJBAANgwXtTdh5tICvc3HPkaDacY1ouL5posX96s7qfA10qwHJrYE53clcPctaEevrVs4i6S5LuemMG56GbMhtStX2jNuFLt29jb5w40Nzd66pze9xS4aZNT0no1byVO0ouUlUmnWhB61acVvbj8G8eiZ0P6PqFencTg6U4QVPdnvQcYxkmt1LPPiZsONTHvw+Ks8op8aG/sXTqSi/lbT9CsonYdLbDFdyS0mlL14M5ipSwaVqvukH3JGGcgMimZadYpSqH1TllgdVsLakqVRSWq4SX3kd5b3EakFOLyn/AMweY2B0mytpSpS74v4o/n5gdgDFQuIzipReU/w8DIBXn9p9L90SRP7T6X7oAWQAAAIAkgEgQSABBjuYRlBqXw415Y8TIct0y6QKjTdOL7TXa/sUcjeuFJvZXpeKV8pcht3bjoVZ7j6yCk8bzxJr0MW0b66lTtadKnFXV8923oSlmUYfNWqY4QS1Nds+FObqX108Wtr25Z/xany0497yd70E2FVcp7TvI4uruKVKm/8AsrPjCiu5tYcvRcjHwr7aRNtJ9KcLXt7s2vRrorTsoZ3nWryX7WvP4pPmor5Y+BvMDAOm1NT0ks9+hvJaw1+nmcJXpHqE4KSafBpp+Rwe0rB06sodz08Y8mBz1WkynVpvuOgduY6lrnkBp3sG7dBXCoylSll70cSaSeMuK1xoV7Vo9E6G326nbS5NzpeKfxR/Mz7e6GUbjNSnijW47yXYm/3l+YHGW1TgbShWNTWtKtvU6urFxkv5SX3ovmjIrnAHSWW1HSeU9PmjyZ1NleRrU1OLyno/B9x5bO8b5nRdDNqbtV0pPs1NY+E1/dAdfP7T6X7oCf2n0v3QAsgAAQSAIJBAAEmOtWjCLlJ4SWWzyZ6juRT2ztSNvRcm9cPdXieR39erf3SoweXN9qXKEOcmbPpp0kdWo4xenwxS/AoWmzauYbOoPF7ex37ystf1Gx+Z+EnwXiz5+1p5u3r8Y+f1zrTO1/XyG46ObGhtG6hGK/6ZsyeIZXZv9oR4zffCD/HB6fgp7I2TStLelb0YqFOlFQgueFzb5tvVvvZcO9SkUjqHQrHUdQAkE3qDUdINnb8Osiu1Dj+9DmbghgcDunyzabb2d1M95fBPLX7r5xNHVq6gZOscZKUXiUWnF9zR3Oyr9V6Mai0b0ku6S0aPPcs6LobeYnUov5kqkPNaS/IDe7X2RTuqThNd7hJfFCXejzDalhVtq0qVRarWMuU48pI9dNL0r2NG5t5PH7SmnOnLy1cfJoDzKEi9ZzakpReGmmn3MpwovODb2Fulx4+wHc7L2iqyjJ6SUWprxytQanYtVde1/wCKX/1AgDrQAAAAEEgADjOnG3HCMqUHrFJzis72Hz8UdkzyrpBv0ripUvZpRhKXVrq3OVSO9+zUe9PPIp3zjWk0n9oaV8q+LnrWsqcZX1WLniSp2dHGZXFw3iKS56np3QTovKzoSrXDU727arXc+O6/loRf3YrTzyzRdD+i1W4uaO0bmnGlSo9a7K3cZqScnhV5QekXjOFx1PRUV8bjxjXqEcs4pASAaloQSABBJAFTaln11GUOeMx/iXA4CcGm09Gm0/BnpRyvSfZm7Prorsz0n4T7/UDn1EzWVw6NanVXyyWfGPB/gTTpZLCsG0B3UJppNappNeKIqQ3otPg00/JrBptg3+7TVGpJJx0pt/NHkvNcDcymkB5ztLZc7eq1OLxnszx2ZLlr3lZ3ajzPQru6i04tKS5ppNP0NDU2XbyllUKef4fyA1GwL9u4bSbXVTTeNM78NMg6GjYYkkkordeiSS4ogDpQAAAAAAAQfM6afFJ44ZSeD7AAAAQCSAJBAAEkACSvfWyq05QfzLTwfJmcAcbQoqPHinj1IrXiR8dIblUa0o8Mtyiu9PXQ1lOwuK+uHSg/mmmm14R4gfV1tRcFq3wS1bfgdHa3lTqYRn8ait7nr3FTZuwoUtYpynzqS1l6dxu7fZ/eBTp28pvU2NvYJFunQSMiQFbq0p/S/dAySXb9H7oAZgAAAAAAAAAAIJIAkgkACAAJyQSQwIcsFavdYPqs2V/1dtgVKvbecJtcHhNr1MtGyb4l6lapGdRwBhpWyRnUSQAAAGKXxej90BL4vR/kAMoAAAAAAAAAAgkACACQIBIAEMEgfLiFE+gAAAAAAAAB8P4vRkEtagD7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Propuesta</a:t>
            </a:r>
            <a:endParaRPr lang="es-EC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787208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b="16590"/>
          <a:stretch>
            <a:fillRect/>
          </a:stretch>
        </p:blipFill>
        <p:spPr bwMode="auto">
          <a:xfrm>
            <a:off x="179512" y="548680"/>
            <a:ext cx="5184576" cy="56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436096" y="2348881"/>
          <a:ext cx="3480048" cy="2730623"/>
        </p:xfrm>
        <a:graphic>
          <a:graphicData uri="http://schemas.openxmlformats.org/drawingml/2006/table">
            <a:tbl>
              <a:tblPr/>
              <a:tblGrid>
                <a:gridCol w="2592286"/>
                <a:gridCol w="887762"/>
              </a:tblGrid>
              <a:tr h="5461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 Estudiantes Proyectados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 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 Becarios sobre Estudiantes Proyectados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2,00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Presupuesto Egreso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186.525,00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Aproximado por Estudiante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7.461,00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Punto de Equilibrio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25,00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 de Comercialización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9.100,00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Ingresos del Programa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227.500,00 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442" marR="39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724128" y="119675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s-EC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Presupuesto</a:t>
            </a:r>
            <a:endParaRPr lang="es-EC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79712" y="62068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s-EC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Malla Curricular</a:t>
            </a:r>
            <a:endParaRPr lang="es-EC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24000" y="1430539"/>
          <a:ext cx="6096000" cy="3798661"/>
        </p:xfrm>
        <a:graphic>
          <a:graphicData uri="http://schemas.openxmlformats.org/drawingml/2006/table">
            <a:tbl>
              <a:tblPr/>
              <a:tblGrid>
                <a:gridCol w="3030870"/>
                <a:gridCol w="1052033"/>
                <a:gridCol w="706474"/>
                <a:gridCol w="636181"/>
                <a:gridCol w="670442"/>
              </a:tblGrid>
              <a:tr h="53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Nombre de la Asignatura, Curso o Módulo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de Trabajo Presencial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de Trabajo Autónomo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(horas)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Nº de Créditos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Gestión de Talento Humano (Dictada en Inglés) 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Gerencia de Ventas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Administración Financiera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Gerencia y Evaluación de Proyectos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Capacitación y Desarrollo de Personal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Desarrollo Organizacional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Economía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Estadística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Finanzas Corporativas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Investigación de Mercados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Mercadotecnia Estratégica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Metodología de la Investigación Aplicada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Gerencia de Operaciones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Planeación Financiera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Subtotal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1.344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1.792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39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Proyecto de Consultoría I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39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Proyecto de Consultoría II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3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448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1.440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2.048</a:t>
                      </a:r>
                      <a:endParaRPr lang="es-EC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es-EC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40" marR="16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620688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1520" y="188640"/>
          <a:ext cx="8640962" cy="5634990"/>
        </p:xfrm>
        <a:graphic>
          <a:graphicData uri="http://schemas.openxmlformats.org/drawingml/2006/table">
            <a:tbl>
              <a:tblPr/>
              <a:tblGrid>
                <a:gridCol w="1335347"/>
                <a:gridCol w="1335347"/>
                <a:gridCol w="1335347"/>
                <a:gridCol w="785139"/>
                <a:gridCol w="785139"/>
                <a:gridCol w="707012"/>
                <a:gridCol w="863819"/>
                <a:gridCol w="1493812"/>
              </a:tblGrid>
              <a:tr h="8634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Asignatura a Impartir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Título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Años de Experiencia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Tipo de Profesor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Horas semanales dedicadas al programa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Observaciones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1307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Tercer Nivel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Cuarto Nivel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Docente en el Área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Profesional en el Área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Administración Financiera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Economista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en Finanzas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Magister En Administración De </a:t>
                      </a:r>
                      <a:r>
                        <a:rPr lang="es-ES" sz="8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Empresas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Maestría en Finanzas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8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10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Completo o parcial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 tiempo de dedicación es por módulo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Planeación Financiera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Economista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en Finanzas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Magister En Administración De Empresas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8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10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Completo o parcial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 tiempo de dedicación es por módulo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Gestión de Talento</a:t>
                      </a:r>
                      <a:r>
                        <a:rPr lang="es-ES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Humano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Comercial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en Administración de Empresas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Licenciado en RRHH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Maestría en Administración de Empresas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Maestría en Gestión de Talento Humano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5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10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Completo o parcial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 tiempo de dedicación es por módulo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Gerencia de Operaciones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Comercial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en Administración de </a:t>
                      </a:r>
                      <a:r>
                        <a:rPr lang="es-ES" sz="8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Empresas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Doctorado </a:t>
                      </a:r>
                      <a:r>
                        <a:rPr lang="es-ES" sz="85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PhD</a:t>
                      </a: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En Administración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Magister </a:t>
                      </a: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 Administración De Empresas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5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10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Completo o parcial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 tiempo de dedicación es por módulo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Análisis Y Evaluación De Proyectos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Comercial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en Administración de 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Empresas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en Finanzas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Magister En Administración De Empresas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Magister en Gestión de Proyectos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8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10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Completo o parcial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 tiempo de dedicación es por módulo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Estadística</a:t>
                      </a: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Matemático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Estadístico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Ingeniero en Administración de Empresas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Especialista En Finanzas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Maestría en </a:t>
                      </a:r>
                      <a:r>
                        <a:rPr lang="es-ES" sz="8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Econometría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Maestría</a:t>
                      </a:r>
                      <a:r>
                        <a:rPr lang="es-ES" sz="85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en Administración de Empresas</a:t>
                      </a:r>
                      <a:endParaRPr lang="es-EC" sz="85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8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Más de 10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Tiempo Completo o parcial</a:t>
                      </a:r>
                      <a:endParaRPr lang="es-EC" sz="8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 tiempo de dedicación es por módulo</a:t>
                      </a:r>
                      <a:endParaRPr lang="es-EC" sz="8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04" marR="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95536" y="560143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s-EC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Perfil de los Docentes </a:t>
            </a:r>
            <a:endParaRPr lang="es-EC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C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4662" t="12422" r="13392" b="74781"/>
          <a:stretch>
            <a:fillRect/>
          </a:stretch>
        </p:blipFill>
        <p:spPr bwMode="auto">
          <a:xfrm>
            <a:off x="251520" y="836712"/>
            <a:ext cx="8820472" cy="8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25391" r="12920" b="62797"/>
          <a:stretch>
            <a:fillRect/>
          </a:stretch>
        </p:blipFill>
        <p:spPr bwMode="auto">
          <a:xfrm>
            <a:off x="323528" y="1753782"/>
            <a:ext cx="8820472" cy="81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37203" r="12920" b="50985"/>
          <a:stretch>
            <a:fillRect/>
          </a:stretch>
        </p:blipFill>
        <p:spPr bwMode="auto">
          <a:xfrm>
            <a:off x="323528" y="2564904"/>
            <a:ext cx="8748464" cy="80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4861" t="49016" r="13473" b="39172"/>
          <a:stretch>
            <a:fillRect/>
          </a:stretch>
        </p:blipFill>
        <p:spPr bwMode="auto">
          <a:xfrm>
            <a:off x="251520" y="3356992"/>
            <a:ext cx="8783961" cy="8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14861" t="60828" r="13473" b="27359"/>
          <a:stretch>
            <a:fillRect/>
          </a:stretch>
        </p:blipFill>
        <p:spPr bwMode="auto">
          <a:xfrm>
            <a:off x="251520" y="4221088"/>
            <a:ext cx="8784976" cy="8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14861" t="72640" r="12920" b="15548"/>
          <a:stretch>
            <a:fillRect/>
          </a:stretch>
        </p:blipFill>
        <p:spPr bwMode="auto">
          <a:xfrm>
            <a:off x="251520" y="5013176"/>
            <a:ext cx="8855968" cy="8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Recomendaciones</a:t>
            </a:r>
            <a:endParaRPr lang="es-EC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88204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5496" y="764704"/>
          <a:ext cx="88204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35496" y="764704"/>
          <a:ext cx="88204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35496" y="764704"/>
          <a:ext cx="88204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35496" y="764704"/>
          <a:ext cx="88204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34011" y="3297758"/>
            <a:ext cx="6875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 atención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0.gstatic.com/images?q=tbn:ANd9GcRDJm1_Go5hLonm_ea7ElQ-GDAboM_4H42N0t6CPuJPiCQPqfaDhg"/>
          <p:cNvPicPr>
            <a:picLocks noChangeAspect="1" noChangeArrowheads="1"/>
          </p:cNvPicPr>
          <p:nvPr/>
        </p:nvPicPr>
        <p:blipFill>
          <a:blip r:embed="rId2" cstate="print"/>
          <a:srcRect b="13436"/>
          <a:stretch>
            <a:fillRect/>
          </a:stretch>
        </p:blipFill>
        <p:spPr bwMode="auto">
          <a:xfrm>
            <a:off x="2627784" y="1628800"/>
            <a:ext cx="366712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124744"/>
          <a:ext cx="75711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0752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16" y="5310336"/>
            <a:ext cx="8229600" cy="1143000"/>
          </a:xfrm>
        </p:spPr>
        <p:txBody>
          <a:bodyPr/>
          <a:lstStyle/>
          <a:p>
            <a:pPr algn="l"/>
            <a:r>
              <a:rPr lang="es-EC" b="1" dirty="0" smtClean="0"/>
              <a:t>Investigación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7504" y="764704"/>
          <a:ext cx="89289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9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8568952" cy="25202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168352" cy="222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349330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54064"/>
            <a:ext cx="3312368" cy="24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140968"/>
            <a:ext cx="3528392" cy="24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1056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/>
        </p:nvGraphicFramePr>
        <p:xfrm>
          <a:off x="251520" y="1700808"/>
          <a:ext cx="86409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75656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Variable base</a:t>
            </a:r>
            <a:endParaRPr lang="es-EC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915816" y="16288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4.bp.blogspot.com/-jfCeNFIQQao/Tz06vEbvXSI/AAAAAAAABXA/5whLYM7HOoQ/s1600/empleo+privad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404506"/>
            <a:ext cx="4415419" cy="3824694"/>
          </a:xfrm>
          <a:prstGeom prst="rect">
            <a:avLst/>
          </a:prstGeom>
          <a:noFill/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080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Segmento 1. Empleados Privados </a:t>
            </a:r>
            <a:endParaRPr kumimoji="0" lang="es-EC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sonalizado 3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1593</Words>
  <Application>Microsoft Office PowerPoint</Application>
  <PresentationFormat>Presentación en pantalla (4:3)</PresentationFormat>
  <Paragraphs>404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DEPARTAMENTO DE CIENCIAS ECONÓMICAS, ADMINISTRATIVAS Y DE COMERCIO   ANÁLISIS DE MERCADO PARA EL REDISEÑO DEL PROGRAMA DE MAESTRÍA EN ADMINISTRACIÓN DE NEGOCIOS MBA, BASADO EN INDICADORES DE ACREDITACIÓN.  CAROLINA ALEJANDRA MONTOYA VITERI   Tesis presentada como requisito previo a la obtención del grado de: INGENIERA EN MERCADOTECNIA   Director: Econ. Galo Acosta Codirector: Dr. Marco Soasti  AÑO 2014 </vt:lpstr>
      <vt:lpstr>Diapositiva 2</vt:lpstr>
      <vt:lpstr>Objetivos</vt:lpstr>
      <vt:lpstr>Hipótesis</vt:lpstr>
      <vt:lpstr>Investigación</vt:lpstr>
      <vt:lpstr>Diapositiva 6</vt:lpstr>
      <vt:lpstr>Diapositiva 7</vt:lpstr>
      <vt:lpstr>Diapositiva 8</vt:lpstr>
      <vt:lpstr>Diapositiva 9</vt:lpstr>
      <vt:lpstr>Segmento 2. Empleados Públicos</vt:lpstr>
      <vt:lpstr>Segmento 3. Independientes</vt:lpstr>
      <vt:lpstr>Diapositiva 12</vt:lpstr>
      <vt:lpstr>Diapositiva 13</vt:lpstr>
      <vt:lpstr>Análisis de Satisfacción</vt:lpstr>
      <vt:lpstr>Diapositiva 15</vt:lpstr>
      <vt:lpstr>Posicionamiento</vt:lpstr>
      <vt:lpstr>Propuesta</vt:lpstr>
      <vt:lpstr>Diapositiva 18</vt:lpstr>
      <vt:lpstr>Diapositiva 19</vt:lpstr>
      <vt:lpstr>Diapositiva 20</vt:lpstr>
      <vt:lpstr>Conclusiones</vt:lpstr>
      <vt:lpstr>Recomendaciones</vt:lpstr>
      <vt:lpstr>Diapositiva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 UNIVERSIDAD DE LAS FUERZAS ARMADAS INNOVACIÓN PARA LA EXCELENCIA   DEPARTAMENTO DE CIENCIAS ECONÓMICAS, ADMINISTRATIVAS Y DE COMERCIO   ANÁLISIS DE MERCADO PARA EL REDISEÑO DEL PROGRAMA DE MAESTRÍA EN ADMINISTRACIÓN DE NEGOCIOS MBA, BASADO EN INDICADORES DE ACREDITACIÓN.  CAROLINA ALEJANDRA MONTOYA VITERI   Tesis presentada como requisito previo a la obtención del grado de: INGENIERA EN MERCADOTECNIA   AÑO 2014</dc:title>
  <dc:creator>PERSONAL</dc:creator>
  <cp:lastModifiedBy>PERSONAL</cp:lastModifiedBy>
  <cp:revision>113</cp:revision>
  <dcterms:created xsi:type="dcterms:W3CDTF">2014-02-19T01:44:01Z</dcterms:created>
  <dcterms:modified xsi:type="dcterms:W3CDTF">2014-03-20T03:25:01Z</dcterms:modified>
</cp:coreProperties>
</file>