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71" r:id="rId13"/>
    <p:sldId id="273" r:id="rId14"/>
    <p:sldId id="272" r:id="rId15"/>
    <p:sldId id="274" r:id="rId16"/>
    <p:sldId id="275" r:id="rId17"/>
    <p:sldId id="278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1" r:id="rId29"/>
    <p:sldId id="290" r:id="rId30"/>
    <p:sldId id="292" r:id="rId31"/>
    <p:sldId id="293" r:id="rId32"/>
    <p:sldId id="295" r:id="rId33"/>
    <p:sldId id="294" r:id="rId34"/>
    <p:sldId id="296" r:id="rId35"/>
    <p:sldId id="297" r:id="rId36"/>
    <p:sldId id="298" r:id="rId37"/>
    <p:sldId id="299" r:id="rId38"/>
    <p:sldId id="301" r:id="rId39"/>
    <p:sldId id="302" r:id="rId40"/>
    <p:sldId id="304" r:id="rId41"/>
    <p:sldId id="303" r:id="rId42"/>
    <p:sldId id="305" r:id="rId4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66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7391CA-3454-4872-82AD-0892B5574E9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4D645D2-B63E-4C11-AC01-C0D1AC71B680}">
      <dgm:prSet phldrT="[Texto]"/>
      <dgm:spPr>
        <a:solidFill>
          <a:schemeClr val="accent5">
            <a:lumMod val="20000"/>
            <a:lumOff val="80000"/>
          </a:schemeClr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ESTRES FÍSICO, COGNITIVO Y EMOCIONAL</a:t>
          </a:r>
          <a:endParaRPr lang="es-EC" b="1" dirty="0">
            <a:solidFill>
              <a:schemeClr val="tx1"/>
            </a:solidFill>
          </a:endParaRPr>
        </a:p>
      </dgm:t>
    </dgm:pt>
    <dgm:pt modelId="{4595BF7A-D9D1-4045-8E64-E194589D734A}" type="parTrans" cxnId="{21B9B27B-C483-44BD-A527-4F2ACD543E71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3ACB4000-729B-4014-9D0D-49F00FA22BC2}" type="sibTrans" cxnId="{21B9B27B-C483-44BD-A527-4F2ACD543E71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C76ACBC1-F17A-4885-9D57-326F80A61EDC}">
      <dgm:prSet phldrT="[Texto]"/>
      <dgm:spPr>
        <a:solidFill>
          <a:schemeClr val="bg2">
            <a:lumMod val="90000"/>
          </a:schemeClr>
        </a:solidFill>
        <a:ln w="57150"/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EXIGENCIA A LAS REGLAS ESTABLECIDAS</a:t>
          </a:r>
          <a:endParaRPr lang="es-EC" b="1" dirty="0">
            <a:solidFill>
              <a:schemeClr val="tx1"/>
            </a:solidFill>
          </a:endParaRPr>
        </a:p>
      </dgm:t>
    </dgm:pt>
    <dgm:pt modelId="{7D44B766-34C8-4780-A508-7F74797D8BFF}" type="parTrans" cxnId="{F326357A-D26D-49D5-B597-DCBBF998C1E4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31CA6A3F-E444-4BEB-9AAD-782460804410}" type="sibTrans" cxnId="{F326357A-D26D-49D5-B597-DCBBF998C1E4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1B1086AA-668B-451B-8584-81969BFE1891}">
      <dgm:prSet phldrT="[Texto]"/>
      <dgm:spPr>
        <a:solidFill>
          <a:schemeClr val="accent6">
            <a:lumMod val="40000"/>
            <a:lumOff val="60000"/>
          </a:schemeClr>
        </a:solidFill>
        <a:ln w="57150"/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CONCENTRACIÓN EN EL CENTRO</a:t>
          </a:r>
          <a:endParaRPr lang="es-EC" b="1" dirty="0">
            <a:solidFill>
              <a:schemeClr val="tx1"/>
            </a:solidFill>
          </a:endParaRPr>
        </a:p>
      </dgm:t>
    </dgm:pt>
    <dgm:pt modelId="{3528F7CF-E524-4AA9-BD45-8DC0C6A46497}" type="parTrans" cxnId="{909B8DAC-BCEF-4953-A146-588EEEB493A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BF4B242E-D089-4C5B-A1DB-10C08C8BC309}" type="sibTrans" cxnId="{909B8DAC-BCEF-4953-A146-588EEEB493A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642E617-9B04-41C2-843F-717FD0FF1927}" type="pres">
      <dgm:prSet presAssocID="{357391CA-3454-4872-82AD-0892B5574E9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75045CE-4D77-4831-B4E7-4022464C44B9}" type="pres">
      <dgm:prSet presAssocID="{64D645D2-B63E-4C11-AC01-C0D1AC71B680}" presName="composite" presStyleCnt="0"/>
      <dgm:spPr/>
    </dgm:pt>
    <dgm:pt modelId="{57D066BF-6288-4AE1-8930-694810B39E26}" type="pres">
      <dgm:prSet presAssocID="{64D645D2-B63E-4C11-AC01-C0D1AC71B680}" presName="bentUpArrow1" presStyleLbl="alignImgPlace1" presStyleIdx="0" presStyleCnt="2" custLinFactX="-100000" custLinFactNeighborX="-107874" custLinFactNeighborY="28762"/>
      <dgm:spPr>
        <a:ln w="57150"/>
      </dgm:spPr>
      <dgm:t>
        <a:bodyPr/>
        <a:lstStyle/>
        <a:p>
          <a:endParaRPr lang="es-EC"/>
        </a:p>
      </dgm:t>
    </dgm:pt>
    <dgm:pt modelId="{044DD129-37BB-4BD6-BED6-31DA67691479}" type="pres">
      <dgm:prSet presAssocID="{64D645D2-B63E-4C11-AC01-C0D1AC71B680}" presName="ParentText" presStyleLbl="node1" presStyleIdx="0" presStyleCnt="3" custScaleX="254820" custLinFactNeighborX="-81001" custLinFactNeighborY="-18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F62357-E9EF-4890-8367-0A6C0678775E}" type="pres">
      <dgm:prSet presAssocID="{64D645D2-B63E-4C11-AC01-C0D1AC71B680}" presName="ChildText" presStyleLbl="revTx" presStyleIdx="0" presStyleCnt="2" custFlipVert="1" custFlipHor="1" custScaleX="46830" custScaleY="27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6D3C47-4C9F-438A-8B40-9A2B3FD4BC21}" type="pres">
      <dgm:prSet presAssocID="{3ACB4000-729B-4014-9D0D-49F00FA22BC2}" presName="sibTrans" presStyleCnt="0"/>
      <dgm:spPr/>
    </dgm:pt>
    <dgm:pt modelId="{72E106AD-D41E-4881-BD0D-0639BCCBF054}" type="pres">
      <dgm:prSet presAssocID="{C76ACBC1-F17A-4885-9D57-326F80A61EDC}" presName="composite" presStyleCnt="0"/>
      <dgm:spPr/>
    </dgm:pt>
    <dgm:pt modelId="{D947898C-A894-4CB0-9120-81234489643E}" type="pres">
      <dgm:prSet presAssocID="{C76ACBC1-F17A-4885-9D57-326F80A61EDC}" presName="bentUpArrow1" presStyleLbl="alignImgPlace1" presStyleIdx="1" presStyleCnt="2" custLinFactX="-18004" custLinFactNeighborX="-100000" custLinFactNeighborY="20359"/>
      <dgm:spPr>
        <a:ln w="57150"/>
      </dgm:spPr>
      <dgm:t>
        <a:bodyPr/>
        <a:lstStyle/>
        <a:p>
          <a:endParaRPr lang="es-EC"/>
        </a:p>
      </dgm:t>
    </dgm:pt>
    <dgm:pt modelId="{86E13D87-E887-4328-A315-10E4BD646979}" type="pres">
      <dgm:prSet presAssocID="{C76ACBC1-F17A-4885-9D57-326F80A61EDC}" presName="ParentText" presStyleLbl="node1" presStyleIdx="1" presStyleCnt="3" custScaleX="315735" custLinFactNeighborX="-70767" custLinFactNeighborY="15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89C3C8-6948-4870-A46A-009BC2DBBC44}" type="pres">
      <dgm:prSet presAssocID="{C76ACBC1-F17A-4885-9D57-326F80A61EDC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FFE1B9-4FF9-416A-99B6-B3EA070F773D}" type="pres">
      <dgm:prSet presAssocID="{31CA6A3F-E444-4BEB-9AAD-782460804410}" presName="sibTrans" presStyleCnt="0"/>
      <dgm:spPr/>
    </dgm:pt>
    <dgm:pt modelId="{A74DBD3B-D87C-4262-8416-E12B7ABEB63D}" type="pres">
      <dgm:prSet presAssocID="{1B1086AA-668B-451B-8584-81969BFE1891}" presName="composite" presStyleCnt="0"/>
      <dgm:spPr/>
    </dgm:pt>
    <dgm:pt modelId="{10B4E0BD-EDFA-47C1-BB93-02A29AC2F693}" type="pres">
      <dgm:prSet presAssocID="{1B1086AA-668B-451B-8584-81969BFE1891}" presName="ParentText" presStyleLbl="node1" presStyleIdx="2" presStyleCnt="3" custScaleX="234017" custLinFactNeighborX="57287" custLinFactNeighborY="48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0ED3DE-114F-4F77-8A70-5268E30BF3E6}" type="presOf" srcId="{1B1086AA-668B-451B-8584-81969BFE1891}" destId="{10B4E0BD-EDFA-47C1-BB93-02A29AC2F693}" srcOrd="0" destOrd="0" presId="urn:microsoft.com/office/officeart/2005/8/layout/StepDownProcess"/>
    <dgm:cxn modelId="{F326357A-D26D-49D5-B597-DCBBF998C1E4}" srcId="{357391CA-3454-4872-82AD-0892B5574E9E}" destId="{C76ACBC1-F17A-4885-9D57-326F80A61EDC}" srcOrd="1" destOrd="0" parTransId="{7D44B766-34C8-4780-A508-7F74797D8BFF}" sibTransId="{31CA6A3F-E444-4BEB-9AAD-782460804410}"/>
    <dgm:cxn modelId="{3B9772BB-5299-4C4F-AA62-0CEE52BCED0C}" type="presOf" srcId="{357391CA-3454-4872-82AD-0892B5574E9E}" destId="{5642E617-9B04-41C2-843F-717FD0FF1927}" srcOrd="0" destOrd="0" presId="urn:microsoft.com/office/officeart/2005/8/layout/StepDownProcess"/>
    <dgm:cxn modelId="{F1E493D3-2E71-49C4-824C-431ACF9EC5DE}" type="presOf" srcId="{64D645D2-B63E-4C11-AC01-C0D1AC71B680}" destId="{044DD129-37BB-4BD6-BED6-31DA67691479}" srcOrd="0" destOrd="0" presId="urn:microsoft.com/office/officeart/2005/8/layout/StepDownProcess"/>
    <dgm:cxn modelId="{909B8DAC-BCEF-4953-A146-588EEEB493AF}" srcId="{357391CA-3454-4872-82AD-0892B5574E9E}" destId="{1B1086AA-668B-451B-8584-81969BFE1891}" srcOrd="2" destOrd="0" parTransId="{3528F7CF-E524-4AA9-BD45-8DC0C6A46497}" sibTransId="{BF4B242E-D089-4C5B-A1DB-10C08C8BC309}"/>
    <dgm:cxn modelId="{21B9B27B-C483-44BD-A527-4F2ACD543E71}" srcId="{357391CA-3454-4872-82AD-0892B5574E9E}" destId="{64D645D2-B63E-4C11-AC01-C0D1AC71B680}" srcOrd="0" destOrd="0" parTransId="{4595BF7A-D9D1-4045-8E64-E194589D734A}" sibTransId="{3ACB4000-729B-4014-9D0D-49F00FA22BC2}"/>
    <dgm:cxn modelId="{C4C717CD-5635-405C-9EFA-054195415D0C}" type="presOf" srcId="{C76ACBC1-F17A-4885-9D57-326F80A61EDC}" destId="{86E13D87-E887-4328-A315-10E4BD646979}" srcOrd="0" destOrd="0" presId="urn:microsoft.com/office/officeart/2005/8/layout/StepDownProcess"/>
    <dgm:cxn modelId="{AA4A74ED-8E09-4E1D-9F98-5B3BC4CF9D36}" type="presParOf" srcId="{5642E617-9B04-41C2-843F-717FD0FF1927}" destId="{775045CE-4D77-4831-B4E7-4022464C44B9}" srcOrd="0" destOrd="0" presId="urn:microsoft.com/office/officeart/2005/8/layout/StepDownProcess"/>
    <dgm:cxn modelId="{7D2E316F-143D-40F3-9C7B-0DAC124BB5D2}" type="presParOf" srcId="{775045CE-4D77-4831-B4E7-4022464C44B9}" destId="{57D066BF-6288-4AE1-8930-694810B39E26}" srcOrd="0" destOrd="0" presId="urn:microsoft.com/office/officeart/2005/8/layout/StepDownProcess"/>
    <dgm:cxn modelId="{735416B0-79C8-4BF4-A6B6-83C7003AEC14}" type="presParOf" srcId="{775045CE-4D77-4831-B4E7-4022464C44B9}" destId="{044DD129-37BB-4BD6-BED6-31DA67691479}" srcOrd="1" destOrd="0" presId="urn:microsoft.com/office/officeart/2005/8/layout/StepDownProcess"/>
    <dgm:cxn modelId="{3A635B5D-9067-44DF-8F77-A01FE9342B6B}" type="presParOf" srcId="{775045CE-4D77-4831-B4E7-4022464C44B9}" destId="{2BF62357-E9EF-4890-8367-0A6C0678775E}" srcOrd="2" destOrd="0" presId="urn:microsoft.com/office/officeart/2005/8/layout/StepDownProcess"/>
    <dgm:cxn modelId="{594F463C-B5CB-4E13-8273-28B614572553}" type="presParOf" srcId="{5642E617-9B04-41C2-843F-717FD0FF1927}" destId="{596D3C47-4C9F-438A-8B40-9A2B3FD4BC21}" srcOrd="1" destOrd="0" presId="urn:microsoft.com/office/officeart/2005/8/layout/StepDownProcess"/>
    <dgm:cxn modelId="{E378328D-3AB2-490C-9F47-B2118A33E472}" type="presParOf" srcId="{5642E617-9B04-41C2-843F-717FD0FF1927}" destId="{72E106AD-D41E-4881-BD0D-0639BCCBF054}" srcOrd="2" destOrd="0" presId="urn:microsoft.com/office/officeart/2005/8/layout/StepDownProcess"/>
    <dgm:cxn modelId="{999BD6CD-8F05-4B1B-B26A-6D7CAAB85EB5}" type="presParOf" srcId="{72E106AD-D41E-4881-BD0D-0639BCCBF054}" destId="{D947898C-A894-4CB0-9120-81234489643E}" srcOrd="0" destOrd="0" presId="urn:microsoft.com/office/officeart/2005/8/layout/StepDownProcess"/>
    <dgm:cxn modelId="{63333DC7-E09B-4556-869C-9EAE6FCF0915}" type="presParOf" srcId="{72E106AD-D41E-4881-BD0D-0639BCCBF054}" destId="{86E13D87-E887-4328-A315-10E4BD646979}" srcOrd="1" destOrd="0" presId="urn:microsoft.com/office/officeart/2005/8/layout/StepDownProcess"/>
    <dgm:cxn modelId="{AEC63714-27F9-416E-B346-C9B28E5023F0}" type="presParOf" srcId="{72E106AD-D41E-4881-BD0D-0639BCCBF054}" destId="{A789C3C8-6948-4870-A46A-009BC2DBBC44}" srcOrd="2" destOrd="0" presId="urn:microsoft.com/office/officeart/2005/8/layout/StepDownProcess"/>
    <dgm:cxn modelId="{98B08F85-02DC-4836-8601-647E17A65983}" type="presParOf" srcId="{5642E617-9B04-41C2-843F-717FD0FF1927}" destId="{98FFE1B9-4FF9-416A-99B6-B3EA070F773D}" srcOrd="3" destOrd="0" presId="urn:microsoft.com/office/officeart/2005/8/layout/StepDownProcess"/>
    <dgm:cxn modelId="{FFCBE1D0-533A-4EBD-A7FD-389C394FF869}" type="presParOf" srcId="{5642E617-9B04-41C2-843F-717FD0FF1927}" destId="{A74DBD3B-D87C-4262-8416-E12B7ABEB63D}" srcOrd="4" destOrd="0" presId="urn:microsoft.com/office/officeart/2005/8/layout/StepDownProcess"/>
    <dgm:cxn modelId="{FD44F041-CBA7-49B5-8E3B-08DC9F217735}" type="presParOf" srcId="{A74DBD3B-D87C-4262-8416-E12B7ABEB63D}" destId="{10B4E0BD-EDFA-47C1-BB93-02A29AC2F69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AF0CE-DE27-4B16-9E55-AFF7DA00C7B0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EE1FC80-68E5-4540-956E-02D07944B527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indent="0">
            <a:lnSpc>
              <a:spcPct val="150000"/>
            </a:lnSpc>
            <a:buNone/>
          </a:pPr>
          <a:r>
            <a:rPr lang="es-MX" sz="2400" b="1" i="1" dirty="0" smtClean="0">
              <a:solidFill>
                <a:schemeClr val="tx1"/>
              </a:solidFill>
            </a:rPr>
            <a:t>ACTIVIDADES FÍSICO-RECREATIVAS </a:t>
          </a:r>
        </a:p>
        <a:p>
          <a:endParaRPr lang="es-EC" sz="2000" dirty="0"/>
        </a:p>
      </dgm:t>
    </dgm:pt>
    <dgm:pt modelId="{6C2DA347-AABE-41F4-BC2D-4F2D0C4A0D01}" type="parTrans" cxnId="{CD218F02-C288-4DD5-A2A3-52CE86D3815B}">
      <dgm:prSet/>
      <dgm:spPr/>
      <dgm:t>
        <a:bodyPr/>
        <a:lstStyle/>
        <a:p>
          <a:endParaRPr lang="es-EC"/>
        </a:p>
      </dgm:t>
    </dgm:pt>
    <dgm:pt modelId="{30FD77A3-1EB2-40AA-A0AD-AEE3FCD00E67}" type="sibTrans" cxnId="{CD218F02-C288-4DD5-A2A3-52CE86D3815B}">
      <dgm:prSet/>
      <dgm:spPr/>
      <dgm:t>
        <a:bodyPr/>
        <a:lstStyle/>
        <a:p>
          <a:endParaRPr lang="es-EC"/>
        </a:p>
      </dgm:t>
    </dgm:pt>
    <dgm:pt modelId="{7E38DE7E-565C-491B-80B9-E7286CBBDBAB}">
      <dgm:prSet phldrT="[Texto]" custT="1"/>
      <dgm:spPr>
        <a:solidFill>
          <a:srgbClr val="FFC000"/>
        </a:solidFill>
      </dgm:spPr>
      <dgm:t>
        <a:bodyPr/>
        <a:lstStyle/>
        <a:p>
          <a:pPr marL="0" indent="0">
            <a:lnSpc>
              <a:spcPct val="150000"/>
            </a:lnSpc>
            <a:buNone/>
          </a:pPr>
          <a:r>
            <a:rPr lang="es-MX" sz="2400" b="1" dirty="0" smtClean="0">
              <a:solidFill>
                <a:schemeClr val="tx1"/>
              </a:solidFill>
            </a:rPr>
            <a:t>    </a:t>
          </a:r>
          <a:r>
            <a:rPr lang="es-MX" sz="2400" b="1" i="1" dirty="0" smtClean="0">
              <a:solidFill>
                <a:schemeClr val="tx1"/>
              </a:solidFill>
            </a:rPr>
            <a:t>CONDICIÓN FÍSICA </a:t>
          </a:r>
        </a:p>
        <a:p>
          <a:endParaRPr lang="es-EC" sz="2400" dirty="0">
            <a:solidFill>
              <a:schemeClr val="tx1"/>
            </a:solidFill>
          </a:endParaRPr>
        </a:p>
      </dgm:t>
    </dgm:pt>
    <dgm:pt modelId="{226A4241-7856-4960-BE5C-976B0FDD2617}" type="parTrans" cxnId="{5BE72CFF-0FB0-4385-BFE2-3026161EAB4F}">
      <dgm:prSet/>
      <dgm:spPr/>
      <dgm:t>
        <a:bodyPr/>
        <a:lstStyle/>
        <a:p>
          <a:endParaRPr lang="es-EC"/>
        </a:p>
      </dgm:t>
    </dgm:pt>
    <dgm:pt modelId="{FBC5F631-3BB8-4C23-8BC7-ED861B1416A9}" type="sibTrans" cxnId="{5BE72CFF-0FB0-4385-BFE2-3026161EAB4F}">
      <dgm:prSet/>
      <dgm:spPr/>
      <dgm:t>
        <a:bodyPr/>
        <a:lstStyle/>
        <a:p>
          <a:endParaRPr lang="es-EC"/>
        </a:p>
      </dgm:t>
    </dgm:pt>
    <dgm:pt modelId="{3A5A0237-B2AB-404D-ADCE-593A9B25D69E}" type="pres">
      <dgm:prSet presAssocID="{AA7AF0CE-DE27-4B16-9E55-AFF7DA00C7B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A745A1-3AC0-4B5C-A2F1-056673909DE6}" type="pres">
      <dgm:prSet presAssocID="{1EE1FC80-68E5-4540-956E-02D07944B527}" presName="arrow" presStyleLbl="node1" presStyleIdx="0" presStyleCnt="2" custScaleY="100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69359-B907-440F-B078-CF497BA64AEF}" type="pres">
      <dgm:prSet presAssocID="{7E38DE7E-565C-491B-80B9-E7286CBBDBA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F35BE4-16EE-41F2-A664-3AE8148D3506}" type="presOf" srcId="{1EE1FC80-68E5-4540-956E-02D07944B527}" destId="{67A745A1-3AC0-4B5C-A2F1-056673909DE6}" srcOrd="0" destOrd="0" presId="urn:microsoft.com/office/officeart/2005/8/layout/arrow5"/>
    <dgm:cxn modelId="{5BE72CFF-0FB0-4385-BFE2-3026161EAB4F}" srcId="{AA7AF0CE-DE27-4B16-9E55-AFF7DA00C7B0}" destId="{7E38DE7E-565C-491B-80B9-E7286CBBDBAB}" srcOrd="1" destOrd="0" parTransId="{226A4241-7856-4960-BE5C-976B0FDD2617}" sibTransId="{FBC5F631-3BB8-4C23-8BC7-ED861B1416A9}"/>
    <dgm:cxn modelId="{CD218F02-C288-4DD5-A2A3-52CE86D3815B}" srcId="{AA7AF0CE-DE27-4B16-9E55-AFF7DA00C7B0}" destId="{1EE1FC80-68E5-4540-956E-02D07944B527}" srcOrd="0" destOrd="0" parTransId="{6C2DA347-AABE-41F4-BC2D-4F2D0C4A0D01}" sibTransId="{30FD77A3-1EB2-40AA-A0AD-AEE3FCD00E67}"/>
    <dgm:cxn modelId="{AFC50CD6-9470-4468-8339-705F44867D27}" type="presOf" srcId="{7E38DE7E-565C-491B-80B9-E7286CBBDBAB}" destId="{30D69359-B907-440F-B078-CF497BA64AEF}" srcOrd="0" destOrd="0" presId="urn:microsoft.com/office/officeart/2005/8/layout/arrow5"/>
    <dgm:cxn modelId="{345F93E2-BEB7-4B08-B501-1A63B88417AF}" type="presOf" srcId="{AA7AF0CE-DE27-4B16-9E55-AFF7DA00C7B0}" destId="{3A5A0237-B2AB-404D-ADCE-593A9B25D69E}" srcOrd="0" destOrd="0" presId="urn:microsoft.com/office/officeart/2005/8/layout/arrow5"/>
    <dgm:cxn modelId="{3C888457-A827-4C53-8A2B-604CBF89BD4C}" type="presParOf" srcId="{3A5A0237-B2AB-404D-ADCE-593A9B25D69E}" destId="{67A745A1-3AC0-4B5C-A2F1-056673909DE6}" srcOrd="0" destOrd="0" presId="urn:microsoft.com/office/officeart/2005/8/layout/arrow5"/>
    <dgm:cxn modelId="{002EE457-CB47-4667-9E85-48C6BA15FF61}" type="presParOf" srcId="{3A5A0237-B2AB-404D-ADCE-593A9B25D69E}" destId="{30D69359-B907-440F-B078-CF497BA64AE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68A5D4-5CC3-4DE7-897A-9C0BE92F0C5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576E6AD-F28F-4766-8CAC-8D22736AF184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2800" dirty="0" smtClean="0"/>
        </a:p>
        <a:p>
          <a:endParaRPr lang="es-ES" sz="2800" dirty="0" smtClean="0"/>
        </a:p>
        <a:p>
          <a:endParaRPr lang="es-ES" sz="2800" dirty="0" smtClean="0"/>
        </a:p>
        <a:p>
          <a:endParaRPr lang="es-ES" sz="2800" dirty="0" smtClean="0"/>
        </a:p>
        <a:p>
          <a:endParaRPr lang="es-ES" sz="2800" dirty="0" smtClean="0"/>
        </a:p>
        <a:p>
          <a:r>
            <a:rPr lang="es-ES" sz="2800" dirty="0" smtClean="0"/>
            <a:t>Movimiento corporal producido por la musculatura esquelética que resulta en gasto energético en comparación al reposo (Caspersen, 1985)</a:t>
          </a:r>
          <a:endParaRPr lang="es-EC" sz="2800" dirty="0"/>
        </a:p>
      </dgm:t>
    </dgm:pt>
    <dgm:pt modelId="{384D7105-26A8-40CD-BFAC-4E945E88882D}" type="parTrans" cxnId="{3AA81B2D-CA3E-4B2D-8969-DA32F0BB0462}">
      <dgm:prSet/>
      <dgm:spPr/>
      <dgm:t>
        <a:bodyPr/>
        <a:lstStyle/>
        <a:p>
          <a:endParaRPr lang="es-EC" sz="2800"/>
        </a:p>
      </dgm:t>
    </dgm:pt>
    <dgm:pt modelId="{60ADF2AA-0BA9-4156-BFC7-585F4B7E0AF8}" type="sibTrans" cxnId="{3AA81B2D-CA3E-4B2D-8969-DA32F0BB0462}">
      <dgm:prSet/>
      <dgm:spPr/>
      <dgm:t>
        <a:bodyPr/>
        <a:lstStyle/>
        <a:p>
          <a:endParaRPr lang="es-EC" sz="2800"/>
        </a:p>
      </dgm:t>
    </dgm:pt>
    <dgm:pt modelId="{57292F3B-997D-4A7C-8CCF-D9F4D819DB89}" type="pres">
      <dgm:prSet presAssocID="{8868A5D4-5CC3-4DE7-897A-9C0BE92F0C5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AD82E4-B9EA-4E6C-8733-C35E48E6FB0C}" type="pres">
      <dgm:prSet presAssocID="{9576E6AD-F28F-4766-8CAC-8D22736AF184}" presName="compNode" presStyleCnt="0"/>
      <dgm:spPr/>
    </dgm:pt>
    <dgm:pt modelId="{85BEC0F2-CADC-43EF-97CC-BA081DAC8429}" type="pres">
      <dgm:prSet presAssocID="{9576E6AD-F28F-4766-8CAC-8D22736AF184}" presName="aNode" presStyleLbl="bgShp" presStyleIdx="0" presStyleCnt="1" custLinFactNeighborX="-2432" custLinFactNeighborY="-20193"/>
      <dgm:spPr/>
      <dgm:t>
        <a:bodyPr/>
        <a:lstStyle/>
        <a:p>
          <a:endParaRPr lang="es-EC"/>
        </a:p>
      </dgm:t>
    </dgm:pt>
    <dgm:pt modelId="{0D361447-2E05-4399-8A40-E84C07D7D6D4}" type="pres">
      <dgm:prSet presAssocID="{9576E6AD-F28F-4766-8CAC-8D22736AF184}" presName="textNode" presStyleLbl="bgShp" presStyleIdx="0" presStyleCnt="1"/>
      <dgm:spPr/>
      <dgm:t>
        <a:bodyPr/>
        <a:lstStyle/>
        <a:p>
          <a:endParaRPr lang="es-EC"/>
        </a:p>
      </dgm:t>
    </dgm:pt>
    <dgm:pt modelId="{7BD88F32-B610-47FF-9E62-67BCAD575EFB}" type="pres">
      <dgm:prSet presAssocID="{9576E6AD-F28F-4766-8CAC-8D22736AF184}" presName="compChildNode" presStyleCnt="0"/>
      <dgm:spPr/>
    </dgm:pt>
    <dgm:pt modelId="{8E62597B-6775-444E-AE99-28F53A5C450B}" type="pres">
      <dgm:prSet presAssocID="{9576E6AD-F28F-4766-8CAC-8D22736AF184}" presName="theInnerList" presStyleCnt="0"/>
      <dgm:spPr/>
    </dgm:pt>
  </dgm:ptLst>
  <dgm:cxnLst>
    <dgm:cxn modelId="{3AA81B2D-CA3E-4B2D-8969-DA32F0BB0462}" srcId="{8868A5D4-5CC3-4DE7-897A-9C0BE92F0C58}" destId="{9576E6AD-F28F-4766-8CAC-8D22736AF184}" srcOrd="0" destOrd="0" parTransId="{384D7105-26A8-40CD-BFAC-4E945E88882D}" sibTransId="{60ADF2AA-0BA9-4156-BFC7-585F4B7E0AF8}"/>
    <dgm:cxn modelId="{DC5F8693-0E65-4891-89FE-5538FD257922}" type="presOf" srcId="{9576E6AD-F28F-4766-8CAC-8D22736AF184}" destId="{0D361447-2E05-4399-8A40-E84C07D7D6D4}" srcOrd="1" destOrd="0" presId="urn:microsoft.com/office/officeart/2005/8/layout/lProcess2"/>
    <dgm:cxn modelId="{DC5ED87A-F04D-4730-95B0-6E51503E2AC2}" type="presOf" srcId="{8868A5D4-5CC3-4DE7-897A-9C0BE92F0C58}" destId="{57292F3B-997D-4A7C-8CCF-D9F4D819DB89}" srcOrd="0" destOrd="0" presId="urn:microsoft.com/office/officeart/2005/8/layout/lProcess2"/>
    <dgm:cxn modelId="{8C53524A-6DD6-4546-971A-00FF79DCE958}" type="presOf" srcId="{9576E6AD-F28F-4766-8CAC-8D22736AF184}" destId="{85BEC0F2-CADC-43EF-97CC-BA081DAC8429}" srcOrd="0" destOrd="0" presId="urn:microsoft.com/office/officeart/2005/8/layout/lProcess2"/>
    <dgm:cxn modelId="{A6A21A2E-0A85-4051-A408-1AD0947E6AE0}" type="presParOf" srcId="{57292F3B-997D-4A7C-8CCF-D9F4D819DB89}" destId="{42AD82E4-B9EA-4E6C-8733-C35E48E6FB0C}" srcOrd="0" destOrd="0" presId="urn:microsoft.com/office/officeart/2005/8/layout/lProcess2"/>
    <dgm:cxn modelId="{7F1B5F9B-F4A3-4D65-AAC0-68B1D68D933C}" type="presParOf" srcId="{42AD82E4-B9EA-4E6C-8733-C35E48E6FB0C}" destId="{85BEC0F2-CADC-43EF-97CC-BA081DAC8429}" srcOrd="0" destOrd="0" presId="urn:microsoft.com/office/officeart/2005/8/layout/lProcess2"/>
    <dgm:cxn modelId="{D26BDF38-7ABD-4B90-B681-AE6403B9BBAB}" type="presParOf" srcId="{42AD82E4-B9EA-4E6C-8733-C35E48E6FB0C}" destId="{0D361447-2E05-4399-8A40-E84C07D7D6D4}" srcOrd="1" destOrd="0" presId="urn:microsoft.com/office/officeart/2005/8/layout/lProcess2"/>
    <dgm:cxn modelId="{F351D183-E976-4190-A4C2-7A6B2F2C6FF6}" type="presParOf" srcId="{42AD82E4-B9EA-4E6C-8733-C35E48E6FB0C}" destId="{7BD88F32-B610-47FF-9E62-67BCAD575EFB}" srcOrd="2" destOrd="0" presId="urn:microsoft.com/office/officeart/2005/8/layout/lProcess2"/>
    <dgm:cxn modelId="{17DE30CD-EFD2-403B-B99C-FAFAF4792877}" type="presParOf" srcId="{7BD88F32-B610-47FF-9E62-67BCAD575EFB}" destId="{8E62597B-6775-444E-AE99-28F53A5C450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86850A-8A43-4B7E-BAD5-A2B9CDC356C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D39A9B2-040B-4C76-ABA7-FAD8F1B92229}">
      <dgm:prSet phldrT="[Texto]" custT="1"/>
      <dgm:spPr>
        <a:solidFill>
          <a:srgbClr val="CC3300"/>
        </a:solidFill>
      </dgm:spPr>
      <dgm:t>
        <a:bodyPr/>
        <a:lstStyle/>
        <a:p>
          <a:r>
            <a:rPr lang="es-E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CLASIFICACIÓN DE LA ACTIVIDAD FÍSICA</a:t>
          </a:r>
          <a:endParaRPr lang="es-EC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9AA394-2BD5-424E-A637-B85EC184AAF9}" type="parTrans" cxnId="{0B42F198-2925-4D0D-B8A3-B3775C0207C2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A6CE7992-3C80-48E9-83AB-965D23FC2D0B}" type="sibTrans" cxnId="{0B42F198-2925-4D0D-B8A3-B3775C0207C2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86B48784-0E42-4CFF-9352-C48390BA988E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C" sz="2400" b="1" dirty="0" smtClean="0">
              <a:solidFill>
                <a:schemeClr val="tx1"/>
              </a:solidFill>
            </a:rPr>
            <a:t>Resistencia </a:t>
          </a:r>
          <a:endParaRPr lang="es-EC" sz="2400" b="1" dirty="0">
            <a:solidFill>
              <a:schemeClr val="tx1"/>
            </a:solidFill>
          </a:endParaRPr>
        </a:p>
      </dgm:t>
    </dgm:pt>
    <dgm:pt modelId="{62E9E4B9-0410-4432-81CC-80F6A1251F7F}" type="parTrans" cxnId="{E1CD3482-5E3C-4F53-8B89-60EC6B495D3E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9C212676-D96E-4654-9634-ABD0973D8485}" type="sibTrans" cxnId="{E1CD3482-5E3C-4F53-8B89-60EC6B495D3E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9E0591EE-BE79-48BF-94C5-88DDEACC27AC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Fuerza</a:t>
          </a:r>
          <a:endParaRPr lang="es-EC" b="1" dirty="0">
            <a:solidFill>
              <a:schemeClr val="tx1"/>
            </a:solidFill>
          </a:endParaRPr>
        </a:p>
      </dgm:t>
    </dgm:pt>
    <dgm:pt modelId="{2043F0A0-B20D-4B43-B1B1-8F422C2A92B4}" type="parTrans" cxnId="{D14063FB-548B-4978-9E85-42A47BF1B55E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0592A6B8-2D12-49D7-8B7D-7AEB0063D165}" type="sibTrans" cxnId="{D14063FB-548B-4978-9E85-42A47BF1B55E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02F26225-2686-4F1F-AB46-893258E1DA06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Velocidad </a:t>
          </a:r>
          <a:endParaRPr lang="es-EC" b="1" dirty="0">
            <a:solidFill>
              <a:schemeClr val="tx1"/>
            </a:solidFill>
          </a:endParaRPr>
        </a:p>
      </dgm:t>
    </dgm:pt>
    <dgm:pt modelId="{AD070C9F-D1F8-40E1-9F7E-10545A9B86AA}" type="parTrans" cxnId="{19025651-2688-426C-823E-769A8A64B69B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CA032853-8433-40D6-97A3-2E602FA86A18}" type="sibTrans" cxnId="{19025651-2688-426C-823E-769A8A64B69B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9ECCF574-5A46-4FD9-85B8-1553C3727070}" type="pres">
      <dgm:prSet presAssocID="{CF86850A-8A43-4B7E-BAD5-A2B9CDC356C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3DA2B0-C1C0-4138-83E1-1CFF59BC526F}" type="pres">
      <dgm:prSet presAssocID="{2D39A9B2-040B-4C76-ABA7-FAD8F1B92229}" presName="centerShape" presStyleLbl="node0" presStyleIdx="0" presStyleCnt="1" custScaleX="216071" custLinFactNeighborX="-6261" custLinFactNeighborY="-2406"/>
      <dgm:spPr/>
      <dgm:t>
        <a:bodyPr/>
        <a:lstStyle/>
        <a:p>
          <a:endParaRPr lang="es-EC"/>
        </a:p>
      </dgm:t>
    </dgm:pt>
    <dgm:pt modelId="{FB6E7BF6-BCC8-4ECE-B927-8A38553615AC}" type="pres">
      <dgm:prSet presAssocID="{62E9E4B9-0410-4432-81CC-80F6A1251F7F}" presName="Name9" presStyleLbl="parChTrans1D2" presStyleIdx="0" presStyleCnt="3"/>
      <dgm:spPr/>
      <dgm:t>
        <a:bodyPr/>
        <a:lstStyle/>
        <a:p>
          <a:endParaRPr lang="en-US"/>
        </a:p>
      </dgm:t>
    </dgm:pt>
    <dgm:pt modelId="{E77C5B8A-3C40-48D3-8CB0-266C3CA488C6}" type="pres">
      <dgm:prSet presAssocID="{62E9E4B9-0410-4432-81CC-80F6A1251F7F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40965A6-28CA-4B1D-A125-81EF17667B37}" type="pres">
      <dgm:prSet presAssocID="{86B48784-0E42-4CFF-9352-C48390BA988E}" presName="node" presStyleLbl="node1" presStyleIdx="0" presStyleCnt="3" custScaleX="309352" custRadScaleRad="101935" custRadScaleInc="-172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B8051B-53AD-4553-8034-68F2078719FF}" type="pres">
      <dgm:prSet presAssocID="{2043F0A0-B20D-4B43-B1B1-8F422C2A92B4}" presName="Name9" presStyleLbl="parChTrans1D2" presStyleIdx="1" presStyleCnt="3"/>
      <dgm:spPr/>
      <dgm:t>
        <a:bodyPr/>
        <a:lstStyle/>
        <a:p>
          <a:endParaRPr lang="en-US"/>
        </a:p>
      </dgm:t>
    </dgm:pt>
    <dgm:pt modelId="{59B45C25-460F-49F7-87BE-37CA4F613943}" type="pres">
      <dgm:prSet presAssocID="{2043F0A0-B20D-4B43-B1B1-8F422C2A92B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F2FFF87-1F6D-437D-AD20-41072615ABCF}" type="pres">
      <dgm:prSet presAssocID="{9E0591EE-BE79-48BF-94C5-88DDEACC27AC}" presName="node" presStyleLbl="node1" presStyleIdx="1" presStyleCnt="3" custScaleX="113780" custRadScaleRad="173935" custRadScaleInc="-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FB23EE-3952-4FDA-A230-D5339277EB8D}" type="pres">
      <dgm:prSet presAssocID="{AD070C9F-D1F8-40E1-9F7E-10545A9B86AA}" presName="Name9" presStyleLbl="parChTrans1D2" presStyleIdx="2" presStyleCnt="3"/>
      <dgm:spPr/>
      <dgm:t>
        <a:bodyPr/>
        <a:lstStyle/>
        <a:p>
          <a:endParaRPr lang="en-US"/>
        </a:p>
      </dgm:t>
    </dgm:pt>
    <dgm:pt modelId="{F82DCB5D-80DC-4235-8102-DAAD5265308B}" type="pres">
      <dgm:prSet presAssocID="{AD070C9F-D1F8-40E1-9F7E-10545A9B86AA}" presName="connTx" presStyleLbl="parChTrans1D2" presStyleIdx="2" presStyleCnt="3"/>
      <dgm:spPr/>
      <dgm:t>
        <a:bodyPr/>
        <a:lstStyle/>
        <a:p>
          <a:endParaRPr lang="en-US"/>
        </a:p>
      </dgm:t>
    </dgm:pt>
    <dgm:pt modelId="{456E9304-4282-4661-8562-262C8856F823}" type="pres">
      <dgm:prSet presAssocID="{02F26225-2686-4F1F-AB46-893258E1DA06}" presName="node" presStyleLbl="node1" presStyleIdx="2" presStyleCnt="3" custScaleX="110714" custScaleY="82746" custRadScaleRad="161038" custRadScaleInc="230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322672F-7A77-4445-8F62-DFF2A5E30F3A}" type="presOf" srcId="{62E9E4B9-0410-4432-81CC-80F6A1251F7F}" destId="{FB6E7BF6-BCC8-4ECE-B927-8A38553615AC}" srcOrd="0" destOrd="0" presId="urn:microsoft.com/office/officeart/2005/8/layout/radial1"/>
    <dgm:cxn modelId="{CD6FF522-3A9A-4139-9CAE-1F2DEE067B2F}" type="presOf" srcId="{02F26225-2686-4F1F-AB46-893258E1DA06}" destId="{456E9304-4282-4661-8562-262C8856F823}" srcOrd="0" destOrd="0" presId="urn:microsoft.com/office/officeart/2005/8/layout/radial1"/>
    <dgm:cxn modelId="{39A057E8-BC6C-4F19-B939-028058219111}" type="presOf" srcId="{AD070C9F-D1F8-40E1-9F7E-10545A9B86AA}" destId="{DCFB23EE-3952-4FDA-A230-D5339277EB8D}" srcOrd="0" destOrd="0" presId="urn:microsoft.com/office/officeart/2005/8/layout/radial1"/>
    <dgm:cxn modelId="{2E5DC7D2-71EC-4F2D-B2AA-C299F940E0F9}" type="presOf" srcId="{2043F0A0-B20D-4B43-B1B1-8F422C2A92B4}" destId="{9CB8051B-53AD-4553-8034-68F2078719FF}" srcOrd="0" destOrd="0" presId="urn:microsoft.com/office/officeart/2005/8/layout/radial1"/>
    <dgm:cxn modelId="{D306A535-E4B9-452F-9651-07C820308497}" type="presOf" srcId="{AD070C9F-D1F8-40E1-9F7E-10545A9B86AA}" destId="{F82DCB5D-80DC-4235-8102-DAAD5265308B}" srcOrd="1" destOrd="0" presId="urn:microsoft.com/office/officeart/2005/8/layout/radial1"/>
    <dgm:cxn modelId="{19025651-2688-426C-823E-769A8A64B69B}" srcId="{2D39A9B2-040B-4C76-ABA7-FAD8F1B92229}" destId="{02F26225-2686-4F1F-AB46-893258E1DA06}" srcOrd="2" destOrd="0" parTransId="{AD070C9F-D1F8-40E1-9F7E-10545A9B86AA}" sibTransId="{CA032853-8433-40D6-97A3-2E602FA86A18}"/>
    <dgm:cxn modelId="{BD70AB28-CB7B-47CF-92D8-D0521506D99C}" type="presOf" srcId="{2043F0A0-B20D-4B43-B1B1-8F422C2A92B4}" destId="{59B45C25-460F-49F7-87BE-37CA4F613943}" srcOrd="1" destOrd="0" presId="urn:microsoft.com/office/officeart/2005/8/layout/radial1"/>
    <dgm:cxn modelId="{E1CD3482-5E3C-4F53-8B89-60EC6B495D3E}" srcId="{2D39A9B2-040B-4C76-ABA7-FAD8F1B92229}" destId="{86B48784-0E42-4CFF-9352-C48390BA988E}" srcOrd="0" destOrd="0" parTransId="{62E9E4B9-0410-4432-81CC-80F6A1251F7F}" sibTransId="{9C212676-D96E-4654-9634-ABD0973D8485}"/>
    <dgm:cxn modelId="{500FEB42-D9A1-405F-B71D-F975BDC1A309}" type="presOf" srcId="{62E9E4B9-0410-4432-81CC-80F6A1251F7F}" destId="{E77C5B8A-3C40-48D3-8CB0-266C3CA488C6}" srcOrd="1" destOrd="0" presId="urn:microsoft.com/office/officeart/2005/8/layout/radial1"/>
    <dgm:cxn modelId="{0B42F198-2925-4D0D-B8A3-B3775C0207C2}" srcId="{CF86850A-8A43-4B7E-BAD5-A2B9CDC356C7}" destId="{2D39A9B2-040B-4C76-ABA7-FAD8F1B92229}" srcOrd="0" destOrd="0" parTransId="{6A9AA394-2BD5-424E-A637-B85EC184AAF9}" sibTransId="{A6CE7992-3C80-48E9-83AB-965D23FC2D0B}"/>
    <dgm:cxn modelId="{72BB7D97-41E2-48A3-893D-3D65104569E3}" type="presOf" srcId="{9E0591EE-BE79-48BF-94C5-88DDEACC27AC}" destId="{FF2FFF87-1F6D-437D-AD20-41072615ABCF}" srcOrd="0" destOrd="0" presId="urn:microsoft.com/office/officeart/2005/8/layout/radial1"/>
    <dgm:cxn modelId="{B8D0C783-706F-4E4E-A9A1-920F7C433A7C}" type="presOf" srcId="{2D39A9B2-040B-4C76-ABA7-FAD8F1B92229}" destId="{B63DA2B0-C1C0-4138-83E1-1CFF59BC526F}" srcOrd="0" destOrd="0" presId="urn:microsoft.com/office/officeart/2005/8/layout/radial1"/>
    <dgm:cxn modelId="{98F4702E-4D0B-4C2F-A016-DA693DE5B731}" type="presOf" srcId="{CF86850A-8A43-4B7E-BAD5-A2B9CDC356C7}" destId="{9ECCF574-5A46-4FD9-85B8-1553C3727070}" srcOrd="0" destOrd="0" presId="urn:microsoft.com/office/officeart/2005/8/layout/radial1"/>
    <dgm:cxn modelId="{7063FBE2-9729-4208-A6CC-5D05F2DE19CF}" type="presOf" srcId="{86B48784-0E42-4CFF-9352-C48390BA988E}" destId="{140965A6-28CA-4B1D-A125-81EF17667B37}" srcOrd="0" destOrd="0" presId="urn:microsoft.com/office/officeart/2005/8/layout/radial1"/>
    <dgm:cxn modelId="{D14063FB-548B-4978-9E85-42A47BF1B55E}" srcId="{2D39A9B2-040B-4C76-ABA7-FAD8F1B92229}" destId="{9E0591EE-BE79-48BF-94C5-88DDEACC27AC}" srcOrd="1" destOrd="0" parTransId="{2043F0A0-B20D-4B43-B1B1-8F422C2A92B4}" sibTransId="{0592A6B8-2D12-49D7-8B7D-7AEB0063D165}"/>
    <dgm:cxn modelId="{A3464DCF-8F6F-4853-A50B-BCF366350712}" type="presParOf" srcId="{9ECCF574-5A46-4FD9-85B8-1553C3727070}" destId="{B63DA2B0-C1C0-4138-83E1-1CFF59BC526F}" srcOrd="0" destOrd="0" presId="urn:microsoft.com/office/officeart/2005/8/layout/radial1"/>
    <dgm:cxn modelId="{E671E1BB-6F35-4557-9376-955A42A75714}" type="presParOf" srcId="{9ECCF574-5A46-4FD9-85B8-1553C3727070}" destId="{FB6E7BF6-BCC8-4ECE-B927-8A38553615AC}" srcOrd="1" destOrd="0" presId="urn:microsoft.com/office/officeart/2005/8/layout/radial1"/>
    <dgm:cxn modelId="{18E62FFD-BAC9-4C93-992F-D82877143126}" type="presParOf" srcId="{FB6E7BF6-BCC8-4ECE-B927-8A38553615AC}" destId="{E77C5B8A-3C40-48D3-8CB0-266C3CA488C6}" srcOrd="0" destOrd="0" presId="urn:microsoft.com/office/officeart/2005/8/layout/radial1"/>
    <dgm:cxn modelId="{06CD77A1-309F-4094-B23B-44CC1454E7C4}" type="presParOf" srcId="{9ECCF574-5A46-4FD9-85B8-1553C3727070}" destId="{140965A6-28CA-4B1D-A125-81EF17667B37}" srcOrd="2" destOrd="0" presId="urn:microsoft.com/office/officeart/2005/8/layout/radial1"/>
    <dgm:cxn modelId="{868AB6E7-8C9E-4196-852A-1A1800B14E9B}" type="presParOf" srcId="{9ECCF574-5A46-4FD9-85B8-1553C3727070}" destId="{9CB8051B-53AD-4553-8034-68F2078719FF}" srcOrd="3" destOrd="0" presId="urn:microsoft.com/office/officeart/2005/8/layout/radial1"/>
    <dgm:cxn modelId="{3A075377-7138-4FE4-A6B6-4414B21E6B40}" type="presParOf" srcId="{9CB8051B-53AD-4553-8034-68F2078719FF}" destId="{59B45C25-460F-49F7-87BE-37CA4F613943}" srcOrd="0" destOrd="0" presId="urn:microsoft.com/office/officeart/2005/8/layout/radial1"/>
    <dgm:cxn modelId="{EF37F798-57EE-42B6-8835-33B6B5A4A60E}" type="presParOf" srcId="{9ECCF574-5A46-4FD9-85B8-1553C3727070}" destId="{FF2FFF87-1F6D-437D-AD20-41072615ABCF}" srcOrd="4" destOrd="0" presId="urn:microsoft.com/office/officeart/2005/8/layout/radial1"/>
    <dgm:cxn modelId="{24CF3B51-3EC3-4E2D-ABFA-5D5C4BE45851}" type="presParOf" srcId="{9ECCF574-5A46-4FD9-85B8-1553C3727070}" destId="{DCFB23EE-3952-4FDA-A230-D5339277EB8D}" srcOrd="5" destOrd="0" presId="urn:microsoft.com/office/officeart/2005/8/layout/radial1"/>
    <dgm:cxn modelId="{D6B19CD4-6209-4375-85F6-C21BB8AA1D9D}" type="presParOf" srcId="{DCFB23EE-3952-4FDA-A230-D5339277EB8D}" destId="{F82DCB5D-80DC-4235-8102-DAAD5265308B}" srcOrd="0" destOrd="0" presId="urn:microsoft.com/office/officeart/2005/8/layout/radial1"/>
    <dgm:cxn modelId="{D1F01BEE-9330-4184-A35B-E0B98F13B819}" type="presParOf" srcId="{9ECCF574-5A46-4FD9-85B8-1553C3727070}" destId="{456E9304-4282-4661-8562-262C8856F823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99D890-0EEF-4C04-A95C-B901574883D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7C3A40D-787E-40F0-A28D-A7DEB41AA8B0}">
      <dgm:prSet phldrT="[Text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s-EC" sz="2000" dirty="0" smtClean="0"/>
            <a:t>La actividad física ha cumplido y cumplirá fundamentalmente un </a:t>
          </a:r>
          <a:r>
            <a:rPr lang="es-EC" sz="2000" b="1" dirty="0" smtClean="0"/>
            <a:t>desarrollo armonioso</a:t>
          </a:r>
          <a:r>
            <a:rPr lang="es-EC" sz="2000" dirty="0" smtClean="0"/>
            <a:t> en el comportamiento de la sociedad y a su vez de los diferentes grupos que este lo conforma.</a:t>
          </a:r>
        </a:p>
        <a:p>
          <a:pPr algn="just"/>
          <a:endParaRPr lang="es-EC" sz="2000" dirty="0"/>
        </a:p>
      </dgm:t>
    </dgm:pt>
    <dgm:pt modelId="{29925800-FCA1-4C1F-B7AC-834F15807287}" type="parTrans" cxnId="{A786113D-EE71-476E-A73E-7F3DE145FBE0}">
      <dgm:prSet/>
      <dgm:spPr/>
      <dgm:t>
        <a:bodyPr/>
        <a:lstStyle/>
        <a:p>
          <a:endParaRPr lang="es-EC"/>
        </a:p>
      </dgm:t>
    </dgm:pt>
    <dgm:pt modelId="{66E0567E-C4BD-41B2-8E6B-165575EC0AFF}" type="sibTrans" cxnId="{A786113D-EE71-476E-A73E-7F3DE145FBE0}">
      <dgm:prSet/>
      <dgm:spPr/>
      <dgm:t>
        <a:bodyPr/>
        <a:lstStyle/>
        <a:p>
          <a:endParaRPr lang="es-EC"/>
        </a:p>
      </dgm:t>
    </dgm:pt>
    <dgm:pt modelId="{3B13EA31-DC48-45A8-B18C-EED3F90B6385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es-EC" sz="2000" dirty="0" smtClean="0"/>
            <a:t>Es una fuente de aprendizaje, </a:t>
          </a:r>
          <a:r>
            <a:rPr lang="es-EC" sz="2000" b="1" dirty="0" smtClean="0"/>
            <a:t>de bienestar, de salud, de placer y de esparcimiento</a:t>
          </a:r>
          <a:r>
            <a:rPr lang="es-EC" sz="2000" dirty="0" smtClean="0"/>
            <a:t>.</a:t>
          </a:r>
          <a:endParaRPr lang="es-EC" sz="2000" dirty="0"/>
        </a:p>
      </dgm:t>
    </dgm:pt>
    <dgm:pt modelId="{20BDE5D9-6B98-45E9-B0A0-195894768B76}" type="parTrans" cxnId="{DFE66899-5DE0-4D50-A91D-27AE2551F9DE}">
      <dgm:prSet/>
      <dgm:spPr/>
      <dgm:t>
        <a:bodyPr/>
        <a:lstStyle/>
        <a:p>
          <a:endParaRPr lang="es-EC"/>
        </a:p>
      </dgm:t>
    </dgm:pt>
    <dgm:pt modelId="{5D64B0ED-28EC-4F87-8591-5EFBFDFE64B1}" type="sibTrans" cxnId="{DFE66899-5DE0-4D50-A91D-27AE2551F9DE}">
      <dgm:prSet/>
      <dgm:spPr/>
      <dgm:t>
        <a:bodyPr/>
        <a:lstStyle/>
        <a:p>
          <a:endParaRPr lang="es-EC"/>
        </a:p>
      </dgm:t>
    </dgm:pt>
    <dgm:pt modelId="{7B5B75EE-D7F1-4980-96F8-CCB535B20603}">
      <dgm:prSet phldrT="[Texto]" custT="1"/>
      <dgm:spPr>
        <a:solidFill>
          <a:schemeClr val="accent3">
            <a:lumMod val="60000"/>
            <a:lumOff val="40000"/>
          </a:schemeClr>
        </a:solidFill>
        <a:ln w="28575"/>
      </dgm:spPr>
      <dgm:t>
        <a:bodyPr/>
        <a:lstStyle/>
        <a:p>
          <a:pPr algn="just"/>
          <a:r>
            <a:rPr lang="es-EC" sz="2000" dirty="0" smtClean="0"/>
            <a:t>Es uno de los mejores métodos para </a:t>
          </a:r>
          <a:r>
            <a:rPr lang="es-EC" sz="2000" b="1" dirty="0" smtClean="0"/>
            <a:t>prevenir enfermedades, restablecer el equilibrio  físico y psíquico.</a:t>
          </a:r>
          <a:endParaRPr lang="es-EC" sz="2000" b="1" dirty="0"/>
        </a:p>
      </dgm:t>
    </dgm:pt>
    <dgm:pt modelId="{13900EE4-EECD-4547-8B63-7E985DF66F05}" type="parTrans" cxnId="{0D375CF5-AD29-45E4-B8B5-B66736B8C5BB}">
      <dgm:prSet/>
      <dgm:spPr/>
      <dgm:t>
        <a:bodyPr/>
        <a:lstStyle/>
        <a:p>
          <a:endParaRPr lang="es-EC"/>
        </a:p>
      </dgm:t>
    </dgm:pt>
    <dgm:pt modelId="{9E996B1F-9AB8-49FA-926E-AF672EBB2427}" type="sibTrans" cxnId="{0D375CF5-AD29-45E4-B8B5-B66736B8C5BB}">
      <dgm:prSet/>
      <dgm:spPr/>
      <dgm:t>
        <a:bodyPr/>
        <a:lstStyle/>
        <a:p>
          <a:endParaRPr lang="es-EC"/>
        </a:p>
      </dgm:t>
    </dgm:pt>
    <dgm:pt modelId="{B7667EB2-2870-4E6F-9CD0-1C9EC1328ECE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800" b="0" dirty="0" smtClean="0"/>
            <a:t>Las actividades físicas son útiles como </a:t>
          </a:r>
          <a:r>
            <a:rPr lang="es-EC" sz="1800" b="1" dirty="0" smtClean="0"/>
            <a:t>herramienta de integración social y de reeducación  de problemáticas sociales graves.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b="0" dirty="0"/>
        </a:p>
      </dgm:t>
    </dgm:pt>
    <dgm:pt modelId="{DB0719D4-65CB-454C-A3DF-DF76402E8366}" type="parTrans" cxnId="{7814B1D7-1A50-4CFC-BDEB-0358FF8C2E97}">
      <dgm:prSet/>
      <dgm:spPr/>
      <dgm:t>
        <a:bodyPr/>
        <a:lstStyle/>
        <a:p>
          <a:endParaRPr lang="es-EC"/>
        </a:p>
      </dgm:t>
    </dgm:pt>
    <dgm:pt modelId="{7BC7BC89-D321-42FC-BA31-C865E4628F54}" type="sibTrans" cxnId="{7814B1D7-1A50-4CFC-BDEB-0358FF8C2E97}">
      <dgm:prSet/>
      <dgm:spPr/>
      <dgm:t>
        <a:bodyPr/>
        <a:lstStyle/>
        <a:p>
          <a:endParaRPr lang="es-EC"/>
        </a:p>
      </dgm:t>
    </dgm:pt>
    <dgm:pt modelId="{C65FC415-8E5C-462D-B128-DB08E4D2DABE}">
      <dgm:prSet/>
      <dgm:spPr/>
      <dgm:t>
        <a:bodyPr/>
        <a:lstStyle/>
        <a:p>
          <a:endParaRPr lang="es-EC" dirty="0"/>
        </a:p>
      </dgm:t>
    </dgm:pt>
    <dgm:pt modelId="{11B8361A-2EEC-48A2-BC43-462DEF22676D}" type="parTrans" cxnId="{CEE2E28A-DAFA-4779-8DBC-37203A47B253}">
      <dgm:prSet/>
      <dgm:spPr/>
      <dgm:t>
        <a:bodyPr/>
        <a:lstStyle/>
        <a:p>
          <a:endParaRPr lang="es-EC"/>
        </a:p>
      </dgm:t>
    </dgm:pt>
    <dgm:pt modelId="{FACD2EA9-98C1-431B-A006-33EBC4641266}" type="sibTrans" cxnId="{CEE2E28A-DAFA-4779-8DBC-37203A47B253}">
      <dgm:prSet/>
      <dgm:spPr/>
      <dgm:t>
        <a:bodyPr/>
        <a:lstStyle/>
        <a:p>
          <a:endParaRPr lang="es-EC"/>
        </a:p>
      </dgm:t>
    </dgm:pt>
    <dgm:pt modelId="{B7BF37F0-2D1B-4BCB-8368-9B66AAEC0BFF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Importante</a:t>
          </a:r>
          <a:r>
            <a:rPr lang="es-EC" dirty="0" smtClean="0">
              <a:solidFill>
                <a:schemeClr val="tx1"/>
              </a:solidFill>
            </a:rPr>
            <a:t> </a:t>
          </a:r>
          <a:endParaRPr lang="es-EC" dirty="0">
            <a:solidFill>
              <a:schemeClr val="tx1"/>
            </a:solidFill>
          </a:endParaRPr>
        </a:p>
      </dgm:t>
    </dgm:pt>
    <dgm:pt modelId="{E827BF5A-D16B-40BA-9350-6720F1D2CA0B}" type="sibTrans" cxnId="{803B163E-5833-44D3-932C-BD2AE9E059C6}">
      <dgm:prSet/>
      <dgm:spPr/>
      <dgm:t>
        <a:bodyPr/>
        <a:lstStyle/>
        <a:p>
          <a:endParaRPr lang="es-EC"/>
        </a:p>
      </dgm:t>
    </dgm:pt>
    <dgm:pt modelId="{44981D73-7AF9-429E-A90B-6A1760D653AE}" type="parTrans" cxnId="{803B163E-5833-44D3-932C-BD2AE9E059C6}">
      <dgm:prSet/>
      <dgm:spPr/>
      <dgm:t>
        <a:bodyPr/>
        <a:lstStyle/>
        <a:p>
          <a:endParaRPr lang="es-EC"/>
        </a:p>
      </dgm:t>
    </dgm:pt>
    <dgm:pt modelId="{7FB3F4E4-6BAE-497E-BD64-3838C1AF2741}" type="pres">
      <dgm:prSet presAssocID="{DE99D890-0EEF-4C04-A95C-B901574883D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7E8E445-4611-4364-920D-0C7D91E55E1B}" type="pres">
      <dgm:prSet presAssocID="{B7BF37F0-2D1B-4BCB-8368-9B66AAEC0BFF}" presName="thickLine" presStyleLbl="alignNode1" presStyleIdx="0" presStyleCnt="3"/>
      <dgm:spPr/>
    </dgm:pt>
    <dgm:pt modelId="{EDD1136E-FF9E-473D-8813-C95D5EB273F7}" type="pres">
      <dgm:prSet presAssocID="{B7BF37F0-2D1B-4BCB-8368-9B66AAEC0BFF}" presName="horz1" presStyleCnt="0"/>
      <dgm:spPr/>
    </dgm:pt>
    <dgm:pt modelId="{26A178EC-ACD9-47CC-846C-2DC6F5CAB5BB}" type="pres">
      <dgm:prSet presAssocID="{B7BF37F0-2D1B-4BCB-8368-9B66AAEC0BFF}" presName="tx1" presStyleLbl="revTx" presStyleIdx="0" presStyleCnt="6" custAng="10800000" custFlipVert="1" custScaleY="56654"/>
      <dgm:spPr/>
      <dgm:t>
        <a:bodyPr/>
        <a:lstStyle/>
        <a:p>
          <a:endParaRPr lang="es-EC"/>
        </a:p>
      </dgm:t>
    </dgm:pt>
    <dgm:pt modelId="{208B3DF8-2E85-41E6-A5BA-7CC1C4633339}" type="pres">
      <dgm:prSet presAssocID="{B7BF37F0-2D1B-4BCB-8368-9B66AAEC0BFF}" presName="vert1" presStyleCnt="0"/>
      <dgm:spPr/>
    </dgm:pt>
    <dgm:pt modelId="{807D2E57-4D2A-4C4F-9682-8327419BCD5F}" type="pres">
      <dgm:prSet presAssocID="{E7C3A40D-787E-40F0-A28D-A7DEB41AA8B0}" presName="vertSpace2a" presStyleCnt="0"/>
      <dgm:spPr/>
    </dgm:pt>
    <dgm:pt modelId="{520E30B6-42CD-41D0-987D-F7823A6AAC0B}" type="pres">
      <dgm:prSet presAssocID="{E7C3A40D-787E-40F0-A28D-A7DEB41AA8B0}" presName="horz2" presStyleCnt="0"/>
      <dgm:spPr/>
    </dgm:pt>
    <dgm:pt modelId="{1DBF0547-5EA2-449D-B93D-507E5369BCA9}" type="pres">
      <dgm:prSet presAssocID="{E7C3A40D-787E-40F0-A28D-A7DEB41AA8B0}" presName="horzSpace2" presStyleCnt="0"/>
      <dgm:spPr/>
    </dgm:pt>
    <dgm:pt modelId="{201E9B61-6093-47AC-83FA-89E09D80190E}" type="pres">
      <dgm:prSet presAssocID="{E7C3A40D-787E-40F0-A28D-A7DEB41AA8B0}" presName="tx2" presStyleLbl="revTx" presStyleIdx="1" presStyleCnt="6" custScaleX="105644" custScaleY="2000000" custLinFactY="100000" custLinFactNeighborX="529" custLinFactNeighborY="157674"/>
      <dgm:spPr/>
      <dgm:t>
        <a:bodyPr/>
        <a:lstStyle/>
        <a:p>
          <a:endParaRPr lang="es-EC"/>
        </a:p>
      </dgm:t>
    </dgm:pt>
    <dgm:pt modelId="{D8B22B39-78C0-417A-84DF-20AE0848F71D}" type="pres">
      <dgm:prSet presAssocID="{E7C3A40D-787E-40F0-A28D-A7DEB41AA8B0}" presName="vert2" presStyleCnt="0"/>
      <dgm:spPr/>
    </dgm:pt>
    <dgm:pt modelId="{9110B7F2-D3B6-4290-8FC3-D1B21DCB5DA0}" type="pres">
      <dgm:prSet presAssocID="{E7C3A40D-787E-40F0-A28D-A7DEB41AA8B0}" presName="thinLine2b" presStyleLbl="callout" presStyleIdx="0" presStyleCnt="3" custLinFactY="1257414" custLinFactNeighborX="2665" custLinFactNeighborY="1300000"/>
      <dgm:spPr>
        <a:ln>
          <a:solidFill>
            <a:schemeClr val="tx2">
              <a:lumMod val="60000"/>
              <a:lumOff val="40000"/>
            </a:schemeClr>
          </a:solidFill>
        </a:ln>
      </dgm:spPr>
    </dgm:pt>
    <dgm:pt modelId="{EF5FB6C5-F9D7-47A6-9107-A3D25221BDBD}" type="pres">
      <dgm:prSet presAssocID="{E7C3A40D-787E-40F0-A28D-A7DEB41AA8B0}" presName="vertSpace2b" presStyleCnt="0"/>
      <dgm:spPr/>
    </dgm:pt>
    <dgm:pt modelId="{443B561C-1AEE-4E85-82B3-CD46B26CA422}" type="pres">
      <dgm:prSet presAssocID="{3B13EA31-DC48-45A8-B18C-EED3F90B6385}" presName="horz2" presStyleCnt="0"/>
      <dgm:spPr/>
    </dgm:pt>
    <dgm:pt modelId="{F88E50AD-9647-4424-83DB-C7DEB11F149B}" type="pres">
      <dgm:prSet presAssocID="{3B13EA31-DC48-45A8-B18C-EED3F90B6385}" presName="horzSpace2" presStyleCnt="0"/>
      <dgm:spPr/>
    </dgm:pt>
    <dgm:pt modelId="{005A3BDF-AA17-44A2-928B-6067D248A8DA}" type="pres">
      <dgm:prSet presAssocID="{3B13EA31-DC48-45A8-B18C-EED3F90B6385}" presName="tx2" presStyleLbl="revTx" presStyleIdx="2" presStyleCnt="6" custScaleX="104363" custScaleY="1256974" custLinFactY="700000" custLinFactNeighborX="805" custLinFactNeighborY="764034"/>
      <dgm:spPr/>
      <dgm:t>
        <a:bodyPr/>
        <a:lstStyle/>
        <a:p>
          <a:endParaRPr lang="es-EC"/>
        </a:p>
      </dgm:t>
    </dgm:pt>
    <dgm:pt modelId="{19306737-D9A4-42E6-9890-02FBB776AA88}" type="pres">
      <dgm:prSet presAssocID="{3B13EA31-DC48-45A8-B18C-EED3F90B6385}" presName="vert2" presStyleCnt="0"/>
      <dgm:spPr/>
    </dgm:pt>
    <dgm:pt modelId="{BC2F4D11-59D7-4A4B-B97A-1756DDF2271B}" type="pres">
      <dgm:prSet presAssocID="{3B13EA31-DC48-45A8-B18C-EED3F90B6385}" presName="thinLine2b" presStyleLbl="callout" presStyleIdx="1" presStyleCnt="3" custLinFactY="5504124" custLinFactNeighborX="4879" custLinFactNeighborY="5600000"/>
      <dgm:spPr>
        <a:ln>
          <a:solidFill>
            <a:schemeClr val="accent1"/>
          </a:solidFill>
        </a:ln>
      </dgm:spPr>
    </dgm:pt>
    <dgm:pt modelId="{1EC4EBE9-69C6-45F8-8CD0-BEC9AF32DF4C}" type="pres">
      <dgm:prSet presAssocID="{3B13EA31-DC48-45A8-B18C-EED3F90B6385}" presName="vertSpace2b" presStyleCnt="0"/>
      <dgm:spPr/>
    </dgm:pt>
    <dgm:pt modelId="{95C67B74-B70D-4A34-A8C1-0E845B972B4C}" type="pres">
      <dgm:prSet presAssocID="{7B5B75EE-D7F1-4980-96F8-CCB535B20603}" presName="horz2" presStyleCnt="0"/>
      <dgm:spPr/>
    </dgm:pt>
    <dgm:pt modelId="{372DE299-3CAF-4A48-94F9-8AE98CD1E899}" type="pres">
      <dgm:prSet presAssocID="{7B5B75EE-D7F1-4980-96F8-CCB535B20603}" presName="horzSpace2" presStyleCnt="0"/>
      <dgm:spPr/>
    </dgm:pt>
    <dgm:pt modelId="{5414ACEC-1030-4F3E-B034-986CF03E34F9}" type="pres">
      <dgm:prSet presAssocID="{7B5B75EE-D7F1-4980-96F8-CCB535B20603}" presName="tx2" presStyleLbl="revTx" presStyleIdx="3" presStyleCnt="6" custScaleX="106710" custScaleY="1344429" custLinFactY="1372340" custLinFactNeighborX="-1450" custLinFactNeighborY="1400000"/>
      <dgm:spPr/>
      <dgm:t>
        <a:bodyPr/>
        <a:lstStyle/>
        <a:p>
          <a:endParaRPr lang="es-EC"/>
        </a:p>
      </dgm:t>
    </dgm:pt>
    <dgm:pt modelId="{1F783E68-0A87-4338-A123-3AFB9DD4ACFD}" type="pres">
      <dgm:prSet presAssocID="{7B5B75EE-D7F1-4980-96F8-CCB535B20603}" presName="vert2" presStyleCnt="0"/>
      <dgm:spPr/>
    </dgm:pt>
    <dgm:pt modelId="{12C04817-283C-40D7-9736-B63BE2C46B00}" type="pres">
      <dgm:prSet presAssocID="{7B5B75EE-D7F1-4980-96F8-CCB535B20603}" presName="thinLine2b" presStyleLbl="callout" presStyleIdx="2" presStyleCnt="3" custLinFactY="642631" custLinFactNeighborX="2665" custLinFactNeighborY="700000"/>
      <dgm:spPr>
        <a:ln>
          <a:solidFill>
            <a:schemeClr val="accent1"/>
          </a:solidFill>
        </a:ln>
      </dgm:spPr>
    </dgm:pt>
    <dgm:pt modelId="{63ED1989-743B-44F3-897E-3A4824C933FF}" type="pres">
      <dgm:prSet presAssocID="{7B5B75EE-D7F1-4980-96F8-CCB535B20603}" presName="vertSpace2b" presStyleCnt="0"/>
      <dgm:spPr/>
    </dgm:pt>
    <dgm:pt modelId="{0968361F-50D0-4B2A-819C-10D27488D7EF}" type="pres">
      <dgm:prSet presAssocID="{B7667EB2-2870-4E6F-9CD0-1C9EC1328ECE}" presName="thickLine" presStyleLbl="alignNode1" presStyleIdx="1" presStyleCnt="3" custLinFactY="300000" custLinFactNeighborX="1255" custLinFactNeighborY="311348"/>
      <dgm:spPr/>
    </dgm:pt>
    <dgm:pt modelId="{12B4D0C3-F842-4537-AF7D-7E4DCACB5D63}" type="pres">
      <dgm:prSet presAssocID="{B7667EB2-2870-4E6F-9CD0-1C9EC1328ECE}" presName="horz1" presStyleCnt="0"/>
      <dgm:spPr/>
    </dgm:pt>
    <dgm:pt modelId="{00C5261A-8AA8-4CFF-944D-271F720191CE}" type="pres">
      <dgm:prSet presAssocID="{B7667EB2-2870-4E6F-9CD0-1C9EC1328ECE}" presName="tx1" presStyleLbl="revTx" presStyleIdx="4" presStyleCnt="6" custScaleX="407374" custScaleY="41933" custLinFactX="5042" custLinFactNeighborX="100000" custLinFactNeighborY="83122"/>
      <dgm:spPr/>
      <dgm:t>
        <a:bodyPr/>
        <a:lstStyle/>
        <a:p>
          <a:endParaRPr lang="es-EC"/>
        </a:p>
      </dgm:t>
    </dgm:pt>
    <dgm:pt modelId="{EF90E51D-0768-4622-8C03-D97660424BA8}" type="pres">
      <dgm:prSet presAssocID="{B7667EB2-2870-4E6F-9CD0-1C9EC1328ECE}" presName="vert1" presStyleCnt="0"/>
      <dgm:spPr/>
    </dgm:pt>
    <dgm:pt modelId="{553A293C-9FB0-46A2-AD7C-C8E08F419734}" type="pres">
      <dgm:prSet presAssocID="{C65FC415-8E5C-462D-B128-DB08E4D2DABE}" presName="thickLine" presStyleLbl="alignNode1" presStyleIdx="2" presStyleCnt="3" custLinFactNeighborY="93531"/>
      <dgm:spPr/>
    </dgm:pt>
    <dgm:pt modelId="{2B5248B7-4A12-47B5-BBA2-514A29351F36}" type="pres">
      <dgm:prSet presAssocID="{C65FC415-8E5C-462D-B128-DB08E4D2DABE}" presName="horz1" presStyleCnt="0"/>
      <dgm:spPr/>
    </dgm:pt>
    <dgm:pt modelId="{E7EFF244-A386-41E9-A226-BF061989EB87}" type="pres">
      <dgm:prSet presAssocID="{C65FC415-8E5C-462D-B128-DB08E4D2DABE}" presName="tx1" presStyleLbl="revTx" presStyleIdx="5" presStyleCnt="6" custLinFactX="46552" custLinFactNeighborX="100000" custLinFactNeighborY="694"/>
      <dgm:spPr/>
      <dgm:t>
        <a:bodyPr/>
        <a:lstStyle/>
        <a:p>
          <a:endParaRPr lang="en-US"/>
        </a:p>
      </dgm:t>
    </dgm:pt>
    <dgm:pt modelId="{58F73B26-9081-4FF8-8FF0-1426ECF40589}" type="pres">
      <dgm:prSet presAssocID="{C65FC415-8E5C-462D-B128-DB08E4D2DABE}" presName="vert1" presStyleCnt="0"/>
      <dgm:spPr/>
    </dgm:pt>
  </dgm:ptLst>
  <dgm:cxnLst>
    <dgm:cxn modelId="{A786113D-EE71-476E-A73E-7F3DE145FBE0}" srcId="{B7BF37F0-2D1B-4BCB-8368-9B66AAEC0BFF}" destId="{E7C3A40D-787E-40F0-A28D-A7DEB41AA8B0}" srcOrd="0" destOrd="0" parTransId="{29925800-FCA1-4C1F-B7AC-834F15807287}" sibTransId="{66E0567E-C4BD-41B2-8E6B-165575EC0AFF}"/>
    <dgm:cxn modelId="{CEE2E28A-DAFA-4779-8DBC-37203A47B253}" srcId="{DE99D890-0EEF-4C04-A95C-B901574883DB}" destId="{C65FC415-8E5C-462D-B128-DB08E4D2DABE}" srcOrd="2" destOrd="0" parTransId="{11B8361A-2EEC-48A2-BC43-462DEF22676D}" sibTransId="{FACD2EA9-98C1-431B-A006-33EBC4641266}"/>
    <dgm:cxn modelId="{7814B1D7-1A50-4CFC-BDEB-0358FF8C2E97}" srcId="{DE99D890-0EEF-4C04-A95C-B901574883DB}" destId="{B7667EB2-2870-4E6F-9CD0-1C9EC1328ECE}" srcOrd="1" destOrd="0" parTransId="{DB0719D4-65CB-454C-A3DF-DF76402E8366}" sibTransId="{7BC7BC89-D321-42FC-BA31-C865E4628F54}"/>
    <dgm:cxn modelId="{4289C913-A5B0-421E-B2D3-A7F7C389AA86}" type="presOf" srcId="{B7BF37F0-2D1B-4BCB-8368-9B66AAEC0BFF}" destId="{26A178EC-ACD9-47CC-846C-2DC6F5CAB5BB}" srcOrd="0" destOrd="0" presId="urn:microsoft.com/office/officeart/2008/layout/LinedList"/>
    <dgm:cxn modelId="{803B163E-5833-44D3-932C-BD2AE9E059C6}" srcId="{DE99D890-0EEF-4C04-A95C-B901574883DB}" destId="{B7BF37F0-2D1B-4BCB-8368-9B66AAEC0BFF}" srcOrd="0" destOrd="0" parTransId="{44981D73-7AF9-429E-A90B-6A1760D653AE}" sibTransId="{E827BF5A-D16B-40BA-9350-6720F1D2CA0B}"/>
    <dgm:cxn modelId="{DFE66899-5DE0-4D50-A91D-27AE2551F9DE}" srcId="{B7BF37F0-2D1B-4BCB-8368-9B66AAEC0BFF}" destId="{3B13EA31-DC48-45A8-B18C-EED3F90B6385}" srcOrd="1" destOrd="0" parTransId="{20BDE5D9-6B98-45E9-B0A0-195894768B76}" sibTransId="{5D64B0ED-28EC-4F87-8591-5EFBFDFE64B1}"/>
    <dgm:cxn modelId="{19EFB2E9-A6E5-4B9E-BD28-87B70F62CCFF}" type="presOf" srcId="{B7667EB2-2870-4E6F-9CD0-1C9EC1328ECE}" destId="{00C5261A-8AA8-4CFF-944D-271F720191CE}" srcOrd="0" destOrd="0" presId="urn:microsoft.com/office/officeart/2008/layout/LinedList"/>
    <dgm:cxn modelId="{B543DB24-EE53-4BDF-B773-3F4EA53A0F92}" type="presOf" srcId="{3B13EA31-DC48-45A8-B18C-EED3F90B6385}" destId="{005A3BDF-AA17-44A2-928B-6067D248A8DA}" srcOrd="0" destOrd="0" presId="urn:microsoft.com/office/officeart/2008/layout/LinedList"/>
    <dgm:cxn modelId="{C176B986-7638-483C-98CE-4AC058CDA083}" type="presOf" srcId="{7B5B75EE-D7F1-4980-96F8-CCB535B20603}" destId="{5414ACEC-1030-4F3E-B034-986CF03E34F9}" srcOrd="0" destOrd="0" presId="urn:microsoft.com/office/officeart/2008/layout/LinedList"/>
    <dgm:cxn modelId="{FA930620-0FE2-4C63-8105-6821A971C521}" type="presOf" srcId="{E7C3A40D-787E-40F0-A28D-A7DEB41AA8B0}" destId="{201E9B61-6093-47AC-83FA-89E09D80190E}" srcOrd="0" destOrd="0" presId="urn:microsoft.com/office/officeart/2008/layout/LinedList"/>
    <dgm:cxn modelId="{FBCF768D-F901-4DD6-BAC4-841550A5BA97}" type="presOf" srcId="{C65FC415-8E5C-462D-B128-DB08E4D2DABE}" destId="{E7EFF244-A386-41E9-A226-BF061989EB87}" srcOrd="0" destOrd="0" presId="urn:microsoft.com/office/officeart/2008/layout/LinedList"/>
    <dgm:cxn modelId="{78A1F362-CA2D-446F-8145-F5DB427ACB97}" type="presOf" srcId="{DE99D890-0EEF-4C04-A95C-B901574883DB}" destId="{7FB3F4E4-6BAE-497E-BD64-3838C1AF2741}" srcOrd="0" destOrd="0" presId="urn:microsoft.com/office/officeart/2008/layout/LinedList"/>
    <dgm:cxn modelId="{0D375CF5-AD29-45E4-B8B5-B66736B8C5BB}" srcId="{B7BF37F0-2D1B-4BCB-8368-9B66AAEC0BFF}" destId="{7B5B75EE-D7F1-4980-96F8-CCB535B20603}" srcOrd="2" destOrd="0" parTransId="{13900EE4-EECD-4547-8B63-7E985DF66F05}" sibTransId="{9E996B1F-9AB8-49FA-926E-AF672EBB2427}"/>
    <dgm:cxn modelId="{E4265C5E-594E-4F54-90AD-51F4EB98B39A}" type="presParOf" srcId="{7FB3F4E4-6BAE-497E-BD64-3838C1AF2741}" destId="{37E8E445-4611-4364-920D-0C7D91E55E1B}" srcOrd="0" destOrd="0" presId="urn:microsoft.com/office/officeart/2008/layout/LinedList"/>
    <dgm:cxn modelId="{593C9845-CC54-4329-AA95-B668F07AA864}" type="presParOf" srcId="{7FB3F4E4-6BAE-497E-BD64-3838C1AF2741}" destId="{EDD1136E-FF9E-473D-8813-C95D5EB273F7}" srcOrd="1" destOrd="0" presId="urn:microsoft.com/office/officeart/2008/layout/LinedList"/>
    <dgm:cxn modelId="{DB3BBE7F-F363-4F0A-B3FE-E9AEC16B7BA2}" type="presParOf" srcId="{EDD1136E-FF9E-473D-8813-C95D5EB273F7}" destId="{26A178EC-ACD9-47CC-846C-2DC6F5CAB5BB}" srcOrd="0" destOrd="0" presId="urn:microsoft.com/office/officeart/2008/layout/LinedList"/>
    <dgm:cxn modelId="{9FB71BE6-EDF0-4735-844E-6E8A6B59F94D}" type="presParOf" srcId="{EDD1136E-FF9E-473D-8813-C95D5EB273F7}" destId="{208B3DF8-2E85-41E6-A5BA-7CC1C4633339}" srcOrd="1" destOrd="0" presId="urn:microsoft.com/office/officeart/2008/layout/LinedList"/>
    <dgm:cxn modelId="{C2893A0A-2F83-4316-94B8-97CD246FFB15}" type="presParOf" srcId="{208B3DF8-2E85-41E6-A5BA-7CC1C4633339}" destId="{807D2E57-4D2A-4C4F-9682-8327419BCD5F}" srcOrd="0" destOrd="0" presId="urn:microsoft.com/office/officeart/2008/layout/LinedList"/>
    <dgm:cxn modelId="{04807CAC-0FA0-4ACF-8795-8E23A464E6D0}" type="presParOf" srcId="{208B3DF8-2E85-41E6-A5BA-7CC1C4633339}" destId="{520E30B6-42CD-41D0-987D-F7823A6AAC0B}" srcOrd="1" destOrd="0" presId="urn:microsoft.com/office/officeart/2008/layout/LinedList"/>
    <dgm:cxn modelId="{965FFDA7-BBFB-4056-A391-D19B427121A8}" type="presParOf" srcId="{520E30B6-42CD-41D0-987D-F7823A6AAC0B}" destId="{1DBF0547-5EA2-449D-B93D-507E5369BCA9}" srcOrd="0" destOrd="0" presId="urn:microsoft.com/office/officeart/2008/layout/LinedList"/>
    <dgm:cxn modelId="{A620E15D-B387-439D-9648-846A521E8567}" type="presParOf" srcId="{520E30B6-42CD-41D0-987D-F7823A6AAC0B}" destId="{201E9B61-6093-47AC-83FA-89E09D80190E}" srcOrd="1" destOrd="0" presId="urn:microsoft.com/office/officeart/2008/layout/LinedList"/>
    <dgm:cxn modelId="{D48291B3-8610-4885-90E3-92E3FB32FCB3}" type="presParOf" srcId="{520E30B6-42CD-41D0-987D-F7823A6AAC0B}" destId="{D8B22B39-78C0-417A-84DF-20AE0848F71D}" srcOrd="2" destOrd="0" presId="urn:microsoft.com/office/officeart/2008/layout/LinedList"/>
    <dgm:cxn modelId="{C859A0E6-B08B-47F5-B6D4-D2571102360E}" type="presParOf" srcId="{208B3DF8-2E85-41E6-A5BA-7CC1C4633339}" destId="{9110B7F2-D3B6-4290-8FC3-D1B21DCB5DA0}" srcOrd="2" destOrd="0" presId="urn:microsoft.com/office/officeart/2008/layout/LinedList"/>
    <dgm:cxn modelId="{E23D4E90-11B2-4572-9F56-5E29532B8BE8}" type="presParOf" srcId="{208B3DF8-2E85-41E6-A5BA-7CC1C4633339}" destId="{EF5FB6C5-F9D7-47A6-9107-A3D25221BDBD}" srcOrd="3" destOrd="0" presId="urn:microsoft.com/office/officeart/2008/layout/LinedList"/>
    <dgm:cxn modelId="{AA73ADB1-2997-43C7-871E-D6BA8B290902}" type="presParOf" srcId="{208B3DF8-2E85-41E6-A5BA-7CC1C4633339}" destId="{443B561C-1AEE-4E85-82B3-CD46B26CA422}" srcOrd="4" destOrd="0" presId="urn:microsoft.com/office/officeart/2008/layout/LinedList"/>
    <dgm:cxn modelId="{C6067C7B-BF1F-44DE-8E29-EB2AC3646F34}" type="presParOf" srcId="{443B561C-1AEE-4E85-82B3-CD46B26CA422}" destId="{F88E50AD-9647-4424-83DB-C7DEB11F149B}" srcOrd="0" destOrd="0" presId="urn:microsoft.com/office/officeart/2008/layout/LinedList"/>
    <dgm:cxn modelId="{3C90F802-D7A7-40CD-9ED8-D23199B6FC8B}" type="presParOf" srcId="{443B561C-1AEE-4E85-82B3-CD46B26CA422}" destId="{005A3BDF-AA17-44A2-928B-6067D248A8DA}" srcOrd="1" destOrd="0" presId="urn:microsoft.com/office/officeart/2008/layout/LinedList"/>
    <dgm:cxn modelId="{69FE09E7-D5FC-4693-BCBC-98E9CDE11A41}" type="presParOf" srcId="{443B561C-1AEE-4E85-82B3-CD46B26CA422}" destId="{19306737-D9A4-42E6-9890-02FBB776AA88}" srcOrd="2" destOrd="0" presId="urn:microsoft.com/office/officeart/2008/layout/LinedList"/>
    <dgm:cxn modelId="{4C2B39D3-FC4A-475D-A14F-B8E57602F5BA}" type="presParOf" srcId="{208B3DF8-2E85-41E6-A5BA-7CC1C4633339}" destId="{BC2F4D11-59D7-4A4B-B97A-1756DDF2271B}" srcOrd="5" destOrd="0" presId="urn:microsoft.com/office/officeart/2008/layout/LinedList"/>
    <dgm:cxn modelId="{5AC6AB77-2F86-4BD8-BB5B-9D162C4997AE}" type="presParOf" srcId="{208B3DF8-2E85-41E6-A5BA-7CC1C4633339}" destId="{1EC4EBE9-69C6-45F8-8CD0-BEC9AF32DF4C}" srcOrd="6" destOrd="0" presId="urn:microsoft.com/office/officeart/2008/layout/LinedList"/>
    <dgm:cxn modelId="{6D8CCE7D-CF00-4B2D-8442-3794D2573698}" type="presParOf" srcId="{208B3DF8-2E85-41E6-A5BA-7CC1C4633339}" destId="{95C67B74-B70D-4A34-A8C1-0E845B972B4C}" srcOrd="7" destOrd="0" presId="urn:microsoft.com/office/officeart/2008/layout/LinedList"/>
    <dgm:cxn modelId="{5805A02A-6120-4C73-AA2A-DA84ECE7FE6C}" type="presParOf" srcId="{95C67B74-B70D-4A34-A8C1-0E845B972B4C}" destId="{372DE299-3CAF-4A48-94F9-8AE98CD1E899}" srcOrd="0" destOrd="0" presId="urn:microsoft.com/office/officeart/2008/layout/LinedList"/>
    <dgm:cxn modelId="{6A058174-1436-40DE-A4AC-CABB92C4AF42}" type="presParOf" srcId="{95C67B74-B70D-4A34-A8C1-0E845B972B4C}" destId="{5414ACEC-1030-4F3E-B034-986CF03E34F9}" srcOrd="1" destOrd="0" presId="urn:microsoft.com/office/officeart/2008/layout/LinedList"/>
    <dgm:cxn modelId="{59489913-CFBB-479C-9ED5-E2705F4E7739}" type="presParOf" srcId="{95C67B74-B70D-4A34-A8C1-0E845B972B4C}" destId="{1F783E68-0A87-4338-A123-3AFB9DD4ACFD}" srcOrd="2" destOrd="0" presId="urn:microsoft.com/office/officeart/2008/layout/LinedList"/>
    <dgm:cxn modelId="{F5661A85-07C2-44EF-B66F-A1F1C888E821}" type="presParOf" srcId="{208B3DF8-2E85-41E6-A5BA-7CC1C4633339}" destId="{12C04817-283C-40D7-9736-B63BE2C46B00}" srcOrd="8" destOrd="0" presId="urn:microsoft.com/office/officeart/2008/layout/LinedList"/>
    <dgm:cxn modelId="{9445D2C0-4519-4391-8AE4-DFC6FA13A969}" type="presParOf" srcId="{208B3DF8-2E85-41E6-A5BA-7CC1C4633339}" destId="{63ED1989-743B-44F3-897E-3A4824C933FF}" srcOrd="9" destOrd="0" presId="urn:microsoft.com/office/officeart/2008/layout/LinedList"/>
    <dgm:cxn modelId="{8DA35E70-DC97-459E-BB8B-BB8A5F3F74BD}" type="presParOf" srcId="{7FB3F4E4-6BAE-497E-BD64-3838C1AF2741}" destId="{0968361F-50D0-4B2A-819C-10D27488D7EF}" srcOrd="2" destOrd="0" presId="urn:microsoft.com/office/officeart/2008/layout/LinedList"/>
    <dgm:cxn modelId="{5282927F-4727-458F-ACE0-1395D620BAD8}" type="presParOf" srcId="{7FB3F4E4-6BAE-497E-BD64-3838C1AF2741}" destId="{12B4D0C3-F842-4537-AF7D-7E4DCACB5D63}" srcOrd="3" destOrd="0" presId="urn:microsoft.com/office/officeart/2008/layout/LinedList"/>
    <dgm:cxn modelId="{2587218C-6FF3-4C89-810E-7E0071F76B4A}" type="presParOf" srcId="{12B4D0C3-F842-4537-AF7D-7E4DCACB5D63}" destId="{00C5261A-8AA8-4CFF-944D-271F720191CE}" srcOrd="0" destOrd="0" presId="urn:microsoft.com/office/officeart/2008/layout/LinedList"/>
    <dgm:cxn modelId="{B24DF9A6-3F15-41DA-8DAC-3F6AFD1D02CF}" type="presParOf" srcId="{12B4D0C3-F842-4537-AF7D-7E4DCACB5D63}" destId="{EF90E51D-0768-4622-8C03-D97660424BA8}" srcOrd="1" destOrd="0" presId="urn:microsoft.com/office/officeart/2008/layout/LinedList"/>
    <dgm:cxn modelId="{A2C7B495-796E-4590-9EB9-BE0691664241}" type="presParOf" srcId="{7FB3F4E4-6BAE-497E-BD64-3838C1AF2741}" destId="{553A293C-9FB0-46A2-AD7C-C8E08F419734}" srcOrd="4" destOrd="0" presId="urn:microsoft.com/office/officeart/2008/layout/LinedList"/>
    <dgm:cxn modelId="{F05FE8B9-D392-4C75-A301-DFC13074217E}" type="presParOf" srcId="{7FB3F4E4-6BAE-497E-BD64-3838C1AF2741}" destId="{2B5248B7-4A12-47B5-BBA2-514A29351F36}" srcOrd="5" destOrd="0" presId="urn:microsoft.com/office/officeart/2008/layout/LinedList"/>
    <dgm:cxn modelId="{FAC88DAF-55B3-4F56-A212-E72B418543BA}" type="presParOf" srcId="{2B5248B7-4A12-47B5-BBA2-514A29351F36}" destId="{E7EFF244-A386-41E9-A226-BF061989EB87}" srcOrd="0" destOrd="0" presId="urn:microsoft.com/office/officeart/2008/layout/LinedList"/>
    <dgm:cxn modelId="{AB9B82DC-01EE-4C3D-9A74-16D1E044EB10}" type="presParOf" srcId="{2B5248B7-4A12-47B5-BBA2-514A29351F36}" destId="{58F73B26-9081-4FF8-8FF0-1426ECF4058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7BC388-D508-4E94-9FB3-3B6F565D5B5E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96317DE-D296-4EF8-9A4F-34CCBAB651B3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/>
            <a:t>ALTO </a:t>
          </a:r>
          <a:endParaRPr lang="es-EC" dirty="0"/>
        </a:p>
      </dgm:t>
    </dgm:pt>
    <dgm:pt modelId="{7197E6C7-F4A6-4DE5-9ADA-2B002533B6E1}" type="parTrans" cxnId="{EE9616AA-E706-4DF1-A809-C7B472F13EA6}">
      <dgm:prSet/>
      <dgm:spPr/>
      <dgm:t>
        <a:bodyPr/>
        <a:lstStyle/>
        <a:p>
          <a:endParaRPr lang="es-EC"/>
        </a:p>
      </dgm:t>
    </dgm:pt>
    <dgm:pt modelId="{BCBA6A83-B996-4D0B-B98F-76703EB377E5}" type="sibTrans" cxnId="{EE9616AA-E706-4DF1-A809-C7B472F13EA6}">
      <dgm:prSet/>
      <dgm:spPr/>
      <dgm:t>
        <a:bodyPr/>
        <a:lstStyle/>
        <a:p>
          <a:endParaRPr lang="es-EC"/>
        </a:p>
      </dgm:t>
    </dgm:pt>
    <dgm:pt modelId="{167D4B79-443D-4083-A991-6BDF15EF0684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C" dirty="0" smtClean="0"/>
            <a:t>MEDIO</a:t>
          </a:r>
          <a:endParaRPr lang="es-EC" dirty="0"/>
        </a:p>
      </dgm:t>
    </dgm:pt>
    <dgm:pt modelId="{3EEDFFFC-1DBA-43F9-A947-A55CDBB7EF72}" type="parTrans" cxnId="{0F6ACFAC-0A78-41EE-84CD-E30AD0257AC9}">
      <dgm:prSet/>
      <dgm:spPr/>
      <dgm:t>
        <a:bodyPr/>
        <a:lstStyle/>
        <a:p>
          <a:endParaRPr lang="es-EC"/>
        </a:p>
      </dgm:t>
    </dgm:pt>
    <dgm:pt modelId="{CF4F98C1-B029-40DD-9307-FE6D8911F738}" type="sibTrans" cxnId="{0F6ACFAC-0A78-41EE-84CD-E30AD0257AC9}">
      <dgm:prSet/>
      <dgm:spPr/>
      <dgm:t>
        <a:bodyPr/>
        <a:lstStyle/>
        <a:p>
          <a:endParaRPr lang="es-EC"/>
        </a:p>
      </dgm:t>
    </dgm:pt>
    <dgm:pt modelId="{A35B7703-618D-47ED-8367-42DBC0CBFA6C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BAJO </a:t>
          </a:r>
          <a:endParaRPr lang="es-EC" dirty="0"/>
        </a:p>
      </dgm:t>
    </dgm:pt>
    <dgm:pt modelId="{2A4E2CA1-9E7E-419B-A232-D6D3E7301F31}" type="parTrans" cxnId="{A282F73E-C182-4F3A-BD8C-ABF0FC4B9F54}">
      <dgm:prSet/>
      <dgm:spPr/>
      <dgm:t>
        <a:bodyPr/>
        <a:lstStyle/>
        <a:p>
          <a:endParaRPr lang="es-EC"/>
        </a:p>
      </dgm:t>
    </dgm:pt>
    <dgm:pt modelId="{5B4A28D3-9A95-44B8-8251-367259C21B22}" type="sibTrans" cxnId="{A282F73E-C182-4F3A-BD8C-ABF0FC4B9F54}">
      <dgm:prSet/>
      <dgm:spPr/>
      <dgm:t>
        <a:bodyPr/>
        <a:lstStyle/>
        <a:p>
          <a:endParaRPr lang="es-EC"/>
        </a:p>
      </dgm:t>
    </dgm:pt>
    <dgm:pt modelId="{0FCD6F75-17C9-4A01-BCF7-BC7E2F97777C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Cuando no cumple los criterios ni de </a:t>
          </a:r>
          <a:r>
            <a:rPr lang="es-ES" sz="1800" b="1" dirty="0" smtClean="0">
              <a:solidFill>
                <a:schemeClr val="tx1"/>
              </a:solidFill>
            </a:rPr>
            <a:t>ALTO </a:t>
          </a:r>
          <a:r>
            <a:rPr lang="es-ES" sz="1800" dirty="0" smtClean="0">
              <a:solidFill>
                <a:schemeClr val="tx1"/>
              </a:solidFill>
            </a:rPr>
            <a:t>ni de </a:t>
          </a:r>
          <a:r>
            <a:rPr lang="es-ES" sz="1800" b="1" dirty="0" smtClean="0">
              <a:solidFill>
                <a:schemeClr val="tx1"/>
              </a:solidFill>
            </a:rPr>
            <a:t>MEDIO</a:t>
          </a:r>
          <a:r>
            <a:rPr lang="es-ES" sz="1800" b="1" dirty="0" smtClean="0"/>
            <a:t>.</a:t>
          </a:r>
          <a:endParaRPr lang="es-EC" sz="1800" dirty="0"/>
        </a:p>
      </dgm:t>
    </dgm:pt>
    <dgm:pt modelId="{50C2F1D0-9A9F-4415-80A0-03DEAF6F2A96}" type="parTrans" cxnId="{86F97B57-3F00-4A16-9E77-A64121D7C5CA}">
      <dgm:prSet/>
      <dgm:spPr/>
      <dgm:t>
        <a:bodyPr/>
        <a:lstStyle/>
        <a:p>
          <a:endParaRPr lang="es-EC"/>
        </a:p>
      </dgm:t>
    </dgm:pt>
    <dgm:pt modelId="{F28C03C8-654C-4863-A654-5D3CC4A0A4D6}" type="sibTrans" cxnId="{86F97B57-3F00-4A16-9E77-A64121D7C5CA}">
      <dgm:prSet/>
      <dgm:spPr/>
      <dgm:t>
        <a:bodyPr/>
        <a:lstStyle/>
        <a:p>
          <a:endParaRPr lang="es-EC"/>
        </a:p>
      </dgm:t>
    </dgm:pt>
    <dgm:pt modelId="{21231724-C03C-43CD-B3F5-162A044640F2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EC" sz="1200" dirty="0"/>
        </a:p>
      </dgm:t>
    </dgm:pt>
    <dgm:pt modelId="{59E15D41-05AF-489F-AFFE-7602D109544D}" type="parTrans" cxnId="{4704026B-2DC2-420B-9B84-0BD93C31784D}">
      <dgm:prSet/>
      <dgm:spPr/>
      <dgm:t>
        <a:bodyPr/>
        <a:lstStyle/>
        <a:p>
          <a:endParaRPr lang="es-EC"/>
        </a:p>
      </dgm:t>
    </dgm:pt>
    <dgm:pt modelId="{2FDF6879-C039-4B87-A2B3-98A9403BD95C}" type="sibTrans" cxnId="{4704026B-2DC2-420B-9B84-0BD93C31784D}">
      <dgm:prSet/>
      <dgm:spPr/>
      <dgm:t>
        <a:bodyPr/>
        <a:lstStyle/>
        <a:p>
          <a:endParaRPr lang="es-EC"/>
        </a:p>
      </dgm:t>
    </dgm:pt>
    <dgm:pt modelId="{ABD7DE28-E96E-4179-AF52-1D18F7D1583A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Realiza actividades intensas mayor o igual a 3 días</a:t>
          </a:r>
          <a:endParaRPr lang="es-EC" sz="2000" dirty="0">
            <a:solidFill>
              <a:schemeClr val="tx1"/>
            </a:solidFill>
          </a:endParaRPr>
        </a:p>
      </dgm:t>
    </dgm:pt>
    <dgm:pt modelId="{72FB56DC-75C9-4A58-94AA-1975E433C030}" type="parTrans" cxnId="{545B4610-B6C9-4A75-A274-C65387A02B70}">
      <dgm:prSet/>
      <dgm:spPr/>
      <dgm:t>
        <a:bodyPr/>
        <a:lstStyle/>
        <a:p>
          <a:endParaRPr lang="es-EC"/>
        </a:p>
      </dgm:t>
    </dgm:pt>
    <dgm:pt modelId="{1171A053-708E-4098-B9A7-D97363DBF8BA}" type="sibTrans" cxnId="{545B4610-B6C9-4A75-A274-C65387A02B70}">
      <dgm:prSet/>
      <dgm:spPr/>
      <dgm:t>
        <a:bodyPr/>
        <a:lstStyle/>
        <a:p>
          <a:endParaRPr lang="es-EC"/>
        </a:p>
      </dgm:t>
    </dgm:pt>
    <dgm:pt modelId="{E8ACBBEA-7452-43D8-87B0-7C1C32A3F863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Camina o usa bicicleta para desplazarse en una semana mayor o igual a 7 días </a:t>
          </a:r>
          <a:endParaRPr lang="es-EC" sz="2000" dirty="0">
            <a:solidFill>
              <a:schemeClr val="tx1"/>
            </a:solidFill>
          </a:endParaRPr>
        </a:p>
      </dgm:t>
    </dgm:pt>
    <dgm:pt modelId="{7CC411BA-E81D-4E27-8F6D-3891FFDA9354}" type="parTrans" cxnId="{1435D414-5294-4F6C-9393-CABF3003F2E8}">
      <dgm:prSet/>
      <dgm:spPr/>
      <dgm:t>
        <a:bodyPr/>
        <a:lstStyle/>
        <a:p>
          <a:endParaRPr lang="es-EC"/>
        </a:p>
      </dgm:t>
    </dgm:pt>
    <dgm:pt modelId="{F051626E-8635-477E-B516-745F14E51925}" type="sibTrans" cxnId="{1435D414-5294-4F6C-9393-CABF3003F2E8}">
      <dgm:prSet/>
      <dgm:spPr/>
      <dgm:t>
        <a:bodyPr/>
        <a:lstStyle/>
        <a:p>
          <a:endParaRPr lang="es-EC"/>
        </a:p>
      </dgm:t>
    </dgm:pt>
    <dgm:pt modelId="{31CA601C-3A02-44B1-A1BE-763C045AF3EA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Actividades intensas en el trabajo y en el tiempo libre en una semana  mayor o igual a 60 minutos</a:t>
          </a:r>
          <a:endParaRPr lang="es-EC" sz="1800" dirty="0">
            <a:solidFill>
              <a:schemeClr val="tx1"/>
            </a:solidFill>
          </a:endParaRPr>
        </a:p>
      </dgm:t>
    </dgm:pt>
    <dgm:pt modelId="{E831CFD2-6CF6-45B3-8855-A9D57A44221B}" type="parTrans" cxnId="{F3E47D87-ACE2-4001-A88F-B431B1E0A6F7}">
      <dgm:prSet/>
      <dgm:spPr/>
      <dgm:t>
        <a:bodyPr/>
        <a:lstStyle/>
        <a:p>
          <a:endParaRPr lang="es-EC"/>
        </a:p>
      </dgm:t>
    </dgm:pt>
    <dgm:pt modelId="{38A5C1C7-C844-42E7-A494-80740A2F0B4A}" type="sibTrans" cxnId="{F3E47D87-ACE2-4001-A88F-B431B1E0A6F7}">
      <dgm:prSet/>
      <dgm:spPr/>
      <dgm:t>
        <a:bodyPr/>
        <a:lstStyle/>
        <a:p>
          <a:endParaRPr lang="es-EC"/>
        </a:p>
      </dgm:t>
    </dgm:pt>
    <dgm:pt modelId="{8FD10571-7A28-4A03-8353-BDC9CAB15B67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Que camina o usa bicicleta para desplazarse en una semana típica es mayor o igual a </a:t>
          </a:r>
          <a:r>
            <a:rPr lang="es-ES" sz="1800" b="1" dirty="0" smtClean="0">
              <a:solidFill>
                <a:schemeClr val="tx1"/>
              </a:solidFill>
            </a:rPr>
            <a:t>5 </a:t>
          </a:r>
          <a:r>
            <a:rPr lang="es-ES" sz="1800" dirty="0" smtClean="0">
              <a:solidFill>
                <a:schemeClr val="tx1"/>
              </a:solidFill>
            </a:rPr>
            <a:t>días</a:t>
          </a:r>
          <a:endParaRPr lang="es-EC" sz="1800" dirty="0">
            <a:solidFill>
              <a:schemeClr val="tx1"/>
            </a:solidFill>
          </a:endParaRPr>
        </a:p>
      </dgm:t>
    </dgm:pt>
    <dgm:pt modelId="{A458436D-355F-45E7-A69B-297192A0892F}" type="parTrans" cxnId="{183A6862-CF41-4C44-9FB1-BF62BC49F668}">
      <dgm:prSet/>
      <dgm:spPr/>
      <dgm:t>
        <a:bodyPr/>
        <a:lstStyle/>
        <a:p>
          <a:endParaRPr lang="es-EC"/>
        </a:p>
      </dgm:t>
    </dgm:pt>
    <dgm:pt modelId="{5511E7CF-74D3-4B69-9A47-360F80EE9C7E}" type="sibTrans" cxnId="{183A6862-CF41-4C44-9FB1-BF62BC49F668}">
      <dgm:prSet/>
      <dgm:spPr/>
      <dgm:t>
        <a:bodyPr/>
        <a:lstStyle/>
        <a:p>
          <a:endParaRPr lang="es-EC"/>
        </a:p>
      </dgm:t>
    </dgm:pt>
    <dgm:pt modelId="{B11CE2E5-6EAD-407B-908D-AE8FDB0F7336}" type="pres">
      <dgm:prSet presAssocID="{4B7BC388-D508-4E94-9FB3-3B6F565D5B5E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E19BE7C-3B8B-4698-B094-DFAB454CF11E}" type="pres">
      <dgm:prSet presAssocID="{C96317DE-D296-4EF8-9A4F-34CCBAB651B3}" presName="compositeNode" presStyleCnt="0">
        <dgm:presLayoutVars>
          <dgm:bulletEnabled val="1"/>
        </dgm:presLayoutVars>
      </dgm:prSet>
      <dgm:spPr/>
    </dgm:pt>
    <dgm:pt modelId="{B94E0660-E857-4B66-A503-1570574BA5F0}" type="pres">
      <dgm:prSet presAssocID="{C96317DE-D296-4EF8-9A4F-34CCBAB651B3}" presName="image" presStyleLbl="fgImgPlace1" presStyleIdx="0" presStyleCnt="3" custFlipHor="0" custScaleX="20824" custScaleY="53273"/>
      <dgm:spPr>
        <a:solidFill>
          <a:schemeClr val="accent3">
            <a:lumMod val="60000"/>
            <a:lumOff val="40000"/>
          </a:schemeClr>
        </a:solidFill>
      </dgm:spPr>
    </dgm:pt>
    <dgm:pt modelId="{F4CF4B1F-EFE1-4DE1-8DEE-5E723201E5F7}" type="pres">
      <dgm:prSet presAssocID="{C96317DE-D296-4EF8-9A4F-34CCBAB651B3}" presName="childNode" presStyleLbl="node1" presStyleIdx="0" presStyleCnt="3" custScaleX="122472" custLinFactNeighborX="15704" custLinFactNeighborY="-443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B599E7-8B52-4C62-AE6F-A22F7B38280A}" type="pres">
      <dgm:prSet presAssocID="{C96317DE-D296-4EF8-9A4F-34CCBAB651B3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B242E2-F85A-4C4C-BAFE-E3371ECECABC}" type="pres">
      <dgm:prSet presAssocID="{BCBA6A83-B996-4D0B-B98F-76703EB377E5}" presName="sibTrans" presStyleCnt="0"/>
      <dgm:spPr/>
    </dgm:pt>
    <dgm:pt modelId="{6C7E6A84-15DC-4D66-AA4F-03FC4958F73E}" type="pres">
      <dgm:prSet presAssocID="{167D4B79-443D-4083-A991-6BDF15EF0684}" presName="compositeNode" presStyleCnt="0">
        <dgm:presLayoutVars>
          <dgm:bulletEnabled val="1"/>
        </dgm:presLayoutVars>
      </dgm:prSet>
      <dgm:spPr/>
    </dgm:pt>
    <dgm:pt modelId="{23C8E912-14DA-4233-AB51-5C18B1585ABD}" type="pres">
      <dgm:prSet presAssocID="{167D4B79-443D-4083-A991-6BDF15EF0684}" presName="image" presStyleLbl="fgImgPlace1" presStyleIdx="1" presStyleCnt="3" custFlipVert="0" custFlipHor="0" custScaleX="17392" custScaleY="3851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1112B57B-C920-42C5-865D-EA2388F74811}" type="pres">
      <dgm:prSet presAssocID="{167D4B79-443D-4083-A991-6BDF15EF0684}" presName="childNode" presStyleLbl="node1" presStyleIdx="1" presStyleCnt="3" custScaleX="141610" custScaleY="103066" custLinFactNeighborX="21252" custLinFactNeighborY="-11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CC0A57-3358-471C-A583-91FABB6DB1DD}" type="pres">
      <dgm:prSet presAssocID="{167D4B79-443D-4083-A991-6BDF15EF0684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B83A29-4C46-4DFF-B731-0170708F19EC}" type="pres">
      <dgm:prSet presAssocID="{CF4F98C1-B029-40DD-9307-FE6D8911F738}" presName="sibTrans" presStyleCnt="0"/>
      <dgm:spPr/>
    </dgm:pt>
    <dgm:pt modelId="{C5AE4E6E-EEA1-4B40-B29F-FBB1608B4567}" type="pres">
      <dgm:prSet presAssocID="{A35B7703-618D-47ED-8367-42DBC0CBFA6C}" presName="compositeNode" presStyleCnt="0">
        <dgm:presLayoutVars>
          <dgm:bulletEnabled val="1"/>
        </dgm:presLayoutVars>
      </dgm:prSet>
      <dgm:spPr/>
    </dgm:pt>
    <dgm:pt modelId="{53B43E80-A4B9-4A68-BE6A-6DE890A5BF0A}" type="pres">
      <dgm:prSet presAssocID="{A35B7703-618D-47ED-8367-42DBC0CBFA6C}" presName="image" presStyleLbl="fgImgPlace1" presStyleIdx="2" presStyleCnt="3" custFlipVert="1" custFlipHor="1" custScaleX="20150" custScaleY="5266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/>
        </a:p>
      </dgm:t>
    </dgm:pt>
    <dgm:pt modelId="{61DE86E3-D61D-4C40-80D3-E038E72AA4A3}" type="pres">
      <dgm:prSet presAssocID="{A35B7703-618D-47ED-8367-42DBC0CBFA6C}" presName="childNode" presStyleLbl="node1" presStyleIdx="2" presStyleCnt="3" custLinFactNeighborX="4045" custLinFactNeighborY="-22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394F86-7261-4DC4-8D23-E138316A6330}" type="pres">
      <dgm:prSet presAssocID="{A35B7703-618D-47ED-8367-42DBC0CBFA6C}" presName="parentNode" presStyleLbl="revTx" presStyleIdx="2" presStyleCnt="3" custLinFactNeighborX="19851" custLinFactNeighborY="-2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82F73E-C182-4F3A-BD8C-ABF0FC4B9F54}" srcId="{4B7BC388-D508-4E94-9FB3-3B6F565D5B5E}" destId="{A35B7703-618D-47ED-8367-42DBC0CBFA6C}" srcOrd="2" destOrd="0" parTransId="{2A4E2CA1-9E7E-419B-A232-D6D3E7301F31}" sibTransId="{5B4A28D3-9A95-44B8-8251-367259C21B22}"/>
    <dgm:cxn modelId="{0F6ACFAC-0A78-41EE-84CD-E30AD0257AC9}" srcId="{4B7BC388-D508-4E94-9FB3-3B6F565D5B5E}" destId="{167D4B79-443D-4083-A991-6BDF15EF0684}" srcOrd="1" destOrd="0" parTransId="{3EEDFFFC-1DBA-43F9-A947-A55CDBB7EF72}" sibTransId="{CF4F98C1-B029-40DD-9307-FE6D8911F738}"/>
    <dgm:cxn modelId="{C39C1D66-1EFB-4D41-A1EB-6ED26617B0D4}" type="presOf" srcId="{167D4B79-443D-4083-A991-6BDF15EF0684}" destId="{A0CC0A57-3358-471C-A583-91FABB6DB1DD}" srcOrd="0" destOrd="0" presId="urn:microsoft.com/office/officeart/2005/8/layout/hList2#1"/>
    <dgm:cxn modelId="{545B4610-B6C9-4A75-A274-C65387A02B70}" srcId="{C96317DE-D296-4EF8-9A4F-34CCBAB651B3}" destId="{ABD7DE28-E96E-4179-AF52-1D18F7D1583A}" srcOrd="0" destOrd="0" parTransId="{72FB56DC-75C9-4A58-94AA-1975E433C030}" sibTransId="{1171A053-708E-4098-B9A7-D97363DBF8BA}"/>
    <dgm:cxn modelId="{C3B319DE-347A-4DBB-A3E7-3451220E779A}" type="presOf" srcId="{C96317DE-D296-4EF8-9A4F-34CCBAB651B3}" destId="{22B599E7-8B52-4C62-AE6F-A22F7B38280A}" srcOrd="0" destOrd="0" presId="urn:microsoft.com/office/officeart/2005/8/layout/hList2#1"/>
    <dgm:cxn modelId="{A8C63BB2-6F56-43E4-A9A7-99A60034F9E5}" type="presOf" srcId="{A35B7703-618D-47ED-8367-42DBC0CBFA6C}" destId="{39394F86-7261-4DC4-8D23-E138316A6330}" srcOrd="0" destOrd="0" presId="urn:microsoft.com/office/officeart/2005/8/layout/hList2#1"/>
    <dgm:cxn modelId="{EE9616AA-E706-4DF1-A809-C7B472F13EA6}" srcId="{4B7BC388-D508-4E94-9FB3-3B6F565D5B5E}" destId="{C96317DE-D296-4EF8-9A4F-34CCBAB651B3}" srcOrd="0" destOrd="0" parTransId="{7197E6C7-F4A6-4DE5-9ADA-2B002533B6E1}" sibTransId="{BCBA6A83-B996-4D0B-B98F-76703EB377E5}"/>
    <dgm:cxn modelId="{1435D414-5294-4F6C-9393-CABF3003F2E8}" srcId="{C96317DE-D296-4EF8-9A4F-34CCBAB651B3}" destId="{E8ACBBEA-7452-43D8-87B0-7C1C32A3F863}" srcOrd="1" destOrd="0" parTransId="{7CC411BA-E81D-4E27-8F6D-3891FFDA9354}" sibTransId="{F051626E-8635-477E-B516-745F14E51925}"/>
    <dgm:cxn modelId="{CEB3BD86-FAB7-4305-B01E-F26E2A4566ED}" type="presOf" srcId="{8FD10571-7A28-4A03-8353-BDC9CAB15B67}" destId="{1112B57B-C920-42C5-865D-EA2388F74811}" srcOrd="0" destOrd="1" presId="urn:microsoft.com/office/officeart/2005/8/layout/hList2#1"/>
    <dgm:cxn modelId="{F71DF7CC-A2BD-4F3B-83EB-EA50EDE1ECE9}" type="presOf" srcId="{4B7BC388-D508-4E94-9FB3-3B6F565D5B5E}" destId="{B11CE2E5-6EAD-407B-908D-AE8FDB0F7336}" srcOrd="0" destOrd="0" presId="urn:microsoft.com/office/officeart/2005/8/layout/hList2#1"/>
    <dgm:cxn modelId="{7705BF81-54FE-4D84-801A-D21FE2E239FD}" type="presOf" srcId="{ABD7DE28-E96E-4179-AF52-1D18F7D1583A}" destId="{F4CF4B1F-EFE1-4DE1-8DEE-5E723201E5F7}" srcOrd="0" destOrd="0" presId="urn:microsoft.com/office/officeart/2005/8/layout/hList2#1"/>
    <dgm:cxn modelId="{FBA9A552-FE69-4746-8A69-CC033F98474C}" type="presOf" srcId="{31CA601C-3A02-44B1-A1BE-763C045AF3EA}" destId="{1112B57B-C920-42C5-865D-EA2388F74811}" srcOrd="0" destOrd="0" presId="urn:microsoft.com/office/officeart/2005/8/layout/hList2#1"/>
    <dgm:cxn modelId="{CC0A5F0B-BCBB-41F4-A91C-E5A70942F45C}" type="presOf" srcId="{E8ACBBEA-7452-43D8-87B0-7C1C32A3F863}" destId="{F4CF4B1F-EFE1-4DE1-8DEE-5E723201E5F7}" srcOrd="0" destOrd="1" presId="urn:microsoft.com/office/officeart/2005/8/layout/hList2#1"/>
    <dgm:cxn modelId="{1D48B6AD-CDBE-465C-8152-FBA1C8471C9D}" type="presOf" srcId="{21231724-C03C-43CD-B3F5-162A044640F2}" destId="{1112B57B-C920-42C5-865D-EA2388F74811}" srcOrd="0" destOrd="2" presId="urn:microsoft.com/office/officeart/2005/8/layout/hList2#1"/>
    <dgm:cxn modelId="{4704026B-2DC2-420B-9B84-0BD93C31784D}" srcId="{167D4B79-443D-4083-A991-6BDF15EF0684}" destId="{21231724-C03C-43CD-B3F5-162A044640F2}" srcOrd="2" destOrd="0" parTransId="{59E15D41-05AF-489F-AFFE-7602D109544D}" sibTransId="{2FDF6879-C039-4B87-A2B3-98A9403BD95C}"/>
    <dgm:cxn modelId="{183A6862-CF41-4C44-9FB1-BF62BC49F668}" srcId="{167D4B79-443D-4083-A991-6BDF15EF0684}" destId="{8FD10571-7A28-4A03-8353-BDC9CAB15B67}" srcOrd="1" destOrd="0" parTransId="{A458436D-355F-45E7-A69B-297192A0892F}" sibTransId="{5511E7CF-74D3-4B69-9A47-360F80EE9C7E}"/>
    <dgm:cxn modelId="{EBCB5487-77D9-43E2-9730-C5350CD4BE74}" type="presOf" srcId="{0FCD6F75-17C9-4A01-BCF7-BC7E2F97777C}" destId="{61DE86E3-D61D-4C40-80D3-E038E72AA4A3}" srcOrd="0" destOrd="0" presId="urn:microsoft.com/office/officeart/2005/8/layout/hList2#1"/>
    <dgm:cxn modelId="{F3E47D87-ACE2-4001-A88F-B431B1E0A6F7}" srcId="{167D4B79-443D-4083-A991-6BDF15EF0684}" destId="{31CA601C-3A02-44B1-A1BE-763C045AF3EA}" srcOrd="0" destOrd="0" parTransId="{E831CFD2-6CF6-45B3-8855-A9D57A44221B}" sibTransId="{38A5C1C7-C844-42E7-A494-80740A2F0B4A}"/>
    <dgm:cxn modelId="{86F97B57-3F00-4A16-9E77-A64121D7C5CA}" srcId="{A35B7703-618D-47ED-8367-42DBC0CBFA6C}" destId="{0FCD6F75-17C9-4A01-BCF7-BC7E2F97777C}" srcOrd="0" destOrd="0" parTransId="{50C2F1D0-9A9F-4415-80A0-03DEAF6F2A96}" sibTransId="{F28C03C8-654C-4863-A654-5D3CC4A0A4D6}"/>
    <dgm:cxn modelId="{2AB11E8A-BC9A-42C7-BB73-35D701A2B782}" type="presParOf" srcId="{B11CE2E5-6EAD-407B-908D-AE8FDB0F7336}" destId="{8E19BE7C-3B8B-4698-B094-DFAB454CF11E}" srcOrd="0" destOrd="0" presId="urn:microsoft.com/office/officeart/2005/8/layout/hList2#1"/>
    <dgm:cxn modelId="{04853808-3580-4A0A-8143-AA17AADA0480}" type="presParOf" srcId="{8E19BE7C-3B8B-4698-B094-DFAB454CF11E}" destId="{B94E0660-E857-4B66-A503-1570574BA5F0}" srcOrd="0" destOrd="0" presId="urn:microsoft.com/office/officeart/2005/8/layout/hList2#1"/>
    <dgm:cxn modelId="{9C2E3B59-0D8D-4528-A9BE-8CD813D76002}" type="presParOf" srcId="{8E19BE7C-3B8B-4698-B094-DFAB454CF11E}" destId="{F4CF4B1F-EFE1-4DE1-8DEE-5E723201E5F7}" srcOrd="1" destOrd="0" presId="urn:microsoft.com/office/officeart/2005/8/layout/hList2#1"/>
    <dgm:cxn modelId="{8B445665-BB39-4F61-B6F7-6E8D9462F054}" type="presParOf" srcId="{8E19BE7C-3B8B-4698-B094-DFAB454CF11E}" destId="{22B599E7-8B52-4C62-AE6F-A22F7B38280A}" srcOrd="2" destOrd="0" presId="urn:microsoft.com/office/officeart/2005/8/layout/hList2#1"/>
    <dgm:cxn modelId="{C8DA43B5-AA55-4A60-9020-A1EB2B560F30}" type="presParOf" srcId="{B11CE2E5-6EAD-407B-908D-AE8FDB0F7336}" destId="{80B242E2-F85A-4C4C-BAFE-E3371ECECABC}" srcOrd="1" destOrd="0" presId="urn:microsoft.com/office/officeart/2005/8/layout/hList2#1"/>
    <dgm:cxn modelId="{50BD1DEA-DEB5-4EC5-91A9-9599CAB9D646}" type="presParOf" srcId="{B11CE2E5-6EAD-407B-908D-AE8FDB0F7336}" destId="{6C7E6A84-15DC-4D66-AA4F-03FC4958F73E}" srcOrd="2" destOrd="0" presId="urn:microsoft.com/office/officeart/2005/8/layout/hList2#1"/>
    <dgm:cxn modelId="{B239EDC5-952D-40B8-A9C7-B44D9E8BE585}" type="presParOf" srcId="{6C7E6A84-15DC-4D66-AA4F-03FC4958F73E}" destId="{23C8E912-14DA-4233-AB51-5C18B1585ABD}" srcOrd="0" destOrd="0" presId="urn:microsoft.com/office/officeart/2005/8/layout/hList2#1"/>
    <dgm:cxn modelId="{BBCC907A-A513-4791-9C02-7B51635BACC7}" type="presParOf" srcId="{6C7E6A84-15DC-4D66-AA4F-03FC4958F73E}" destId="{1112B57B-C920-42C5-865D-EA2388F74811}" srcOrd="1" destOrd="0" presId="urn:microsoft.com/office/officeart/2005/8/layout/hList2#1"/>
    <dgm:cxn modelId="{33AA0D7C-2453-4664-9A6A-641B6753CDA3}" type="presParOf" srcId="{6C7E6A84-15DC-4D66-AA4F-03FC4958F73E}" destId="{A0CC0A57-3358-471C-A583-91FABB6DB1DD}" srcOrd="2" destOrd="0" presId="urn:microsoft.com/office/officeart/2005/8/layout/hList2#1"/>
    <dgm:cxn modelId="{6AE50D28-BEB7-4C68-8728-903BC9069556}" type="presParOf" srcId="{B11CE2E5-6EAD-407B-908D-AE8FDB0F7336}" destId="{72B83A29-4C46-4DFF-B731-0170708F19EC}" srcOrd="3" destOrd="0" presId="urn:microsoft.com/office/officeart/2005/8/layout/hList2#1"/>
    <dgm:cxn modelId="{137D35FB-30F7-470A-AA8B-E303EC52609A}" type="presParOf" srcId="{B11CE2E5-6EAD-407B-908D-AE8FDB0F7336}" destId="{C5AE4E6E-EEA1-4B40-B29F-FBB1608B4567}" srcOrd="4" destOrd="0" presId="urn:microsoft.com/office/officeart/2005/8/layout/hList2#1"/>
    <dgm:cxn modelId="{9FCBEFB8-BE57-4890-87A1-3CD7459384BA}" type="presParOf" srcId="{C5AE4E6E-EEA1-4B40-B29F-FBB1608B4567}" destId="{53B43E80-A4B9-4A68-BE6A-6DE890A5BF0A}" srcOrd="0" destOrd="0" presId="urn:microsoft.com/office/officeart/2005/8/layout/hList2#1"/>
    <dgm:cxn modelId="{1108870E-A4C2-4721-97D3-9E06201A81C1}" type="presParOf" srcId="{C5AE4E6E-EEA1-4B40-B29F-FBB1608B4567}" destId="{61DE86E3-D61D-4C40-80D3-E038E72AA4A3}" srcOrd="1" destOrd="0" presId="urn:microsoft.com/office/officeart/2005/8/layout/hList2#1"/>
    <dgm:cxn modelId="{267C4099-1EDC-4935-A6C0-096773E2A265}" type="presParOf" srcId="{C5AE4E6E-EEA1-4B40-B29F-FBB1608B4567}" destId="{39394F86-7261-4DC4-8D23-E138316A6330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8EE58D-2C2E-4E93-9B01-6E0DC3EE245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E3892D1-E247-425C-BA47-535A47551729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DE LA SALUD </a:t>
          </a:r>
          <a:endParaRPr lang="es-EC" sz="1400" b="1" dirty="0">
            <a:solidFill>
              <a:schemeClr val="tx1"/>
            </a:solidFill>
          </a:endParaRPr>
        </a:p>
      </dgm:t>
    </dgm:pt>
    <dgm:pt modelId="{A9F0512B-C838-405B-A7DE-CF4F74210C2C}" type="parTrans" cxnId="{B2B03A0A-BBCD-4A20-8219-2C7FCDF17326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1738EF3E-9EF2-407E-BE6C-C8FA43C4DEFD}" type="sibTrans" cxnId="{B2B03A0A-BBCD-4A20-8219-2C7FCDF17326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7F9EC082-97D2-4EA0-9347-245B5276B179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AL AIRE LIBRE</a:t>
          </a:r>
          <a:endParaRPr lang="es-EC" sz="1400" b="1" dirty="0">
            <a:solidFill>
              <a:schemeClr val="tx1"/>
            </a:solidFill>
          </a:endParaRPr>
        </a:p>
      </dgm:t>
    </dgm:pt>
    <dgm:pt modelId="{213171D0-D4AF-46AF-9ABF-1197A8D22ECD}" type="parTrans" cxnId="{79849B2B-AB16-44BD-8A46-8597B39B3376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2C6D9F5C-882C-4AB2-82FD-EDF8B3BB1A65}" type="sibTrans" cxnId="{79849B2B-AB16-44BD-8A46-8597B39B3376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A4968791-F840-4FCA-A1AF-CED613EC122E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CONMEMORATIVA</a:t>
          </a:r>
          <a:endParaRPr lang="es-EC" sz="1400" b="1" dirty="0">
            <a:solidFill>
              <a:schemeClr val="tx1"/>
            </a:solidFill>
          </a:endParaRPr>
        </a:p>
      </dgm:t>
    </dgm:pt>
    <dgm:pt modelId="{68E43B24-E4BD-468A-8938-BC786872BA7B}" type="parTrans" cxnId="{01E2239C-F83A-44E9-97A4-01A6548D8043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6683996A-5B46-4BE4-AD2F-F57277E1DE6B}" type="sibTrans" cxnId="{01E2239C-F83A-44E9-97A4-01A6548D8043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637B4BF6-8AAD-4C6B-B4E0-887421BEF6AE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MANUAL</a:t>
          </a:r>
          <a:endParaRPr lang="es-EC" sz="1400" b="1" dirty="0">
            <a:solidFill>
              <a:schemeClr val="tx1"/>
            </a:solidFill>
          </a:endParaRPr>
        </a:p>
      </dgm:t>
    </dgm:pt>
    <dgm:pt modelId="{C6FA9DFE-8A2C-4F46-9384-F9DF41AABA02}" type="parTrans" cxnId="{E8AE76CA-7C3F-4FA1-8548-AA0A2E173C67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F29BB183-4E46-4D64-9E2E-1C3A88ED11BF}" type="sibTrans" cxnId="{E8AE76CA-7C3F-4FA1-8548-AA0A2E173C67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27C32F7C-4EA3-4BB6-B0FC-B5DA35C3FDC1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FÍSICO DEPORTIVA</a:t>
          </a:r>
          <a:endParaRPr lang="es-EC" sz="1400" b="1" dirty="0">
            <a:solidFill>
              <a:schemeClr val="tx1"/>
            </a:solidFill>
          </a:endParaRPr>
        </a:p>
      </dgm:t>
    </dgm:pt>
    <dgm:pt modelId="{5AFDF9C3-4F06-4FF1-8D96-F5F0E18444F3}" type="parTrans" cxnId="{0F495EFD-B249-4BB0-9B8B-5DFE0F1A26B0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5ECD53EB-918B-42E5-AEAB-6955F69B437E}" type="sibTrans" cxnId="{0F495EFD-B249-4BB0-9B8B-5DFE0F1A26B0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BBDCC325-4B02-45E2-AFD5-F957EED35DCF}">
      <dgm:prSet custT="1"/>
      <dgm:spPr>
        <a:solidFill>
          <a:srgbClr val="00B0F0"/>
        </a:solidFill>
      </dgm:spPr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ARTÍSTICA</a:t>
          </a:r>
          <a:endParaRPr lang="es-EC" sz="1400" b="1" dirty="0">
            <a:solidFill>
              <a:schemeClr val="tx1"/>
            </a:solidFill>
          </a:endParaRPr>
        </a:p>
      </dgm:t>
    </dgm:pt>
    <dgm:pt modelId="{9F727053-8666-439F-BD24-6B8CE9B0A110}" type="parTrans" cxnId="{CD0579D0-6C78-43BA-9B59-D9579917678D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76752702-4650-46D3-8AC7-E37D8003D2E7}" type="sibTrans" cxnId="{CD0579D0-6C78-43BA-9B59-D9579917678D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406478DA-76B0-4F32-8A34-302F33CC060D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SOCIAL</a:t>
          </a:r>
          <a:endParaRPr lang="es-EC" sz="1400" b="1" dirty="0">
            <a:solidFill>
              <a:schemeClr val="tx1"/>
            </a:solidFill>
          </a:endParaRPr>
        </a:p>
      </dgm:t>
    </dgm:pt>
    <dgm:pt modelId="{F6D1F112-9A7B-496C-BF0B-6B4620061440}" type="parTrans" cxnId="{29A7EC47-6AAE-48C1-BC55-465FF6E699F7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1CA1F217-3556-4AC3-B883-76F041E1A8E4}" type="sibTrans" cxnId="{29A7EC47-6AAE-48C1-BC55-465FF6E699F7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11CAEE4C-60B7-4EED-8A24-37F6AE31E34F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LÚDICA</a:t>
          </a:r>
          <a:endParaRPr lang="es-EC" sz="1400" b="1" dirty="0">
            <a:solidFill>
              <a:schemeClr val="tx1"/>
            </a:solidFill>
          </a:endParaRPr>
        </a:p>
      </dgm:t>
    </dgm:pt>
    <dgm:pt modelId="{EB9FF4DB-C912-4452-AABE-0DD35612AD19}" type="parTrans" cxnId="{46D477D6-E8D5-4DFB-BF71-1B0169C8BCF1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308E95A3-4323-4A24-8B28-3058A6B20B48}" type="sibTrans" cxnId="{46D477D6-E8D5-4DFB-BF71-1B0169C8BCF1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E229098A-DD08-4AEB-AF5A-C1A21AD34079}">
      <dgm:prSet custT="1"/>
      <dgm:spPr>
        <a:solidFill>
          <a:srgbClr val="C00000"/>
        </a:solidFill>
      </dgm:spPr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ACUÁTICA</a:t>
          </a:r>
          <a:endParaRPr lang="es-EC" sz="1400" b="1" dirty="0">
            <a:solidFill>
              <a:schemeClr val="tx1"/>
            </a:solidFill>
          </a:endParaRPr>
        </a:p>
      </dgm:t>
    </dgm:pt>
    <dgm:pt modelId="{E5090585-3EFF-48FA-B65B-3DC3E434F681}" type="parTrans" cxnId="{C8AAAEDB-B3BF-481A-8584-C6FC8E9ABC3B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05CC5451-C3FF-49A5-89F5-195D2ECC4FA6}" type="sibTrans" cxnId="{C8AAAEDB-B3BF-481A-8584-C6FC8E9ABC3B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B365DFDA-2742-4EFF-AA27-23C3422230F7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TÉCNICA </a:t>
          </a:r>
          <a:endParaRPr lang="es-EC" sz="1400" b="1" dirty="0">
            <a:solidFill>
              <a:schemeClr val="tx1"/>
            </a:solidFill>
          </a:endParaRPr>
        </a:p>
      </dgm:t>
    </dgm:pt>
    <dgm:pt modelId="{5CA2A59D-08FC-44B3-93AA-FECC0B8509B1}" type="parTrans" cxnId="{D6DD9C03-0057-4AF2-97BF-26C5631FCC76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8E35E0A4-6D6F-460B-8634-3F1BBDB2EF19}" type="sibTrans" cxnId="{D6DD9C03-0057-4AF2-97BF-26C5631FCC76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E9D53782-639E-4DB7-B356-0BFA8938EE9F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COMUNITARIA</a:t>
          </a:r>
          <a:endParaRPr lang="es-EC" sz="1400" b="1" dirty="0">
            <a:solidFill>
              <a:schemeClr val="tx1"/>
            </a:solidFill>
          </a:endParaRPr>
        </a:p>
      </dgm:t>
    </dgm:pt>
    <dgm:pt modelId="{C58AD572-6861-4C76-A99C-214BA1374BF8}" type="parTrans" cxnId="{94A50280-2672-4B6A-8C4C-D0B091857709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597E5D82-6E39-4394-B1C3-619925512297}" type="sibTrans" cxnId="{94A50280-2672-4B6A-8C4C-D0B091857709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DDAE37A5-D411-4E5E-9355-37913455D6F2}">
      <dgm:prSet custT="1"/>
      <dgm:spPr/>
      <dgm:t>
        <a:bodyPr/>
        <a:lstStyle/>
        <a:p>
          <a:r>
            <a:rPr lang="es-EC" sz="1400" b="1" smtClean="0">
              <a:solidFill>
                <a:schemeClr val="tx1"/>
              </a:solidFill>
            </a:rPr>
            <a:t>SOCIAL</a:t>
          </a:r>
          <a:endParaRPr lang="es-EC" sz="1400" b="1">
            <a:solidFill>
              <a:schemeClr val="tx1"/>
            </a:solidFill>
          </a:endParaRPr>
        </a:p>
      </dgm:t>
    </dgm:pt>
    <dgm:pt modelId="{00BC09CD-825E-4C61-8BA2-4E2992FDED77}" type="parTrans" cxnId="{1D5AB3B2-6022-4E4F-AC70-429F82875D59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79BFFEEB-DC1A-44AF-B43C-5B1D7EEF0553}" type="sibTrans" cxnId="{1D5AB3B2-6022-4E4F-AC70-429F82875D59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BE7690AF-0B91-45C3-A4B2-6C1BD09DC5D7}">
      <dgm:prSet custT="1"/>
      <dgm:spPr>
        <a:solidFill>
          <a:srgbClr val="FFC000"/>
        </a:solidFill>
      </dgm:spPr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LITERARIA</a:t>
          </a:r>
          <a:endParaRPr lang="es-EC" sz="1400" b="1" dirty="0">
            <a:solidFill>
              <a:schemeClr val="tx1"/>
            </a:solidFill>
          </a:endParaRPr>
        </a:p>
      </dgm:t>
    </dgm:pt>
    <dgm:pt modelId="{1DBEB817-2EE5-4CCB-B4CE-F3B03D21087F}" type="parTrans" cxnId="{37CB3378-BE28-4E31-B9CB-22339FF12BC1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BCAB4ACC-1A0F-49E9-88EF-60A62D3A4F41}" type="sibTrans" cxnId="{37CB3378-BE28-4E31-B9CB-22339FF12BC1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6D6E7774-50E2-4B2E-ADDD-E2933C39CB0A}" type="pres">
      <dgm:prSet presAssocID="{4E8EE58D-2C2E-4E93-9B01-6E0DC3EE245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C1AA56-CD97-4C52-BE3F-0951004D1E7E}" type="pres">
      <dgm:prSet presAssocID="{9E3892D1-E247-425C-BA47-535A47551729}" presName="node" presStyleLbl="node1" presStyleIdx="0" presStyleCnt="13" custScaleX="1510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4A2911-EFF8-43A3-8287-0EEC27DA8E60}" type="pres">
      <dgm:prSet presAssocID="{9E3892D1-E247-425C-BA47-535A47551729}" presName="spNode" presStyleCnt="0"/>
      <dgm:spPr/>
    </dgm:pt>
    <dgm:pt modelId="{069736C3-57E4-45F2-940F-F6CD547BAE4B}" type="pres">
      <dgm:prSet presAssocID="{1738EF3E-9EF2-407E-BE6C-C8FA43C4DEFD}" presName="sibTrans" presStyleLbl="sibTrans1D1" presStyleIdx="0" presStyleCnt="13"/>
      <dgm:spPr/>
      <dgm:t>
        <a:bodyPr/>
        <a:lstStyle/>
        <a:p>
          <a:endParaRPr lang="en-US"/>
        </a:p>
      </dgm:t>
    </dgm:pt>
    <dgm:pt modelId="{5038781A-3367-4233-9CEB-8220BD0BC808}" type="pres">
      <dgm:prSet presAssocID="{BBDCC325-4B02-45E2-AFD5-F957EED35DCF}" presName="node" presStyleLbl="node1" presStyleIdx="1" presStyleCnt="13" custScaleX="216742" custRadScaleRad="101619" custRadScaleInc="657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315BBD-FCC4-40D6-AA6F-00CD8BD2990E}" type="pres">
      <dgm:prSet presAssocID="{BBDCC325-4B02-45E2-AFD5-F957EED35DCF}" presName="spNode" presStyleCnt="0"/>
      <dgm:spPr/>
    </dgm:pt>
    <dgm:pt modelId="{F340F1D9-C892-4230-92BB-E620D0719A09}" type="pres">
      <dgm:prSet presAssocID="{76752702-4650-46D3-8AC7-E37D8003D2E7}" presName="sibTrans" presStyleLbl="sibTrans1D1" presStyleIdx="1" presStyleCnt="13"/>
      <dgm:spPr/>
      <dgm:t>
        <a:bodyPr/>
        <a:lstStyle/>
        <a:p>
          <a:endParaRPr lang="en-US"/>
        </a:p>
      </dgm:t>
    </dgm:pt>
    <dgm:pt modelId="{D9AEB1C6-5D56-4525-87CF-A79C30E1530A}" type="pres">
      <dgm:prSet presAssocID="{406478DA-76B0-4F32-8A34-302F33CC060D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4E8AC4-7E78-4852-9F11-AD631F0A0C5A}" type="pres">
      <dgm:prSet presAssocID="{406478DA-76B0-4F32-8A34-302F33CC060D}" presName="spNode" presStyleCnt="0"/>
      <dgm:spPr/>
    </dgm:pt>
    <dgm:pt modelId="{3A491143-5F11-4859-BB2C-E4ACDF5F151B}" type="pres">
      <dgm:prSet presAssocID="{1CA1F217-3556-4AC3-B883-76F041E1A8E4}" presName="sibTrans" presStyleLbl="sibTrans1D1" presStyleIdx="2" presStyleCnt="13"/>
      <dgm:spPr/>
      <dgm:t>
        <a:bodyPr/>
        <a:lstStyle/>
        <a:p>
          <a:endParaRPr lang="en-US"/>
        </a:p>
      </dgm:t>
    </dgm:pt>
    <dgm:pt modelId="{4CE8AB77-DCF6-4295-85BF-15CE9D8FF071}" type="pres">
      <dgm:prSet presAssocID="{11CAEE4C-60B7-4EED-8A24-37F6AE31E34F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5DD594-FFB4-4403-BA6A-71E15959D53E}" type="pres">
      <dgm:prSet presAssocID="{11CAEE4C-60B7-4EED-8A24-37F6AE31E34F}" presName="spNode" presStyleCnt="0"/>
      <dgm:spPr/>
    </dgm:pt>
    <dgm:pt modelId="{33F6544A-7067-4FA1-BB49-907ACF06DF49}" type="pres">
      <dgm:prSet presAssocID="{308E95A3-4323-4A24-8B28-3058A6B20B48}" presName="sibTrans" presStyleLbl="sibTrans1D1" presStyleIdx="3" presStyleCnt="13"/>
      <dgm:spPr/>
      <dgm:t>
        <a:bodyPr/>
        <a:lstStyle/>
        <a:p>
          <a:endParaRPr lang="en-US"/>
        </a:p>
      </dgm:t>
    </dgm:pt>
    <dgm:pt modelId="{BE634400-2971-4FEC-9F65-46825442B3FE}" type="pres">
      <dgm:prSet presAssocID="{7F9EC082-97D2-4EA0-9347-245B5276B179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B874B5-BE67-497B-B428-58DB4290497B}" type="pres">
      <dgm:prSet presAssocID="{7F9EC082-97D2-4EA0-9347-245B5276B179}" presName="spNode" presStyleCnt="0"/>
      <dgm:spPr/>
    </dgm:pt>
    <dgm:pt modelId="{8201FD73-76A4-4D78-BDD0-9E037EEE2309}" type="pres">
      <dgm:prSet presAssocID="{2C6D9F5C-882C-4AB2-82FD-EDF8B3BB1A65}" presName="sibTrans" presStyleLbl="sibTrans1D1" presStyleIdx="4" presStyleCnt="13"/>
      <dgm:spPr/>
      <dgm:t>
        <a:bodyPr/>
        <a:lstStyle/>
        <a:p>
          <a:endParaRPr lang="en-US"/>
        </a:p>
      </dgm:t>
    </dgm:pt>
    <dgm:pt modelId="{86099C49-DEA7-4273-B8BE-BFEB5B4AE431}" type="pres">
      <dgm:prSet presAssocID="{A4968791-F840-4FCA-A1AF-CED613EC122E}" presName="node" presStyleLbl="node1" presStyleIdx="5" presStyleCnt="13" custScaleX="244836" custScaleY="1048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B95072-F22C-4172-BEC6-7F7EF4430E83}" type="pres">
      <dgm:prSet presAssocID="{A4968791-F840-4FCA-A1AF-CED613EC122E}" presName="spNode" presStyleCnt="0"/>
      <dgm:spPr/>
    </dgm:pt>
    <dgm:pt modelId="{D5028B0C-A0CF-409A-9DD3-404417F558C2}" type="pres">
      <dgm:prSet presAssocID="{6683996A-5B46-4BE4-AD2F-F57277E1DE6B}" presName="sibTrans" presStyleLbl="sibTrans1D1" presStyleIdx="5" presStyleCnt="13"/>
      <dgm:spPr/>
      <dgm:t>
        <a:bodyPr/>
        <a:lstStyle/>
        <a:p>
          <a:endParaRPr lang="en-US"/>
        </a:p>
      </dgm:t>
    </dgm:pt>
    <dgm:pt modelId="{5BE151C9-FF54-494F-8960-1775A2D81FB3}" type="pres">
      <dgm:prSet presAssocID="{637B4BF6-8AAD-4C6B-B4E0-887421BEF6AE}" presName="node" presStyleLbl="node1" presStyleIdx="6" presStyleCnt="13" custScaleX="1232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32A639-4BE1-4534-8B3E-43809551348E}" type="pres">
      <dgm:prSet presAssocID="{637B4BF6-8AAD-4C6B-B4E0-887421BEF6AE}" presName="spNode" presStyleCnt="0"/>
      <dgm:spPr/>
    </dgm:pt>
    <dgm:pt modelId="{5F515F78-28D8-4CE1-AAB8-A93A0B58982D}" type="pres">
      <dgm:prSet presAssocID="{F29BB183-4E46-4D64-9E2E-1C3A88ED11BF}" presName="sibTrans" presStyleLbl="sibTrans1D1" presStyleIdx="6" presStyleCnt="13"/>
      <dgm:spPr/>
      <dgm:t>
        <a:bodyPr/>
        <a:lstStyle/>
        <a:p>
          <a:endParaRPr lang="en-US"/>
        </a:p>
      </dgm:t>
    </dgm:pt>
    <dgm:pt modelId="{C13F0B94-26B3-4CE5-A9F1-2970B0E52723}" type="pres">
      <dgm:prSet presAssocID="{E229098A-DD08-4AEB-AF5A-C1A21AD34079}" presName="node" presStyleLbl="node1" presStyleIdx="7" presStyleCnt="13" custScaleX="1528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5C2886-7130-40D3-BB77-FFD3DD998A6F}" type="pres">
      <dgm:prSet presAssocID="{E229098A-DD08-4AEB-AF5A-C1A21AD34079}" presName="spNode" presStyleCnt="0"/>
      <dgm:spPr/>
    </dgm:pt>
    <dgm:pt modelId="{050C7D72-6E44-4D01-92D3-51BBB907A291}" type="pres">
      <dgm:prSet presAssocID="{05CC5451-C3FF-49A5-89F5-195D2ECC4FA6}" presName="sibTrans" presStyleLbl="sibTrans1D1" presStyleIdx="7" presStyleCnt="13"/>
      <dgm:spPr/>
      <dgm:t>
        <a:bodyPr/>
        <a:lstStyle/>
        <a:p>
          <a:endParaRPr lang="en-US"/>
        </a:p>
      </dgm:t>
    </dgm:pt>
    <dgm:pt modelId="{58346459-12AA-41C6-9982-791354AF5FBE}" type="pres">
      <dgm:prSet presAssocID="{27C32F7C-4EA3-4BB6-B0FC-B5DA35C3FDC1}" presName="node" presStyleLbl="node1" presStyleIdx="8" presStyleCnt="13" custScaleX="1428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26E719-C490-4E43-97C0-74C11858AA2C}" type="pres">
      <dgm:prSet presAssocID="{27C32F7C-4EA3-4BB6-B0FC-B5DA35C3FDC1}" presName="spNode" presStyleCnt="0"/>
      <dgm:spPr/>
    </dgm:pt>
    <dgm:pt modelId="{ED13EE2F-A911-4CED-A45A-8E03DAAFB70D}" type="pres">
      <dgm:prSet presAssocID="{5ECD53EB-918B-42E5-AEAB-6955F69B437E}" presName="sibTrans" presStyleLbl="sibTrans1D1" presStyleIdx="8" presStyleCnt="13"/>
      <dgm:spPr/>
      <dgm:t>
        <a:bodyPr/>
        <a:lstStyle/>
        <a:p>
          <a:endParaRPr lang="en-US"/>
        </a:p>
      </dgm:t>
    </dgm:pt>
    <dgm:pt modelId="{A3D9A2E4-822F-4236-95F9-900549A4A6D5}" type="pres">
      <dgm:prSet presAssocID="{B365DFDA-2742-4EFF-AA27-23C3422230F7}" presName="node" presStyleLbl="node1" presStyleIdx="9" presStyleCnt="13" custScaleX="156933" custRadScaleRad="99315" custRadScaleInc="4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49FCCB-817F-46DD-B753-153491A1FEC0}" type="pres">
      <dgm:prSet presAssocID="{B365DFDA-2742-4EFF-AA27-23C3422230F7}" presName="spNode" presStyleCnt="0"/>
      <dgm:spPr/>
    </dgm:pt>
    <dgm:pt modelId="{EBF054AA-D5A3-4D96-95B8-C891BA00DED5}" type="pres">
      <dgm:prSet presAssocID="{8E35E0A4-6D6F-460B-8634-3F1BBDB2EF19}" presName="sibTrans" presStyleLbl="sibTrans1D1" presStyleIdx="9" presStyleCnt="13"/>
      <dgm:spPr/>
      <dgm:t>
        <a:bodyPr/>
        <a:lstStyle/>
        <a:p>
          <a:endParaRPr lang="en-US"/>
        </a:p>
      </dgm:t>
    </dgm:pt>
    <dgm:pt modelId="{784F156E-8181-4BCC-AD0E-2403D4D53621}" type="pres">
      <dgm:prSet presAssocID="{E9D53782-639E-4DB7-B356-0BFA8938EE9F}" presName="node" presStyleLbl="node1" presStyleIdx="10" presStyleCnt="13" custScaleX="19243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6CCFE4-89C8-48E6-89F9-AF799873F926}" type="pres">
      <dgm:prSet presAssocID="{E9D53782-639E-4DB7-B356-0BFA8938EE9F}" presName="spNode" presStyleCnt="0"/>
      <dgm:spPr/>
    </dgm:pt>
    <dgm:pt modelId="{910B876C-545C-4596-AD71-C2AF5B0AC384}" type="pres">
      <dgm:prSet presAssocID="{597E5D82-6E39-4394-B1C3-619925512297}" presName="sibTrans" presStyleLbl="sibTrans1D1" presStyleIdx="10" presStyleCnt="13"/>
      <dgm:spPr/>
      <dgm:t>
        <a:bodyPr/>
        <a:lstStyle/>
        <a:p>
          <a:endParaRPr lang="en-US"/>
        </a:p>
      </dgm:t>
    </dgm:pt>
    <dgm:pt modelId="{73256C6F-9A76-4403-BF71-8F546E317CA9}" type="pres">
      <dgm:prSet presAssocID="{BE7690AF-0B91-45C3-A4B2-6C1BD09DC5D7}" presName="node" presStyleLbl="node1" presStyleIdx="11" presStyleCnt="13" custScaleX="136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1961C-5404-495E-8A4B-1AAF8EDC3E10}" type="pres">
      <dgm:prSet presAssocID="{BE7690AF-0B91-45C3-A4B2-6C1BD09DC5D7}" presName="spNode" presStyleCnt="0"/>
      <dgm:spPr/>
    </dgm:pt>
    <dgm:pt modelId="{A849177B-2827-42DD-9CE4-076885C23A19}" type="pres">
      <dgm:prSet presAssocID="{BCAB4ACC-1A0F-49E9-88EF-60A62D3A4F41}" presName="sibTrans" presStyleLbl="sibTrans1D1" presStyleIdx="11" presStyleCnt="13"/>
      <dgm:spPr/>
      <dgm:t>
        <a:bodyPr/>
        <a:lstStyle/>
        <a:p>
          <a:endParaRPr lang="en-US"/>
        </a:p>
      </dgm:t>
    </dgm:pt>
    <dgm:pt modelId="{5DA997E2-D896-4DB0-B70F-27B5AA8C89A1}" type="pres">
      <dgm:prSet presAssocID="{DDAE37A5-D411-4E5E-9355-37913455D6F2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F8332-7DF0-471E-8385-9D5207F89292}" type="pres">
      <dgm:prSet presAssocID="{DDAE37A5-D411-4E5E-9355-37913455D6F2}" presName="spNode" presStyleCnt="0"/>
      <dgm:spPr/>
    </dgm:pt>
    <dgm:pt modelId="{8EB4B43A-3253-40CE-8BF8-B433756BC1A4}" type="pres">
      <dgm:prSet presAssocID="{79BFFEEB-DC1A-44AF-B43C-5B1D7EEF0553}" presName="sibTrans" presStyleLbl="sibTrans1D1" presStyleIdx="12" presStyleCnt="13"/>
      <dgm:spPr/>
      <dgm:t>
        <a:bodyPr/>
        <a:lstStyle/>
        <a:p>
          <a:endParaRPr lang="en-US"/>
        </a:p>
      </dgm:t>
    </dgm:pt>
  </dgm:ptLst>
  <dgm:cxnLst>
    <dgm:cxn modelId="{84DF9DCE-E7F0-4BA5-BE21-F29E01D928A1}" type="presOf" srcId="{E9D53782-639E-4DB7-B356-0BFA8938EE9F}" destId="{784F156E-8181-4BCC-AD0E-2403D4D53621}" srcOrd="0" destOrd="0" presId="urn:microsoft.com/office/officeart/2005/8/layout/cycle6"/>
    <dgm:cxn modelId="{C8AAAEDB-B3BF-481A-8584-C6FC8E9ABC3B}" srcId="{4E8EE58D-2C2E-4E93-9B01-6E0DC3EE245B}" destId="{E229098A-DD08-4AEB-AF5A-C1A21AD34079}" srcOrd="7" destOrd="0" parTransId="{E5090585-3EFF-48FA-B65B-3DC3E434F681}" sibTransId="{05CC5451-C3FF-49A5-89F5-195D2ECC4FA6}"/>
    <dgm:cxn modelId="{2E5F70FD-B82F-4E49-9B73-1EDCC730E71E}" type="presOf" srcId="{F29BB183-4E46-4D64-9E2E-1C3A88ED11BF}" destId="{5F515F78-28D8-4CE1-AAB8-A93A0B58982D}" srcOrd="0" destOrd="0" presId="urn:microsoft.com/office/officeart/2005/8/layout/cycle6"/>
    <dgm:cxn modelId="{8217BD81-051A-4F0F-8D44-4B81273ADBC4}" type="presOf" srcId="{8E35E0A4-6D6F-460B-8634-3F1BBDB2EF19}" destId="{EBF054AA-D5A3-4D96-95B8-C891BA00DED5}" srcOrd="0" destOrd="0" presId="urn:microsoft.com/office/officeart/2005/8/layout/cycle6"/>
    <dgm:cxn modelId="{49C3D856-4700-4964-BFFE-4018E6FC6926}" type="presOf" srcId="{DDAE37A5-D411-4E5E-9355-37913455D6F2}" destId="{5DA997E2-D896-4DB0-B70F-27B5AA8C89A1}" srcOrd="0" destOrd="0" presId="urn:microsoft.com/office/officeart/2005/8/layout/cycle6"/>
    <dgm:cxn modelId="{2987CC26-1F74-4A10-B34A-D3B835C2439C}" type="presOf" srcId="{79BFFEEB-DC1A-44AF-B43C-5B1D7EEF0553}" destId="{8EB4B43A-3253-40CE-8BF8-B433756BC1A4}" srcOrd="0" destOrd="0" presId="urn:microsoft.com/office/officeart/2005/8/layout/cycle6"/>
    <dgm:cxn modelId="{533F02C9-8275-4AF7-8A51-A2BC18500A67}" type="presOf" srcId="{7F9EC082-97D2-4EA0-9347-245B5276B179}" destId="{BE634400-2971-4FEC-9F65-46825442B3FE}" srcOrd="0" destOrd="0" presId="urn:microsoft.com/office/officeart/2005/8/layout/cycle6"/>
    <dgm:cxn modelId="{6B1188DC-DCF0-450F-9074-A62634640E3C}" type="presOf" srcId="{76752702-4650-46D3-8AC7-E37D8003D2E7}" destId="{F340F1D9-C892-4230-92BB-E620D0719A09}" srcOrd="0" destOrd="0" presId="urn:microsoft.com/office/officeart/2005/8/layout/cycle6"/>
    <dgm:cxn modelId="{E48129B6-0748-47A5-A239-D9D43898D585}" type="presOf" srcId="{406478DA-76B0-4F32-8A34-302F33CC060D}" destId="{D9AEB1C6-5D56-4525-87CF-A79C30E1530A}" srcOrd="0" destOrd="0" presId="urn:microsoft.com/office/officeart/2005/8/layout/cycle6"/>
    <dgm:cxn modelId="{CD0579D0-6C78-43BA-9B59-D9579917678D}" srcId="{4E8EE58D-2C2E-4E93-9B01-6E0DC3EE245B}" destId="{BBDCC325-4B02-45E2-AFD5-F957EED35DCF}" srcOrd="1" destOrd="0" parTransId="{9F727053-8666-439F-BD24-6B8CE9B0A110}" sibTransId="{76752702-4650-46D3-8AC7-E37D8003D2E7}"/>
    <dgm:cxn modelId="{BAD9490A-2C6E-45FB-8A68-E90940F5823E}" type="presOf" srcId="{BCAB4ACC-1A0F-49E9-88EF-60A62D3A4F41}" destId="{A849177B-2827-42DD-9CE4-076885C23A19}" srcOrd="0" destOrd="0" presId="urn:microsoft.com/office/officeart/2005/8/layout/cycle6"/>
    <dgm:cxn modelId="{78A371CE-FB23-46F2-9453-14198936DBCA}" type="presOf" srcId="{1738EF3E-9EF2-407E-BE6C-C8FA43C4DEFD}" destId="{069736C3-57E4-45F2-940F-F6CD547BAE4B}" srcOrd="0" destOrd="0" presId="urn:microsoft.com/office/officeart/2005/8/layout/cycle6"/>
    <dgm:cxn modelId="{F418402C-8B8B-4F12-8D24-20D6EC4C9792}" type="presOf" srcId="{E229098A-DD08-4AEB-AF5A-C1A21AD34079}" destId="{C13F0B94-26B3-4CE5-A9F1-2970B0E52723}" srcOrd="0" destOrd="0" presId="urn:microsoft.com/office/officeart/2005/8/layout/cycle6"/>
    <dgm:cxn modelId="{1D5AB3B2-6022-4E4F-AC70-429F82875D59}" srcId="{4E8EE58D-2C2E-4E93-9B01-6E0DC3EE245B}" destId="{DDAE37A5-D411-4E5E-9355-37913455D6F2}" srcOrd="12" destOrd="0" parTransId="{00BC09CD-825E-4C61-8BA2-4E2992FDED77}" sibTransId="{79BFFEEB-DC1A-44AF-B43C-5B1D7EEF0553}"/>
    <dgm:cxn modelId="{ED85E982-725D-4DF7-ACDF-180BD5EDA4EE}" type="presOf" srcId="{1CA1F217-3556-4AC3-B883-76F041E1A8E4}" destId="{3A491143-5F11-4859-BB2C-E4ACDF5F151B}" srcOrd="0" destOrd="0" presId="urn:microsoft.com/office/officeart/2005/8/layout/cycle6"/>
    <dgm:cxn modelId="{48837DC9-8609-45A2-86DF-FCB3C353917A}" type="presOf" srcId="{27C32F7C-4EA3-4BB6-B0FC-B5DA35C3FDC1}" destId="{58346459-12AA-41C6-9982-791354AF5FBE}" srcOrd="0" destOrd="0" presId="urn:microsoft.com/office/officeart/2005/8/layout/cycle6"/>
    <dgm:cxn modelId="{10C3562E-6C65-4E1E-A8C2-D2D719D31655}" type="presOf" srcId="{4E8EE58D-2C2E-4E93-9B01-6E0DC3EE245B}" destId="{6D6E7774-50E2-4B2E-ADDD-E2933C39CB0A}" srcOrd="0" destOrd="0" presId="urn:microsoft.com/office/officeart/2005/8/layout/cycle6"/>
    <dgm:cxn modelId="{D6DD9C03-0057-4AF2-97BF-26C5631FCC76}" srcId="{4E8EE58D-2C2E-4E93-9B01-6E0DC3EE245B}" destId="{B365DFDA-2742-4EFF-AA27-23C3422230F7}" srcOrd="9" destOrd="0" parTransId="{5CA2A59D-08FC-44B3-93AA-FECC0B8509B1}" sibTransId="{8E35E0A4-6D6F-460B-8634-3F1BBDB2EF19}"/>
    <dgm:cxn modelId="{29A7EC47-6AAE-48C1-BC55-465FF6E699F7}" srcId="{4E8EE58D-2C2E-4E93-9B01-6E0DC3EE245B}" destId="{406478DA-76B0-4F32-8A34-302F33CC060D}" srcOrd="2" destOrd="0" parTransId="{F6D1F112-9A7B-496C-BF0B-6B4620061440}" sibTransId="{1CA1F217-3556-4AC3-B883-76F041E1A8E4}"/>
    <dgm:cxn modelId="{EE1B178E-B365-4DF3-9C26-4AE40B75238B}" type="presOf" srcId="{BE7690AF-0B91-45C3-A4B2-6C1BD09DC5D7}" destId="{73256C6F-9A76-4403-BF71-8F546E317CA9}" srcOrd="0" destOrd="0" presId="urn:microsoft.com/office/officeart/2005/8/layout/cycle6"/>
    <dgm:cxn modelId="{F289F7EC-2B03-4491-9D3F-F3F140C4F254}" type="presOf" srcId="{05CC5451-C3FF-49A5-89F5-195D2ECC4FA6}" destId="{050C7D72-6E44-4D01-92D3-51BBB907A291}" srcOrd="0" destOrd="0" presId="urn:microsoft.com/office/officeart/2005/8/layout/cycle6"/>
    <dgm:cxn modelId="{79849B2B-AB16-44BD-8A46-8597B39B3376}" srcId="{4E8EE58D-2C2E-4E93-9B01-6E0DC3EE245B}" destId="{7F9EC082-97D2-4EA0-9347-245B5276B179}" srcOrd="4" destOrd="0" parTransId="{213171D0-D4AF-46AF-9ABF-1197A8D22ECD}" sibTransId="{2C6D9F5C-882C-4AB2-82FD-EDF8B3BB1A65}"/>
    <dgm:cxn modelId="{5CF7907F-F032-4057-8561-AB908B747ECC}" type="presOf" srcId="{637B4BF6-8AAD-4C6B-B4E0-887421BEF6AE}" destId="{5BE151C9-FF54-494F-8960-1775A2D81FB3}" srcOrd="0" destOrd="0" presId="urn:microsoft.com/office/officeart/2005/8/layout/cycle6"/>
    <dgm:cxn modelId="{37CB3378-BE28-4E31-B9CB-22339FF12BC1}" srcId="{4E8EE58D-2C2E-4E93-9B01-6E0DC3EE245B}" destId="{BE7690AF-0B91-45C3-A4B2-6C1BD09DC5D7}" srcOrd="11" destOrd="0" parTransId="{1DBEB817-2EE5-4CCB-B4CE-F3B03D21087F}" sibTransId="{BCAB4ACC-1A0F-49E9-88EF-60A62D3A4F41}"/>
    <dgm:cxn modelId="{D618A9B5-C5E1-4628-A238-7D31ED21CBB0}" type="presOf" srcId="{308E95A3-4323-4A24-8B28-3058A6B20B48}" destId="{33F6544A-7067-4FA1-BB49-907ACF06DF49}" srcOrd="0" destOrd="0" presId="urn:microsoft.com/office/officeart/2005/8/layout/cycle6"/>
    <dgm:cxn modelId="{46D477D6-E8D5-4DFB-BF71-1B0169C8BCF1}" srcId="{4E8EE58D-2C2E-4E93-9B01-6E0DC3EE245B}" destId="{11CAEE4C-60B7-4EED-8A24-37F6AE31E34F}" srcOrd="3" destOrd="0" parTransId="{EB9FF4DB-C912-4452-AABE-0DD35612AD19}" sibTransId="{308E95A3-4323-4A24-8B28-3058A6B20B48}"/>
    <dgm:cxn modelId="{0F495EFD-B249-4BB0-9B8B-5DFE0F1A26B0}" srcId="{4E8EE58D-2C2E-4E93-9B01-6E0DC3EE245B}" destId="{27C32F7C-4EA3-4BB6-B0FC-B5DA35C3FDC1}" srcOrd="8" destOrd="0" parTransId="{5AFDF9C3-4F06-4FF1-8D96-F5F0E18444F3}" sibTransId="{5ECD53EB-918B-42E5-AEAB-6955F69B437E}"/>
    <dgm:cxn modelId="{8362C629-8390-4362-BDB7-5711F7099EF9}" type="presOf" srcId="{11CAEE4C-60B7-4EED-8A24-37F6AE31E34F}" destId="{4CE8AB77-DCF6-4295-85BF-15CE9D8FF071}" srcOrd="0" destOrd="0" presId="urn:microsoft.com/office/officeart/2005/8/layout/cycle6"/>
    <dgm:cxn modelId="{EA11B1EC-4E88-4DC0-B55F-0DA69B44AAE2}" type="presOf" srcId="{9E3892D1-E247-425C-BA47-535A47551729}" destId="{E8C1AA56-CD97-4C52-BE3F-0951004D1E7E}" srcOrd="0" destOrd="0" presId="urn:microsoft.com/office/officeart/2005/8/layout/cycle6"/>
    <dgm:cxn modelId="{B2B03A0A-BBCD-4A20-8219-2C7FCDF17326}" srcId="{4E8EE58D-2C2E-4E93-9B01-6E0DC3EE245B}" destId="{9E3892D1-E247-425C-BA47-535A47551729}" srcOrd="0" destOrd="0" parTransId="{A9F0512B-C838-405B-A7DE-CF4F74210C2C}" sibTransId="{1738EF3E-9EF2-407E-BE6C-C8FA43C4DEFD}"/>
    <dgm:cxn modelId="{BCFE97A7-7877-4B0D-B384-C1EF6EA347C0}" type="presOf" srcId="{5ECD53EB-918B-42E5-AEAB-6955F69B437E}" destId="{ED13EE2F-A911-4CED-A45A-8E03DAAFB70D}" srcOrd="0" destOrd="0" presId="urn:microsoft.com/office/officeart/2005/8/layout/cycle6"/>
    <dgm:cxn modelId="{40D7E759-6787-4BB5-86FC-3F299ED589E5}" type="presOf" srcId="{A4968791-F840-4FCA-A1AF-CED613EC122E}" destId="{86099C49-DEA7-4273-B8BE-BFEB5B4AE431}" srcOrd="0" destOrd="0" presId="urn:microsoft.com/office/officeart/2005/8/layout/cycle6"/>
    <dgm:cxn modelId="{1775C3BB-13DD-470B-A1AC-F271370866C3}" type="presOf" srcId="{597E5D82-6E39-4394-B1C3-619925512297}" destId="{910B876C-545C-4596-AD71-C2AF5B0AC384}" srcOrd="0" destOrd="0" presId="urn:microsoft.com/office/officeart/2005/8/layout/cycle6"/>
    <dgm:cxn modelId="{4DAB302A-2916-47FD-A5F4-CC87BE5FEAF9}" type="presOf" srcId="{2C6D9F5C-882C-4AB2-82FD-EDF8B3BB1A65}" destId="{8201FD73-76A4-4D78-BDD0-9E037EEE2309}" srcOrd="0" destOrd="0" presId="urn:microsoft.com/office/officeart/2005/8/layout/cycle6"/>
    <dgm:cxn modelId="{94A50280-2672-4B6A-8C4C-D0B091857709}" srcId="{4E8EE58D-2C2E-4E93-9B01-6E0DC3EE245B}" destId="{E9D53782-639E-4DB7-B356-0BFA8938EE9F}" srcOrd="10" destOrd="0" parTransId="{C58AD572-6861-4C76-A99C-214BA1374BF8}" sibTransId="{597E5D82-6E39-4394-B1C3-619925512297}"/>
    <dgm:cxn modelId="{E4F1C620-7967-4D0A-A600-AC7AE0559966}" type="presOf" srcId="{BBDCC325-4B02-45E2-AFD5-F957EED35DCF}" destId="{5038781A-3367-4233-9CEB-8220BD0BC808}" srcOrd="0" destOrd="0" presId="urn:microsoft.com/office/officeart/2005/8/layout/cycle6"/>
    <dgm:cxn modelId="{0BB46954-258C-412F-8B17-498F79DB00BC}" type="presOf" srcId="{B365DFDA-2742-4EFF-AA27-23C3422230F7}" destId="{A3D9A2E4-822F-4236-95F9-900549A4A6D5}" srcOrd="0" destOrd="0" presId="urn:microsoft.com/office/officeart/2005/8/layout/cycle6"/>
    <dgm:cxn modelId="{60877230-8872-4F13-8BD8-B4E9B189DBAB}" type="presOf" srcId="{6683996A-5B46-4BE4-AD2F-F57277E1DE6B}" destId="{D5028B0C-A0CF-409A-9DD3-404417F558C2}" srcOrd="0" destOrd="0" presId="urn:microsoft.com/office/officeart/2005/8/layout/cycle6"/>
    <dgm:cxn modelId="{E8AE76CA-7C3F-4FA1-8548-AA0A2E173C67}" srcId="{4E8EE58D-2C2E-4E93-9B01-6E0DC3EE245B}" destId="{637B4BF6-8AAD-4C6B-B4E0-887421BEF6AE}" srcOrd="6" destOrd="0" parTransId="{C6FA9DFE-8A2C-4F46-9384-F9DF41AABA02}" sibTransId="{F29BB183-4E46-4D64-9E2E-1C3A88ED11BF}"/>
    <dgm:cxn modelId="{01E2239C-F83A-44E9-97A4-01A6548D8043}" srcId="{4E8EE58D-2C2E-4E93-9B01-6E0DC3EE245B}" destId="{A4968791-F840-4FCA-A1AF-CED613EC122E}" srcOrd="5" destOrd="0" parTransId="{68E43B24-E4BD-468A-8938-BC786872BA7B}" sibTransId="{6683996A-5B46-4BE4-AD2F-F57277E1DE6B}"/>
    <dgm:cxn modelId="{97ABBAA1-8DF9-45CE-A755-A74C787B9709}" type="presParOf" srcId="{6D6E7774-50E2-4B2E-ADDD-E2933C39CB0A}" destId="{E8C1AA56-CD97-4C52-BE3F-0951004D1E7E}" srcOrd="0" destOrd="0" presId="urn:microsoft.com/office/officeart/2005/8/layout/cycle6"/>
    <dgm:cxn modelId="{EC46E951-A0FB-47F9-B36A-0C807A013708}" type="presParOf" srcId="{6D6E7774-50E2-4B2E-ADDD-E2933C39CB0A}" destId="{294A2911-EFF8-43A3-8287-0EEC27DA8E60}" srcOrd="1" destOrd="0" presId="urn:microsoft.com/office/officeart/2005/8/layout/cycle6"/>
    <dgm:cxn modelId="{1E8471B5-FA09-4FC9-B2DC-49F4D366A5E5}" type="presParOf" srcId="{6D6E7774-50E2-4B2E-ADDD-E2933C39CB0A}" destId="{069736C3-57E4-45F2-940F-F6CD547BAE4B}" srcOrd="2" destOrd="0" presId="urn:microsoft.com/office/officeart/2005/8/layout/cycle6"/>
    <dgm:cxn modelId="{F7D0DD38-4B21-4296-ACCD-18FC4C249C47}" type="presParOf" srcId="{6D6E7774-50E2-4B2E-ADDD-E2933C39CB0A}" destId="{5038781A-3367-4233-9CEB-8220BD0BC808}" srcOrd="3" destOrd="0" presId="urn:microsoft.com/office/officeart/2005/8/layout/cycle6"/>
    <dgm:cxn modelId="{99814A51-DE02-4278-96BC-428FFCA25482}" type="presParOf" srcId="{6D6E7774-50E2-4B2E-ADDD-E2933C39CB0A}" destId="{48315BBD-FCC4-40D6-AA6F-00CD8BD2990E}" srcOrd="4" destOrd="0" presId="urn:microsoft.com/office/officeart/2005/8/layout/cycle6"/>
    <dgm:cxn modelId="{55169D43-D24B-41BF-9333-8683E0B92994}" type="presParOf" srcId="{6D6E7774-50E2-4B2E-ADDD-E2933C39CB0A}" destId="{F340F1D9-C892-4230-92BB-E620D0719A09}" srcOrd="5" destOrd="0" presId="urn:microsoft.com/office/officeart/2005/8/layout/cycle6"/>
    <dgm:cxn modelId="{CE5CE0DB-501A-49F3-BED6-D361A6104A10}" type="presParOf" srcId="{6D6E7774-50E2-4B2E-ADDD-E2933C39CB0A}" destId="{D9AEB1C6-5D56-4525-87CF-A79C30E1530A}" srcOrd="6" destOrd="0" presId="urn:microsoft.com/office/officeart/2005/8/layout/cycle6"/>
    <dgm:cxn modelId="{5B75C757-0360-4608-BC0C-1DFB5C0D1861}" type="presParOf" srcId="{6D6E7774-50E2-4B2E-ADDD-E2933C39CB0A}" destId="{474E8AC4-7E78-4852-9F11-AD631F0A0C5A}" srcOrd="7" destOrd="0" presId="urn:microsoft.com/office/officeart/2005/8/layout/cycle6"/>
    <dgm:cxn modelId="{1613A05B-2E8E-426D-80ED-504AEF342D2F}" type="presParOf" srcId="{6D6E7774-50E2-4B2E-ADDD-E2933C39CB0A}" destId="{3A491143-5F11-4859-BB2C-E4ACDF5F151B}" srcOrd="8" destOrd="0" presId="urn:microsoft.com/office/officeart/2005/8/layout/cycle6"/>
    <dgm:cxn modelId="{9AA07603-A1B7-4BF2-98C6-CF1B82D5B41E}" type="presParOf" srcId="{6D6E7774-50E2-4B2E-ADDD-E2933C39CB0A}" destId="{4CE8AB77-DCF6-4295-85BF-15CE9D8FF071}" srcOrd="9" destOrd="0" presId="urn:microsoft.com/office/officeart/2005/8/layout/cycle6"/>
    <dgm:cxn modelId="{F05125BB-4C43-4719-A9F8-927536E2D43D}" type="presParOf" srcId="{6D6E7774-50E2-4B2E-ADDD-E2933C39CB0A}" destId="{9B5DD594-FFB4-4403-BA6A-71E15959D53E}" srcOrd="10" destOrd="0" presId="urn:microsoft.com/office/officeart/2005/8/layout/cycle6"/>
    <dgm:cxn modelId="{A72E2345-9480-4465-917C-D9EBD0A86FFD}" type="presParOf" srcId="{6D6E7774-50E2-4B2E-ADDD-E2933C39CB0A}" destId="{33F6544A-7067-4FA1-BB49-907ACF06DF49}" srcOrd="11" destOrd="0" presId="urn:microsoft.com/office/officeart/2005/8/layout/cycle6"/>
    <dgm:cxn modelId="{0AD4D197-79A7-4B4E-A590-0BC206054444}" type="presParOf" srcId="{6D6E7774-50E2-4B2E-ADDD-E2933C39CB0A}" destId="{BE634400-2971-4FEC-9F65-46825442B3FE}" srcOrd="12" destOrd="0" presId="urn:microsoft.com/office/officeart/2005/8/layout/cycle6"/>
    <dgm:cxn modelId="{E34991A6-FB5A-4803-AC06-2824ACC8B51B}" type="presParOf" srcId="{6D6E7774-50E2-4B2E-ADDD-E2933C39CB0A}" destId="{E1B874B5-BE67-497B-B428-58DB4290497B}" srcOrd="13" destOrd="0" presId="urn:microsoft.com/office/officeart/2005/8/layout/cycle6"/>
    <dgm:cxn modelId="{DDA1E27E-44D8-4499-8571-91425C6C1648}" type="presParOf" srcId="{6D6E7774-50E2-4B2E-ADDD-E2933C39CB0A}" destId="{8201FD73-76A4-4D78-BDD0-9E037EEE2309}" srcOrd="14" destOrd="0" presId="urn:microsoft.com/office/officeart/2005/8/layout/cycle6"/>
    <dgm:cxn modelId="{47514DBD-A375-4C46-8AE7-B6F4E62C6C36}" type="presParOf" srcId="{6D6E7774-50E2-4B2E-ADDD-E2933C39CB0A}" destId="{86099C49-DEA7-4273-B8BE-BFEB5B4AE431}" srcOrd="15" destOrd="0" presId="urn:microsoft.com/office/officeart/2005/8/layout/cycle6"/>
    <dgm:cxn modelId="{295B68C6-E9A4-4E29-8FB5-284E52DE6EE6}" type="presParOf" srcId="{6D6E7774-50E2-4B2E-ADDD-E2933C39CB0A}" destId="{CFB95072-F22C-4172-BEC6-7F7EF4430E83}" srcOrd="16" destOrd="0" presId="urn:microsoft.com/office/officeart/2005/8/layout/cycle6"/>
    <dgm:cxn modelId="{B92399E9-5996-47F3-A05D-08D8557FC9D7}" type="presParOf" srcId="{6D6E7774-50E2-4B2E-ADDD-E2933C39CB0A}" destId="{D5028B0C-A0CF-409A-9DD3-404417F558C2}" srcOrd="17" destOrd="0" presId="urn:microsoft.com/office/officeart/2005/8/layout/cycle6"/>
    <dgm:cxn modelId="{BAF1AAAD-996F-4C59-8D05-870DFE0EA225}" type="presParOf" srcId="{6D6E7774-50E2-4B2E-ADDD-E2933C39CB0A}" destId="{5BE151C9-FF54-494F-8960-1775A2D81FB3}" srcOrd="18" destOrd="0" presId="urn:microsoft.com/office/officeart/2005/8/layout/cycle6"/>
    <dgm:cxn modelId="{DDBECB37-9962-458E-9B0C-A9F82330FAF0}" type="presParOf" srcId="{6D6E7774-50E2-4B2E-ADDD-E2933C39CB0A}" destId="{5A32A639-4BE1-4534-8B3E-43809551348E}" srcOrd="19" destOrd="0" presId="urn:microsoft.com/office/officeart/2005/8/layout/cycle6"/>
    <dgm:cxn modelId="{0C969BC3-4E77-473D-B6D4-DC9B97EC1C65}" type="presParOf" srcId="{6D6E7774-50E2-4B2E-ADDD-E2933C39CB0A}" destId="{5F515F78-28D8-4CE1-AAB8-A93A0B58982D}" srcOrd="20" destOrd="0" presId="urn:microsoft.com/office/officeart/2005/8/layout/cycle6"/>
    <dgm:cxn modelId="{2284AB9D-A1AB-4183-BE90-8864EBEC19A4}" type="presParOf" srcId="{6D6E7774-50E2-4B2E-ADDD-E2933C39CB0A}" destId="{C13F0B94-26B3-4CE5-A9F1-2970B0E52723}" srcOrd="21" destOrd="0" presId="urn:microsoft.com/office/officeart/2005/8/layout/cycle6"/>
    <dgm:cxn modelId="{C4019344-F7BC-44D9-824D-19CE00BDC30D}" type="presParOf" srcId="{6D6E7774-50E2-4B2E-ADDD-E2933C39CB0A}" destId="{3F5C2886-7130-40D3-BB77-FFD3DD998A6F}" srcOrd="22" destOrd="0" presId="urn:microsoft.com/office/officeart/2005/8/layout/cycle6"/>
    <dgm:cxn modelId="{77E8B1E6-6CC3-4D5B-9597-99990A8620E6}" type="presParOf" srcId="{6D6E7774-50E2-4B2E-ADDD-E2933C39CB0A}" destId="{050C7D72-6E44-4D01-92D3-51BBB907A291}" srcOrd="23" destOrd="0" presId="urn:microsoft.com/office/officeart/2005/8/layout/cycle6"/>
    <dgm:cxn modelId="{DA26C40D-3D9A-4099-B760-786475549703}" type="presParOf" srcId="{6D6E7774-50E2-4B2E-ADDD-E2933C39CB0A}" destId="{58346459-12AA-41C6-9982-791354AF5FBE}" srcOrd="24" destOrd="0" presId="urn:microsoft.com/office/officeart/2005/8/layout/cycle6"/>
    <dgm:cxn modelId="{AF5E52B8-7AF8-4BBF-B664-8407F71476E7}" type="presParOf" srcId="{6D6E7774-50E2-4B2E-ADDD-E2933C39CB0A}" destId="{4B26E719-C490-4E43-97C0-74C11858AA2C}" srcOrd="25" destOrd="0" presId="urn:microsoft.com/office/officeart/2005/8/layout/cycle6"/>
    <dgm:cxn modelId="{F15C88BD-C3F7-4C1E-B6FE-6AF14C3FA913}" type="presParOf" srcId="{6D6E7774-50E2-4B2E-ADDD-E2933C39CB0A}" destId="{ED13EE2F-A911-4CED-A45A-8E03DAAFB70D}" srcOrd="26" destOrd="0" presId="urn:microsoft.com/office/officeart/2005/8/layout/cycle6"/>
    <dgm:cxn modelId="{0A7FC61D-DD38-45FE-BC7B-485767F82829}" type="presParOf" srcId="{6D6E7774-50E2-4B2E-ADDD-E2933C39CB0A}" destId="{A3D9A2E4-822F-4236-95F9-900549A4A6D5}" srcOrd="27" destOrd="0" presId="urn:microsoft.com/office/officeart/2005/8/layout/cycle6"/>
    <dgm:cxn modelId="{949F51D6-C1C7-4C0D-84B1-1FC67F77E3E0}" type="presParOf" srcId="{6D6E7774-50E2-4B2E-ADDD-E2933C39CB0A}" destId="{5549FCCB-817F-46DD-B753-153491A1FEC0}" srcOrd="28" destOrd="0" presId="urn:microsoft.com/office/officeart/2005/8/layout/cycle6"/>
    <dgm:cxn modelId="{D9DB3D7E-E328-49FC-8DDE-8212A0233E1A}" type="presParOf" srcId="{6D6E7774-50E2-4B2E-ADDD-E2933C39CB0A}" destId="{EBF054AA-D5A3-4D96-95B8-C891BA00DED5}" srcOrd="29" destOrd="0" presId="urn:microsoft.com/office/officeart/2005/8/layout/cycle6"/>
    <dgm:cxn modelId="{C09AE17B-1A88-4C3C-8B86-824087B60667}" type="presParOf" srcId="{6D6E7774-50E2-4B2E-ADDD-E2933C39CB0A}" destId="{784F156E-8181-4BCC-AD0E-2403D4D53621}" srcOrd="30" destOrd="0" presId="urn:microsoft.com/office/officeart/2005/8/layout/cycle6"/>
    <dgm:cxn modelId="{E3248933-1B5F-4B4D-B260-D54DBA9617A8}" type="presParOf" srcId="{6D6E7774-50E2-4B2E-ADDD-E2933C39CB0A}" destId="{0D6CCFE4-89C8-48E6-89F9-AF799873F926}" srcOrd="31" destOrd="0" presId="urn:microsoft.com/office/officeart/2005/8/layout/cycle6"/>
    <dgm:cxn modelId="{14691069-66B8-49C2-B5E3-7B3A99D78E60}" type="presParOf" srcId="{6D6E7774-50E2-4B2E-ADDD-E2933C39CB0A}" destId="{910B876C-545C-4596-AD71-C2AF5B0AC384}" srcOrd="32" destOrd="0" presId="urn:microsoft.com/office/officeart/2005/8/layout/cycle6"/>
    <dgm:cxn modelId="{92948EF5-4DDD-41E7-9B03-37BD929B25DB}" type="presParOf" srcId="{6D6E7774-50E2-4B2E-ADDD-E2933C39CB0A}" destId="{73256C6F-9A76-4403-BF71-8F546E317CA9}" srcOrd="33" destOrd="0" presId="urn:microsoft.com/office/officeart/2005/8/layout/cycle6"/>
    <dgm:cxn modelId="{A9CEB1D9-9842-4E6B-A616-1268222613E4}" type="presParOf" srcId="{6D6E7774-50E2-4B2E-ADDD-E2933C39CB0A}" destId="{CB61961C-5404-495E-8A4B-1AAF8EDC3E10}" srcOrd="34" destOrd="0" presId="urn:microsoft.com/office/officeart/2005/8/layout/cycle6"/>
    <dgm:cxn modelId="{31ED7DEC-62F0-4F81-B1F2-ACEB7F3AFA5A}" type="presParOf" srcId="{6D6E7774-50E2-4B2E-ADDD-E2933C39CB0A}" destId="{A849177B-2827-42DD-9CE4-076885C23A19}" srcOrd="35" destOrd="0" presId="urn:microsoft.com/office/officeart/2005/8/layout/cycle6"/>
    <dgm:cxn modelId="{0BA00ED8-9362-497B-8634-13A4279442CF}" type="presParOf" srcId="{6D6E7774-50E2-4B2E-ADDD-E2933C39CB0A}" destId="{5DA997E2-D896-4DB0-B70F-27B5AA8C89A1}" srcOrd="36" destOrd="0" presId="urn:microsoft.com/office/officeart/2005/8/layout/cycle6"/>
    <dgm:cxn modelId="{DFEF956A-355E-4CFB-AB32-78A8DBD13DF5}" type="presParOf" srcId="{6D6E7774-50E2-4B2E-ADDD-E2933C39CB0A}" destId="{F51F8332-7DF0-471E-8385-9D5207F89292}" srcOrd="37" destOrd="0" presId="urn:microsoft.com/office/officeart/2005/8/layout/cycle6"/>
    <dgm:cxn modelId="{119D9CCB-864D-42AC-A9B3-C5B64D373173}" type="presParOf" srcId="{6D6E7774-50E2-4B2E-ADDD-E2933C39CB0A}" destId="{8EB4B43A-3253-40CE-8BF8-B433756BC1A4}" srcOrd="3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566CC7-33E1-4DBC-814C-F4AA46C15B59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CFF4B07-C3F8-47E4-937A-4EF80FF9D2A8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sz="2400" b="1" dirty="0" smtClean="0">
              <a:solidFill>
                <a:schemeClr val="bg1"/>
              </a:solidFill>
            </a:rPr>
            <a:t>CORRELACIONAL Y CUASI EXPERIMENTAL</a:t>
          </a:r>
          <a:endParaRPr lang="es-EC" sz="2400" b="1" dirty="0">
            <a:solidFill>
              <a:schemeClr val="bg1"/>
            </a:solidFill>
          </a:endParaRPr>
        </a:p>
      </dgm:t>
    </dgm:pt>
    <dgm:pt modelId="{41594534-00B0-4F6A-9D50-30711642B4FB}" type="parTrans" cxnId="{69049E7A-7195-4A15-AD9A-4B980AA3020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868F1D6-A97C-42DF-8BD6-353E44916C5F}" type="sibTrans" cxnId="{69049E7A-7195-4A15-AD9A-4B980AA3020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07D779A-CE85-41A9-AF39-1C1D70A810DC}">
      <dgm:prSet phldrT="[Texto]" custT="1"/>
      <dgm:spPr>
        <a:solidFill>
          <a:srgbClr val="66FF99"/>
        </a:solidFill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*CUESTIONARIOS</a:t>
          </a:r>
        </a:p>
        <a:p>
          <a:r>
            <a:rPr lang="es-EC" sz="1600" b="1" dirty="0" smtClean="0">
              <a:solidFill>
                <a:schemeClr val="tx1"/>
              </a:solidFill>
            </a:rPr>
            <a:t>RECREACIÓN</a:t>
          </a:r>
        </a:p>
        <a:p>
          <a:r>
            <a:rPr lang="es-EC" sz="1600" b="1" dirty="0" smtClean="0">
              <a:solidFill>
                <a:schemeClr val="tx1"/>
              </a:solidFill>
            </a:rPr>
            <a:t>* TEST CONDICIÓN FÍSICA  </a:t>
          </a:r>
          <a:endParaRPr lang="es-EC" sz="1600" b="1" dirty="0">
            <a:solidFill>
              <a:schemeClr val="tx1"/>
            </a:solidFill>
          </a:endParaRPr>
        </a:p>
      </dgm:t>
    </dgm:pt>
    <dgm:pt modelId="{6A1E96DD-E752-4E43-9AF9-5861FF302C4C}" type="parTrans" cxnId="{917DE4D3-9391-4FC5-82A5-E51EFFE07FF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ADF7869-F5F6-448F-A791-11A667184B7B}" type="sibTrans" cxnId="{917DE4D3-9391-4FC5-82A5-E51EFFE07FF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1F76FD9-7DA1-4FAF-B4F1-A4A4D3EDCC9A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CAUSA-EFECTO</a:t>
          </a:r>
          <a:endParaRPr lang="es-EC" sz="2000" b="1" dirty="0">
            <a:solidFill>
              <a:schemeClr val="tx1"/>
            </a:solidFill>
          </a:endParaRPr>
        </a:p>
      </dgm:t>
    </dgm:pt>
    <dgm:pt modelId="{4509CE0C-DE45-44F3-89D1-396C73598D0D}" type="parTrans" cxnId="{138797BE-A20A-4CF9-ACD0-7618A2E0D4F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DB5BFAF-EA77-4CA1-BE26-C6EE471EAE27}" type="sibTrans" cxnId="{138797BE-A20A-4CF9-ACD0-7618A2E0D4F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4BC7B69-527D-4782-A6F3-7589FFC765CB}">
      <dgm:prSet/>
      <dgm:spPr/>
      <dgm:t>
        <a:bodyPr/>
        <a:lstStyle/>
        <a:p>
          <a:endParaRPr lang="en-US"/>
        </a:p>
      </dgm:t>
    </dgm:pt>
    <dgm:pt modelId="{5BC6A817-4913-4ED3-9A91-818A8476491D}" type="parTrans" cxnId="{FF520811-103E-4FCC-A4E5-194ABD26172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C2F6E71-F8B0-48E0-9827-7AB6B68DEDA9}" type="sibTrans" cxnId="{FF520811-103E-4FCC-A4E5-194ABD26172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D4AEF8A-335E-4875-A6A6-FF62BFF2FEE8}">
      <dgm:prSet/>
      <dgm:spPr/>
      <dgm:t>
        <a:bodyPr/>
        <a:lstStyle/>
        <a:p>
          <a:endParaRPr lang="en-US"/>
        </a:p>
      </dgm:t>
    </dgm:pt>
    <dgm:pt modelId="{3B085801-21C5-4FD2-8903-075299DBF982}" type="parTrans" cxnId="{08A48EDD-58E9-479A-9416-AD5ECF5C9E8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2816B76-A3A3-4D1B-AEA3-A0111B447262}" type="sibTrans" cxnId="{08A48EDD-58E9-479A-9416-AD5ECF5C9E8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C8E1094-60DE-48CE-BB4E-8C15FFAC8C90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194  MUJERES ASPIRANTES A POLICÍAS  </a:t>
          </a:r>
          <a:endParaRPr lang="es-EC" sz="1800" b="1" dirty="0">
            <a:solidFill>
              <a:schemeClr val="tx1"/>
            </a:solidFill>
          </a:endParaRPr>
        </a:p>
      </dgm:t>
    </dgm:pt>
    <dgm:pt modelId="{868FE36D-089F-455E-8C2B-31BA8F3F5C41}" type="parTrans" cxnId="{145F0A55-3B35-444C-8CDA-17952711520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3A16F11-6872-4761-A6F1-64E653D315AC}" type="sibTrans" cxnId="{145F0A55-3B35-444C-8CDA-17952711520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3250C3F-C5D3-48A6-826F-19F6B76B97DC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TRATAMIENTO </a:t>
          </a:r>
        </a:p>
        <a:p>
          <a:r>
            <a:rPr lang="es-EC" sz="1600" b="1" dirty="0" smtClean="0">
              <a:solidFill>
                <a:schemeClr val="tx1"/>
              </a:solidFill>
            </a:rPr>
            <a:t>CUANTITATIVA Y CUALITATIVA </a:t>
          </a:r>
          <a:endParaRPr lang="es-EC" sz="1600" b="1" dirty="0">
            <a:solidFill>
              <a:schemeClr val="tx1"/>
            </a:solidFill>
          </a:endParaRPr>
        </a:p>
      </dgm:t>
    </dgm:pt>
    <dgm:pt modelId="{4904973F-2DDE-4C76-BAD3-5A6F4933C044}" type="parTrans" cxnId="{D61D3930-D048-4DC6-A595-88B9791A379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25D58F9-2FC8-4233-95FE-A34BD3DC0184}" type="sibTrans" cxnId="{D61D3930-D048-4DC6-A595-88B9791A379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53123CE-693F-4741-ACAF-7C27C14FE64A}" type="pres">
      <dgm:prSet presAssocID="{3A566CC7-33E1-4DBC-814C-F4AA46C15B59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FFA59ED-5173-419D-A924-6ED0AC38286B}" type="pres">
      <dgm:prSet presAssocID="{FCFF4B07-C3F8-47E4-937A-4EF80FF9D2A8}" presName="Parent" presStyleLbl="node0" presStyleIdx="0" presStyleCnt="1" custScaleX="103134" custScaleY="72942" custLinFactNeighborX="15028" custLinFactNeighborY="4739">
        <dgm:presLayoutVars>
          <dgm:chMax val="5"/>
          <dgm:chPref val="5"/>
        </dgm:presLayoutVars>
      </dgm:prSet>
      <dgm:spPr/>
      <dgm:t>
        <a:bodyPr/>
        <a:lstStyle/>
        <a:p>
          <a:endParaRPr lang="es-EC"/>
        </a:p>
      </dgm:t>
    </dgm:pt>
    <dgm:pt modelId="{6B8DAA81-256F-4F2A-98D4-557EFF33E752}" type="pres">
      <dgm:prSet presAssocID="{FCFF4B07-C3F8-47E4-937A-4EF80FF9D2A8}" presName="Accent1" presStyleLbl="node1" presStyleIdx="0" presStyleCnt="17"/>
      <dgm:spPr/>
    </dgm:pt>
    <dgm:pt modelId="{5085CC7D-93AD-43A7-8CE4-895B64E04270}" type="pres">
      <dgm:prSet presAssocID="{FCFF4B07-C3F8-47E4-937A-4EF80FF9D2A8}" presName="Accent2" presStyleLbl="node1" presStyleIdx="1" presStyleCnt="17"/>
      <dgm:spPr/>
    </dgm:pt>
    <dgm:pt modelId="{B01F58B7-216C-4752-975B-45DF9117AB19}" type="pres">
      <dgm:prSet presAssocID="{FCFF4B07-C3F8-47E4-937A-4EF80FF9D2A8}" presName="Accent3" presStyleLbl="node1" presStyleIdx="2" presStyleCnt="17" custLinFactX="58701" custLinFactY="6695" custLinFactNeighborX="100000" custLinFactNeighborY="100000"/>
      <dgm:spPr/>
    </dgm:pt>
    <dgm:pt modelId="{641902F0-B087-4E2E-9EC2-ABC9011160F4}" type="pres">
      <dgm:prSet presAssocID="{FCFF4B07-C3F8-47E4-937A-4EF80FF9D2A8}" presName="Accent4" presStyleLbl="node1" presStyleIdx="3" presStyleCnt="17" custFlipVert="1" custFlipHor="1" custScaleX="226947" custScaleY="194459" custLinFactX="81493" custLinFactNeighborX="100000" custLinFactNeighborY="-51902"/>
      <dgm:spPr/>
    </dgm:pt>
    <dgm:pt modelId="{63E65892-105A-4970-97F8-5AF072AFE790}" type="pres">
      <dgm:prSet presAssocID="{FCFF4B07-C3F8-47E4-937A-4EF80FF9D2A8}" presName="Accent5" presStyleLbl="node1" presStyleIdx="4" presStyleCnt="17"/>
      <dgm:spPr/>
    </dgm:pt>
    <dgm:pt modelId="{889024E5-EEA9-4787-B071-D8D9E7458B33}" type="pres">
      <dgm:prSet presAssocID="{FCFF4B07-C3F8-47E4-937A-4EF80FF9D2A8}" presName="Accent6" presStyleLbl="node1" presStyleIdx="5" presStyleCnt="17"/>
      <dgm:spPr/>
    </dgm:pt>
    <dgm:pt modelId="{E0AA2301-4B74-4134-8624-97F73AE32F11}" type="pres">
      <dgm:prSet presAssocID="{207D779A-CE85-41A9-AF39-1C1D70A810DC}" presName="Child1" presStyleLbl="node1" presStyleIdx="6" presStyleCnt="17" custScaleX="170854" custScaleY="120643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80918104-99B0-4036-B9D0-F78870D34D83}" type="pres">
      <dgm:prSet presAssocID="{207D779A-CE85-41A9-AF39-1C1D70A810DC}" presName="Accent7" presStyleCnt="0"/>
      <dgm:spPr/>
    </dgm:pt>
    <dgm:pt modelId="{A6BE83F7-65C1-4C37-A02D-CDB41AC4ACB2}" type="pres">
      <dgm:prSet presAssocID="{207D779A-CE85-41A9-AF39-1C1D70A810DC}" presName="AccentHold1" presStyleLbl="node1" presStyleIdx="7" presStyleCnt="17"/>
      <dgm:spPr/>
    </dgm:pt>
    <dgm:pt modelId="{162FF508-F5D5-415B-92B1-3CF6BB596BF8}" type="pres">
      <dgm:prSet presAssocID="{207D779A-CE85-41A9-AF39-1C1D70A810DC}" presName="Accent8" presStyleCnt="0"/>
      <dgm:spPr/>
    </dgm:pt>
    <dgm:pt modelId="{00A8EFBC-B513-4AF7-AA12-79BE3AC30505}" type="pres">
      <dgm:prSet presAssocID="{207D779A-CE85-41A9-AF39-1C1D70A810DC}" presName="AccentHold2" presStyleLbl="node1" presStyleIdx="8" presStyleCnt="17"/>
      <dgm:spPr/>
    </dgm:pt>
    <dgm:pt modelId="{91EFBB40-306F-4D35-B367-E22ADF5952C7}" type="pres">
      <dgm:prSet presAssocID="{5C8E1094-60DE-48CE-BB4E-8C15FFAC8C90}" presName="Child2" presStyleLbl="node1" presStyleIdx="9" presStyleCnt="17" custScaleX="149582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99F38C8F-D35F-4F68-9032-03BDDE8A4891}" type="pres">
      <dgm:prSet presAssocID="{5C8E1094-60DE-48CE-BB4E-8C15FFAC8C90}" presName="Accent9" presStyleCnt="0"/>
      <dgm:spPr/>
    </dgm:pt>
    <dgm:pt modelId="{E2157363-CA38-4A4A-9A69-A77D7F092366}" type="pres">
      <dgm:prSet presAssocID="{5C8E1094-60DE-48CE-BB4E-8C15FFAC8C90}" presName="AccentHold1" presStyleLbl="node1" presStyleIdx="10" presStyleCnt="17"/>
      <dgm:spPr/>
    </dgm:pt>
    <dgm:pt modelId="{CCA55835-2C60-4728-959B-31F939E45095}" type="pres">
      <dgm:prSet presAssocID="{5C8E1094-60DE-48CE-BB4E-8C15FFAC8C90}" presName="Accent10" presStyleCnt="0"/>
      <dgm:spPr/>
    </dgm:pt>
    <dgm:pt modelId="{2E31CD05-A738-433D-A229-E7E0080549DC}" type="pres">
      <dgm:prSet presAssocID="{5C8E1094-60DE-48CE-BB4E-8C15FFAC8C90}" presName="AccentHold2" presStyleLbl="node1" presStyleIdx="11" presStyleCnt="17"/>
      <dgm:spPr/>
    </dgm:pt>
    <dgm:pt modelId="{D238850E-3EAF-42F6-91D7-6042E14B3433}" type="pres">
      <dgm:prSet presAssocID="{5C8E1094-60DE-48CE-BB4E-8C15FFAC8C90}" presName="Accent11" presStyleCnt="0"/>
      <dgm:spPr/>
    </dgm:pt>
    <dgm:pt modelId="{35A0FDA9-67CA-4C49-BFFC-F673A8BA7758}" type="pres">
      <dgm:prSet presAssocID="{5C8E1094-60DE-48CE-BB4E-8C15FFAC8C90}" presName="AccentHold3" presStyleLbl="node1" presStyleIdx="12" presStyleCnt="17"/>
      <dgm:spPr/>
    </dgm:pt>
    <dgm:pt modelId="{7C4A710F-1BE6-4499-9BF4-894BA2609770}" type="pres">
      <dgm:prSet presAssocID="{03250C3F-C5D3-48A6-826F-19F6B76B97DC}" presName="Child3" presStyleLbl="node1" presStyleIdx="13" presStyleCnt="17" custScaleX="161333" custLinFactNeighborX="-15058" custLinFactNeighborY="8738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439589B3-D87B-4253-8495-67EE72AFDCFB}" type="pres">
      <dgm:prSet presAssocID="{03250C3F-C5D3-48A6-826F-19F6B76B97DC}" presName="Accent12" presStyleCnt="0"/>
      <dgm:spPr/>
    </dgm:pt>
    <dgm:pt modelId="{16386EF1-3BD6-4375-B262-AE1D96851DA5}" type="pres">
      <dgm:prSet presAssocID="{03250C3F-C5D3-48A6-826F-19F6B76B97DC}" presName="AccentHold1" presStyleLbl="node1" presStyleIdx="14" presStyleCnt="17"/>
      <dgm:spPr/>
    </dgm:pt>
    <dgm:pt modelId="{33B68046-2633-46C0-BDF8-6E7311D35DE7}" type="pres">
      <dgm:prSet presAssocID="{D1F76FD9-7DA1-4FAF-B4F1-A4A4D3EDCC9A}" presName="Child4" presStyleLbl="node1" presStyleIdx="15" presStyleCnt="17" custScaleX="185999" custScaleY="9397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8E8474E-6CB5-4D3E-B9E0-B076768B7307}" type="pres">
      <dgm:prSet presAssocID="{D1F76FD9-7DA1-4FAF-B4F1-A4A4D3EDCC9A}" presName="Accent13" presStyleCnt="0"/>
      <dgm:spPr/>
    </dgm:pt>
    <dgm:pt modelId="{1A524236-8303-4892-82B2-A07DC9A45002}" type="pres">
      <dgm:prSet presAssocID="{D1F76FD9-7DA1-4FAF-B4F1-A4A4D3EDCC9A}" presName="AccentHold1" presStyleLbl="node1" presStyleIdx="16" presStyleCnt="17"/>
      <dgm:spPr/>
    </dgm:pt>
  </dgm:ptLst>
  <dgm:cxnLst>
    <dgm:cxn modelId="{145F0A55-3B35-444C-8CDA-179527115205}" srcId="{FCFF4B07-C3F8-47E4-937A-4EF80FF9D2A8}" destId="{5C8E1094-60DE-48CE-BB4E-8C15FFAC8C90}" srcOrd="1" destOrd="0" parTransId="{868FE36D-089F-455E-8C2B-31BA8F3F5C41}" sibTransId="{13A16F11-6872-4761-A6F1-64E653D315AC}"/>
    <dgm:cxn modelId="{0BB58293-CBA0-4C5D-A977-64C52DC08AED}" type="presOf" srcId="{5C8E1094-60DE-48CE-BB4E-8C15FFAC8C90}" destId="{91EFBB40-306F-4D35-B367-E22ADF5952C7}" srcOrd="0" destOrd="0" presId="urn:microsoft.com/office/officeart/2009/3/layout/CircleRelationship"/>
    <dgm:cxn modelId="{138797BE-A20A-4CF9-ACD0-7618A2E0D4FE}" srcId="{FCFF4B07-C3F8-47E4-937A-4EF80FF9D2A8}" destId="{D1F76FD9-7DA1-4FAF-B4F1-A4A4D3EDCC9A}" srcOrd="3" destOrd="0" parTransId="{4509CE0C-DE45-44F3-89D1-396C73598D0D}" sibTransId="{3DB5BFAF-EA77-4CA1-BE26-C6EE471EAE27}"/>
    <dgm:cxn modelId="{08A48EDD-58E9-479A-9416-AD5ECF5C9E80}" srcId="{3A566CC7-33E1-4DBC-814C-F4AA46C15B59}" destId="{1D4AEF8A-335E-4875-A6A6-FF62BFF2FEE8}" srcOrd="2" destOrd="0" parTransId="{3B085801-21C5-4FD2-8903-075299DBF982}" sibTransId="{32816B76-A3A3-4D1B-AEA3-A0111B447262}"/>
    <dgm:cxn modelId="{917DE4D3-9391-4FC5-82A5-E51EFFE07FF0}" srcId="{FCFF4B07-C3F8-47E4-937A-4EF80FF9D2A8}" destId="{207D779A-CE85-41A9-AF39-1C1D70A810DC}" srcOrd="0" destOrd="0" parTransId="{6A1E96DD-E752-4E43-9AF9-5861FF302C4C}" sibTransId="{9ADF7869-F5F6-448F-A791-11A667184B7B}"/>
    <dgm:cxn modelId="{69049E7A-7195-4A15-AD9A-4B980AA3020B}" srcId="{3A566CC7-33E1-4DBC-814C-F4AA46C15B59}" destId="{FCFF4B07-C3F8-47E4-937A-4EF80FF9D2A8}" srcOrd="0" destOrd="0" parTransId="{41594534-00B0-4F6A-9D50-30711642B4FB}" sibTransId="{E868F1D6-A97C-42DF-8BD6-353E44916C5F}"/>
    <dgm:cxn modelId="{D61D3930-D048-4DC6-A595-88B9791A379C}" srcId="{FCFF4B07-C3F8-47E4-937A-4EF80FF9D2A8}" destId="{03250C3F-C5D3-48A6-826F-19F6B76B97DC}" srcOrd="2" destOrd="0" parTransId="{4904973F-2DDE-4C76-BAD3-5A6F4933C044}" sibTransId="{F25D58F9-2FC8-4233-95FE-A34BD3DC0184}"/>
    <dgm:cxn modelId="{AC1BC8A0-6F38-4A27-83FA-887A302DBDC9}" type="presOf" srcId="{3A566CC7-33E1-4DBC-814C-F4AA46C15B59}" destId="{A53123CE-693F-4741-ACAF-7C27C14FE64A}" srcOrd="0" destOrd="0" presId="urn:microsoft.com/office/officeart/2009/3/layout/CircleRelationship"/>
    <dgm:cxn modelId="{7FAFF872-D2DB-401F-9A77-537E1CE48535}" type="presOf" srcId="{207D779A-CE85-41A9-AF39-1C1D70A810DC}" destId="{E0AA2301-4B74-4134-8624-97F73AE32F11}" srcOrd="0" destOrd="0" presId="urn:microsoft.com/office/officeart/2009/3/layout/CircleRelationship"/>
    <dgm:cxn modelId="{281619B5-0D4D-463F-BA1D-E96EECA3A690}" type="presOf" srcId="{FCFF4B07-C3F8-47E4-937A-4EF80FF9D2A8}" destId="{1FFA59ED-5173-419D-A924-6ED0AC38286B}" srcOrd="0" destOrd="0" presId="urn:microsoft.com/office/officeart/2009/3/layout/CircleRelationship"/>
    <dgm:cxn modelId="{FF520811-103E-4FCC-A4E5-194ABD26172D}" srcId="{3A566CC7-33E1-4DBC-814C-F4AA46C15B59}" destId="{24BC7B69-527D-4782-A6F3-7589FFC765CB}" srcOrd="1" destOrd="0" parTransId="{5BC6A817-4913-4ED3-9A91-818A8476491D}" sibTransId="{1C2F6E71-F8B0-48E0-9827-7AB6B68DEDA9}"/>
    <dgm:cxn modelId="{70B62D38-2C3A-4D98-968D-D1A3D402711C}" type="presOf" srcId="{D1F76FD9-7DA1-4FAF-B4F1-A4A4D3EDCC9A}" destId="{33B68046-2633-46C0-BDF8-6E7311D35DE7}" srcOrd="0" destOrd="0" presId="urn:microsoft.com/office/officeart/2009/3/layout/CircleRelationship"/>
    <dgm:cxn modelId="{4F5A4D22-0EF7-46D5-81DD-01E75BE69792}" type="presOf" srcId="{03250C3F-C5D3-48A6-826F-19F6B76B97DC}" destId="{7C4A710F-1BE6-4499-9BF4-894BA2609770}" srcOrd="0" destOrd="0" presId="urn:microsoft.com/office/officeart/2009/3/layout/CircleRelationship"/>
    <dgm:cxn modelId="{BD740C35-7535-44BA-B723-E00B8D317C39}" type="presParOf" srcId="{A53123CE-693F-4741-ACAF-7C27C14FE64A}" destId="{1FFA59ED-5173-419D-A924-6ED0AC38286B}" srcOrd="0" destOrd="0" presId="urn:microsoft.com/office/officeart/2009/3/layout/CircleRelationship"/>
    <dgm:cxn modelId="{33D91298-ACF5-4CE0-9992-C57015B6C871}" type="presParOf" srcId="{A53123CE-693F-4741-ACAF-7C27C14FE64A}" destId="{6B8DAA81-256F-4F2A-98D4-557EFF33E752}" srcOrd="1" destOrd="0" presId="urn:microsoft.com/office/officeart/2009/3/layout/CircleRelationship"/>
    <dgm:cxn modelId="{153A8F9C-2004-4C56-AF64-F1DDB348601A}" type="presParOf" srcId="{A53123CE-693F-4741-ACAF-7C27C14FE64A}" destId="{5085CC7D-93AD-43A7-8CE4-895B64E04270}" srcOrd="2" destOrd="0" presId="urn:microsoft.com/office/officeart/2009/3/layout/CircleRelationship"/>
    <dgm:cxn modelId="{3AFC10E9-56C2-4E5D-BEDB-D901023A723A}" type="presParOf" srcId="{A53123CE-693F-4741-ACAF-7C27C14FE64A}" destId="{B01F58B7-216C-4752-975B-45DF9117AB19}" srcOrd="3" destOrd="0" presId="urn:microsoft.com/office/officeart/2009/3/layout/CircleRelationship"/>
    <dgm:cxn modelId="{2D53E8BB-7880-4DE1-A48B-25B5A570B579}" type="presParOf" srcId="{A53123CE-693F-4741-ACAF-7C27C14FE64A}" destId="{641902F0-B087-4E2E-9EC2-ABC9011160F4}" srcOrd="4" destOrd="0" presId="urn:microsoft.com/office/officeart/2009/3/layout/CircleRelationship"/>
    <dgm:cxn modelId="{3E1974DD-5CF1-4C97-A111-47CFC4B4CC4B}" type="presParOf" srcId="{A53123CE-693F-4741-ACAF-7C27C14FE64A}" destId="{63E65892-105A-4970-97F8-5AF072AFE790}" srcOrd="5" destOrd="0" presId="urn:microsoft.com/office/officeart/2009/3/layout/CircleRelationship"/>
    <dgm:cxn modelId="{A8248F0B-C38F-4201-86C5-685ADF0BB6F2}" type="presParOf" srcId="{A53123CE-693F-4741-ACAF-7C27C14FE64A}" destId="{889024E5-EEA9-4787-B071-D8D9E7458B33}" srcOrd="6" destOrd="0" presId="urn:microsoft.com/office/officeart/2009/3/layout/CircleRelationship"/>
    <dgm:cxn modelId="{C1011E98-526A-41B4-AB11-A7DE4BAFB25C}" type="presParOf" srcId="{A53123CE-693F-4741-ACAF-7C27C14FE64A}" destId="{E0AA2301-4B74-4134-8624-97F73AE32F11}" srcOrd="7" destOrd="0" presId="urn:microsoft.com/office/officeart/2009/3/layout/CircleRelationship"/>
    <dgm:cxn modelId="{79CCC32B-277F-4B3A-BC95-BB165B6B99EB}" type="presParOf" srcId="{A53123CE-693F-4741-ACAF-7C27C14FE64A}" destId="{80918104-99B0-4036-B9D0-F78870D34D83}" srcOrd="8" destOrd="0" presId="urn:microsoft.com/office/officeart/2009/3/layout/CircleRelationship"/>
    <dgm:cxn modelId="{6B35C952-9717-4450-8283-EA6B2DDDABB0}" type="presParOf" srcId="{80918104-99B0-4036-B9D0-F78870D34D83}" destId="{A6BE83F7-65C1-4C37-A02D-CDB41AC4ACB2}" srcOrd="0" destOrd="0" presId="urn:microsoft.com/office/officeart/2009/3/layout/CircleRelationship"/>
    <dgm:cxn modelId="{65363D60-6E48-4D41-9761-95C2BA69CB1D}" type="presParOf" srcId="{A53123CE-693F-4741-ACAF-7C27C14FE64A}" destId="{162FF508-F5D5-415B-92B1-3CF6BB596BF8}" srcOrd="9" destOrd="0" presId="urn:microsoft.com/office/officeart/2009/3/layout/CircleRelationship"/>
    <dgm:cxn modelId="{808FE42F-2B1E-4C90-9DAC-4A3EDB2FFC56}" type="presParOf" srcId="{162FF508-F5D5-415B-92B1-3CF6BB596BF8}" destId="{00A8EFBC-B513-4AF7-AA12-79BE3AC30505}" srcOrd="0" destOrd="0" presId="urn:microsoft.com/office/officeart/2009/3/layout/CircleRelationship"/>
    <dgm:cxn modelId="{D6E7F29C-20E8-4328-81C3-25ACC634FC82}" type="presParOf" srcId="{A53123CE-693F-4741-ACAF-7C27C14FE64A}" destId="{91EFBB40-306F-4D35-B367-E22ADF5952C7}" srcOrd="10" destOrd="0" presId="urn:microsoft.com/office/officeart/2009/3/layout/CircleRelationship"/>
    <dgm:cxn modelId="{9125F2B6-995E-414D-8C15-CC2F0E4E1935}" type="presParOf" srcId="{A53123CE-693F-4741-ACAF-7C27C14FE64A}" destId="{99F38C8F-D35F-4F68-9032-03BDDE8A4891}" srcOrd="11" destOrd="0" presId="urn:microsoft.com/office/officeart/2009/3/layout/CircleRelationship"/>
    <dgm:cxn modelId="{DA1D6BA0-7EEF-4114-9564-79E65E846104}" type="presParOf" srcId="{99F38C8F-D35F-4F68-9032-03BDDE8A4891}" destId="{E2157363-CA38-4A4A-9A69-A77D7F092366}" srcOrd="0" destOrd="0" presId="urn:microsoft.com/office/officeart/2009/3/layout/CircleRelationship"/>
    <dgm:cxn modelId="{0A679C36-DFAB-4124-8973-A54E26381452}" type="presParOf" srcId="{A53123CE-693F-4741-ACAF-7C27C14FE64A}" destId="{CCA55835-2C60-4728-959B-31F939E45095}" srcOrd="12" destOrd="0" presId="urn:microsoft.com/office/officeart/2009/3/layout/CircleRelationship"/>
    <dgm:cxn modelId="{A1D0A002-E957-4C15-84C5-E3DB72847F5A}" type="presParOf" srcId="{CCA55835-2C60-4728-959B-31F939E45095}" destId="{2E31CD05-A738-433D-A229-E7E0080549DC}" srcOrd="0" destOrd="0" presId="urn:microsoft.com/office/officeart/2009/3/layout/CircleRelationship"/>
    <dgm:cxn modelId="{C1053231-6734-4F6E-B702-100BB001BBD0}" type="presParOf" srcId="{A53123CE-693F-4741-ACAF-7C27C14FE64A}" destId="{D238850E-3EAF-42F6-91D7-6042E14B3433}" srcOrd="13" destOrd="0" presId="urn:microsoft.com/office/officeart/2009/3/layout/CircleRelationship"/>
    <dgm:cxn modelId="{0C7B5D93-8063-4F35-A80A-540AA4B7E668}" type="presParOf" srcId="{D238850E-3EAF-42F6-91D7-6042E14B3433}" destId="{35A0FDA9-67CA-4C49-BFFC-F673A8BA7758}" srcOrd="0" destOrd="0" presId="urn:microsoft.com/office/officeart/2009/3/layout/CircleRelationship"/>
    <dgm:cxn modelId="{06B6F2A2-2771-4C68-B5C6-C8F9E25B5D37}" type="presParOf" srcId="{A53123CE-693F-4741-ACAF-7C27C14FE64A}" destId="{7C4A710F-1BE6-4499-9BF4-894BA2609770}" srcOrd="14" destOrd="0" presId="urn:microsoft.com/office/officeart/2009/3/layout/CircleRelationship"/>
    <dgm:cxn modelId="{A74E6D2B-DA02-4738-A713-C46D171C417B}" type="presParOf" srcId="{A53123CE-693F-4741-ACAF-7C27C14FE64A}" destId="{439589B3-D87B-4253-8495-67EE72AFDCFB}" srcOrd="15" destOrd="0" presId="urn:microsoft.com/office/officeart/2009/3/layout/CircleRelationship"/>
    <dgm:cxn modelId="{A533ADC4-CAB3-4D79-9951-1E69117C7F3C}" type="presParOf" srcId="{439589B3-D87B-4253-8495-67EE72AFDCFB}" destId="{16386EF1-3BD6-4375-B262-AE1D96851DA5}" srcOrd="0" destOrd="0" presId="urn:microsoft.com/office/officeart/2009/3/layout/CircleRelationship"/>
    <dgm:cxn modelId="{3E4A4FE9-425A-4B8D-9C45-312FC3EFE33B}" type="presParOf" srcId="{A53123CE-693F-4741-ACAF-7C27C14FE64A}" destId="{33B68046-2633-46C0-BDF8-6E7311D35DE7}" srcOrd="16" destOrd="0" presId="urn:microsoft.com/office/officeart/2009/3/layout/CircleRelationship"/>
    <dgm:cxn modelId="{30A928DD-031D-4DBE-8789-18F9EFF8F1F7}" type="presParOf" srcId="{A53123CE-693F-4741-ACAF-7C27C14FE64A}" destId="{C8E8474E-6CB5-4D3E-B9E0-B076768B7307}" srcOrd="17" destOrd="0" presId="urn:microsoft.com/office/officeart/2009/3/layout/CircleRelationship"/>
    <dgm:cxn modelId="{A6ABADC9-6D18-4D61-B617-608CE3BF451B}" type="presParOf" srcId="{C8E8474E-6CB5-4D3E-B9E0-B076768B7307}" destId="{1A524236-8303-4892-82B2-A07DC9A45002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D066BF-6288-4AE1-8930-694810B39E26}">
      <dsp:nvSpPr>
        <dsp:cNvPr id="0" name=""/>
        <dsp:cNvSpPr/>
      </dsp:nvSpPr>
      <dsp:spPr>
        <a:xfrm rot="5400000">
          <a:off x="760297" y="823877"/>
          <a:ext cx="580885" cy="66131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DD129-37BB-4BD6-BED6-31DA67691479}">
      <dsp:nvSpPr>
        <dsp:cNvPr id="0" name=""/>
        <dsp:cNvSpPr/>
      </dsp:nvSpPr>
      <dsp:spPr>
        <a:xfrm>
          <a:off x="432052" y="0"/>
          <a:ext cx="2491808" cy="684477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ESTRES FÍSICO, COGNITIVO Y EMOCIONAL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432052" y="0"/>
        <a:ext cx="2491808" cy="684477"/>
      </dsp:txXfrm>
    </dsp:sp>
    <dsp:sp modelId="{2BF62357-E9EF-4890-8367-0A6C0678775E}">
      <dsp:nvSpPr>
        <dsp:cNvPr id="0" name=""/>
        <dsp:cNvSpPr/>
      </dsp:nvSpPr>
      <dsp:spPr>
        <a:xfrm flipH="1" flipV="1">
          <a:off x="3148051" y="277495"/>
          <a:ext cx="333059" cy="154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7898C-A894-4CB0-9120-81234489643E}">
      <dsp:nvSpPr>
        <dsp:cNvPr id="0" name=""/>
        <dsp:cNvSpPr/>
      </dsp:nvSpPr>
      <dsp:spPr>
        <a:xfrm rot="5400000">
          <a:off x="2848526" y="1543959"/>
          <a:ext cx="580885" cy="66131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13D87-E887-4328-A315-10E4BD646979}">
      <dsp:nvSpPr>
        <dsp:cNvPr id="0" name=""/>
        <dsp:cNvSpPr/>
      </dsp:nvSpPr>
      <dsp:spPr>
        <a:xfrm>
          <a:off x="1728195" y="792088"/>
          <a:ext cx="3087477" cy="684477"/>
        </a:xfrm>
        <a:prstGeom prst="roundRect">
          <a:avLst>
            <a:gd name="adj" fmla="val 16670"/>
          </a:avLst>
        </a:prstGeom>
        <a:solidFill>
          <a:schemeClr val="bg2">
            <a:lumMod val="90000"/>
          </a:schemeClr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EXIGENCIA A LAS REGLAS ESTABLECIDAS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1728195" y="792088"/>
        <a:ext cx="3087477" cy="684477"/>
      </dsp:txXfrm>
    </dsp:sp>
    <dsp:sp modelId="{A789C3C8-6948-4870-A46A-009BC2DBBC44}">
      <dsp:nvSpPr>
        <dsp:cNvPr id="0" name=""/>
        <dsp:cNvSpPr/>
      </dsp:nvSpPr>
      <dsp:spPr>
        <a:xfrm>
          <a:off x="4452878" y="847053"/>
          <a:ext cx="711209" cy="553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4E0BD-EDFA-47C1-BB93-02A29AC2F693}">
      <dsp:nvSpPr>
        <dsp:cNvPr id="0" name=""/>
        <dsp:cNvSpPr/>
      </dsp:nvSpPr>
      <dsp:spPr>
        <a:xfrm>
          <a:off x="4176465" y="1563546"/>
          <a:ext cx="2288381" cy="684477"/>
        </a:xfrm>
        <a:prstGeom prst="roundRect">
          <a:avLst>
            <a:gd name="adj" fmla="val 16670"/>
          </a:avLst>
        </a:prstGeom>
        <a:solidFill>
          <a:schemeClr val="accent6">
            <a:lumMod val="40000"/>
            <a:lumOff val="60000"/>
          </a:schemeClr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CONCENTRACIÓN EN EL CENTRO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4176465" y="1563546"/>
        <a:ext cx="2288381" cy="6844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A745A1-3AC0-4B5C-A2F1-056673909DE6}">
      <dsp:nvSpPr>
        <dsp:cNvPr id="0" name=""/>
        <dsp:cNvSpPr/>
      </dsp:nvSpPr>
      <dsp:spPr>
        <a:xfrm rot="16200000">
          <a:off x="378" y="8"/>
          <a:ext cx="3543299" cy="3544150"/>
        </a:xfrm>
        <a:prstGeom prst="downArrow">
          <a:avLst>
            <a:gd name="adj1" fmla="val 50000"/>
            <a:gd name="adj2" fmla="val 35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i="1" kern="1200" dirty="0" smtClean="0">
              <a:solidFill>
                <a:schemeClr val="tx1"/>
              </a:solidFill>
            </a:rPr>
            <a:t>ACTIVIDADES FÍSICO-RECREATIVAS </a:t>
          </a:r>
        </a:p>
        <a:p>
          <a:pPr lvl="0" algn="ctr" defTabSz="1066800">
            <a:spcBef>
              <a:spcPct val="0"/>
            </a:spcBef>
            <a:spcAft>
              <a:spcPct val="35000"/>
            </a:spcAft>
          </a:pPr>
          <a:endParaRPr lang="es-EC" sz="2000" kern="1200" dirty="0"/>
        </a:p>
      </dsp:txBody>
      <dsp:txXfrm rot="16200000">
        <a:off x="378" y="8"/>
        <a:ext cx="3543299" cy="3544150"/>
      </dsp:txXfrm>
    </dsp:sp>
    <dsp:sp modelId="{30D69359-B907-440F-B078-CF497BA64AEF}">
      <dsp:nvSpPr>
        <dsp:cNvPr id="0" name=""/>
        <dsp:cNvSpPr/>
      </dsp:nvSpPr>
      <dsp:spPr>
        <a:xfrm rot="5400000">
          <a:off x="4665233" y="434"/>
          <a:ext cx="3543299" cy="3543299"/>
        </a:xfrm>
        <a:prstGeom prst="downArrow">
          <a:avLst>
            <a:gd name="adj1" fmla="val 50000"/>
            <a:gd name="adj2" fmla="val 35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 smtClean="0">
              <a:solidFill>
                <a:schemeClr val="tx1"/>
              </a:solidFill>
            </a:rPr>
            <a:t>    </a:t>
          </a:r>
          <a:r>
            <a:rPr lang="es-MX" sz="2400" b="1" i="1" kern="1200" dirty="0" smtClean="0">
              <a:solidFill>
                <a:schemeClr val="tx1"/>
              </a:solidFill>
            </a:rPr>
            <a:t>CONDICIÓN FÍSICA </a:t>
          </a:r>
        </a:p>
        <a:p>
          <a:pPr lvl="0" algn="ctr" defTabSz="1066800">
            <a:spcBef>
              <a:spcPct val="0"/>
            </a:spcBef>
            <a:spcAft>
              <a:spcPct val="35000"/>
            </a:spcAft>
          </a:pPr>
          <a:endParaRPr lang="es-EC" sz="2400" kern="1200" dirty="0">
            <a:solidFill>
              <a:schemeClr val="tx1"/>
            </a:solidFill>
          </a:endParaRPr>
        </a:p>
      </dsp:txBody>
      <dsp:txXfrm rot="5400000">
        <a:off x="4665233" y="434"/>
        <a:ext cx="3543299" cy="35432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BEC0F2-CADC-43EF-97CC-BA081DAC8429}">
      <dsp:nvSpPr>
        <dsp:cNvPr id="0" name=""/>
        <dsp:cNvSpPr/>
      </dsp:nvSpPr>
      <dsp:spPr>
        <a:xfrm>
          <a:off x="0" y="0"/>
          <a:ext cx="3021382" cy="406400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Movimiento corporal producido por la musculatura esquelética que resulta en gasto energético en comparación al reposo (Caspersen, 1985)</a:t>
          </a:r>
          <a:endParaRPr lang="es-EC" sz="2800" kern="1200" dirty="0"/>
        </a:p>
      </dsp:txBody>
      <dsp:txXfrm>
        <a:off x="0" y="0"/>
        <a:ext cx="3021382" cy="12192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3DA2B0-C1C0-4138-83E1-1CFF59BC526F}">
      <dsp:nvSpPr>
        <dsp:cNvPr id="0" name=""/>
        <dsp:cNvSpPr/>
      </dsp:nvSpPr>
      <dsp:spPr>
        <a:xfrm>
          <a:off x="2088233" y="2088212"/>
          <a:ext cx="3606807" cy="1669269"/>
        </a:xfrm>
        <a:prstGeom prst="ellipse">
          <a:avLst/>
        </a:prstGeom>
        <a:solidFill>
          <a:srgbClr val="CC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CLASIFICACIÓN DE LA ACTIVIDAD FÍSICA</a:t>
          </a:r>
          <a:endParaRPr lang="es-EC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8233" y="2088212"/>
        <a:ext cx="3606807" cy="1669269"/>
      </dsp:txXfrm>
    </dsp:sp>
    <dsp:sp modelId="{FB6E7BF6-BCC8-4ECE-B927-8A38553615AC}">
      <dsp:nvSpPr>
        <dsp:cNvPr id="0" name=""/>
        <dsp:cNvSpPr/>
      </dsp:nvSpPr>
      <dsp:spPr>
        <a:xfrm rot="15991348">
          <a:off x="3625712" y="1868014"/>
          <a:ext cx="405831" cy="35971"/>
        </a:xfrm>
        <a:custGeom>
          <a:avLst/>
          <a:gdLst/>
          <a:ahLst/>
          <a:cxnLst/>
          <a:rect l="0" t="0" r="0" b="0"/>
          <a:pathLst>
            <a:path>
              <a:moveTo>
                <a:pt x="0" y="17985"/>
              </a:moveTo>
              <a:lnTo>
                <a:pt x="405831" y="179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b="1" kern="1200">
            <a:solidFill>
              <a:schemeClr val="tx1"/>
            </a:solidFill>
          </a:endParaRPr>
        </a:p>
      </dsp:txBody>
      <dsp:txXfrm rot="15991348">
        <a:off x="3818482" y="1875854"/>
        <a:ext cx="20291" cy="20291"/>
      </dsp:txXfrm>
    </dsp:sp>
    <dsp:sp modelId="{140965A6-28CA-4B1D-A125-81EF17667B37}">
      <dsp:nvSpPr>
        <dsp:cNvPr id="0" name=""/>
        <dsp:cNvSpPr/>
      </dsp:nvSpPr>
      <dsp:spPr>
        <a:xfrm>
          <a:off x="1183650" y="14349"/>
          <a:ext cx="5163918" cy="166926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</a:rPr>
            <a:t>Resistencia </a:t>
          </a:r>
          <a:endParaRPr lang="es-EC" sz="2400" b="1" kern="1200" dirty="0">
            <a:solidFill>
              <a:schemeClr val="tx1"/>
            </a:solidFill>
          </a:endParaRPr>
        </a:p>
      </dsp:txBody>
      <dsp:txXfrm>
        <a:off x="1183650" y="14349"/>
        <a:ext cx="5163918" cy="1669269"/>
      </dsp:txXfrm>
    </dsp:sp>
    <dsp:sp modelId="{9CB8051B-53AD-4553-8034-68F2078719FF}">
      <dsp:nvSpPr>
        <dsp:cNvPr id="0" name=""/>
        <dsp:cNvSpPr/>
      </dsp:nvSpPr>
      <dsp:spPr>
        <a:xfrm rot="1141675">
          <a:off x="5303559" y="3607313"/>
          <a:ext cx="1249842" cy="35971"/>
        </a:xfrm>
        <a:custGeom>
          <a:avLst/>
          <a:gdLst/>
          <a:ahLst/>
          <a:cxnLst/>
          <a:rect l="0" t="0" r="0" b="0"/>
          <a:pathLst>
            <a:path>
              <a:moveTo>
                <a:pt x="0" y="17985"/>
              </a:moveTo>
              <a:lnTo>
                <a:pt x="1249842" y="179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b="1" kern="1200">
            <a:solidFill>
              <a:schemeClr val="tx1"/>
            </a:solidFill>
          </a:endParaRPr>
        </a:p>
      </dsp:txBody>
      <dsp:txXfrm rot="1141675">
        <a:off x="5897234" y="3594052"/>
        <a:ext cx="62492" cy="62492"/>
      </dsp:txXfrm>
    </dsp:sp>
    <dsp:sp modelId="{FF2FFF87-1F6D-437D-AD20-41072615ABCF}">
      <dsp:nvSpPr>
        <dsp:cNvPr id="0" name=""/>
        <dsp:cNvSpPr/>
      </dsp:nvSpPr>
      <dsp:spPr>
        <a:xfrm>
          <a:off x="6453633" y="3299282"/>
          <a:ext cx="1899294" cy="1669269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solidFill>
                <a:schemeClr val="tx1"/>
              </a:solidFill>
            </a:rPr>
            <a:t>Fuerza</a:t>
          </a:r>
          <a:endParaRPr lang="es-EC" sz="2300" b="1" kern="1200" dirty="0">
            <a:solidFill>
              <a:schemeClr val="tx1"/>
            </a:solidFill>
          </a:endParaRPr>
        </a:p>
      </dsp:txBody>
      <dsp:txXfrm>
        <a:off x="6453633" y="3299282"/>
        <a:ext cx="1899294" cy="1669269"/>
      </dsp:txXfrm>
    </dsp:sp>
    <dsp:sp modelId="{DCFB23EE-3952-4FDA-A230-D5339277EB8D}">
      <dsp:nvSpPr>
        <dsp:cNvPr id="0" name=""/>
        <dsp:cNvSpPr/>
      </dsp:nvSpPr>
      <dsp:spPr>
        <a:xfrm rot="9599959">
          <a:off x="1731749" y="3551721"/>
          <a:ext cx="765436" cy="35971"/>
        </a:xfrm>
        <a:custGeom>
          <a:avLst/>
          <a:gdLst/>
          <a:ahLst/>
          <a:cxnLst/>
          <a:rect l="0" t="0" r="0" b="0"/>
          <a:pathLst>
            <a:path>
              <a:moveTo>
                <a:pt x="0" y="17985"/>
              </a:moveTo>
              <a:lnTo>
                <a:pt x="765436" y="179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b="1" kern="1200">
            <a:solidFill>
              <a:schemeClr val="tx1"/>
            </a:solidFill>
          </a:endParaRPr>
        </a:p>
      </dsp:txBody>
      <dsp:txXfrm rot="9599959">
        <a:off x="2095331" y="3550571"/>
        <a:ext cx="38271" cy="38271"/>
      </dsp:txXfrm>
    </dsp:sp>
    <dsp:sp modelId="{456E9304-4282-4661-8562-262C8856F823}">
      <dsp:nvSpPr>
        <dsp:cNvPr id="0" name=""/>
        <dsp:cNvSpPr/>
      </dsp:nvSpPr>
      <dsp:spPr>
        <a:xfrm>
          <a:off x="0" y="3312370"/>
          <a:ext cx="1848115" cy="138125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solidFill>
                <a:schemeClr val="tx1"/>
              </a:solidFill>
            </a:rPr>
            <a:t>Velocidad </a:t>
          </a:r>
          <a:endParaRPr lang="es-EC" sz="2300" b="1" kern="1200" dirty="0">
            <a:solidFill>
              <a:schemeClr val="tx1"/>
            </a:solidFill>
          </a:endParaRPr>
        </a:p>
      </dsp:txBody>
      <dsp:txXfrm>
        <a:off x="0" y="3312370"/>
        <a:ext cx="1848115" cy="138125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E8E445-4611-4364-920D-0C7D91E55E1B}">
      <dsp:nvSpPr>
        <dsp:cNvPr id="0" name=""/>
        <dsp:cNvSpPr/>
      </dsp:nvSpPr>
      <dsp:spPr>
        <a:xfrm>
          <a:off x="0" y="1697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178EC-ACD9-47CC-846C-2DC6F5CAB5BB}">
      <dsp:nvSpPr>
        <dsp:cNvPr id="0" name=""/>
        <dsp:cNvSpPr/>
      </dsp:nvSpPr>
      <dsp:spPr>
        <a:xfrm rot="10800000" flipV="1">
          <a:off x="0" y="1697"/>
          <a:ext cx="1626761" cy="1247048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</a:rPr>
            <a:t>Importante</a:t>
          </a:r>
          <a:r>
            <a:rPr lang="es-EC" sz="2400" kern="1200" dirty="0" smtClean="0">
              <a:solidFill>
                <a:schemeClr val="tx1"/>
              </a:solidFill>
            </a:rPr>
            <a:t> </a:t>
          </a:r>
          <a:endParaRPr lang="es-EC" sz="2400" kern="1200" dirty="0">
            <a:solidFill>
              <a:schemeClr val="tx1"/>
            </a:solidFill>
          </a:endParaRPr>
        </a:p>
      </dsp:txBody>
      <dsp:txXfrm rot="10800000" flipV="1">
        <a:off x="0" y="1697"/>
        <a:ext cx="1626761" cy="1247048"/>
      </dsp:txXfrm>
    </dsp:sp>
    <dsp:sp modelId="{201E9B61-6093-47AC-83FA-89E09D80190E}">
      <dsp:nvSpPr>
        <dsp:cNvPr id="0" name=""/>
        <dsp:cNvSpPr/>
      </dsp:nvSpPr>
      <dsp:spPr>
        <a:xfrm>
          <a:off x="1782545" y="126800"/>
          <a:ext cx="6745412" cy="952531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La actividad física ha cumplido y cumplirá fundamentalmente un </a:t>
          </a:r>
          <a:r>
            <a:rPr lang="es-EC" sz="2000" b="1" kern="1200" dirty="0" smtClean="0"/>
            <a:t>desarrollo armonioso</a:t>
          </a:r>
          <a:r>
            <a:rPr lang="es-EC" sz="2000" kern="1200" dirty="0" smtClean="0"/>
            <a:t> en el comportamiento de la sociedad y a su vez de los diferentes grupos que este lo conforma.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/>
        </a:p>
      </dsp:txBody>
      <dsp:txXfrm>
        <a:off x="1782545" y="126800"/>
        <a:ext cx="6745412" cy="952531"/>
      </dsp:txXfrm>
    </dsp:sp>
    <dsp:sp modelId="{9110B7F2-D3B6-4290-8FC3-D1B21DCB5DA0}">
      <dsp:nvSpPr>
        <dsp:cNvPr id="0" name=""/>
        <dsp:cNvSpPr/>
      </dsp:nvSpPr>
      <dsp:spPr>
        <a:xfrm>
          <a:off x="1800174" y="1440236"/>
          <a:ext cx="65070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A3BDF-AA17-44A2-928B-6067D248A8DA}">
      <dsp:nvSpPr>
        <dsp:cNvPr id="0" name=""/>
        <dsp:cNvSpPr/>
      </dsp:nvSpPr>
      <dsp:spPr>
        <a:xfrm>
          <a:off x="1800168" y="1656260"/>
          <a:ext cx="6663620" cy="59865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Es una fuente de aprendizaje, </a:t>
          </a:r>
          <a:r>
            <a:rPr lang="es-EC" sz="2000" b="1" kern="1200" dirty="0" smtClean="0"/>
            <a:t>de bienestar, de salud, de placer y de esparcimiento</a:t>
          </a:r>
          <a:r>
            <a:rPr lang="es-EC" sz="2000" kern="1200" dirty="0" smtClean="0"/>
            <a:t>.</a:t>
          </a:r>
          <a:endParaRPr lang="es-EC" sz="2000" kern="1200" dirty="0"/>
        </a:p>
      </dsp:txBody>
      <dsp:txXfrm>
        <a:off x="1800168" y="1656260"/>
        <a:ext cx="6663620" cy="598653"/>
      </dsp:txXfrm>
    </dsp:sp>
    <dsp:sp modelId="{BC2F4D11-59D7-4A4B-B97A-1756DDF2271B}">
      <dsp:nvSpPr>
        <dsp:cNvPr id="0" name=""/>
        <dsp:cNvSpPr/>
      </dsp:nvSpPr>
      <dsp:spPr>
        <a:xfrm>
          <a:off x="1944240" y="3672483"/>
          <a:ext cx="65070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4ACEC-1030-4F3E-B034-986CF03E34F9}">
      <dsp:nvSpPr>
        <dsp:cNvPr id="0" name=""/>
        <dsp:cNvSpPr/>
      </dsp:nvSpPr>
      <dsp:spPr>
        <a:xfrm>
          <a:off x="1656186" y="2880396"/>
          <a:ext cx="6813477" cy="64030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857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Es uno de los mejores métodos para </a:t>
          </a:r>
          <a:r>
            <a:rPr lang="es-EC" sz="2000" b="1" kern="1200" dirty="0" smtClean="0"/>
            <a:t>prevenir enfermedades, restablecer el equilibrio  físico y psíquico.</a:t>
          </a:r>
          <a:endParaRPr lang="es-EC" sz="2000" b="1" kern="1200" dirty="0"/>
        </a:p>
      </dsp:txBody>
      <dsp:txXfrm>
        <a:off x="1656186" y="2880396"/>
        <a:ext cx="6813477" cy="640305"/>
      </dsp:txXfrm>
    </dsp:sp>
    <dsp:sp modelId="{12C04817-283C-40D7-9736-B63BE2C46B00}">
      <dsp:nvSpPr>
        <dsp:cNvPr id="0" name=""/>
        <dsp:cNvSpPr/>
      </dsp:nvSpPr>
      <dsp:spPr>
        <a:xfrm>
          <a:off x="1800174" y="2448347"/>
          <a:ext cx="65070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8361F-50D0-4B2A-819C-10D27488D7EF}">
      <dsp:nvSpPr>
        <dsp:cNvPr id="0" name=""/>
        <dsp:cNvSpPr/>
      </dsp:nvSpPr>
      <dsp:spPr>
        <a:xfrm>
          <a:off x="0" y="5184501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5261A-8AA8-4CFF-944D-271F720191CE}">
      <dsp:nvSpPr>
        <dsp:cNvPr id="0" name=""/>
        <dsp:cNvSpPr/>
      </dsp:nvSpPr>
      <dsp:spPr>
        <a:xfrm>
          <a:off x="1587415" y="4032366"/>
          <a:ext cx="6981536" cy="9230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800" b="0" kern="1200" dirty="0" smtClean="0"/>
            <a:t>Las actividades físicas son útiles como </a:t>
          </a:r>
          <a:r>
            <a:rPr lang="es-EC" sz="1800" b="1" kern="1200" dirty="0" smtClean="0"/>
            <a:t>herramienta de integración social y de reeducación  de problemáticas sociales graves.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b="0" kern="1200" dirty="0"/>
        </a:p>
      </dsp:txBody>
      <dsp:txXfrm>
        <a:off x="1587415" y="4032366"/>
        <a:ext cx="6981536" cy="923015"/>
      </dsp:txXfrm>
    </dsp:sp>
    <dsp:sp modelId="{553A293C-9FB0-46A2-AD7C-C8E08F419734}">
      <dsp:nvSpPr>
        <dsp:cNvPr id="0" name=""/>
        <dsp:cNvSpPr/>
      </dsp:nvSpPr>
      <dsp:spPr>
        <a:xfrm>
          <a:off x="0" y="5184500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FF244-A386-41E9-A226-BF061989EB87}">
      <dsp:nvSpPr>
        <dsp:cNvPr id="0" name=""/>
        <dsp:cNvSpPr/>
      </dsp:nvSpPr>
      <dsp:spPr>
        <a:xfrm>
          <a:off x="2511594" y="3127425"/>
          <a:ext cx="1713790" cy="2201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/>
        </a:p>
      </dsp:txBody>
      <dsp:txXfrm>
        <a:off x="2511594" y="3127425"/>
        <a:ext cx="1713790" cy="220116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B599E7-8B52-4C62-AE6F-A22F7B38280A}">
      <dsp:nvSpPr>
        <dsp:cNvPr id="0" name=""/>
        <dsp:cNvSpPr/>
      </dsp:nvSpPr>
      <dsp:spPr>
        <a:xfrm rot="16200000">
          <a:off x="-1482622" y="2284556"/>
          <a:ext cx="3606944" cy="33985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9733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ALTO </a:t>
          </a:r>
          <a:endParaRPr lang="es-EC" sz="2400" kern="1200" dirty="0"/>
        </a:p>
      </dsp:txBody>
      <dsp:txXfrm rot="16200000">
        <a:off x="-1482622" y="2284556"/>
        <a:ext cx="3606944" cy="339855"/>
      </dsp:txXfrm>
    </dsp:sp>
    <dsp:sp modelId="{F4CF4B1F-EFE1-4DE1-8DEE-5E723201E5F7}">
      <dsp:nvSpPr>
        <dsp:cNvPr id="0" name=""/>
        <dsp:cNvSpPr/>
      </dsp:nvSpPr>
      <dsp:spPr>
        <a:xfrm>
          <a:off x="566413" y="490899"/>
          <a:ext cx="2073253" cy="3606944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299733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</a:rPr>
            <a:t>Realiza actividades intensas mayor o igual a 3 días</a:t>
          </a:r>
          <a:endParaRPr lang="es-EC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</a:rPr>
            <a:t>Camina o usa bicicleta para desplazarse en una semana mayor o igual a 7 días 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566413" y="490899"/>
        <a:ext cx="2073253" cy="3606944"/>
      </dsp:txXfrm>
    </dsp:sp>
    <dsp:sp modelId="{B94E0660-E857-4B66-A503-1570574BA5F0}">
      <dsp:nvSpPr>
        <dsp:cNvPr id="0" name=""/>
        <dsp:cNvSpPr/>
      </dsp:nvSpPr>
      <dsp:spPr>
        <a:xfrm>
          <a:off x="420005" y="361206"/>
          <a:ext cx="141542" cy="362101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C0A57-3358-471C-A583-91FABB6DB1DD}">
      <dsp:nvSpPr>
        <dsp:cNvPr id="0" name=""/>
        <dsp:cNvSpPr/>
      </dsp:nvSpPr>
      <dsp:spPr>
        <a:xfrm rot="16200000">
          <a:off x="1187380" y="2234386"/>
          <a:ext cx="3606944" cy="33985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9733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MEDIO</a:t>
          </a:r>
          <a:endParaRPr lang="es-EC" sz="2400" kern="1200" dirty="0"/>
        </a:p>
      </dsp:txBody>
      <dsp:txXfrm rot="16200000">
        <a:off x="1187380" y="2234386"/>
        <a:ext cx="3606944" cy="339855"/>
      </dsp:txXfrm>
    </dsp:sp>
    <dsp:sp modelId="{1112B57B-C920-42C5-865D-EA2388F74811}">
      <dsp:nvSpPr>
        <dsp:cNvPr id="0" name=""/>
        <dsp:cNvSpPr/>
      </dsp:nvSpPr>
      <dsp:spPr>
        <a:xfrm>
          <a:off x="3168347" y="504067"/>
          <a:ext cx="2397228" cy="3717533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99733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solidFill>
                <a:schemeClr val="tx1"/>
              </a:solidFill>
            </a:rPr>
            <a:t>Actividades intensas en el trabajo y en el tiempo libre en una semana  mayor o igual a 60 minutos</a:t>
          </a:r>
          <a:endParaRPr lang="es-EC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Que camina o usa bicicleta para desplazarse en una semana típica es mayor o igual a </a:t>
          </a:r>
          <a:r>
            <a:rPr lang="es-ES" sz="1800" b="1" kern="1200" dirty="0" smtClean="0">
              <a:solidFill>
                <a:schemeClr val="tx1"/>
              </a:solidFill>
            </a:rPr>
            <a:t>5 </a:t>
          </a:r>
          <a:r>
            <a:rPr lang="es-ES" sz="1800" kern="1200" dirty="0" smtClean="0">
              <a:solidFill>
                <a:schemeClr val="tx1"/>
              </a:solidFill>
            </a:rPr>
            <a:t>días</a:t>
          </a:r>
          <a:endParaRPr lang="es-EC" sz="18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200" kern="1200" dirty="0"/>
        </a:p>
      </dsp:txBody>
      <dsp:txXfrm>
        <a:off x="3168347" y="504067"/>
        <a:ext cx="2397228" cy="3717533"/>
      </dsp:txXfrm>
    </dsp:sp>
    <dsp:sp modelId="{23C8E912-14DA-4233-AB51-5C18B1585ABD}">
      <dsp:nvSpPr>
        <dsp:cNvPr id="0" name=""/>
        <dsp:cNvSpPr/>
      </dsp:nvSpPr>
      <dsp:spPr>
        <a:xfrm>
          <a:off x="3101672" y="361206"/>
          <a:ext cx="118215" cy="261763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39394F86-7261-4DC4-8D23-E138316A6330}">
      <dsp:nvSpPr>
        <dsp:cNvPr id="0" name=""/>
        <dsp:cNvSpPr/>
      </dsp:nvSpPr>
      <dsp:spPr>
        <a:xfrm rot="16200000">
          <a:off x="4074495" y="2272160"/>
          <a:ext cx="3606944" cy="339855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299733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BAJO </a:t>
          </a:r>
          <a:endParaRPr lang="es-EC" sz="2400" kern="1200" dirty="0"/>
        </a:p>
      </dsp:txBody>
      <dsp:txXfrm rot="16200000">
        <a:off x="4074495" y="2272160"/>
        <a:ext cx="3606944" cy="339855"/>
      </dsp:txXfrm>
    </dsp:sp>
    <dsp:sp modelId="{61DE86E3-D61D-4C40-80D3-E038E72AA4A3}">
      <dsp:nvSpPr>
        <dsp:cNvPr id="0" name=""/>
        <dsp:cNvSpPr/>
      </dsp:nvSpPr>
      <dsp:spPr>
        <a:xfrm>
          <a:off x="6048906" y="566621"/>
          <a:ext cx="1692838" cy="3606944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8016" tIns="299733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Cuando no cumple los criterios ni de </a:t>
          </a:r>
          <a:r>
            <a:rPr lang="es-ES" sz="1800" b="1" kern="1200" dirty="0" smtClean="0">
              <a:solidFill>
                <a:schemeClr val="tx1"/>
              </a:solidFill>
            </a:rPr>
            <a:t>ALTO </a:t>
          </a:r>
          <a:r>
            <a:rPr lang="es-ES" sz="1800" kern="1200" dirty="0" smtClean="0">
              <a:solidFill>
                <a:schemeClr val="tx1"/>
              </a:solidFill>
            </a:rPr>
            <a:t>ni de </a:t>
          </a:r>
          <a:r>
            <a:rPr lang="es-ES" sz="1800" b="1" kern="1200" dirty="0" smtClean="0">
              <a:solidFill>
                <a:schemeClr val="tx1"/>
              </a:solidFill>
            </a:rPr>
            <a:t>MEDIO</a:t>
          </a:r>
          <a:r>
            <a:rPr lang="es-ES" sz="1800" b="1" kern="1200" dirty="0" smtClean="0"/>
            <a:t>.</a:t>
          </a:r>
          <a:endParaRPr lang="es-EC" sz="1800" kern="1200" dirty="0"/>
        </a:p>
      </dsp:txBody>
      <dsp:txXfrm>
        <a:off x="6048906" y="566621"/>
        <a:ext cx="1692838" cy="3606944"/>
      </dsp:txXfrm>
    </dsp:sp>
    <dsp:sp modelId="{53B43E80-A4B9-4A68-BE6A-6DE890A5BF0A}">
      <dsp:nvSpPr>
        <dsp:cNvPr id="0" name=""/>
        <dsp:cNvSpPr/>
      </dsp:nvSpPr>
      <dsp:spPr>
        <a:xfrm flipH="1" flipV="1">
          <a:off x="5911950" y="361206"/>
          <a:ext cx="136961" cy="357942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C1AA56-CD97-4C52-BE3F-0951004D1E7E}">
      <dsp:nvSpPr>
        <dsp:cNvPr id="0" name=""/>
        <dsp:cNvSpPr/>
      </dsp:nvSpPr>
      <dsp:spPr>
        <a:xfrm>
          <a:off x="3865889" y="2019"/>
          <a:ext cx="1102662" cy="474633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DE LA SALUD 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3865889" y="2019"/>
        <a:ext cx="1102662" cy="474633"/>
      </dsp:txXfrm>
    </dsp:sp>
    <dsp:sp modelId="{069736C3-57E4-45F2-940F-F6CD547BAE4B}">
      <dsp:nvSpPr>
        <dsp:cNvPr id="0" name=""/>
        <dsp:cNvSpPr/>
      </dsp:nvSpPr>
      <dsp:spPr>
        <a:xfrm>
          <a:off x="2003968" y="276685"/>
          <a:ext cx="5264967" cy="5264967"/>
        </a:xfrm>
        <a:custGeom>
          <a:avLst/>
          <a:gdLst/>
          <a:ahLst/>
          <a:cxnLst/>
          <a:rect l="0" t="0" r="0" b="0"/>
          <a:pathLst>
            <a:path>
              <a:moveTo>
                <a:pt x="2969636" y="21679"/>
              </a:moveTo>
              <a:arcTo wR="2632483" hR="2632483" stAng="16641498" swAng="6528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8781A-3367-4233-9CEB-8220BD0BC808}">
      <dsp:nvSpPr>
        <dsp:cNvPr id="0" name=""/>
        <dsp:cNvSpPr/>
      </dsp:nvSpPr>
      <dsp:spPr>
        <a:xfrm>
          <a:off x="5112573" y="410554"/>
          <a:ext cx="1582663" cy="474633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ARTÍSTICA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5112573" y="410554"/>
        <a:ext cx="1582663" cy="474633"/>
      </dsp:txXfrm>
    </dsp:sp>
    <dsp:sp modelId="{F340F1D9-C892-4230-92BB-E620D0719A09}">
      <dsp:nvSpPr>
        <dsp:cNvPr id="0" name=""/>
        <dsp:cNvSpPr/>
      </dsp:nvSpPr>
      <dsp:spPr>
        <a:xfrm>
          <a:off x="1568814" y="-44290"/>
          <a:ext cx="5264967" cy="5264967"/>
        </a:xfrm>
        <a:custGeom>
          <a:avLst/>
          <a:gdLst/>
          <a:ahLst/>
          <a:cxnLst/>
          <a:rect l="0" t="0" r="0" b="0"/>
          <a:pathLst>
            <a:path>
              <a:moveTo>
                <a:pt x="4641958" y="931900"/>
              </a:moveTo>
              <a:arcTo wR="2632483" hR="2632483" stAng="19185560" swAng="4063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EB1C6-5D56-4525-87CF-A79C30E1530A}">
      <dsp:nvSpPr>
        <dsp:cNvPr id="0" name=""/>
        <dsp:cNvSpPr/>
      </dsp:nvSpPr>
      <dsp:spPr>
        <a:xfrm>
          <a:off x="6218609" y="1139082"/>
          <a:ext cx="730206" cy="47463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SOCIAL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6218609" y="1139082"/>
        <a:ext cx="730206" cy="474633"/>
      </dsp:txXfrm>
    </dsp:sp>
    <dsp:sp modelId="{3A491143-5F11-4859-BB2C-E4ACDF5F151B}">
      <dsp:nvSpPr>
        <dsp:cNvPr id="0" name=""/>
        <dsp:cNvSpPr/>
      </dsp:nvSpPr>
      <dsp:spPr>
        <a:xfrm>
          <a:off x="1784736" y="239336"/>
          <a:ext cx="5264967" cy="5264967"/>
        </a:xfrm>
        <a:custGeom>
          <a:avLst/>
          <a:gdLst/>
          <a:ahLst/>
          <a:cxnLst/>
          <a:rect l="0" t="0" r="0" b="0"/>
          <a:pathLst>
            <a:path>
              <a:moveTo>
                <a:pt x="4948449" y="1380975"/>
              </a:moveTo>
              <a:arcTo wR="2632483" hR="2632483" stAng="19896839" swAng="9636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8AB77-DCF6-4295-85BF-15CE9D8FF071}">
      <dsp:nvSpPr>
        <dsp:cNvPr id="0" name=""/>
        <dsp:cNvSpPr/>
      </dsp:nvSpPr>
      <dsp:spPr>
        <a:xfrm>
          <a:off x="6665407" y="2317192"/>
          <a:ext cx="730206" cy="474633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LÚDICA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6665407" y="2317192"/>
        <a:ext cx="730206" cy="474633"/>
      </dsp:txXfrm>
    </dsp:sp>
    <dsp:sp modelId="{33F6544A-7067-4FA1-BB49-907ACF06DF49}">
      <dsp:nvSpPr>
        <dsp:cNvPr id="0" name=""/>
        <dsp:cNvSpPr/>
      </dsp:nvSpPr>
      <dsp:spPr>
        <a:xfrm>
          <a:off x="1784736" y="239336"/>
          <a:ext cx="5264967" cy="5264967"/>
        </a:xfrm>
        <a:custGeom>
          <a:avLst/>
          <a:gdLst/>
          <a:ahLst/>
          <a:cxnLst/>
          <a:rect l="0" t="0" r="0" b="0"/>
          <a:pathLst>
            <a:path>
              <a:moveTo>
                <a:pt x="5263978" y="2560303"/>
              </a:moveTo>
              <a:arcTo wR="2632483" hR="2632483" stAng="21505728" swAng="100414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34400-2971-4FEC-9F65-46825442B3FE}">
      <dsp:nvSpPr>
        <dsp:cNvPr id="0" name=""/>
        <dsp:cNvSpPr/>
      </dsp:nvSpPr>
      <dsp:spPr>
        <a:xfrm>
          <a:off x="6513532" y="3567995"/>
          <a:ext cx="730206" cy="474633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AL AIRE LIBRE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6513532" y="3567995"/>
        <a:ext cx="730206" cy="474633"/>
      </dsp:txXfrm>
    </dsp:sp>
    <dsp:sp modelId="{8201FD73-76A4-4D78-BDD0-9E037EEE2309}">
      <dsp:nvSpPr>
        <dsp:cNvPr id="0" name=""/>
        <dsp:cNvSpPr/>
      </dsp:nvSpPr>
      <dsp:spPr>
        <a:xfrm>
          <a:off x="1784736" y="239336"/>
          <a:ext cx="5264967" cy="5264967"/>
        </a:xfrm>
        <a:custGeom>
          <a:avLst/>
          <a:gdLst/>
          <a:ahLst/>
          <a:cxnLst/>
          <a:rect l="0" t="0" r="0" b="0"/>
          <a:pathLst>
            <a:path>
              <a:moveTo>
                <a:pt x="4987325" y="3809213"/>
              </a:moveTo>
              <a:arcTo wR="2632483" hR="2632483" stAng="1593096" swAng="8488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99C49-DEA7-4273-B8BE-BFEB5B4AE431}">
      <dsp:nvSpPr>
        <dsp:cNvPr id="0" name=""/>
        <dsp:cNvSpPr/>
      </dsp:nvSpPr>
      <dsp:spPr>
        <a:xfrm>
          <a:off x="5268976" y="4593443"/>
          <a:ext cx="1787807" cy="497639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CONMEMORATIVA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5268976" y="4593443"/>
        <a:ext cx="1787807" cy="497639"/>
      </dsp:txXfrm>
    </dsp:sp>
    <dsp:sp modelId="{D5028B0C-A0CF-409A-9DD3-404417F558C2}">
      <dsp:nvSpPr>
        <dsp:cNvPr id="0" name=""/>
        <dsp:cNvSpPr/>
      </dsp:nvSpPr>
      <dsp:spPr>
        <a:xfrm>
          <a:off x="1784736" y="239336"/>
          <a:ext cx="5264967" cy="5264967"/>
        </a:xfrm>
        <a:custGeom>
          <a:avLst/>
          <a:gdLst/>
          <a:ahLst/>
          <a:cxnLst/>
          <a:rect l="0" t="0" r="0" b="0"/>
          <a:pathLst>
            <a:path>
              <a:moveTo>
                <a:pt x="4045190" y="4853796"/>
              </a:moveTo>
              <a:arcTo wR="2632483" hR="2632483" stAng="3452671" swAng="4889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151C9-FF54-494F-8960-1775A2D81FB3}">
      <dsp:nvSpPr>
        <dsp:cNvPr id="0" name=""/>
        <dsp:cNvSpPr/>
      </dsp:nvSpPr>
      <dsp:spPr>
        <a:xfrm>
          <a:off x="4597090" y="5190492"/>
          <a:ext cx="900249" cy="474633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MANUAL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4597090" y="5190492"/>
        <a:ext cx="900249" cy="474633"/>
      </dsp:txXfrm>
    </dsp:sp>
    <dsp:sp modelId="{5F515F78-28D8-4CE1-AAB8-A93A0B58982D}">
      <dsp:nvSpPr>
        <dsp:cNvPr id="0" name=""/>
        <dsp:cNvSpPr/>
      </dsp:nvSpPr>
      <dsp:spPr>
        <a:xfrm>
          <a:off x="1784736" y="239336"/>
          <a:ext cx="5264967" cy="5264967"/>
        </a:xfrm>
        <a:custGeom>
          <a:avLst/>
          <a:gdLst/>
          <a:ahLst/>
          <a:cxnLst/>
          <a:rect l="0" t="0" r="0" b="0"/>
          <a:pathLst>
            <a:path>
              <a:moveTo>
                <a:pt x="2809840" y="5258986"/>
              </a:moveTo>
              <a:arcTo wR="2632483" hR="2632483" stAng="5168215" swAng="3225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F0B94-26B3-4CE5-A9F1-2970B0E52723}">
      <dsp:nvSpPr>
        <dsp:cNvPr id="0" name=""/>
        <dsp:cNvSpPr/>
      </dsp:nvSpPr>
      <dsp:spPr>
        <a:xfrm>
          <a:off x="3229239" y="5190492"/>
          <a:ext cx="1115974" cy="474633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ACUÁTICA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3229239" y="5190492"/>
        <a:ext cx="1115974" cy="474633"/>
      </dsp:txXfrm>
    </dsp:sp>
    <dsp:sp modelId="{050C7D72-6E44-4D01-92D3-51BBB907A291}">
      <dsp:nvSpPr>
        <dsp:cNvPr id="0" name=""/>
        <dsp:cNvSpPr/>
      </dsp:nvSpPr>
      <dsp:spPr>
        <a:xfrm>
          <a:off x="1784736" y="239336"/>
          <a:ext cx="5264967" cy="5264967"/>
        </a:xfrm>
        <a:custGeom>
          <a:avLst/>
          <a:gdLst/>
          <a:ahLst/>
          <a:cxnLst/>
          <a:rect l="0" t="0" r="0" b="0"/>
          <a:pathLst>
            <a:path>
              <a:moveTo>
                <a:pt x="1441972" y="4980387"/>
              </a:moveTo>
              <a:arcTo wR="2632483" hR="2632483" stAng="7013245" swAng="3631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46459-12AA-41C6-9982-791354AF5FBE}">
      <dsp:nvSpPr>
        <dsp:cNvPr id="0" name=""/>
        <dsp:cNvSpPr/>
      </dsp:nvSpPr>
      <dsp:spPr>
        <a:xfrm>
          <a:off x="2150036" y="4604946"/>
          <a:ext cx="1043048" cy="474633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FÍSICO DEPORTIVA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2150036" y="4604946"/>
        <a:ext cx="1043048" cy="474633"/>
      </dsp:txXfrm>
    </dsp:sp>
    <dsp:sp modelId="{ED13EE2F-A911-4CED-A45A-8E03DAAFB70D}">
      <dsp:nvSpPr>
        <dsp:cNvPr id="0" name=""/>
        <dsp:cNvSpPr/>
      </dsp:nvSpPr>
      <dsp:spPr>
        <a:xfrm>
          <a:off x="1830656" y="293283"/>
          <a:ext cx="5264967" cy="5264967"/>
        </a:xfrm>
        <a:custGeom>
          <a:avLst/>
          <a:gdLst/>
          <a:ahLst/>
          <a:cxnLst/>
          <a:rect l="0" t="0" r="0" b="0"/>
          <a:pathLst>
            <a:path>
              <a:moveTo>
                <a:pt x="600792" y="4306461"/>
              </a:moveTo>
              <a:arcTo wR="2632483" hR="2632483" stAng="8430826" swAng="8657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9A2E4-822F-4236-95F9-900549A4A6D5}">
      <dsp:nvSpPr>
        <dsp:cNvPr id="0" name=""/>
        <dsp:cNvSpPr/>
      </dsp:nvSpPr>
      <dsp:spPr>
        <a:xfrm>
          <a:off x="1399076" y="3559958"/>
          <a:ext cx="1145934" cy="474633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TÉCNICA 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1399076" y="3559958"/>
        <a:ext cx="1145934" cy="474633"/>
      </dsp:txXfrm>
    </dsp:sp>
    <dsp:sp modelId="{EBF054AA-D5A3-4D96-95B8-C891BA00DED5}">
      <dsp:nvSpPr>
        <dsp:cNvPr id="0" name=""/>
        <dsp:cNvSpPr/>
      </dsp:nvSpPr>
      <dsp:spPr>
        <a:xfrm>
          <a:off x="1785889" y="177585"/>
          <a:ext cx="5264967" cy="5264967"/>
        </a:xfrm>
        <a:custGeom>
          <a:avLst/>
          <a:gdLst/>
          <a:ahLst/>
          <a:cxnLst/>
          <a:rect l="0" t="0" r="0" b="0"/>
          <a:pathLst>
            <a:path>
              <a:moveTo>
                <a:pt x="106867" y="3374933"/>
              </a:moveTo>
              <a:arcTo wR="2632483" hR="2632483" stAng="9817103" swAng="9965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F156E-8181-4BCC-AD0E-2403D4D53621}">
      <dsp:nvSpPr>
        <dsp:cNvPr id="0" name=""/>
        <dsp:cNvSpPr/>
      </dsp:nvSpPr>
      <dsp:spPr>
        <a:xfrm>
          <a:off x="1101329" y="2317192"/>
          <a:ext cx="1405201" cy="474633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COMUNITARIA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1101329" y="2317192"/>
        <a:ext cx="1405201" cy="474633"/>
      </dsp:txXfrm>
    </dsp:sp>
    <dsp:sp modelId="{910B876C-545C-4596-AD71-C2AF5B0AC384}">
      <dsp:nvSpPr>
        <dsp:cNvPr id="0" name=""/>
        <dsp:cNvSpPr/>
      </dsp:nvSpPr>
      <dsp:spPr>
        <a:xfrm>
          <a:off x="1784736" y="239336"/>
          <a:ext cx="5264967" cy="5264967"/>
        </a:xfrm>
        <a:custGeom>
          <a:avLst/>
          <a:gdLst/>
          <a:ahLst/>
          <a:cxnLst/>
          <a:rect l="0" t="0" r="0" b="0"/>
          <a:pathLst>
            <a:path>
              <a:moveTo>
                <a:pt x="60680" y="2070523"/>
              </a:moveTo>
              <a:arcTo wR="2632483" hR="2632483" stAng="11539552" swAng="9636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256C6F-9A76-4403-BF71-8F546E317CA9}">
      <dsp:nvSpPr>
        <dsp:cNvPr id="0" name=""/>
        <dsp:cNvSpPr/>
      </dsp:nvSpPr>
      <dsp:spPr>
        <a:xfrm>
          <a:off x="1751406" y="1139082"/>
          <a:ext cx="998644" cy="47463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LITERARIA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1751406" y="1139082"/>
        <a:ext cx="998644" cy="474633"/>
      </dsp:txXfrm>
    </dsp:sp>
    <dsp:sp modelId="{A849177B-2827-42DD-9CE4-076885C23A19}">
      <dsp:nvSpPr>
        <dsp:cNvPr id="0" name=""/>
        <dsp:cNvSpPr/>
      </dsp:nvSpPr>
      <dsp:spPr>
        <a:xfrm>
          <a:off x="1784736" y="239336"/>
          <a:ext cx="5264967" cy="5264967"/>
        </a:xfrm>
        <a:custGeom>
          <a:avLst/>
          <a:gdLst/>
          <a:ahLst/>
          <a:cxnLst/>
          <a:rect l="0" t="0" r="0" b="0"/>
          <a:pathLst>
            <a:path>
              <a:moveTo>
                <a:pt x="654211" y="895701"/>
              </a:moveTo>
              <a:arcTo wR="2632483" hR="2632483" stAng="13276850" swAng="6892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997E2-D896-4DB0-B70F-27B5AA8C89A1}">
      <dsp:nvSpPr>
        <dsp:cNvPr id="0" name=""/>
        <dsp:cNvSpPr/>
      </dsp:nvSpPr>
      <dsp:spPr>
        <a:xfrm>
          <a:off x="2828741" y="303554"/>
          <a:ext cx="730206" cy="474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solidFill>
                <a:schemeClr val="tx1"/>
              </a:solidFill>
            </a:rPr>
            <a:t>SOCIAL</a:t>
          </a:r>
          <a:endParaRPr lang="es-EC" sz="1400" b="1" kern="1200">
            <a:solidFill>
              <a:schemeClr val="tx1"/>
            </a:solidFill>
          </a:endParaRPr>
        </a:p>
      </dsp:txBody>
      <dsp:txXfrm>
        <a:off x="2828741" y="303554"/>
        <a:ext cx="730206" cy="474633"/>
      </dsp:txXfrm>
    </dsp:sp>
    <dsp:sp modelId="{8EB4B43A-3253-40CE-8BF8-B433756BC1A4}">
      <dsp:nvSpPr>
        <dsp:cNvPr id="0" name=""/>
        <dsp:cNvSpPr/>
      </dsp:nvSpPr>
      <dsp:spPr>
        <a:xfrm>
          <a:off x="1784736" y="239336"/>
          <a:ext cx="5264967" cy="5264967"/>
        </a:xfrm>
        <a:custGeom>
          <a:avLst/>
          <a:gdLst/>
          <a:ahLst/>
          <a:cxnLst/>
          <a:rect l="0" t="0" r="0" b="0"/>
          <a:pathLst>
            <a:path>
              <a:moveTo>
                <a:pt x="1777223" y="142805"/>
              </a:moveTo>
              <a:arcTo wR="2632483" hR="2632483" stAng="15062475" swAng="4080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504E-2C6C-4F15-8332-A537A874414E}" type="datetimeFigureOut">
              <a:rPr lang="es-EC" smtClean="0"/>
              <a:pPr/>
              <a:t>29/05/2014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F708-BB80-46F5-B0AE-57D9170AD2C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25578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504E-2C6C-4F15-8332-A537A874414E}" type="datetimeFigureOut">
              <a:rPr lang="es-EC" smtClean="0"/>
              <a:pPr/>
              <a:t>29/05/2014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F708-BB80-46F5-B0AE-57D9170AD2C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403486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504E-2C6C-4F15-8332-A537A874414E}" type="datetimeFigureOut">
              <a:rPr lang="es-EC" smtClean="0"/>
              <a:pPr/>
              <a:t>29/05/2014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F708-BB80-46F5-B0AE-57D9170AD2C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00175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504E-2C6C-4F15-8332-A537A874414E}" type="datetimeFigureOut">
              <a:rPr lang="es-EC" smtClean="0"/>
              <a:pPr/>
              <a:t>29/05/2014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F708-BB80-46F5-B0AE-57D9170AD2C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418384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504E-2C6C-4F15-8332-A537A874414E}" type="datetimeFigureOut">
              <a:rPr lang="es-EC" smtClean="0"/>
              <a:pPr/>
              <a:t>29/05/2014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F708-BB80-46F5-B0AE-57D9170AD2C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423531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504E-2C6C-4F15-8332-A537A874414E}" type="datetimeFigureOut">
              <a:rPr lang="es-EC" smtClean="0"/>
              <a:pPr/>
              <a:t>29/05/2014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F708-BB80-46F5-B0AE-57D9170AD2C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83864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504E-2C6C-4F15-8332-A537A874414E}" type="datetimeFigureOut">
              <a:rPr lang="es-EC" smtClean="0"/>
              <a:pPr/>
              <a:t>29/05/2014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F708-BB80-46F5-B0AE-57D9170AD2C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97268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504E-2C6C-4F15-8332-A537A874414E}" type="datetimeFigureOut">
              <a:rPr lang="es-EC" smtClean="0"/>
              <a:pPr/>
              <a:t>29/05/2014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F708-BB80-46F5-B0AE-57D9170AD2C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212940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504E-2C6C-4F15-8332-A537A874414E}" type="datetimeFigureOut">
              <a:rPr lang="es-EC" smtClean="0"/>
              <a:pPr/>
              <a:t>29/05/2014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F708-BB80-46F5-B0AE-57D9170AD2C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14925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504E-2C6C-4F15-8332-A537A874414E}" type="datetimeFigureOut">
              <a:rPr lang="es-EC" smtClean="0"/>
              <a:pPr/>
              <a:t>29/05/2014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F708-BB80-46F5-B0AE-57D9170AD2C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250801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504E-2C6C-4F15-8332-A537A874414E}" type="datetimeFigureOut">
              <a:rPr lang="es-EC" smtClean="0"/>
              <a:pPr/>
              <a:t>29/05/2014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F708-BB80-46F5-B0AE-57D9170AD2C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56890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>
              <a:lumMod val="20000"/>
              <a:lumOff val="8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4504E-2C6C-4F15-8332-A537A874414E}" type="datetimeFigureOut">
              <a:rPr lang="es-EC" smtClean="0"/>
              <a:pPr/>
              <a:t>29/05/2014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FF708-BB80-46F5-B0AE-57D9170AD2C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297286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bcolprepa.galeon.com/enlaces2128793.html" TargetMode="External"/><Relationship Id="rId2" Type="http://schemas.openxmlformats.org/officeDocument/2006/relationships/hyperlink" Target="http://www.wanceulen.com/revista/index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ahora.com.ec/index.php/noticias/show/403492/-1/Conozca_a_los_guardianes_del_medio_ambiente_.html#.UxIdKYU6suQ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361" y="260648"/>
            <a:ext cx="5167313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63960" y="1525885"/>
            <a:ext cx="7992888" cy="48013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s-MX" b="1" dirty="0" smtClean="0"/>
          </a:p>
          <a:p>
            <a:pPr algn="ctr"/>
            <a:r>
              <a:rPr lang="es-MX" b="1" dirty="0" smtClean="0"/>
              <a:t>MAESTRÍA EN ENTRENAMIENTO DEPORTIVO</a:t>
            </a:r>
          </a:p>
          <a:p>
            <a:endParaRPr lang="es-ES" b="1" dirty="0" smtClean="0"/>
          </a:p>
          <a:p>
            <a:endParaRPr lang="es-ES" b="1" dirty="0" smtClean="0"/>
          </a:p>
          <a:p>
            <a:pPr algn="ctr"/>
            <a:r>
              <a:rPr lang="es-ES" sz="2400" b="1" dirty="0" smtClean="0"/>
              <a:t>“INCIDENCIA DE LAS ACTIVIDADES FÍSICO-RECREATIVAS, EN LA CONDICIÓN FÍSICA DE LAS MUJERES ASPIRANTES A POLICÍAS DE LA ESCUELA DE LA UNIDAD DE PROTECCIÓN DEL MEDIO AMBIENTE (UPMA), DE LA PROVINCIA DE PICHINCHA” PROPUESTA ALTERNATIVA.</a:t>
            </a:r>
            <a:endParaRPr lang="es-EC" sz="2400" dirty="0" smtClean="0"/>
          </a:p>
          <a:p>
            <a:pPr algn="ctr"/>
            <a:r>
              <a:rPr lang="es-MX" b="1" dirty="0" smtClean="0"/>
              <a:t> </a:t>
            </a:r>
          </a:p>
          <a:p>
            <a:pPr algn="ctr"/>
            <a:r>
              <a:rPr lang="es-MX" sz="2400" b="1" dirty="0" smtClean="0"/>
              <a:t>Lcdo. Thelmo Pesantez </a:t>
            </a:r>
          </a:p>
          <a:p>
            <a:endParaRPr lang="es-MX" b="1" dirty="0" smtClean="0"/>
          </a:p>
          <a:p>
            <a:r>
              <a:rPr lang="es-MX" b="1" dirty="0" smtClean="0"/>
              <a:t>Directora: Msc. Lorena Sandoval		Oponente: Msc. Orlando Carrasco </a:t>
            </a:r>
          </a:p>
          <a:p>
            <a:endParaRPr lang="es-MX" b="1" dirty="0" smtClean="0"/>
          </a:p>
          <a:p>
            <a:pPr algn="ctr"/>
            <a:r>
              <a:rPr lang="es-MX" b="1" dirty="0" smtClean="0"/>
              <a:t>Sangolquí, 2014</a:t>
            </a:r>
            <a:endParaRPr lang="es-MX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630"/>
            <a:ext cx="755576" cy="89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8179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626968" cy="850106"/>
          </a:xfrm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C" sz="3200" b="1" dirty="0" smtClean="0">
                <a:solidFill>
                  <a:schemeClr val="bg1"/>
                </a:solidFill>
              </a:rPr>
              <a:t>ACTIVIDADES RECREATIVAS 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s-ES" dirty="0"/>
              <a:t>Las actividades recreativas son el conjunto de acciones planificadas llevadas a cabo por la persona de carácter individual o grupal, que tienen como finalidad alcanzar los objetivos de satisfacción </a:t>
            </a:r>
            <a:r>
              <a:rPr lang="es-ES" dirty="0" smtClean="0"/>
              <a:t>personal.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323528" y="6093296"/>
            <a:ext cx="8208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/>
              <a:t>PEREZ, A. (1997). </a:t>
            </a:r>
            <a:r>
              <a:rPr lang="es-ES" sz="1200" dirty="0" smtClean="0"/>
              <a:t>Recreación</a:t>
            </a:r>
            <a:r>
              <a:rPr lang="es-ES" sz="1600" dirty="0" smtClean="0"/>
              <a:t> y fundamentos teóricos metodológicos. . México DF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86068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9901"/>
            <a:ext cx="7490482" cy="588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0"/>
            <a:ext cx="5760640" cy="43204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C" sz="2400" dirty="0" smtClean="0"/>
              <a:t>ÁREAS DE LA RECREACIÓN </a:t>
            </a:r>
            <a:endParaRPr lang="es-EC" sz="2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47538547"/>
              </p:ext>
            </p:extLst>
          </p:nvPr>
        </p:nvGraphicFramePr>
        <p:xfrm>
          <a:off x="539552" y="642174"/>
          <a:ext cx="8496944" cy="5667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23528" y="630932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/>
              <a:t>OSORIO, 2001</a:t>
            </a:r>
          </a:p>
        </p:txBody>
      </p:sp>
    </p:spTree>
    <p:extLst>
      <p:ext uri="{BB962C8B-B14F-4D97-AF65-F5344CB8AC3E}">
        <p14:creationId xmlns="" xmlns:p14="http://schemas.microsoft.com/office/powerpoint/2010/main" val="9259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260648"/>
            <a:ext cx="4690864" cy="4320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C" sz="2800" b="1" dirty="0" smtClean="0">
                <a:solidFill>
                  <a:schemeClr val="tx1"/>
                </a:solidFill>
              </a:rPr>
              <a:t>CONDICIÓN FÍSICA </a:t>
            </a:r>
            <a:endParaRPr lang="es-EC" sz="28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124744"/>
            <a:ext cx="8229600" cy="2016224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C" b="1" dirty="0" smtClean="0">
                <a:solidFill>
                  <a:schemeClr val="bg1"/>
                </a:solidFill>
              </a:rPr>
              <a:t>“Es la capacidad </a:t>
            </a:r>
            <a:r>
              <a:rPr lang="es-EC" b="1" dirty="0">
                <a:solidFill>
                  <a:schemeClr val="bg1"/>
                </a:solidFill>
              </a:rPr>
              <a:t>de realizar trabajo diario con vigor y efectividad (es  decir, con máximo eficiencia y mínimo gasto  energético), retardando  la aparición de la  fatiga y previniendo la aparición de lesiones" </a:t>
            </a:r>
            <a:r>
              <a:rPr lang="es-EC" b="1" dirty="0" smtClean="0">
                <a:solidFill>
                  <a:schemeClr val="bg1"/>
                </a:solidFill>
              </a:rPr>
              <a:t> </a:t>
            </a:r>
            <a:r>
              <a:rPr lang="es-EC" b="1" dirty="0">
                <a:solidFill>
                  <a:schemeClr val="bg1"/>
                </a:solidFill>
              </a:rPr>
              <a:t>(Clarke, 1967)</a:t>
            </a:r>
          </a:p>
          <a:p>
            <a:pPr marL="0" indent="0">
              <a:buNone/>
            </a:pP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67844" y="4149078"/>
            <a:ext cx="3384376" cy="156966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200" dirty="0" smtClean="0"/>
              <a:t>RESISTENCIA </a:t>
            </a:r>
          </a:p>
          <a:p>
            <a:pPr algn="ctr"/>
            <a:r>
              <a:rPr lang="es-EC" sz="3200" dirty="0" smtClean="0"/>
              <a:t>FUERZA </a:t>
            </a:r>
          </a:p>
          <a:p>
            <a:pPr algn="ctr"/>
            <a:r>
              <a:rPr lang="es-EC" sz="3200" dirty="0" smtClean="0"/>
              <a:t>VELOCIDAD</a:t>
            </a:r>
          </a:p>
        </p:txBody>
      </p:sp>
      <p:sp>
        <p:nvSpPr>
          <p:cNvPr id="7" name="6 Flecha abajo"/>
          <p:cNvSpPr/>
          <p:nvPr/>
        </p:nvSpPr>
        <p:spPr>
          <a:xfrm>
            <a:off x="4463988" y="3212976"/>
            <a:ext cx="79208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8075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1622638699"/>
              </p:ext>
            </p:extLst>
          </p:nvPr>
        </p:nvGraphicFramePr>
        <p:xfrm>
          <a:off x="323528" y="764704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55480"/>
            <a:ext cx="1368151" cy="102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188640"/>
            <a:ext cx="5472608" cy="57606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C" sz="2400" b="1" dirty="0" smtClean="0">
                <a:solidFill>
                  <a:schemeClr val="tx1"/>
                </a:solidFill>
              </a:rPr>
              <a:t>METODOLOGÍA DE LA INVESTIGACIÓN</a:t>
            </a:r>
            <a:endParaRPr lang="es-EC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0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764704"/>
            <a:ext cx="6120680" cy="47667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C" dirty="0" smtClean="0"/>
              <a:t>INTRUMENTOS</a:t>
            </a:r>
            <a:endParaRPr lang="es-EC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4200617"/>
              </p:ext>
            </p:extLst>
          </p:nvPr>
        </p:nvGraphicFramePr>
        <p:xfrm>
          <a:off x="1691680" y="1556792"/>
          <a:ext cx="6096000" cy="327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b="1" dirty="0" smtClean="0">
                          <a:solidFill>
                            <a:schemeClr val="tx1"/>
                          </a:solidFill>
                        </a:rPr>
                        <a:t>CONDICIÓN FÍSICA 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b="1" dirty="0" smtClean="0">
                          <a:solidFill>
                            <a:schemeClr val="tx1"/>
                          </a:solidFill>
                        </a:rPr>
                        <a:t>ACTIVIDADES FÍSICO-RECREATIVAS</a:t>
                      </a:r>
                      <a:endParaRPr lang="es-EC" dirty="0" smtClean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/>
                        <a:t>Test de Cooper (resistencia)</a:t>
                      </a:r>
                      <a:endParaRPr lang="es-EC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/>
                        <a:t>Cuestionarios de las actividades recreativas </a:t>
                      </a:r>
                      <a:endParaRPr lang="es-EC" sz="1800" dirty="0" smtClean="0"/>
                    </a:p>
                  </a:txBody>
                  <a:tcPr/>
                </a:tc>
              </a:tr>
              <a:tr h="717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/>
                        <a:t>Test de Fuerza Abdominal máximo en 60 seg. </a:t>
                      </a:r>
                      <a:endParaRPr lang="es-EC" sz="1800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/>
                        <a:t>Test de Velocidad 60 mt</a:t>
                      </a:r>
                      <a:endParaRPr lang="es-EC" sz="1800" dirty="0" smtClean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30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/>
                        <a:t>Test de Natación 25 mt</a:t>
                      </a:r>
                      <a:endParaRPr lang="es-EC" sz="1800" dirty="0" smtClean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b="1" dirty="0" smtClean="0"/>
                        <a:t>IMC</a:t>
                      </a:r>
                      <a:endParaRPr lang="es-EC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289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3204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C" dirty="0" smtClean="0"/>
              <a:t>ANÁLISIS DE RESULTADOS </a:t>
            </a:r>
            <a:endParaRPr lang="es-EC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1034"/>
            <a:ext cx="6120680" cy="256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87624" y="4005064"/>
            <a:ext cx="73448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ANÁLISIS. </a:t>
            </a:r>
            <a:r>
              <a:rPr lang="es-ES" sz="2000" dirty="0"/>
              <a:t>Una vez</a:t>
            </a:r>
            <a:r>
              <a:rPr lang="es-ES" sz="2000" b="1" dirty="0"/>
              <a:t> </a:t>
            </a:r>
            <a:r>
              <a:rPr lang="es-ES" sz="2000" dirty="0"/>
              <a:t>aplicada la encuesta tanto el pre test como el pos test a las aspirantes a policías  de la UPMA, se observa que existe una mejoría del 10% en la respuesta que </a:t>
            </a:r>
            <a:r>
              <a:rPr lang="es-ES" sz="2000" b="1" dirty="0"/>
              <a:t>SI</a:t>
            </a:r>
            <a:r>
              <a:rPr lang="es-ES" sz="2000" dirty="0"/>
              <a:t> en la pregunta 1, mientras que existe una disminución del 5% en la respuesta </a:t>
            </a:r>
            <a:r>
              <a:rPr lang="es-ES" sz="2000" b="1" dirty="0"/>
              <a:t>NO</a:t>
            </a:r>
            <a:r>
              <a:rPr lang="es-ES" sz="2000" dirty="0"/>
              <a:t> y de igual manera la disminución del 5% en la respuesta neutra lo que significa un mejoramiento del grupo encuestado. </a:t>
            </a:r>
            <a:endParaRPr lang="es-EC" sz="2000" dirty="0"/>
          </a:p>
          <a:p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1554560" y="764703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A.- ANÁLISIS </a:t>
            </a:r>
            <a:r>
              <a:rPr lang="es-ES" b="1" dirty="0" smtClean="0"/>
              <a:t>DEL </a:t>
            </a:r>
            <a:r>
              <a:rPr lang="es-ES" b="1" dirty="0"/>
              <a:t>RECONOCIMIENTO DE LA RECREACIÓN </a:t>
            </a:r>
            <a:endParaRPr lang="es-EC" b="1" dirty="0"/>
          </a:p>
        </p:txBody>
      </p:sp>
    </p:spTree>
    <p:extLst>
      <p:ext uri="{BB962C8B-B14F-4D97-AF65-F5344CB8AC3E}">
        <p14:creationId xmlns="" xmlns:p14="http://schemas.microsoft.com/office/powerpoint/2010/main" val="39800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899592" y="4077072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ANÁLISIS. </a:t>
            </a:r>
            <a:r>
              <a:rPr lang="es-ES" dirty="0"/>
              <a:t>Una vez</a:t>
            </a:r>
            <a:r>
              <a:rPr lang="es-ES" b="1" dirty="0"/>
              <a:t> </a:t>
            </a:r>
            <a:r>
              <a:rPr lang="es-ES" dirty="0"/>
              <a:t>aplicada la encuesta tanto el pre test como el pos test a las aspirantes a policías  de la UPMA, se observa que existe una mejoría del 25% en la respuesta de estar </a:t>
            </a:r>
            <a:r>
              <a:rPr lang="es-ES" b="1" dirty="0"/>
              <a:t>muy de acuerdo, </a:t>
            </a:r>
            <a:r>
              <a:rPr lang="es-ES" dirty="0"/>
              <a:t>en la respuesta</a:t>
            </a:r>
            <a:r>
              <a:rPr lang="es-ES" b="1" dirty="0"/>
              <a:t> de acuerdo </a:t>
            </a:r>
            <a:r>
              <a:rPr lang="es-ES" dirty="0"/>
              <a:t>se observa un aumento del 3%,</a:t>
            </a:r>
            <a:r>
              <a:rPr lang="es-ES" b="1" dirty="0"/>
              <a:t> </a:t>
            </a:r>
            <a:r>
              <a:rPr lang="es-ES" dirty="0"/>
              <a:t>mientras que en la respuesta</a:t>
            </a:r>
            <a:r>
              <a:rPr lang="es-ES" b="1" dirty="0"/>
              <a:t> neutral </a:t>
            </a:r>
            <a:r>
              <a:rPr lang="es-ES" dirty="0"/>
              <a:t>disminuye en un 25% lo que es positivo frente a esta interrogante</a:t>
            </a:r>
            <a:r>
              <a:rPr lang="es-ES" b="1" dirty="0"/>
              <a:t> </a:t>
            </a:r>
            <a:r>
              <a:rPr lang="es-ES" dirty="0"/>
              <a:t> y en </a:t>
            </a:r>
            <a:r>
              <a:rPr lang="es-ES" b="1" dirty="0"/>
              <a:t>desacuerdo </a:t>
            </a:r>
            <a:r>
              <a:rPr lang="es-ES" dirty="0"/>
              <a:t>se mantiene el porcentaje no así en la respuesta </a:t>
            </a:r>
            <a:r>
              <a:rPr lang="es-ES" b="1" dirty="0"/>
              <a:t>muy en desacuerdo</a:t>
            </a:r>
            <a:r>
              <a:rPr lang="es-ES" dirty="0"/>
              <a:t> disminuye el 3% en relación al pre test realizado</a:t>
            </a:r>
            <a:r>
              <a:rPr lang="es-ES" dirty="0" smtClean="0"/>
              <a:t>.</a:t>
            </a:r>
            <a:endParaRPr lang="es-EC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6100"/>
            <a:ext cx="8062552" cy="3460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8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156536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795108" y="3789040"/>
            <a:ext cx="7953356" cy="2520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000" b="1" dirty="0"/>
              <a:t>ANÁLISIS. </a:t>
            </a:r>
            <a:r>
              <a:rPr lang="es-ES" sz="2000" dirty="0"/>
              <a:t>Se observa los resultados en la encuesta tanto el pre test como el pos test a las aspirantes a policías  de la UPMA, que existe una mejoría del 21% en la respuesta de estar </a:t>
            </a:r>
            <a:r>
              <a:rPr lang="es-ES" sz="2000" b="1" dirty="0"/>
              <a:t>muy de acuerdo, </a:t>
            </a:r>
            <a:r>
              <a:rPr lang="es-ES" sz="2000" dirty="0"/>
              <a:t>en la respuesta</a:t>
            </a:r>
            <a:r>
              <a:rPr lang="es-ES" sz="2000" b="1" dirty="0"/>
              <a:t> de acuerdo </a:t>
            </a:r>
            <a:r>
              <a:rPr lang="es-ES" sz="2000" dirty="0"/>
              <a:t>se observa un aumento del 6%,</a:t>
            </a:r>
            <a:r>
              <a:rPr lang="es-ES" sz="2000" b="1" dirty="0"/>
              <a:t> </a:t>
            </a:r>
            <a:r>
              <a:rPr lang="es-ES" sz="2000" dirty="0"/>
              <a:t>mientras que en la respuesta</a:t>
            </a:r>
            <a:r>
              <a:rPr lang="es-ES" sz="2000" b="1" dirty="0"/>
              <a:t> neutral </a:t>
            </a:r>
            <a:r>
              <a:rPr lang="es-ES" sz="2000" dirty="0"/>
              <a:t>disminuye en un 26% lo que esto representa que reconocen el aporte de la recreación en la autoestima y motivación mientras que en </a:t>
            </a:r>
            <a:r>
              <a:rPr lang="es-ES" sz="2000" b="1" dirty="0"/>
              <a:t>desacuerdo </a:t>
            </a:r>
            <a:r>
              <a:rPr lang="es-ES" sz="2000" dirty="0"/>
              <a:t>se mantiene el porcentaje del 10% y en la respuesta </a:t>
            </a:r>
            <a:r>
              <a:rPr lang="es-ES" sz="2000" b="1" dirty="0"/>
              <a:t>muy en desacuerdo</a:t>
            </a:r>
            <a:r>
              <a:rPr lang="es-ES" sz="2000" dirty="0"/>
              <a:t> disminuye el 1% en relación al pre test realizado.</a:t>
            </a:r>
            <a:endParaRPr lang="es-EC" sz="2000" dirty="0"/>
          </a:p>
          <a:p>
            <a:pPr marL="0" indent="0" algn="just">
              <a:buNone/>
            </a:pPr>
            <a:endParaRPr lang="es-EC" sz="2000" dirty="0"/>
          </a:p>
        </p:txBody>
      </p:sp>
    </p:spTree>
    <p:extLst>
      <p:ext uri="{BB962C8B-B14F-4D97-AF65-F5344CB8AC3E}">
        <p14:creationId xmlns="" xmlns:p14="http://schemas.microsoft.com/office/powerpoint/2010/main" val="38051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692696"/>
            <a:ext cx="7488832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805167" y="3789040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ANÁLISIS. </a:t>
            </a:r>
            <a:r>
              <a:rPr lang="es-ES" dirty="0"/>
              <a:t>Se observa los resultados en la encuesta tanto el pre test como el pos test a las aspirantes a policías  de la UPMA, que existe una mejoría del 16% en la respuesta de estar </a:t>
            </a:r>
            <a:r>
              <a:rPr lang="es-ES" b="1" dirty="0"/>
              <a:t>muy de acuerdo, </a:t>
            </a:r>
            <a:r>
              <a:rPr lang="es-ES" dirty="0"/>
              <a:t>en la respuesta</a:t>
            </a:r>
            <a:r>
              <a:rPr lang="es-ES" b="1" dirty="0"/>
              <a:t> de acuerdo </a:t>
            </a:r>
            <a:r>
              <a:rPr lang="es-ES" dirty="0"/>
              <a:t>se observa un aumento del 9%,</a:t>
            </a:r>
            <a:r>
              <a:rPr lang="es-ES" b="1" dirty="0"/>
              <a:t> </a:t>
            </a:r>
            <a:r>
              <a:rPr lang="es-ES" dirty="0"/>
              <a:t>mientras que en la respuesta</a:t>
            </a:r>
            <a:r>
              <a:rPr lang="es-ES" b="1" dirty="0"/>
              <a:t> neutral </a:t>
            </a:r>
            <a:r>
              <a:rPr lang="es-ES" dirty="0"/>
              <a:t>disminuye en un 38% lo que esto representa que al final del trabajo aplicado, reconocen el aporte de la recreación para el desarrollo del trabajo en equipo, mientras que en </a:t>
            </a:r>
            <a:r>
              <a:rPr lang="es-ES" b="1" dirty="0"/>
              <a:t>desacuerdo </a:t>
            </a:r>
            <a:r>
              <a:rPr lang="es-ES" dirty="0"/>
              <a:t>se observa una disminución del 11% y en la respuesta </a:t>
            </a:r>
            <a:r>
              <a:rPr lang="es-ES" b="1" dirty="0"/>
              <a:t>muy en desacuerdo</a:t>
            </a:r>
            <a:r>
              <a:rPr lang="es-ES" dirty="0"/>
              <a:t> disminuye el 1% en relación al pre test realizado, representado datos positivos</a:t>
            </a:r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5541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28600"/>
            <a:ext cx="7344816" cy="32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10995" y="3645024"/>
            <a:ext cx="73448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ANÁLISIS. </a:t>
            </a:r>
            <a:r>
              <a:rPr lang="es-ES" dirty="0"/>
              <a:t>Se observa los resultados en la encuesta tanto el pre test como el pos test a las aspirantes a policías  de la UPMA, que existe una mejoría del 29% en la respuesta de estar </a:t>
            </a:r>
            <a:r>
              <a:rPr lang="es-ES" b="1" dirty="0"/>
              <a:t>muy de acuerdo, </a:t>
            </a:r>
            <a:r>
              <a:rPr lang="es-ES" dirty="0"/>
              <a:t>en la respuesta</a:t>
            </a:r>
            <a:r>
              <a:rPr lang="es-ES" b="1" dirty="0"/>
              <a:t> de acuerdo </a:t>
            </a:r>
            <a:r>
              <a:rPr lang="es-ES" dirty="0"/>
              <a:t>se observa un aumento del 3%,</a:t>
            </a:r>
            <a:r>
              <a:rPr lang="es-ES" b="1" dirty="0"/>
              <a:t> </a:t>
            </a:r>
            <a:r>
              <a:rPr lang="es-ES" dirty="0"/>
              <a:t>mientras que en la respuesta</a:t>
            </a:r>
            <a:r>
              <a:rPr lang="es-ES" b="1" dirty="0"/>
              <a:t> neutral </a:t>
            </a:r>
            <a:r>
              <a:rPr lang="es-ES" dirty="0"/>
              <a:t>disminuye en un 25% lo que esto representa que al final del trabajo aplicado, consideran que deben considerar en el plan curricular diario a la recreación, mientras que en </a:t>
            </a:r>
            <a:r>
              <a:rPr lang="es-ES" b="1" dirty="0"/>
              <a:t>desacuerdo </a:t>
            </a:r>
            <a:r>
              <a:rPr lang="es-ES" dirty="0"/>
              <a:t>se observa una disminución del 4% y en la respuesta </a:t>
            </a:r>
            <a:r>
              <a:rPr lang="es-ES" b="1" dirty="0"/>
              <a:t>muy en desacuerdo</a:t>
            </a:r>
            <a:r>
              <a:rPr lang="es-ES" dirty="0"/>
              <a:t> disminuye el 3% en relación al pre test realizado, representado datos positivos.</a:t>
            </a:r>
            <a:endParaRPr lang="es-EC" dirty="0"/>
          </a:p>
          <a:p>
            <a:pPr algn="just"/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23964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69776"/>
            <a:ext cx="8075240" cy="1143000"/>
          </a:xfrm>
          <a:ln w="571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C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IDENTIFICACIÓN DEL PROBLEMA </a:t>
            </a:r>
            <a:endParaRPr lang="es-EC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2260848"/>
          </a:xfrm>
          <a:ln w="1047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s-EC" dirty="0" smtClean="0"/>
          </a:p>
          <a:p>
            <a:pPr marL="0" indent="0" algn="ctr">
              <a:buNone/>
            </a:pPr>
            <a:r>
              <a:rPr lang="es-EC" sz="4000" b="1" dirty="0" smtClean="0"/>
              <a:t>LA CONDICIÓN FÍSICA DE LAS ASPIRANTES A POLICÍAS DE LA “UPMA”</a:t>
            </a:r>
            <a:endParaRPr lang="es-EC" sz="4000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2030144681"/>
              </p:ext>
            </p:extLst>
          </p:nvPr>
        </p:nvGraphicFramePr>
        <p:xfrm>
          <a:off x="1403648" y="4077072"/>
          <a:ext cx="7128792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395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5" y="188640"/>
            <a:ext cx="7947528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00934" y="3995678"/>
            <a:ext cx="79475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ANÁLISIS. </a:t>
            </a:r>
            <a:r>
              <a:rPr lang="es-ES" dirty="0"/>
              <a:t>Una vez realizada la encuesta tanto el pre test como el pos test a las aspirantes a policías  de la UPMA, se observa que existe una mejoría del 37% en la respuesta de estar </a:t>
            </a:r>
            <a:r>
              <a:rPr lang="es-ES" b="1" dirty="0"/>
              <a:t>muy de acuerdo, </a:t>
            </a:r>
            <a:r>
              <a:rPr lang="es-ES" dirty="0"/>
              <a:t>en la respuesta</a:t>
            </a:r>
            <a:r>
              <a:rPr lang="es-ES" b="1" dirty="0"/>
              <a:t> de acuerdo </a:t>
            </a:r>
            <a:r>
              <a:rPr lang="es-ES" dirty="0"/>
              <a:t>se observa un aumento del 15%,</a:t>
            </a:r>
            <a:r>
              <a:rPr lang="es-ES" b="1" dirty="0"/>
              <a:t> </a:t>
            </a:r>
            <a:r>
              <a:rPr lang="es-ES" dirty="0"/>
              <a:t>mientras que en la respuesta</a:t>
            </a:r>
            <a:r>
              <a:rPr lang="es-ES" b="1" dirty="0"/>
              <a:t> neutral </a:t>
            </a:r>
            <a:r>
              <a:rPr lang="es-ES" dirty="0"/>
              <a:t>disminuye en un 48% lo que esto representa que al final del trabajo aplicado consideran los evaluados a la recreación como un medio para el desarrollo de la condición física, mientras que en </a:t>
            </a:r>
            <a:r>
              <a:rPr lang="es-ES" b="1" dirty="0"/>
              <a:t>desacuerdo </a:t>
            </a:r>
            <a:r>
              <a:rPr lang="es-ES" dirty="0"/>
              <a:t>se observa una disminución del 4% y en la respuesta </a:t>
            </a:r>
            <a:r>
              <a:rPr lang="es-ES" b="1" dirty="0"/>
              <a:t>muy en desacuerdo</a:t>
            </a:r>
            <a:r>
              <a:rPr lang="es-ES" dirty="0"/>
              <a:t> valorándose como positivo.</a:t>
            </a:r>
            <a:endParaRPr lang="es-EC" dirty="0"/>
          </a:p>
          <a:p>
            <a:pPr algn="just"/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413394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73382328"/>
              </p:ext>
            </p:extLst>
          </p:nvPr>
        </p:nvGraphicFramePr>
        <p:xfrm>
          <a:off x="107503" y="798847"/>
          <a:ext cx="8928992" cy="586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5"/>
                <a:gridCol w="1887879"/>
                <a:gridCol w="765314"/>
                <a:gridCol w="765314"/>
                <a:gridCol w="765314"/>
                <a:gridCol w="765314"/>
                <a:gridCol w="765314"/>
                <a:gridCol w="765314"/>
                <a:gridCol w="756562"/>
                <a:gridCol w="756562"/>
              </a:tblGrid>
              <a:tr h="70037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tx1"/>
                          </a:solidFill>
                          <a:effectLst/>
                        </a:rPr>
                        <a:t>No </a:t>
                      </a:r>
                      <a:endParaRPr lang="es-EC" sz="14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3200" kern="0" dirty="0">
                          <a:solidFill>
                            <a:schemeClr val="tx1"/>
                          </a:solidFill>
                          <a:effectLst/>
                        </a:rPr>
                        <a:t>Área </a:t>
                      </a:r>
                      <a:endParaRPr lang="es-EC" sz="32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 kern="0" dirty="0">
                          <a:solidFill>
                            <a:schemeClr val="tx1"/>
                          </a:solidFill>
                          <a:effectLst/>
                        </a:rPr>
                        <a:t>Ha realizado actividades </a:t>
                      </a:r>
                      <a:r>
                        <a:rPr lang="es-EC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físico </a:t>
                      </a:r>
                      <a:r>
                        <a:rPr lang="es-EC" sz="1800" b="1" kern="0" dirty="0">
                          <a:solidFill>
                            <a:schemeClr val="tx1"/>
                          </a:solidFill>
                          <a:effectLst/>
                        </a:rPr>
                        <a:t>- recreativas  durante los últimos seis </a:t>
                      </a:r>
                      <a:r>
                        <a:rPr lang="es-EC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meses?</a:t>
                      </a:r>
                      <a:endParaRPr lang="es-EC" sz="18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953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effectLst/>
                        </a:rPr>
                        <a:t> </a:t>
                      </a:r>
                      <a:endParaRPr lang="es-EC" sz="14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PRE</a:t>
                      </a:r>
                      <a:endParaRPr lang="es-EC" sz="1400" b="1" kern="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POST</a:t>
                      </a:r>
                      <a:endParaRPr lang="es-EC" sz="1400" b="1" kern="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PRE</a:t>
                      </a:r>
                      <a:endParaRPr lang="es-EC" sz="1400" b="1" kern="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POST</a:t>
                      </a:r>
                      <a:endParaRPr lang="es-EC" sz="1400" b="1" kern="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PRE</a:t>
                      </a:r>
                      <a:endParaRPr lang="es-EC" sz="1400" b="1" kern="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POST</a:t>
                      </a:r>
                      <a:endParaRPr lang="es-EC" sz="1400" b="1" kern="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PRE</a:t>
                      </a:r>
                      <a:endParaRPr lang="es-EC" sz="1400" b="1" kern="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POST</a:t>
                      </a:r>
                      <a:endParaRPr lang="es-EC" sz="1400" b="1" kern="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</a:tr>
              <a:tr h="45517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 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kern="0" dirty="0">
                          <a:effectLst/>
                        </a:rPr>
                        <a:t>1-3 veces</a:t>
                      </a:r>
                      <a:endParaRPr lang="es-EC" sz="14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kern="0" dirty="0">
                          <a:effectLst/>
                        </a:rPr>
                        <a:t>1-3 veces</a:t>
                      </a:r>
                      <a:endParaRPr lang="es-EC" sz="14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kern="0" dirty="0">
                          <a:effectLst/>
                        </a:rPr>
                        <a:t>4- 6 veces</a:t>
                      </a:r>
                      <a:endParaRPr lang="es-EC" sz="14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kern="0" dirty="0">
                          <a:effectLst/>
                        </a:rPr>
                        <a:t>4- 6 veces</a:t>
                      </a:r>
                      <a:endParaRPr lang="es-EC" sz="14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kern="0" dirty="0">
                          <a:effectLst/>
                        </a:rPr>
                        <a:t>7-9 veces</a:t>
                      </a:r>
                      <a:endParaRPr lang="es-EC" sz="14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kern="0" dirty="0">
                          <a:effectLst/>
                        </a:rPr>
                        <a:t>7-9 veces</a:t>
                      </a:r>
                      <a:endParaRPr lang="es-EC" sz="14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kern="0" dirty="0">
                          <a:effectLst/>
                        </a:rPr>
                        <a:t>10 o +</a:t>
                      </a:r>
                      <a:endParaRPr lang="es-EC" sz="14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kern="0" dirty="0">
                          <a:effectLst/>
                        </a:rPr>
                        <a:t>10 o +</a:t>
                      </a:r>
                      <a:endParaRPr lang="es-EC" sz="14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</a:tr>
              <a:tr h="543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1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 b="1" kern="0" dirty="0">
                          <a:effectLst/>
                        </a:rPr>
                        <a:t>Área física deportiva</a:t>
                      </a:r>
                      <a:endParaRPr lang="es-EC" sz="14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55%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40%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effectLst/>
                        </a:rPr>
                        <a:t>26%</a:t>
                      </a:r>
                      <a:endParaRPr lang="es-EC" sz="14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15%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effectLst/>
                        </a:rPr>
                        <a:t>4%</a:t>
                      </a:r>
                      <a:endParaRPr lang="es-EC" sz="14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effectLst/>
                        </a:rPr>
                        <a:t>10%</a:t>
                      </a:r>
                      <a:endParaRPr lang="es-EC" sz="14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15%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effectLst/>
                        </a:rPr>
                        <a:t>35%</a:t>
                      </a:r>
                      <a:endParaRPr lang="es-EC" sz="14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</a:tr>
              <a:tr h="543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2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 b="1" kern="0" dirty="0">
                          <a:effectLst/>
                        </a:rPr>
                        <a:t>Área manual</a:t>
                      </a:r>
                      <a:endParaRPr lang="es-EC" sz="14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80%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50%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11%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13%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6%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19%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3%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 smtClean="0">
                          <a:effectLst/>
                        </a:rPr>
                        <a:t>10%</a:t>
                      </a:r>
                      <a:endParaRPr lang="es-EC" sz="14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</a:tr>
              <a:tr h="543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3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 b="1" kern="0" dirty="0">
                          <a:effectLst/>
                        </a:rPr>
                        <a:t>Área de la salud</a:t>
                      </a:r>
                      <a:endParaRPr lang="es-EC" sz="14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80%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55%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10%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effectLst/>
                        </a:rPr>
                        <a:t>17%</a:t>
                      </a:r>
                      <a:endParaRPr lang="es-EC" sz="14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0%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15%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10%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13%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</a:tr>
              <a:tr h="543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4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 b="1" kern="0" dirty="0">
                          <a:effectLst/>
                        </a:rPr>
                        <a:t>Área lúdica</a:t>
                      </a:r>
                      <a:endParaRPr lang="es-EC" sz="14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73%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58%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20%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18%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2%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9%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5%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effectLst/>
                        </a:rPr>
                        <a:t>15%</a:t>
                      </a:r>
                      <a:endParaRPr lang="es-EC" sz="14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</a:tr>
              <a:tr h="543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5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 b="1" kern="0" dirty="0">
                          <a:effectLst/>
                        </a:rPr>
                        <a:t>Área al aire libre</a:t>
                      </a:r>
                      <a:endParaRPr lang="es-EC" sz="14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79%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45%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18%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25%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3%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15%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effectLst/>
                        </a:rPr>
                        <a:t>7</a:t>
                      </a:r>
                      <a:r>
                        <a:rPr lang="es-EC" sz="1400" kern="0" dirty="0" smtClean="0">
                          <a:effectLst/>
                        </a:rPr>
                        <a:t>%</a:t>
                      </a:r>
                      <a:endParaRPr lang="es-EC" sz="14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 smtClean="0">
                          <a:effectLst/>
                        </a:rPr>
                        <a:t>14%</a:t>
                      </a:r>
                      <a:endParaRPr lang="es-EC" sz="14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</a:tr>
              <a:tr h="543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6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 b="1" kern="0" dirty="0">
                          <a:effectLst/>
                        </a:rPr>
                        <a:t>Área acuática</a:t>
                      </a:r>
                      <a:endParaRPr lang="es-EC" sz="14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65%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53%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25%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19%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0%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12%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10%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 smtClean="0">
                          <a:effectLst/>
                        </a:rPr>
                        <a:t>14%</a:t>
                      </a:r>
                      <a:endParaRPr lang="es-EC" sz="14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</a:tr>
              <a:tr h="543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7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 b="1" kern="0" dirty="0">
                          <a:effectLst/>
                        </a:rPr>
                        <a:t>Área social y cultura</a:t>
                      </a:r>
                      <a:endParaRPr lang="es-EC" sz="14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58%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49%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32%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29%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10%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15%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effectLst/>
                        </a:rPr>
                        <a:t>5</a:t>
                      </a:r>
                      <a:r>
                        <a:rPr lang="es-EC" sz="1400" kern="0" dirty="0" smtClean="0">
                          <a:effectLst/>
                        </a:rPr>
                        <a:t>%</a:t>
                      </a:r>
                      <a:endParaRPr lang="es-EC" sz="14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7%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</a:tr>
              <a:tr h="543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8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 b="1" kern="0" dirty="0">
                          <a:effectLst/>
                        </a:rPr>
                        <a:t>Área artística </a:t>
                      </a:r>
                      <a:endParaRPr lang="es-EC" sz="14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79%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56%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10%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12%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10%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>
                          <a:effectLst/>
                        </a:rPr>
                        <a:t>20%</a:t>
                      </a:r>
                      <a:endParaRPr lang="es-EC" sz="14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effectLst/>
                        </a:rPr>
                        <a:t>3</a:t>
                      </a:r>
                      <a:r>
                        <a:rPr lang="es-EC" sz="1400" kern="0" dirty="0" smtClean="0">
                          <a:effectLst/>
                        </a:rPr>
                        <a:t>%</a:t>
                      </a:r>
                      <a:endParaRPr lang="es-EC" sz="14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kern="0" dirty="0" smtClean="0">
                          <a:effectLst/>
                        </a:rPr>
                        <a:t>10%</a:t>
                      </a:r>
                      <a:endParaRPr lang="es-EC" sz="14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39" marR="59939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43608" y="116632"/>
            <a:ext cx="7704856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ANÁLISIS GENERAL PRE Y  POST TEST DE LA PRÁCTICA DE LAS DIFERENTES ÁREAS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52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55776" y="116632"/>
            <a:ext cx="395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B</a:t>
            </a:r>
            <a:r>
              <a:rPr lang="es-EC" b="1" dirty="0" smtClean="0"/>
              <a:t>.- ANÁLISIS </a:t>
            </a:r>
            <a:r>
              <a:rPr lang="es-ES" b="1" dirty="0" smtClean="0"/>
              <a:t>DE LA CONDICIÓN FÍSICA </a:t>
            </a:r>
            <a:endParaRPr lang="es-EC" b="1" dirty="0"/>
          </a:p>
        </p:txBody>
      </p:sp>
      <p:pic>
        <p:nvPicPr>
          <p:cNvPr id="11266" name="Gráfico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63284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5576" y="4005064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ANÁLISIS. </a:t>
            </a:r>
            <a:r>
              <a:rPr lang="es-ES" sz="2000" dirty="0"/>
              <a:t>Una vez realizada las pruebas de resistencia tanto en el pre test como el pos test de las aspirantes a policías  de la UPMA, se observa que en la calificación de </a:t>
            </a:r>
            <a:r>
              <a:rPr lang="es-ES" sz="2000" b="1" dirty="0"/>
              <a:t>excelente</a:t>
            </a:r>
            <a:r>
              <a:rPr lang="es-ES" sz="2000" dirty="0"/>
              <a:t> existe una superación </a:t>
            </a:r>
            <a:r>
              <a:rPr lang="es-ES" sz="2000" dirty="0" smtClean="0"/>
              <a:t>del 1,03%, </a:t>
            </a:r>
            <a:r>
              <a:rPr lang="es-ES" sz="2000" dirty="0"/>
              <a:t>en la calificación de </a:t>
            </a:r>
            <a:r>
              <a:rPr lang="es-ES" sz="2000" b="1" dirty="0"/>
              <a:t>muy bueno</a:t>
            </a:r>
            <a:r>
              <a:rPr lang="es-ES" sz="2000" dirty="0"/>
              <a:t> no existe modificación</a:t>
            </a:r>
            <a:r>
              <a:rPr lang="es-ES" sz="2000" b="1" dirty="0"/>
              <a:t>, </a:t>
            </a:r>
            <a:r>
              <a:rPr lang="es-ES" sz="2000" dirty="0"/>
              <a:t>en la calificación</a:t>
            </a:r>
            <a:r>
              <a:rPr lang="es-ES" sz="2000" b="1" dirty="0"/>
              <a:t> de bueno </a:t>
            </a:r>
            <a:r>
              <a:rPr lang="es-ES" sz="2000" dirty="0"/>
              <a:t>se observa un aumento de </a:t>
            </a:r>
            <a:r>
              <a:rPr lang="es-ES" sz="2000" dirty="0" smtClean="0"/>
              <a:t>2,06%,</a:t>
            </a:r>
            <a:r>
              <a:rPr lang="es-ES" sz="2000" b="1" dirty="0" smtClean="0"/>
              <a:t> </a:t>
            </a:r>
            <a:r>
              <a:rPr lang="es-ES" sz="2000" dirty="0"/>
              <a:t>mientras que en la calificación de </a:t>
            </a:r>
            <a:r>
              <a:rPr lang="es-ES" sz="2000" b="1" dirty="0"/>
              <a:t>regular </a:t>
            </a:r>
            <a:r>
              <a:rPr lang="es-ES" sz="2000" dirty="0"/>
              <a:t>disminuye en un </a:t>
            </a:r>
            <a:r>
              <a:rPr lang="es-ES" sz="2000" dirty="0" smtClean="0"/>
              <a:t>3,1% </a:t>
            </a:r>
            <a:r>
              <a:rPr lang="es-ES" sz="2000" dirty="0"/>
              <a:t>lo que esto representa ser </a:t>
            </a:r>
            <a:r>
              <a:rPr lang="es-ES" sz="2000" dirty="0" smtClean="0"/>
              <a:t>positivo, </a:t>
            </a:r>
            <a:r>
              <a:rPr lang="es-ES" sz="2000" dirty="0"/>
              <a:t>determinando que al final de la propuesta aplicada existen cambios positivos</a:t>
            </a:r>
            <a:r>
              <a:rPr lang="es-ES" sz="2000" dirty="0" smtClean="0"/>
              <a:t>.</a:t>
            </a:r>
            <a:endParaRPr lang="es-EC" sz="2000" dirty="0"/>
          </a:p>
        </p:txBody>
      </p:sp>
    </p:spTree>
    <p:extLst>
      <p:ext uri="{BB962C8B-B14F-4D97-AF65-F5344CB8AC3E}">
        <p14:creationId xmlns="" xmlns:p14="http://schemas.microsoft.com/office/powerpoint/2010/main" val="4939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Gráfico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4" y="404664"/>
            <a:ext cx="811537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89074" y="4149080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/>
              <a:t>ANÁLISIS. </a:t>
            </a:r>
            <a:r>
              <a:rPr lang="es-ES" sz="2000" dirty="0"/>
              <a:t>Una vez realizada las pruebas de Fuerza Abdominal tanto en el pre test como el pos test de las aspirantes a policías  de la UPMA, se observa que en la calificación de </a:t>
            </a:r>
            <a:r>
              <a:rPr lang="es-ES" sz="2000" b="1" dirty="0"/>
              <a:t>excelente</a:t>
            </a:r>
            <a:r>
              <a:rPr lang="es-ES" sz="2000" dirty="0"/>
              <a:t> existe una superación </a:t>
            </a:r>
            <a:r>
              <a:rPr lang="es-ES" sz="2000" dirty="0" smtClean="0"/>
              <a:t>del 3,09%, </a:t>
            </a:r>
            <a:r>
              <a:rPr lang="es-ES" sz="2000" dirty="0"/>
              <a:t>en la calificación de </a:t>
            </a:r>
            <a:r>
              <a:rPr lang="es-ES" sz="2000" b="1" dirty="0"/>
              <a:t>muy bueno</a:t>
            </a:r>
            <a:r>
              <a:rPr lang="es-ES" sz="2000" dirty="0"/>
              <a:t> una mejoría </a:t>
            </a:r>
            <a:r>
              <a:rPr lang="es-ES" sz="2000" dirty="0" smtClean="0"/>
              <a:t>del 24,74%</a:t>
            </a:r>
            <a:r>
              <a:rPr lang="es-ES" sz="2000" b="1" dirty="0" smtClean="0"/>
              <a:t>, </a:t>
            </a:r>
            <a:r>
              <a:rPr lang="es-ES" sz="2000" dirty="0"/>
              <a:t>en la calificación</a:t>
            </a:r>
            <a:r>
              <a:rPr lang="es-ES" sz="2000" b="1" dirty="0"/>
              <a:t> de bueno </a:t>
            </a:r>
            <a:r>
              <a:rPr lang="es-ES" sz="2000" dirty="0"/>
              <a:t>se observa una disminución de </a:t>
            </a:r>
            <a:r>
              <a:rPr lang="es-ES" sz="2000" dirty="0" smtClean="0"/>
              <a:t>26,8%,</a:t>
            </a:r>
            <a:r>
              <a:rPr lang="es-ES" sz="2000" b="1" dirty="0" smtClean="0"/>
              <a:t> </a:t>
            </a:r>
            <a:r>
              <a:rPr lang="es-ES" sz="2000" dirty="0"/>
              <a:t>mientras que en la calificación de </a:t>
            </a:r>
            <a:r>
              <a:rPr lang="es-ES" sz="2000" b="1" dirty="0"/>
              <a:t>regular </a:t>
            </a:r>
            <a:r>
              <a:rPr lang="es-ES" sz="2000" dirty="0"/>
              <a:t>disminuye </a:t>
            </a:r>
            <a:r>
              <a:rPr lang="es-ES" sz="2000" dirty="0" smtClean="0"/>
              <a:t>en 1,03%, </a:t>
            </a:r>
            <a:r>
              <a:rPr lang="es-ES" sz="2000" dirty="0"/>
              <a:t>lo que representa las dos últimas calificaciones ser positivo en el trabajo aplicado.</a:t>
            </a:r>
            <a:endParaRPr lang="es-EC" sz="2000" dirty="0"/>
          </a:p>
        </p:txBody>
      </p:sp>
    </p:spTree>
    <p:extLst>
      <p:ext uri="{BB962C8B-B14F-4D97-AF65-F5344CB8AC3E}">
        <p14:creationId xmlns="" xmlns:p14="http://schemas.microsoft.com/office/powerpoint/2010/main" val="2258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áfico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40" y="332656"/>
            <a:ext cx="820201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5521" y="4221088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/>
              <a:t>ANÁLISIS. </a:t>
            </a:r>
            <a:r>
              <a:rPr lang="es-ES" sz="2000" dirty="0"/>
              <a:t>Una vez realizada las pruebas de nado tanto en el pre test como el pos test de las aspirantes a policías  de la UPMA, se observa que en la calificación de </a:t>
            </a:r>
            <a:r>
              <a:rPr lang="es-ES" sz="2000" b="1" dirty="0"/>
              <a:t>excelente</a:t>
            </a:r>
            <a:r>
              <a:rPr lang="es-ES" sz="2000" dirty="0"/>
              <a:t> existe una superación de </a:t>
            </a:r>
            <a:r>
              <a:rPr lang="es-ES" sz="2000" dirty="0" smtClean="0"/>
              <a:t>1,03%, </a:t>
            </a:r>
            <a:r>
              <a:rPr lang="es-ES" sz="2000" dirty="0"/>
              <a:t>en la calificación de </a:t>
            </a:r>
            <a:r>
              <a:rPr lang="es-ES" sz="2000" b="1" dirty="0"/>
              <a:t>muy bueno</a:t>
            </a:r>
            <a:r>
              <a:rPr lang="es-ES" sz="2000" dirty="0"/>
              <a:t> una disminución de </a:t>
            </a:r>
            <a:r>
              <a:rPr lang="es-ES" sz="2000" dirty="0" smtClean="0"/>
              <a:t>0,52%</a:t>
            </a:r>
            <a:r>
              <a:rPr lang="es-ES" sz="2000" b="1" dirty="0" smtClean="0"/>
              <a:t>, </a:t>
            </a:r>
            <a:r>
              <a:rPr lang="es-ES" sz="2000" dirty="0"/>
              <a:t>en la calificación</a:t>
            </a:r>
            <a:r>
              <a:rPr lang="es-ES" sz="2000" b="1" dirty="0"/>
              <a:t> de bueno </a:t>
            </a:r>
            <a:r>
              <a:rPr lang="es-ES" sz="2000" dirty="0"/>
              <a:t>se observa un aumento </a:t>
            </a:r>
            <a:r>
              <a:rPr lang="es-ES" sz="2000" dirty="0" smtClean="0"/>
              <a:t>del 0,52%,</a:t>
            </a:r>
            <a:r>
              <a:rPr lang="es-ES" sz="2000" b="1" dirty="0" smtClean="0"/>
              <a:t> </a:t>
            </a:r>
            <a:r>
              <a:rPr lang="es-ES" sz="2000" dirty="0"/>
              <a:t>mientras que en la calificación de </a:t>
            </a:r>
            <a:r>
              <a:rPr lang="es-ES" sz="2000" b="1" dirty="0"/>
              <a:t>regular </a:t>
            </a:r>
            <a:r>
              <a:rPr lang="es-ES" sz="2000" dirty="0"/>
              <a:t>disminuye </a:t>
            </a:r>
            <a:r>
              <a:rPr lang="es-ES" sz="2000" dirty="0" smtClean="0"/>
              <a:t>el 1,03%, </a:t>
            </a:r>
            <a:r>
              <a:rPr lang="es-ES" sz="2000" dirty="0"/>
              <a:t>lo que representa la última calificación ser positiva frente al trabajo aplicado.</a:t>
            </a:r>
            <a:endParaRPr lang="es-EC" sz="2000" dirty="0"/>
          </a:p>
        </p:txBody>
      </p:sp>
    </p:spTree>
    <p:extLst>
      <p:ext uri="{BB962C8B-B14F-4D97-AF65-F5344CB8AC3E}">
        <p14:creationId xmlns="" xmlns:p14="http://schemas.microsoft.com/office/powerpoint/2010/main" val="7419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ráfico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2713"/>
            <a:ext cx="820599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14473" y="4077072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/>
              <a:t>ANÁLISIS. </a:t>
            </a:r>
            <a:r>
              <a:rPr lang="es-ES" sz="2000" dirty="0"/>
              <a:t>Una vez realizada las pruebas de velocidad tanto en el pre test como el pos test de las aspirantes a policías  de la UPMA, se observa que en la calificación de </a:t>
            </a:r>
            <a:r>
              <a:rPr lang="es-ES" sz="2000" b="1" dirty="0"/>
              <a:t>excelente</a:t>
            </a:r>
            <a:r>
              <a:rPr lang="es-ES" sz="2000" dirty="0"/>
              <a:t> existe una superación </a:t>
            </a:r>
            <a:r>
              <a:rPr lang="es-ES" sz="2000" dirty="0" smtClean="0"/>
              <a:t>del 29,89% </a:t>
            </a:r>
            <a:r>
              <a:rPr lang="es-ES" sz="2000" dirty="0"/>
              <a:t>calificación significativa, en la calificación de </a:t>
            </a:r>
            <a:r>
              <a:rPr lang="es-ES" sz="2000" b="1" dirty="0"/>
              <a:t>muy bueno</a:t>
            </a:r>
            <a:r>
              <a:rPr lang="es-ES" sz="2000" dirty="0"/>
              <a:t> una disminución </a:t>
            </a:r>
            <a:r>
              <a:rPr lang="es-ES" sz="2000" dirty="0" smtClean="0"/>
              <a:t>del 5,16%</a:t>
            </a:r>
            <a:r>
              <a:rPr lang="es-ES" sz="2000" b="1" dirty="0" smtClean="0"/>
              <a:t>, </a:t>
            </a:r>
            <a:r>
              <a:rPr lang="es-ES" sz="2000" dirty="0"/>
              <a:t>en la calificación</a:t>
            </a:r>
            <a:r>
              <a:rPr lang="es-ES" sz="2000" b="1" dirty="0"/>
              <a:t> de bueno </a:t>
            </a:r>
            <a:r>
              <a:rPr lang="es-ES" sz="2000" dirty="0"/>
              <a:t>se observa una disminución de </a:t>
            </a:r>
            <a:r>
              <a:rPr lang="es-ES" sz="2000" dirty="0" smtClean="0"/>
              <a:t>23,71%, mientras </a:t>
            </a:r>
            <a:r>
              <a:rPr lang="es-ES" sz="2000" dirty="0"/>
              <a:t>que en la calificación de </a:t>
            </a:r>
            <a:r>
              <a:rPr lang="es-ES" sz="2000" b="1" dirty="0"/>
              <a:t>regular </a:t>
            </a:r>
            <a:r>
              <a:rPr lang="es-ES" sz="2000" dirty="0"/>
              <a:t>disminuye con </a:t>
            </a:r>
            <a:r>
              <a:rPr lang="es-ES" sz="2000" dirty="0" smtClean="0"/>
              <a:t>1,03%, </a:t>
            </a:r>
            <a:r>
              <a:rPr lang="es-ES" sz="2000" dirty="0"/>
              <a:t>lo que representa ser </a:t>
            </a:r>
            <a:r>
              <a:rPr lang="es-ES" sz="2000" dirty="0" smtClean="0"/>
              <a:t>positivos </a:t>
            </a:r>
            <a:r>
              <a:rPr lang="es-ES" sz="2000" dirty="0"/>
              <a:t>estos resultados ya que la mayor mejoría se obtiene en la calificación de excelente</a:t>
            </a:r>
            <a:endParaRPr lang="es-EC" sz="2000" dirty="0"/>
          </a:p>
        </p:txBody>
      </p:sp>
    </p:spTree>
    <p:extLst>
      <p:ext uri="{BB962C8B-B14F-4D97-AF65-F5344CB8AC3E}">
        <p14:creationId xmlns="" xmlns:p14="http://schemas.microsoft.com/office/powerpoint/2010/main" val="13709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2" y="908720"/>
            <a:ext cx="7456423" cy="32416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67182" y="4293096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/>
              <a:t>ANÁLISIS. </a:t>
            </a:r>
            <a:r>
              <a:rPr lang="es-ES" sz="2000" dirty="0"/>
              <a:t>Al finalizar la evaluación del IMC tanto en el test inicial como final se observa en la categoría de </a:t>
            </a:r>
            <a:r>
              <a:rPr lang="es-ES" sz="2000" b="1" dirty="0"/>
              <a:t>obesidad </a:t>
            </a:r>
            <a:r>
              <a:rPr lang="es-ES" sz="2000" dirty="0"/>
              <a:t>no existe modificación,  en la categoría de </a:t>
            </a:r>
            <a:r>
              <a:rPr lang="es-ES" sz="2000" b="1" dirty="0"/>
              <a:t>sobrepeso o preobesidad </a:t>
            </a:r>
            <a:r>
              <a:rPr lang="es-ES" sz="2000" dirty="0"/>
              <a:t>se observa</a:t>
            </a:r>
            <a:r>
              <a:rPr lang="es-ES" sz="2000" b="1" dirty="0"/>
              <a:t> </a:t>
            </a:r>
            <a:r>
              <a:rPr lang="es-ES" sz="2000" dirty="0"/>
              <a:t> una disminución </a:t>
            </a:r>
            <a:r>
              <a:rPr lang="es-ES" sz="2000" dirty="0" smtClean="0"/>
              <a:t>del 2,58%</a:t>
            </a:r>
            <a:r>
              <a:rPr lang="es-ES" sz="2000" b="1" dirty="0" smtClean="0"/>
              <a:t>, </a:t>
            </a:r>
            <a:r>
              <a:rPr lang="es-ES" sz="2000" dirty="0"/>
              <a:t>en la categoría de</a:t>
            </a:r>
            <a:r>
              <a:rPr lang="es-ES" sz="2000" b="1" dirty="0"/>
              <a:t> peso normal </a:t>
            </a:r>
            <a:r>
              <a:rPr lang="es-ES" sz="2000" dirty="0"/>
              <a:t>se observa un aumento </a:t>
            </a:r>
            <a:r>
              <a:rPr lang="es-ES" sz="2000" dirty="0" smtClean="0"/>
              <a:t>del 2,06%, </a:t>
            </a:r>
            <a:r>
              <a:rPr lang="es-ES" sz="2000" dirty="0"/>
              <a:t>mientras que en la categoría de </a:t>
            </a:r>
            <a:r>
              <a:rPr lang="es-ES" sz="2000" b="1" dirty="0"/>
              <a:t>bajo peso </a:t>
            </a:r>
            <a:r>
              <a:rPr lang="es-ES" sz="2000" dirty="0"/>
              <a:t>se aumentó </a:t>
            </a:r>
            <a:r>
              <a:rPr lang="es-ES" sz="2000" dirty="0" smtClean="0"/>
              <a:t>0,52%.</a:t>
            </a:r>
            <a:endParaRPr lang="es-EC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763688" y="39080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B</a:t>
            </a:r>
            <a:r>
              <a:rPr lang="es-EC" b="1" dirty="0" smtClean="0"/>
              <a:t>.- ANÁLISIS </a:t>
            </a:r>
            <a:r>
              <a:rPr lang="es-ES" b="1" dirty="0" smtClean="0"/>
              <a:t>DEL INDICE DE MASA CORPORAL </a:t>
            </a:r>
            <a:endParaRPr lang="es-EC" b="1" dirty="0"/>
          </a:p>
        </p:txBody>
      </p:sp>
    </p:spTree>
    <p:extLst>
      <p:ext uri="{BB962C8B-B14F-4D97-AF65-F5344CB8AC3E}">
        <p14:creationId xmlns="" xmlns:p14="http://schemas.microsoft.com/office/powerpoint/2010/main" val="5958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59832" y="155607"/>
            <a:ext cx="316835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COMPROBACIÓN DE HIPÓTESIS </a:t>
            </a:r>
            <a:endParaRPr lang="es-EC" sz="28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827584" y="1268760"/>
            <a:ext cx="4392488" cy="19389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HIPÓTESIS DE TRABAJO </a:t>
            </a:r>
            <a:r>
              <a:rPr lang="es-ES" sz="2000" b="1" dirty="0" smtClean="0"/>
              <a:t>.</a:t>
            </a:r>
            <a:endParaRPr lang="es-EC" sz="2000" dirty="0"/>
          </a:p>
          <a:p>
            <a:pPr algn="just"/>
            <a:r>
              <a:rPr lang="es-ES" sz="2000" dirty="0" smtClean="0"/>
              <a:t>La </a:t>
            </a:r>
            <a:r>
              <a:rPr lang="es-ES" sz="2000" dirty="0"/>
              <a:t>aplicación de actividades físico recreativas </a:t>
            </a:r>
            <a:r>
              <a:rPr lang="es-ES" sz="2000" dirty="0" smtClean="0"/>
              <a:t>mejoran </a:t>
            </a:r>
            <a:r>
              <a:rPr lang="es-ES" sz="2000" dirty="0"/>
              <a:t>la condición física </a:t>
            </a:r>
            <a:r>
              <a:rPr lang="es-ES" sz="2000" dirty="0" smtClean="0"/>
              <a:t>del </a:t>
            </a:r>
            <a:r>
              <a:rPr lang="es-ES" sz="2000" dirty="0"/>
              <a:t>personal </a:t>
            </a:r>
            <a:r>
              <a:rPr lang="es-ES" sz="2000" dirty="0" smtClean="0"/>
              <a:t>de </a:t>
            </a:r>
            <a:r>
              <a:rPr lang="es-ES" sz="2000" dirty="0"/>
              <a:t>Policías </a:t>
            </a:r>
            <a:r>
              <a:rPr lang="es-ES" sz="2000" dirty="0" smtClean="0"/>
              <a:t>de </a:t>
            </a:r>
            <a:r>
              <a:rPr lang="es-ES" sz="2000" dirty="0"/>
              <a:t>la Unidad de Protección del </a:t>
            </a:r>
            <a:r>
              <a:rPr lang="es-ES" sz="2000" dirty="0" smtClean="0"/>
              <a:t>Medio </a:t>
            </a:r>
            <a:r>
              <a:rPr lang="es-ES" sz="2000" dirty="0"/>
              <a:t>Ambiente (UPMA), de la provincia de Pichincha</a:t>
            </a:r>
            <a:r>
              <a:rPr lang="es-ES" sz="2000" dirty="0" smtClean="0"/>
              <a:t>.</a:t>
            </a:r>
            <a:endParaRPr lang="es-EC" sz="2000" dirty="0"/>
          </a:p>
        </p:txBody>
      </p:sp>
      <p:sp>
        <p:nvSpPr>
          <p:cNvPr id="4" name="3 Rectángulo"/>
          <p:cNvSpPr/>
          <p:nvPr/>
        </p:nvSpPr>
        <p:spPr>
          <a:xfrm>
            <a:off x="3311860" y="3861048"/>
            <a:ext cx="4968044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2000" b="1" dirty="0"/>
              <a:t>HIPÓTESIS NULA.</a:t>
            </a:r>
            <a:endParaRPr lang="es-EC" sz="2000" b="1" dirty="0"/>
          </a:p>
          <a:p>
            <a:pPr algn="just"/>
            <a:r>
              <a:rPr lang="es-ES" sz="2000" dirty="0"/>
              <a:t>La aplicación de actividades físico recreativas </a:t>
            </a:r>
            <a:r>
              <a:rPr lang="es-ES" sz="2000" b="1" dirty="0"/>
              <a:t>NO</a:t>
            </a:r>
            <a:r>
              <a:rPr lang="es-ES" sz="2000" dirty="0"/>
              <a:t> inciden en  la condición física del personal de </a:t>
            </a:r>
            <a:r>
              <a:rPr lang="es-ES" sz="2000" dirty="0" smtClean="0"/>
              <a:t>Policías de </a:t>
            </a:r>
            <a:r>
              <a:rPr lang="es-ES" sz="2000" dirty="0"/>
              <a:t>la Unidad de Protección del Medio Ambiente (UPMA), de la provincia de </a:t>
            </a:r>
            <a:r>
              <a:rPr lang="es-ES" sz="2000" dirty="0" smtClean="0"/>
              <a:t>Pichincha.</a:t>
            </a:r>
            <a:endParaRPr lang="es-EC" sz="2000" dirty="0"/>
          </a:p>
        </p:txBody>
      </p:sp>
      <p:sp>
        <p:nvSpPr>
          <p:cNvPr id="5" name="4 Flecha curvada hacia la izquierda"/>
          <p:cNvSpPr/>
          <p:nvPr/>
        </p:nvSpPr>
        <p:spPr>
          <a:xfrm>
            <a:off x="6732240" y="632660"/>
            <a:ext cx="1152128" cy="1860236"/>
          </a:xfrm>
          <a:prstGeom prst="curved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89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55776" y="154521"/>
            <a:ext cx="396044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CONCLUSIONES Y RECOMENDACIONES </a:t>
            </a:r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611560" y="724054"/>
            <a:ext cx="23042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CONCLUSIONES: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51520" y="1322769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s-EC" sz="2400" dirty="0" smtClean="0"/>
              <a:t>Se </a:t>
            </a:r>
            <a:r>
              <a:rPr lang="es-EC" sz="2400" dirty="0"/>
              <a:t>determina que las aspirantes a policías de la UPMA mantienen su preparación de la condición física mediante el programa </a:t>
            </a:r>
            <a:r>
              <a:rPr lang="es-EC" sz="2400" dirty="0" smtClean="0"/>
              <a:t>institucional tradicional, el </a:t>
            </a:r>
            <a:r>
              <a:rPr lang="es-EC" sz="2400" dirty="0"/>
              <a:t>cual es desarrollado por </a:t>
            </a:r>
            <a:r>
              <a:rPr lang="es-EC" sz="2400" dirty="0" smtClean="0"/>
              <a:t>las </a:t>
            </a:r>
            <a:r>
              <a:rPr lang="es-EC" sz="2400" dirty="0"/>
              <a:t>aspirantes de forma rutinaria y sin mayor </a:t>
            </a:r>
            <a:r>
              <a:rPr lang="es-EC" sz="2400" dirty="0" smtClean="0"/>
              <a:t>interés.</a:t>
            </a:r>
          </a:p>
          <a:p>
            <a:pPr lvl="0" algn="just"/>
            <a:endParaRPr lang="es-EC" sz="2400" dirty="0" smtClean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sz="2400" dirty="0" smtClean="0"/>
              <a:t>El </a:t>
            </a:r>
            <a:r>
              <a:rPr lang="es-EC" sz="2400" dirty="0"/>
              <a:t>programa no cuenta con una propuesta </a:t>
            </a:r>
            <a:r>
              <a:rPr lang="es-EC" sz="2400" dirty="0" smtClean="0"/>
              <a:t>innovadora ni tampoco con contenidos recreativos, el cual cumple a cabalidad los objetivos planteados  en el programa institucional. 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es-EC" sz="24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2400" dirty="0" smtClean="0"/>
              <a:t>Se manifiesta que el 61</a:t>
            </a:r>
            <a:r>
              <a:rPr lang="es-ES" sz="2400" dirty="0"/>
              <a:t>% del 100% </a:t>
            </a:r>
            <a:r>
              <a:rPr lang="es-ES" sz="2400" dirty="0" smtClean="0"/>
              <a:t>de aspirantes a policías  encuestadas  están muy </a:t>
            </a:r>
            <a:r>
              <a:rPr lang="es-ES" sz="2400" dirty="0"/>
              <a:t>de acuerdo que </a:t>
            </a:r>
            <a:r>
              <a:rPr lang="es-ES" sz="2400" dirty="0" smtClean="0"/>
              <a:t>el programa de preparación contenga un </a:t>
            </a:r>
            <a:r>
              <a:rPr lang="es-ES" sz="2400" dirty="0"/>
              <a:t>plan </a:t>
            </a:r>
            <a:r>
              <a:rPr lang="es-ES" sz="2400" dirty="0" smtClean="0"/>
              <a:t>recreativo, ya que estas actividades disminuyen el stress diario y mejoran su autoestima.</a:t>
            </a:r>
          </a:p>
        </p:txBody>
      </p:sp>
    </p:spTree>
    <p:extLst>
      <p:ext uri="{BB962C8B-B14F-4D97-AF65-F5344CB8AC3E}">
        <p14:creationId xmlns="" xmlns:p14="http://schemas.microsoft.com/office/powerpoint/2010/main" val="2443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332656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s-EC" sz="2400" dirty="0" smtClean="0"/>
              <a:t>Se observa que el conocimiento de la recreación es muy limitada en las aspirantes y que no permiten tener una facilidad en las actividades recreativas  aplicadas.</a:t>
            </a:r>
          </a:p>
          <a:p>
            <a:pPr lvl="0" algn="just"/>
            <a:endParaRPr lang="es-EC" sz="2400" dirty="0" smtClean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sz="2400" dirty="0" smtClean="0"/>
              <a:t>Una vez aplicada la propuesta y analizado el reconocimiento de la recreación y su funcionalidad en la población, se observa resultados positivos y muy satisfactorios lo que determina la efectividad del programa planteado.</a:t>
            </a:r>
          </a:p>
          <a:p>
            <a:pPr lvl="0" algn="just"/>
            <a:endParaRPr lang="es-EC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400" dirty="0" smtClean="0"/>
              <a:t>En la capacidad física de resistencia existe una superación de </a:t>
            </a:r>
            <a:r>
              <a:rPr lang="es-ES" sz="2400" b="1" dirty="0" smtClean="0"/>
              <a:t>2</a:t>
            </a:r>
            <a:r>
              <a:rPr lang="es-ES" sz="2400" dirty="0" smtClean="0"/>
              <a:t> aspirantes en la calificación de </a:t>
            </a:r>
            <a:r>
              <a:rPr lang="es-ES" sz="2400" b="1" dirty="0" smtClean="0"/>
              <a:t>excelente</a:t>
            </a:r>
            <a:r>
              <a:rPr lang="es-ES" sz="2400" dirty="0" smtClean="0"/>
              <a:t>, muy bueno no existe modificación, </a:t>
            </a:r>
            <a:r>
              <a:rPr lang="es-ES" sz="2400" b="1" dirty="0" smtClean="0"/>
              <a:t>bueno</a:t>
            </a:r>
            <a:r>
              <a:rPr lang="es-ES" sz="2400" dirty="0" smtClean="0"/>
              <a:t> un aumento de </a:t>
            </a:r>
            <a:r>
              <a:rPr lang="es-ES" sz="2400" b="1" dirty="0" smtClean="0"/>
              <a:t>4</a:t>
            </a:r>
            <a:r>
              <a:rPr lang="es-ES" sz="2400" dirty="0" smtClean="0"/>
              <a:t> integrantes y </a:t>
            </a:r>
            <a:r>
              <a:rPr lang="es-ES" sz="2400" b="1" dirty="0" smtClean="0"/>
              <a:t>regular</a:t>
            </a:r>
            <a:r>
              <a:rPr lang="es-ES" sz="2400" dirty="0" smtClean="0"/>
              <a:t> disminuyen </a:t>
            </a:r>
            <a:r>
              <a:rPr lang="es-ES" sz="2400" b="1" dirty="0" smtClean="0"/>
              <a:t>6</a:t>
            </a:r>
            <a:r>
              <a:rPr lang="es-ES" sz="2400" dirty="0" smtClean="0"/>
              <a:t> integrantes lo que representa la mantención de la condición física y en algunos de los casos el desarrollo.</a:t>
            </a:r>
          </a:p>
        </p:txBody>
      </p:sp>
    </p:spTree>
    <p:extLst>
      <p:ext uri="{BB962C8B-B14F-4D97-AF65-F5344CB8AC3E}">
        <p14:creationId xmlns="" xmlns:p14="http://schemas.microsoft.com/office/powerpoint/2010/main" val="91848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00"/>
          </a:solidFill>
          <a:ln w="57150">
            <a:solidFill>
              <a:srgbClr val="00206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sz="3200" b="1" dirty="0" smtClean="0">
                <a:solidFill>
                  <a:schemeClr val="tx1"/>
                </a:solidFill>
              </a:rPr>
              <a:t>VARIABLES DE INVESTIGACIÓN</a:t>
            </a:r>
            <a:endParaRPr lang="es-EC" sz="32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717032"/>
            <a:ext cx="8229600" cy="290892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s-MX" dirty="0" smtClean="0"/>
          </a:p>
          <a:p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71633872"/>
              </p:ext>
            </p:extLst>
          </p:nvPr>
        </p:nvGraphicFramePr>
        <p:xfrm>
          <a:off x="539552" y="1916832"/>
          <a:ext cx="8208912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1691680" y="1229410"/>
            <a:ext cx="2260555" cy="58907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400" b="1" dirty="0" smtClean="0"/>
              <a:t>INDEPENDIENTE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292080" y="1229410"/>
            <a:ext cx="1976823" cy="58907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400" b="1" dirty="0" smtClean="0"/>
              <a:t>DEPENDIENTE</a:t>
            </a:r>
          </a:p>
        </p:txBody>
      </p:sp>
    </p:spTree>
    <p:extLst>
      <p:ext uri="{BB962C8B-B14F-4D97-AF65-F5344CB8AC3E}">
        <p14:creationId xmlns="" xmlns:p14="http://schemas.microsoft.com/office/powerpoint/2010/main" val="64976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22385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s-ES" sz="2400" dirty="0" smtClean="0"/>
              <a:t>La fuerza </a:t>
            </a:r>
            <a:r>
              <a:rPr lang="es-ES" sz="2400" dirty="0"/>
              <a:t>abdominal cuenta con un mejoramiento considerable, en la calificación de </a:t>
            </a:r>
            <a:r>
              <a:rPr lang="es-ES" sz="2400" b="1" dirty="0"/>
              <a:t>excelente</a:t>
            </a:r>
            <a:r>
              <a:rPr lang="es-ES" sz="2400" dirty="0"/>
              <a:t> existe una superación de </a:t>
            </a:r>
            <a:r>
              <a:rPr lang="es-ES" sz="2400" b="1" dirty="0"/>
              <a:t>6</a:t>
            </a:r>
            <a:r>
              <a:rPr lang="es-ES" sz="2400" dirty="0"/>
              <a:t> aspirantes, </a:t>
            </a:r>
            <a:r>
              <a:rPr lang="es-ES" sz="2400" b="1" dirty="0" smtClean="0"/>
              <a:t>muy </a:t>
            </a:r>
            <a:r>
              <a:rPr lang="es-ES" sz="2400" b="1" dirty="0"/>
              <a:t>bueno </a:t>
            </a:r>
            <a:r>
              <a:rPr lang="es-ES" sz="2400" dirty="0"/>
              <a:t>una mejoría de </a:t>
            </a:r>
            <a:r>
              <a:rPr lang="es-ES" sz="2400" b="1" dirty="0"/>
              <a:t>48</a:t>
            </a:r>
            <a:r>
              <a:rPr lang="es-ES" sz="2400" dirty="0"/>
              <a:t> </a:t>
            </a:r>
            <a:r>
              <a:rPr lang="es-ES" sz="2400" dirty="0" smtClean="0"/>
              <a:t>integrantes, </a:t>
            </a:r>
            <a:r>
              <a:rPr lang="es-ES" sz="2400" b="1" dirty="0" smtClean="0"/>
              <a:t>bueno</a:t>
            </a:r>
            <a:r>
              <a:rPr lang="es-ES" sz="2400" dirty="0" smtClean="0"/>
              <a:t> una </a:t>
            </a:r>
            <a:r>
              <a:rPr lang="es-ES" sz="2400" dirty="0"/>
              <a:t>disminución de </a:t>
            </a:r>
            <a:r>
              <a:rPr lang="es-ES" sz="2400" b="1" dirty="0"/>
              <a:t>52</a:t>
            </a:r>
            <a:r>
              <a:rPr lang="es-ES" sz="2400" dirty="0"/>
              <a:t> integrantes, </a:t>
            </a:r>
            <a:r>
              <a:rPr lang="es-ES" sz="2400" b="1" dirty="0" smtClean="0"/>
              <a:t>regular</a:t>
            </a:r>
            <a:r>
              <a:rPr lang="es-ES" sz="2400" dirty="0" smtClean="0"/>
              <a:t> </a:t>
            </a:r>
            <a:r>
              <a:rPr lang="es-ES" sz="2400" dirty="0"/>
              <a:t>disminuye con </a:t>
            </a:r>
            <a:r>
              <a:rPr lang="es-ES" sz="2400" b="1" dirty="0"/>
              <a:t>2</a:t>
            </a:r>
            <a:r>
              <a:rPr lang="es-ES" sz="2400" dirty="0"/>
              <a:t> integrantes lo que representa ser positivo</a:t>
            </a:r>
            <a:r>
              <a:rPr lang="es-ES" sz="2400" dirty="0" smtClean="0"/>
              <a:t>.</a:t>
            </a:r>
          </a:p>
          <a:p>
            <a:pPr algn="just"/>
            <a:endParaRPr lang="es-EC" sz="2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400" dirty="0" smtClean="0"/>
              <a:t>Las pruebas de natación se obtiene </a:t>
            </a:r>
            <a:r>
              <a:rPr lang="es-ES" sz="2400" dirty="0"/>
              <a:t>una superación de </a:t>
            </a:r>
            <a:r>
              <a:rPr lang="es-ES" sz="2400" b="1" dirty="0"/>
              <a:t>2</a:t>
            </a:r>
            <a:r>
              <a:rPr lang="es-ES" sz="2400" dirty="0"/>
              <a:t> aspirantes en la calificación de </a:t>
            </a:r>
            <a:r>
              <a:rPr lang="es-ES" sz="2400" b="1" dirty="0"/>
              <a:t>excelente</a:t>
            </a:r>
            <a:r>
              <a:rPr lang="es-ES" sz="2400" dirty="0"/>
              <a:t>, </a:t>
            </a:r>
            <a:r>
              <a:rPr lang="es-ES" sz="2400" b="1" dirty="0" smtClean="0"/>
              <a:t>muy </a:t>
            </a:r>
            <a:r>
              <a:rPr lang="es-ES" sz="2400" b="1" dirty="0"/>
              <a:t>bueno </a:t>
            </a:r>
            <a:r>
              <a:rPr lang="es-ES" sz="2400" dirty="0"/>
              <a:t>una disminución de </a:t>
            </a:r>
            <a:r>
              <a:rPr lang="es-ES" sz="2400" b="1" dirty="0"/>
              <a:t>1</a:t>
            </a:r>
            <a:r>
              <a:rPr lang="es-ES" sz="2400" dirty="0"/>
              <a:t> integrantes, </a:t>
            </a:r>
            <a:r>
              <a:rPr lang="es-ES" sz="2400" b="1" dirty="0" smtClean="0"/>
              <a:t>bueno</a:t>
            </a:r>
            <a:r>
              <a:rPr lang="es-ES" sz="2400" dirty="0" smtClean="0"/>
              <a:t> </a:t>
            </a:r>
            <a:r>
              <a:rPr lang="es-ES" sz="2400" dirty="0"/>
              <a:t>se observa un aumento de </a:t>
            </a:r>
            <a:r>
              <a:rPr lang="es-ES" sz="2400" b="1" dirty="0" smtClean="0"/>
              <a:t>1</a:t>
            </a:r>
            <a:r>
              <a:rPr lang="es-ES" sz="2400" dirty="0" smtClean="0"/>
              <a:t> integrante</a:t>
            </a:r>
            <a:r>
              <a:rPr lang="es-ES" sz="2400" dirty="0"/>
              <a:t>, </a:t>
            </a:r>
            <a:r>
              <a:rPr lang="es-ES" sz="2400" b="1" dirty="0" smtClean="0"/>
              <a:t>regular</a:t>
            </a:r>
            <a:r>
              <a:rPr lang="es-ES" sz="2400" dirty="0" smtClean="0"/>
              <a:t> </a:t>
            </a:r>
            <a:r>
              <a:rPr lang="es-ES" sz="2400" dirty="0"/>
              <a:t>disminuye </a:t>
            </a:r>
            <a:r>
              <a:rPr lang="es-ES" sz="2400" b="1" dirty="0" smtClean="0"/>
              <a:t>2</a:t>
            </a:r>
            <a:r>
              <a:rPr lang="es-ES" sz="2400" dirty="0" smtClean="0"/>
              <a:t> </a:t>
            </a:r>
            <a:r>
              <a:rPr lang="es-ES" sz="2400" dirty="0"/>
              <a:t>integrantes lo que representa </a:t>
            </a:r>
            <a:r>
              <a:rPr lang="es-ES" sz="2400" dirty="0" smtClean="0"/>
              <a:t>positivo</a:t>
            </a:r>
          </a:p>
          <a:p>
            <a:pPr marL="285750" indent="-285750" algn="just"/>
            <a:endParaRPr lang="es-ES" sz="2400" dirty="0" smtClean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2400" dirty="0" smtClean="0"/>
              <a:t>En la velocidad la calificación más significativa es </a:t>
            </a:r>
            <a:r>
              <a:rPr lang="es-ES" sz="2400" b="1" dirty="0" smtClean="0"/>
              <a:t>excelente</a:t>
            </a:r>
            <a:r>
              <a:rPr lang="es-ES" sz="2400" dirty="0" smtClean="0"/>
              <a:t>  una superación de </a:t>
            </a:r>
            <a:r>
              <a:rPr lang="es-ES" sz="2400" b="1" dirty="0" smtClean="0"/>
              <a:t>58</a:t>
            </a:r>
            <a:r>
              <a:rPr lang="es-ES" sz="2400" dirty="0" smtClean="0"/>
              <a:t> aspirantes, de </a:t>
            </a:r>
            <a:r>
              <a:rPr lang="es-ES" sz="2400" b="1" dirty="0" smtClean="0"/>
              <a:t>muy bueno </a:t>
            </a:r>
            <a:r>
              <a:rPr lang="es-ES" sz="2400" dirty="0" smtClean="0"/>
              <a:t>una disminución de </a:t>
            </a:r>
            <a:r>
              <a:rPr lang="es-ES" sz="2400" b="1" dirty="0" smtClean="0"/>
              <a:t>10</a:t>
            </a:r>
            <a:r>
              <a:rPr lang="es-ES" sz="2400" dirty="0" smtClean="0"/>
              <a:t> integrantes, </a:t>
            </a:r>
            <a:r>
              <a:rPr lang="es-ES" sz="2400" b="1" dirty="0" smtClean="0"/>
              <a:t>bueno</a:t>
            </a:r>
            <a:r>
              <a:rPr lang="es-ES" sz="2400" dirty="0" smtClean="0"/>
              <a:t> una disminución de </a:t>
            </a:r>
            <a:r>
              <a:rPr lang="es-ES" sz="2400" b="1" dirty="0" smtClean="0"/>
              <a:t>46</a:t>
            </a:r>
            <a:r>
              <a:rPr lang="es-ES" sz="2400" dirty="0" smtClean="0"/>
              <a:t>, en </a:t>
            </a:r>
            <a:r>
              <a:rPr lang="es-ES" sz="2400" b="1" dirty="0" smtClean="0"/>
              <a:t>regular</a:t>
            </a:r>
            <a:r>
              <a:rPr lang="es-ES" sz="2400" dirty="0" smtClean="0"/>
              <a:t> disminuye </a:t>
            </a:r>
            <a:r>
              <a:rPr lang="es-ES" sz="2400" b="1" dirty="0" smtClean="0"/>
              <a:t>2</a:t>
            </a:r>
            <a:r>
              <a:rPr lang="es-ES" sz="2400" dirty="0" smtClean="0"/>
              <a:t> integrantes lo que representa ser positiva estos resultados ya que la mayor mejoría se obtiene en la calificación de excelente</a:t>
            </a:r>
          </a:p>
        </p:txBody>
      </p:sp>
    </p:spTree>
    <p:extLst>
      <p:ext uri="{BB962C8B-B14F-4D97-AF65-F5344CB8AC3E}">
        <p14:creationId xmlns="" xmlns:p14="http://schemas.microsoft.com/office/powerpoint/2010/main" val="209982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88640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sz="2400" dirty="0" smtClean="0"/>
              <a:t>Se </a:t>
            </a:r>
            <a:r>
              <a:rPr lang="es-ES" sz="2400" dirty="0"/>
              <a:t>considera que el programa recreativo aplicado si cuenta con efectividad ya que el  IMC en los test finales se observa en la categoría de obesidad no existe modificación, </a:t>
            </a:r>
            <a:r>
              <a:rPr lang="es-ES" sz="2400" dirty="0" smtClean="0"/>
              <a:t>en </a:t>
            </a:r>
            <a:r>
              <a:rPr lang="es-ES" sz="2400" b="1" dirty="0" smtClean="0"/>
              <a:t>sobrepeso </a:t>
            </a:r>
            <a:r>
              <a:rPr lang="es-ES" sz="2400" b="1" dirty="0"/>
              <a:t>o preobesidad</a:t>
            </a:r>
            <a:r>
              <a:rPr lang="es-ES" sz="2400" dirty="0"/>
              <a:t> una disminución de </a:t>
            </a:r>
            <a:r>
              <a:rPr lang="es-ES" sz="2400" b="1" dirty="0"/>
              <a:t>5</a:t>
            </a:r>
            <a:r>
              <a:rPr lang="es-ES" sz="2400" dirty="0"/>
              <a:t> integrantes, </a:t>
            </a:r>
            <a:r>
              <a:rPr lang="es-ES" sz="2400" dirty="0" smtClean="0"/>
              <a:t>en </a:t>
            </a:r>
            <a:r>
              <a:rPr lang="es-ES" sz="2400" b="1" dirty="0" smtClean="0"/>
              <a:t>peso </a:t>
            </a:r>
            <a:r>
              <a:rPr lang="es-ES" sz="2400" b="1" dirty="0"/>
              <a:t>normal </a:t>
            </a:r>
            <a:r>
              <a:rPr lang="es-ES" sz="2400" dirty="0"/>
              <a:t>un aumento de </a:t>
            </a:r>
            <a:r>
              <a:rPr lang="es-ES" sz="2400" b="1" dirty="0"/>
              <a:t>4</a:t>
            </a:r>
            <a:r>
              <a:rPr lang="es-ES" sz="2400" dirty="0"/>
              <a:t> integrantes, mientras que en la categoría de </a:t>
            </a:r>
            <a:r>
              <a:rPr lang="es-ES" sz="2400" b="1" dirty="0"/>
              <a:t>bajo peso</a:t>
            </a:r>
            <a:r>
              <a:rPr lang="es-ES" sz="2400" dirty="0"/>
              <a:t> se aumentó </a:t>
            </a:r>
            <a:r>
              <a:rPr lang="es-ES" sz="2400" b="1" dirty="0"/>
              <a:t>1</a:t>
            </a:r>
            <a:r>
              <a:rPr lang="es-ES" sz="2400" dirty="0"/>
              <a:t> integrante</a:t>
            </a:r>
            <a:r>
              <a:rPr lang="es-ES" sz="2400" dirty="0" smtClean="0"/>
              <a:t>.</a:t>
            </a:r>
          </a:p>
          <a:p>
            <a:pPr algn="just"/>
            <a:endParaRPr lang="es-EC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83568" y="2681630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RECOMENDACIONES 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323528" y="3212976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sz="2400" dirty="0" smtClean="0"/>
              <a:t>Dar prioridad a las actividades físico-recreativas para el desarrollo de las capacidades físicas, ya que el estímulo propio de las actividades físico-recreativas mejoran notablemente las capacidades o muchas de las veces mantienen la condición física.</a:t>
            </a:r>
            <a:endParaRPr lang="es-EC" sz="2400" dirty="0"/>
          </a:p>
        </p:txBody>
      </p:sp>
    </p:spTree>
    <p:extLst>
      <p:ext uri="{BB962C8B-B14F-4D97-AF65-F5344CB8AC3E}">
        <p14:creationId xmlns="" xmlns:p14="http://schemas.microsoft.com/office/powerpoint/2010/main" val="7246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356951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es-EC" sz="2400" dirty="0"/>
              <a:t>Proponer un plan recreativo en todas las </a:t>
            </a:r>
            <a:r>
              <a:rPr lang="es-EC" sz="2400" dirty="0" smtClean="0"/>
              <a:t>unidades </a:t>
            </a:r>
            <a:r>
              <a:rPr lang="es-EC" sz="2400" dirty="0"/>
              <a:t>policiales ya que </a:t>
            </a:r>
            <a:r>
              <a:rPr lang="es-EC" sz="2400" dirty="0" smtClean="0"/>
              <a:t>mantienen </a:t>
            </a:r>
            <a:r>
              <a:rPr lang="es-EC" sz="2400" dirty="0"/>
              <a:t>un desarrollo integral, facilitando de esta manera la motivación y el desenvolvimiento individual y grupal consolidando cualidades propias de la institución policial. </a:t>
            </a:r>
            <a:endParaRPr lang="es-EC" sz="2400" dirty="0" smtClean="0"/>
          </a:p>
          <a:p>
            <a:pPr marL="342900" lvl="0" indent="-342900" algn="just">
              <a:buFont typeface="Arial" pitchFamily="34" charset="0"/>
              <a:buChar char="•"/>
            </a:pPr>
            <a:endParaRPr lang="es-EC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400" dirty="0"/>
              <a:t>Considerar en el programa curricular de la institución contenidos </a:t>
            </a:r>
            <a:r>
              <a:rPr lang="es-EC" sz="2400" dirty="0" smtClean="0"/>
              <a:t>menos tedioso para </a:t>
            </a:r>
            <a:r>
              <a:rPr lang="es-EC" sz="2400" dirty="0"/>
              <a:t>el mejoramiento de las capacidades físicas </a:t>
            </a:r>
            <a:r>
              <a:rPr lang="es-EC" sz="2400" dirty="0" smtClean="0"/>
              <a:t>que permita un desarrollo dinámico y emotivo.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EC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400" dirty="0"/>
              <a:t>Utilizar a la recreación como medio fundamental </a:t>
            </a:r>
            <a:r>
              <a:rPr lang="es-EC" sz="2400" dirty="0" smtClean="0"/>
              <a:t>en la aplicación de </a:t>
            </a:r>
            <a:r>
              <a:rPr lang="es-EC" sz="2400" dirty="0"/>
              <a:t>talleres con fines de socialización, trabajo en equipo y control del estrés en situaciones complejas</a:t>
            </a:r>
            <a:r>
              <a:rPr lang="es-EC" sz="2400" dirty="0" smtClean="0"/>
              <a:t>.</a:t>
            </a:r>
          </a:p>
          <a:p>
            <a:pPr algn="just"/>
            <a:endParaRPr lang="es-EC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400" dirty="0"/>
              <a:t>Proporcionar las condiciones favorables en infraestructura, recursos didácticos y económicos  </a:t>
            </a:r>
            <a:r>
              <a:rPr lang="es-EC" sz="2400" dirty="0" smtClean="0"/>
              <a:t>en </a:t>
            </a:r>
            <a:r>
              <a:rPr lang="es-EC" sz="2400" dirty="0"/>
              <a:t>todas las actividades </a:t>
            </a:r>
            <a:r>
              <a:rPr lang="es-EC" sz="2400" dirty="0" smtClean="0"/>
              <a:t>físico-recreativas</a:t>
            </a:r>
            <a:endParaRPr lang="es-EC" sz="2400" dirty="0"/>
          </a:p>
        </p:txBody>
      </p:sp>
    </p:spTree>
    <p:extLst>
      <p:ext uri="{BB962C8B-B14F-4D97-AF65-F5344CB8AC3E}">
        <p14:creationId xmlns="" xmlns:p14="http://schemas.microsoft.com/office/powerpoint/2010/main" val="7834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332656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s-EC" sz="2400" dirty="0"/>
              <a:t>Ampliar programas recreativos direccionados a mejorar las </a:t>
            </a:r>
            <a:r>
              <a:rPr lang="es-EC" sz="2400" dirty="0" smtClean="0"/>
              <a:t>condiciones emocionales </a:t>
            </a:r>
            <a:r>
              <a:rPr lang="es-EC" sz="2400" dirty="0"/>
              <a:t>de los aspirantes a policías como la formación integral tanto de valores como principios que rijan su comportamiento profesional. </a:t>
            </a:r>
            <a:endParaRPr lang="es-EC" sz="2400" dirty="0" smtClean="0"/>
          </a:p>
          <a:p>
            <a:pPr marL="285750" lvl="0" indent="-285750" algn="just">
              <a:buFont typeface="Arial" pitchFamily="34" charset="0"/>
              <a:buChar char="•"/>
            </a:pPr>
            <a:endParaRPr lang="es-EC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400" dirty="0"/>
              <a:t>Omitir </a:t>
            </a:r>
            <a:r>
              <a:rPr lang="es-EC" sz="2400" dirty="0" smtClean="0"/>
              <a:t>contenidos anti-pedagógicos que </a:t>
            </a:r>
            <a:r>
              <a:rPr lang="es-EC" sz="2400" dirty="0"/>
              <a:t>desfavorecen el </a:t>
            </a:r>
            <a:r>
              <a:rPr lang="es-EC" sz="2400" dirty="0" smtClean="0"/>
              <a:t>comportamiento de las aspirantes </a:t>
            </a:r>
            <a:r>
              <a:rPr lang="es-EC" sz="2400" dirty="0"/>
              <a:t>a largo plazo </a:t>
            </a:r>
            <a:r>
              <a:rPr lang="es-EC" sz="2400" dirty="0" smtClean="0"/>
              <a:t>ya </a:t>
            </a:r>
            <a:r>
              <a:rPr lang="es-EC" sz="2400" dirty="0"/>
              <a:t>que no permiten concientizar  la importancia de mantener un estilo de vida </a:t>
            </a:r>
            <a:r>
              <a:rPr lang="es-EC" sz="2400" dirty="0" smtClean="0"/>
              <a:t>activa, </a:t>
            </a:r>
            <a:r>
              <a:rPr lang="es-EC" sz="2400" dirty="0"/>
              <a:t>mantención de su condición </a:t>
            </a:r>
            <a:r>
              <a:rPr lang="es-EC" sz="2400" dirty="0" smtClean="0"/>
              <a:t>física y el cuidado de su salud.</a:t>
            </a:r>
            <a:endParaRPr lang="es-EC" sz="2400" dirty="0"/>
          </a:p>
        </p:txBody>
      </p:sp>
    </p:spTree>
    <p:extLst>
      <p:ext uri="{BB962C8B-B14F-4D97-AF65-F5344CB8AC3E}">
        <p14:creationId xmlns="" xmlns:p14="http://schemas.microsoft.com/office/powerpoint/2010/main" val="12060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853852"/>
            <a:ext cx="2664296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PROPUESTA ALTERNATIVA </a:t>
            </a:r>
            <a:endParaRPr lang="es-EC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635896" y="26003"/>
            <a:ext cx="5184576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400" b="1" dirty="0" smtClean="0"/>
              <a:t>TEMA</a:t>
            </a:r>
          </a:p>
          <a:p>
            <a:pPr algn="ctr"/>
            <a:r>
              <a:rPr lang="es-EC" sz="2400" b="1" dirty="0" smtClean="0"/>
              <a:t>Aplicación de un </a:t>
            </a:r>
            <a:r>
              <a:rPr lang="es-EC" sz="2400" b="1" dirty="0"/>
              <a:t>programa de </a:t>
            </a:r>
            <a:r>
              <a:rPr lang="es-ES" sz="2400" b="1" dirty="0"/>
              <a:t>actividades Físico-Recreativas  </a:t>
            </a:r>
            <a:r>
              <a:rPr lang="es-EC" sz="2400" b="1" dirty="0"/>
              <a:t>para el desarrollo de la Condición Física de las </a:t>
            </a:r>
            <a:r>
              <a:rPr lang="es-ES" sz="2400" b="1" dirty="0"/>
              <a:t>mujeres aspirantes a Policías de la unidad de protección del medio ambiente (UPMA), de la provincia de P</a:t>
            </a:r>
            <a:r>
              <a:rPr lang="es-ES" sz="2400" b="1" dirty="0" smtClean="0"/>
              <a:t>ichincha</a:t>
            </a:r>
            <a:r>
              <a:rPr lang="es-ES" sz="2400" b="1" dirty="0"/>
              <a:t>.</a:t>
            </a:r>
            <a:endParaRPr lang="es-EC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179512" y="2852936"/>
            <a:ext cx="3929461" cy="341632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s-ES" sz="2400" b="1" dirty="0"/>
              <a:t>OBJETIVO GENERAL</a:t>
            </a:r>
            <a:endParaRPr lang="es-EC" sz="2400" b="1" dirty="0"/>
          </a:p>
          <a:p>
            <a:pPr algn="ctr"/>
            <a:r>
              <a:rPr lang="es-ES" sz="2400" dirty="0"/>
              <a:t>Desarrollar la condición física </a:t>
            </a:r>
            <a:r>
              <a:rPr lang="es-EC" sz="2400" dirty="0"/>
              <a:t>de las aspirantes mujeres a Policías </a:t>
            </a:r>
            <a:r>
              <a:rPr lang="es-ES" sz="2400" dirty="0"/>
              <a:t>de la unidad de protección del medio ambiente (UPMA) de la provincia de Pichincha a través de </a:t>
            </a:r>
            <a:r>
              <a:rPr lang="es-ES" sz="2400" dirty="0" smtClean="0"/>
              <a:t>actividad físico-recreativas</a:t>
            </a:r>
            <a:r>
              <a:rPr lang="es-ES" sz="2400" dirty="0"/>
              <a:t>. </a:t>
            </a:r>
            <a:endParaRPr lang="es-EC" sz="2400" dirty="0"/>
          </a:p>
        </p:txBody>
      </p:sp>
      <p:pic>
        <p:nvPicPr>
          <p:cNvPr id="16386" name="Picture 2" descr="IMG_23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973" y="2996952"/>
            <a:ext cx="4711499" cy="327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37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G_2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00958"/>
            <a:ext cx="6048672" cy="292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4952" y="260648"/>
            <a:ext cx="85675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RESULTADOS ESPERADOS.</a:t>
            </a:r>
            <a:endParaRPr lang="es-EC" sz="20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ES" sz="2000" b="1" dirty="0" smtClean="0"/>
              <a:t>Aspirantes desarrollados </a:t>
            </a:r>
            <a:r>
              <a:rPr lang="es-ES" sz="2000" b="1" dirty="0"/>
              <a:t>físicamente y emocionalmente</a:t>
            </a:r>
            <a:endParaRPr lang="es-EC" sz="2000" b="1" i="1" dirty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ES" sz="2000" b="1" dirty="0" smtClean="0"/>
              <a:t>Contar con múltiples actividades  de índole físico-recreativas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ES" sz="2000" b="1" dirty="0" smtClean="0"/>
              <a:t>Construir </a:t>
            </a:r>
            <a:r>
              <a:rPr lang="es-ES" sz="2000" b="1" dirty="0"/>
              <a:t>modelos de formación y desarrollo físico en las unidades de la </a:t>
            </a:r>
            <a:r>
              <a:rPr lang="es-ES" sz="2000" b="1" dirty="0" smtClean="0"/>
              <a:t>Policía Nacional</a:t>
            </a:r>
            <a:r>
              <a:rPr lang="es-ES" sz="2000" b="1" dirty="0"/>
              <a:t>. </a:t>
            </a:r>
            <a:endParaRPr lang="es-EC" sz="2000" b="1" i="1" dirty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ES" sz="2000" b="1" dirty="0"/>
              <a:t>Construir un programa alternativo y compendio para el modelo curricular institucional.</a:t>
            </a:r>
            <a:endParaRPr lang="es-EC" sz="2000" b="1" i="1" dirty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ES" sz="2000" b="1" dirty="0"/>
              <a:t>Suplir de </a:t>
            </a:r>
            <a:r>
              <a:rPr lang="es-ES" sz="2000" b="1" dirty="0" smtClean="0"/>
              <a:t>alternativas </a:t>
            </a:r>
            <a:r>
              <a:rPr lang="es-ES" sz="2000" b="1" dirty="0"/>
              <a:t>a las aspirantes en momentos libres y de esparcimiento.</a:t>
            </a:r>
            <a:endParaRPr lang="es-EC" sz="2000" b="1" i="1" dirty="0"/>
          </a:p>
        </p:txBody>
      </p:sp>
    </p:spTree>
    <p:extLst>
      <p:ext uri="{BB962C8B-B14F-4D97-AF65-F5344CB8AC3E}">
        <p14:creationId xmlns="" xmlns:p14="http://schemas.microsoft.com/office/powerpoint/2010/main" val="50039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97244430"/>
              </p:ext>
            </p:extLst>
          </p:nvPr>
        </p:nvGraphicFramePr>
        <p:xfrm>
          <a:off x="1489224" y="567702"/>
          <a:ext cx="6309567" cy="609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4595"/>
                <a:gridCol w="3347467"/>
                <a:gridCol w="2257505"/>
              </a:tblGrid>
              <a:tr h="37047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kern="5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s-EC" sz="12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50" dirty="0">
                          <a:solidFill>
                            <a:schemeClr val="tx1"/>
                          </a:solidFill>
                          <a:effectLst/>
                        </a:rPr>
                        <a:t>ÁREAS</a:t>
                      </a:r>
                      <a:endParaRPr lang="es-EC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50" dirty="0">
                          <a:solidFill>
                            <a:schemeClr val="tx1"/>
                          </a:solidFill>
                          <a:effectLst/>
                        </a:rPr>
                        <a:t>SESIONES </a:t>
                      </a:r>
                      <a:endParaRPr lang="es-EC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908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kern="5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2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50" dirty="0">
                          <a:effectLst/>
                        </a:rPr>
                        <a:t>Área física-deportiva</a:t>
                      </a:r>
                      <a:endParaRPr lang="es-EC" sz="20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50" dirty="0" smtClean="0">
                          <a:effectLst/>
                          <a:latin typeface="+mn-lt"/>
                          <a:ea typeface="+mn-ea"/>
                        </a:rPr>
                        <a:t>8</a:t>
                      </a:r>
                      <a:endParaRPr lang="es-EC" sz="20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327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kern="5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2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50" dirty="0">
                          <a:effectLst/>
                        </a:rPr>
                        <a:t>Área manual</a:t>
                      </a:r>
                      <a:endParaRPr lang="es-EC" sz="20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50" dirty="0" smtClean="0"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lang="es-EC" sz="20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327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kern="5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2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50">
                          <a:effectLst/>
                        </a:rPr>
                        <a:t>Área de la salud</a:t>
                      </a:r>
                      <a:endParaRPr lang="es-EC" sz="20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50" dirty="0">
                          <a:effectLst/>
                        </a:rPr>
                        <a:t>3</a:t>
                      </a:r>
                      <a:endParaRPr lang="es-EC" sz="20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327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kern="5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2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50" dirty="0">
                          <a:effectLst/>
                        </a:rPr>
                        <a:t>Área lúdica</a:t>
                      </a:r>
                      <a:endParaRPr lang="es-EC" sz="20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50" dirty="0" smtClean="0"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es-EC" sz="20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948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kern="5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2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50">
                          <a:effectLst/>
                        </a:rPr>
                        <a:t>Área al aire libre</a:t>
                      </a:r>
                      <a:endParaRPr lang="es-EC" sz="20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50" dirty="0" smtClean="0">
                          <a:effectLst/>
                          <a:latin typeface="+mn-lt"/>
                          <a:ea typeface="+mn-ea"/>
                        </a:rPr>
                        <a:t>4</a:t>
                      </a:r>
                      <a:endParaRPr lang="es-EC" sz="20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327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kern="5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C" sz="12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50">
                          <a:effectLst/>
                        </a:rPr>
                        <a:t>Área acuática</a:t>
                      </a:r>
                      <a:endParaRPr lang="es-EC" sz="20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50" dirty="0" smtClean="0"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es-EC" sz="20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327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kern="5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C" sz="12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50">
                          <a:effectLst/>
                        </a:rPr>
                        <a:t>Área social y cultura</a:t>
                      </a:r>
                      <a:endParaRPr lang="es-EC" sz="20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50" dirty="0" smtClean="0"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es-EC" sz="20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327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kern="5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12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50">
                          <a:effectLst/>
                        </a:rPr>
                        <a:t>Área artística.</a:t>
                      </a:r>
                      <a:endParaRPr lang="es-EC" sz="20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50" dirty="0">
                          <a:effectLst/>
                        </a:rPr>
                        <a:t>1</a:t>
                      </a:r>
                      <a:endParaRPr lang="es-EC" sz="20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3277">
                <a:tc gridSpan="2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50" dirty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endParaRPr lang="es-EC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kern="50" dirty="0">
                          <a:effectLst/>
                        </a:rPr>
                        <a:t>30 </a:t>
                      </a:r>
                      <a:endParaRPr lang="es-EC" sz="20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15816" y="63894"/>
            <a:ext cx="4176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ASIGNACIÓN DE LAS ÁREAS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59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98806506"/>
              </p:ext>
            </p:extLst>
          </p:nvPr>
        </p:nvGraphicFramePr>
        <p:xfrm>
          <a:off x="251520" y="1196752"/>
          <a:ext cx="8784975" cy="4812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/>
                <a:gridCol w="1785457"/>
                <a:gridCol w="1372313"/>
                <a:gridCol w="1504662"/>
                <a:gridCol w="1386240"/>
                <a:gridCol w="1368151"/>
              </a:tblGrid>
              <a:tr h="664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kern="50" dirty="0">
                          <a:solidFill>
                            <a:schemeClr val="tx1"/>
                          </a:solidFill>
                          <a:effectLst/>
                        </a:rPr>
                        <a:t>MES</a:t>
                      </a:r>
                      <a:endParaRPr lang="es-EC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kern="50" dirty="0">
                          <a:solidFill>
                            <a:schemeClr val="tx1"/>
                          </a:solidFill>
                          <a:effectLst/>
                        </a:rPr>
                        <a:t>JULIO</a:t>
                      </a:r>
                      <a:endParaRPr lang="es-EC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015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50" dirty="0">
                          <a:solidFill>
                            <a:schemeClr val="tx1"/>
                          </a:solidFill>
                          <a:effectLst/>
                        </a:rPr>
                        <a:t>DÍAS/FECHA</a:t>
                      </a:r>
                      <a:endParaRPr lang="es-EC" sz="16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kern="50">
                          <a:effectLst/>
                        </a:rPr>
                        <a:t>Martes 2  </a:t>
                      </a:r>
                      <a:endParaRPr lang="es-EC" sz="2000" kern="5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kern="50">
                          <a:effectLst/>
                        </a:rPr>
                        <a:t>Jueves 4</a:t>
                      </a:r>
                      <a:endParaRPr lang="es-EC" sz="20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kern="50">
                          <a:effectLst/>
                        </a:rPr>
                        <a:t>Martes 9</a:t>
                      </a:r>
                      <a:endParaRPr lang="es-EC" sz="2000" kern="5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kern="50">
                          <a:effectLst/>
                        </a:rPr>
                        <a:t>Jueves 11</a:t>
                      </a:r>
                      <a:endParaRPr lang="es-EC" sz="20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kern="50">
                          <a:effectLst/>
                        </a:rPr>
                        <a:t>Martes 16</a:t>
                      </a:r>
                      <a:endParaRPr lang="es-EC" sz="2000" kern="5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kern="50">
                          <a:effectLst/>
                        </a:rPr>
                        <a:t>Jueves18</a:t>
                      </a:r>
                      <a:endParaRPr lang="es-EC" sz="20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kern="50">
                          <a:effectLst/>
                        </a:rPr>
                        <a:t>Martes 23</a:t>
                      </a:r>
                      <a:endParaRPr lang="es-EC" sz="2000" kern="5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kern="50">
                          <a:effectLst/>
                        </a:rPr>
                        <a:t>Jueves 25</a:t>
                      </a:r>
                      <a:endParaRPr lang="es-EC" sz="20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kern="50" dirty="0">
                          <a:effectLst/>
                        </a:rPr>
                        <a:t>Martes 30 </a:t>
                      </a:r>
                      <a:endParaRPr lang="es-EC" sz="20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68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50" dirty="0">
                          <a:solidFill>
                            <a:schemeClr val="tx1"/>
                          </a:solidFill>
                          <a:effectLst/>
                        </a:rPr>
                        <a:t>ACTIVIDAD</a:t>
                      </a:r>
                      <a:endParaRPr lang="es-EC" sz="16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kern="50" dirty="0">
                          <a:effectLst/>
                        </a:rPr>
                        <a:t>Bailoterapia</a:t>
                      </a:r>
                      <a:endParaRPr lang="es-EC" sz="200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kern="50" dirty="0">
                          <a:effectLst/>
                        </a:rPr>
                        <a:t>Manualidades</a:t>
                      </a:r>
                      <a:endParaRPr lang="es-EC" sz="20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kern="0" dirty="0">
                          <a:effectLst/>
                        </a:rPr>
                        <a:t>Baloncesto, </a:t>
                      </a:r>
                      <a:r>
                        <a:rPr lang="es-EC" sz="2000" kern="0" dirty="0" smtClean="0">
                          <a:effectLst/>
                        </a:rPr>
                        <a:t>f</a:t>
                      </a:r>
                      <a:r>
                        <a:rPr lang="es-ES" sz="2000" kern="50" dirty="0" smtClean="0">
                          <a:effectLst/>
                        </a:rPr>
                        <a:t>ú</a:t>
                      </a:r>
                      <a:r>
                        <a:rPr lang="es-EC" sz="2000" kern="0" dirty="0" err="1" smtClean="0">
                          <a:effectLst/>
                        </a:rPr>
                        <a:t>tbol</a:t>
                      </a:r>
                      <a:r>
                        <a:rPr lang="es-EC" sz="2000" kern="0" dirty="0" smtClean="0">
                          <a:effectLst/>
                        </a:rPr>
                        <a:t>  </a:t>
                      </a:r>
                      <a:r>
                        <a:rPr lang="es-EC" sz="2000" kern="0" dirty="0">
                          <a:effectLst/>
                        </a:rPr>
                        <a:t>y voleibol</a:t>
                      </a:r>
                      <a:endParaRPr lang="es-EC" sz="2000" kern="5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kern="0" dirty="0">
                          <a:effectLst/>
                        </a:rPr>
                        <a:t>Actividad dinámica el estilo de vida de la mujer</a:t>
                      </a:r>
                      <a:endParaRPr lang="es-EC" sz="2000" kern="5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kern="50" dirty="0">
                          <a:effectLst/>
                        </a:rPr>
                        <a:t> </a:t>
                      </a:r>
                      <a:endParaRPr lang="es-EC" sz="20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kern="0">
                          <a:effectLst/>
                        </a:rPr>
                        <a:t>Ecua vóley dinámico</a:t>
                      </a:r>
                      <a:endParaRPr lang="es-EC" sz="2000" kern="5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kern="0">
                          <a:effectLst/>
                        </a:rPr>
                        <a:t>Construcción de una escultura con material reciclable</a:t>
                      </a:r>
                      <a:endParaRPr lang="es-EC" sz="2000" kern="5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kern="50">
                          <a:effectLst/>
                        </a:rPr>
                        <a:t> </a:t>
                      </a:r>
                      <a:endParaRPr lang="es-EC" sz="20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kern="0">
                          <a:effectLst/>
                        </a:rPr>
                        <a:t>Juegos Tradicionales</a:t>
                      </a:r>
                      <a:endParaRPr lang="es-EC" sz="2000" kern="5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kern="0">
                          <a:effectLst/>
                        </a:rPr>
                        <a:t>Caminata parque las cuadras</a:t>
                      </a:r>
                      <a:endParaRPr lang="es-EC" sz="20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 kern="0" dirty="0">
                          <a:effectLst/>
                        </a:rPr>
                        <a:t>Waterpolo</a:t>
                      </a:r>
                      <a:endParaRPr lang="es-EC" sz="20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91680" y="520988"/>
            <a:ext cx="62646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PROGRAMACIÓN MENSUAL  “JULIO”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00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687388"/>
            <a:ext cx="7988300" cy="54816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1 CuadroTexto"/>
          <p:cNvSpPr txBox="1"/>
          <p:nvPr/>
        </p:nvSpPr>
        <p:spPr>
          <a:xfrm>
            <a:off x="2483768" y="184666"/>
            <a:ext cx="453650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PLAN DIARIO No 1 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98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42927" y="332656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Bibliografía</a:t>
            </a:r>
            <a:endParaRPr lang="es-EC" sz="2400" b="1" dirty="0"/>
          </a:p>
          <a:p>
            <a:r>
              <a:rPr lang="es-ES" dirty="0"/>
              <a:t> </a:t>
            </a:r>
            <a:endParaRPr lang="es-EC" dirty="0"/>
          </a:p>
          <a:p>
            <a:r>
              <a:rPr lang="es-ES" dirty="0"/>
              <a:t>ANTIGUA, J. (2008). La animación hotelera y los valores culturales autóctonos. Retos Turísticos, Todas.</a:t>
            </a:r>
            <a:endParaRPr lang="es-EC" dirty="0"/>
          </a:p>
          <a:p>
            <a:r>
              <a:rPr lang="es-ES" dirty="0"/>
              <a:t> </a:t>
            </a:r>
            <a:endParaRPr lang="es-EC" dirty="0"/>
          </a:p>
          <a:p>
            <a:r>
              <a:rPr lang="es-ES" dirty="0"/>
              <a:t>CJ, K. A. (1997). </a:t>
            </a:r>
            <a:r>
              <a:rPr lang="es-ES" dirty="0" err="1"/>
              <a:t>Introduction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a </a:t>
            </a:r>
            <a:r>
              <a:rPr lang="es-ES" dirty="0" err="1"/>
              <a:t>collection</a:t>
            </a:r>
            <a:r>
              <a:rPr lang="es-ES" dirty="0"/>
              <a:t> of </a:t>
            </a:r>
            <a:r>
              <a:rPr lang="es-ES" dirty="0" err="1"/>
              <a:t>physical</a:t>
            </a:r>
            <a:r>
              <a:rPr lang="es-ES" dirty="0"/>
              <a:t> activity </a:t>
            </a:r>
            <a:r>
              <a:rPr lang="es-ES" dirty="0" err="1"/>
              <a:t>questionnaires</a:t>
            </a:r>
            <a:r>
              <a:rPr lang="es-ES" dirty="0"/>
              <a:t>. EU: </a:t>
            </a:r>
            <a:r>
              <a:rPr lang="es-ES" dirty="0" err="1"/>
              <a:t>Med</a:t>
            </a:r>
            <a:r>
              <a:rPr lang="es-ES" dirty="0"/>
              <a:t> </a:t>
            </a:r>
            <a:r>
              <a:rPr lang="es-ES" dirty="0" err="1"/>
              <a:t>Sci</a:t>
            </a:r>
            <a:r>
              <a:rPr lang="es-ES" dirty="0"/>
              <a:t> </a:t>
            </a:r>
            <a:r>
              <a:rPr lang="es-ES" dirty="0" err="1"/>
              <a:t>Sports</a:t>
            </a:r>
            <a:r>
              <a:rPr lang="es-ES" dirty="0"/>
              <a:t> </a:t>
            </a:r>
            <a:r>
              <a:rPr lang="es-ES" dirty="0" err="1"/>
              <a:t>Exerc</a:t>
            </a:r>
            <a:r>
              <a:rPr lang="es-ES" dirty="0"/>
              <a:t>.</a:t>
            </a:r>
            <a:endParaRPr lang="es-EC" dirty="0"/>
          </a:p>
          <a:p>
            <a:r>
              <a:rPr lang="es-ES" dirty="0"/>
              <a:t> </a:t>
            </a:r>
            <a:endParaRPr lang="es-EC" dirty="0"/>
          </a:p>
          <a:p>
            <a:r>
              <a:rPr lang="es-ES" dirty="0"/>
              <a:t>Clarke, H. (1967). </a:t>
            </a:r>
            <a:r>
              <a:rPr lang="es-ES" dirty="0" err="1"/>
              <a:t>Aplication</a:t>
            </a:r>
            <a:r>
              <a:rPr lang="es-ES" dirty="0"/>
              <a:t> of </a:t>
            </a:r>
            <a:r>
              <a:rPr lang="es-ES" dirty="0" err="1"/>
              <a:t>measuremmmment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health</a:t>
            </a:r>
            <a:r>
              <a:rPr lang="es-ES" dirty="0"/>
              <a:t> and </a:t>
            </a:r>
            <a:r>
              <a:rPr lang="es-ES" dirty="0" err="1"/>
              <a:t>physical</a:t>
            </a:r>
            <a:r>
              <a:rPr lang="es-ES" dirty="0"/>
              <a:t> </a:t>
            </a:r>
            <a:r>
              <a:rPr lang="es-ES" dirty="0" err="1"/>
              <a:t>educatión</a:t>
            </a:r>
            <a:r>
              <a:rPr lang="es-ES" dirty="0"/>
              <a:t>. . London: </a:t>
            </a:r>
            <a:r>
              <a:rPr lang="es-ES" dirty="0" err="1"/>
              <a:t>Pretince</a:t>
            </a:r>
            <a:r>
              <a:rPr lang="es-ES" dirty="0"/>
              <a:t> Hall.</a:t>
            </a:r>
            <a:endParaRPr lang="es-EC" dirty="0"/>
          </a:p>
          <a:p>
            <a:r>
              <a:rPr lang="es-ES" dirty="0"/>
              <a:t> </a:t>
            </a:r>
            <a:endParaRPr lang="es-EC" dirty="0"/>
          </a:p>
          <a:p>
            <a:r>
              <a:rPr lang="es-ES" dirty="0"/>
              <a:t>Control, D. d., Transmisibles, P. N., &amp; Ministerio de Salud de la Nación. (2012). Manual director de actividad </a:t>
            </a:r>
            <a:r>
              <a:rPr lang="es-ES" dirty="0" err="1"/>
              <a:t>fisica</a:t>
            </a:r>
            <a:r>
              <a:rPr lang="es-ES" dirty="0"/>
              <a:t> y salud de la republica argentina. Buenos Aires: Argentina Saludable.</a:t>
            </a:r>
            <a:endParaRPr lang="es-EC" dirty="0"/>
          </a:p>
          <a:p>
            <a:r>
              <a:rPr lang="es-ES" dirty="0"/>
              <a:t> </a:t>
            </a:r>
            <a:endParaRPr lang="es-ES" dirty="0" smtClean="0"/>
          </a:p>
          <a:p>
            <a:r>
              <a:rPr lang="es-ES" dirty="0" smtClean="0"/>
              <a:t>Fuentes, R. (2007). Actividad física + salud. Hacia un estilo de vida activo. . Murcia: Consejería de Sanidad de la Región de Murcia.</a:t>
            </a:r>
            <a:endParaRPr lang="es-EC" dirty="0" smtClean="0"/>
          </a:p>
          <a:p>
            <a:r>
              <a:rPr lang="es-ES" dirty="0" smtClean="0"/>
              <a:t> </a:t>
            </a:r>
            <a:endParaRPr lang="es-EC" dirty="0" smtClean="0"/>
          </a:p>
          <a:p>
            <a:r>
              <a:rPr lang="es-ES" dirty="0" smtClean="0"/>
              <a:t>Giannuzzi P, M. A. (2003). Physical activity for </a:t>
            </a:r>
            <a:r>
              <a:rPr lang="es-ES" dirty="0" err="1" smtClean="0"/>
              <a:t>primary</a:t>
            </a:r>
            <a:r>
              <a:rPr lang="es-ES" dirty="0" smtClean="0"/>
              <a:t> and secondary </a:t>
            </a:r>
            <a:r>
              <a:rPr lang="es-ES" dirty="0" err="1" smtClean="0"/>
              <a:t>prevention</a:t>
            </a:r>
            <a:r>
              <a:rPr lang="es-ES" dirty="0" smtClean="0"/>
              <a:t>. . EUR: Group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Cardiac</a:t>
            </a:r>
            <a:r>
              <a:rPr lang="es-ES" dirty="0" smtClean="0"/>
              <a:t> Rehabilitation and </a:t>
            </a:r>
            <a:r>
              <a:rPr lang="es-ES" dirty="0" err="1" smtClean="0"/>
              <a:t>Exercise</a:t>
            </a:r>
            <a:r>
              <a:rPr lang="es-ES" dirty="0" smtClean="0"/>
              <a:t> </a:t>
            </a:r>
            <a:r>
              <a:rPr lang="es-ES" dirty="0" err="1" smtClean="0"/>
              <a:t>Physiology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European</a:t>
            </a:r>
            <a:r>
              <a:rPr lang="es-ES" dirty="0" smtClean="0"/>
              <a:t>.</a:t>
            </a:r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48134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tx1"/>
                </a:solidFill>
              </a:rPr>
              <a:t>OBJETIVO GENERAL</a:t>
            </a:r>
            <a:endParaRPr lang="es-EC" sz="28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3528392"/>
          </a:xfr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600" dirty="0"/>
              <a:t>Determinar la incidencia de los ejercicios </a:t>
            </a:r>
            <a:r>
              <a:rPr lang="es-ES" sz="3600" dirty="0" smtClean="0"/>
              <a:t>físico -recreativos </a:t>
            </a:r>
            <a:r>
              <a:rPr lang="es-ES" sz="3600" dirty="0"/>
              <a:t>en el desarrollo de la condición física de las aspirantes a Policías de la Escuela de la Unidad de Protección del Medio Ambiente (UPMA), de la provincia de Pichincha</a:t>
            </a:r>
            <a:endParaRPr lang="es-EC" sz="3600" dirty="0"/>
          </a:p>
        </p:txBody>
      </p:sp>
    </p:spTree>
    <p:extLst>
      <p:ext uri="{BB962C8B-B14F-4D97-AF65-F5344CB8AC3E}">
        <p14:creationId xmlns="" xmlns:p14="http://schemas.microsoft.com/office/powerpoint/2010/main" val="3607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67881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Fuentes, R. (2007). Actividad física + salud. Hacia un estilo de vida activo. . Murcia: Consejería de Sanidad de la Región de Murcia.</a:t>
            </a:r>
            <a:endParaRPr lang="es-EC" dirty="0" smtClean="0"/>
          </a:p>
          <a:p>
            <a:r>
              <a:rPr lang="es-ES" dirty="0" smtClean="0"/>
              <a:t> </a:t>
            </a:r>
            <a:endParaRPr lang="es-EC" dirty="0" smtClean="0"/>
          </a:p>
          <a:p>
            <a:r>
              <a:rPr lang="es-ES" dirty="0" smtClean="0"/>
              <a:t>Giannuzzi P, M. A. (2003). Physical activity for </a:t>
            </a:r>
            <a:r>
              <a:rPr lang="es-ES" dirty="0" err="1" smtClean="0"/>
              <a:t>primary</a:t>
            </a:r>
            <a:r>
              <a:rPr lang="es-ES" dirty="0" smtClean="0"/>
              <a:t> and secondary </a:t>
            </a:r>
            <a:r>
              <a:rPr lang="es-ES" dirty="0" err="1" smtClean="0"/>
              <a:t>prevention</a:t>
            </a:r>
            <a:r>
              <a:rPr lang="es-ES" dirty="0" smtClean="0"/>
              <a:t>. . EUR: Group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Cardiac</a:t>
            </a:r>
            <a:r>
              <a:rPr lang="es-ES" dirty="0" smtClean="0"/>
              <a:t> Rehabilitation and </a:t>
            </a:r>
            <a:r>
              <a:rPr lang="es-ES" dirty="0" err="1" smtClean="0"/>
              <a:t>Exercise</a:t>
            </a:r>
            <a:r>
              <a:rPr lang="es-ES" dirty="0" smtClean="0"/>
              <a:t> </a:t>
            </a:r>
            <a:r>
              <a:rPr lang="es-ES" dirty="0" err="1" smtClean="0"/>
              <a:t>Physiology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European</a:t>
            </a:r>
            <a:r>
              <a:rPr lang="es-ES" dirty="0" smtClean="0"/>
              <a:t>.</a:t>
            </a:r>
            <a:endParaRPr lang="es-EC" dirty="0" smtClean="0"/>
          </a:p>
          <a:p>
            <a:r>
              <a:rPr lang="es-ES" dirty="0" smtClean="0"/>
              <a:t> </a:t>
            </a:r>
            <a:endParaRPr lang="es-EC" dirty="0" smtClean="0"/>
          </a:p>
        </p:txBody>
      </p:sp>
    </p:spTree>
    <p:extLst>
      <p:ext uri="{BB962C8B-B14F-4D97-AF65-F5344CB8AC3E}">
        <p14:creationId xmlns="" xmlns:p14="http://schemas.microsoft.com/office/powerpoint/2010/main" val="226490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476672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LINEAS WEB </a:t>
            </a:r>
            <a:endParaRPr lang="es-EC" dirty="0" smtClean="0"/>
          </a:p>
          <a:p>
            <a:r>
              <a:rPr lang="es-ES" dirty="0" smtClean="0"/>
              <a:t> </a:t>
            </a:r>
            <a:endParaRPr lang="es-EC" dirty="0" smtClean="0"/>
          </a:p>
          <a:p>
            <a:r>
              <a:rPr lang="es-ES" dirty="0" smtClean="0"/>
              <a:t>e-</a:t>
            </a:r>
            <a:r>
              <a:rPr lang="es-ES" dirty="0" err="1" smtClean="0"/>
              <a:t>ducativa.catedu.e</a:t>
            </a:r>
            <a:r>
              <a:rPr lang="es-ES" dirty="0" smtClean="0"/>
              <a:t>. (lunes de Noviembre de 2013). http://e-ducativa.catedu.es/44700165/aula/archivos/repositorio//1000/1112/html/1_beneficios_del_ejercicio_fsico_sobre_los_sistemas_y_aparatos.html. </a:t>
            </a:r>
            <a:endParaRPr lang="es-EC" dirty="0" smtClean="0"/>
          </a:p>
          <a:p>
            <a:r>
              <a:rPr lang="es-ES" dirty="0" smtClean="0"/>
              <a:t> </a:t>
            </a:r>
            <a:endParaRPr lang="es-EC" dirty="0" smtClean="0"/>
          </a:p>
          <a:p>
            <a:r>
              <a:rPr lang="es-ES" dirty="0" smtClean="0"/>
              <a:t>Aranda, C.R.(12 de Octubre de 2013). </a:t>
            </a:r>
          </a:p>
          <a:p>
            <a:r>
              <a:rPr lang="es-ES" u="sng" dirty="0" smtClean="0">
                <a:hlinkClick r:id="rId2"/>
              </a:rPr>
              <a:t>http://www.wanceulen.com/revista/index.html</a:t>
            </a:r>
            <a:r>
              <a:rPr lang="es-ES" u="sng" dirty="0" smtClean="0"/>
              <a:t>.</a:t>
            </a:r>
            <a:endParaRPr lang="es-EC" u="sng" dirty="0" smtClean="0"/>
          </a:p>
          <a:p>
            <a:r>
              <a:rPr lang="es-ES" dirty="0" smtClean="0"/>
              <a:t> </a:t>
            </a:r>
            <a:endParaRPr lang="es-EC" dirty="0" smtClean="0"/>
          </a:p>
          <a:p>
            <a:r>
              <a:rPr lang="es-ES" dirty="0" smtClean="0"/>
              <a:t>CONADE, S. (12 de Diciembre de 2013).</a:t>
            </a:r>
            <a:endParaRPr lang="es-EC" dirty="0" smtClean="0"/>
          </a:p>
          <a:p>
            <a:r>
              <a:rPr lang="es-ES" dirty="0" smtClean="0"/>
              <a:t> http://www.conade.gob.mx/biblioteca/documentos/articulo03.pdf. Actividad física beneficiosa para la salud, 2-6.</a:t>
            </a:r>
            <a:endParaRPr lang="es-EC" dirty="0" smtClean="0"/>
          </a:p>
          <a:p>
            <a:r>
              <a:rPr lang="es-ES" dirty="0" smtClean="0"/>
              <a:t> </a:t>
            </a:r>
            <a:endParaRPr lang="es-EC" dirty="0" smtClean="0"/>
          </a:p>
          <a:p>
            <a:r>
              <a:rPr lang="es-ES" dirty="0" err="1" smtClean="0"/>
              <a:t>Galeon</a:t>
            </a:r>
            <a:r>
              <a:rPr lang="es-ES" dirty="0" smtClean="0"/>
              <a:t>. (02 de Diciembre de 2013). </a:t>
            </a:r>
            <a:endParaRPr lang="es-EC" dirty="0" smtClean="0"/>
          </a:p>
          <a:p>
            <a:r>
              <a:rPr lang="es-ES" u="sng" dirty="0" smtClean="0">
                <a:hlinkClick r:id="rId3"/>
              </a:rPr>
              <a:t>http://www.trabcolprepa.galeon.com/enlaces2128793.html</a:t>
            </a:r>
            <a:r>
              <a:rPr lang="es-ES" dirty="0" smtClean="0"/>
              <a:t>.</a:t>
            </a:r>
            <a:endParaRPr lang="es-EC" dirty="0" smtClean="0"/>
          </a:p>
          <a:p>
            <a:r>
              <a:rPr lang="es-ES" dirty="0" smtClean="0"/>
              <a:t> </a:t>
            </a:r>
            <a:endParaRPr lang="es-EC" dirty="0" smtClean="0"/>
          </a:p>
          <a:p>
            <a:r>
              <a:rPr lang="es-ES" dirty="0" smtClean="0"/>
              <a:t>Hora, L. (20 de Diciembre de 2013).</a:t>
            </a:r>
            <a:endParaRPr lang="es-EC" dirty="0" smtClean="0"/>
          </a:p>
          <a:p>
            <a:r>
              <a:rPr lang="es-ES" u="sng" dirty="0" smtClean="0">
                <a:hlinkClick r:id="rId4"/>
              </a:rPr>
              <a:t>http://www.lahora.com.ec/index.php/noticias/show/403492/-1/Conozca_a_los_guardianes_del_medio_ambiente_.html#.UxIdKYU6suQ</a:t>
            </a:r>
            <a:r>
              <a:rPr lang="es-ES" dirty="0" smtClean="0"/>
              <a:t>.</a:t>
            </a:r>
            <a:endParaRPr lang="es-EC" dirty="0" smtClean="0"/>
          </a:p>
          <a:p>
            <a:r>
              <a:rPr lang="es-ES" dirty="0" smtClean="0"/>
              <a:t>Mbordera.org. (13 de Noviembre de 2013). Obtenido de </a:t>
            </a:r>
            <a:endParaRPr lang="es-EC" dirty="0" smtClean="0"/>
          </a:p>
          <a:p>
            <a:r>
              <a:rPr lang="es-ES" dirty="0" smtClean="0"/>
              <a:t>	http://www.mbordera.org/images/entrenamiento.pdf.</a:t>
            </a:r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30627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2154051"/>
            <a:ext cx="5256584" cy="1446550"/>
          </a:xfrm>
          <a:prstGeom prst="rect">
            <a:avLst/>
          </a:prstGeom>
          <a:solidFill>
            <a:srgbClr val="CC33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smtClean="0"/>
              <a:t>GRACIAS </a:t>
            </a:r>
            <a:endParaRPr lang="en-US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0405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400" b="1" dirty="0" smtClean="0">
                <a:solidFill>
                  <a:schemeClr val="tx1"/>
                </a:solidFill>
              </a:rPr>
              <a:t/>
            </a:r>
            <a:br>
              <a:rPr lang="es-MX" sz="2400" b="1" dirty="0" smtClean="0">
                <a:solidFill>
                  <a:schemeClr val="tx1"/>
                </a:solidFill>
              </a:rPr>
            </a:br>
            <a:r>
              <a:rPr lang="es-MX" sz="2400" b="1" dirty="0" smtClean="0">
                <a:solidFill>
                  <a:schemeClr val="tx1"/>
                </a:solidFill>
              </a:rPr>
              <a:t>OBJETIVOS ESPECÍFICOS </a:t>
            </a:r>
            <a:r>
              <a:rPr lang="es-EC" sz="2400" dirty="0" smtClean="0">
                <a:solidFill>
                  <a:schemeClr val="tx1"/>
                </a:solidFill>
              </a:rPr>
              <a:t/>
            </a:r>
            <a:br>
              <a:rPr lang="es-EC" sz="2400" dirty="0" smtClean="0">
                <a:solidFill>
                  <a:schemeClr val="tx1"/>
                </a:solidFill>
              </a:rPr>
            </a:b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472608"/>
          </a:xfrm>
          <a:ln w="28575"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20000"/>
          </a:bodyPr>
          <a:lstStyle/>
          <a:p>
            <a:pPr lvl="0" algn="just"/>
            <a:r>
              <a:rPr lang="es-ES" dirty="0" smtClean="0"/>
              <a:t>Evaluar la condición física del personal de aspirantes a Policías de la Escuela de la Unidad de Protección del Medio Ambiente (UPMA), de la provincia de Pichincha.</a:t>
            </a:r>
          </a:p>
          <a:p>
            <a:pPr marL="0" lvl="0" indent="0" algn="just">
              <a:buNone/>
            </a:pPr>
            <a:endParaRPr lang="es-EC" dirty="0" smtClean="0"/>
          </a:p>
          <a:p>
            <a:pPr lvl="0" algn="just"/>
            <a:r>
              <a:rPr lang="es-ES" dirty="0" smtClean="0"/>
              <a:t>Analizar  la planificación de actividades físico- recreativas que se aplica  al personal de  aspirantes a Policías de la Escuela de la Unidad de Protección del Medio Ambiente (UPMA), de la provincia de Pichincha.</a:t>
            </a:r>
          </a:p>
          <a:p>
            <a:pPr marL="0" lvl="0" indent="0" algn="just">
              <a:buNone/>
            </a:pPr>
            <a:endParaRPr lang="es-EC" dirty="0" smtClean="0"/>
          </a:p>
          <a:p>
            <a:pPr lvl="0" algn="just"/>
            <a:r>
              <a:rPr lang="es-ES" dirty="0" smtClean="0"/>
              <a:t>Evaluar por medio del pos test y diseñar  la propuesta de actividades recreativas acorde a los resultados obtenidos al personal de aspirantes a Policías de la Escuela de la Unidad de Protección del Medio Ambiente (UPMA), de la provincia de Pichincha.</a:t>
            </a: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1857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490066"/>
          </a:xfrm>
        </p:spPr>
        <p:txBody>
          <a:bodyPr>
            <a:normAutofit/>
          </a:bodyPr>
          <a:lstStyle/>
          <a:p>
            <a:r>
              <a:rPr lang="es-EC" sz="2400" dirty="0" smtClean="0"/>
              <a:t>MARCO TEÓRICO </a:t>
            </a:r>
            <a:endParaRPr lang="es-EC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25551" y="476672"/>
            <a:ext cx="3322712" cy="67667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indent="0" algn="ctr">
              <a:buNone/>
            </a:pPr>
            <a:r>
              <a:rPr lang="es-EC" dirty="0" smtClean="0"/>
              <a:t>ACTIVIDAD FÍSICA </a:t>
            </a: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3424386564"/>
              </p:ext>
            </p:extLst>
          </p:nvPr>
        </p:nvGraphicFramePr>
        <p:xfrm>
          <a:off x="755576" y="1575182"/>
          <a:ext cx="30243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455692" y="1845011"/>
            <a:ext cx="2492571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tasa metabólica basal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527700" y="2996952"/>
            <a:ext cx="2564579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/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El efecto térmico de los alimentos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516224" y="4446041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actividad física </a:t>
            </a:r>
            <a:endParaRPr lang="es-EC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665230" y="5092372"/>
            <a:ext cx="136815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Anaeróbica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665230" y="4101360"/>
            <a:ext cx="13681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Aeróbica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113169" y="1453053"/>
            <a:ext cx="3699191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Componentes del gasto calórico</a:t>
            </a:r>
            <a:endParaRPr lang="es-EC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517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651657325"/>
              </p:ext>
            </p:extLst>
          </p:nvPr>
        </p:nvGraphicFramePr>
        <p:xfrm>
          <a:off x="467544" y="692696"/>
          <a:ext cx="8352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79512" y="6352001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Manual de la actividad física y salud de la Republica de Argentina, 2012</a:t>
            </a:r>
            <a:endParaRPr lang="es-EC" sz="1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79512" y="188640"/>
            <a:ext cx="2376264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400" b="1" dirty="0" smtClean="0"/>
              <a:t>CLASIFICACIÓN</a:t>
            </a:r>
            <a:endParaRPr lang="es-EC" sz="2400" b="1" dirty="0"/>
          </a:p>
        </p:txBody>
      </p:sp>
    </p:spTree>
    <p:extLst>
      <p:ext uri="{BB962C8B-B14F-4D97-AF65-F5344CB8AC3E}">
        <p14:creationId xmlns="" xmlns:p14="http://schemas.microsoft.com/office/powerpoint/2010/main" val="19536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2636696510"/>
              </p:ext>
            </p:extLst>
          </p:nvPr>
        </p:nvGraphicFramePr>
        <p:xfrm>
          <a:off x="467544" y="620688"/>
          <a:ext cx="85689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73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427168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C" b="1" dirty="0" smtClean="0"/>
              <a:t>NIVELES DE ACTIVIDAD FÍSICA </a:t>
            </a:r>
            <a:endParaRPr lang="es-EC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2568673827"/>
              </p:ext>
            </p:extLst>
          </p:nvPr>
        </p:nvGraphicFramePr>
        <p:xfrm>
          <a:off x="827584" y="1412776"/>
          <a:ext cx="7824192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90637" y="6309320"/>
            <a:ext cx="82274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Fuentes, R. (2007). Actividad física + salud. Hacia un estilo de vida activo. . Murcia: Consejería de Sanidad de la Región de</a:t>
            </a:r>
            <a:r>
              <a:rPr kumimoji="0" lang="es-E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Murcia.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8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3007</Words>
  <Application>Microsoft Office PowerPoint</Application>
  <PresentationFormat>Presentación en pantalla (4:3)</PresentationFormat>
  <Paragraphs>360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Tema de Office</vt:lpstr>
      <vt:lpstr>Diapositiva 1</vt:lpstr>
      <vt:lpstr>IDENTIFICACIÓN DEL PROBLEMA </vt:lpstr>
      <vt:lpstr>VARIABLES DE INVESTIGACIÓN</vt:lpstr>
      <vt:lpstr>OBJETIVO GENERAL</vt:lpstr>
      <vt:lpstr> OBJETIVOS ESPECÍFICOS  </vt:lpstr>
      <vt:lpstr>MARCO TEÓRICO </vt:lpstr>
      <vt:lpstr>Diapositiva 7</vt:lpstr>
      <vt:lpstr>Diapositiva 8</vt:lpstr>
      <vt:lpstr>NIVELES DE ACTIVIDAD FÍSICA </vt:lpstr>
      <vt:lpstr>ACTIVIDADES RECREATIVAS </vt:lpstr>
      <vt:lpstr>ÁREAS DE LA RECREACIÓN </vt:lpstr>
      <vt:lpstr>CONDICIÓN FÍSICA </vt:lpstr>
      <vt:lpstr>METODOLOGÍA DE LA INVESTIGACIÓN</vt:lpstr>
      <vt:lpstr>INTRUMENTOS</vt:lpstr>
      <vt:lpstr>ANÁLISIS DE RESULTADOS 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PERSONAL-PC</dc:creator>
  <cp:lastModifiedBy>Veronica</cp:lastModifiedBy>
  <cp:revision>99</cp:revision>
  <dcterms:created xsi:type="dcterms:W3CDTF">2014-05-19T17:54:49Z</dcterms:created>
  <dcterms:modified xsi:type="dcterms:W3CDTF">2014-05-29T13:30:45Z</dcterms:modified>
</cp:coreProperties>
</file>