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4" r:id="rId3"/>
    <p:sldId id="275" r:id="rId4"/>
    <p:sldId id="276" r:id="rId5"/>
    <p:sldId id="277" r:id="rId6"/>
    <p:sldId id="285" r:id="rId7"/>
    <p:sldId id="286" r:id="rId8"/>
    <p:sldId id="316" r:id="rId9"/>
    <p:sldId id="302" r:id="rId10"/>
    <p:sldId id="301" r:id="rId11"/>
    <p:sldId id="280" r:id="rId12"/>
    <p:sldId id="303" r:id="rId13"/>
    <p:sldId id="297" r:id="rId14"/>
    <p:sldId id="304" r:id="rId15"/>
    <p:sldId id="305" r:id="rId16"/>
    <p:sldId id="306" r:id="rId17"/>
    <p:sldId id="315" r:id="rId18"/>
    <p:sldId id="307" r:id="rId19"/>
    <p:sldId id="308" r:id="rId20"/>
    <p:sldId id="309" r:id="rId2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2525"/>
    <a:srgbClr val="CC0066"/>
    <a:srgbClr val="0000CC"/>
    <a:srgbClr val="0A2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3250" autoAdjust="0"/>
  </p:normalViewPr>
  <p:slideViewPr>
    <p:cSldViewPr>
      <p:cViewPr>
        <p:scale>
          <a:sx n="60" d="100"/>
          <a:sy n="60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7ECE0-4F0A-4293-9EA3-394DB077D6D5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FE2EE39-06FF-4766-B921-0FB86E5F590B}">
      <dgm:prSet phldrT="[Texto]" custT="1"/>
      <dgm:spPr>
        <a:solidFill>
          <a:srgbClr val="FF2525"/>
        </a:solidFill>
      </dgm:spPr>
      <dgm:t>
        <a:bodyPr/>
        <a:lstStyle/>
        <a:p>
          <a:r>
            <a:rPr lang="es-EC" sz="2500" dirty="0" smtClean="0">
              <a:latin typeface="Arial" pitchFamily="34" charset="0"/>
              <a:cs typeface="Arial" pitchFamily="34" charset="0"/>
            </a:rPr>
            <a:t>Necesidad</a:t>
          </a:r>
          <a:endParaRPr lang="es-EC" sz="2500" dirty="0"/>
        </a:p>
      </dgm:t>
    </dgm:pt>
    <dgm:pt modelId="{5F2A1998-C5B4-4FBF-BAF9-E270D5A238FD}" type="parTrans" cxnId="{44C4959A-64FC-4BAD-8877-A20E340532ED}">
      <dgm:prSet/>
      <dgm:spPr/>
      <dgm:t>
        <a:bodyPr/>
        <a:lstStyle/>
        <a:p>
          <a:endParaRPr lang="es-EC"/>
        </a:p>
      </dgm:t>
    </dgm:pt>
    <dgm:pt modelId="{8BB0CB04-F045-4C82-975A-A8081A7E764F}" type="sibTrans" cxnId="{44C4959A-64FC-4BAD-8877-A20E340532ED}">
      <dgm:prSet/>
      <dgm:spPr/>
      <dgm:t>
        <a:bodyPr/>
        <a:lstStyle/>
        <a:p>
          <a:endParaRPr lang="es-EC"/>
        </a:p>
      </dgm:t>
    </dgm:pt>
    <dgm:pt modelId="{5AA05391-A10D-4431-B778-22C41918DBFB}">
      <dgm:prSet phldrT="[Texto]" custT="1"/>
      <dgm:spPr/>
      <dgm:t>
        <a:bodyPr/>
        <a:lstStyle/>
        <a:p>
          <a:pPr algn="just"/>
          <a:r>
            <a:rPr lang="es-ES_tradnl" sz="2000" dirty="0" smtClean="0">
              <a:latin typeface="Arial" pitchFamily="34" charset="0"/>
              <a:cs typeface="Arial" pitchFamily="34" charset="0"/>
            </a:rPr>
            <a:t>Contar con personal, con amplio conocimiento de las funciones a su cargo, permitiendo un desempeño de forma eficiente, planificada y organizada, que incluso guarde armonía con las reales necesidades que tiene la empresa.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D873F1BB-DA1B-4860-8A3A-4334A97732DA}" type="parTrans" cxnId="{60C1CC4B-7E0D-4A5D-950E-CAA7BD4521AA}">
      <dgm:prSet/>
      <dgm:spPr/>
      <dgm:t>
        <a:bodyPr/>
        <a:lstStyle/>
        <a:p>
          <a:endParaRPr lang="es-EC"/>
        </a:p>
      </dgm:t>
    </dgm:pt>
    <dgm:pt modelId="{FB406DF4-03B7-431C-86E2-1DCD2D5E089F}" type="sibTrans" cxnId="{60C1CC4B-7E0D-4A5D-950E-CAA7BD4521AA}">
      <dgm:prSet/>
      <dgm:spPr/>
      <dgm:t>
        <a:bodyPr/>
        <a:lstStyle/>
        <a:p>
          <a:endParaRPr lang="es-EC"/>
        </a:p>
      </dgm:t>
    </dgm:pt>
    <dgm:pt modelId="{24F8A0D5-8D0C-4349-A3CF-590A29C9867A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C" sz="2500" dirty="0" smtClean="0">
              <a:latin typeface="Arial" pitchFamily="34" charset="0"/>
              <a:cs typeface="Arial" pitchFamily="34" charset="0"/>
            </a:rPr>
            <a:t>Como</a:t>
          </a:r>
          <a:endParaRPr lang="es-EC" sz="2500" dirty="0"/>
        </a:p>
      </dgm:t>
    </dgm:pt>
    <dgm:pt modelId="{6832C733-CB9E-4563-B7B7-086BC812DC63}" type="parTrans" cxnId="{379A74E6-B07C-4C7F-9A39-9DE23CBD766D}">
      <dgm:prSet/>
      <dgm:spPr/>
      <dgm:t>
        <a:bodyPr/>
        <a:lstStyle/>
        <a:p>
          <a:endParaRPr lang="es-EC"/>
        </a:p>
      </dgm:t>
    </dgm:pt>
    <dgm:pt modelId="{B608F579-3F63-416D-A5B2-A04507C0815E}" type="sibTrans" cxnId="{379A74E6-B07C-4C7F-9A39-9DE23CBD766D}">
      <dgm:prSet/>
      <dgm:spPr/>
      <dgm:t>
        <a:bodyPr/>
        <a:lstStyle/>
        <a:p>
          <a:endParaRPr lang="es-EC"/>
        </a:p>
      </dgm:t>
    </dgm:pt>
    <dgm:pt modelId="{252DCE29-88D3-43FE-992F-16908A0A7297}">
      <dgm:prSet phldrT="[Texto]" custT="1"/>
      <dgm:spPr/>
      <dgm:t>
        <a:bodyPr/>
        <a:lstStyle/>
        <a:p>
          <a:pPr algn="just"/>
          <a:r>
            <a:rPr lang="es-ES_tradnl" sz="2000" dirty="0" smtClean="0">
              <a:latin typeface="Arial" pitchFamily="34" charset="0"/>
              <a:cs typeface="Arial" pitchFamily="34" charset="0"/>
            </a:rPr>
            <a:t>Diseñando un Manual de Funciones por Competencias para la empresa Backoffice Servicios Empresariales S.A, a fin de contribuir a la </a:t>
          </a:r>
          <a:r>
            <a:rPr lang="es-ES_tradnl" sz="2000" dirty="0" smtClean="0">
              <a:latin typeface="Arial" pitchFamily="34" charset="0"/>
              <a:cs typeface="Arial" pitchFamily="34" charset="0"/>
            </a:rPr>
            <a:t>Gestión </a:t>
          </a:r>
          <a:r>
            <a:rPr lang="es-ES_tradnl" sz="2000" dirty="0" smtClean="0">
              <a:latin typeface="Arial" pitchFamily="34" charset="0"/>
              <a:cs typeface="Arial" pitchFamily="34" charset="0"/>
            </a:rPr>
            <a:t>del Talento Humano</a:t>
          </a:r>
          <a:r>
            <a:rPr lang="es-ES_tradnl" sz="1800" dirty="0" smtClean="0">
              <a:latin typeface="Arial" pitchFamily="34" charset="0"/>
              <a:cs typeface="Arial" pitchFamily="34" charset="0"/>
            </a:rPr>
            <a:t>.</a:t>
          </a:r>
          <a:endParaRPr lang="es-EC" sz="1800" dirty="0">
            <a:latin typeface="Arial" pitchFamily="34" charset="0"/>
            <a:cs typeface="Arial" pitchFamily="34" charset="0"/>
          </a:endParaRPr>
        </a:p>
      </dgm:t>
    </dgm:pt>
    <dgm:pt modelId="{1465C595-4982-4FD0-A26D-01AC1006E88F}" type="parTrans" cxnId="{C0E697F3-4127-46FF-8CDA-8FF04D6BFC68}">
      <dgm:prSet/>
      <dgm:spPr/>
      <dgm:t>
        <a:bodyPr/>
        <a:lstStyle/>
        <a:p>
          <a:endParaRPr lang="es-EC"/>
        </a:p>
      </dgm:t>
    </dgm:pt>
    <dgm:pt modelId="{C3B107DF-B396-490D-BAF6-F9AE4E2AD0E2}" type="sibTrans" cxnId="{C0E697F3-4127-46FF-8CDA-8FF04D6BFC68}">
      <dgm:prSet/>
      <dgm:spPr/>
      <dgm:t>
        <a:bodyPr/>
        <a:lstStyle/>
        <a:p>
          <a:endParaRPr lang="es-EC"/>
        </a:p>
      </dgm:t>
    </dgm:pt>
    <dgm:pt modelId="{680E5473-0BB7-49A7-B760-FA94DFD72F00}">
      <dgm:prSet phldrT="[Texto]" custT="1"/>
      <dgm:spPr/>
      <dgm:t>
        <a:bodyPr/>
        <a:lstStyle/>
        <a:p>
          <a:pPr algn="l"/>
          <a:r>
            <a:rPr lang="es-ES_tradnl" sz="2000" dirty="0" smtClean="0">
              <a:latin typeface="Arial" pitchFamily="34" charset="0"/>
              <a:cs typeface="Arial" pitchFamily="34" charset="0"/>
            </a:rPr>
            <a:t>Reducir el índice de rotación existente en la Compañía, logrando una firme fidelidad por parte de los empleados.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F86EF225-0319-4B80-B937-146144322EB1}" type="parTrans" cxnId="{14BCCA5B-DDF7-4916-9F59-4C8E94E3E587}">
      <dgm:prSet/>
      <dgm:spPr/>
      <dgm:t>
        <a:bodyPr/>
        <a:lstStyle/>
        <a:p>
          <a:endParaRPr lang="es-EC"/>
        </a:p>
      </dgm:t>
    </dgm:pt>
    <dgm:pt modelId="{2DF7803A-A2C0-4FB4-8562-545307FA0115}" type="sibTrans" cxnId="{14BCCA5B-DDF7-4916-9F59-4C8E94E3E587}">
      <dgm:prSet/>
      <dgm:spPr/>
      <dgm:t>
        <a:bodyPr/>
        <a:lstStyle/>
        <a:p>
          <a:endParaRPr lang="es-EC"/>
        </a:p>
      </dgm:t>
    </dgm:pt>
    <dgm:pt modelId="{E9549E04-5FA7-49A2-84D9-275835168378}">
      <dgm:prSet phldrT="[Texto]" custT="1"/>
      <dgm:spPr/>
      <dgm:t>
        <a:bodyPr/>
        <a:lstStyle/>
        <a:p>
          <a:pPr algn="just"/>
          <a:r>
            <a:rPr lang="es-ES_tradnl" sz="2000" dirty="0" smtClean="0">
              <a:latin typeface="Arial" pitchFamily="34" charset="0"/>
              <a:cs typeface="Arial" pitchFamily="34" charset="0"/>
            </a:rPr>
            <a:t>Disponer de talento humano con mayores niveles de eficiencia y desempeño profesional.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281442DC-AE7B-40BF-834C-22764FA30859}" type="parTrans" cxnId="{F34BFE7C-6AE5-4480-8288-98DD76718D52}">
      <dgm:prSet/>
      <dgm:spPr/>
      <dgm:t>
        <a:bodyPr/>
        <a:lstStyle/>
        <a:p>
          <a:endParaRPr lang="es-EC"/>
        </a:p>
      </dgm:t>
    </dgm:pt>
    <dgm:pt modelId="{7D7648CA-AB68-4B7A-BE26-5828E63FA101}" type="sibTrans" cxnId="{F34BFE7C-6AE5-4480-8288-98DD76718D52}">
      <dgm:prSet/>
      <dgm:spPr/>
      <dgm:t>
        <a:bodyPr/>
        <a:lstStyle/>
        <a:p>
          <a:endParaRPr lang="es-EC"/>
        </a:p>
      </dgm:t>
    </dgm:pt>
    <dgm:pt modelId="{EED3E93D-DDB7-40F8-8EEB-EAACFC1338E4}" type="pres">
      <dgm:prSet presAssocID="{1467ECE0-4F0A-4293-9EA3-394DB077D6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531BB22-98A8-492F-AFAD-7CE52EDFE212}" type="pres">
      <dgm:prSet presAssocID="{CFE2EE39-06FF-4766-B921-0FB86E5F590B}" presName="linNode" presStyleCnt="0"/>
      <dgm:spPr/>
      <dgm:t>
        <a:bodyPr/>
        <a:lstStyle/>
        <a:p>
          <a:endParaRPr lang="es-EC"/>
        </a:p>
      </dgm:t>
    </dgm:pt>
    <dgm:pt modelId="{E0B4701A-9CF5-4E18-8C2A-7A8C780554E3}" type="pres">
      <dgm:prSet presAssocID="{CFE2EE39-06FF-4766-B921-0FB86E5F590B}" presName="parentText" presStyleLbl="node1" presStyleIdx="0" presStyleCnt="2" custScaleX="75475" custScaleY="2802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D601E34-F44A-4107-98FB-86204D2E472A}" type="pres">
      <dgm:prSet presAssocID="{CFE2EE39-06FF-4766-B921-0FB86E5F590B}" presName="descendantText" presStyleLbl="alignAccFollowNode1" presStyleIdx="0" presStyleCnt="2" custScaleX="135871" custScaleY="87328" custLinFactNeighborX="19" custLinFactNeighborY="-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FC384C-F77B-4FD0-9764-DF7F8684A793}" type="pres">
      <dgm:prSet presAssocID="{8BB0CB04-F045-4C82-975A-A8081A7E764F}" presName="sp" presStyleCnt="0"/>
      <dgm:spPr/>
      <dgm:t>
        <a:bodyPr/>
        <a:lstStyle/>
        <a:p>
          <a:endParaRPr lang="es-EC"/>
        </a:p>
      </dgm:t>
    </dgm:pt>
    <dgm:pt modelId="{337D0669-74BE-4984-8F4D-1D2D7A2DFBF3}" type="pres">
      <dgm:prSet presAssocID="{24F8A0D5-8D0C-4349-A3CF-590A29C9867A}" presName="linNode" presStyleCnt="0"/>
      <dgm:spPr/>
      <dgm:t>
        <a:bodyPr/>
        <a:lstStyle/>
        <a:p>
          <a:endParaRPr lang="es-EC"/>
        </a:p>
      </dgm:t>
    </dgm:pt>
    <dgm:pt modelId="{79A6AFA9-222F-4CE2-BA36-0D965DAF051C}" type="pres">
      <dgm:prSet presAssocID="{24F8A0D5-8D0C-4349-A3CF-590A29C9867A}" presName="parentText" presStyleLbl="node1" presStyleIdx="1" presStyleCnt="2" custScaleX="75355" custScaleY="2534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4B84DBA-FD7D-4589-8FA7-A1FC8C5991DD}" type="pres">
      <dgm:prSet presAssocID="{24F8A0D5-8D0C-4349-A3CF-590A29C9867A}" presName="descendantText" presStyleLbl="alignAccFollowNode1" presStyleIdx="1" presStyleCnt="2" custScaleX="137174" custScaleY="4185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79A74E6-B07C-4C7F-9A39-9DE23CBD766D}" srcId="{1467ECE0-4F0A-4293-9EA3-394DB077D6D5}" destId="{24F8A0D5-8D0C-4349-A3CF-590A29C9867A}" srcOrd="1" destOrd="0" parTransId="{6832C733-CB9E-4563-B7B7-086BC812DC63}" sibTransId="{B608F579-3F63-416D-A5B2-A04507C0815E}"/>
    <dgm:cxn modelId="{28F02C0A-AF05-4C86-8C1E-6876B64625BD}" type="presOf" srcId="{CFE2EE39-06FF-4766-B921-0FB86E5F590B}" destId="{E0B4701A-9CF5-4E18-8C2A-7A8C780554E3}" srcOrd="0" destOrd="0" presId="urn:microsoft.com/office/officeart/2005/8/layout/vList5"/>
    <dgm:cxn modelId="{F729EAB1-F2D6-4304-9285-8C63F18899F1}" type="presOf" srcId="{5AA05391-A10D-4431-B778-22C41918DBFB}" destId="{8D601E34-F44A-4107-98FB-86204D2E472A}" srcOrd="0" destOrd="0" presId="urn:microsoft.com/office/officeart/2005/8/layout/vList5"/>
    <dgm:cxn modelId="{44C4959A-64FC-4BAD-8877-A20E340532ED}" srcId="{1467ECE0-4F0A-4293-9EA3-394DB077D6D5}" destId="{CFE2EE39-06FF-4766-B921-0FB86E5F590B}" srcOrd="0" destOrd="0" parTransId="{5F2A1998-C5B4-4FBF-BAF9-E270D5A238FD}" sibTransId="{8BB0CB04-F045-4C82-975A-A8081A7E764F}"/>
    <dgm:cxn modelId="{BA1A0778-022C-4AB1-ACFF-9989188012E0}" type="presOf" srcId="{24F8A0D5-8D0C-4349-A3CF-590A29C9867A}" destId="{79A6AFA9-222F-4CE2-BA36-0D965DAF051C}" srcOrd="0" destOrd="0" presId="urn:microsoft.com/office/officeart/2005/8/layout/vList5"/>
    <dgm:cxn modelId="{C0E697F3-4127-46FF-8CDA-8FF04D6BFC68}" srcId="{24F8A0D5-8D0C-4349-A3CF-590A29C9867A}" destId="{252DCE29-88D3-43FE-992F-16908A0A7297}" srcOrd="0" destOrd="0" parTransId="{1465C595-4982-4FD0-A26D-01AC1006E88F}" sibTransId="{C3B107DF-B396-490D-BAF6-F9AE4E2AD0E2}"/>
    <dgm:cxn modelId="{114F142D-CE02-4451-B63E-7F0528562EEE}" type="presOf" srcId="{E9549E04-5FA7-49A2-84D9-275835168378}" destId="{8D601E34-F44A-4107-98FB-86204D2E472A}" srcOrd="0" destOrd="1" presId="urn:microsoft.com/office/officeart/2005/8/layout/vList5"/>
    <dgm:cxn modelId="{60C1CC4B-7E0D-4A5D-950E-CAA7BD4521AA}" srcId="{CFE2EE39-06FF-4766-B921-0FB86E5F590B}" destId="{5AA05391-A10D-4431-B778-22C41918DBFB}" srcOrd="0" destOrd="0" parTransId="{D873F1BB-DA1B-4860-8A3A-4334A97732DA}" sibTransId="{FB406DF4-03B7-431C-86E2-1DCD2D5E089F}"/>
    <dgm:cxn modelId="{14BCCA5B-DDF7-4916-9F59-4C8E94E3E587}" srcId="{CFE2EE39-06FF-4766-B921-0FB86E5F590B}" destId="{680E5473-0BB7-49A7-B760-FA94DFD72F00}" srcOrd="2" destOrd="0" parTransId="{F86EF225-0319-4B80-B937-146144322EB1}" sibTransId="{2DF7803A-A2C0-4FB4-8562-545307FA0115}"/>
    <dgm:cxn modelId="{4F5B2718-0805-46EF-9623-516C950E55DB}" type="presOf" srcId="{1467ECE0-4F0A-4293-9EA3-394DB077D6D5}" destId="{EED3E93D-DDB7-40F8-8EEB-EAACFC1338E4}" srcOrd="0" destOrd="0" presId="urn:microsoft.com/office/officeart/2005/8/layout/vList5"/>
    <dgm:cxn modelId="{9CAECCA5-EBE6-4AF8-B5E7-368275C44EDE}" type="presOf" srcId="{680E5473-0BB7-49A7-B760-FA94DFD72F00}" destId="{8D601E34-F44A-4107-98FB-86204D2E472A}" srcOrd="0" destOrd="2" presId="urn:microsoft.com/office/officeart/2005/8/layout/vList5"/>
    <dgm:cxn modelId="{72608737-40EB-4A41-96FE-5D8B6022C2C2}" type="presOf" srcId="{252DCE29-88D3-43FE-992F-16908A0A7297}" destId="{54B84DBA-FD7D-4589-8FA7-A1FC8C5991DD}" srcOrd="0" destOrd="0" presId="urn:microsoft.com/office/officeart/2005/8/layout/vList5"/>
    <dgm:cxn modelId="{F34BFE7C-6AE5-4480-8288-98DD76718D52}" srcId="{CFE2EE39-06FF-4766-B921-0FB86E5F590B}" destId="{E9549E04-5FA7-49A2-84D9-275835168378}" srcOrd="1" destOrd="0" parTransId="{281442DC-AE7B-40BF-834C-22764FA30859}" sibTransId="{7D7648CA-AB68-4B7A-BE26-5828E63FA101}"/>
    <dgm:cxn modelId="{30D1BD3F-8279-4996-9DFB-33B15F7529FA}" type="presParOf" srcId="{EED3E93D-DDB7-40F8-8EEB-EAACFC1338E4}" destId="{9531BB22-98A8-492F-AFAD-7CE52EDFE212}" srcOrd="0" destOrd="0" presId="urn:microsoft.com/office/officeart/2005/8/layout/vList5"/>
    <dgm:cxn modelId="{3728F32A-C54A-4C08-BA43-39BC559ACB6E}" type="presParOf" srcId="{9531BB22-98A8-492F-AFAD-7CE52EDFE212}" destId="{E0B4701A-9CF5-4E18-8C2A-7A8C780554E3}" srcOrd="0" destOrd="0" presId="urn:microsoft.com/office/officeart/2005/8/layout/vList5"/>
    <dgm:cxn modelId="{787B387D-C2D4-45B2-8F4A-565DA95AE7FF}" type="presParOf" srcId="{9531BB22-98A8-492F-AFAD-7CE52EDFE212}" destId="{8D601E34-F44A-4107-98FB-86204D2E472A}" srcOrd="1" destOrd="0" presId="urn:microsoft.com/office/officeart/2005/8/layout/vList5"/>
    <dgm:cxn modelId="{CF3E4191-4FA6-4F5A-8D84-D90C82D6FC30}" type="presParOf" srcId="{EED3E93D-DDB7-40F8-8EEB-EAACFC1338E4}" destId="{3BFC384C-F77B-4FD0-9764-DF7F8684A793}" srcOrd="1" destOrd="0" presId="urn:microsoft.com/office/officeart/2005/8/layout/vList5"/>
    <dgm:cxn modelId="{30E99871-CA8A-4486-BAB7-23B7C5892F59}" type="presParOf" srcId="{EED3E93D-DDB7-40F8-8EEB-EAACFC1338E4}" destId="{337D0669-74BE-4984-8F4D-1D2D7A2DFBF3}" srcOrd="2" destOrd="0" presId="urn:microsoft.com/office/officeart/2005/8/layout/vList5"/>
    <dgm:cxn modelId="{C25C3931-7F8A-46DB-B5D1-8AE7DE8A81EE}" type="presParOf" srcId="{337D0669-74BE-4984-8F4D-1D2D7A2DFBF3}" destId="{79A6AFA9-222F-4CE2-BA36-0D965DAF051C}" srcOrd="0" destOrd="0" presId="urn:microsoft.com/office/officeart/2005/8/layout/vList5"/>
    <dgm:cxn modelId="{1B37B53D-AE48-41BA-B5CA-EF62F1AC12F7}" type="presParOf" srcId="{337D0669-74BE-4984-8F4D-1D2D7A2DFBF3}" destId="{54B84DBA-FD7D-4589-8FA7-A1FC8C5991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1A4E7-3479-42B6-AE9A-E3543266BB1A}" type="doc">
      <dgm:prSet loTypeId="urn:microsoft.com/office/officeart/2005/8/layout/target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1CD6F01-6CD5-41F5-92EC-0004991C57D5}">
      <dgm:prSet phldrT="[Texto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r>
            <a:rPr lang="es-EC" sz="4000" b="1" cap="all" spc="0" dirty="0" smtClean="0">
              <a:ln w="9000" cmpd="sng">
                <a:solidFill>
                  <a:srgbClr val="FF66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rPr>
            <a:t>Objetivo General</a:t>
          </a:r>
          <a:endParaRPr lang="es-EC" sz="4000" b="1" cap="all" spc="0" dirty="0">
            <a:ln w="9000" cmpd="sng">
              <a:solidFill>
                <a:srgbClr val="FF6600"/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Arial" pitchFamily="34" charset="0"/>
            <a:cs typeface="Arial" pitchFamily="34" charset="0"/>
          </a:endParaRPr>
        </a:p>
      </dgm:t>
    </dgm:pt>
    <dgm:pt modelId="{509453C3-1694-4DD2-BE39-815FCB3D3DB5}" type="parTrans" cxnId="{38132416-3E45-4B99-87E5-09044BF32F12}">
      <dgm:prSet/>
      <dgm:spPr/>
      <dgm:t>
        <a:bodyPr/>
        <a:lstStyle/>
        <a:p>
          <a:endParaRPr lang="es-EC"/>
        </a:p>
      </dgm:t>
    </dgm:pt>
    <dgm:pt modelId="{060B07C7-6E7C-4C23-9AE7-CC14E96237D1}" type="sibTrans" cxnId="{38132416-3E45-4B99-87E5-09044BF32F12}">
      <dgm:prSet/>
      <dgm:spPr/>
      <dgm:t>
        <a:bodyPr/>
        <a:lstStyle/>
        <a:p>
          <a:endParaRPr lang="es-EC"/>
        </a:p>
      </dgm:t>
    </dgm:pt>
    <dgm:pt modelId="{0D647D2E-1F70-4D43-BF00-454ECF66864D}">
      <dgm:prSet phldrT="[Texto]" custT="1"/>
      <dgm:spPr>
        <a:solidFill>
          <a:schemeClr val="bg1">
            <a:lumMod val="85000"/>
            <a:alpha val="90000"/>
          </a:schemeClr>
        </a:solidFill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gm:spPr>
      <dgm:t>
        <a:bodyPr/>
        <a:lstStyle/>
        <a:p>
          <a:pPr algn="just"/>
          <a:r>
            <a:rPr lang="es-ES_tradnl" sz="2400" dirty="0" smtClean="0">
              <a:latin typeface="Arial" pitchFamily="34" charset="0"/>
              <a:cs typeface="Arial" pitchFamily="34" charset="0"/>
            </a:rPr>
            <a:t>Diseñar un Manual de Funciones por Competencias para la empresa Backoffice Servicios Empresariales S.A., determinando las funciones, responsabilidades y competencias mínimas requeridas que deben cumplir los colaboradores, proporcionando una sólida herramienta para una eficiente Gestión del Talento Humano</a:t>
          </a:r>
          <a:r>
            <a:rPr lang="es-ES_tradnl" sz="2000" dirty="0" smtClean="0">
              <a:latin typeface="Arial" pitchFamily="34" charset="0"/>
              <a:cs typeface="Arial" pitchFamily="34" charset="0"/>
            </a:rPr>
            <a:t>.</a:t>
          </a:r>
          <a:endParaRPr lang="es-EC" sz="20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B94C92E-6B1A-4599-868F-D4F4825260B8}" type="parTrans" cxnId="{AD16DAC1-80E1-4EA5-AF9A-68F2F79EDA43}">
      <dgm:prSet/>
      <dgm:spPr/>
      <dgm:t>
        <a:bodyPr/>
        <a:lstStyle/>
        <a:p>
          <a:endParaRPr lang="es-EC"/>
        </a:p>
      </dgm:t>
    </dgm:pt>
    <dgm:pt modelId="{F6790471-474D-42D2-BC77-450046C6E49F}" type="sibTrans" cxnId="{AD16DAC1-80E1-4EA5-AF9A-68F2F79EDA43}">
      <dgm:prSet/>
      <dgm:spPr/>
      <dgm:t>
        <a:bodyPr/>
        <a:lstStyle/>
        <a:p>
          <a:endParaRPr lang="es-EC"/>
        </a:p>
      </dgm:t>
    </dgm:pt>
    <dgm:pt modelId="{50A832B0-2901-44FF-9590-5A72922C908C}" type="pres">
      <dgm:prSet presAssocID="{DEF1A4E7-3479-42B6-AE9A-E3543266BB1A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65417A03-0B95-407F-9AAF-FD48A97A5BA2}" type="pres">
      <dgm:prSet presAssocID="{DEF1A4E7-3479-42B6-AE9A-E3543266BB1A}" presName="outerBox" presStyleCnt="0"/>
      <dgm:spPr/>
    </dgm:pt>
    <dgm:pt modelId="{6F853E87-8AA0-4CF8-B8E2-5BD687B6A6F1}" type="pres">
      <dgm:prSet presAssocID="{DEF1A4E7-3479-42B6-AE9A-E3543266BB1A}" presName="outerBoxParent" presStyleLbl="node1" presStyleIdx="0" presStyleCnt="1" custLinFactNeighborX="-60870"/>
      <dgm:spPr/>
      <dgm:t>
        <a:bodyPr/>
        <a:lstStyle/>
        <a:p>
          <a:endParaRPr lang="es-EC"/>
        </a:p>
      </dgm:t>
    </dgm:pt>
    <dgm:pt modelId="{EFCCF717-5252-4EA2-8E4E-D9CADF266B2C}" type="pres">
      <dgm:prSet presAssocID="{DEF1A4E7-3479-42B6-AE9A-E3543266BB1A}" presName="outerBoxChildren" presStyleCnt="0"/>
      <dgm:spPr/>
    </dgm:pt>
    <dgm:pt modelId="{30DEE4DC-52CA-4131-9E8A-77AAE363EF84}" type="pres">
      <dgm:prSet presAssocID="{0D647D2E-1F70-4D43-BF00-454ECF66864D}" presName="oChild" presStyleLbl="fgAcc1" presStyleIdx="0" presStyleCnt="1" custScaleX="97942" custScaleY="145118" custLinFactNeighborX="1030" custLinFactNeighborY="-2020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D16DAC1-80E1-4EA5-AF9A-68F2F79EDA43}" srcId="{41CD6F01-6CD5-41F5-92EC-0004991C57D5}" destId="{0D647D2E-1F70-4D43-BF00-454ECF66864D}" srcOrd="0" destOrd="0" parTransId="{CB94C92E-6B1A-4599-868F-D4F4825260B8}" sibTransId="{F6790471-474D-42D2-BC77-450046C6E49F}"/>
    <dgm:cxn modelId="{38132416-3E45-4B99-87E5-09044BF32F12}" srcId="{DEF1A4E7-3479-42B6-AE9A-E3543266BB1A}" destId="{41CD6F01-6CD5-41F5-92EC-0004991C57D5}" srcOrd="0" destOrd="0" parTransId="{509453C3-1694-4DD2-BE39-815FCB3D3DB5}" sibTransId="{060B07C7-6E7C-4C23-9AE7-CC14E96237D1}"/>
    <dgm:cxn modelId="{12051B14-0742-49CA-9246-B7310BB863F9}" type="presOf" srcId="{0D647D2E-1F70-4D43-BF00-454ECF66864D}" destId="{30DEE4DC-52CA-4131-9E8A-77AAE363EF84}" srcOrd="0" destOrd="0" presId="urn:microsoft.com/office/officeart/2005/8/layout/target2"/>
    <dgm:cxn modelId="{B607C680-AF70-4DE1-8438-FD5663ECD1B0}" type="presOf" srcId="{DEF1A4E7-3479-42B6-AE9A-E3543266BB1A}" destId="{50A832B0-2901-44FF-9590-5A72922C908C}" srcOrd="0" destOrd="0" presId="urn:microsoft.com/office/officeart/2005/8/layout/target2"/>
    <dgm:cxn modelId="{73989A93-C46C-47DC-83D0-36461123892B}" type="presOf" srcId="{41CD6F01-6CD5-41F5-92EC-0004991C57D5}" destId="{6F853E87-8AA0-4CF8-B8E2-5BD687B6A6F1}" srcOrd="0" destOrd="0" presId="urn:microsoft.com/office/officeart/2005/8/layout/target2"/>
    <dgm:cxn modelId="{04383095-BD7A-4714-A401-D0047144B0D6}" type="presParOf" srcId="{50A832B0-2901-44FF-9590-5A72922C908C}" destId="{65417A03-0B95-407F-9AAF-FD48A97A5BA2}" srcOrd="0" destOrd="0" presId="urn:microsoft.com/office/officeart/2005/8/layout/target2"/>
    <dgm:cxn modelId="{FA0D828C-D63E-44F2-9F43-888F65D6FD6F}" type="presParOf" srcId="{65417A03-0B95-407F-9AAF-FD48A97A5BA2}" destId="{6F853E87-8AA0-4CF8-B8E2-5BD687B6A6F1}" srcOrd="0" destOrd="0" presId="urn:microsoft.com/office/officeart/2005/8/layout/target2"/>
    <dgm:cxn modelId="{213CB77E-DA05-41F6-BC4C-B28C37282690}" type="presParOf" srcId="{65417A03-0B95-407F-9AAF-FD48A97A5BA2}" destId="{EFCCF717-5252-4EA2-8E4E-D9CADF266B2C}" srcOrd="1" destOrd="0" presId="urn:microsoft.com/office/officeart/2005/8/layout/target2"/>
    <dgm:cxn modelId="{74605D2F-8E36-4011-8101-B12579A2C1A7}" type="presParOf" srcId="{EFCCF717-5252-4EA2-8E4E-D9CADF266B2C}" destId="{30DEE4DC-52CA-4131-9E8A-77AAE363EF84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13DA9B-D39C-44EA-ABFC-6E6BB6606AB9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6210B06-7808-4EC1-92AE-558B404C6C72}">
      <dgm:prSet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Finanzas</a:t>
          </a:r>
          <a:endParaRPr lang="es-ES_tradnl" sz="1800" dirty="0" smtClean="0">
            <a:latin typeface="Arial" pitchFamily="34" charset="0"/>
            <a:cs typeface="Arial" pitchFamily="34" charset="0"/>
          </a:endParaRPr>
        </a:p>
      </dgm:t>
    </dgm:pt>
    <dgm:pt modelId="{5185AA81-E511-4E1C-A115-3855B30EB165}" type="parTrans" cxnId="{C958A98E-F978-40C1-B407-2D6497D2DEE8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5FB2CA96-029C-4698-A924-294600D953E6}" type="sibTrans" cxnId="{C958A98E-F978-40C1-B407-2D6497D2DEE8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88B49FB5-1B70-4DF9-807F-AE8465F2DBC1}">
      <dgm:prSet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Procesos</a:t>
          </a:r>
          <a:endParaRPr lang="es-EC" sz="1800" dirty="0" smtClean="0">
            <a:latin typeface="Arial" pitchFamily="34" charset="0"/>
            <a:cs typeface="Arial" pitchFamily="34" charset="0"/>
          </a:endParaRPr>
        </a:p>
      </dgm:t>
    </dgm:pt>
    <dgm:pt modelId="{C0588502-A53C-45DA-B94F-C4CCC13C0701}" type="parTrans" cxnId="{68832B9C-978F-4389-9E56-4A4949CC8972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CE1735F5-D0EC-4A8D-A97A-0BB876EE8DB7}" type="sibTrans" cxnId="{68832B9C-978F-4389-9E56-4A4949CC8972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F9BBB63C-5685-4DE6-B49F-4CDE6B62A629}">
      <dgm:prSet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Sistemas</a:t>
          </a:r>
          <a:endParaRPr lang="es-EC" sz="1800" dirty="0" smtClean="0">
            <a:latin typeface="Arial" pitchFamily="34" charset="0"/>
            <a:cs typeface="Arial" pitchFamily="34" charset="0"/>
          </a:endParaRPr>
        </a:p>
      </dgm:t>
    </dgm:pt>
    <dgm:pt modelId="{D56604F3-0F75-4835-AA7C-54BDAEF2D358}" type="parTrans" cxnId="{E57DFAD4-BD05-45E5-A81F-1E8281CF0E37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235444C9-78DB-4CF8-AC00-DCCE444593FD}" type="sibTrans" cxnId="{E57DFAD4-BD05-45E5-A81F-1E8281CF0E37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AE46252B-FF4A-4CD7-AD4E-35EE2FCB11AB}">
      <dgm:prSet custT="1"/>
      <dgm:spPr/>
      <dgm:t>
        <a:bodyPr/>
        <a:lstStyle/>
        <a:p>
          <a:r>
            <a:rPr lang="es-EC" sz="1800" dirty="0" smtClean="0">
              <a:latin typeface="Arial" pitchFamily="34" charset="0"/>
              <a:cs typeface="Arial" pitchFamily="34" charset="0"/>
            </a:rPr>
            <a:t>Asesoría Jurídica</a:t>
          </a:r>
        </a:p>
      </dgm:t>
    </dgm:pt>
    <dgm:pt modelId="{FAC512BF-3FB1-4599-A3A5-87B0C7955F88}" type="parTrans" cxnId="{4C608DBD-876F-411E-8F60-D712F9D8A73F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43311AAD-8FC9-41C6-97E2-69DA23B9F101}" type="sibTrans" cxnId="{4C608DBD-876F-411E-8F60-D712F9D8A73F}">
      <dgm:prSet/>
      <dgm:spPr/>
      <dgm:t>
        <a:bodyPr/>
        <a:lstStyle/>
        <a:p>
          <a:endParaRPr lang="es-EC" sz="1600">
            <a:latin typeface="Arial" pitchFamily="34" charset="0"/>
            <a:cs typeface="Arial" pitchFamily="34" charset="0"/>
          </a:endParaRPr>
        </a:p>
      </dgm:t>
    </dgm:pt>
    <dgm:pt modelId="{B99AFED4-31B6-4588-A459-EDC2A3F65267}">
      <dgm:prSet phldrT="[Texto]"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Talento Humano</a:t>
          </a:r>
          <a:endParaRPr lang="es-EC" sz="1800" dirty="0">
            <a:latin typeface="Arial" pitchFamily="34" charset="0"/>
            <a:cs typeface="Arial" pitchFamily="34" charset="0"/>
          </a:endParaRPr>
        </a:p>
      </dgm:t>
    </dgm:pt>
    <dgm:pt modelId="{36406E04-1831-4BF2-BEE4-4519DDE5961A}" type="parTrans" cxnId="{1A419893-1A37-407E-A8B2-E68638463450}">
      <dgm:prSet/>
      <dgm:spPr/>
      <dgm:t>
        <a:bodyPr/>
        <a:lstStyle/>
        <a:p>
          <a:endParaRPr lang="es-EC" sz="1600"/>
        </a:p>
      </dgm:t>
    </dgm:pt>
    <dgm:pt modelId="{7EF033EB-ED4B-4128-B331-153067650159}" type="sibTrans" cxnId="{1A419893-1A37-407E-A8B2-E68638463450}">
      <dgm:prSet/>
      <dgm:spPr/>
      <dgm:t>
        <a:bodyPr/>
        <a:lstStyle/>
        <a:p>
          <a:endParaRPr lang="es-EC" sz="1600"/>
        </a:p>
      </dgm:t>
    </dgm:pt>
    <dgm:pt modelId="{D2AD59C4-E4BE-4775-B551-724DA8A1F077}">
      <dgm:prSet phldrT="[Texto]" custT="1"/>
      <dgm:spPr/>
      <dgm:t>
        <a:bodyPr/>
        <a:lstStyle/>
        <a:p>
          <a:r>
            <a:rPr lang="es-ES_tradnl" sz="1600" dirty="0" smtClean="0">
              <a:latin typeface="Arial" pitchFamily="34" charset="0"/>
              <a:cs typeface="Arial" pitchFamily="34" charset="0"/>
            </a:rPr>
            <a:t> </a:t>
          </a:r>
          <a:endParaRPr lang="es-EC" sz="1600" dirty="0">
            <a:latin typeface="Arial" pitchFamily="34" charset="0"/>
            <a:cs typeface="Arial" pitchFamily="34" charset="0"/>
          </a:endParaRPr>
        </a:p>
      </dgm:t>
    </dgm:pt>
    <dgm:pt modelId="{9E729C75-37E4-4D60-AB08-BF84CEA598D3}" type="parTrans" cxnId="{2D3E624B-C44A-4144-9692-E30285E5052A}">
      <dgm:prSet/>
      <dgm:spPr/>
      <dgm:t>
        <a:bodyPr/>
        <a:lstStyle/>
        <a:p>
          <a:endParaRPr lang="es-EC" sz="1600"/>
        </a:p>
      </dgm:t>
    </dgm:pt>
    <dgm:pt modelId="{2117F655-83D3-463F-A456-1CD073941A3A}" type="sibTrans" cxnId="{2D3E624B-C44A-4144-9692-E30285E5052A}">
      <dgm:prSet/>
      <dgm:spPr/>
      <dgm:t>
        <a:bodyPr/>
        <a:lstStyle/>
        <a:p>
          <a:endParaRPr lang="es-EC" sz="1600"/>
        </a:p>
      </dgm:t>
    </dgm:pt>
    <dgm:pt modelId="{E627ACDC-6E60-48AD-984C-CCE456EC6122}">
      <dgm:prSet custT="1"/>
      <dgm:spPr/>
      <dgm:t>
        <a:bodyPr/>
        <a:lstStyle/>
        <a:p>
          <a:endParaRPr lang="es-ES_tradnl" sz="1600" dirty="0" smtClean="0">
            <a:latin typeface="Arial" pitchFamily="34" charset="0"/>
            <a:cs typeface="Arial" pitchFamily="34" charset="0"/>
          </a:endParaRPr>
        </a:p>
      </dgm:t>
    </dgm:pt>
    <dgm:pt modelId="{21D99ACC-F493-449A-A524-35AF77C652CC}" type="parTrans" cxnId="{BEEF1B80-47A7-4A48-819C-676EC2931FDB}">
      <dgm:prSet/>
      <dgm:spPr/>
      <dgm:t>
        <a:bodyPr/>
        <a:lstStyle/>
        <a:p>
          <a:endParaRPr lang="es-EC" sz="1600"/>
        </a:p>
      </dgm:t>
    </dgm:pt>
    <dgm:pt modelId="{E93D69CE-F162-48EF-800E-DAA2186BBB90}" type="sibTrans" cxnId="{BEEF1B80-47A7-4A48-819C-676EC2931FDB}">
      <dgm:prSet/>
      <dgm:spPr/>
      <dgm:t>
        <a:bodyPr/>
        <a:lstStyle/>
        <a:p>
          <a:endParaRPr lang="es-EC" sz="1600"/>
        </a:p>
      </dgm:t>
    </dgm:pt>
    <dgm:pt modelId="{BD9C5EC6-EF12-45EA-81C6-730C7442BC46}">
      <dgm:prSet custT="1"/>
      <dgm:spPr/>
      <dgm:t>
        <a:bodyPr/>
        <a:lstStyle/>
        <a:p>
          <a:endParaRPr lang="es-EC" sz="1600" dirty="0" smtClean="0">
            <a:latin typeface="Arial" pitchFamily="34" charset="0"/>
            <a:cs typeface="Arial" pitchFamily="34" charset="0"/>
          </a:endParaRPr>
        </a:p>
      </dgm:t>
    </dgm:pt>
    <dgm:pt modelId="{6D760A3B-BDE6-410B-AB38-E692DD6C6434}" type="parTrans" cxnId="{80872FC3-D34E-4727-8B93-DD5F2EEB3E7F}">
      <dgm:prSet/>
      <dgm:spPr/>
      <dgm:t>
        <a:bodyPr/>
        <a:lstStyle/>
        <a:p>
          <a:endParaRPr lang="es-EC" sz="1600"/>
        </a:p>
      </dgm:t>
    </dgm:pt>
    <dgm:pt modelId="{975CE73A-8CBE-4AE2-8E4C-FA71405FD124}" type="sibTrans" cxnId="{80872FC3-D34E-4727-8B93-DD5F2EEB3E7F}">
      <dgm:prSet/>
      <dgm:spPr/>
      <dgm:t>
        <a:bodyPr/>
        <a:lstStyle/>
        <a:p>
          <a:endParaRPr lang="es-EC" sz="1600"/>
        </a:p>
      </dgm:t>
    </dgm:pt>
    <dgm:pt modelId="{C36A8DD9-FD86-46CA-A600-09BC04580B80}">
      <dgm:prSet custT="1"/>
      <dgm:spPr/>
      <dgm:t>
        <a:bodyPr/>
        <a:lstStyle/>
        <a:p>
          <a:endParaRPr lang="es-EC" sz="1600" dirty="0" smtClean="0">
            <a:latin typeface="Arial" pitchFamily="34" charset="0"/>
            <a:cs typeface="Arial" pitchFamily="34" charset="0"/>
          </a:endParaRPr>
        </a:p>
      </dgm:t>
    </dgm:pt>
    <dgm:pt modelId="{BA269523-0E75-4A1A-9A0A-8B929C1314B1}" type="parTrans" cxnId="{901C1920-5FFA-44CB-A6D6-5E4DD1FA6DC9}">
      <dgm:prSet/>
      <dgm:spPr/>
      <dgm:t>
        <a:bodyPr/>
        <a:lstStyle/>
        <a:p>
          <a:endParaRPr lang="es-EC" sz="1600"/>
        </a:p>
      </dgm:t>
    </dgm:pt>
    <dgm:pt modelId="{4AF0FF9D-F31E-41F3-B7B6-77694BC3DB11}" type="sibTrans" cxnId="{901C1920-5FFA-44CB-A6D6-5E4DD1FA6DC9}">
      <dgm:prSet/>
      <dgm:spPr/>
      <dgm:t>
        <a:bodyPr/>
        <a:lstStyle/>
        <a:p>
          <a:endParaRPr lang="es-EC" sz="1600"/>
        </a:p>
      </dgm:t>
    </dgm:pt>
    <dgm:pt modelId="{B0317083-5AB1-4452-A578-4CEF9AA3FCC6}">
      <dgm:prSet phldrT="[Texto]" custT="1"/>
      <dgm:spPr/>
      <dgm:t>
        <a:bodyPr/>
        <a:lstStyle/>
        <a:p>
          <a:endParaRPr lang="es-EC" sz="1600" dirty="0">
            <a:latin typeface="Arial" pitchFamily="34" charset="0"/>
            <a:cs typeface="Arial" pitchFamily="34" charset="0"/>
          </a:endParaRPr>
        </a:p>
      </dgm:t>
    </dgm:pt>
    <dgm:pt modelId="{E056A67E-A68E-4162-8214-D327C7B16632}" type="parTrans" cxnId="{BB7BC09A-6402-48B8-88F5-373B387BB0A7}">
      <dgm:prSet/>
      <dgm:spPr/>
      <dgm:t>
        <a:bodyPr/>
        <a:lstStyle/>
        <a:p>
          <a:endParaRPr lang="es-EC"/>
        </a:p>
      </dgm:t>
    </dgm:pt>
    <dgm:pt modelId="{6490A02C-DB1C-4A4C-8FEF-EBC486918E16}" type="sibTrans" cxnId="{BB7BC09A-6402-48B8-88F5-373B387BB0A7}">
      <dgm:prSet/>
      <dgm:spPr/>
      <dgm:t>
        <a:bodyPr/>
        <a:lstStyle/>
        <a:p>
          <a:endParaRPr lang="es-EC"/>
        </a:p>
      </dgm:t>
    </dgm:pt>
    <dgm:pt modelId="{BB30B92E-D2B4-43B3-B59D-DD9A5E78253B}" type="pres">
      <dgm:prSet presAssocID="{E213DA9B-D39C-44EA-ABFC-6E6BB6606A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7926D22-02BE-43E3-9D6F-149597B55965}" type="pres">
      <dgm:prSet presAssocID="{B0317083-5AB1-4452-A578-4CEF9AA3FCC6}" presName="composite" presStyleCnt="0"/>
      <dgm:spPr/>
    </dgm:pt>
    <dgm:pt modelId="{CB13D51D-152B-45D4-9231-2DC741754659}" type="pres">
      <dgm:prSet presAssocID="{B0317083-5AB1-4452-A578-4CEF9AA3FCC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E0E8D0-82AA-4016-B00C-88F7398B117A}" type="pres">
      <dgm:prSet presAssocID="{B0317083-5AB1-4452-A578-4CEF9AA3FCC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6B26249-B320-4CD5-8EE6-A4495D12EBBF}" type="pres">
      <dgm:prSet presAssocID="{6490A02C-DB1C-4A4C-8FEF-EBC486918E16}" presName="sp" presStyleCnt="0"/>
      <dgm:spPr/>
    </dgm:pt>
    <dgm:pt modelId="{D4490E21-7489-47D2-81AC-91D8959DD28A}" type="pres">
      <dgm:prSet presAssocID="{D2AD59C4-E4BE-4775-B551-724DA8A1F077}" presName="composite" presStyleCnt="0"/>
      <dgm:spPr/>
    </dgm:pt>
    <dgm:pt modelId="{B3643B8B-9626-4480-BE2C-3AE2DD55418E}" type="pres">
      <dgm:prSet presAssocID="{D2AD59C4-E4BE-4775-B551-724DA8A1F07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DFABFF-B5ED-4BFF-9DDF-E36BDFD21014}" type="pres">
      <dgm:prSet presAssocID="{D2AD59C4-E4BE-4775-B551-724DA8A1F07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3DD49E6-E572-42A4-979E-D911F8DB7B8B}" type="pres">
      <dgm:prSet presAssocID="{2117F655-83D3-463F-A456-1CD073941A3A}" presName="sp" presStyleCnt="0"/>
      <dgm:spPr/>
    </dgm:pt>
    <dgm:pt modelId="{5DFCF1E6-2DE6-402D-BF4F-F5C5D723BD75}" type="pres">
      <dgm:prSet presAssocID="{E627ACDC-6E60-48AD-984C-CCE456EC6122}" presName="composite" presStyleCnt="0"/>
      <dgm:spPr/>
    </dgm:pt>
    <dgm:pt modelId="{E21E5271-C418-4F95-AC6F-3F5F002EB207}" type="pres">
      <dgm:prSet presAssocID="{E627ACDC-6E60-48AD-984C-CCE456EC612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055F2F-F027-45D4-9AAF-1D712C9F36E3}" type="pres">
      <dgm:prSet presAssocID="{E627ACDC-6E60-48AD-984C-CCE456EC612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FB092F-D8E6-45B9-863E-D596AA545D91}" type="pres">
      <dgm:prSet presAssocID="{E93D69CE-F162-48EF-800E-DAA2186BBB90}" presName="sp" presStyleCnt="0"/>
      <dgm:spPr/>
    </dgm:pt>
    <dgm:pt modelId="{335D6851-5494-4221-943B-CD78A27D8018}" type="pres">
      <dgm:prSet presAssocID="{BD9C5EC6-EF12-45EA-81C6-730C7442BC46}" presName="composite" presStyleCnt="0"/>
      <dgm:spPr/>
    </dgm:pt>
    <dgm:pt modelId="{DE381B91-EF35-481D-B27C-53023F52A9EC}" type="pres">
      <dgm:prSet presAssocID="{BD9C5EC6-EF12-45EA-81C6-730C7442BC4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633987E-E5A1-4A2E-BCF3-E93FFBA932AC}" type="pres">
      <dgm:prSet presAssocID="{BD9C5EC6-EF12-45EA-81C6-730C7442BC4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95DEAC-30E7-439A-B30D-246C17B0957A}" type="pres">
      <dgm:prSet presAssocID="{975CE73A-8CBE-4AE2-8E4C-FA71405FD124}" presName="sp" presStyleCnt="0"/>
      <dgm:spPr/>
    </dgm:pt>
    <dgm:pt modelId="{E4BE4BA3-B18F-4641-813D-0AC9C7E54743}" type="pres">
      <dgm:prSet presAssocID="{C36A8DD9-FD86-46CA-A600-09BC04580B80}" presName="composite" presStyleCnt="0"/>
      <dgm:spPr/>
    </dgm:pt>
    <dgm:pt modelId="{71B7BD4B-22CE-4DA1-BC97-CCA93F24478D}" type="pres">
      <dgm:prSet presAssocID="{C36A8DD9-FD86-46CA-A600-09BC04580B8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D4C4E2E-0335-4C68-8DED-301006940BA1}" type="pres">
      <dgm:prSet presAssocID="{C36A8DD9-FD86-46CA-A600-09BC04580B8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49311A7-89CA-4C54-9D0B-5A6F526355DA}" type="presOf" srcId="{88B49FB5-1B70-4DF9-807F-AE8465F2DBC1}" destId="{AA055F2F-F027-45D4-9AAF-1D712C9F36E3}" srcOrd="0" destOrd="0" presId="urn:microsoft.com/office/officeart/2005/8/layout/chevron2"/>
    <dgm:cxn modelId="{80872FC3-D34E-4727-8B93-DD5F2EEB3E7F}" srcId="{E213DA9B-D39C-44EA-ABFC-6E6BB6606AB9}" destId="{BD9C5EC6-EF12-45EA-81C6-730C7442BC46}" srcOrd="3" destOrd="0" parTransId="{6D760A3B-BDE6-410B-AB38-E692DD6C6434}" sibTransId="{975CE73A-8CBE-4AE2-8E4C-FA71405FD124}"/>
    <dgm:cxn modelId="{52DA91FC-D11F-451D-B86F-C154BAC2504B}" type="presOf" srcId="{E213DA9B-D39C-44EA-ABFC-6E6BB6606AB9}" destId="{BB30B92E-D2B4-43B3-B59D-DD9A5E78253B}" srcOrd="0" destOrd="0" presId="urn:microsoft.com/office/officeart/2005/8/layout/chevron2"/>
    <dgm:cxn modelId="{C958A98E-F978-40C1-B407-2D6497D2DEE8}" srcId="{D2AD59C4-E4BE-4775-B551-724DA8A1F077}" destId="{76210B06-7808-4EC1-92AE-558B404C6C72}" srcOrd="0" destOrd="0" parTransId="{5185AA81-E511-4E1C-A115-3855B30EB165}" sibTransId="{5FB2CA96-029C-4698-A924-294600D953E6}"/>
    <dgm:cxn modelId="{8EE668B0-AE44-465F-B752-3C26953A5400}" type="presOf" srcId="{B99AFED4-31B6-4588-A459-EDC2A3F65267}" destId="{94E0E8D0-82AA-4016-B00C-88F7398B117A}" srcOrd="0" destOrd="0" presId="urn:microsoft.com/office/officeart/2005/8/layout/chevron2"/>
    <dgm:cxn modelId="{BB7BC09A-6402-48B8-88F5-373B387BB0A7}" srcId="{E213DA9B-D39C-44EA-ABFC-6E6BB6606AB9}" destId="{B0317083-5AB1-4452-A578-4CEF9AA3FCC6}" srcOrd="0" destOrd="0" parTransId="{E056A67E-A68E-4162-8214-D327C7B16632}" sibTransId="{6490A02C-DB1C-4A4C-8FEF-EBC486918E16}"/>
    <dgm:cxn modelId="{73F537C1-7569-440E-9EDB-A5C5E6E898B9}" type="presOf" srcId="{76210B06-7808-4EC1-92AE-558B404C6C72}" destId="{29DFABFF-B5ED-4BFF-9DDF-E36BDFD21014}" srcOrd="0" destOrd="0" presId="urn:microsoft.com/office/officeart/2005/8/layout/chevron2"/>
    <dgm:cxn modelId="{E57DFAD4-BD05-45E5-A81F-1E8281CF0E37}" srcId="{BD9C5EC6-EF12-45EA-81C6-730C7442BC46}" destId="{F9BBB63C-5685-4DE6-B49F-4CDE6B62A629}" srcOrd="0" destOrd="0" parTransId="{D56604F3-0F75-4835-AA7C-54BDAEF2D358}" sibTransId="{235444C9-78DB-4CF8-AC00-DCCE444593FD}"/>
    <dgm:cxn modelId="{901C1920-5FFA-44CB-A6D6-5E4DD1FA6DC9}" srcId="{E213DA9B-D39C-44EA-ABFC-6E6BB6606AB9}" destId="{C36A8DD9-FD86-46CA-A600-09BC04580B80}" srcOrd="4" destOrd="0" parTransId="{BA269523-0E75-4A1A-9A0A-8B929C1314B1}" sibTransId="{4AF0FF9D-F31E-41F3-B7B6-77694BC3DB11}"/>
    <dgm:cxn modelId="{C3699654-FDA3-4E89-92FF-5B297FB2CDB3}" type="presOf" srcId="{F9BBB63C-5685-4DE6-B49F-4CDE6B62A629}" destId="{C633987E-E5A1-4A2E-BCF3-E93FFBA932AC}" srcOrd="0" destOrd="0" presId="urn:microsoft.com/office/officeart/2005/8/layout/chevron2"/>
    <dgm:cxn modelId="{68832B9C-978F-4389-9E56-4A4949CC8972}" srcId="{E627ACDC-6E60-48AD-984C-CCE456EC6122}" destId="{88B49FB5-1B70-4DF9-807F-AE8465F2DBC1}" srcOrd="0" destOrd="0" parTransId="{C0588502-A53C-45DA-B94F-C4CCC13C0701}" sibTransId="{CE1735F5-D0EC-4A8D-A97A-0BB876EE8DB7}"/>
    <dgm:cxn modelId="{82FD19E3-10F4-475B-A449-90221F48523C}" type="presOf" srcId="{B0317083-5AB1-4452-A578-4CEF9AA3FCC6}" destId="{CB13D51D-152B-45D4-9231-2DC741754659}" srcOrd="0" destOrd="0" presId="urn:microsoft.com/office/officeart/2005/8/layout/chevron2"/>
    <dgm:cxn modelId="{84209F96-ECC4-428D-8752-02922F27C391}" type="presOf" srcId="{C36A8DD9-FD86-46CA-A600-09BC04580B80}" destId="{71B7BD4B-22CE-4DA1-BC97-CCA93F24478D}" srcOrd="0" destOrd="0" presId="urn:microsoft.com/office/officeart/2005/8/layout/chevron2"/>
    <dgm:cxn modelId="{6E764764-C0BA-4927-A712-B7A906BA3679}" type="presOf" srcId="{E627ACDC-6E60-48AD-984C-CCE456EC6122}" destId="{E21E5271-C418-4F95-AC6F-3F5F002EB207}" srcOrd="0" destOrd="0" presId="urn:microsoft.com/office/officeart/2005/8/layout/chevron2"/>
    <dgm:cxn modelId="{1A419893-1A37-407E-A8B2-E68638463450}" srcId="{B0317083-5AB1-4452-A578-4CEF9AA3FCC6}" destId="{B99AFED4-31B6-4588-A459-EDC2A3F65267}" srcOrd="0" destOrd="0" parTransId="{36406E04-1831-4BF2-BEE4-4519DDE5961A}" sibTransId="{7EF033EB-ED4B-4128-B331-153067650159}"/>
    <dgm:cxn modelId="{2D3E624B-C44A-4144-9692-E30285E5052A}" srcId="{E213DA9B-D39C-44EA-ABFC-6E6BB6606AB9}" destId="{D2AD59C4-E4BE-4775-B551-724DA8A1F077}" srcOrd="1" destOrd="0" parTransId="{9E729C75-37E4-4D60-AB08-BF84CEA598D3}" sibTransId="{2117F655-83D3-463F-A456-1CD073941A3A}"/>
    <dgm:cxn modelId="{8797F2A8-4795-4198-AEEF-C0B51AE4EFE0}" type="presOf" srcId="{BD9C5EC6-EF12-45EA-81C6-730C7442BC46}" destId="{DE381B91-EF35-481D-B27C-53023F52A9EC}" srcOrd="0" destOrd="0" presId="urn:microsoft.com/office/officeart/2005/8/layout/chevron2"/>
    <dgm:cxn modelId="{BEEF1B80-47A7-4A48-819C-676EC2931FDB}" srcId="{E213DA9B-D39C-44EA-ABFC-6E6BB6606AB9}" destId="{E627ACDC-6E60-48AD-984C-CCE456EC6122}" srcOrd="2" destOrd="0" parTransId="{21D99ACC-F493-449A-A524-35AF77C652CC}" sibTransId="{E93D69CE-F162-48EF-800E-DAA2186BBB90}"/>
    <dgm:cxn modelId="{89F41088-A70A-4C8D-80B7-80FF96565039}" type="presOf" srcId="{D2AD59C4-E4BE-4775-B551-724DA8A1F077}" destId="{B3643B8B-9626-4480-BE2C-3AE2DD55418E}" srcOrd="0" destOrd="0" presId="urn:microsoft.com/office/officeart/2005/8/layout/chevron2"/>
    <dgm:cxn modelId="{4C608DBD-876F-411E-8F60-D712F9D8A73F}" srcId="{C36A8DD9-FD86-46CA-A600-09BC04580B80}" destId="{AE46252B-FF4A-4CD7-AD4E-35EE2FCB11AB}" srcOrd="0" destOrd="0" parTransId="{FAC512BF-3FB1-4599-A3A5-87B0C7955F88}" sibTransId="{43311AAD-8FC9-41C6-97E2-69DA23B9F101}"/>
    <dgm:cxn modelId="{8197DBFB-BFFE-49AA-98F2-B0B45BC765C7}" type="presOf" srcId="{AE46252B-FF4A-4CD7-AD4E-35EE2FCB11AB}" destId="{DD4C4E2E-0335-4C68-8DED-301006940BA1}" srcOrd="0" destOrd="0" presId="urn:microsoft.com/office/officeart/2005/8/layout/chevron2"/>
    <dgm:cxn modelId="{76AC5D5B-649B-4CFF-BF3F-B21443240D79}" type="presParOf" srcId="{BB30B92E-D2B4-43B3-B59D-DD9A5E78253B}" destId="{97926D22-02BE-43E3-9D6F-149597B55965}" srcOrd="0" destOrd="0" presId="urn:microsoft.com/office/officeart/2005/8/layout/chevron2"/>
    <dgm:cxn modelId="{9E4D17DA-8F26-419C-B10A-764217ED078C}" type="presParOf" srcId="{97926D22-02BE-43E3-9D6F-149597B55965}" destId="{CB13D51D-152B-45D4-9231-2DC741754659}" srcOrd="0" destOrd="0" presId="urn:microsoft.com/office/officeart/2005/8/layout/chevron2"/>
    <dgm:cxn modelId="{BE18C123-B35E-4598-B395-8794DF4FEBA6}" type="presParOf" srcId="{97926D22-02BE-43E3-9D6F-149597B55965}" destId="{94E0E8D0-82AA-4016-B00C-88F7398B117A}" srcOrd="1" destOrd="0" presId="urn:microsoft.com/office/officeart/2005/8/layout/chevron2"/>
    <dgm:cxn modelId="{D2E66EA2-F80B-4FB5-B392-6C14F9F3A867}" type="presParOf" srcId="{BB30B92E-D2B4-43B3-B59D-DD9A5E78253B}" destId="{66B26249-B320-4CD5-8EE6-A4495D12EBBF}" srcOrd="1" destOrd="0" presId="urn:microsoft.com/office/officeart/2005/8/layout/chevron2"/>
    <dgm:cxn modelId="{447B2203-30F7-4BE9-936E-4230D88E4D7B}" type="presParOf" srcId="{BB30B92E-D2B4-43B3-B59D-DD9A5E78253B}" destId="{D4490E21-7489-47D2-81AC-91D8959DD28A}" srcOrd="2" destOrd="0" presId="urn:microsoft.com/office/officeart/2005/8/layout/chevron2"/>
    <dgm:cxn modelId="{3BC6765A-721F-42B6-B9C1-07B1033E7F27}" type="presParOf" srcId="{D4490E21-7489-47D2-81AC-91D8959DD28A}" destId="{B3643B8B-9626-4480-BE2C-3AE2DD55418E}" srcOrd="0" destOrd="0" presId="urn:microsoft.com/office/officeart/2005/8/layout/chevron2"/>
    <dgm:cxn modelId="{1B4AB0F5-9659-409E-8E8B-FB048E20E5F9}" type="presParOf" srcId="{D4490E21-7489-47D2-81AC-91D8959DD28A}" destId="{29DFABFF-B5ED-4BFF-9DDF-E36BDFD21014}" srcOrd="1" destOrd="0" presId="urn:microsoft.com/office/officeart/2005/8/layout/chevron2"/>
    <dgm:cxn modelId="{A56A8220-75B2-4764-8623-224A5C094FAC}" type="presParOf" srcId="{BB30B92E-D2B4-43B3-B59D-DD9A5E78253B}" destId="{23DD49E6-E572-42A4-979E-D911F8DB7B8B}" srcOrd="3" destOrd="0" presId="urn:microsoft.com/office/officeart/2005/8/layout/chevron2"/>
    <dgm:cxn modelId="{934BC92E-5ABA-4FB9-903E-CC140AF4A36B}" type="presParOf" srcId="{BB30B92E-D2B4-43B3-B59D-DD9A5E78253B}" destId="{5DFCF1E6-2DE6-402D-BF4F-F5C5D723BD75}" srcOrd="4" destOrd="0" presId="urn:microsoft.com/office/officeart/2005/8/layout/chevron2"/>
    <dgm:cxn modelId="{4AD926B2-242F-40C8-BDAD-FBB7A42D90FC}" type="presParOf" srcId="{5DFCF1E6-2DE6-402D-BF4F-F5C5D723BD75}" destId="{E21E5271-C418-4F95-AC6F-3F5F002EB207}" srcOrd="0" destOrd="0" presId="urn:microsoft.com/office/officeart/2005/8/layout/chevron2"/>
    <dgm:cxn modelId="{813B42F7-EC98-4D92-9656-DFFBD723ED2C}" type="presParOf" srcId="{5DFCF1E6-2DE6-402D-BF4F-F5C5D723BD75}" destId="{AA055F2F-F027-45D4-9AAF-1D712C9F36E3}" srcOrd="1" destOrd="0" presId="urn:microsoft.com/office/officeart/2005/8/layout/chevron2"/>
    <dgm:cxn modelId="{94CA90ED-2336-43D3-A8F9-88C6FBC3BE23}" type="presParOf" srcId="{BB30B92E-D2B4-43B3-B59D-DD9A5E78253B}" destId="{EAFB092F-D8E6-45B9-863E-D596AA545D91}" srcOrd="5" destOrd="0" presId="urn:microsoft.com/office/officeart/2005/8/layout/chevron2"/>
    <dgm:cxn modelId="{ED882C9C-C85E-4873-823C-42332201524B}" type="presParOf" srcId="{BB30B92E-D2B4-43B3-B59D-DD9A5E78253B}" destId="{335D6851-5494-4221-943B-CD78A27D8018}" srcOrd="6" destOrd="0" presId="urn:microsoft.com/office/officeart/2005/8/layout/chevron2"/>
    <dgm:cxn modelId="{1DE20A91-75F4-4643-B2DB-438B3C813AA8}" type="presParOf" srcId="{335D6851-5494-4221-943B-CD78A27D8018}" destId="{DE381B91-EF35-481D-B27C-53023F52A9EC}" srcOrd="0" destOrd="0" presId="urn:microsoft.com/office/officeart/2005/8/layout/chevron2"/>
    <dgm:cxn modelId="{D390B78C-2A3C-4309-BB7E-1EF3764362BD}" type="presParOf" srcId="{335D6851-5494-4221-943B-CD78A27D8018}" destId="{C633987E-E5A1-4A2E-BCF3-E93FFBA932AC}" srcOrd="1" destOrd="0" presId="urn:microsoft.com/office/officeart/2005/8/layout/chevron2"/>
    <dgm:cxn modelId="{0B6D13A9-571F-490C-86D0-F0E2AB5EBE80}" type="presParOf" srcId="{BB30B92E-D2B4-43B3-B59D-DD9A5E78253B}" destId="{C395DEAC-30E7-439A-B30D-246C17B0957A}" srcOrd="7" destOrd="0" presId="urn:microsoft.com/office/officeart/2005/8/layout/chevron2"/>
    <dgm:cxn modelId="{E7ED7124-4A8E-42A4-99CF-6BF28F505703}" type="presParOf" srcId="{BB30B92E-D2B4-43B3-B59D-DD9A5E78253B}" destId="{E4BE4BA3-B18F-4641-813D-0AC9C7E54743}" srcOrd="8" destOrd="0" presId="urn:microsoft.com/office/officeart/2005/8/layout/chevron2"/>
    <dgm:cxn modelId="{EE29E8B1-202B-41ED-B3F0-B03004E1D790}" type="presParOf" srcId="{E4BE4BA3-B18F-4641-813D-0AC9C7E54743}" destId="{71B7BD4B-22CE-4DA1-BC97-CCA93F24478D}" srcOrd="0" destOrd="0" presId="urn:microsoft.com/office/officeart/2005/8/layout/chevron2"/>
    <dgm:cxn modelId="{7FE6B98B-1875-48A1-81F6-2F943C1C06C5}" type="presParOf" srcId="{E4BE4BA3-B18F-4641-813D-0AC9C7E54743}" destId="{DD4C4E2E-0335-4C68-8DED-301006940BA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38846A-7F27-47AE-9C11-6F0D4B8DE6EC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0737FAA-C2FD-42D5-94AB-D852F9624D22}">
      <dgm:prSet phldrT="[Texto]"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Introducción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D2F1711-6DD5-4D1D-8691-2F8CB179B060}" type="parTrans" cxnId="{C3AC172F-7ACE-4498-87D9-86839245A87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4FFC0005-4030-4333-B39F-D7CD9048E631}" type="sibTrans" cxnId="{C3AC172F-7ACE-4498-87D9-86839245A87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070D3895-2E34-4862-931F-B65DA5C7CBCA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Objetivos y Ventajas del manual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49F9A7C-7B85-423F-8F0C-2F873D0D13A1}" type="parTrans" cxnId="{56879E58-A238-45FA-8D0E-7195DD50895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5E46C318-D1A1-44CD-A045-3408DB9B01D2}" type="sibTrans" cxnId="{56879E58-A238-45FA-8D0E-7195DD50895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2AC9C787-4389-483B-9269-5C052A880951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Lineamientos generales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1AA8F00-8D93-4BB7-8359-A80CF3315B99}" type="parTrans" cxnId="{92790578-EEC3-4D45-95F5-2D0008B8CF1C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3C97444D-0B81-41B0-94FD-34E657A73502}" type="sibTrans" cxnId="{92790578-EEC3-4D45-95F5-2D0008B8CF1C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7D33B778-F0EE-48CD-83F2-7F38F115DBB5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Diccionario de competencias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A57C883-EE2D-4E30-BE0F-159C8B01E968}" type="parTrans" cxnId="{EC7B360E-3149-4073-BF7F-D1C3DB0C1E5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A6332313-294B-47D4-87DF-7A3A101317F3}" type="sibTrans" cxnId="{EC7B360E-3149-4073-BF7F-D1C3DB0C1E5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6D10FC50-382C-43C4-B7F8-1DAB9588F280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Índice de cargos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F6AED94-091B-4B91-B2D4-1811A0BEAA84}" type="parTrans" cxnId="{2C312337-1630-475A-84D0-CE8CFE7F7455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7490F5EC-A014-41CF-BC93-F79ED1001B45}" type="sibTrans" cxnId="{2C312337-1630-475A-84D0-CE8CFE7F7455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2CDA7951-8EAA-480C-B469-3F00C3AAB72D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Descripción y análisis de cargos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D42CEB1-F529-4081-9916-BF74368C2BF4}" type="parTrans" cxnId="{E1ED0000-996F-4B39-A350-3E01FD04BC5C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69AA3150-2A50-4E1B-990D-1083434DA65B}" type="sibTrans" cxnId="{E1ED0000-996F-4B39-A350-3E01FD04BC5C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DE4D76A3-CE1C-4A0B-9B5E-57A41F9CFDF0}">
      <dgm:prSet/>
      <dgm:spPr/>
      <dgm:t>
        <a:bodyPr/>
        <a:lstStyle/>
        <a:p>
          <a:r>
            <a:rPr lang="es-ES_tradnl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Cuestionario para descripción y análisis de puestos</a:t>
          </a:r>
          <a:endParaRPr lang="es-EC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693DFC6-9DB3-4C6C-90DC-1158FF0DE4E8}" type="sibTrans" cxnId="{D6B91996-DEDE-4C36-A686-5E7EE94C1FD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6E3204CD-7500-46FC-BB3F-C1CDA1309109}" type="parTrans" cxnId="{D6B91996-DEDE-4C36-A686-5E7EE94C1FD0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2A5572E3-8880-425A-953B-DA980069D705}" type="pres">
      <dgm:prSet presAssocID="{3C38846A-7F27-47AE-9C11-6F0D4B8DE6E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C"/>
        </a:p>
      </dgm:t>
    </dgm:pt>
    <dgm:pt modelId="{3C54FF98-34FF-4259-ADCE-C7A5863A0FFC}" type="pres">
      <dgm:prSet presAssocID="{3C38846A-7F27-47AE-9C11-6F0D4B8DE6EC}" presName="Name1" presStyleCnt="0"/>
      <dgm:spPr/>
    </dgm:pt>
    <dgm:pt modelId="{555A2884-1F9D-45FB-B9FE-E77AF134B0EB}" type="pres">
      <dgm:prSet presAssocID="{3C38846A-7F27-47AE-9C11-6F0D4B8DE6EC}" presName="cycle" presStyleCnt="0"/>
      <dgm:spPr/>
    </dgm:pt>
    <dgm:pt modelId="{2A2C54A4-6461-4D43-B6B6-077E49CB4309}" type="pres">
      <dgm:prSet presAssocID="{3C38846A-7F27-47AE-9C11-6F0D4B8DE6EC}" presName="srcNode" presStyleLbl="node1" presStyleIdx="0" presStyleCnt="7"/>
      <dgm:spPr/>
    </dgm:pt>
    <dgm:pt modelId="{2DB550BD-CB8F-4C3E-91CD-113412E68ECD}" type="pres">
      <dgm:prSet presAssocID="{3C38846A-7F27-47AE-9C11-6F0D4B8DE6EC}" presName="conn" presStyleLbl="parChTrans1D2" presStyleIdx="0" presStyleCnt="1"/>
      <dgm:spPr/>
      <dgm:t>
        <a:bodyPr/>
        <a:lstStyle/>
        <a:p>
          <a:endParaRPr lang="es-EC"/>
        </a:p>
      </dgm:t>
    </dgm:pt>
    <dgm:pt modelId="{A7EFBF7B-3BC5-4DD9-8766-981DAF841242}" type="pres">
      <dgm:prSet presAssocID="{3C38846A-7F27-47AE-9C11-6F0D4B8DE6EC}" presName="extraNode" presStyleLbl="node1" presStyleIdx="0" presStyleCnt="7"/>
      <dgm:spPr/>
    </dgm:pt>
    <dgm:pt modelId="{BFC69692-8FC2-439D-BC71-6FB59E7202C0}" type="pres">
      <dgm:prSet presAssocID="{3C38846A-7F27-47AE-9C11-6F0D4B8DE6EC}" presName="dstNode" presStyleLbl="node1" presStyleIdx="0" presStyleCnt="7"/>
      <dgm:spPr/>
    </dgm:pt>
    <dgm:pt modelId="{3430890B-CA16-4DB9-A953-40CD2D10A771}" type="pres">
      <dgm:prSet presAssocID="{60737FAA-C2FD-42D5-94AB-D852F9624D2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CFBD65-6FA8-4E4C-ACCD-114A640F06F7}" type="pres">
      <dgm:prSet presAssocID="{60737FAA-C2FD-42D5-94AB-D852F9624D22}" presName="accent_1" presStyleCnt="0"/>
      <dgm:spPr/>
    </dgm:pt>
    <dgm:pt modelId="{3B81620C-0571-413E-8D33-610B9DFDCDCB}" type="pres">
      <dgm:prSet presAssocID="{60737FAA-C2FD-42D5-94AB-D852F9624D22}" presName="accentRepeatNode" presStyleLbl="solidFgAcc1" presStyleIdx="0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B9F3CCC4-5699-4E1A-A5EE-01637A2060F7}" type="pres">
      <dgm:prSet presAssocID="{070D3895-2E34-4862-931F-B65DA5C7CBCA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285E12-A325-4AD8-A1A1-6DD4028122D2}" type="pres">
      <dgm:prSet presAssocID="{070D3895-2E34-4862-931F-B65DA5C7CBCA}" presName="accent_2" presStyleCnt="0"/>
      <dgm:spPr/>
    </dgm:pt>
    <dgm:pt modelId="{A8338613-C0AB-4861-8FB3-FF51AFF4752B}" type="pres">
      <dgm:prSet presAssocID="{070D3895-2E34-4862-931F-B65DA5C7CBCA}" presName="accentRepeatNode" presStyleLbl="solidFgAcc1" presStyleIdx="1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3CEF81AC-1F25-47CF-B860-A6CE5B21033A}" type="pres">
      <dgm:prSet presAssocID="{2AC9C787-4389-483B-9269-5C052A88095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06E749-EFCB-43EB-8FD6-3CFA7AEA92B4}" type="pres">
      <dgm:prSet presAssocID="{2AC9C787-4389-483B-9269-5C052A880951}" presName="accent_3" presStyleCnt="0"/>
      <dgm:spPr/>
    </dgm:pt>
    <dgm:pt modelId="{97310081-1522-49ED-BA26-4A1D0A3932CE}" type="pres">
      <dgm:prSet presAssocID="{2AC9C787-4389-483B-9269-5C052A880951}" presName="accentRepeatNode" presStyleLbl="solidFgAcc1" presStyleIdx="2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FA5FFFB4-9237-4495-A70A-1318AAF19527}" type="pres">
      <dgm:prSet presAssocID="{7D33B778-F0EE-48CD-83F2-7F38F115DBB5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053D7A-7DB0-4D21-BAA5-C20C77B015F5}" type="pres">
      <dgm:prSet presAssocID="{7D33B778-F0EE-48CD-83F2-7F38F115DBB5}" presName="accent_4" presStyleCnt="0"/>
      <dgm:spPr/>
    </dgm:pt>
    <dgm:pt modelId="{91930FCF-42D7-4A1F-88A8-1474CC33F588}" type="pres">
      <dgm:prSet presAssocID="{7D33B778-F0EE-48CD-83F2-7F38F115DBB5}" presName="accentRepeatNode" presStyleLbl="solidFgAcc1" presStyleIdx="3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CB89B359-F172-4A2F-82AA-57DFC10D74D5}" type="pres">
      <dgm:prSet presAssocID="{DE4D76A3-CE1C-4A0B-9B5E-57A41F9CFDF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067802-A2EA-429B-B101-1B20D18AC28F}" type="pres">
      <dgm:prSet presAssocID="{DE4D76A3-CE1C-4A0B-9B5E-57A41F9CFDF0}" presName="accent_5" presStyleCnt="0"/>
      <dgm:spPr/>
    </dgm:pt>
    <dgm:pt modelId="{6FD94AE9-18B4-4467-8E0D-580AEE8D0DFF}" type="pres">
      <dgm:prSet presAssocID="{DE4D76A3-CE1C-4A0B-9B5E-57A41F9CFDF0}" presName="accentRepeatNode" presStyleLbl="solidFgAcc1" presStyleIdx="4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BCAD74FB-3859-4B7D-934C-332D861AA964}" type="pres">
      <dgm:prSet presAssocID="{6D10FC50-382C-43C4-B7F8-1DAB9588F28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8B9FA51-5F06-4CD7-9E0E-91A2A8EBBF91}" type="pres">
      <dgm:prSet presAssocID="{6D10FC50-382C-43C4-B7F8-1DAB9588F280}" presName="accent_6" presStyleCnt="0"/>
      <dgm:spPr/>
    </dgm:pt>
    <dgm:pt modelId="{28B9FA31-4FE9-479F-9A30-8CDECED1EECF}" type="pres">
      <dgm:prSet presAssocID="{6D10FC50-382C-43C4-B7F8-1DAB9588F280}" presName="accentRepeatNode" presStyleLbl="solidFgAcc1" presStyleIdx="5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91A9D7CC-0BFC-402E-94B4-FB2E92B0F751}" type="pres">
      <dgm:prSet presAssocID="{2CDA7951-8EAA-480C-B469-3F00C3AAB72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94B20B-3D03-4A77-B56B-360908D8BE4C}" type="pres">
      <dgm:prSet presAssocID="{2CDA7951-8EAA-480C-B469-3F00C3AAB72D}" presName="accent_7" presStyleCnt="0"/>
      <dgm:spPr/>
    </dgm:pt>
    <dgm:pt modelId="{1496D1E9-32D2-47B7-882C-C9CF8C52B223}" type="pres">
      <dgm:prSet presAssocID="{2CDA7951-8EAA-480C-B469-3F00C3AAB72D}" presName="accentRepeatNode" presStyleLbl="solidFgAcc1" presStyleIdx="6" presStyleCnt="7"/>
      <dgm:spPr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s-EC"/>
        </a:p>
      </dgm:t>
    </dgm:pt>
  </dgm:ptLst>
  <dgm:cxnLst>
    <dgm:cxn modelId="{30C8AAAC-A297-44AD-9BFC-E53294556754}" type="presOf" srcId="{070D3895-2E34-4862-931F-B65DA5C7CBCA}" destId="{B9F3CCC4-5699-4E1A-A5EE-01637A2060F7}" srcOrd="0" destOrd="0" presId="urn:microsoft.com/office/officeart/2008/layout/VerticalCurvedList"/>
    <dgm:cxn modelId="{405F1C80-816F-4931-88F4-A93B146E03E1}" type="presOf" srcId="{DE4D76A3-CE1C-4A0B-9B5E-57A41F9CFDF0}" destId="{CB89B359-F172-4A2F-82AA-57DFC10D74D5}" srcOrd="0" destOrd="0" presId="urn:microsoft.com/office/officeart/2008/layout/VerticalCurvedList"/>
    <dgm:cxn modelId="{92790578-EEC3-4D45-95F5-2D0008B8CF1C}" srcId="{3C38846A-7F27-47AE-9C11-6F0D4B8DE6EC}" destId="{2AC9C787-4389-483B-9269-5C052A880951}" srcOrd="2" destOrd="0" parTransId="{61AA8F00-8D93-4BB7-8359-A80CF3315B99}" sibTransId="{3C97444D-0B81-41B0-94FD-34E657A73502}"/>
    <dgm:cxn modelId="{57FBE4EE-C205-41A5-93FC-AD694C8AEC67}" type="presOf" srcId="{7D33B778-F0EE-48CD-83F2-7F38F115DBB5}" destId="{FA5FFFB4-9237-4495-A70A-1318AAF19527}" srcOrd="0" destOrd="0" presId="urn:microsoft.com/office/officeart/2008/layout/VerticalCurvedList"/>
    <dgm:cxn modelId="{C3AC172F-7ACE-4498-87D9-86839245A870}" srcId="{3C38846A-7F27-47AE-9C11-6F0D4B8DE6EC}" destId="{60737FAA-C2FD-42D5-94AB-D852F9624D22}" srcOrd="0" destOrd="0" parTransId="{2D2F1711-6DD5-4D1D-8691-2F8CB179B060}" sibTransId="{4FFC0005-4030-4333-B39F-D7CD9048E631}"/>
    <dgm:cxn modelId="{8BFA4ECA-6602-4079-8F5E-1FC1DBF2D49A}" type="presOf" srcId="{6D10FC50-382C-43C4-B7F8-1DAB9588F280}" destId="{BCAD74FB-3859-4B7D-934C-332D861AA964}" srcOrd="0" destOrd="0" presId="urn:microsoft.com/office/officeart/2008/layout/VerticalCurvedList"/>
    <dgm:cxn modelId="{CA8FD487-F01A-49A0-B0E1-5C054ED0FC19}" type="presOf" srcId="{2AC9C787-4389-483B-9269-5C052A880951}" destId="{3CEF81AC-1F25-47CF-B860-A6CE5B21033A}" srcOrd="0" destOrd="0" presId="urn:microsoft.com/office/officeart/2008/layout/VerticalCurvedList"/>
    <dgm:cxn modelId="{4CB76406-3607-487C-A253-F1986900420C}" type="presOf" srcId="{2CDA7951-8EAA-480C-B469-3F00C3AAB72D}" destId="{91A9D7CC-0BFC-402E-94B4-FB2E92B0F751}" srcOrd="0" destOrd="0" presId="urn:microsoft.com/office/officeart/2008/layout/VerticalCurvedList"/>
    <dgm:cxn modelId="{C9923207-B10D-4B52-8E0C-B8142C46AD40}" type="presOf" srcId="{60737FAA-C2FD-42D5-94AB-D852F9624D22}" destId="{3430890B-CA16-4DB9-A953-40CD2D10A771}" srcOrd="0" destOrd="0" presId="urn:microsoft.com/office/officeart/2008/layout/VerticalCurvedList"/>
    <dgm:cxn modelId="{CAC5DF1C-0580-48B3-9B7C-DEDB942B55FF}" type="presOf" srcId="{3C38846A-7F27-47AE-9C11-6F0D4B8DE6EC}" destId="{2A5572E3-8880-425A-953B-DA980069D705}" srcOrd="0" destOrd="0" presId="urn:microsoft.com/office/officeart/2008/layout/VerticalCurvedList"/>
    <dgm:cxn modelId="{E1ED0000-996F-4B39-A350-3E01FD04BC5C}" srcId="{3C38846A-7F27-47AE-9C11-6F0D4B8DE6EC}" destId="{2CDA7951-8EAA-480C-B469-3F00C3AAB72D}" srcOrd="6" destOrd="0" parTransId="{5D42CEB1-F529-4081-9916-BF74368C2BF4}" sibTransId="{69AA3150-2A50-4E1B-990D-1083434DA65B}"/>
    <dgm:cxn modelId="{AFB65A33-575F-4833-94C2-1822FCBE2395}" type="presOf" srcId="{4FFC0005-4030-4333-B39F-D7CD9048E631}" destId="{2DB550BD-CB8F-4C3E-91CD-113412E68ECD}" srcOrd="0" destOrd="0" presId="urn:microsoft.com/office/officeart/2008/layout/VerticalCurvedList"/>
    <dgm:cxn modelId="{56879E58-A238-45FA-8D0E-7195DD508950}" srcId="{3C38846A-7F27-47AE-9C11-6F0D4B8DE6EC}" destId="{070D3895-2E34-4862-931F-B65DA5C7CBCA}" srcOrd="1" destOrd="0" parTransId="{849F9A7C-7B85-423F-8F0C-2F873D0D13A1}" sibTransId="{5E46C318-D1A1-44CD-A045-3408DB9B01D2}"/>
    <dgm:cxn modelId="{D6B91996-DEDE-4C36-A686-5E7EE94C1FD0}" srcId="{3C38846A-7F27-47AE-9C11-6F0D4B8DE6EC}" destId="{DE4D76A3-CE1C-4A0B-9B5E-57A41F9CFDF0}" srcOrd="4" destOrd="0" parTransId="{6E3204CD-7500-46FC-BB3F-C1CDA1309109}" sibTransId="{4693DFC6-9DB3-4C6C-90DC-1158FF0DE4E8}"/>
    <dgm:cxn modelId="{EC7B360E-3149-4073-BF7F-D1C3DB0C1E51}" srcId="{3C38846A-7F27-47AE-9C11-6F0D4B8DE6EC}" destId="{7D33B778-F0EE-48CD-83F2-7F38F115DBB5}" srcOrd="3" destOrd="0" parTransId="{2A57C883-EE2D-4E30-BE0F-159C8B01E968}" sibTransId="{A6332313-294B-47D4-87DF-7A3A101317F3}"/>
    <dgm:cxn modelId="{2C312337-1630-475A-84D0-CE8CFE7F7455}" srcId="{3C38846A-7F27-47AE-9C11-6F0D4B8DE6EC}" destId="{6D10FC50-382C-43C4-B7F8-1DAB9588F280}" srcOrd="5" destOrd="0" parTransId="{4F6AED94-091B-4B91-B2D4-1811A0BEAA84}" sibTransId="{7490F5EC-A014-41CF-BC93-F79ED1001B45}"/>
    <dgm:cxn modelId="{849E327F-8D1D-4CC7-AFCD-80443DD4C923}" type="presParOf" srcId="{2A5572E3-8880-425A-953B-DA980069D705}" destId="{3C54FF98-34FF-4259-ADCE-C7A5863A0FFC}" srcOrd="0" destOrd="0" presId="urn:microsoft.com/office/officeart/2008/layout/VerticalCurvedList"/>
    <dgm:cxn modelId="{BA8A5FB1-3EE7-4F73-AB72-A1930B706ED4}" type="presParOf" srcId="{3C54FF98-34FF-4259-ADCE-C7A5863A0FFC}" destId="{555A2884-1F9D-45FB-B9FE-E77AF134B0EB}" srcOrd="0" destOrd="0" presId="urn:microsoft.com/office/officeart/2008/layout/VerticalCurvedList"/>
    <dgm:cxn modelId="{A67BCFF6-00CF-482C-AC72-DAF156E38B84}" type="presParOf" srcId="{555A2884-1F9D-45FB-B9FE-E77AF134B0EB}" destId="{2A2C54A4-6461-4D43-B6B6-077E49CB4309}" srcOrd="0" destOrd="0" presId="urn:microsoft.com/office/officeart/2008/layout/VerticalCurvedList"/>
    <dgm:cxn modelId="{9ACAE808-F2E2-4C9F-A4B4-A576531464C9}" type="presParOf" srcId="{555A2884-1F9D-45FB-B9FE-E77AF134B0EB}" destId="{2DB550BD-CB8F-4C3E-91CD-113412E68ECD}" srcOrd="1" destOrd="0" presId="urn:microsoft.com/office/officeart/2008/layout/VerticalCurvedList"/>
    <dgm:cxn modelId="{E2176819-259A-4319-8142-D49F05638230}" type="presParOf" srcId="{555A2884-1F9D-45FB-B9FE-E77AF134B0EB}" destId="{A7EFBF7B-3BC5-4DD9-8766-981DAF841242}" srcOrd="2" destOrd="0" presId="urn:microsoft.com/office/officeart/2008/layout/VerticalCurvedList"/>
    <dgm:cxn modelId="{8AFFE663-3949-4618-873F-3C035901FA77}" type="presParOf" srcId="{555A2884-1F9D-45FB-B9FE-E77AF134B0EB}" destId="{BFC69692-8FC2-439D-BC71-6FB59E7202C0}" srcOrd="3" destOrd="0" presId="urn:microsoft.com/office/officeart/2008/layout/VerticalCurvedList"/>
    <dgm:cxn modelId="{FC5EBE0E-27EE-4614-8959-1A19B47C7BC6}" type="presParOf" srcId="{3C54FF98-34FF-4259-ADCE-C7A5863A0FFC}" destId="{3430890B-CA16-4DB9-A953-40CD2D10A771}" srcOrd="1" destOrd="0" presId="urn:microsoft.com/office/officeart/2008/layout/VerticalCurvedList"/>
    <dgm:cxn modelId="{368D7659-B303-4649-A8A7-5C142F4FB8B8}" type="presParOf" srcId="{3C54FF98-34FF-4259-ADCE-C7A5863A0FFC}" destId="{08CFBD65-6FA8-4E4C-ACCD-114A640F06F7}" srcOrd="2" destOrd="0" presId="urn:microsoft.com/office/officeart/2008/layout/VerticalCurvedList"/>
    <dgm:cxn modelId="{9EB7A811-F6F1-4C98-B256-77BE19A412CE}" type="presParOf" srcId="{08CFBD65-6FA8-4E4C-ACCD-114A640F06F7}" destId="{3B81620C-0571-413E-8D33-610B9DFDCDCB}" srcOrd="0" destOrd="0" presId="urn:microsoft.com/office/officeart/2008/layout/VerticalCurvedList"/>
    <dgm:cxn modelId="{1B74E8CA-FCD8-44E9-9F43-B21B5136C87C}" type="presParOf" srcId="{3C54FF98-34FF-4259-ADCE-C7A5863A0FFC}" destId="{B9F3CCC4-5699-4E1A-A5EE-01637A2060F7}" srcOrd="3" destOrd="0" presId="urn:microsoft.com/office/officeart/2008/layout/VerticalCurvedList"/>
    <dgm:cxn modelId="{F695E551-256D-4255-8C6A-E8234D15A045}" type="presParOf" srcId="{3C54FF98-34FF-4259-ADCE-C7A5863A0FFC}" destId="{29285E12-A325-4AD8-A1A1-6DD4028122D2}" srcOrd="4" destOrd="0" presId="urn:microsoft.com/office/officeart/2008/layout/VerticalCurvedList"/>
    <dgm:cxn modelId="{81557D92-C85A-43E8-B787-B6A172FD70EB}" type="presParOf" srcId="{29285E12-A325-4AD8-A1A1-6DD4028122D2}" destId="{A8338613-C0AB-4861-8FB3-FF51AFF4752B}" srcOrd="0" destOrd="0" presId="urn:microsoft.com/office/officeart/2008/layout/VerticalCurvedList"/>
    <dgm:cxn modelId="{88A779D1-4AEE-420F-92B4-82CDC9D0311E}" type="presParOf" srcId="{3C54FF98-34FF-4259-ADCE-C7A5863A0FFC}" destId="{3CEF81AC-1F25-47CF-B860-A6CE5B21033A}" srcOrd="5" destOrd="0" presId="urn:microsoft.com/office/officeart/2008/layout/VerticalCurvedList"/>
    <dgm:cxn modelId="{C83DADC4-C0F8-488F-AB25-6EB4726BF6DF}" type="presParOf" srcId="{3C54FF98-34FF-4259-ADCE-C7A5863A0FFC}" destId="{0E06E749-EFCB-43EB-8FD6-3CFA7AEA92B4}" srcOrd="6" destOrd="0" presId="urn:microsoft.com/office/officeart/2008/layout/VerticalCurvedList"/>
    <dgm:cxn modelId="{7252569F-3A65-43AC-A246-23B9DCEC5611}" type="presParOf" srcId="{0E06E749-EFCB-43EB-8FD6-3CFA7AEA92B4}" destId="{97310081-1522-49ED-BA26-4A1D0A3932CE}" srcOrd="0" destOrd="0" presId="urn:microsoft.com/office/officeart/2008/layout/VerticalCurvedList"/>
    <dgm:cxn modelId="{B60F0AFF-88DE-4F0E-8766-A8C5A16E8EF0}" type="presParOf" srcId="{3C54FF98-34FF-4259-ADCE-C7A5863A0FFC}" destId="{FA5FFFB4-9237-4495-A70A-1318AAF19527}" srcOrd="7" destOrd="0" presId="urn:microsoft.com/office/officeart/2008/layout/VerticalCurvedList"/>
    <dgm:cxn modelId="{3966B618-40C9-494D-BEA2-C2F5CB26180C}" type="presParOf" srcId="{3C54FF98-34FF-4259-ADCE-C7A5863A0FFC}" destId="{3F053D7A-7DB0-4D21-BAA5-C20C77B015F5}" srcOrd="8" destOrd="0" presId="urn:microsoft.com/office/officeart/2008/layout/VerticalCurvedList"/>
    <dgm:cxn modelId="{B444F874-0E64-468B-825A-F22B42DB6F9D}" type="presParOf" srcId="{3F053D7A-7DB0-4D21-BAA5-C20C77B015F5}" destId="{91930FCF-42D7-4A1F-88A8-1474CC33F588}" srcOrd="0" destOrd="0" presId="urn:microsoft.com/office/officeart/2008/layout/VerticalCurvedList"/>
    <dgm:cxn modelId="{45C64F03-A1E1-4EC4-B31B-3117BAB2D719}" type="presParOf" srcId="{3C54FF98-34FF-4259-ADCE-C7A5863A0FFC}" destId="{CB89B359-F172-4A2F-82AA-57DFC10D74D5}" srcOrd="9" destOrd="0" presId="urn:microsoft.com/office/officeart/2008/layout/VerticalCurvedList"/>
    <dgm:cxn modelId="{87C20089-BDE8-4FCD-97CA-83EEA06AC612}" type="presParOf" srcId="{3C54FF98-34FF-4259-ADCE-C7A5863A0FFC}" destId="{C4067802-A2EA-429B-B101-1B20D18AC28F}" srcOrd="10" destOrd="0" presId="urn:microsoft.com/office/officeart/2008/layout/VerticalCurvedList"/>
    <dgm:cxn modelId="{56D27D6F-9877-46BB-A8B8-F4BAAB008C1B}" type="presParOf" srcId="{C4067802-A2EA-429B-B101-1B20D18AC28F}" destId="{6FD94AE9-18B4-4467-8E0D-580AEE8D0DFF}" srcOrd="0" destOrd="0" presId="urn:microsoft.com/office/officeart/2008/layout/VerticalCurvedList"/>
    <dgm:cxn modelId="{B28A2815-33EC-4939-8579-A52BB64EAC06}" type="presParOf" srcId="{3C54FF98-34FF-4259-ADCE-C7A5863A0FFC}" destId="{BCAD74FB-3859-4B7D-934C-332D861AA964}" srcOrd="11" destOrd="0" presId="urn:microsoft.com/office/officeart/2008/layout/VerticalCurvedList"/>
    <dgm:cxn modelId="{01234187-17B7-4091-9D2E-C62267076CFE}" type="presParOf" srcId="{3C54FF98-34FF-4259-ADCE-C7A5863A0FFC}" destId="{38B9FA51-5F06-4CD7-9E0E-91A2A8EBBF91}" srcOrd="12" destOrd="0" presId="urn:microsoft.com/office/officeart/2008/layout/VerticalCurvedList"/>
    <dgm:cxn modelId="{4EC32170-DB91-48F0-877D-45AB98FBEB90}" type="presParOf" srcId="{38B9FA51-5F06-4CD7-9E0E-91A2A8EBBF91}" destId="{28B9FA31-4FE9-479F-9A30-8CDECED1EECF}" srcOrd="0" destOrd="0" presId="urn:microsoft.com/office/officeart/2008/layout/VerticalCurvedList"/>
    <dgm:cxn modelId="{F16BB5C5-6FA5-4BE9-B824-410172C7AC5A}" type="presParOf" srcId="{3C54FF98-34FF-4259-ADCE-C7A5863A0FFC}" destId="{91A9D7CC-0BFC-402E-94B4-FB2E92B0F751}" srcOrd="13" destOrd="0" presId="urn:microsoft.com/office/officeart/2008/layout/VerticalCurvedList"/>
    <dgm:cxn modelId="{39E6E16C-BB85-4A7D-843D-B543654DE23D}" type="presParOf" srcId="{3C54FF98-34FF-4259-ADCE-C7A5863A0FFC}" destId="{FE94B20B-3D03-4A77-B56B-360908D8BE4C}" srcOrd="14" destOrd="0" presId="urn:microsoft.com/office/officeart/2008/layout/VerticalCurvedList"/>
    <dgm:cxn modelId="{5D348AD5-F725-413F-B4C9-4D84DD694CDF}" type="presParOf" srcId="{FE94B20B-3D03-4A77-B56B-360908D8BE4C}" destId="{1496D1E9-32D2-47B7-882C-C9CF8C52B2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C93DE0-673B-4236-B0AA-85D1AB0CA519}" type="doc">
      <dgm:prSet loTypeId="urn:microsoft.com/office/officeart/2005/8/layout/vList3#2" loCatId="list" qsTypeId="urn:microsoft.com/office/officeart/2005/8/quickstyle/3d3" qsCatId="3D" csTypeId="urn:microsoft.com/office/officeart/2005/8/colors/colorful4" csCatId="colorful" phldr="1"/>
      <dgm:spPr/>
    </dgm:pt>
    <dgm:pt modelId="{2E4F6757-91BA-48DC-8FDA-6BCEE9EC4C32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En la Empresa no existe un Manual de Funciones basado en Competencias, implementado y en vigencia.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166CE1F3-0237-42EF-9308-0CD5F6D9A10A}" type="parTrans" cxnId="{1A40BD63-4ADB-4A1C-B0B2-923CC0567C41}">
      <dgm:prSet/>
      <dgm:spPr/>
      <dgm:t>
        <a:bodyPr/>
        <a:lstStyle/>
        <a:p>
          <a:endParaRPr lang="es-EC"/>
        </a:p>
      </dgm:t>
    </dgm:pt>
    <dgm:pt modelId="{2A8480AC-29B9-41A0-BAC7-9F8E0B16ED23}" type="sibTrans" cxnId="{1A40BD63-4ADB-4A1C-B0B2-923CC0567C41}">
      <dgm:prSet/>
      <dgm:spPr/>
      <dgm:t>
        <a:bodyPr/>
        <a:lstStyle/>
        <a:p>
          <a:endParaRPr lang="es-EC"/>
        </a:p>
      </dgm:t>
    </dgm:pt>
    <dgm:pt modelId="{5BE799B5-DBBD-404B-9C8E-85D3BFA85BE8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Se observó que los colaboradores, al no tener claras y bien definidas sus funciones y responsabilidades, tenían conflictos por duplicidad o superposición de las mismas.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699505F0-FF4F-4076-A4F9-3FEC1B958576}" type="parTrans" cxnId="{7299A218-89A2-413F-8A39-410989171F2E}">
      <dgm:prSet/>
      <dgm:spPr/>
      <dgm:t>
        <a:bodyPr/>
        <a:lstStyle/>
        <a:p>
          <a:endParaRPr lang="es-EC"/>
        </a:p>
      </dgm:t>
    </dgm:pt>
    <dgm:pt modelId="{34378182-FA18-4F3B-B4E9-9FD2E3B4B610}" type="sibTrans" cxnId="{7299A218-89A2-413F-8A39-410989171F2E}">
      <dgm:prSet/>
      <dgm:spPr/>
      <dgm:t>
        <a:bodyPr/>
        <a:lstStyle/>
        <a:p>
          <a:endParaRPr lang="es-EC"/>
        </a:p>
      </dgm:t>
    </dgm:pt>
    <dgm:pt modelId="{FE774A7D-AE20-4027-8AAF-7A727F3F3FEC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Los colaboradores desconocen cuál es su línea de reporte directa, esto se debe a que la empresa no cuenta con un adecuado proceso de Inducción.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492F2940-E294-4DC4-AF1A-9405F5945DEE}" type="parTrans" cxnId="{35B78DF2-A3FE-4D6C-B304-26E29C53D417}">
      <dgm:prSet/>
      <dgm:spPr/>
      <dgm:t>
        <a:bodyPr/>
        <a:lstStyle/>
        <a:p>
          <a:endParaRPr lang="es-EC"/>
        </a:p>
      </dgm:t>
    </dgm:pt>
    <dgm:pt modelId="{6475459A-6E11-451C-8BD9-E10D9A1836EE}" type="sibTrans" cxnId="{35B78DF2-A3FE-4D6C-B304-26E29C53D417}">
      <dgm:prSet/>
      <dgm:spPr/>
      <dgm:t>
        <a:bodyPr/>
        <a:lstStyle/>
        <a:p>
          <a:endParaRPr lang="es-EC"/>
        </a:p>
      </dgm:t>
    </dgm:pt>
    <dgm:pt modelId="{49352FF1-CA07-46D8-BC18-7897E50C4C70}" type="pres">
      <dgm:prSet presAssocID="{AAC93DE0-673B-4236-B0AA-85D1AB0CA519}" presName="linearFlow" presStyleCnt="0">
        <dgm:presLayoutVars>
          <dgm:dir/>
          <dgm:resizeHandles val="exact"/>
        </dgm:presLayoutVars>
      </dgm:prSet>
      <dgm:spPr/>
    </dgm:pt>
    <dgm:pt modelId="{B6283ED5-059F-4C24-A385-377BC3082773}" type="pres">
      <dgm:prSet presAssocID="{2E4F6757-91BA-48DC-8FDA-6BCEE9EC4C32}" presName="composite" presStyleCnt="0"/>
      <dgm:spPr/>
    </dgm:pt>
    <dgm:pt modelId="{22121B79-F205-4C7A-9B94-EFFE7DA96730}" type="pres">
      <dgm:prSet presAssocID="{2E4F6757-91BA-48DC-8FDA-6BCEE9EC4C32}" presName="imgShp" presStyleLbl="fgImgPlace1" presStyleIdx="0" presStyleCnt="3" custScaleX="134778" custScaleY="129973" custLinFactNeighborX="-386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9A41CBE-D67D-4BE5-8DD1-F36FF7736861}" type="pres">
      <dgm:prSet presAssocID="{2E4F6757-91BA-48DC-8FDA-6BCEE9EC4C32}" presName="txShp" presStyleLbl="node1" presStyleIdx="0" presStyleCnt="3" custScaleX="133259" custScaleY="143543" custLinFactNeighborX="65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445771-F968-4FB3-A697-3609D046FAAD}" type="pres">
      <dgm:prSet presAssocID="{2A8480AC-29B9-41A0-BAC7-9F8E0B16ED23}" presName="spacing" presStyleCnt="0"/>
      <dgm:spPr/>
    </dgm:pt>
    <dgm:pt modelId="{7EAEFD51-3BF7-49FB-84FE-7653EA6C3E40}" type="pres">
      <dgm:prSet presAssocID="{5BE799B5-DBBD-404B-9C8E-85D3BFA85BE8}" presName="composite" presStyleCnt="0"/>
      <dgm:spPr/>
    </dgm:pt>
    <dgm:pt modelId="{6925F7BC-5657-4D46-86C3-388B297F664B}" type="pres">
      <dgm:prSet presAssocID="{5BE799B5-DBBD-404B-9C8E-85D3BFA85BE8}" presName="imgShp" presStyleLbl="fgImgPlace1" presStyleIdx="1" presStyleCnt="3" custScaleX="134778" custScaleY="122825" custLinFactNeighborX="-386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B8D501E-E2FE-4265-B4B5-25DDC0E1E487}" type="pres">
      <dgm:prSet presAssocID="{5BE799B5-DBBD-404B-9C8E-85D3BFA85BE8}" presName="txShp" presStyleLbl="node1" presStyleIdx="1" presStyleCnt="3" custScaleX="133259" custScaleY="149435" custLinFactNeighborX="6479" custLinFactNeighborY="-406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413A679-AAA6-4AC3-9B99-0596662F8788}" type="pres">
      <dgm:prSet presAssocID="{34378182-FA18-4F3B-B4E9-9FD2E3B4B610}" presName="spacing" presStyleCnt="0"/>
      <dgm:spPr/>
    </dgm:pt>
    <dgm:pt modelId="{AFAED6E6-1ED9-4120-B015-0800EB418D1B}" type="pres">
      <dgm:prSet presAssocID="{FE774A7D-AE20-4027-8AAF-7A727F3F3FEC}" presName="composite" presStyleCnt="0"/>
      <dgm:spPr/>
    </dgm:pt>
    <dgm:pt modelId="{885E6DD6-9BB1-4648-A297-D84B3FA7B339}" type="pres">
      <dgm:prSet presAssocID="{FE774A7D-AE20-4027-8AAF-7A727F3F3FEC}" presName="imgShp" presStyleLbl="fgImgPlace1" presStyleIdx="2" presStyleCnt="3" custScaleX="134778" custScaleY="126368" custLinFactNeighborX="-386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ADBA72-5550-47B6-A052-D179D813CCAA}" type="pres">
      <dgm:prSet presAssocID="{FE774A7D-AE20-4027-8AAF-7A727F3F3FEC}" presName="txShp" presStyleLbl="node1" presStyleIdx="2" presStyleCnt="3" custScaleX="133259" custScaleY="153146" custLinFactNeighborX="65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F228F3C-94B1-4A8A-BCF7-4FABA1AA7151}" type="presOf" srcId="{FE774A7D-AE20-4027-8AAF-7A727F3F3FEC}" destId="{E5ADBA72-5550-47B6-A052-D179D813CCAA}" srcOrd="0" destOrd="0" presId="urn:microsoft.com/office/officeart/2005/8/layout/vList3#2"/>
    <dgm:cxn modelId="{42E586F0-D138-433D-8958-69F1681CB338}" type="presOf" srcId="{2E4F6757-91BA-48DC-8FDA-6BCEE9EC4C32}" destId="{F9A41CBE-D67D-4BE5-8DD1-F36FF7736861}" srcOrd="0" destOrd="0" presId="urn:microsoft.com/office/officeart/2005/8/layout/vList3#2"/>
    <dgm:cxn modelId="{35B78DF2-A3FE-4D6C-B304-26E29C53D417}" srcId="{AAC93DE0-673B-4236-B0AA-85D1AB0CA519}" destId="{FE774A7D-AE20-4027-8AAF-7A727F3F3FEC}" srcOrd="2" destOrd="0" parTransId="{492F2940-E294-4DC4-AF1A-9405F5945DEE}" sibTransId="{6475459A-6E11-451C-8BD9-E10D9A1836EE}"/>
    <dgm:cxn modelId="{7299A218-89A2-413F-8A39-410989171F2E}" srcId="{AAC93DE0-673B-4236-B0AA-85D1AB0CA519}" destId="{5BE799B5-DBBD-404B-9C8E-85D3BFA85BE8}" srcOrd="1" destOrd="0" parTransId="{699505F0-FF4F-4076-A4F9-3FEC1B958576}" sibTransId="{34378182-FA18-4F3B-B4E9-9FD2E3B4B610}"/>
    <dgm:cxn modelId="{D6DFEE4E-B3D1-4F1F-96D8-C3BE5791A940}" type="presOf" srcId="{5BE799B5-DBBD-404B-9C8E-85D3BFA85BE8}" destId="{5B8D501E-E2FE-4265-B4B5-25DDC0E1E487}" srcOrd="0" destOrd="0" presId="urn:microsoft.com/office/officeart/2005/8/layout/vList3#2"/>
    <dgm:cxn modelId="{6B52575F-4830-46F9-807E-B8F2C075A94D}" type="presOf" srcId="{AAC93DE0-673B-4236-B0AA-85D1AB0CA519}" destId="{49352FF1-CA07-46D8-BC18-7897E50C4C70}" srcOrd="0" destOrd="0" presId="urn:microsoft.com/office/officeart/2005/8/layout/vList3#2"/>
    <dgm:cxn modelId="{1A40BD63-4ADB-4A1C-B0B2-923CC0567C41}" srcId="{AAC93DE0-673B-4236-B0AA-85D1AB0CA519}" destId="{2E4F6757-91BA-48DC-8FDA-6BCEE9EC4C32}" srcOrd="0" destOrd="0" parTransId="{166CE1F3-0237-42EF-9308-0CD5F6D9A10A}" sibTransId="{2A8480AC-29B9-41A0-BAC7-9F8E0B16ED23}"/>
    <dgm:cxn modelId="{8EE15030-11A9-4B58-9693-91847D242779}" type="presParOf" srcId="{49352FF1-CA07-46D8-BC18-7897E50C4C70}" destId="{B6283ED5-059F-4C24-A385-377BC3082773}" srcOrd="0" destOrd="0" presId="urn:microsoft.com/office/officeart/2005/8/layout/vList3#2"/>
    <dgm:cxn modelId="{DFBD7EDD-BD3F-4FD5-AD65-A6A648666667}" type="presParOf" srcId="{B6283ED5-059F-4C24-A385-377BC3082773}" destId="{22121B79-F205-4C7A-9B94-EFFE7DA96730}" srcOrd="0" destOrd="0" presId="urn:microsoft.com/office/officeart/2005/8/layout/vList3#2"/>
    <dgm:cxn modelId="{043BE948-8CEB-4141-B582-E74493A22A20}" type="presParOf" srcId="{B6283ED5-059F-4C24-A385-377BC3082773}" destId="{F9A41CBE-D67D-4BE5-8DD1-F36FF7736861}" srcOrd="1" destOrd="0" presId="urn:microsoft.com/office/officeart/2005/8/layout/vList3#2"/>
    <dgm:cxn modelId="{5AC7FC92-7617-4EE7-807F-6CFD5DD9F396}" type="presParOf" srcId="{49352FF1-CA07-46D8-BC18-7897E50C4C70}" destId="{58445771-F968-4FB3-A697-3609D046FAAD}" srcOrd="1" destOrd="0" presId="urn:microsoft.com/office/officeart/2005/8/layout/vList3#2"/>
    <dgm:cxn modelId="{87EC9C4E-047F-4349-A709-4306021AB5DE}" type="presParOf" srcId="{49352FF1-CA07-46D8-BC18-7897E50C4C70}" destId="{7EAEFD51-3BF7-49FB-84FE-7653EA6C3E40}" srcOrd="2" destOrd="0" presId="urn:microsoft.com/office/officeart/2005/8/layout/vList3#2"/>
    <dgm:cxn modelId="{CD3942BE-6AFC-446F-828A-0CF2C0B653F0}" type="presParOf" srcId="{7EAEFD51-3BF7-49FB-84FE-7653EA6C3E40}" destId="{6925F7BC-5657-4D46-86C3-388B297F664B}" srcOrd="0" destOrd="0" presId="urn:microsoft.com/office/officeart/2005/8/layout/vList3#2"/>
    <dgm:cxn modelId="{1E2D8123-ADA6-4387-A7E6-F8698A5824C6}" type="presParOf" srcId="{7EAEFD51-3BF7-49FB-84FE-7653EA6C3E40}" destId="{5B8D501E-E2FE-4265-B4B5-25DDC0E1E487}" srcOrd="1" destOrd="0" presId="urn:microsoft.com/office/officeart/2005/8/layout/vList3#2"/>
    <dgm:cxn modelId="{D7DBA67B-F13A-4B62-A296-A4A8B5E8CD73}" type="presParOf" srcId="{49352FF1-CA07-46D8-BC18-7897E50C4C70}" destId="{E413A679-AAA6-4AC3-9B99-0596662F8788}" srcOrd="3" destOrd="0" presId="urn:microsoft.com/office/officeart/2005/8/layout/vList3#2"/>
    <dgm:cxn modelId="{34550D55-92E3-4989-974F-E6C3EEEABFDF}" type="presParOf" srcId="{49352FF1-CA07-46D8-BC18-7897E50C4C70}" destId="{AFAED6E6-1ED9-4120-B015-0800EB418D1B}" srcOrd="4" destOrd="0" presId="urn:microsoft.com/office/officeart/2005/8/layout/vList3#2"/>
    <dgm:cxn modelId="{D1EB426D-16D2-4548-A023-6B38FF22E898}" type="presParOf" srcId="{AFAED6E6-1ED9-4120-B015-0800EB418D1B}" destId="{885E6DD6-9BB1-4648-A297-D84B3FA7B339}" srcOrd="0" destOrd="0" presId="urn:microsoft.com/office/officeart/2005/8/layout/vList3#2"/>
    <dgm:cxn modelId="{77531FBD-F884-4E56-A8C1-FB41C63854A0}" type="presParOf" srcId="{AFAED6E6-1ED9-4120-B015-0800EB418D1B}" destId="{E5ADBA72-5550-47B6-A052-D179D813CCA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C93DE0-673B-4236-B0AA-85D1AB0CA519}" type="doc">
      <dgm:prSet loTypeId="urn:microsoft.com/office/officeart/2005/8/layout/vList3#2" loCatId="list" qsTypeId="urn:microsoft.com/office/officeart/2005/8/quickstyle/3d3" qsCatId="3D" csTypeId="urn:microsoft.com/office/officeart/2005/8/colors/colorful4" csCatId="colorful" phldr="1"/>
      <dgm:spPr/>
    </dgm:pt>
    <dgm:pt modelId="{2E4F6757-91BA-48DC-8FDA-6BCEE9EC4C32}">
      <dgm:prSet phldrT="[Texto]" custT="1"/>
      <dgm:spPr/>
      <dgm:t>
        <a:bodyPr/>
        <a:lstStyle/>
        <a:p>
          <a:pPr marL="0" indent="0" algn="just"/>
          <a:r>
            <a:rPr lang="es-ES" sz="2000" dirty="0" smtClean="0">
              <a:latin typeface="Arial" pitchFamily="34" charset="0"/>
              <a:cs typeface="Arial" pitchFamily="34" charset="0"/>
            </a:rPr>
            <a:t>Los colaboradores al no conocer con exactitud sus funciones son propensos a desmotivación e insatisfacción en el trabajo, provocando, en ocasiones, un deficiente desempeño, falta de compromiso, baja productividad y competitividad.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166CE1F3-0237-42EF-9308-0CD5F6D9A10A}" type="parTrans" cxnId="{1A40BD63-4ADB-4A1C-B0B2-923CC0567C41}">
      <dgm:prSet/>
      <dgm:spPr/>
      <dgm:t>
        <a:bodyPr/>
        <a:lstStyle/>
        <a:p>
          <a:endParaRPr lang="es-EC"/>
        </a:p>
      </dgm:t>
    </dgm:pt>
    <dgm:pt modelId="{2A8480AC-29B9-41A0-BAC7-9F8E0B16ED23}" type="sibTrans" cxnId="{1A40BD63-4ADB-4A1C-B0B2-923CC0567C41}">
      <dgm:prSet/>
      <dgm:spPr/>
      <dgm:t>
        <a:bodyPr/>
        <a:lstStyle/>
        <a:p>
          <a:endParaRPr lang="es-EC"/>
        </a:p>
      </dgm:t>
    </dgm:pt>
    <dgm:pt modelId="{5BE799B5-DBBD-404B-9C8E-85D3BFA85BE8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Los formatos y formularios elaborados fueron lo suficientemente claros y sencillos, ayudando, a la efectiva recolección de la información, en todos los niveles de la organización.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699505F0-FF4F-4076-A4F9-3FEC1B958576}" type="parTrans" cxnId="{7299A218-89A2-413F-8A39-410989171F2E}">
      <dgm:prSet/>
      <dgm:spPr/>
      <dgm:t>
        <a:bodyPr/>
        <a:lstStyle/>
        <a:p>
          <a:endParaRPr lang="es-EC"/>
        </a:p>
      </dgm:t>
    </dgm:pt>
    <dgm:pt modelId="{34378182-FA18-4F3B-B4E9-9FD2E3B4B610}" type="sibTrans" cxnId="{7299A218-89A2-413F-8A39-410989171F2E}">
      <dgm:prSet/>
      <dgm:spPr/>
      <dgm:t>
        <a:bodyPr/>
        <a:lstStyle/>
        <a:p>
          <a:endParaRPr lang="es-EC"/>
        </a:p>
      </dgm:t>
    </dgm:pt>
    <dgm:pt modelId="{FE774A7D-AE20-4027-8AAF-7A727F3F3FEC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De acuerdo a los objetivos y valores organizacionales, se adaptaron varias competencias generales que coadyuvarán a un eficiente cumplimiento de las funciones y tareas de cada cargo.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492F2940-E294-4DC4-AF1A-9405F5945DEE}" type="parTrans" cxnId="{35B78DF2-A3FE-4D6C-B304-26E29C53D417}">
      <dgm:prSet/>
      <dgm:spPr/>
      <dgm:t>
        <a:bodyPr/>
        <a:lstStyle/>
        <a:p>
          <a:endParaRPr lang="es-EC"/>
        </a:p>
      </dgm:t>
    </dgm:pt>
    <dgm:pt modelId="{6475459A-6E11-451C-8BD9-E10D9A1836EE}" type="sibTrans" cxnId="{35B78DF2-A3FE-4D6C-B304-26E29C53D417}">
      <dgm:prSet/>
      <dgm:spPr/>
      <dgm:t>
        <a:bodyPr/>
        <a:lstStyle/>
        <a:p>
          <a:endParaRPr lang="es-EC"/>
        </a:p>
      </dgm:t>
    </dgm:pt>
    <dgm:pt modelId="{49352FF1-CA07-46D8-BC18-7897E50C4C70}" type="pres">
      <dgm:prSet presAssocID="{AAC93DE0-673B-4236-B0AA-85D1AB0CA519}" presName="linearFlow" presStyleCnt="0">
        <dgm:presLayoutVars>
          <dgm:dir/>
          <dgm:resizeHandles val="exact"/>
        </dgm:presLayoutVars>
      </dgm:prSet>
      <dgm:spPr/>
    </dgm:pt>
    <dgm:pt modelId="{B6283ED5-059F-4C24-A385-377BC3082773}" type="pres">
      <dgm:prSet presAssocID="{2E4F6757-91BA-48DC-8FDA-6BCEE9EC4C32}" presName="composite" presStyleCnt="0"/>
      <dgm:spPr/>
    </dgm:pt>
    <dgm:pt modelId="{22121B79-F205-4C7A-9B94-EFFE7DA96730}" type="pres">
      <dgm:prSet presAssocID="{2E4F6757-91BA-48DC-8FDA-6BCEE9EC4C32}" presName="imgShp" presStyleLbl="fgImgPlace1" presStyleIdx="0" presStyleCnt="3" custScaleX="134778" custScaleY="129973" custLinFactNeighborX="-4729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9A41CBE-D67D-4BE5-8DD1-F36FF7736861}" type="pres">
      <dgm:prSet presAssocID="{2E4F6757-91BA-48DC-8FDA-6BCEE9EC4C32}" presName="txShp" presStyleLbl="node1" presStyleIdx="0" presStyleCnt="3" custScaleX="133259" custScaleY="132892" custLinFactNeighborX="65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445771-F968-4FB3-A697-3609D046FAAD}" type="pres">
      <dgm:prSet presAssocID="{2A8480AC-29B9-41A0-BAC7-9F8E0B16ED23}" presName="spacing" presStyleCnt="0"/>
      <dgm:spPr/>
    </dgm:pt>
    <dgm:pt modelId="{7EAEFD51-3BF7-49FB-84FE-7653EA6C3E40}" type="pres">
      <dgm:prSet presAssocID="{5BE799B5-DBBD-404B-9C8E-85D3BFA85BE8}" presName="composite" presStyleCnt="0"/>
      <dgm:spPr/>
    </dgm:pt>
    <dgm:pt modelId="{6925F7BC-5657-4D46-86C3-388B297F664B}" type="pres">
      <dgm:prSet presAssocID="{5BE799B5-DBBD-404B-9C8E-85D3BFA85BE8}" presName="imgShp" presStyleLbl="fgImgPlace1" presStyleIdx="1" presStyleCnt="3" custScaleX="134778" custScaleY="122825" custLinFactNeighborX="-4729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B8D501E-E2FE-4265-B4B5-25DDC0E1E487}" type="pres">
      <dgm:prSet presAssocID="{5BE799B5-DBBD-404B-9C8E-85D3BFA85BE8}" presName="txShp" presStyleLbl="node1" presStyleIdx="1" presStyleCnt="3" custScaleX="133259" custScaleY="149435" custLinFactNeighborX="6479" custLinFactNeighborY="-406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413A679-AAA6-4AC3-9B99-0596662F8788}" type="pres">
      <dgm:prSet presAssocID="{34378182-FA18-4F3B-B4E9-9FD2E3B4B610}" presName="spacing" presStyleCnt="0"/>
      <dgm:spPr/>
    </dgm:pt>
    <dgm:pt modelId="{AFAED6E6-1ED9-4120-B015-0800EB418D1B}" type="pres">
      <dgm:prSet presAssocID="{FE774A7D-AE20-4027-8AAF-7A727F3F3FEC}" presName="composite" presStyleCnt="0"/>
      <dgm:spPr/>
    </dgm:pt>
    <dgm:pt modelId="{885E6DD6-9BB1-4648-A297-D84B3FA7B339}" type="pres">
      <dgm:prSet presAssocID="{FE774A7D-AE20-4027-8AAF-7A727F3F3FEC}" presName="imgShp" presStyleLbl="fgImgPlace1" presStyleIdx="2" presStyleCnt="3" custScaleX="134778" custScaleY="126368" custLinFactNeighborX="-4729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ADBA72-5550-47B6-A052-D179D813CCAA}" type="pres">
      <dgm:prSet presAssocID="{FE774A7D-AE20-4027-8AAF-7A727F3F3FEC}" presName="txShp" presStyleLbl="node1" presStyleIdx="2" presStyleCnt="3" custScaleX="133259" custScaleY="153146" custLinFactNeighborX="65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299A218-89A2-413F-8A39-410989171F2E}" srcId="{AAC93DE0-673B-4236-B0AA-85D1AB0CA519}" destId="{5BE799B5-DBBD-404B-9C8E-85D3BFA85BE8}" srcOrd="1" destOrd="0" parTransId="{699505F0-FF4F-4076-A4F9-3FEC1B958576}" sibTransId="{34378182-FA18-4F3B-B4E9-9FD2E3B4B610}"/>
    <dgm:cxn modelId="{ACB0521A-B28B-472F-B364-31B4846E3AD1}" type="presOf" srcId="{AAC93DE0-673B-4236-B0AA-85D1AB0CA519}" destId="{49352FF1-CA07-46D8-BC18-7897E50C4C70}" srcOrd="0" destOrd="0" presId="urn:microsoft.com/office/officeart/2005/8/layout/vList3#2"/>
    <dgm:cxn modelId="{35B78DF2-A3FE-4D6C-B304-26E29C53D417}" srcId="{AAC93DE0-673B-4236-B0AA-85D1AB0CA519}" destId="{FE774A7D-AE20-4027-8AAF-7A727F3F3FEC}" srcOrd="2" destOrd="0" parTransId="{492F2940-E294-4DC4-AF1A-9405F5945DEE}" sibTransId="{6475459A-6E11-451C-8BD9-E10D9A1836EE}"/>
    <dgm:cxn modelId="{AA82101D-AE42-4464-8908-FA88DB79182B}" type="presOf" srcId="{2E4F6757-91BA-48DC-8FDA-6BCEE9EC4C32}" destId="{F9A41CBE-D67D-4BE5-8DD1-F36FF7736861}" srcOrd="0" destOrd="0" presId="urn:microsoft.com/office/officeart/2005/8/layout/vList3#2"/>
    <dgm:cxn modelId="{1A40BD63-4ADB-4A1C-B0B2-923CC0567C41}" srcId="{AAC93DE0-673B-4236-B0AA-85D1AB0CA519}" destId="{2E4F6757-91BA-48DC-8FDA-6BCEE9EC4C32}" srcOrd="0" destOrd="0" parTransId="{166CE1F3-0237-42EF-9308-0CD5F6D9A10A}" sibTransId="{2A8480AC-29B9-41A0-BAC7-9F8E0B16ED23}"/>
    <dgm:cxn modelId="{DB469FB8-F6E1-4F99-93DD-F11C5437E6B7}" type="presOf" srcId="{5BE799B5-DBBD-404B-9C8E-85D3BFA85BE8}" destId="{5B8D501E-E2FE-4265-B4B5-25DDC0E1E487}" srcOrd="0" destOrd="0" presId="urn:microsoft.com/office/officeart/2005/8/layout/vList3#2"/>
    <dgm:cxn modelId="{3380C696-2370-4C08-BEB4-6293220FC6DC}" type="presOf" srcId="{FE774A7D-AE20-4027-8AAF-7A727F3F3FEC}" destId="{E5ADBA72-5550-47B6-A052-D179D813CCAA}" srcOrd="0" destOrd="0" presId="urn:microsoft.com/office/officeart/2005/8/layout/vList3#2"/>
    <dgm:cxn modelId="{87956002-769B-4BB4-9772-DE31C2E3D6C6}" type="presParOf" srcId="{49352FF1-CA07-46D8-BC18-7897E50C4C70}" destId="{B6283ED5-059F-4C24-A385-377BC3082773}" srcOrd="0" destOrd="0" presId="urn:microsoft.com/office/officeart/2005/8/layout/vList3#2"/>
    <dgm:cxn modelId="{11E1C0E2-7A5B-4B6A-863A-8DC4070CEF14}" type="presParOf" srcId="{B6283ED5-059F-4C24-A385-377BC3082773}" destId="{22121B79-F205-4C7A-9B94-EFFE7DA96730}" srcOrd="0" destOrd="0" presId="urn:microsoft.com/office/officeart/2005/8/layout/vList3#2"/>
    <dgm:cxn modelId="{EAEBC1F8-00C5-4308-8429-0640EC5D338C}" type="presParOf" srcId="{B6283ED5-059F-4C24-A385-377BC3082773}" destId="{F9A41CBE-D67D-4BE5-8DD1-F36FF7736861}" srcOrd="1" destOrd="0" presId="urn:microsoft.com/office/officeart/2005/8/layout/vList3#2"/>
    <dgm:cxn modelId="{2C3F127C-C2DF-4E1F-AF9C-B59D719E3685}" type="presParOf" srcId="{49352FF1-CA07-46D8-BC18-7897E50C4C70}" destId="{58445771-F968-4FB3-A697-3609D046FAAD}" srcOrd="1" destOrd="0" presId="urn:microsoft.com/office/officeart/2005/8/layout/vList3#2"/>
    <dgm:cxn modelId="{C65ABE4B-0B42-4085-B931-8DE975ACD020}" type="presParOf" srcId="{49352FF1-CA07-46D8-BC18-7897E50C4C70}" destId="{7EAEFD51-3BF7-49FB-84FE-7653EA6C3E40}" srcOrd="2" destOrd="0" presId="urn:microsoft.com/office/officeart/2005/8/layout/vList3#2"/>
    <dgm:cxn modelId="{4F61CF81-3125-4281-AF2A-158E48C1E5CA}" type="presParOf" srcId="{7EAEFD51-3BF7-49FB-84FE-7653EA6C3E40}" destId="{6925F7BC-5657-4D46-86C3-388B297F664B}" srcOrd="0" destOrd="0" presId="urn:microsoft.com/office/officeart/2005/8/layout/vList3#2"/>
    <dgm:cxn modelId="{9CB80CCF-6A35-4A87-85B1-43DD338223B5}" type="presParOf" srcId="{7EAEFD51-3BF7-49FB-84FE-7653EA6C3E40}" destId="{5B8D501E-E2FE-4265-B4B5-25DDC0E1E487}" srcOrd="1" destOrd="0" presId="urn:microsoft.com/office/officeart/2005/8/layout/vList3#2"/>
    <dgm:cxn modelId="{732FC2ED-84C2-4E80-8F8B-5B911BFFC1F3}" type="presParOf" srcId="{49352FF1-CA07-46D8-BC18-7897E50C4C70}" destId="{E413A679-AAA6-4AC3-9B99-0596662F8788}" srcOrd="3" destOrd="0" presId="urn:microsoft.com/office/officeart/2005/8/layout/vList3#2"/>
    <dgm:cxn modelId="{59B2B0BC-A01E-4C18-B47B-B1E5360BE62E}" type="presParOf" srcId="{49352FF1-CA07-46D8-BC18-7897E50C4C70}" destId="{AFAED6E6-1ED9-4120-B015-0800EB418D1B}" srcOrd="4" destOrd="0" presId="urn:microsoft.com/office/officeart/2005/8/layout/vList3#2"/>
    <dgm:cxn modelId="{1CD03FA8-4012-4D47-AB5F-20EFE33D98FA}" type="presParOf" srcId="{AFAED6E6-1ED9-4120-B015-0800EB418D1B}" destId="{885E6DD6-9BB1-4648-A297-D84B3FA7B339}" srcOrd="0" destOrd="0" presId="urn:microsoft.com/office/officeart/2005/8/layout/vList3#2"/>
    <dgm:cxn modelId="{3D616DC6-DA44-4AB9-8651-78E64DEEC457}" type="presParOf" srcId="{AFAED6E6-1ED9-4120-B015-0800EB418D1B}" destId="{E5ADBA72-5550-47B6-A052-D179D813CCAA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C93DE0-673B-4236-B0AA-85D1AB0CA519}" type="doc">
      <dgm:prSet loTypeId="urn:microsoft.com/office/officeart/2005/8/layout/vList4#1" loCatId="list" qsTypeId="urn:microsoft.com/office/officeart/2005/8/quickstyle/3d3" qsCatId="3D" csTypeId="urn:microsoft.com/office/officeart/2005/8/colors/colorful4" csCatId="colorful" phldr="1"/>
      <dgm:spPr/>
    </dgm:pt>
    <dgm:pt modelId="{2E4F6757-91BA-48DC-8FDA-6BCEE9EC4C32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La Gerencia General, debe analizar la presente propuesta, y considerar su implementación, debido a que es la clara percepción del personal en cuanto a sus funciones y responsabilidades.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166CE1F3-0237-42EF-9308-0CD5F6D9A10A}" type="parTrans" cxnId="{1A40BD63-4ADB-4A1C-B0B2-923CC0567C4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2A8480AC-29B9-41A0-BAC7-9F8E0B16ED23}" type="sibTrans" cxnId="{1A40BD63-4ADB-4A1C-B0B2-923CC0567C4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5BE799B5-DBBD-404B-9C8E-85D3BFA85BE8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Dar a conocer y socializar el desarrollo del presente trabajo a los colaboradores, para conseguir una adecuada colaboración por parte de ellos.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699505F0-FF4F-4076-A4F9-3FEC1B958576}" type="parTrans" cxnId="{7299A218-89A2-413F-8A39-410989171F2E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34378182-FA18-4F3B-B4E9-9FD2E3B4B610}" type="sibTrans" cxnId="{7299A218-89A2-413F-8A39-410989171F2E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FE774A7D-AE20-4027-8AAF-7A727F3F3FEC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Socializar claramente la estructura orgánica funcional, bajo una comunicación en cascada, a todos los niveles de la Organización.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492F2940-E294-4DC4-AF1A-9405F5945DEE}" type="parTrans" cxnId="{35B78DF2-A3FE-4D6C-B304-26E29C53D417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6475459A-6E11-451C-8BD9-E10D9A1836EE}" type="sibTrans" cxnId="{35B78DF2-A3FE-4D6C-B304-26E29C53D417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98AFBCB2-124A-4146-A104-C4C41ED6D84E}" type="pres">
      <dgm:prSet presAssocID="{AAC93DE0-673B-4236-B0AA-85D1AB0CA519}" presName="linear" presStyleCnt="0">
        <dgm:presLayoutVars>
          <dgm:dir/>
          <dgm:resizeHandles val="exact"/>
        </dgm:presLayoutVars>
      </dgm:prSet>
      <dgm:spPr/>
    </dgm:pt>
    <dgm:pt modelId="{BC28DEE7-24BF-449C-A0F7-6EF12D126725}" type="pres">
      <dgm:prSet presAssocID="{2E4F6757-91BA-48DC-8FDA-6BCEE9EC4C32}" presName="comp" presStyleCnt="0"/>
      <dgm:spPr/>
    </dgm:pt>
    <dgm:pt modelId="{EFB57350-3BE4-495B-8E0B-C576C5941750}" type="pres">
      <dgm:prSet presAssocID="{2E4F6757-91BA-48DC-8FDA-6BCEE9EC4C32}" presName="box" presStyleLbl="node1" presStyleIdx="0" presStyleCnt="3" custLinFactNeighborX="794"/>
      <dgm:spPr/>
      <dgm:t>
        <a:bodyPr/>
        <a:lstStyle/>
        <a:p>
          <a:endParaRPr lang="es-EC"/>
        </a:p>
      </dgm:t>
    </dgm:pt>
    <dgm:pt modelId="{95C3479F-0913-4E7D-90DD-7BA0BD32E417}" type="pres">
      <dgm:prSet presAssocID="{2E4F6757-91BA-48DC-8FDA-6BCEE9EC4C32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AA6052E3-CD45-411C-B7EF-B64B85820FD2}" type="pres">
      <dgm:prSet presAssocID="{2E4F6757-91BA-48DC-8FDA-6BCEE9EC4C3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803EF8-33EF-4ED6-B4A5-3E635EAD3A5F}" type="pres">
      <dgm:prSet presAssocID="{2A8480AC-29B9-41A0-BAC7-9F8E0B16ED23}" presName="spacer" presStyleCnt="0"/>
      <dgm:spPr/>
    </dgm:pt>
    <dgm:pt modelId="{8C1CEE35-5C19-485D-A909-65BB79811B6B}" type="pres">
      <dgm:prSet presAssocID="{5BE799B5-DBBD-404B-9C8E-85D3BFA85BE8}" presName="comp" presStyleCnt="0"/>
      <dgm:spPr/>
    </dgm:pt>
    <dgm:pt modelId="{8D118BE8-B065-4F86-B18F-E03B819FD7BD}" type="pres">
      <dgm:prSet presAssocID="{5BE799B5-DBBD-404B-9C8E-85D3BFA85BE8}" presName="box" presStyleLbl="node1" presStyleIdx="1" presStyleCnt="3"/>
      <dgm:spPr/>
      <dgm:t>
        <a:bodyPr/>
        <a:lstStyle/>
        <a:p>
          <a:endParaRPr lang="es-EC"/>
        </a:p>
      </dgm:t>
    </dgm:pt>
    <dgm:pt modelId="{2821E3A1-7F40-462C-A330-996144E288D3}" type="pres">
      <dgm:prSet presAssocID="{5BE799B5-DBBD-404B-9C8E-85D3BFA85BE8}" presName="img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F995613B-9A21-418C-BD1C-559FB863BE95}" type="pres">
      <dgm:prSet presAssocID="{5BE799B5-DBBD-404B-9C8E-85D3BFA85BE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82381C-D983-4D56-9928-A15101C9759B}" type="pres">
      <dgm:prSet presAssocID="{34378182-FA18-4F3B-B4E9-9FD2E3B4B610}" presName="spacer" presStyleCnt="0"/>
      <dgm:spPr/>
    </dgm:pt>
    <dgm:pt modelId="{9B8A7BEE-23C5-4CC5-9FD7-5BA40D8ABF1D}" type="pres">
      <dgm:prSet presAssocID="{FE774A7D-AE20-4027-8AAF-7A727F3F3FEC}" presName="comp" presStyleCnt="0"/>
      <dgm:spPr/>
    </dgm:pt>
    <dgm:pt modelId="{38FD103E-0E06-485E-B72B-7A33E79856A2}" type="pres">
      <dgm:prSet presAssocID="{FE774A7D-AE20-4027-8AAF-7A727F3F3FEC}" presName="box" presStyleLbl="node1" presStyleIdx="2" presStyleCnt="3"/>
      <dgm:spPr/>
      <dgm:t>
        <a:bodyPr/>
        <a:lstStyle/>
        <a:p>
          <a:endParaRPr lang="es-EC"/>
        </a:p>
      </dgm:t>
    </dgm:pt>
    <dgm:pt modelId="{D076D371-A8BD-4A0E-B73F-8851EE7ACB0D}" type="pres">
      <dgm:prSet presAssocID="{FE774A7D-AE20-4027-8AAF-7A727F3F3FEC}" presName="img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5FD28F6-E342-452A-B765-3373FC9DC0EC}" type="pres">
      <dgm:prSet presAssocID="{FE774A7D-AE20-4027-8AAF-7A727F3F3FE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5B6AF2A-1C58-4E25-BA35-91D6D932F307}" type="presOf" srcId="{5BE799B5-DBBD-404B-9C8E-85D3BFA85BE8}" destId="{8D118BE8-B065-4F86-B18F-E03B819FD7BD}" srcOrd="0" destOrd="0" presId="urn:microsoft.com/office/officeart/2005/8/layout/vList4#1"/>
    <dgm:cxn modelId="{E7428685-08AF-44A1-9B5D-29619002613B}" type="presOf" srcId="{AAC93DE0-673B-4236-B0AA-85D1AB0CA519}" destId="{98AFBCB2-124A-4146-A104-C4C41ED6D84E}" srcOrd="0" destOrd="0" presId="urn:microsoft.com/office/officeart/2005/8/layout/vList4#1"/>
    <dgm:cxn modelId="{7299A218-89A2-413F-8A39-410989171F2E}" srcId="{AAC93DE0-673B-4236-B0AA-85D1AB0CA519}" destId="{5BE799B5-DBBD-404B-9C8E-85D3BFA85BE8}" srcOrd="1" destOrd="0" parTransId="{699505F0-FF4F-4076-A4F9-3FEC1B958576}" sibTransId="{34378182-FA18-4F3B-B4E9-9FD2E3B4B610}"/>
    <dgm:cxn modelId="{35B78DF2-A3FE-4D6C-B304-26E29C53D417}" srcId="{AAC93DE0-673B-4236-B0AA-85D1AB0CA519}" destId="{FE774A7D-AE20-4027-8AAF-7A727F3F3FEC}" srcOrd="2" destOrd="0" parTransId="{492F2940-E294-4DC4-AF1A-9405F5945DEE}" sibTransId="{6475459A-6E11-451C-8BD9-E10D9A1836EE}"/>
    <dgm:cxn modelId="{1DDC8392-C1BF-46A8-A2BE-9DE4191B28D8}" type="presOf" srcId="{5BE799B5-DBBD-404B-9C8E-85D3BFA85BE8}" destId="{F995613B-9A21-418C-BD1C-559FB863BE95}" srcOrd="1" destOrd="0" presId="urn:microsoft.com/office/officeart/2005/8/layout/vList4#1"/>
    <dgm:cxn modelId="{779C70E0-7C72-4D02-9A95-697BFCC7D92E}" type="presOf" srcId="{2E4F6757-91BA-48DC-8FDA-6BCEE9EC4C32}" destId="{EFB57350-3BE4-495B-8E0B-C576C5941750}" srcOrd="0" destOrd="0" presId="urn:microsoft.com/office/officeart/2005/8/layout/vList4#1"/>
    <dgm:cxn modelId="{E1477D6E-42E1-4E65-9D9E-8D62787BFCD1}" type="presOf" srcId="{2E4F6757-91BA-48DC-8FDA-6BCEE9EC4C32}" destId="{AA6052E3-CD45-411C-B7EF-B64B85820FD2}" srcOrd="1" destOrd="0" presId="urn:microsoft.com/office/officeart/2005/8/layout/vList4#1"/>
    <dgm:cxn modelId="{820CB659-B868-4061-B5DF-4D87F9DD832B}" type="presOf" srcId="{FE774A7D-AE20-4027-8AAF-7A727F3F3FEC}" destId="{38FD103E-0E06-485E-B72B-7A33E79856A2}" srcOrd="0" destOrd="0" presId="urn:microsoft.com/office/officeart/2005/8/layout/vList4#1"/>
    <dgm:cxn modelId="{AD543060-9D29-492F-97D0-ED7CD5ACDAA7}" type="presOf" srcId="{FE774A7D-AE20-4027-8AAF-7A727F3F3FEC}" destId="{45FD28F6-E342-452A-B765-3373FC9DC0EC}" srcOrd="1" destOrd="0" presId="urn:microsoft.com/office/officeart/2005/8/layout/vList4#1"/>
    <dgm:cxn modelId="{1A40BD63-4ADB-4A1C-B0B2-923CC0567C41}" srcId="{AAC93DE0-673B-4236-B0AA-85D1AB0CA519}" destId="{2E4F6757-91BA-48DC-8FDA-6BCEE9EC4C32}" srcOrd="0" destOrd="0" parTransId="{166CE1F3-0237-42EF-9308-0CD5F6D9A10A}" sibTransId="{2A8480AC-29B9-41A0-BAC7-9F8E0B16ED23}"/>
    <dgm:cxn modelId="{47E6642C-03D0-435C-8CFE-69100CB37104}" type="presParOf" srcId="{98AFBCB2-124A-4146-A104-C4C41ED6D84E}" destId="{BC28DEE7-24BF-449C-A0F7-6EF12D126725}" srcOrd="0" destOrd="0" presId="urn:microsoft.com/office/officeart/2005/8/layout/vList4#1"/>
    <dgm:cxn modelId="{B4A59259-0BEF-4F5D-8681-F32B0DF3ACB3}" type="presParOf" srcId="{BC28DEE7-24BF-449C-A0F7-6EF12D126725}" destId="{EFB57350-3BE4-495B-8E0B-C576C5941750}" srcOrd="0" destOrd="0" presId="urn:microsoft.com/office/officeart/2005/8/layout/vList4#1"/>
    <dgm:cxn modelId="{541F257E-7D49-4D81-BE99-F475CAB1034D}" type="presParOf" srcId="{BC28DEE7-24BF-449C-A0F7-6EF12D126725}" destId="{95C3479F-0913-4E7D-90DD-7BA0BD32E417}" srcOrd="1" destOrd="0" presId="urn:microsoft.com/office/officeart/2005/8/layout/vList4#1"/>
    <dgm:cxn modelId="{6ADB5555-3749-4929-A4A5-B85F35666832}" type="presParOf" srcId="{BC28DEE7-24BF-449C-A0F7-6EF12D126725}" destId="{AA6052E3-CD45-411C-B7EF-B64B85820FD2}" srcOrd="2" destOrd="0" presId="urn:microsoft.com/office/officeart/2005/8/layout/vList4#1"/>
    <dgm:cxn modelId="{4F53D7F5-FE85-4CF4-BF83-F2C8DB39D9F2}" type="presParOf" srcId="{98AFBCB2-124A-4146-A104-C4C41ED6D84E}" destId="{3B803EF8-33EF-4ED6-B4A5-3E635EAD3A5F}" srcOrd="1" destOrd="0" presId="urn:microsoft.com/office/officeart/2005/8/layout/vList4#1"/>
    <dgm:cxn modelId="{C76A7579-3CA8-44D5-8CEB-94282F6DD8D3}" type="presParOf" srcId="{98AFBCB2-124A-4146-A104-C4C41ED6D84E}" destId="{8C1CEE35-5C19-485D-A909-65BB79811B6B}" srcOrd="2" destOrd="0" presId="urn:microsoft.com/office/officeart/2005/8/layout/vList4#1"/>
    <dgm:cxn modelId="{71B3844B-61EC-44F1-8774-0459E35A50B5}" type="presParOf" srcId="{8C1CEE35-5C19-485D-A909-65BB79811B6B}" destId="{8D118BE8-B065-4F86-B18F-E03B819FD7BD}" srcOrd="0" destOrd="0" presId="urn:microsoft.com/office/officeart/2005/8/layout/vList4#1"/>
    <dgm:cxn modelId="{4AD6A481-7CBE-4B6C-85F8-9D9746652C0B}" type="presParOf" srcId="{8C1CEE35-5C19-485D-A909-65BB79811B6B}" destId="{2821E3A1-7F40-462C-A330-996144E288D3}" srcOrd="1" destOrd="0" presId="urn:microsoft.com/office/officeart/2005/8/layout/vList4#1"/>
    <dgm:cxn modelId="{AA94CD3F-E29E-4182-BE49-D6D52417156A}" type="presParOf" srcId="{8C1CEE35-5C19-485D-A909-65BB79811B6B}" destId="{F995613B-9A21-418C-BD1C-559FB863BE95}" srcOrd="2" destOrd="0" presId="urn:microsoft.com/office/officeart/2005/8/layout/vList4#1"/>
    <dgm:cxn modelId="{DF773A31-2467-4518-B2A0-73DF83D9DDB2}" type="presParOf" srcId="{98AFBCB2-124A-4146-A104-C4C41ED6D84E}" destId="{F182381C-D983-4D56-9928-A15101C9759B}" srcOrd="3" destOrd="0" presId="urn:microsoft.com/office/officeart/2005/8/layout/vList4#1"/>
    <dgm:cxn modelId="{C5A28A03-0489-497D-A4BC-AD779AE87262}" type="presParOf" srcId="{98AFBCB2-124A-4146-A104-C4C41ED6D84E}" destId="{9B8A7BEE-23C5-4CC5-9FD7-5BA40D8ABF1D}" srcOrd="4" destOrd="0" presId="urn:microsoft.com/office/officeart/2005/8/layout/vList4#1"/>
    <dgm:cxn modelId="{B3CC617F-1880-4818-9FC7-3045B4DAD5C6}" type="presParOf" srcId="{9B8A7BEE-23C5-4CC5-9FD7-5BA40D8ABF1D}" destId="{38FD103E-0E06-485E-B72B-7A33E79856A2}" srcOrd="0" destOrd="0" presId="urn:microsoft.com/office/officeart/2005/8/layout/vList4#1"/>
    <dgm:cxn modelId="{BFFD5651-AEAE-4D4A-A36F-A310D61DC6FF}" type="presParOf" srcId="{9B8A7BEE-23C5-4CC5-9FD7-5BA40D8ABF1D}" destId="{D076D371-A8BD-4A0E-B73F-8851EE7ACB0D}" srcOrd="1" destOrd="0" presId="urn:microsoft.com/office/officeart/2005/8/layout/vList4#1"/>
    <dgm:cxn modelId="{C27FD5F7-239B-454D-B30D-DDCB1C7F0B15}" type="presParOf" srcId="{9B8A7BEE-23C5-4CC5-9FD7-5BA40D8ABF1D}" destId="{45FD28F6-E342-452A-B765-3373FC9DC0EC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C93DE0-673B-4236-B0AA-85D1AB0CA519}" type="doc">
      <dgm:prSet loTypeId="urn:microsoft.com/office/officeart/2005/8/layout/vList4#2" loCatId="list" qsTypeId="urn:microsoft.com/office/officeart/2005/8/quickstyle/3d3" qsCatId="3D" csTypeId="urn:microsoft.com/office/officeart/2005/8/colors/colorful4" csCatId="colorful" phldr="1"/>
      <dgm:spPr/>
    </dgm:pt>
    <dgm:pt modelId="{2E4F6757-91BA-48DC-8FDA-6BCEE9EC4C32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La Gerencia General debe brindar su apoyo para desarrollar la actual Gestión de Talento Humano, con base a esta investigación en todos los procesos y procedimientos del área</a:t>
          </a:r>
          <a:r>
            <a:rPr lang="es-ES" sz="2000" dirty="0" smtClean="0"/>
            <a:t>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166CE1F3-0237-42EF-9308-0CD5F6D9A10A}" type="parTrans" cxnId="{1A40BD63-4ADB-4A1C-B0B2-923CC0567C4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2A8480AC-29B9-41A0-BAC7-9F8E0B16ED23}" type="sibTrans" cxnId="{1A40BD63-4ADB-4A1C-B0B2-923CC0567C41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5BE799B5-DBBD-404B-9C8E-85D3BFA85BE8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Asegurar el presupuesto, para la implementación y socialización de esta herramienta, con el fin de lograr la consecución de los objetivos.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699505F0-FF4F-4076-A4F9-3FEC1B958576}" type="parTrans" cxnId="{7299A218-89A2-413F-8A39-410989171F2E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34378182-FA18-4F3B-B4E9-9FD2E3B4B610}" type="sibTrans" cxnId="{7299A218-89A2-413F-8A39-410989171F2E}">
      <dgm:prSet/>
      <dgm:spPr/>
      <dgm:t>
        <a:bodyPr/>
        <a:lstStyle/>
        <a:p>
          <a:endParaRPr lang="es-EC">
            <a:latin typeface="Arial" pitchFamily="34" charset="0"/>
            <a:cs typeface="Arial" pitchFamily="34" charset="0"/>
          </a:endParaRPr>
        </a:p>
      </dgm:t>
    </dgm:pt>
    <dgm:pt modelId="{FAA91486-C286-4A09-9EE1-F70CDB20802F}">
      <dgm:prSet phldrT="[Texto]" custT="1"/>
      <dgm:spPr/>
      <dgm:t>
        <a:bodyPr/>
        <a:lstStyle/>
        <a:p>
          <a:pPr algn="just"/>
          <a:r>
            <a:rPr lang="es-ES" sz="2000" dirty="0" smtClean="0">
              <a:latin typeface="Arial" pitchFamily="34" charset="0"/>
              <a:cs typeface="Arial" pitchFamily="34" charset="0"/>
            </a:rPr>
            <a:t>Revisar y actualizar constantemente la presente herramienta, a fin de que se vaya engranando a los objetivos organizacionales y seguir consiguiendo los resultados esperados.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FF8143E9-90CA-4709-A29B-2FED0AAB0224}" type="parTrans" cxnId="{48A7EC6B-93AE-4E55-AE3E-5D332C9CEA2D}">
      <dgm:prSet/>
      <dgm:spPr/>
      <dgm:t>
        <a:bodyPr/>
        <a:lstStyle/>
        <a:p>
          <a:endParaRPr lang="es-EC"/>
        </a:p>
      </dgm:t>
    </dgm:pt>
    <dgm:pt modelId="{713BD253-BD09-4A13-BB16-D6EF666BC483}" type="sibTrans" cxnId="{48A7EC6B-93AE-4E55-AE3E-5D332C9CEA2D}">
      <dgm:prSet/>
      <dgm:spPr/>
      <dgm:t>
        <a:bodyPr/>
        <a:lstStyle/>
        <a:p>
          <a:endParaRPr lang="es-EC"/>
        </a:p>
      </dgm:t>
    </dgm:pt>
    <dgm:pt modelId="{98AFBCB2-124A-4146-A104-C4C41ED6D84E}" type="pres">
      <dgm:prSet presAssocID="{AAC93DE0-673B-4236-B0AA-85D1AB0CA519}" presName="linear" presStyleCnt="0">
        <dgm:presLayoutVars>
          <dgm:dir/>
          <dgm:resizeHandles val="exact"/>
        </dgm:presLayoutVars>
      </dgm:prSet>
      <dgm:spPr/>
    </dgm:pt>
    <dgm:pt modelId="{BC28DEE7-24BF-449C-A0F7-6EF12D126725}" type="pres">
      <dgm:prSet presAssocID="{2E4F6757-91BA-48DC-8FDA-6BCEE9EC4C32}" presName="comp" presStyleCnt="0"/>
      <dgm:spPr/>
    </dgm:pt>
    <dgm:pt modelId="{EFB57350-3BE4-495B-8E0B-C576C5941750}" type="pres">
      <dgm:prSet presAssocID="{2E4F6757-91BA-48DC-8FDA-6BCEE9EC4C32}" presName="box" presStyleLbl="node1" presStyleIdx="0" presStyleCnt="3"/>
      <dgm:spPr/>
      <dgm:t>
        <a:bodyPr/>
        <a:lstStyle/>
        <a:p>
          <a:endParaRPr lang="es-EC"/>
        </a:p>
      </dgm:t>
    </dgm:pt>
    <dgm:pt modelId="{95C3479F-0913-4E7D-90DD-7BA0BD32E417}" type="pres">
      <dgm:prSet presAssocID="{2E4F6757-91BA-48DC-8FDA-6BCEE9EC4C32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AA6052E3-CD45-411C-B7EF-B64B85820FD2}" type="pres">
      <dgm:prSet presAssocID="{2E4F6757-91BA-48DC-8FDA-6BCEE9EC4C3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803EF8-33EF-4ED6-B4A5-3E635EAD3A5F}" type="pres">
      <dgm:prSet presAssocID="{2A8480AC-29B9-41A0-BAC7-9F8E0B16ED23}" presName="spacer" presStyleCnt="0"/>
      <dgm:spPr/>
    </dgm:pt>
    <dgm:pt modelId="{E787457B-5EB8-4A49-93B6-72568DA7C2C7}" type="pres">
      <dgm:prSet presAssocID="{FAA91486-C286-4A09-9EE1-F70CDB20802F}" presName="comp" presStyleCnt="0"/>
      <dgm:spPr/>
    </dgm:pt>
    <dgm:pt modelId="{2AB6B354-24DA-41AF-A236-9712A49A1B92}" type="pres">
      <dgm:prSet presAssocID="{FAA91486-C286-4A09-9EE1-F70CDB20802F}" presName="box" presStyleLbl="node1" presStyleIdx="1" presStyleCnt="3"/>
      <dgm:spPr/>
      <dgm:t>
        <a:bodyPr/>
        <a:lstStyle/>
        <a:p>
          <a:endParaRPr lang="es-EC"/>
        </a:p>
      </dgm:t>
    </dgm:pt>
    <dgm:pt modelId="{7A2CD91E-0ACE-4819-9B33-EC3EE0CEAE2E}" type="pres">
      <dgm:prSet presAssocID="{FAA91486-C286-4A09-9EE1-F70CDB20802F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A36AAD60-49B4-48A5-8B28-F667699E1A62}" type="pres">
      <dgm:prSet presAssocID="{FAA91486-C286-4A09-9EE1-F70CDB20802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23DB14-D640-4AC2-B248-D0159524DE1E}" type="pres">
      <dgm:prSet presAssocID="{713BD253-BD09-4A13-BB16-D6EF666BC483}" presName="spacer" presStyleCnt="0"/>
      <dgm:spPr/>
    </dgm:pt>
    <dgm:pt modelId="{8C1CEE35-5C19-485D-A909-65BB79811B6B}" type="pres">
      <dgm:prSet presAssocID="{5BE799B5-DBBD-404B-9C8E-85D3BFA85BE8}" presName="comp" presStyleCnt="0"/>
      <dgm:spPr/>
    </dgm:pt>
    <dgm:pt modelId="{8D118BE8-B065-4F86-B18F-E03B819FD7BD}" type="pres">
      <dgm:prSet presAssocID="{5BE799B5-DBBD-404B-9C8E-85D3BFA85BE8}" presName="box" presStyleLbl="node1" presStyleIdx="2" presStyleCnt="3"/>
      <dgm:spPr/>
      <dgm:t>
        <a:bodyPr/>
        <a:lstStyle/>
        <a:p>
          <a:endParaRPr lang="es-EC"/>
        </a:p>
      </dgm:t>
    </dgm:pt>
    <dgm:pt modelId="{2821E3A1-7F40-462C-A330-996144E288D3}" type="pres">
      <dgm:prSet presAssocID="{5BE799B5-DBBD-404B-9C8E-85D3BFA85BE8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995613B-9A21-418C-BD1C-559FB863BE95}" type="pres">
      <dgm:prSet presAssocID="{5BE799B5-DBBD-404B-9C8E-85D3BFA85BE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79FC742-DABF-4238-8453-E4E713518F73}" type="presOf" srcId="{2E4F6757-91BA-48DC-8FDA-6BCEE9EC4C32}" destId="{EFB57350-3BE4-495B-8E0B-C576C5941750}" srcOrd="0" destOrd="0" presId="urn:microsoft.com/office/officeart/2005/8/layout/vList4#2"/>
    <dgm:cxn modelId="{7299A218-89A2-413F-8A39-410989171F2E}" srcId="{AAC93DE0-673B-4236-B0AA-85D1AB0CA519}" destId="{5BE799B5-DBBD-404B-9C8E-85D3BFA85BE8}" srcOrd="2" destOrd="0" parTransId="{699505F0-FF4F-4076-A4F9-3FEC1B958576}" sibTransId="{34378182-FA18-4F3B-B4E9-9FD2E3B4B610}"/>
    <dgm:cxn modelId="{A9EBBE16-390A-47C5-90EB-2250585E7171}" type="presOf" srcId="{FAA91486-C286-4A09-9EE1-F70CDB20802F}" destId="{A36AAD60-49B4-48A5-8B28-F667699E1A62}" srcOrd="1" destOrd="0" presId="urn:microsoft.com/office/officeart/2005/8/layout/vList4#2"/>
    <dgm:cxn modelId="{A2AB5266-6D2E-4F43-AE94-1C00067D91D4}" type="presOf" srcId="{FAA91486-C286-4A09-9EE1-F70CDB20802F}" destId="{2AB6B354-24DA-41AF-A236-9712A49A1B92}" srcOrd="0" destOrd="0" presId="urn:microsoft.com/office/officeart/2005/8/layout/vList4#2"/>
    <dgm:cxn modelId="{07048AA0-278E-4A72-86BB-A8CF1949C4C7}" type="presOf" srcId="{5BE799B5-DBBD-404B-9C8E-85D3BFA85BE8}" destId="{F995613B-9A21-418C-BD1C-559FB863BE95}" srcOrd="1" destOrd="0" presId="urn:microsoft.com/office/officeart/2005/8/layout/vList4#2"/>
    <dgm:cxn modelId="{05FB7A9D-F858-4354-BE1D-8C4B33E0CF59}" type="presOf" srcId="{5BE799B5-DBBD-404B-9C8E-85D3BFA85BE8}" destId="{8D118BE8-B065-4F86-B18F-E03B819FD7BD}" srcOrd="0" destOrd="0" presId="urn:microsoft.com/office/officeart/2005/8/layout/vList4#2"/>
    <dgm:cxn modelId="{F172D4C2-771F-4009-AE19-2299FD3AB8B3}" type="presOf" srcId="{AAC93DE0-673B-4236-B0AA-85D1AB0CA519}" destId="{98AFBCB2-124A-4146-A104-C4C41ED6D84E}" srcOrd="0" destOrd="0" presId="urn:microsoft.com/office/officeart/2005/8/layout/vList4#2"/>
    <dgm:cxn modelId="{1A40BD63-4ADB-4A1C-B0B2-923CC0567C41}" srcId="{AAC93DE0-673B-4236-B0AA-85D1AB0CA519}" destId="{2E4F6757-91BA-48DC-8FDA-6BCEE9EC4C32}" srcOrd="0" destOrd="0" parTransId="{166CE1F3-0237-42EF-9308-0CD5F6D9A10A}" sibTransId="{2A8480AC-29B9-41A0-BAC7-9F8E0B16ED23}"/>
    <dgm:cxn modelId="{48A7EC6B-93AE-4E55-AE3E-5D332C9CEA2D}" srcId="{AAC93DE0-673B-4236-B0AA-85D1AB0CA519}" destId="{FAA91486-C286-4A09-9EE1-F70CDB20802F}" srcOrd="1" destOrd="0" parTransId="{FF8143E9-90CA-4709-A29B-2FED0AAB0224}" sibTransId="{713BD253-BD09-4A13-BB16-D6EF666BC483}"/>
    <dgm:cxn modelId="{6F2AF9DC-B616-4D66-A11C-0366977B2FC9}" type="presOf" srcId="{2E4F6757-91BA-48DC-8FDA-6BCEE9EC4C32}" destId="{AA6052E3-CD45-411C-B7EF-B64B85820FD2}" srcOrd="1" destOrd="0" presId="urn:microsoft.com/office/officeart/2005/8/layout/vList4#2"/>
    <dgm:cxn modelId="{18EB2EAD-DE94-4585-A754-CA3E0C8D7440}" type="presParOf" srcId="{98AFBCB2-124A-4146-A104-C4C41ED6D84E}" destId="{BC28DEE7-24BF-449C-A0F7-6EF12D126725}" srcOrd="0" destOrd="0" presId="urn:microsoft.com/office/officeart/2005/8/layout/vList4#2"/>
    <dgm:cxn modelId="{83AFD73F-E981-4993-9913-AF1039ABA4A8}" type="presParOf" srcId="{BC28DEE7-24BF-449C-A0F7-6EF12D126725}" destId="{EFB57350-3BE4-495B-8E0B-C576C5941750}" srcOrd="0" destOrd="0" presId="urn:microsoft.com/office/officeart/2005/8/layout/vList4#2"/>
    <dgm:cxn modelId="{9EB21970-54CE-4A7E-A7D7-BD90FB50BCD3}" type="presParOf" srcId="{BC28DEE7-24BF-449C-A0F7-6EF12D126725}" destId="{95C3479F-0913-4E7D-90DD-7BA0BD32E417}" srcOrd="1" destOrd="0" presId="urn:microsoft.com/office/officeart/2005/8/layout/vList4#2"/>
    <dgm:cxn modelId="{108BE0C5-5404-467A-982A-28DCAF874EEF}" type="presParOf" srcId="{BC28DEE7-24BF-449C-A0F7-6EF12D126725}" destId="{AA6052E3-CD45-411C-B7EF-B64B85820FD2}" srcOrd="2" destOrd="0" presId="urn:microsoft.com/office/officeart/2005/8/layout/vList4#2"/>
    <dgm:cxn modelId="{9A1F2889-D823-4889-9DDC-CEA29A4C9585}" type="presParOf" srcId="{98AFBCB2-124A-4146-A104-C4C41ED6D84E}" destId="{3B803EF8-33EF-4ED6-B4A5-3E635EAD3A5F}" srcOrd="1" destOrd="0" presId="urn:microsoft.com/office/officeart/2005/8/layout/vList4#2"/>
    <dgm:cxn modelId="{ABB47AE1-BFB4-4ECD-AEA4-24A8C8958791}" type="presParOf" srcId="{98AFBCB2-124A-4146-A104-C4C41ED6D84E}" destId="{E787457B-5EB8-4A49-93B6-72568DA7C2C7}" srcOrd="2" destOrd="0" presId="urn:microsoft.com/office/officeart/2005/8/layout/vList4#2"/>
    <dgm:cxn modelId="{DCAC67A3-357B-4773-BF81-046277BA1C16}" type="presParOf" srcId="{E787457B-5EB8-4A49-93B6-72568DA7C2C7}" destId="{2AB6B354-24DA-41AF-A236-9712A49A1B92}" srcOrd="0" destOrd="0" presId="urn:microsoft.com/office/officeart/2005/8/layout/vList4#2"/>
    <dgm:cxn modelId="{7354CED3-4681-47F8-BF1C-61215B52EF29}" type="presParOf" srcId="{E787457B-5EB8-4A49-93B6-72568DA7C2C7}" destId="{7A2CD91E-0ACE-4819-9B33-EC3EE0CEAE2E}" srcOrd="1" destOrd="0" presId="urn:microsoft.com/office/officeart/2005/8/layout/vList4#2"/>
    <dgm:cxn modelId="{BE947CFA-1C38-4BB9-83EE-6B31370990C1}" type="presParOf" srcId="{E787457B-5EB8-4A49-93B6-72568DA7C2C7}" destId="{A36AAD60-49B4-48A5-8B28-F667699E1A62}" srcOrd="2" destOrd="0" presId="urn:microsoft.com/office/officeart/2005/8/layout/vList4#2"/>
    <dgm:cxn modelId="{5268A635-3B97-4C16-A55D-F26D596706F8}" type="presParOf" srcId="{98AFBCB2-124A-4146-A104-C4C41ED6D84E}" destId="{4D23DB14-D640-4AC2-B248-D0159524DE1E}" srcOrd="3" destOrd="0" presId="urn:microsoft.com/office/officeart/2005/8/layout/vList4#2"/>
    <dgm:cxn modelId="{34B02A30-0149-45BC-A607-C3C1DAD3DEA8}" type="presParOf" srcId="{98AFBCB2-124A-4146-A104-C4C41ED6D84E}" destId="{8C1CEE35-5C19-485D-A909-65BB79811B6B}" srcOrd="4" destOrd="0" presId="urn:microsoft.com/office/officeart/2005/8/layout/vList4#2"/>
    <dgm:cxn modelId="{A04A989A-C9D4-4F9D-B44D-99510187F022}" type="presParOf" srcId="{8C1CEE35-5C19-485D-A909-65BB79811B6B}" destId="{8D118BE8-B065-4F86-B18F-E03B819FD7BD}" srcOrd="0" destOrd="0" presId="urn:microsoft.com/office/officeart/2005/8/layout/vList4#2"/>
    <dgm:cxn modelId="{8B649584-86F1-4C79-8D73-858C102431EA}" type="presParOf" srcId="{8C1CEE35-5C19-485D-A909-65BB79811B6B}" destId="{2821E3A1-7F40-462C-A330-996144E288D3}" srcOrd="1" destOrd="0" presId="urn:microsoft.com/office/officeart/2005/8/layout/vList4#2"/>
    <dgm:cxn modelId="{6030ECF2-D04C-443C-AA47-2982BCB88297}" type="presParOf" srcId="{8C1CEE35-5C19-485D-A909-65BB79811B6B}" destId="{F995613B-9A21-418C-BD1C-559FB863BE95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01E34-F44A-4107-98FB-86204D2E472A}">
      <dsp:nvSpPr>
        <dsp:cNvPr id="0" name=""/>
        <dsp:cNvSpPr/>
      </dsp:nvSpPr>
      <dsp:spPr>
        <a:xfrm rot="5400000">
          <a:off x="3789526" y="-1697664"/>
          <a:ext cx="3296206" cy="66917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Contar con personal, con amplio conocimiento de las funciones a su cargo, permitiendo un desempeño de forma eficiente, planificada y organizada, que incluso guarde armonía con las reales necesidades que tiene la empresa.</a:t>
          </a:r>
          <a:endParaRPr lang="es-EC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Disponer de talento humano con mayores niveles de eficiencia y desempeño profesional.</a:t>
          </a:r>
          <a:endParaRPr lang="es-EC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Reducir el índice de rotación existente en la Compañía, logrando una firme fidelidad por parte de los empleados.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2091754" y="161016"/>
        <a:ext cx="6530843" cy="2974390"/>
      </dsp:txXfrm>
    </dsp:sp>
    <dsp:sp modelId="{E0B4701A-9CF5-4E18-8C2A-7A8C780554E3}">
      <dsp:nvSpPr>
        <dsp:cNvPr id="0" name=""/>
        <dsp:cNvSpPr/>
      </dsp:nvSpPr>
      <dsp:spPr>
        <a:xfrm>
          <a:off x="301" y="987369"/>
          <a:ext cx="2090926" cy="1322211"/>
        </a:xfrm>
        <a:prstGeom prst="roundRect">
          <a:avLst/>
        </a:prstGeom>
        <a:solidFill>
          <a:srgbClr val="FF2525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latin typeface="Arial" pitchFamily="34" charset="0"/>
              <a:cs typeface="Arial" pitchFamily="34" charset="0"/>
            </a:rPr>
            <a:t>Necesidad</a:t>
          </a:r>
          <a:endParaRPr lang="es-EC" sz="2500" kern="1200" dirty="0"/>
        </a:p>
      </dsp:txBody>
      <dsp:txXfrm>
        <a:off x="64846" y="1051914"/>
        <a:ext cx="1961836" cy="1193121"/>
      </dsp:txXfrm>
    </dsp:sp>
    <dsp:sp modelId="{54B84DBA-FD7D-4589-8FA7-A1FC8C5991DD}">
      <dsp:nvSpPr>
        <dsp:cNvPr id="0" name=""/>
        <dsp:cNvSpPr/>
      </dsp:nvSpPr>
      <dsp:spPr>
        <a:xfrm rot="5400000">
          <a:off x="4639452" y="966973"/>
          <a:ext cx="1579709" cy="6710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Diseñando un Manual de Funciones por Competencias para la empresa Backoffice Servicios Empresariales S.A, a fin de contribuir a la </a:t>
          </a: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Gestión </a:t>
          </a: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del Talento Humano</a:t>
          </a:r>
          <a:r>
            <a:rPr lang="es-ES_tradnl" sz="1800" kern="1200" dirty="0" smtClean="0">
              <a:latin typeface="Arial" pitchFamily="34" charset="0"/>
              <a:cs typeface="Arial" pitchFamily="34" charset="0"/>
            </a:rPr>
            <a:t>.</a:t>
          </a:r>
          <a:endParaRPr lang="es-EC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2073940" y="3609601"/>
        <a:ext cx="6633620" cy="1425479"/>
      </dsp:txXfrm>
    </dsp:sp>
    <dsp:sp modelId="{79A6AFA9-222F-4CE2-BA36-0D965DAF051C}">
      <dsp:nvSpPr>
        <dsp:cNvPr id="0" name=""/>
        <dsp:cNvSpPr/>
      </dsp:nvSpPr>
      <dsp:spPr>
        <a:xfrm>
          <a:off x="301" y="3724528"/>
          <a:ext cx="2073637" cy="1195624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latin typeface="Arial" pitchFamily="34" charset="0"/>
              <a:cs typeface="Arial" pitchFamily="34" charset="0"/>
            </a:rPr>
            <a:t>Como</a:t>
          </a:r>
          <a:endParaRPr lang="es-EC" sz="2500" kern="1200" dirty="0"/>
        </a:p>
      </dsp:txBody>
      <dsp:txXfrm>
        <a:off x="58667" y="3782894"/>
        <a:ext cx="1956905" cy="1078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53E87-8AA0-4CF8-B8E2-5BD687B6A6F1}">
      <dsp:nvSpPr>
        <dsp:cNvPr id="0" name=""/>
        <dsp:cNvSpPr/>
      </dsp:nvSpPr>
      <dsp:spPr>
        <a:xfrm>
          <a:off x="0" y="0"/>
          <a:ext cx="8280921" cy="4464496"/>
        </a:xfrm>
        <a:prstGeom prst="roundRect">
          <a:avLst>
            <a:gd name="adj" fmla="val 85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2756206" numCol="1" spcCol="1270" anchor="t" anchorCtr="0">
          <a:noAutofit/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b="1" kern="1200" cap="all" spc="0" dirty="0" smtClean="0">
              <a:ln w="9000" cmpd="sng">
                <a:solidFill>
                  <a:srgbClr val="FF66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rPr>
            <a:t>Objetivo General</a:t>
          </a:r>
          <a:endParaRPr lang="es-EC" sz="4000" b="1" kern="1200" cap="all" spc="0" dirty="0">
            <a:ln w="9000" cmpd="sng">
              <a:solidFill>
                <a:srgbClr val="FF6600"/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Arial" pitchFamily="34" charset="0"/>
            <a:cs typeface="Arial" pitchFamily="34" charset="0"/>
          </a:endParaRPr>
        </a:p>
      </dsp:txBody>
      <dsp:txXfrm>
        <a:off x="111147" y="111147"/>
        <a:ext cx="8058627" cy="4242202"/>
      </dsp:txXfrm>
    </dsp:sp>
    <dsp:sp modelId="{30DEE4DC-52CA-4131-9E8A-77AAE363EF84}">
      <dsp:nvSpPr>
        <dsp:cNvPr id="0" name=""/>
        <dsp:cNvSpPr/>
      </dsp:nvSpPr>
      <dsp:spPr>
        <a:xfrm>
          <a:off x="288051" y="1149944"/>
          <a:ext cx="7704974" cy="2915454"/>
        </a:xfrm>
        <a:prstGeom prst="roundRect">
          <a:avLst>
            <a:gd name="adj" fmla="val 10500"/>
          </a:avLst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coolSlan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Arial" pitchFamily="34" charset="0"/>
              <a:cs typeface="Arial" pitchFamily="34" charset="0"/>
            </a:rPr>
            <a:t>Diseñar un Manual de Funciones por Competencias para la empresa Backoffice Servicios Empresariales S.A., determinando las funciones, responsabilidades y competencias mínimas requeridas que deben cumplir los colaboradores, proporcionando una sólida herramienta para una eficiente Gestión del Talento Humano</a:t>
          </a:r>
          <a:r>
            <a:rPr lang="es-ES_tradnl" sz="2000" kern="1200" dirty="0" smtClean="0">
              <a:latin typeface="Arial" pitchFamily="34" charset="0"/>
              <a:cs typeface="Arial" pitchFamily="34" charset="0"/>
            </a:rPr>
            <a:t>.</a:t>
          </a:r>
          <a:endParaRPr lang="es-EC" sz="20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77711" y="1239604"/>
        <a:ext cx="7525654" cy="2736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3D51D-152B-45D4-9231-2DC741754659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19448"/>
        <a:ext cx="635496" cy="272355"/>
      </dsp:txXfrm>
    </dsp:sp>
    <dsp:sp modelId="{94E0E8D0-82AA-4016-B00C-88F7398B117A}">
      <dsp:nvSpPr>
        <dsp:cNvPr id="0" name=""/>
        <dsp:cNvSpPr/>
      </dsp:nvSpPr>
      <dsp:spPr>
        <a:xfrm rot="5400000">
          <a:off x="1858900" y="-1221703"/>
          <a:ext cx="590103" cy="3036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Talento Humano</a:t>
          </a:r>
          <a:endParaRPr lang="es-EC" sz="1800" kern="1200" dirty="0">
            <a:latin typeface="Arial" pitchFamily="34" charset="0"/>
            <a:cs typeface="Arial" pitchFamily="34" charset="0"/>
          </a:endParaRPr>
        </a:p>
      </dsp:txBody>
      <dsp:txXfrm rot="-5400000">
        <a:off x="635496" y="30507"/>
        <a:ext cx="3008105" cy="532491"/>
      </dsp:txXfrm>
    </dsp:sp>
    <dsp:sp modelId="{B3643B8B-9626-4480-BE2C-3AE2DD55418E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>
              <a:latin typeface="Arial" pitchFamily="34" charset="0"/>
              <a:cs typeface="Arial" pitchFamily="34" charset="0"/>
            </a:rPr>
            <a:t> </a:t>
          </a:r>
          <a:endParaRPr lang="es-EC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107635"/>
        <a:ext cx="635496" cy="272355"/>
      </dsp:txXfrm>
    </dsp:sp>
    <dsp:sp modelId="{29DFABFF-B5ED-4BFF-9DDF-E36BDFD21014}">
      <dsp:nvSpPr>
        <dsp:cNvPr id="0" name=""/>
        <dsp:cNvSpPr/>
      </dsp:nvSpPr>
      <dsp:spPr>
        <a:xfrm rot="5400000">
          <a:off x="1858900" y="-433516"/>
          <a:ext cx="590103" cy="3036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Finanzas</a:t>
          </a:r>
          <a:endParaRPr lang="es-ES_tradnl" sz="18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635496" y="818694"/>
        <a:ext cx="3008105" cy="532491"/>
      </dsp:txXfrm>
    </dsp:sp>
    <dsp:sp modelId="{E21E5271-C418-4F95-AC6F-3F5F002EB207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6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1" y="1895821"/>
        <a:ext cx="635496" cy="272355"/>
      </dsp:txXfrm>
    </dsp:sp>
    <dsp:sp modelId="{AA055F2F-F027-45D4-9AAF-1D712C9F36E3}">
      <dsp:nvSpPr>
        <dsp:cNvPr id="0" name=""/>
        <dsp:cNvSpPr/>
      </dsp:nvSpPr>
      <dsp:spPr>
        <a:xfrm rot="5400000">
          <a:off x="1858900" y="354670"/>
          <a:ext cx="590103" cy="3036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Procesos</a:t>
          </a:r>
          <a:endParaRPr lang="es-EC" sz="18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635496" y="1606880"/>
        <a:ext cx="3008105" cy="532491"/>
      </dsp:txXfrm>
    </dsp:sp>
    <dsp:sp modelId="{DE381B91-EF35-481D-B27C-53023F52A9EC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1" y="2684008"/>
        <a:ext cx="635496" cy="272355"/>
      </dsp:txXfrm>
    </dsp:sp>
    <dsp:sp modelId="{C633987E-E5A1-4A2E-BCF3-E93FFBA932AC}">
      <dsp:nvSpPr>
        <dsp:cNvPr id="0" name=""/>
        <dsp:cNvSpPr/>
      </dsp:nvSpPr>
      <dsp:spPr>
        <a:xfrm rot="5400000">
          <a:off x="1858900" y="1142856"/>
          <a:ext cx="590103" cy="3036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Sistemas</a:t>
          </a:r>
          <a:endParaRPr lang="es-EC" sz="18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635496" y="2395066"/>
        <a:ext cx="3008105" cy="532491"/>
      </dsp:txXfrm>
    </dsp:sp>
    <dsp:sp modelId="{71B7BD4B-22CE-4DA1-BC97-CCA93F24478D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1" y="3472195"/>
        <a:ext cx="635496" cy="272355"/>
      </dsp:txXfrm>
    </dsp:sp>
    <dsp:sp modelId="{DD4C4E2E-0335-4C68-8DED-301006940BA1}">
      <dsp:nvSpPr>
        <dsp:cNvPr id="0" name=""/>
        <dsp:cNvSpPr/>
      </dsp:nvSpPr>
      <dsp:spPr>
        <a:xfrm rot="5400000">
          <a:off x="1858900" y="1931043"/>
          <a:ext cx="590103" cy="3036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kern="1200" dirty="0" smtClean="0">
              <a:latin typeface="Arial" pitchFamily="34" charset="0"/>
              <a:cs typeface="Arial" pitchFamily="34" charset="0"/>
            </a:rPr>
            <a:t>Asesoría Jurídica</a:t>
          </a:r>
        </a:p>
      </dsp:txBody>
      <dsp:txXfrm rot="-5400000">
        <a:off x="635496" y="3183253"/>
        <a:ext cx="3008105" cy="532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B550BD-CB8F-4C3E-91CD-113412E68ECD}">
      <dsp:nvSpPr>
        <dsp:cNvPr id="0" name=""/>
        <dsp:cNvSpPr/>
      </dsp:nvSpPr>
      <dsp:spPr>
        <a:xfrm>
          <a:off x="-5307226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0890B-CA16-4DB9-A953-40CD2D10A771}">
      <dsp:nvSpPr>
        <dsp:cNvPr id="0" name=""/>
        <dsp:cNvSpPr/>
      </dsp:nvSpPr>
      <dsp:spPr>
        <a:xfrm>
          <a:off x="329445" y="213493"/>
          <a:ext cx="5703859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Introducción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29445" y="213493"/>
        <a:ext cx="5703859" cy="426799"/>
      </dsp:txXfrm>
    </dsp:sp>
    <dsp:sp modelId="{3B81620C-0571-413E-8D33-610B9DFDCDCB}">
      <dsp:nvSpPr>
        <dsp:cNvPr id="0" name=""/>
        <dsp:cNvSpPr/>
      </dsp:nvSpPr>
      <dsp:spPr>
        <a:xfrm>
          <a:off x="62695" y="160143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3CCC4-5699-4E1A-A5EE-01637A2060F7}">
      <dsp:nvSpPr>
        <dsp:cNvPr id="0" name=""/>
        <dsp:cNvSpPr/>
      </dsp:nvSpPr>
      <dsp:spPr>
        <a:xfrm>
          <a:off x="715950" y="854068"/>
          <a:ext cx="5317354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Objetivos y Ventajas del manual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715950" y="854068"/>
        <a:ext cx="5317354" cy="426799"/>
      </dsp:txXfrm>
    </dsp:sp>
    <dsp:sp modelId="{A8338613-C0AB-4861-8FB3-FF51AFF4752B}">
      <dsp:nvSpPr>
        <dsp:cNvPr id="0" name=""/>
        <dsp:cNvSpPr/>
      </dsp:nvSpPr>
      <dsp:spPr>
        <a:xfrm>
          <a:off x="449200" y="800718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EF81AC-1F25-47CF-B860-A6CE5B21033A}">
      <dsp:nvSpPr>
        <dsp:cNvPr id="0" name=""/>
        <dsp:cNvSpPr/>
      </dsp:nvSpPr>
      <dsp:spPr>
        <a:xfrm>
          <a:off x="927753" y="1494173"/>
          <a:ext cx="5105551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Lineamientos generales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927753" y="1494173"/>
        <a:ext cx="5105551" cy="426799"/>
      </dsp:txXfrm>
    </dsp:sp>
    <dsp:sp modelId="{97310081-1522-49ED-BA26-4A1D0A3932CE}">
      <dsp:nvSpPr>
        <dsp:cNvPr id="0" name=""/>
        <dsp:cNvSpPr/>
      </dsp:nvSpPr>
      <dsp:spPr>
        <a:xfrm>
          <a:off x="661003" y="1440823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FFFB4-9237-4495-A70A-1318AAF19527}">
      <dsp:nvSpPr>
        <dsp:cNvPr id="0" name=""/>
        <dsp:cNvSpPr/>
      </dsp:nvSpPr>
      <dsp:spPr>
        <a:xfrm>
          <a:off x="995379" y="2134748"/>
          <a:ext cx="5037924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Diccionario de competencias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995379" y="2134748"/>
        <a:ext cx="5037924" cy="426799"/>
      </dsp:txXfrm>
    </dsp:sp>
    <dsp:sp modelId="{91930FCF-42D7-4A1F-88A8-1474CC33F588}">
      <dsp:nvSpPr>
        <dsp:cNvPr id="0" name=""/>
        <dsp:cNvSpPr/>
      </dsp:nvSpPr>
      <dsp:spPr>
        <a:xfrm>
          <a:off x="728630" y="2081398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9B359-F172-4A2F-82AA-57DFC10D74D5}">
      <dsp:nvSpPr>
        <dsp:cNvPr id="0" name=""/>
        <dsp:cNvSpPr/>
      </dsp:nvSpPr>
      <dsp:spPr>
        <a:xfrm>
          <a:off x="927753" y="2775323"/>
          <a:ext cx="5105551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Cuestionario para descripción y análisis de puestos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927753" y="2775323"/>
        <a:ext cx="5105551" cy="426799"/>
      </dsp:txXfrm>
    </dsp:sp>
    <dsp:sp modelId="{6FD94AE9-18B4-4467-8E0D-580AEE8D0DFF}">
      <dsp:nvSpPr>
        <dsp:cNvPr id="0" name=""/>
        <dsp:cNvSpPr/>
      </dsp:nvSpPr>
      <dsp:spPr>
        <a:xfrm>
          <a:off x="661003" y="2721973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D74FB-3859-4B7D-934C-332D861AA964}">
      <dsp:nvSpPr>
        <dsp:cNvPr id="0" name=""/>
        <dsp:cNvSpPr/>
      </dsp:nvSpPr>
      <dsp:spPr>
        <a:xfrm>
          <a:off x="715950" y="3415428"/>
          <a:ext cx="5317354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Índice de cargos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715950" y="3415428"/>
        <a:ext cx="5317354" cy="426799"/>
      </dsp:txXfrm>
    </dsp:sp>
    <dsp:sp modelId="{28B9FA31-4FE9-479F-9A30-8CDECED1EECF}">
      <dsp:nvSpPr>
        <dsp:cNvPr id="0" name=""/>
        <dsp:cNvSpPr/>
      </dsp:nvSpPr>
      <dsp:spPr>
        <a:xfrm>
          <a:off x="449200" y="3362078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9D7CC-0BFC-402E-94B4-FB2E92B0F751}">
      <dsp:nvSpPr>
        <dsp:cNvPr id="0" name=""/>
        <dsp:cNvSpPr/>
      </dsp:nvSpPr>
      <dsp:spPr>
        <a:xfrm>
          <a:off x="329445" y="4056003"/>
          <a:ext cx="5703859" cy="426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877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Descripción y análisis de cargos</a:t>
          </a:r>
          <a:endParaRPr lang="es-EC" sz="15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29445" y="4056003"/>
        <a:ext cx="5703859" cy="426799"/>
      </dsp:txXfrm>
    </dsp:sp>
    <dsp:sp modelId="{1496D1E9-32D2-47B7-882C-C9CF8C52B223}">
      <dsp:nvSpPr>
        <dsp:cNvPr id="0" name=""/>
        <dsp:cNvSpPr/>
      </dsp:nvSpPr>
      <dsp:spPr>
        <a:xfrm>
          <a:off x="62695" y="4002653"/>
          <a:ext cx="533499" cy="53349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41CBE-D67D-4BE5-8DD1-F36FF7736861}">
      <dsp:nvSpPr>
        <dsp:cNvPr id="0" name=""/>
        <dsp:cNvSpPr/>
      </dsp:nvSpPr>
      <dsp:spPr>
        <a:xfrm rot="10800000">
          <a:off x="765867" y="1077"/>
          <a:ext cx="6764018" cy="149110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074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En la Empresa no existe un Manual de Funciones basado en Competencias, implementado y en vigencia.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38642" y="1077"/>
        <a:ext cx="6391243" cy="1491100"/>
      </dsp:txXfrm>
    </dsp:sp>
    <dsp:sp modelId="{22121B79-F205-4C7A-9B94-EFFE7DA96730}">
      <dsp:nvSpPr>
        <dsp:cNvPr id="0" name=""/>
        <dsp:cNvSpPr/>
      </dsp:nvSpPr>
      <dsp:spPr>
        <a:xfrm>
          <a:off x="176592" y="71559"/>
          <a:ext cx="1400050" cy="1350137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B8D501E-E2FE-4265-B4B5-25DDC0E1E487}">
      <dsp:nvSpPr>
        <dsp:cNvPr id="0" name=""/>
        <dsp:cNvSpPr/>
      </dsp:nvSpPr>
      <dsp:spPr>
        <a:xfrm rot="10800000">
          <a:off x="763278" y="1759994"/>
          <a:ext cx="6764018" cy="1552305"/>
        </a:xfrm>
        <a:prstGeom prst="homePlate">
          <a:avLst/>
        </a:prstGeom>
        <a:solidFill>
          <a:schemeClr val="accent4">
            <a:hueOff val="-4247365"/>
            <a:satOff val="772"/>
            <a:lumOff val="81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4247365"/>
              <a:satOff val="772"/>
              <a:lumOff val="813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074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Se observó que los colaboradores, al no tener claras y bien definidas sus funciones y responsabilidades, tenían conflictos por duplicidad o superposición de las mismas.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51354" y="1759994"/>
        <a:ext cx="6375942" cy="1552305"/>
      </dsp:txXfrm>
    </dsp:sp>
    <dsp:sp modelId="{6925F7BC-5657-4D46-86C3-388B297F664B}">
      <dsp:nvSpPr>
        <dsp:cNvPr id="0" name=""/>
        <dsp:cNvSpPr/>
      </dsp:nvSpPr>
      <dsp:spPr>
        <a:xfrm>
          <a:off x="176592" y="1940472"/>
          <a:ext cx="1400050" cy="12758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-3903154"/>
              <a:satOff val="19471"/>
              <a:lumOff val="294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ADBA72-5550-47B6-A052-D179D813CCAA}">
      <dsp:nvSpPr>
        <dsp:cNvPr id="0" name=""/>
        <dsp:cNvSpPr/>
      </dsp:nvSpPr>
      <dsp:spPr>
        <a:xfrm rot="10800000">
          <a:off x="765867" y="3664651"/>
          <a:ext cx="6764018" cy="1590854"/>
        </a:xfrm>
        <a:prstGeom prst="homePlate">
          <a:avLst/>
        </a:prstGeom>
        <a:solidFill>
          <a:schemeClr val="accent4">
            <a:hueOff val="-8494730"/>
            <a:satOff val="1544"/>
            <a:lumOff val="1627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8494730"/>
              <a:satOff val="1544"/>
              <a:lumOff val="16277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8074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Los colaboradores desconocen cuál es su línea de reporte directa, esto se debe a que la empresa no cuenta con un adecuado proceso de Inducción.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63580" y="3664651"/>
        <a:ext cx="6366305" cy="1590854"/>
      </dsp:txXfrm>
    </dsp:sp>
    <dsp:sp modelId="{885E6DD6-9BB1-4648-A297-D84B3FA7B339}">
      <dsp:nvSpPr>
        <dsp:cNvPr id="0" name=""/>
        <dsp:cNvSpPr/>
      </dsp:nvSpPr>
      <dsp:spPr>
        <a:xfrm>
          <a:off x="176592" y="3803734"/>
          <a:ext cx="1400050" cy="131268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-7806308"/>
              <a:satOff val="38942"/>
              <a:lumOff val="5882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41CBE-D67D-4BE5-8DD1-F36FF7736861}">
      <dsp:nvSpPr>
        <dsp:cNvPr id="0" name=""/>
        <dsp:cNvSpPr/>
      </dsp:nvSpPr>
      <dsp:spPr>
        <a:xfrm rot="10800000">
          <a:off x="794767" y="2820"/>
          <a:ext cx="7019263" cy="137056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4792" tIns="76200" rIns="14224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Los colaboradores al no conocer con exactitud sus funciones son propensos a desmotivación e insatisfacción en el trabajo, provocando, en ocasiones, un deficiente desempeño, falta de compromiso, baja productividad y competitividad.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37408" y="2820"/>
        <a:ext cx="6676622" cy="1370566"/>
      </dsp:txXfrm>
    </dsp:sp>
    <dsp:sp modelId="{22121B79-F205-4C7A-9B94-EFFE7DA96730}">
      <dsp:nvSpPr>
        <dsp:cNvPr id="0" name=""/>
        <dsp:cNvSpPr/>
      </dsp:nvSpPr>
      <dsp:spPr>
        <a:xfrm>
          <a:off x="144018" y="17872"/>
          <a:ext cx="1390017" cy="134046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B8D501E-E2FE-4265-B4B5-25DDC0E1E487}">
      <dsp:nvSpPr>
        <dsp:cNvPr id="0" name=""/>
        <dsp:cNvSpPr/>
      </dsp:nvSpPr>
      <dsp:spPr>
        <a:xfrm rot="10800000">
          <a:off x="792081" y="1639284"/>
          <a:ext cx="7019263" cy="1541180"/>
        </a:xfrm>
        <a:prstGeom prst="homePlate">
          <a:avLst/>
        </a:prstGeom>
        <a:solidFill>
          <a:schemeClr val="accent4">
            <a:hueOff val="-4247365"/>
            <a:satOff val="772"/>
            <a:lumOff val="813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4247365"/>
              <a:satOff val="772"/>
              <a:lumOff val="8139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4792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Los formatos y formularios elaborados fueron lo suficientemente claros y sencillos, ayudando, a la efectiva recolección de la información, en todos los niveles de la organización.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77376" y="1639284"/>
        <a:ext cx="6633968" cy="1541180"/>
      </dsp:txXfrm>
    </dsp:sp>
    <dsp:sp modelId="{6925F7BC-5657-4D46-86C3-388B297F664B}">
      <dsp:nvSpPr>
        <dsp:cNvPr id="0" name=""/>
        <dsp:cNvSpPr/>
      </dsp:nvSpPr>
      <dsp:spPr>
        <a:xfrm>
          <a:off x="144018" y="1818468"/>
          <a:ext cx="1390017" cy="126674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-3903154"/>
              <a:satOff val="19471"/>
              <a:lumOff val="294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ADBA72-5550-47B6-A052-D179D813CCAA}">
      <dsp:nvSpPr>
        <dsp:cNvPr id="0" name=""/>
        <dsp:cNvSpPr/>
      </dsp:nvSpPr>
      <dsp:spPr>
        <a:xfrm rot="10800000">
          <a:off x="794767" y="3530292"/>
          <a:ext cx="7019263" cy="1579453"/>
        </a:xfrm>
        <a:prstGeom prst="homePlate">
          <a:avLst/>
        </a:prstGeom>
        <a:solidFill>
          <a:schemeClr val="accent4">
            <a:hueOff val="-8494730"/>
            <a:satOff val="1544"/>
            <a:lumOff val="1627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-8494730"/>
              <a:satOff val="1544"/>
              <a:lumOff val="16277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4792" tIns="76200" rIns="14224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itchFamily="34" charset="0"/>
              <a:cs typeface="Arial" pitchFamily="34" charset="0"/>
            </a:rPr>
            <a:t>De acuerdo a los objetivos y valores organizacionales, se adaptaron varias competencias generales que coadyuvarán a un eficiente cumplimiento de las funciones y tareas de cada cargo.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 rot="10800000">
        <a:off x="1189630" y="3530292"/>
        <a:ext cx="6624400" cy="1579453"/>
      </dsp:txXfrm>
    </dsp:sp>
    <dsp:sp modelId="{885E6DD6-9BB1-4648-A297-D84B3FA7B339}">
      <dsp:nvSpPr>
        <dsp:cNvPr id="0" name=""/>
        <dsp:cNvSpPr/>
      </dsp:nvSpPr>
      <dsp:spPr>
        <a:xfrm>
          <a:off x="144018" y="3668378"/>
          <a:ext cx="1390017" cy="130328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-7806308"/>
              <a:satOff val="38942"/>
              <a:lumOff val="5882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538ED7-F531-4B33-A546-BEC5091ED83A}" type="datetimeFigureOut">
              <a:rPr lang="es-EC" smtClean="0"/>
              <a:pPr/>
              <a:t>01/04/2014</a:t>
            </a:fld>
            <a:endParaRPr lang="es-EC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9F9E3E-0051-40FB-8363-7010B1D54693}" type="slidenum">
              <a:rPr lang="es-EC" smtClean="0"/>
              <a:pPr/>
              <a:t>‹Nº›</a:t>
            </a:fld>
            <a:endParaRPr lang="es-EC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CARGOS%20MANUAL%20CINTHYA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619672" y="1268760"/>
            <a:ext cx="612068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ESCUELA POLITÉCNICA DEL </a:t>
            </a:r>
            <a:r>
              <a:rPr lang="es-EC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EJÉRCITO - ESPE</a:t>
            </a:r>
            <a:endParaRPr lang="es-E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683568" y="3116560"/>
            <a:ext cx="7992888" cy="1752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 w="11430">
                  <a:solidFill>
                    <a:schemeClr val="tx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tx1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tx1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tx1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“DISEÑO DE UN MANUAL DE FUNCIONES BASADO EN COMPETENCIAS PARA LA EMPRESA BACKOFFICE SERVICIOS EMPRESARIALES S.A.”</a:t>
            </a:r>
            <a:endParaRPr lang="es-EC" sz="3600" b="1" dirty="0">
              <a:ln w="11430">
                <a:solidFill>
                  <a:schemeClr val="tx1">
                    <a:lumMod val="50000"/>
                  </a:schemeClr>
                </a:solidFill>
              </a:ln>
              <a:gradFill flip="none" rotWithShape="1">
                <a:gsLst>
                  <a:gs pos="0">
                    <a:schemeClr val="tx1">
                      <a:lumMod val="50000"/>
                      <a:tint val="66000"/>
                      <a:satMod val="160000"/>
                    </a:schemeClr>
                  </a:gs>
                  <a:gs pos="50000">
                    <a:schemeClr val="tx1">
                      <a:lumMod val="50000"/>
                      <a:tint val="44500"/>
                      <a:satMod val="160000"/>
                    </a:schemeClr>
                  </a:gs>
                  <a:gs pos="100000">
                    <a:schemeClr val="tx1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 pitchFamily="34" charset="0"/>
            </a:endParaRPr>
          </a:p>
          <a:p>
            <a:r>
              <a:rPr lang="es-ES" sz="3600" i="1" dirty="0"/>
              <a:t> </a:t>
            </a:r>
            <a:endParaRPr lang="es-EC" sz="3600" dirty="0"/>
          </a:p>
          <a:p>
            <a:r>
              <a:rPr lang="es-ES" sz="3600" i="1" dirty="0"/>
              <a:t> </a:t>
            </a:r>
            <a:endParaRPr lang="es-EC" sz="36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23850" y="5732463"/>
            <a:ext cx="532827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AUTORA: </a:t>
            </a:r>
            <a:r>
              <a:rPr lang="es-EC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CINTHYA  M. URQUIZO G.</a:t>
            </a:r>
            <a:endParaRPr lang="es-EC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427538" y="6330950"/>
            <a:ext cx="45624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DIRECTOR:</a:t>
            </a:r>
            <a:r>
              <a:rPr lang="es-EC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DR. NELSON RODRÍGUEZ</a:t>
            </a:r>
            <a:endParaRPr lang="es-ES" b="1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20272" y="720058"/>
            <a:ext cx="1798822" cy="467067"/>
          </a:xfrm>
          <a:prstGeom prst="rect">
            <a:avLst/>
          </a:prstGeom>
        </p:spPr>
      </p:pic>
      <p:pic>
        <p:nvPicPr>
          <p:cNvPr id="10" name="9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73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899592" y="6951"/>
            <a:ext cx="6408712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0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Estructura del manual de funciones</a:t>
            </a:r>
            <a:endParaRPr lang="es-ES" sz="20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35474685"/>
              </p:ext>
            </p:extLst>
          </p:nvPr>
        </p:nvGraphicFramePr>
        <p:xfrm>
          <a:off x="1524000" y="1397000"/>
          <a:ext cx="6096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9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323528" y="197768"/>
            <a:ext cx="2736304" cy="607504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s-ES" sz="2400" b="1" u="sng" dirty="0">
              <a:solidFill>
                <a:srgbClr val="0000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s-ES" sz="2400" b="1" u="sng" dirty="0">
              <a:solidFill>
                <a:srgbClr val="0000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735087"/>
            <a:ext cx="592681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cs typeface="Arial" pitchFamily="34" charset="0"/>
              </a:rPr>
              <a:t>DICCIONARIO DE COMPETENCIAS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5364088" y="3212976"/>
            <a:ext cx="3240360" cy="864096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ES" sz="20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COMO UTILIZAR EL DICCIONARIO</a:t>
            </a:r>
            <a:endParaRPr lang="es-ES" sz="20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11273" name="Cuadro de texto 73"/>
          <p:cNvSpPr txBox="1">
            <a:spLocks noChangeArrowheads="1"/>
          </p:cNvSpPr>
          <p:nvPr/>
        </p:nvSpPr>
        <p:spPr bwMode="auto">
          <a:xfrm>
            <a:off x="566738" y="412750"/>
            <a:ext cx="83185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Cuadro de texto 71"/>
          <p:cNvSpPr txBox="1">
            <a:spLocks noChangeArrowheads="1"/>
          </p:cNvSpPr>
          <p:nvPr/>
        </p:nvSpPr>
        <p:spPr bwMode="auto">
          <a:xfrm>
            <a:off x="566738" y="398463"/>
            <a:ext cx="8334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Cuadro de texto 69"/>
          <p:cNvSpPr txBox="1">
            <a:spLocks noChangeArrowheads="1"/>
          </p:cNvSpPr>
          <p:nvPr/>
        </p:nvSpPr>
        <p:spPr bwMode="auto">
          <a:xfrm>
            <a:off x="546100" y="411163"/>
            <a:ext cx="7239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Cuadro de texto 74"/>
          <p:cNvSpPr txBox="1">
            <a:spLocks noChangeArrowheads="1"/>
          </p:cNvSpPr>
          <p:nvPr/>
        </p:nvSpPr>
        <p:spPr bwMode="auto">
          <a:xfrm>
            <a:off x="393700" y="457200"/>
            <a:ext cx="9747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Cuadro de texto 70"/>
          <p:cNvSpPr txBox="1">
            <a:spLocks noChangeArrowheads="1"/>
          </p:cNvSpPr>
          <p:nvPr/>
        </p:nvSpPr>
        <p:spPr bwMode="auto">
          <a:xfrm>
            <a:off x="-63500" y="838200"/>
            <a:ext cx="18176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268759"/>
            <a:ext cx="4536504" cy="522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13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120680" cy="532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Título"/>
          <p:cNvSpPr txBox="1">
            <a:spLocks/>
          </p:cNvSpPr>
          <p:nvPr/>
        </p:nvSpPr>
        <p:spPr>
          <a:xfrm>
            <a:off x="323528" y="197768"/>
            <a:ext cx="2736304" cy="607504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es-ES" sz="2400" b="1" u="sng" dirty="0">
              <a:solidFill>
                <a:srgbClr val="0000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s-ES" sz="2400" b="1" u="sng" dirty="0">
              <a:solidFill>
                <a:srgbClr val="0000CC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735087"/>
            <a:ext cx="592681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cs typeface="Arial" pitchFamily="34" charset="0"/>
              </a:rPr>
              <a:t>DICCIONARIO DE COMPETENCIAS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" name="2 Título"/>
          <p:cNvSpPr txBox="1">
            <a:spLocks/>
          </p:cNvSpPr>
          <p:nvPr/>
        </p:nvSpPr>
        <p:spPr>
          <a:xfrm>
            <a:off x="2771800" y="980728"/>
            <a:ext cx="4824536" cy="596300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2000" b="1" u="sng" cap="all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COMO LEER EL DICCIONARIO</a:t>
            </a:r>
            <a:endParaRPr lang="es-ES" sz="2000" b="1" u="sng" cap="all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92280" y="729685"/>
            <a:ext cx="1944216" cy="467067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37312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3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33181" y="188640"/>
            <a:ext cx="6480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CUESTIONARIO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 b="4351"/>
          <a:stretch>
            <a:fillRect/>
          </a:stretch>
        </p:blipFill>
        <p:spPr bwMode="auto">
          <a:xfrm>
            <a:off x="2123728" y="764704"/>
            <a:ext cx="4320480" cy="5858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33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 cstate="print"/>
          <a:srcRect b="3409"/>
          <a:stretch>
            <a:fillRect/>
          </a:stretch>
        </p:blipFill>
        <p:spPr bwMode="auto">
          <a:xfrm>
            <a:off x="1691680" y="188639"/>
            <a:ext cx="4680520" cy="653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95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>
            <a:hlinkClick r:id="rId2" action="ppaction://hlinkfile"/>
          </p:cNvPr>
          <p:cNvSpPr/>
          <p:nvPr/>
        </p:nvSpPr>
        <p:spPr>
          <a:xfrm>
            <a:off x="1403648" y="5013176"/>
            <a:ext cx="648072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DESCRIPCIÓN Y ANÁLISIS DE CARGOS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548680"/>
            <a:ext cx="4968552" cy="392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4718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131840" y="692696"/>
            <a:ext cx="3155992" cy="49244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Conclusiones</a:t>
            </a:r>
            <a:endParaRPr lang="es-CR" sz="2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66767018"/>
              </p:ext>
            </p:extLst>
          </p:nvPr>
        </p:nvGraphicFramePr>
        <p:xfrm>
          <a:off x="755576" y="1412776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92280" y="620688"/>
            <a:ext cx="1798822" cy="467067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9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47864" y="764704"/>
            <a:ext cx="3155992" cy="49244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Conclusiones</a:t>
            </a:r>
            <a:endParaRPr lang="es-CR" sz="2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66767018"/>
              </p:ext>
            </p:extLst>
          </p:nvPr>
        </p:nvGraphicFramePr>
        <p:xfrm>
          <a:off x="539553" y="1556792"/>
          <a:ext cx="7920879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92280" y="764704"/>
            <a:ext cx="1798822" cy="467067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97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22121B79-F205-4C7A-9B94-EFFE7DA96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F9A41CBE-D67D-4BE5-8DD1-F36FF7736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6925F7BC-5657-4D46-86C3-388B297F66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5B8D501E-E2FE-4265-B4B5-25DDC0E1E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885E6DD6-9BB1-4648-A297-D84B3FA7B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E5ADBA72-5550-47B6-A052-D179D813C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98372" y="704309"/>
            <a:ext cx="3977884" cy="49244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RECOMENDACIONES</a:t>
            </a:r>
            <a:endParaRPr lang="es-CR" sz="2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69591395"/>
              </p:ext>
            </p:extLst>
          </p:nvPr>
        </p:nvGraphicFramePr>
        <p:xfrm>
          <a:off x="827584" y="1412776"/>
          <a:ext cx="7501261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165666" y="764704"/>
            <a:ext cx="1798822" cy="467067"/>
          </a:xfrm>
          <a:prstGeom prst="rect">
            <a:avLst/>
          </a:prstGeom>
        </p:spPr>
      </p:pic>
      <p:pic>
        <p:nvPicPr>
          <p:cNvPr id="12" name="11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8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076D371-A8BD-4A0E-B73F-8851EE7AC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D076D371-A8BD-4A0E-B73F-8851EE7AC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D076D371-A8BD-4A0E-B73F-8851EE7AC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D076D371-A8BD-4A0E-B73F-8851EE7AC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FD103E-0E06-485E-B72B-7A33E7985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graphicEl>
                                              <a:dgm id="{38FD103E-0E06-485E-B72B-7A33E7985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38FD103E-0E06-485E-B72B-7A33E7985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38FD103E-0E06-485E-B72B-7A33E7985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692696"/>
            <a:ext cx="3977884" cy="492443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RECOMENDACIONES</a:t>
            </a:r>
            <a:endParaRPr lang="es-CR" sz="2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00038374"/>
              </p:ext>
            </p:extLst>
          </p:nvPr>
        </p:nvGraphicFramePr>
        <p:xfrm>
          <a:off x="755575" y="1412776"/>
          <a:ext cx="7560841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6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165666" y="764704"/>
            <a:ext cx="1798822" cy="467067"/>
          </a:xfrm>
          <a:prstGeom prst="rect">
            <a:avLst/>
          </a:prstGeom>
        </p:spPr>
      </p:pic>
      <p:pic>
        <p:nvPicPr>
          <p:cNvPr id="12" name="11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36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95C3479F-0913-4E7D-90DD-7BA0BD32E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EFB57350-3BE4-495B-8E0B-C576C5941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2CD91E-0ACE-4819-9B33-EC3EE0CEA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7A2CD91E-0ACE-4819-9B33-EC3EE0CEA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7A2CD91E-0ACE-4819-9B33-EC3EE0CEA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7A2CD91E-0ACE-4819-9B33-EC3EE0CEA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B6B354-24DA-41AF-A236-9712A49A1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2AB6B354-24DA-41AF-A236-9712A49A1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2AB6B354-24DA-41AF-A236-9712A49A1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2AB6B354-24DA-41AF-A236-9712A49A1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2821E3A1-7F40-462C-A330-996144E28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8D118BE8-B065-4F86-B18F-E03B819FD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31840" y="260149"/>
            <a:ext cx="3456384" cy="92697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Justificación</a:t>
            </a:r>
            <a:r>
              <a:rPr lang="es-E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 </a:t>
            </a:r>
            <a:endParaRPr lang="es-E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22" name="21 Diagrama"/>
          <p:cNvGraphicFramePr/>
          <p:nvPr>
            <p:extLst>
              <p:ext uri="{D42A27DB-BD31-4B8C-83A1-F6EECF244321}">
                <p14:modId xmlns:p14="http://schemas.microsoft.com/office/powerpoint/2010/main" val="1066709123"/>
              </p:ext>
            </p:extLst>
          </p:nvPr>
        </p:nvGraphicFramePr>
        <p:xfrm>
          <a:off x="107504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20272" y="720058"/>
            <a:ext cx="1798822" cy="467067"/>
          </a:xfrm>
          <a:prstGeom prst="rect">
            <a:avLst/>
          </a:prstGeom>
        </p:spPr>
      </p:pic>
      <p:pic>
        <p:nvPicPr>
          <p:cNvPr id="8" name="7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2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E0B4701A-9CF5-4E18-8C2A-7A8C7805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>
                                            <p:graphicEl>
                                              <a:dgm id="{E0B4701A-9CF5-4E18-8C2A-7A8C78055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>
                                            <p:graphicEl>
                                              <a:dgm id="{E0B4701A-9CF5-4E18-8C2A-7A8C7805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>
                                            <p:graphicEl>
                                              <a:dgm id="{E0B4701A-9CF5-4E18-8C2A-7A8C78055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8D601E34-F44A-4107-98FB-86204D2E4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>
                                            <p:graphicEl>
                                              <a:dgm id="{8D601E34-F44A-4107-98FB-86204D2E47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>
                                            <p:graphicEl>
                                              <a:dgm id="{8D601E34-F44A-4107-98FB-86204D2E4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graphicEl>
                                              <a:dgm id="{8D601E34-F44A-4107-98FB-86204D2E4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79A6AFA9-222F-4CE2-BA36-0D965DAF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>
                                            <p:graphicEl>
                                              <a:dgm id="{79A6AFA9-222F-4CE2-BA36-0D965DAF0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graphicEl>
                                              <a:dgm id="{79A6AFA9-222F-4CE2-BA36-0D965DAF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>
                                            <p:graphicEl>
                                              <a:dgm id="{79A6AFA9-222F-4CE2-BA36-0D965DAF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dgm id="{54B84DBA-FD7D-4589-8FA7-A1FC8C59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>
                                            <p:graphicEl>
                                              <a:dgm id="{54B84DBA-FD7D-4589-8FA7-A1FC8C599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graphicEl>
                                              <a:dgm id="{54B84DBA-FD7D-4589-8FA7-A1FC8C59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>
                                            <p:graphicEl>
                                              <a:dgm id="{54B84DBA-FD7D-4589-8FA7-A1FC8C599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22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371600" y="3284538"/>
            <a:ext cx="6400800" cy="17526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0" algn="ctr"/>
            <a:r>
              <a:rPr lang="es-ES" sz="6600" b="1" dirty="0" smtClean="0">
                <a:ln w="11430">
                  <a:solidFill>
                    <a:schemeClr val="tx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tx1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tx1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tx1">
                        <a:lumMod val="50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  <a:cs typeface="Arial" charset="0"/>
              </a:rPr>
              <a:t>MUCHAS GRACIAS</a:t>
            </a:r>
          </a:p>
        </p:txBody>
      </p:sp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4032448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5508104" y="5661248"/>
            <a:ext cx="316835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2 Título"/>
          <p:cNvSpPr>
            <a:spLocks noGrp="1"/>
          </p:cNvSpPr>
          <p:nvPr>
            <p:ph type="title"/>
          </p:nvPr>
        </p:nvSpPr>
        <p:spPr>
          <a:xfrm>
            <a:off x="1619672" y="-27384"/>
            <a:ext cx="2376264" cy="108012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Objetivos</a:t>
            </a:r>
            <a:endParaRPr lang="es-ES" sz="2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81984493"/>
              </p:ext>
            </p:extLst>
          </p:nvPr>
        </p:nvGraphicFramePr>
        <p:xfrm>
          <a:off x="395535" y="1412776"/>
          <a:ext cx="828092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7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20272" y="720058"/>
            <a:ext cx="1798822" cy="46706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22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F853E87-8AA0-4CF8-B8E2-5BD687B6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graphicEl>
                                              <a:dgm id="{6F853E87-8AA0-4CF8-B8E2-5BD687B6A6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dgm id="{6F853E87-8AA0-4CF8-B8E2-5BD687B6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6F853E87-8AA0-4CF8-B8E2-5BD687B6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0DEE4DC-52CA-4131-9E8A-77AAE363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30DEE4DC-52CA-4131-9E8A-77AAE363E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dgm id="{30DEE4DC-52CA-4131-9E8A-77AAE363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dgm id="{30DEE4DC-52CA-4131-9E8A-77AAE363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Graphic spid="11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79612" y="-27384"/>
            <a:ext cx="2664296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La Empresa</a:t>
            </a:r>
            <a:endParaRPr lang="es-ES" sz="2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6463" y="1375023"/>
            <a:ext cx="4320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Año 1925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El </a:t>
            </a:r>
            <a:r>
              <a:rPr lang="es-ES" dirty="0">
                <a:latin typeface="Arial" pitchFamily="34" charset="0"/>
                <a:cs typeface="Arial" pitchFamily="34" charset="0"/>
              </a:rPr>
              <a:t>Concesionario Vallejo Araujo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se funda, por el </a:t>
            </a:r>
            <a:r>
              <a:rPr lang="es-ES" dirty="0">
                <a:latin typeface="Arial" pitchFamily="34" charset="0"/>
                <a:cs typeface="Arial" pitchFamily="34" charset="0"/>
              </a:rPr>
              <a:t>Sr. Luis Vallejo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Araujo.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Año 2008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 Cambia </a:t>
            </a:r>
            <a:r>
              <a:rPr lang="es-ES" dirty="0">
                <a:latin typeface="Arial" pitchFamily="34" charset="0"/>
                <a:cs typeface="Arial" pitchFamily="34" charset="0"/>
              </a:rPr>
              <a:t>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administración,  Familia Pérez </a:t>
            </a:r>
            <a:r>
              <a:rPr lang="es-ES" dirty="0">
                <a:latin typeface="Arial" pitchFamily="34" charset="0"/>
                <a:cs typeface="Arial" pitchFamily="34" charset="0"/>
              </a:rPr>
              <a:t>fundan el holding corporativo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Grupo </a:t>
            </a:r>
            <a:r>
              <a:rPr lang="es-ES" dirty="0">
                <a:latin typeface="Arial" pitchFamily="34" charset="0"/>
                <a:cs typeface="Arial" pitchFamily="34" charset="0"/>
              </a:rPr>
              <a:t>VA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Conformado por 5 </a:t>
            </a:r>
            <a:r>
              <a:rPr lang="es-EC" dirty="0">
                <a:latin typeface="Arial" pitchFamily="34" charset="0"/>
                <a:cs typeface="Arial" pitchFamily="34" charset="0"/>
              </a:rPr>
              <a:t>empresas: Vallejo Araujo, </a:t>
            </a:r>
            <a:r>
              <a:rPr lang="es-EC" dirty="0" err="1">
                <a:latin typeface="Arial" pitchFamily="34" charset="0"/>
                <a:cs typeface="Arial" pitchFamily="34" charset="0"/>
              </a:rPr>
              <a:t>Fullrepuestos</a:t>
            </a:r>
            <a:r>
              <a:rPr lang="es-EC" dirty="0">
                <a:latin typeface="Arial" pitchFamily="34" charset="0"/>
                <a:cs typeface="Arial" pitchFamily="34" charset="0"/>
              </a:rPr>
              <a:t>, Sivasa, Backoffice y </a:t>
            </a:r>
            <a:r>
              <a:rPr lang="es-EC" dirty="0" err="1">
                <a:latin typeface="Arial" pitchFamily="34" charset="0"/>
                <a:cs typeface="Arial" pitchFamily="34" charset="0"/>
              </a:rPr>
              <a:t>Fastfinsa</a:t>
            </a:r>
            <a:r>
              <a:rPr lang="es-EC" dirty="0">
                <a:latin typeface="Arial" pitchFamily="34" charset="0"/>
                <a:cs typeface="Arial" pitchFamily="34" charset="0"/>
              </a:rPr>
              <a:t>. </a:t>
            </a:r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>
                <a:latin typeface="Arial" pitchFamily="34" charset="0"/>
                <a:cs typeface="Arial" pitchFamily="34" charset="0"/>
              </a:rPr>
              <a:t>Backoffice Servicios Empresariales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S.A., se </a:t>
            </a:r>
            <a:r>
              <a:rPr lang="es-EC" dirty="0">
                <a:latin typeface="Arial" pitchFamily="34" charset="0"/>
                <a:cs typeface="Arial" pitchFamily="34" charset="0"/>
              </a:rPr>
              <a:t>encarga de las áreas de gestión comunes de las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empresas.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521394910"/>
              </p:ext>
            </p:extLst>
          </p:nvPr>
        </p:nvGraphicFramePr>
        <p:xfrm>
          <a:off x="4932040" y="1895103"/>
          <a:ext cx="3672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2 Título"/>
          <p:cNvSpPr txBox="1">
            <a:spLocks/>
          </p:cNvSpPr>
          <p:nvPr/>
        </p:nvSpPr>
        <p:spPr>
          <a:xfrm>
            <a:off x="5004048" y="1268760"/>
            <a:ext cx="3744416" cy="525785"/>
          </a:xfrm>
          <a:prstGeom prst="rect">
            <a:avLst/>
          </a:prstGeom>
        </p:spPr>
        <p:txBody>
          <a:bodyPr vert="horz" lIns="0" rIns="0" bIns="0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ES" sz="2600" b="1" u="sng" cap="all" dirty="0" smtClean="0">
                <a:ln w="0">
                  <a:solidFill>
                    <a:srgbClr val="FF6600"/>
                  </a:solidFill>
                </a:ln>
                <a:solidFill>
                  <a:srgbClr val="FF2525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Áreas de gestión</a:t>
            </a:r>
            <a:endParaRPr lang="es-ES" sz="2600" b="1" u="sng" cap="all" dirty="0">
              <a:ln w="0">
                <a:solidFill>
                  <a:srgbClr val="FF6600"/>
                </a:solidFill>
              </a:ln>
              <a:solidFill>
                <a:srgbClr val="FF2525"/>
              </a:soli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20272" y="513661"/>
            <a:ext cx="1798822" cy="467067"/>
          </a:xfrm>
          <a:prstGeom prst="rect">
            <a:avLst/>
          </a:prstGeom>
        </p:spPr>
      </p:pic>
      <p:pic>
        <p:nvPicPr>
          <p:cNvPr id="10" name="9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3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13D51D-152B-45D4-9231-2DC741754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B13D51D-152B-45D4-9231-2DC741754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B13D51D-152B-45D4-9231-2DC741754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B13D51D-152B-45D4-9231-2DC741754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E0E8D0-82AA-4016-B00C-88F7398B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94E0E8D0-82AA-4016-B00C-88F7398B11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94E0E8D0-82AA-4016-B00C-88F7398B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94E0E8D0-82AA-4016-B00C-88F7398B1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643B8B-9626-4480-BE2C-3AE2DD55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B3643B8B-9626-4480-BE2C-3AE2DD554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B3643B8B-9626-4480-BE2C-3AE2DD55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B3643B8B-9626-4480-BE2C-3AE2DD554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DFABFF-B5ED-4BFF-9DDF-E36BDFD21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dgm id="{29DFABFF-B5ED-4BFF-9DDF-E36BDFD21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29DFABFF-B5ED-4BFF-9DDF-E36BDFD21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29DFABFF-B5ED-4BFF-9DDF-E36BDFD21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1E5271-C418-4F95-AC6F-3F5F002EB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E21E5271-C418-4F95-AC6F-3F5F002EB2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E21E5271-C418-4F95-AC6F-3F5F002EB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E21E5271-C418-4F95-AC6F-3F5F002EB2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055F2F-F027-45D4-9AAF-1D712C9F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AA055F2F-F027-45D4-9AAF-1D712C9F3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AA055F2F-F027-45D4-9AAF-1D712C9F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AA055F2F-F027-45D4-9AAF-1D712C9F3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381B91-EF35-481D-B27C-53023F52A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DE381B91-EF35-481D-B27C-53023F52A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DE381B91-EF35-481D-B27C-53023F52A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graphicEl>
                                              <a:dgm id="{DE381B91-EF35-481D-B27C-53023F52A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33987E-E5A1-4A2E-BCF3-E93FFBA93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graphicEl>
                                              <a:dgm id="{C633987E-E5A1-4A2E-BCF3-E93FFBA93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C633987E-E5A1-4A2E-BCF3-E93FFBA93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C633987E-E5A1-4A2E-BCF3-E93FFBA93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B7BD4B-22CE-4DA1-BC97-CCA93F244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71B7BD4B-22CE-4DA1-BC97-CCA93F244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71B7BD4B-22CE-4DA1-BC97-CCA93F244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71B7BD4B-22CE-4DA1-BC97-CCA93F244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4C4E2E-0335-4C68-8DED-30100694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DD4C4E2E-0335-4C68-8DED-301006940B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DD4C4E2E-0335-4C68-8DED-30100694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DD4C4E2E-0335-4C68-8DED-30100694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allAtOnce"/>
      <p:bldGraphic spid="5" grpId="0" uiExpand="1">
        <p:bldSub>
          <a:bldDgm/>
        </p:bldSub>
      </p:bldGraphic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92696"/>
            <a:ext cx="5976664" cy="49244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Organigrama Estructural</a:t>
            </a:r>
          </a:p>
        </p:txBody>
      </p:sp>
      <p:pic>
        <p:nvPicPr>
          <p:cNvPr id="8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672"/>
            <a:ext cx="9163050" cy="4658616"/>
          </a:xfrm>
          <a:prstGeom prst="rect">
            <a:avLst/>
          </a:prstGeom>
        </p:spPr>
      </p:pic>
      <p:pic>
        <p:nvPicPr>
          <p:cNvPr id="9" name="8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92280" y="692696"/>
            <a:ext cx="1798822" cy="46706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3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>
          <a:xfrm>
            <a:off x="323286" y="645497"/>
            <a:ext cx="6616018" cy="5840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Metodología Utilizada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185585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000" dirty="0">
                <a:latin typeface="Arial" pitchFamily="34" charset="0"/>
                <a:cs typeface="Arial" pitchFamily="34" charset="0"/>
              </a:rPr>
              <a:t>La herramienta utilizada para esta investigación fue la encuesta.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cuestionario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N° 1, que cuenta con nueve ( 9 ) preguntas cerradas, fue aplicado al personal de </a:t>
            </a:r>
            <a:r>
              <a:rPr lang="es-ES" sz="200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smtClean="0">
                <a:latin typeface="Arial" pitchFamily="34" charset="0"/>
                <a:cs typeface="Arial" pitchFamily="34" charset="0"/>
              </a:rPr>
              <a:t>empresa,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mediante reuniones grupales, en donde se detallaba la finalidad del estudio, aclarando la confidencialidad y reserva con la información receptada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>
                <a:latin typeface="Arial" pitchFamily="34" charset="0"/>
                <a:cs typeface="Arial" pitchFamily="34" charset="0"/>
              </a:rPr>
              <a:t>El cuestionario N° 2, que cuenta con ocho ( 8 ) preguntas tanto abiertas, de opción múltiple, como cerradas, fue aplicado a los jefes de área o sección, mediante comunicación previa vía correo electrónico, socializando las preguntas una por una y el fin de las mismas, sobre el presente estudio.</a:t>
            </a:r>
            <a:endParaRPr lang="es-EC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020272" y="645773"/>
            <a:ext cx="1798822" cy="46706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41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467544" y="781254"/>
            <a:ext cx="6408712" cy="415498"/>
          </a:xfrm>
        </p:spPr>
        <p:txBody>
          <a:bodyPr vert="horz" lIns="0" rIns="0" bIns="0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RESULTADOS DE LA INVESTIGACIÓN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027379" y="1334474"/>
            <a:ext cx="506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PERSONAL DE LA </a:t>
            </a:r>
            <a:r>
              <a:rPr lang="es-EC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EMPRESA</a:t>
            </a:r>
            <a:endParaRPr lang="es-EC" dirty="0">
              <a:ln w="18415" cmpd="sng">
                <a:solidFill>
                  <a:srgbClr val="FF0000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814254" cy="418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7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683568" y="188640"/>
            <a:ext cx="6408712" cy="415498"/>
          </a:xfrm>
          <a:solidFill>
            <a:schemeClr val="bg1"/>
          </a:solidFill>
        </p:spPr>
        <p:txBody>
          <a:bodyPr vert="horz" lIns="0" rIns="0" bIns="0" anchor="b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s-ES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RESULTADOS DE LA INVESTIGACIÓN</a:t>
            </a:r>
            <a:endParaRPr lang="es-ES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027379" y="692696"/>
            <a:ext cx="506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JEFES DE ÁREA</a:t>
            </a:r>
            <a:endParaRPr lang="es-EC" dirty="0">
              <a:ln w="18415" cmpd="sng">
                <a:solidFill>
                  <a:srgbClr val="FF0000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476672"/>
            <a:ext cx="1798822" cy="467067"/>
          </a:xfrm>
          <a:prstGeom prst="rect">
            <a:avLst/>
          </a:prstGeom>
        </p:spPr>
      </p:pic>
      <p:pic>
        <p:nvPicPr>
          <p:cNvPr id="7" name="6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309320"/>
            <a:ext cx="252028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975" y="1121428"/>
            <a:ext cx="6581353" cy="525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417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74047" y="2420888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C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DISEÑO DE LA PROPUESTA</a:t>
            </a:r>
            <a:endParaRPr lang="es-EC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" t="11651" r="1856" b="8738"/>
          <a:stretch>
            <a:fillRect/>
          </a:stretch>
        </p:blipFill>
        <p:spPr>
          <a:xfrm>
            <a:off x="7237674" y="729685"/>
            <a:ext cx="1798822" cy="467067"/>
          </a:xfrm>
          <a:prstGeom prst="rect">
            <a:avLst/>
          </a:prstGeom>
        </p:spPr>
      </p:pic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093296"/>
            <a:ext cx="2520280" cy="50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77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E4734"/>
      </a:accent1>
      <a:accent2>
        <a:srgbClr val="E42600"/>
      </a:accent2>
      <a:accent3>
        <a:srgbClr val="9A2602"/>
      </a:accent3>
      <a:accent4>
        <a:srgbClr val="7F010A"/>
      </a:accent4>
      <a:accent5>
        <a:srgbClr val="005BD3"/>
      </a:accent5>
      <a:accent6>
        <a:srgbClr val="00349E"/>
      </a:accent6>
      <a:hlink>
        <a:srgbClr val="17BBFD"/>
      </a:hlink>
      <a:folHlink>
        <a:srgbClr val="FD72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7153</TotalTime>
  <Words>785</Words>
  <Application>Microsoft Office PowerPoint</Application>
  <PresentationFormat>Presentación en pantalla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ESCUELA POLITÉCNICA DEL EJÉRCITO - ESPE</vt:lpstr>
      <vt:lpstr>Justificación </vt:lpstr>
      <vt:lpstr>Objetivos</vt:lpstr>
      <vt:lpstr>La Empresa</vt:lpstr>
      <vt:lpstr>Presentación de PowerPoint</vt:lpstr>
      <vt:lpstr>Metodología Utilizada</vt:lpstr>
      <vt:lpstr>RESULTADOS DE LA INVESTIGACIÓN</vt:lpstr>
      <vt:lpstr>RESULTADOS DE LA INVESTIGACIÓN</vt:lpstr>
      <vt:lpstr>Presentación de PowerPoint</vt:lpstr>
      <vt:lpstr>Estructura del manual de funciones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TECNOLÓGICA  EQUINOCCIAL  Sistema de Educación a Distancia</dc:title>
  <dc:creator>BitPC</dc:creator>
  <cp:lastModifiedBy>medardo</cp:lastModifiedBy>
  <cp:revision>337</cp:revision>
  <dcterms:created xsi:type="dcterms:W3CDTF">2013-05-03T03:36:13Z</dcterms:created>
  <dcterms:modified xsi:type="dcterms:W3CDTF">2014-04-02T02:26:16Z</dcterms:modified>
</cp:coreProperties>
</file>