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  <p:sldMasterId id="2147483928" r:id="rId2"/>
    <p:sldMasterId id="2147485217" r:id="rId3"/>
  </p:sldMasterIdLst>
  <p:notesMasterIdLst>
    <p:notesMasterId r:id="rId31"/>
  </p:notesMasterIdLst>
  <p:sldIdLst>
    <p:sldId id="266" r:id="rId4"/>
    <p:sldId id="288" r:id="rId5"/>
    <p:sldId id="291" r:id="rId6"/>
    <p:sldId id="296" r:id="rId7"/>
    <p:sldId id="297" r:id="rId8"/>
    <p:sldId id="298" r:id="rId9"/>
    <p:sldId id="299" r:id="rId10"/>
    <p:sldId id="302" r:id="rId11"/>
    <p:sldId id="300" r:id="rId12"/>
    <p:sldId id="301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293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553931"/>
    <a:srgbClr val="CC0000"/>
    <a:srgbClr val="8BBB98"/>
    <a:srgbClr val="0000FF"/>
    <a:srgbClr val="33CCFF"/>
    <a:srgbClr val="0033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43" autoAdjust="0"/>
    <p:restoredTop sz="86387" autoAdjust="0"/>
  </p:normalViewPr>
  <p:slideViewPr>
    <p:cSldViewPr>
      <p:cViewPr varScale="1">
        <p:scale>
          <a:sx n="77" d="100"/>
          <a:sy n="77" d="100"/>
        </p:scale>
        <p:origin x="4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Riesgo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MP-E.01. Arranque del Proyecto</c:v>
                </c:pt>
                <c:pt idx="1">
                  <c:v>MP-E.02. Levantamiento de Requerimientos</c:v>
                </c:pt>
                <c:pt idx="2">
                  <c:v>MP-E.03. Fábrica</c:v>
                </c:pt>
                <c:pt idx="3">
                  <c:v>MP-E.04. Capacitación</c:v>
                </c:pt>
                <c:pt idx="4">
                  <c:v>MP-E.05. Entrega y Pruebas</c:v>
                </c:pt>
                <c:pt idx="5">
                  <c:v>MP-E.06. Apoyo Inicial</c:v>
                </c:pt>
                <c:pt idx="6">
                  <c:v>MP-E.07. Acompañamiento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72819536"/>
        <c:axId val="272830960"/>
        <c:axId val="0"/>
      </c:bar3DChart>
      <c:catAx>
        <c:axId val="27281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72830960"/>
        <c:crosses val="autoZero"/>
        <c:auto val="1"/>
        <c:lblAlgn val="ctr"/>
        <c:lblOffset val="100"/>
        <c:noMultiLvlLbl val="0"/>
      </c:catAx>
      <c:valAx>
        <c:axId val="272830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7281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A03A4-9469-4D81-AC0B-5ADDC455BEE9}" type="doc">
      <dgm:prSet loTypeId="urn:microsoft.com/office/officeart/2005/8/layout/process4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99DCB351-6923-4244-9196-9EB32DC4A56D}">
      <dgm:prSet phldrT="[Texto]"/>
      <dgm:spPr/>
      <dgm:t>
        <a:bodyPr/>
        <a:lstStyle/>
        <a:p>
          <a:r>
            <a:rPr lang="es-ES" dirty="0" smtClean="0"/>
            <a:t>Objetivo General</a:t>
          </a:r>
          <a:endParaRPr lang="es-ES" dirty="0"/>
        </a:p>
      </dgm:t>
    </dgm:pt>
    <dgm:pt modelId="{A2C8900D-950A-4A29-8193-776ED6C23F7B}" type="parTrans" cxnId="{CD0DE67A-581F-45FC-9330-6BB5CDC6E86E}">
      <dgm:prSet/>
      <dgm:spPr/>
      <dgm:t>
        <a:bodyPr/>
        <a:lstStyle/>
        <a:p>
          <a:endParaRPr lang="es-ES"/>
        </a:p>
      </dgm:t>
    </dgm:pt>
    <dgm:pt modelId="{5B18DF01-DAD5-4298-B046-1A38A1062C2B}" type="sibTrans" cxnId="{CD0DE67A-581F-45FC-9330-6BB5CDC6E86E}">
      <dgm:prSet/>
      <dgm:spPr/>
      <dgm:t>
        <a:bodyPr/>
        <a:lstStyle/>
        <a:p>
          <a:endParaRPr lang="es-ES"/>
        </a:p>
      </dgm:t>
    </dgm:pt>
    <dgm:pt modelId="{8CD47D44-151D-4F9B-A06B-1F9B2B27EB0E}">
      <dgm:prSet phldrT="[Texto]" custT="1"/>
      <dgm:spPr/>
      <dgm:t>
        <a:bodyPr/>
        <a:lstStyle/>
        <a:p>
          <a:r>
            <a:rPr lang="es-EC" sz="1600" dirty="0" smtClean="0"/>
            <a:t>Elaborar un modelo de Gestión de Riesgos del Proceso de Implantación de Software financiero, fiduciario y de inversión para la empresa GESTOR INC S.A.</a:t>
          </a:r>
          <a:endParaRPr lang="es-ES" sz="1600" dirty="0"/>
        </a:p>
      </dgm:t>
    </dgm:pt>
    <dgm:pt modelId="{0BA3827B-B80E-4921-B7E4-D4F1B9D19E50}" type="parTrans" cxnId="{224C43AE-C5A8-4D11-AF28-B8E416954777}">
      <dgm:prSet/>
      <dgm:spPr/>
      <dgm:t>
        <a:bodyPr/>
        <a:lstStyle/>
        <a:p>
          <a:endParaRPr lang="es-ES"/>
        </a:p>
      </dgm:t>
    </dgm:pt>
    <dgm:pt modelId="{8F9D9D2B-7E7C-4153-86AB-C665BC641DEB}" type="sibTrans" cxnId="{224C43AE-C5A8-4D11-AF28-B8E416954777}">
      <dgm:prSet/>
      <dgm:spPr/>
      <dgm:t>
        <a:bodyPr/>
        <a:lstStyle/>
        <a:p>
          <a:endParaRPr lang="es-ES"/>
        </a:p>
      </dgm:t>
    </dgm:pt>
    <dgm:pt modelId="{514E25B4-D91D-4ECC-80D1-6341219D1178}">
      <dgm:prSet phldrT="[Texto]"/>
      <dgm:spPr/>
      <dgm:t>
        <a:bodyPr/>
        <a:lstStyle/>
        <a:p>
          <a:r>
            <a:rPr lang="es-ES" dirty="0" smtClean="0"/>
            <a:t>Objetivos Específicos</a:t>
          </a:r>
          <a:endParaRPr lang="es-ES" dirty="0"/>
        </a:p>
      </dgm:t>
    </dgm:pt>
    <dgm:pt modelId="{AF58D5E1-27AB-402A-8808-26E9B0E4A832}" type="parTrans" cxnId="{AB6CF806-C94B-464F-9A37-94C576981F9D}">
      <dgm:prSet/>
      <dgm:spPr/>
      <dgm:t>
        <a:bodyPr/>
        <a:lstStyle/>
        <a:p>
          <a:endParaRPr lang="es-ES"/>
        </a:p>
      </dgm:t>
    </dgm:pt>
    <dgm:pt modelId="{5E569BCB-1BF8-4173-9DC1-EBE99480DAC6}" type="sibTrans" cxnId="{AB6CF806-C94B-464F-9A37-94C576981F9D}">
      <dgm:prSet/>
      <dgm:spPr/>
      <dgm:t>
        <a:bodyPr/>
        <a:lstStyle/>
        <a:p>
          <a:endParaRPr lang="es-ES"/>
        </a:p>
      </dgm:t>
    </dgm:pt>
    <dgm:pt modelId="{C007923B-9803-4B78-BD6F-71BC06439F2E}">
      <dgm:prSet phldrT="[Texto]" custT="1"/>
      <dgm:spPr/>
      <dgm:t>
        <a:bodyPr/>
        <a:lstStyle/>
        <a:p>
          <a:r>
            <a:rPr lang="es-ES" sz="1400" dirty="0" smtClean="0"/>
            <a:t>Identificar los riesgos del proceso de Implantación de Software Financiero, Fiduciario y de Inversión</a:t>
          </a:r>
          <a:endParaRPr lang="es-ES" sz="1400" dirty="0"/>
        </a:p>
      </dgm:t>
    </dgm:pt>
    <dgm:pt modelId="{8F4B91F9-295F-4C5E-B8B1-1B648C9B462E}" type="parTrans" cxnId="{76DA2716-BEE9-464B-9ED6-358C1882F36D}">
      <dgm:prSet/>
      <dgm:spPr/>
      <dgm:t>
        <a:bodyPr/>
        <a:lstStyle/>
        <a:p>
          <a:endParaRPr lang="es-ES"/>
        </a:p>
      </dgm:t>
    </dgm:pt>
    <dgm:pt modelId="{E11F7F72-27DE-4FD8-B1EC-3007E075010C}" type="sibTrans" cxnId="{76DA2716-BEE9-464B-9ED6-358C1882F36D}">
      <dgm:prSet/>
      <dgm:spPr/>
      <dgm:t>
        <a:bodyPr/>
        <a:lstStyle/>
        <a:p>
          <a:endParaRPr lang="es-ES"/>
        </a:p>
      </dgm:t>
    </dgm:pt>
    <dgm:pt modelId="{615ED8D4-7AD6-4E8F-8CAD-28400838224B}">
      <dgm:prSet custT="1"/>
      <dgm:spPr/>
      <dgm:t>
        <a:bodyPr/>
        <a:lstStyle/>
        <a:p>
          <a:r>
            <a:rPr lang="es-ES" sz="1400" dirty="0" smtClean="0"/>
            <a:t>Identificar Modelos de Gestión de Riesgos para el proceso de Implantación de Software Financiero, Fiduciario y de Inversión.</a:t>
          </a:r>
          <a:endParaRPr lang="es-ES" sz="1400" dirty="0"/>
        </a:p>
      </dgm:t>
    </dgm:pt>
    <dgm:pt modelId="{85BF76AA-4242-402A-842C-83D52DEC95B5}" type="parTrans" cxnId="{A78E0C16-A6ED-4DB8-9AD9-BDC1A4E017CF}">
      <dgm:prSet/>
      <dgm:spPr/>
      <dgm:t>
        <a:bodyPr/>
        <a:lstStyle/>
        <a:p>
          <a:endParaRPr lang="es-ES"/>
        </a:p>
      </dgm:t>
    </dgm:pt>
    <dgm:pt modelId="{1EF56156-D200-410D-86F3-1DC7559E9BFF}" type="sibTrans" cxnId="{A78E0C16-A6ED-4DB8-9AD9-BDC1A4E017CF}">
      <dgm:prSet/>
      <dgm:spPr/>
      <dgm:t>
        <a:bodyPr/>
        <a:lstStyle/>
        <a:p>
          <a:endParaRPr lang="es-ES"/>
        </a:p>
      </dgm:t>
    </dgm:pt>
    <dgm:pt modelId="{BC231242-A771-4B0E-841C-73AAF4026C04}">
      <dgm:prSet custT="1"/>
      <dgm:spPr/>
      <dgm:t>
        <a:bodyPr/>
        <a:lstStyle/>
        <a:p>
          <a:r>
            <a:rPr lang="es-ES" sz="1200" dirty="0" smtClean="0"/>
            <a:t>Proponer un Modelo de Gestión de Riesgos para el proceso de Implantación de Software Financiero, Fiduciario y de Inversión para la empresa GESTOR INC. S.A.</a:t>
          </a:r>
          <a:endParaRPr lang="es-ES" sz="1200" dirty="0"/>
        </a:p>
      </dgm:t>
    </dgm:pt>
    <dgm:pt modelId="{4E5CE2FE-6F8A-49E8-80A9-D4C742F92C08}" type="parTrans" cxnId="{F97F62F7-FE9E-401B-9E33-0062F7D51325}">
      <dgm:prSet/>
      <dgm:spPr/>
      <dgm:t>
        <a:bodyPr/>
        <a:lstStyle/>
        <a:p>
          <a:endParaRPr lang="es-ES"/>
        </a:p>
      </dgm:t>
    </dgm:pt>
    <dgm:pt modelId="{136C32FF-6391-4F19-81EE-CAF594E9DA5D}" type="sibTrans" cxnId="{F97F62F7-FE9E-401B-9E33-0062F7D51325}">
      <dgm:prSet/>
      <dgm:spPr/>
      <dgm:t>
        <a:bodyPr/>
        <a:lstStyle/>
        <a:p>
          <a:endParaRPr lang="es-ES"/>
        </a:p>
      </dgm:t>
    </dgm:pt>
    <dgm:pt modelId="{32C762DC-D5AD-42F1-84D2-14D2E5B097CC}">
      <dgm:prSet custT="1"/>
      <dgm:spPr/>
      <dgm:t>
        <a:bodyPr/>
        <a:lstStyle/>
        <a:p>
          <a:r>
            <a:rPr lang="es-ES" sz="1600" dirty="0" smtClean="0"/>
            <a:t>Aplicar el Modelo de Gestión de Riesgos.</a:t>
          </a:r>
          <a:endParaRPr lang="es-ES" sz="1600" dirty="0"/>
        </a:p>
      </dgm:t>
    </dgm:pt>
    <dgm:pt modelId="{B8668E98-CBEE-4B6E-8E1D-D02E0B95730E}" type="parTrans" cxnId="{6D759855-D4C3-472F-8C9D-E952AA99A672}">
      <dgm:prSet/>
      <dgm:spPr/>
      <dgm:t>
        <a:bodyPr/>
        <a:lstStyle/>
        <a:p>
          <a:endParaRPr lang="es-ES"/>
        </a:p>
      </dgm:t>
    </dgm:pt>
    <dgm:pt modelId="{405ED174-6B09-4E9B-B152-903A336CE793}" type="sibTrans" cxnId="{6D759855-D4C3-472F-8C9D-E952AA99A672}">
      <dgm:prSet/>
      <dgm:spPr/>
      <dgm:t>
        <a:bodyPr/>
        <a:lstStyle/>
        <a:p>
          <a:endParaRPr lang="es-ES"/>
        </a:p>
      </dgm:t>
    </dgm:pt>
    <dgm:pt modelId="{F3BCB3F7-9BEF-4474-AC96-8D412BF442E4}" type="pres">
      <dgm:prSet presAssocID="{84AA03A4-9469-4D81-AC0B-5ADDC455BE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3F9925-F523-45D0-B42C-DFE6C469E56B}" type="pres">
      <dgm:prSet presAssocID="{514E25B4-D91D-4ECC-80D1-6341219D1178}" presName="boxAndChildren" presStyleCnt="0"/>
      <dgm:spPr/>
    </dgm:pt>
    <dgm:pt modelId="{E839AFCD-8925-4613-8DCD-8649ECCA37D2}" type="pres">
      <dgm:prSet presAssocID="{514E25B4-D91D-4ECC-80D1-6341219D1178}" presName="parentTextBox" presStyleLbl="node1" presStyleIdx="0" presStyleCnt="2"/>
      <dgm:spPr/>
      <dgm:t>
        <a:bodyPr/>
        <a:lstStyle/>
        <a:p>
          <a:endParaRPr lang="es-ES"/>
        </a:p>
      </dgm:t>
    </dgm:pt>
    <dgm:pt modelId="{CB589047-5B90-4E21-AE7F-B97DFE300005}" type="pres">
      <dgm:prSet presAssocID="{514E25B4-D91D-4ECC-80D1-6341219D1178}" presName="entireBox" presStyleLbl="node1" presStyleIdx="0" presStyleCnt="2" custScaleY="113027"/>
      <dgm:spPr/>
      <dgm:t>
        <a:bodyPr/>
        <a:lstStyle/>
        <a:p>
          <a:endParaRPr lang="es-ES"/>
        </a:p>
      </dgm:t>
    </dgm:pt>
    <dgm:pt modelId="{39ED92E4-306F-4D40-A65C-E1C8C7ACFC0E}" type="pres">
      <dgm:prSet presAssocID="{514E25B4-D91D-4ECC-80D1-6341219D1178}" presName="descendantBox" presStyleCnt="0"/>
      <dgm:spPr/>
    </dgm:pt>
    <dgm:pt modelId="{BE235061-F3E5-4FCC-87D0-085A07F3E590}" type="pres">
      <dgm:prSet presAssocID="{C007923B-9803-4B78-BD6F-71BC06439F2E}" presName="childTextBox" presStyleLbl="fgAccFollowNode1" presStyleIdx="0" presStyleCnt="5" custScaleY="1417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1AE266-271A-4CB9-9D36-0232AE4F5412}" type="pres">
      <dgm:prSet presAssocID="{615ED8D4-7AD6-4E8F-8CAD-28400838224B}" presName="childTextBox" presStyleLbl="fgAccFollowNode1" presStyleIdx="1" presStyleCnt="5" custScaleY="1396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2480D4-83EB-4A78-88FD-90F7F320449D}" type="pres">
      <dgm:prSet presAssocID="{BC231242-A771-4B0E-841C-73AAF4026C04}" presName="childTextBox" presStyleLbl="fgAccFollowNode1" presStyleIdx="2" presStyleCnt="5" custScaleY="1396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4F0F99-95C3-437C-A5BD-E20C15B503A0}" type="pres">
      <dgm:prSet presAssocID="{32C762DC-D5AD-42F1-84D2-14D2E5B097CC}" presName="childTextBox" presStyleLbl="fgAccFollowNode1" presStyleIdx="3" presStyleCnt="5" custScaleY="1396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66C1AE-23D9-4D0B-B391-1814F1B43EBB}" type="pres">
      <dgm:prSet presAssocID="{5B18DF01-DAD5-4298-B046-1A38A1062C2B}" presName="sp" presStyleCnt="0"/>
      <dgm:spPr/>
      <dgm:t>
        <a:bodyPr/>
        <a:lstStyle/>
        <a:p>
          <a:endParaRPr lang="es-ES"/>
        </a:p>
      </dgm:t>
    </dgm:pt>
    <dgm:pt modelId="{3E4E8309-C09B-4EB5-A821-991895FE192F}" type="pres">
      <dgm:prSet presAssocID="{99DCB351-6923-4244-9196-9EB32DC4A56D}" presName="arrowAndChildren" presStyleCnt="0"/>
      <dgm:spPr/>
      <dgm:t>
        <a:bodyPr/>
        <a:lstStyle/>
        <a:p>
          <a:endParaRPr lang="es-ES"/>
        </a:p>
      </dgm:t>
    </dgm:pt>
    <dgm:pt modelId="{544C60DB-8BA4-43F9-B685-FCC2AD6C8473}" type="pres">
      <dgm:prSet presAssocID="{99DCB351-6923-4244-9196-9EB32DC4A56D}" presName="parentTextArrow" presStyleLbl="node1" presStyleIdx="0" presStyleCnt="2"/>
      <dgm:spPr/>
      <dgm:t>
        <a:bodyPr/>
        <a:lstStyle/>
        <a:p>
          <a:endParaRPr lang="es-ES"/>
        </a:p>
      </dgm:t>
    </dgm:pt>
    <dgm:pt modelId="{0020072C-AC1C-4CAC-A006-63D0C3703E32}" type="pres">
      <dgm:prSet presAssocID="{99DCB351-6923-4244-9196-9EB32DC4A56D}" presName="arrow" presStyleLbl="node1" presStyleIdx="1" presStyleCnt="2" custScaleY="68236"/>
      <dgm:spPr/>
      <dgm:t>
        <a:bodyPr/>
        <a:lstStyle/>
        <a:p>
          <a:endParaRPr lang="es-ES"/>
        </a:p>
      </dgm:t>
    </dgm:pt>
    <dgm:pt modelId="{70D1F6C6-0D02-40F7-A62C-4366604CC573}" type="pres">
      <dgm:prSet presAssocID="{99DCB351-6923-4244-9196-9EB32DC4A56D}" presName="descendantArrow" presStyleCnt="0"/>
      <dgm:spPr/>
      <dgm:t>
        <a:bodyPr/>
        <a:lstStyle/>
        <a:p>
          <a:endParaRPr lang="es-ES"/>
        </a:p>
      </dgm:t>
    </dgm:pt>
    <dgm:pt modelId="{4248390C-87D4-4436-B2C1-359D3A2892FE}" type="pres">
      <dgm:prSet presAssocID="{8CD47D44-151D-4F9B-A06B-1F9B2B27EB0E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6DA2716-BEE9-464B-9ED6-358C1882F36D}" srcId="{514E25B4-D91D-4ECC-80D1-6341219D1178}" destId="{C007923B-9803-4B78-BD6F-71BC06439F2E}" srcOrd="0" destOrd="0" parTransId="{8F4B91F9-295F-4C5E-B8B1-1B648C9B462E}" sibTransId="{E11F7F72-27DE-4FD8-B1EC-3007E075010C}"/>
    <dgm:cxn modelId="{A78E0C16-A6ED-4DB8-9AD9-BDC1A4E017CF}" srcId="{514E25B4-D91D-4ECC-80D1-6341219D1178}" destId="{615ED8D4-7AD6-4E8F-8CAD-28400838224B}" srcOrd="1" destOrd="0" parTransId="{85BF76AA-4242-402A-842C-83D52DEC95B5}" sibTransId="{1EF56156-D200-410D-86F3-1DC7559E9BFF}"/>
    <dgm:cxn modelId="{DD748823-38E0-43FF-94A7-857F1A0DA52E}" type="presOf" srcId="{514E25B4-D91D-4ECC-80D1-6341219D1178}" destId="{E839AFCD-8925-4613-8DCD-8649ECCA37D2}" srcOrd="0" destOrd="0" presId="urn:microsoft.com/office/officeart/2005/8/layout/process4"/>
    <dgm:cxn modelId="{CD0DE67A-581F-45FC-9330-6BB5CDC6E86E}" srcId="{84AA03A4-9469-4D81-AC0B-5ADDC455BEE9}" destId="{99DCB351-6923-4244-9196-9EB32DC4A56D}" srcOrd="0" destOrd="0" parTransId="{A2C8900D-950A-4A29-8193-776ED6C23F7B}" sibTransId="{5B18DF01-DAD5-4298-B046-1A38A1062C2B}"/>
    <dgm:cxn modelId="{82361060-F204-4F17-A128-546D8577BDB1}" type="presOf" srcId="{BC231242-A771-4B0E-841C-73AAF4026C04}" destId="{9F2480D4-83EB-4A78-88FD-90F7F320449D}" srcOrd="0" destOrd="0" presId="urn:microsoft.com/office/officeart/2005/8/layout/process4"/>
    <dgm:cxn modelId="{9D72F564-C2D6-43DC-B9C7-EF09F31300D3}" type="presOf" srcId="{C007923B-9803-4B78-BD6F-71BC06439F2E}" destId="{BE235061-F3E5-4FCC-87D0-085A07F3E590}" srcOrd="0" destOrd="0" presId="urn:microsoft.com/office/officeart/2005/8/layout/process4"/>
    <dgm:cxn modelId="{3B3CFCC0-79EC-479E-A955-E292693C2CC7}" type="presOf" srcId="{84AA03A4-9469-4D81-AC0B-5ADDC455BEE9}" destId="{F3BCB3F7-9BEF-4474-AC96-8D412BF442E4}" srcOrd="0" destOrd="0" presId="urn:microsoft.com/office/officeart/2005/8/layout/process4"/>
    <dgm:cxn modelId="{331AC749-0703-4150-AADE-3077ACAA7353}" type="presOf" srcId="{615ED8D4-7AD6-4E8F-8CAD-28400838224B}" destId="{581AE266-271A-4CB9-9D36-0232AE4F5412}" srcOrd="0" destOrd="0" presId="urn:microsoft.com/office/officeart/2005/8/layout/process4"/>
    <dgm:cxn modelId="{3713D852-737B-4384-BCE6-7569BBFF361D}" type="presOf" srcId="{99DCB351-6923-4244-9196-9EB32DC4A56D}" destId="{544C60DB-8BA4-43F9-B685-FCC2AD6C8473}" srcOrd="0" destOrd="0" presId="urn:microsoft.com/office/officeart/2005/8/layout/process4"/>
    <dgm:cxn modelId="{6D759855-D4C3-472F-8C9D-E952AA99A672}" srcId="{514E25B4-D91D-4ECC-80D1-6341219D1178}" destId="{32C762DC-D5AD-42F1-84D2-14D2E5B097CC}" srcOrd="3" destOrd="0" parTransId="{B8668E98-CBEE-4B6E-8E1D-D02E0B95730E}" sibTransId="{405ED174-6B09-4E9B-B152-903A336CE793}"/>
    <dgm:cxn modelId="{A1FE0050-3847-411F-B8B1-507FE0D042C5}" type="presOf" srcId="{8CD47D44-151D-4F9B-A06B-1F9B2B27EB0E}" destId="{4248390C-87D4-4436-B2C1-359D3A2892FE}" srcOrd="0" destOrd="0" presId="urn:microsoft.com/office/officeart/2005/8/layout/process4"/>
    <dgm:cxn modelId="{885505B8-DA8B-43AF-A57F-50F9952CFC44}" type="presOf" srcId="{514E25B4-D91D-4ECC-80D1-6341219D1178}" destId="{CB589047-5B90-4E21-AE7F-B97DFE300005}" srcOrd="1" destOrd="0" presId="urn:microsoft.com/office/officeart/2005/8/layout/process4"/>
    <dgm:cxn modelId="{224C43AE-C5A8-4D11-AF28-B8E416954777}" srcId="{99DCB351-6923-4244-9196-9EB32DC4A56D}" destId="{8CD47D44-151D-4F9B-A06B-1F9B2B27EB0E}" srcOrd="0" destOrd="0" parTransId="{0BA3827B-B80E-4921-B7E4-D4F1B9D19E50}" sibTransId="{8F9D9D2B-7E7C-4153-86AB-C665BC641DEB}"/>
    <dgm:cxn modelId="{F97F62F7-FE9E-401B-9E33-0062F7D51325}" srcId="{514E25B4-D91D-4ECC-80D1-6341219D1178}" destId="{BC231242-A771-4B0E-841C-73AAF4026C04}" srcOrd="2" destOrd="0" parTransId="{4E5CE2FE-6F8A-49E8-80A9-D4C742F92C08}" sibTransId="{136C32FF-6391-4F19-81EE-CAF594E9DA5D}"/>
    <dgm:cxn modelId="{26CDF201-4C08-4072-86B6-E24CDC32CCD6}" type="presOf" srcId="{32C762DC-D5AD-42F1-84D2-14D2E5B097CC}" destId="{C14F0F99-95C3-437C-A5BD-E20C15B503A0}" srcOrd="0" destOrd="0" presId="urn:microsoft.com/office/officeart/2005/8/layout/process4"/>
    <dgm:cxn modelId="{AB6CF806-C94B-464F-9A37-94C576981F9D}" srcId="{84AA03A4-9469-4D81-AC0B-5ADDC455BEE9}" destId="{514E25B4-D91D-4ECC-80D1-6341219D1178}" srcOrd="1" destOrd="0" parTransId="{AF58D5E1-27AB-402A-8808-26E9B0E4A832}" sibTransId="{5E569BCB-1BF8-4173-9DC1-EBE99480DAC6}"/>
    <dgm:cxn modelId="{77511DFC-E7C4-4EB8-87A3-AB749BACAEFF}" type="presOf" srcId="{99DCB351-6923-4244-9196-9EB32DC4A56D}" destId="{0020072C-AC1C-4CAC-A006-63D0C3703E32}" srcOrd="1" destOrd="0" presId="urn:microsoft.com/office/officeart/2005/8/layout/process4"/>
    <dgm:cxn modelId="{D3C1AD74-99D4-4F9C-B958-8C04BF526886}" type="presParOf" srcId="{F3BCB3F7-9BEF-4474-AC96-8D412BF442E4}" destId="{653F9925-F523-45D0-B42C-DFE6C469E56B}" srcOrd="0" destOrd="0" presId="urn:microsoft.com/office/officeart/2005/8/layout/process4"/>
    <dgm:cxn modelId="{8D291B33-350F-4D8D-B470-A007E0714645}" type="presParOf" srcId="{653F9925-F523-45D0-B42C-DFE6C469E56B}" destId="{E839AFCD-8925-4613-8DCD-8649ECCA37D2}" srcOrd="0" destOrd="0" presId="urn:microsoft.com/office/officeart/2005/8/layout/process4"/>
    <dgm:cxn modelId="{F2382473-CD67-4040-A24A-43D9C0577BC3}" type="presParOf" srcId="{653F9925-F523-45D0-B42C-DFE6C469E56B}" destId="{CB589047-5B90-4E21-AE7F-B97DFE300005}" srcOrd="1" destOrd="0" presId="urn:microsoft.com/office/officeart/2005/8/layout/process4"/>
    <dgm:cxn modelId="{D4CB6886-6B32-4A55-B386-6323B796BF44}" type="presParOf" srcId="{653F9925-F523-45D0-B42C-DFE6C469E56B}" destId="{39ED92E4-306F-4D40-A65C-E1C8C7ACFC0E}" srcOrd="2" destOrd="0" presId="urn:microsoft.com/office/officeart/2005/8/layout/process4"/>
    <dgm:cxn modelId="{586F33C8-2508-482E-9528-B6E24FC3A32E}" type="presParOf" srcId="{39ED92E4-306F-4D40-A65C-E1C8C7ACFC0E}" destId="{BE235061-F3E5-4FCC-87D0-085A07F3E590}" srcOrd="0" destOrd="0" presId="urn:microsoft.com/office/officeart/2005/8/layout/process4"/>
    <dgm:cxn modelId="{FB0CCC93-D320-44A0-9179-A77C57F67F01}" type="presParOf" srcId="{39ED92E4-306F-4D40-A65C-E1C8C7ACFC0E}" destId="{581AE266-271A-4CB9-9D36-0232AE4F5412}" srcOrd="1" destOrd="0" presId="urn:microsoft.com/office/officeart/2005/8/layout/process4"/>
    <dgm:cxn modelId="{F89F4444-DD2F-4A78-997C-40AF25F93192}" type="presParOf" srcId="{39ED92E4-306F-4D40-A65C-E1C8C7ACFC0E}" destId="{9F2480D4-83EB-4A78-88FD-90F7F320449D}" srcOrd="2" destOrd="0" presId="urn:microsoft.com/office/officeart/2005/8/layout/process4"/>
    <dgm:cxn modelId="{0278270C-9450-45DB-9D2C-1F0945971FC2}" type="presParOf" srcId="{39ED92E4-306F-4D40-A65C-E1C8C7ACFC0E}" destId="{C14F0F99-95C3-437C-A5BD-E20C15B503A0}" srcOrd="3" destOrd="0" presId="urn:microsoft.com/office/officeart/2005/8/layout/process4"/>
    <dgm:cxn modelId="{A92BA68F-EEEE-4FE9-AC12-72F6DE37F259}" type="presParOf" srcId="{F3BCB3F7-9BEF-4474-AC96-8D412BF442E4}" destId="{9C66C1AE-23D9-4D0B-B391-1814F1B43EBB}" srcOrd="1" destOrd="0" presId="urn:microsoft.com/office/officeart/2005/8/layout/process4"/>
    <dgm:cxn modelId="{3A068EDB-3B49-4357-A9B8-F736B1344C0B}" type="presParOf" srcId="{F3BCB3F7-9BEF-4474-AC96-8D412BF442E4}" destId="{3E4E8309-C09B-4EB5-A821-991895FE192F}" srcOrd="2" destOrd="0" presId="urn:microsoft.com/office/officeart/2005/8/layout/process4"/>
    <dgm:cxn modelId="{FC7FDAF2-BCB3-4AD3-A317-CB46B055B5D1}" type="presParOf" srcId="{3E4E8309-C09B-4EB5-A821-991895FE192F}" destId="{544C60DB-8BA4-43F9-B685-FCC2AD6C8473}" srcOrd="0" destOrd="0" presId="urn:microsoft.com/office/officeart/2005/8/layout/process4"/>
    <dgm:cxn modelId="{646F2161-5855-436C-9468-1D2D893B95C4}" type="presParOf" srcId="{3E4E8309-C09B-4EB5-A821-991895FE192F}" destId="{0020072C-AC1C-4CAC-A006-63D0C3703E32}" srcOrd="1" destOrd="0" presId="urn:microsoft.com/office/officeart/2005/8/layout/process4"/>
    <dgm:cxn modelId="{1F418E94-5FF9-474E-B78D-C8AFAB89BF87}" type="presParOf" srcId="{3E4E8309-C09B-4EB5-A821-991895FE192F}" destId="{70D1F6C6-0D02-40F7-A62C-4366604CC573}" srcOrd="2" destOrd="0" presId="urn:microsoft.com/office/officeart/2005/8/layout/process4"/>
    <dgm:cxn modelId="{33F6E484-146C-43AF-A3D0-4CD2CBF66FE8}" type="presParOf" srcId="{70D1F6C6-0D02-40F7-A62C-4366604CC573}" destId="{4248390C-87D4-4436-B2C1-359D3A2892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76E2E2-4BA2-47C3-B9E7-6DDCE3033E7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835169D-1460-4C38-B30F-80BF7BE75A99}">
      <dgm:prSet phldrT="[Texto]" custT="1"/>
      <dgm:spPr/>
      <dgm:t>
        <a:bodyPr/>
        <a:lstStyle/>
        <a:p>
          <a:r>
            <a:rPr lang="es-ES" sz="1800" b="1" dirty="0" smtClean="0">
              <a:latin typeface="Calibri"/>
              <a:ea typeface="Times New Roman"/>
            </a:rPr>
            <a:t>GESTOR</a:t>
          </a:r>
        </a:p>
        <a:p>
          <a:r>
            <a:rPr lang="es-ES" sz="1800" b="1" dirty="0" smtClean="0">
              <a:latin typeface="Calibri"/>
              <a:ea typeface="Times New Roman"/>
            </a:rPr>
            <a:t>FIDUCIA</a:t>
          </a:r>
          <a:endParaRPr lang="es-ES" sz="1800" dirty="0"/>
        </a:p>
      </dgm:t>
    </dgm:pt>
    <dgm:pt modelId="{33AA7F33-E9B7-4B14-97A2-C6ED7AF51E05}" type="parTrans" cxnId="{4092080C-6DDE-4B97-B9F8-38B6884365D0}">
      <dgm:prSet/>
      <dgm:spPr/>
      <dgm:t>
        <a:bodyPr/>
        <a:lstStyle/>
        <a:p>
          <a:endParaRPr lang="es-ES"/>
        </a:p>
      </dgm:t>
    </dgm:pt>
    <dgm:pt modelId="{C0408D10-2CAA-493C-86AB-1CF60B90102B}" type="sibTrans" cxnId="{4092080C-6DDE-4B97-B9F8-38B6884365D0}">
      <dgm:prSet/>
      <dgm:spPr/>
      <dgm:t>
        <a:bodyPr/>
        <a:lstStyle/>
        <a:p>
          <a:endParaRPr lang="es-ES"/>
        </a:p>
      </dgm:t>
    </dgm:pt>
    <dgm:pt modelId="{6AFC36C5-5DBA-4CCC-AB1C-470DFCE44D37}">
      <dgm:prSet phldrT="[Texto]"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Fideicomisos de Administración y Pago</a:t>
          </a:r>
          <a:endParaRPr lang="es-ES" sz="1400" dirty="0"/>
        </a:p>
      </dgm:t>
    </dgm:pt>
    <dgm:pt modelId="{4D53ADC6-C880-4DBB-BE5B-A0D79DFFE355}" type="parTrans" cxnId="{8CDE7470-502C-4E48-9CC5-729F3F52D027}">
      <dgm:prSet/>
      <dgm:spPr/>
      <dgm:t>
        <a:bodyPr/>
        <a:lstStyle/>
        <a:p>
          <a:endParaRPr lang="es-ES"/>
        </a:p>
      </dgm:t>
    </dgm:pt>
    <dgm:pt modelId="{CD11DFF2-EC55-4C80-9398-87730FF17224}" type="sibTrans" cxnId="{8CDE7470-502C-4E48-9CC5-729F3F52D027}">
      <dgm:prSet/>
      <dgm:spPr/>
      <dgm:t>
        <a:bodyPr/>
        <a:lstStyle/>
        <a:p>
          <a:endParaRPr lang="es-ES"/>
        </a:p>
      </dgm:t>
    </dgm:pt>
    <dgm:pt modelId="{45728DB3-B258-41D9-9367-B07FE93E48B4}">
      <dgm:prSet phldrT="[Texto]" custT="1"/>
      <dgm:spPr/>
      <dgm:t>
        <a:bodyPr/>
        <a:lstStyle/>
        <a:p>
          <a:r>
            <a:rPr lang="es-ES" sz="1800" b="1" smtClean="0">
              <a:latin typeface="Calibri"/>
              <a:ea typeface="Times New Roman"/>
            </a:rPr>
            <a:t>GESTOR</a:t>
          </a:r>
          <a:br>
            <a:rPr lang="es-ES" sz="1800" b="1" smtClean="0">
              <a:latin typeface="Calibri"/>
              <a:ea typeface="Times New Roman"/>
            </a:rPr>
          </a:br>
          <a:r>
            <a:rPr lang="es-ES" sz="1800" b="1" smtClean="0">
              <a:latin typeface="Calibri"/>
              <a:ea typeface="Times New Roman"/>
            </a:rPr>
            <a:t>FONDOS</a:t>
          </a:r>
          <a:endParaRPr lang="es-ES" sz="1800" dirty="0"/>
        </a:p>
      </dgm:t>
    </dgm:pt>
    <dgm:pt modelId="{9BFC3508-820A-405D-AC05-E6FF743F942A}" type="parTrans" cxnId="{7C27B17C-3D24-43B2-81F3-E709FF47CB4F}">
      <dgm:prSet/>
      <dgm:spPr/>
      <dgm:t>
        <a:bodyPr/>
        <a:lstStyle/>
        <a:p>
          <a:endParaRPr lang="es-ES"/>
        </a:p>
      </dgm:t>
    </dgm:pt>
    <dgm:pt modelId="{6CE86D9A-6D9E-4C1E-BE33-4148DED12C9D}" type="sibTrans" cxnId="{7C27B17C-3D24-43B2-81F3-E709FF47CB4F}">
      <dgm:prSet/>
      <dgm:spPr/>
      <dgm:t>
        <a:bodyPr/>
        <a:lstStyle/>
        <a:p>
          <a:endParaRPr lang="es-ES"/>
        </a:p>
      </dgm:t>
    </dgm:pt>
    <dgm:pt modelId="{EF4D7409-3503-4D1B-9BF8-A283BA1A2F83}">
      <dgm:prSet phldrT="[Texto]"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Fondos de Inversión</a:t>
          </a:r>
          <a:endParaRPr lang="es-ES" sz="1400" dirty="0"/>
        </a:p>
      </dgm:t>
    </dgm:pt>
    <dgm:pt modelId="{901174DC-9D89-4DCC-886A-7A4613F65F5B}" type="parTrans" cxnId="{4ED2D3EE-078C-4495-96D4-3DAD2DE711BA}">
      <dgm:prSet/>
      <dgm:spPr/>
      <dgm:t>
        <a:bodyPr/>
        <a:lstStyle/>
        <a:p>
          <a:endParaRPr lang="es-ES"/>
        </a:p>
      </dgm:t>
    </dgm:pt>
    <dgm:pt modelId="{12D82787-AECD-4671-B1E9-77030CB8B8CD}" type="sibTrans" cxnId="{4ED2D3EE-078C-4495-96D4-3DAD2DE711BA}">
      <dgm:prSet/>
      <dgm:spPr/>
      <dgm:t>
        <a:bodyPr/>
        <a:lstStyle/>
        <a:p>
          <a:endParaRPr lang="es-ES"/>
        </a:p>
      </dgm:t>
    </dgm:pt>
    <dgm:pt modelId="{49193D23-3065-44DC-8C12-0C1914364E24}">
      <dgm:prSet phldrT="[Texto]" custT="1"/>
      <dgm:spPr/>
      <dgm:t>
        <a:bodyPr/>
        <a:lstStyle/>
        <a:p>
          <a:r>
            <a:rPr lang="es-ES" sz="1800" b="1" smtClean="0">
              <a:latin typeface="+mn-lt"/>
              <a:ea typeface="Times New Roman"/>
            </a:rPr>
            <a:t>GESTOR</a:t>
          </a:r>
          <a:br>
            <a:rPr lang="es-ES" sz="1800" b="1" smtClean="0">
              <a:latin typeface="+mn-lt"/>
              <a:ea typeface="Times New Roman"/>
            </a:rPr>
          </a:br>
          <a:r>
            <a:rPr lang="es-ES" sz="1800" b="1" smtClean="0">
              <a:latin typeface="+mn-lt"/>
              <a:ea typeface="Times New Roman"/>
            </a:rPr>
            <a:t>INVERSIONES</a:t>
          </a:r>
          <a:endParaRPr lang="es-ES" sz="1800" dirty="0"/>
        </a:p>
      </dgm:t>
    </dgm:pt>
    <dgm:pt modelId="{B10B8556-C254-41B5-9B35-EE125BB5055E}" type="parTrans" cxnId="{6562B774-495F-4919-97C2-B645B3207AC0}">
      <dgm:prSet/>
      <dgm:spPr/>
      <dgm:t>
        <a:bodyPr/>
        <a:lstStyle/>
        <a:p>
          <a:endParaRPr lang="es-ES"/>
        </a:p>
      </dgm:t>
    </dgm:pt>
    <dgm:pt modelId="{5A756DF0-3970-482B-BB57-4E58CD3116A7}" type="sibTrans" cxnId="{6562B774-495F-4919-97C2-B645B3207AC0}">
      <dgm:prSet/>
      <dgm:spPr/>
      <dgm:t>
        <a:bodyPr/>
        <a:lstStyle/>
        <a:p>
          <a:endParaRPr lang="es-ES"/>
        </a:p>
      </dgm:t>
    </dgm:pt>
    <dgm:pt modelId="{F0CE3A59-426E-4129-972D-D343C47EA0B4}">
      <dgm:prSet phldrT="[Texto]"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Operación y Administración de Portafolios</a:t>
          </a:r>
          <a:endParaRPr lang="es-ES" sz="1400" dirty="0"/>
        </a:p>
      </dgm:t>
    </dgm:pt>
    <dgm:pt modelId="{763F9909-758E-47FA-83DA-7D8CA1727945}" type="parTrans" cxnId="{9151F1FD-4C42-42F7-BD9C-93BFB6BCEE8A}">
      <dgm:prSet/>
      <dgm:spPr/>
      <dgm:t>
        <a:bodyPr/>
        <a:lstStyle/>
        <a:p>
          <a:endParaRPr lang="es-ES"/>
        </a:p>
      </dgm:t>
    </dgm:pt>
    <dgm:pt modelId="{B6BBDCF5-2F04-4DAC-8BF0-1D24D02D1C53}" type="sibTrans" cxnId="{9151F1FD-4C42-42F7-BD9C-93BFB6BCEE8A}">
      <dgm:prSet/>
      <dgm:spPr/>
      <dgm:t>
        <a:bodyPr/>
        <a:lstStyle/>
        <a:p>
          <a:endParaRPr lang="es-ES"/>
        </a:p>
      </dgm:t>
    </dgm:pt>
    <dgm:pt modelId="{FAC6AF6B-9F42-479C-B927-6C8C38A0C9CF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Fideicomisos de Inversión</a:t>
          </a:r>
          <a:endParaRPr lang="es-ES" sz="1400" dirty="0">
            <a:latin typeface="+mn-lt"/>
            <a:ea typeface="Times New Roman"/>
          </a:endParaRPr>
        </a:p>
      </dgm:t>
    </dgm:pt>
    <dgm:pt modelId="{338AF470-4B0F-427E-92BA-DCE8DD098534}" type="parTrans" cxnId="{F2A5BE5D-A1D3-4800-865F-8507CD6897DE}">
      <dgm:prSet/>
      <dgm:spPr/>
      <dgm:t>
        <a:bodyPr/>
        <a:lstStyle/>
        <a:p>
          <a:endParaRPr lang="es-ES"/>
        </a:p>
      </dgm:t>
    </dgm:pt>
    <dgm:pt modelId="{BF2BCB00-4777-42AB-92F8-9D02B1DAC048}" type="sibTrans" cxnId="{F2A5BE5D-A1D3-4800-865F-8507CD6897DE}">
      <dgm:prSet/>
      <dgm:spPr/>
      <dgm:t>
        <a:bodyPr/>
        <a:lstStyle/>
        <a:p>
          <a:endParaRPr lang="es-ES"/>
        </a:p>
      </dgm:t>
    </dgm:pt>
    <dgm:pt modelId="{D3DC615F-4717-4E3A-83EA-E455968EF9EA}">
      <dgm:prSet custT="1"/>
      <dgm:spPr/>
      <dgm:t>
        <a:bodyPr/>
        <a:lstStyle/>
        <a:p>
          <a:r>
            <a:rPr lang="es-ES" sz="1400" smtClean="0">
              <a:latin typeface="+mn-lt"/>
              <a:ea typeface="Times New Roman"/>
            </a:rPr>
            <a:t>Fideicomisos de Garantía</a:t>
          </a:r>
          <a:endParaRPr lang="es-ES" sz="1400" dirty="0">
            <a:latin typeface="+mn-lt"/>
            <a:ea typeface="Times New Roman"/>
          </a:endParaRPr>
        </a:p>
      </dgm:t>
    </dgm:pt>
    <dgm:pt modelId="{F231279D-614F-4622-AA16-DD67F90BEE1F}" type="parTrans" cxnId="{1810B5E4-D651-41EF-9769-68C42C74DD55}">
      <dgm:prSet/>
      <dgm:spPr/>
      <dgm:t>
        <a:bodyPr/>
        <a:lstStyle/>
        <a:p>
          <a:endParaRPr lang="es-ES"/>
        </a:p>
      </dgm:t>
    </dgm:pt>
    <dgm:pt modelId="{83019809-0B1E-4A5B-A2AF-D23F00747FF2}" type="sibTrans" cxnId="{1810B5E4-D651-41EF-9769-68C42C74DD55}">
      <dgm:prSet/>
      <dgm:spPr/>
      <dgm:t>
        <a:bodyPr/>
        <a:lstStyle/>
        <a:p>
          <a:endParaRPr lang="es-ES"/>
        </a:p>
      </dgm:t>
    </dgm:pt>
    <dgm:pt modelId="{86F898F2-0B9F-4DFD-9B13-D911D1F4CD37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Fideicomisos Inmobiliarios</a:t>
          </a:r>
          <a:endParaRPr lang="es-ES" sz="1400" dirty="0">
            <a:latin typeface="+mn-lt"/>
            <a:ea typeface="Times New Roman"/>
          </a:endParaRPr>
        </a:p>
      </dgm:t>
    </dgm:pt>
    <dgm:pt modelId="{219AE46A-FBF8-4D3B-9B67-6F9B481B4402}" type="parTrans" cxnId="{E7C54BEF-0456-467A-B7B9-02F8DF5E77BB}">
      <dgm:prSet/>
      <dgm:spPr/>
      <dgm:t>
        <a:bodyPr/>
        <a:lstStyle/>
        <a:p>
          <a:endParaRPr lang="es-ES"/>
        </a:p>
      </dgm:t>
    </dgm:pt>
    <dgm:pt modelId="{7A4A0E81-98CB-473E-8987-A5202E2E67F8}" type="sibTrans" cxnId="{E7C54BEF-0456-467A-B7B9-02F8DF5E77BB}">
      <dgm:prSet/>
      <dgm:spPr/>
      <dgm:t>
        <a:bodyPr/>
        <a:lstStyle/>
        <a:p>
          <a:endParaRPr lang="es-ES"/>
        </a:p>
      </dgm:t>
    </dgm:pt>
    <dgm:pt modelId="{405320B6-755A-4E8B-84EF-66DB7D78B34A}">
      <dgm:prSet custT="1"/>
      <dgm:spPr/>
      <dgm:t>
        <a:bodyPr/>
        <a:lstStyle/>
        <a:p>
          <a:r>
            <a:rPr lang="es-ES" sz="1400" smtClean="0">
              <a:latin typeface="+mn-lt"/>
              <a:ea typeface="Times New Roman"/>
            </a:rPr>
            <a:t>Encargos Fiduciarios </a:t>
          </a:r>
          <a:endParaRPr lang="es-ES" sz="1400" dirty="0">
            <a:latin typeface="+mn-lt"/>
            <a:ea typeface="Times New Roman"/>
          </a:endParaRPr>
        </a:p>
      </dgm:t>
    </dgm:pt>
    <dgm:pt modelId="{6BC345A1-8805-45D7-A03C-4358A8C7F1FD}" type="parTrans" cxnId="{FC13ACC7-5D14-4107-9089-A55654515FD5}">
      <dgm:prSet/>
      <dgm:spPr/>
      <dgm:t>
        <a:bodyPr/>
        <a:lstStyle/>
        <a:p>
          <a:endParaRPr lang="es-ES"/>
        </a:p>
      </dgm:t>
    </dgm:pt>
    <dgm:pt modelId="{7677C092-A806-4560-83B4-2589A5275725}" type="sibTrans" cxnId="{FC13ACC7-5D14-4107-9089-A55654515FD5}">
      <dgm:prSet/>
      <dgm:spPr/>
      <dgm:t>
        <a:bodyPr/>
        <a:lstStyle/>
        <a:p>
          <a:endParaRPr lang="es-ES"/>
        </a:p>
      </dgm:t>
    </dgm:pt>
    <dgm:pt modelId="{BECB0C89-1953-4540-B06D-CB7B6684A44A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Todo tipo de Patrimonio Autónomo</a:t>
          </a:r>
        </a:p>
      </dgm:t>
    </dgm:pt>
    <dgm:pt modelId="{129FB641-33A7-45FD-99A1-EEFBFEE10FF5}" type="parTrans" cxnId="{70EFB822-9071-4805-AFCA-D4964F667D69}">
      <dgm:prSet/>
      <dgm:spPr/>
      <dgm:t>
        <a:bodyPr/>
        <a:lstStyle/>
        <a:p>
          <a:endParaRPr lang="es-ES"/>
        </a:p>
      </dgm:t>
    </dgm:pt>
    <dgm:pt modelId="{A2D6A970-D831-4A2B-BE7D-A8E40BE0F9B7}" type="sibTrans" cxnId="{70EFB822-9071-4805-AFCA-D4964F667D69}">
      <dgm:prSet/>
      <dgm:spPr/>
      <dgm:t>
        <a:bodyPr/>
        <a:lstStyle/>
        <a:p>
          <a:endParaRPr lang="es-ES"/>
        </a:p>
      </dgm:t>
    </dgm:pt>
    <dgm:pt modelId="{9A27E106-F3AA-4701-8D17-F786BF1735D4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Carteras Colectivas</a:t>
          </a:r>
          <a:endParaRPr lang="es-ES" sz="1400" dirty="0">
            <a:latin typeface="+mn-lt"/>
            <a:ea typeface="Times New Roman"/>
          </a:endParaRPr>
        </a:p>
      </dgm:t>
    </dgm:pt>
    <dgm:pt modelId="{1BCDA92D-50F8-41B7-8120-FAA38859FF9F}" type="parTrans" cxnId="{3E815572-0E31-4083-8488-1497FA7C415C}">
      <dgm:prSet/>
      <dgm:spPr/>
      <dgm:t>
        <a:bodyPr/>
        <a:lstStyle/>
        <a:p>
          <a:endParaRPr lang="es-ES"/>
        </a:p>
      </dgm:t>
    </dgm:pt>
    <dgm:pt modelId="{E5033C34-29AA-499B-9CF8-DAADEEC1E966}" type="sibTrans" cxnId="{3E815572-0E31-4083-8488-1497FA7C415C}">
      <dgm:prSet/>
      <dgm:spPr/>
      <dgm:t>
        <a:bodyPr/>
        <a:lstStyle/>
        <a:p>
          <a:endParaRPr lang="es-ES"/>
        </a:p>
      </dgm:t>
    </dgm:pt>
    <dgm:pt modelId="{F7E9B101-0622-46A7-8552-604D469E7330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Fondo de Ahorro y Pensiones</a:t>
          </a:r>
        </a:p>
      </dgm:t>
    </dgm:pt>
    <dgm:pt modelId="{1BD2D1D7-C3F6-4DBB-B188-175A1EAC9450}" type="parTrans" cxnId="{27705481-7844-4ED0-9401-05D61BDE6365}">
      <dgm:prSet/>
      <dgm:spPr/>
      <dgm:t>
        <a:bodyPr/>
        <a:lstStyle/>
        <a:p>
          <a:endParaRPr lang="es-ES"/>
        </a:p>
      </dgm:t>
    </dgm:pt>
    <dgm:pt modelId="{DC00798B-A298-4AA5-8287-94AF980AA5CE}" type="sibTrans" cxnId="{27705481-7844-4ED0-9401-05D61BDE6365}">
      <dgm:prSet/>
      <dgm:spPr/>
      <dgm:t>
        <a:bodyPr/>
        <a:lstStyle/>
        <a:p>
          <a:endParaRPr lang="es-ES"/>
        </a:p>
      </dgm:t>
    </dgm:pt>
    <dgm:pt modelId="{108E681D-0476-4D3D-AC85-FA24F7522101}">
      <dgm:prSet custT="1"/>
      <dgm:spPr/>
      <dgm:t>
        <a:bodyPr/>
        <a:lstStyle/>
        <a:p>
          <a:r>
            <a:rPr lang="es-ES" sz="1400" smtClean="0">
              <a:latin typeface="+mn-lt"/>
              <a:ea typeface="Times New Roman"/>
            </a:rPr>
            <a:t>Fondo de Cesantía, Jubilación, Pensión.</a:t>
          </a:r>
          <a:endParaRPr lang="es-ES" sz="1400" dirty="0" smtClean="0">
            <a:latin typeface="+mn-lt"/>
            <a:ea typeface="Times New Roman"/>
          </a:endParaRPr>
        </a:p>
      </dgm:t>
    </dgm:pt>
    <dgm:pt modelId="{B45D86A3-363B-4A14-AF31-721E591C5563}" type="parTrans" cxnId="{9FA2B8BA-3E18-4249-8B16-36ADBE63015F}">
      <dgm:prSet/>
      <dgm:spPr/>
      <dgm:t>
        <a:bodyPr/>
        <a:lstStyle/>
        <a:p>
          <a:endParaRPr lang="es-ES"/>
        </a:p>
      </dgm:t>
    </dgm:pt>
    <dgm:pt modelId="{59344B09-68B0-4CBA-A105-4786BD562CAE}" type="sibTrans" cxnId="{9FA2B8BA-3E18-4249-8B16-36ADBE63015F}">
      <dgm:prSet/>
      <dgm:spPr/>
      <dgm:t>
        <a:bodyPr/>
        <a:lstStyle/>
        <a:p>
          <a:endParaRPr lang="es-ES"/>
        </a:p>
      </dgm:t>
    </dgm:pt>
    <dgm:pt modelId="{2F010B30-37A3-4CBB-A134-062AF89C590C}">
      <dgm:prSet custT="1"/>
      <dgm:spPr/>
      <dgm:t>
        <a:bodyPr/>
        <a:lstStyle/>
        <a:p>
          <a:pPr rtl="0"/>
          <a:r>
            <a:rPr lang="es-ES" sz="1400" dirty="0" smtClean="0">
              <a:latin typeface="+mn-lt"/>
              <a:ea typeface="Times New Roman"/>
            </a:rPr>
            <a:t>Cualquier fondo que requiera administración de cuentas individuales</a:t>
          </a:r>
        </a:p>
      </dgm:t>
    </dgm:pt>
    <dgm:pt modelId="{64C422B3-8E78-447B-A21D-5DF12E2897A2}" type="parTrans" cxnId="{9EB2E853-C68B-4768-83DD-42D46DE7A02A}">
      <dgm:prSet/>
      <dgm:spPr/>
      <dgm:t>
        <a:bodyPr/>
        <a:lstStyle/>
        <a:p>
          <a:endParaRPr lang="es-ES"/>
        </a:p>
      </dgm:t>
    </dgm:pt>
    <dgm:pt modelId="{022C8DAA-369B-4CE8-9267-217747E02079}" type="sibTrans" cxnId="{9EB2E853-C68B-4768-83DD-42D46DE7A02A}">
      <dgm:prSet/>
      <dgm:spPr/>
      <dgm:t>
        <a:bodyPr/>
        <a:lstStyle/>
        <a:p>
          <a:endParaRPr lang="es-ES"/>
        </a:p>
      </dgm:t>
    </dgm:pt>
    <dgm:pt modelId="{D35B5BD6-050F-4B0E-908C-52E5B6E583D4}">
      <dgm:prSet phldrT="[Texto]" custT="1"/>
      <dgm:spPr/>
      <dgm:t>
        <a:bodyPr/>
        <a:lstStyle/>
        <a:p>
          <a:r>
            <a:rPr lang="es-ES" sz="1800" b="1" dirty="0" smtClean="0">
              <a:latin typeface="+mn-lt"/>
              <a:ea typeface="Times New Roman"/>
            </a:rPr>
            <a:t>GESTOR</a:t>
          </a:r>
          <a:br>
            <a:rPr lang="es-ES" sz="1800" b="1" dirty="0" smtClean="0">
              <a:latin typeface="+mn-lt"/>
              <a:ea typeface="Times New Roman"/>
            </a:rPr>
          </a:br>
          <a:r>
            <a:rPr lang="es-ES" sz="1800" b="1" dirty="0" smtClean="0">
              <a:latin typeface="+mn-lt"/>
              <a:ea typeface="Times New Roman"/>
            </a:rPr>
            <a:t>VALORES</a:t>
          </a:r>
          <a:endParaRPr lang="es-ES" sz="1800" dirty="0"/>
        </a:p>
      </dgm:t>
    </dgm:pt>
    <dgm:pt modelId="{20F2570D-E4A1-4247-8E01-5F44D68352F3}" type="parTrans" cxnId="{15BFF72F-F658-4DD5-BAEB-2EDE553B4A5E}">
      <dgm:prSet/>
      <dgm:spPr/>
      <dgm:t>
        <a:bodyPr/>
        <a:lstStyle/>
        <a:p>
          <a:endParaRPr lang="es-ES"/>
        </a:p>
      </dgm:t>
    </dgm:pt>
    <dgm:pt modelId="{71384E2F-7FC8-4DB6-853F-BCF5230123F4}" type="sibTrans" cxnId="{15BFF72F-F658-4DD5-BAEB-2EDE553B4A5E}">
      <dgm:prSet/>
      <dgm:spPr/>
      <dgm:t>
        <a:bodyPr/>
        <a:lstStyle/>
        <a:p>
          <a:endParaRPr lang="es-ES"/>
        </a:p>
      </dgm:t>
    </dgm:pt>
    <dgm:pt modelId="{9BB289D3-2796-4C61-BF65-423261BD23C9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Incluye Negociación, Cálculos de Sensibilidad, Custodia y Políticas de Inversión.  </a:t>
          </a:r>
          <a:endParaRPr lang="es-ES" sz="1400" dirty="0">
            <a:latin typeface="+mn-lt"/>
            <a:ea typeface="Times New Roman"/>
          </a:endParaRPr>
        </a:p>
      </dgm:t>
    </dgm:pt>
    <dgm:pt modelId="{272AA128-B018-400C-8D25-1B3EA2754A6D}" type="parTrans" cxnId="{29F18684-3DB8-4D39-9962-6D4706AAB89A}">
      <dgm:prSet/>
      <dgm:spPr/>
      <dgm:t>
        <a:bodyPr/>
        <a:lstStyle/>
        <a:p>
          <a:endParaRPr lang="es-ES"/>
        </a:p>
      </dgm:t>
    </dgm:pt>
    <dgm:pt modelId="{F011065D-BE54-4F8F-8433-BCD3D86AEDBD}" type="sibTrans" cxnId="{29F18684-3DB8-4D39-9962-6D4706AAB89A}">
      <dgm:prSet/>
      <dgm:spPr/>
      <dgm:t>
        <a:bodyPr/>
        <a:lstStyle/>
        <a:p>
          <a:endParaRPr lang="es-ES"/>
        </a:p>
      </dgm:t>
    </dgm:pt>
    <dgm:pt modelId="{5034D16A-01E7-4C73-8C33-06B6A6C02476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Mercados de Dinero (Renta Fija) y Mercado de Capitales (Renta Variable).</a:t>
          </a:r>
        </a:p>
      </dgm:t>
    </dgm:pt>
    <dgm:pt modelId="{11FD7BEF-3DD0-4A7C-B622-A1C5466DB23F}" type="parTrans" cxnId="{917CC208-12B8-43D5-9E2C-38D26E3B9540}">
      <dgm:prSet/>
      <dgm:spPr/>
      <dgm:t>
        <a:bodyPr/>
        <a:lstStyle/>
        <a:p>
          <a:endParaRPr lang="es-ES"/>
        </a:p>
      </dgm:t>
    </dgm:pt>
    <dgm:pt modelId="{D8AEA674-5E28-4084-B21F-E3AAD098EE79}" type="sibTrans" cxnId="{917CC208-12B8-43D5-9E2C-38D26E3B9540}">
      <dgm:prSet/>
      <dgm:spPr/>
      <dgm:t>
        <a:bodyPr/>
        <a:lstStyle/>
        <a:p>
          <a:endParaRPr lang="es-ES"/>
        </a:p>
      </dgm:t>
    </dgm:pt>
    <dgm:pt modelId="{D2390111-8BA0-4524-9540-69F1B4EEDADD}">
      <dgm:prSet phldrT="[Texto]" custT="1"/>
      <dgm:spPr/>
      <dgm:t>
        <a:bodyPr/>
        <a:lstStyle/>
        <a:p>
          <a:r>
            <a:rPr lang="es-ES" sz="1400" smtClean="0">
              <a:latin typeface="+mn-lt"/>
              <a:ea typeface="Times New Roman"/>
            </a:rPr>
            <a:t>Administra Casa de Bolsa, tanto en Intermediación como Administración de Portafolios.</a:t>
          </a:r>
          <a:endParaRPr lang="es-ES" sz="1400" dirty="0"/>
        </a:p>
      </dgm:t>
    </dgm:pt>
    <dgm:pt modelId="{F209002C-1044-4106-B927-7E6D6A8D1114}" type="parTrans" cxnId="{9E91BA07-7181-4A32-81EC-878EDE330154}">
      <dgm:prSet/>
      <dgm:spPr/>
      <dgm:t>
        <a:bodyPr/>
        <a:lstStyle/>
        <a:p>
          <a:endParaRPr lang="es-ES"/>
        </a:p>
      </dgm:t>
    </dgm:pt>
    <dgm:pt modelId="{99C5A53C-B5E1-4AFB-8D11-8629E2200A5D}" type="sibTrans" cxnId="{9E91BA07-7181-4A32-81EC-878EDE330154}">
      <dgm:prSet/>
      <dgm:spPr/>
      <dgm:t>
        <a:bodyPr/>
        <a:lstStyle/>
        <a:p>
          <a:endParaRPr lang="es-ES"/>
        </a:p>
      </dgm:t>
    </dgm:pt>
    <dgm:pt modelId="{A4A443E4-8082-46E5-B3F2-987BC519D30A}">
      <dgm:prSet custT="1"/>
      <dgm:spPr/>
      <dgm:t>
        <a:bodyPr/>
        <a:lstStyle/>
        <a:p>
          <a:r>
            <a:rPr lang="es-ES" sz="1400" dirty="0" smtClean="0">
              <a:latin typeface="+mn-lt"/>
              <a:ea typeface="Times New Roman"/>
            </a:rPr>
            <a:t>Incluye manejo de Cuentas de Inversión.</a:t>
          </a:r>
          <a:endParaRPr lang="es-ES" sz="1400" dirty="0">
            <a:latin typeface="+mn-lt"/>
            <a:ea typeface="Times New Roman"/>
          </a:endParaRPr>
        </a:p>
      </dgm:t>
    </dgm:pt>
    <dgm:pt modelId="{89A5845A-0ECB-4C05-A149-88DE17F9B5EF}" type="parTrans" cxnId="{9FA6691A-7B6D-45B7-B967-EE2088B63899}">
      <dgm:prSet/>
      <dgm:spPr/>
      <dgm:t>
        <a:bodyPr/>
        <a:lstStyle/>
        <a:p>
          <a:endParaRPr lang="es-ES"/>
        </a:p>
      </dgm:t>
    </dgm:pt>
    <dgm:pt modelId="{B37CC49B-DE8E-4BE4-A070-A012A34A1818}" type="sibTrans" cxnId="{9FA6691A-7B6D-45B7-B967-EE2088B63899}">
      <dgm:prSet/>
      <dgm:spPr/>
      <dgm:t>
        <a:bodyPr/>
        <a:lstStyle/>
        <a:p>
          <a:endParaRPr lang="es-ES"/>
        </a:p>
      </dgm:t>
    </dgm:pt>
    <dgm:pt modelId="{8F382D01-CF57-4B7B-9905-361667A81F71}">
      <dgm:prSet custT="1"/>
      <dgm:spPr/>
      <dgm:t>
        <a:bodyPr/>
        <a:lstStyle/>
        <a:p>
          <a:r>
            <a:rPr lang="es-ES" sz="1400" smtClean="0">
              <a:latin typeface="+mn-lt"/>
              <a:ea typeface="Times New Roman"/>
            </a:rPr>
            <a:t>Contempla el Manejo de Órdenes y Manejo y Operación de Portafolios</a:t>
          </a:r>
          <a:endParaRPr lang="es-ES" sz="1400"/>
        </a:p>
      </dgm:t>
    </dgm:pt>
    <dgm:pt modelId="{5C9844B1-5AAA-4486-B677-4D02AC1F5EFE}" type="parTrans" cxnId="{6D20BBB4-D7FE-461E-A782-C9FB4C5EA8AA}">
      <dgm:prSet/>
      <dgm:spPr/>
      <dgm:t>
        <a:bodyPr/>
        <a:lstStyle/>
        <a:p>
          <a:endParaRPr lang="es-ES"/>
        </a:p>
      </dgm:t>
    </dgm:pt>
    <dgm:pt modelId="{EA3C3FE5-F0AD-40A9-A68D-A15696EC046B}" type="sibTrans" cxnId="{6D20BBB4-D7FE-461E-A782-C9FB4C5EA8AA}">
      <dgm:prSet/>
      <dgm:spPr/>
      <dgm:t>
        <a:bodyPr/>
        <a:lstStyle/>
        <a:p>
          <a:endParaRPr lang="es-ES"/>
        </a:p>
      </dgm:t>
    </dgm:pt>
    <dgm:pt modelId="{0C55FF5D-771A-43CA-8525-7BC5029C2B9B}" type="pres">
      <dgm:prSet presAssocID="{3876E2E2-4BA2-47C3-B9E7-6DDCE3033E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ED0776B-F2F6-4DEB-8082-D00E1B2B5F60}" type="pres">
      <dgm:prSet presAssocID="{0835169D-1460-4C38-B30F-80BF7BE75A99}" presName="linNode" presStyleCnt="0"/>
      <dgm:spPr/>
      <dgm:t>
        <a:bodyPr/>
        <a:lstStyle/>
        <a:p>
          <a:endParaRPr lang="es-ES"/>
        </a:p>
      </dgm:t>
    </dgm:pt>
    <dgm:pt modelId="{29845A0D-F617-4A93-9264-3FA2258F05BE}" type="pres">
      <dgm:prSet presAssocID="{0835169D-1460-4C38-B30F-80BF7BE75A99}" presName="parentText" presStyleLbl="node1" presStyleIdx="0" presStyleCnt="4" custScaleX="67544" custScaleY="135302" custLinFactNeighborY="-724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52A5A6-620F-46A6-81A9-0C36515ED6DF}" type="pres">
      <dgm:prSet presAssocID="{0835169D-1460-4C38-B30F-80BF7BE75A99}" presName="descendantText" presStyleLbl="alignAccFollowNode1" presStyleIdx="0" presStyleCnt="4" custScaleY="1866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5ACA07-DD40-4451-A11A-DF7D41D0C125}" type="pres">
      <dgm:prSet presAssocID="{C0408D10-2CAA-493C-86AB-1CF60B90102B}" presName="sp" presStyleCnt="0"/>
      <dgm:spPr/>
      <dgm:t>
        <a:bodyPr/>
        <a:lstStyle/>
        <a:p>
          <a:endParaRPr lang="es-ES"/>
        </a:p>
      </dgm:t>
    </dgm:pt>
    <dgm:pt modelId="{28D9131F-57FB-4BFD-9CD7-66EB29D46D79}" type="pres">
      <dgm:prSet presAssocID="{45728DB3-B258-41D9-9367-B07FE93E48B4}" presName="linNode" presStyleCnt="0"/>
      <dgm:spPr/>
      <dgm:t>
        <a:bodyPr/>
        <a:lstStyle/>
        <a:p>
          <a:endParaRPr lang="es-ES"/>
        </a:p>
      </dgm:t>
    </dgm:pt>
    <dgm:pt modelId="{11F6FAFE-451B-4699-AD2D-DF2778E8901F}" type="pres">
      <dgm:prSet presAssocID="{45728DB3-B258-41D9-9367-B07FE93E48B4}" presName="parentText" presStyleLbl="node1" presStyleIdx="1" presStyleCnt="4" custScaleX="67544" custScaleY="133453" custLinFactNeighborY="-684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C86030-D46A-4DA2-8D0B-9B2473612FE4}" type="pres">
      <dgm:prSet presAssocID="{45728DB3-B258-41D9-9367-B07FE93E48B4}" presName="descendantText" presStyleLbl="alignAccFollowNode1" presStyleIdx="1" presStyleCnt="4" custScaleY="1696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EA6316-8BE1-4EF2-A18B-C5D9C7A33C9B}" type="pres">
      <dgm:prSet presAssocID="{6CE86D9A-6D9E-4C1E-BE33-4148DED12C9D}" presName="sp" presStyleCnt="0"/>
      <dgm:spPr/>
      <dgm:t>
        <a:bodyPr/>
        <a:lstStyle/>
        <a:p>
          <a:endParaRPr lang="es-ES"/>
        </a:p>
      </dgm:t>
    </dgm:pt>
    <dgm:pt modelId="{BBAEE12D-7DC2-4319-B400-F7D629759A4E}" type="pres">
      <dgm:prSet presAssocID="{49193D23-3065-44DC-8C12-0C1914364E24}" presName="linNode" presStyleCnt="0"/>
      <dgm:spPr/>
      <dgm:t>
        <a:bodyPr/>
        <a:lstStyle/>
        <a:p>
          <a:endParaRPr lang="es-ES"/>
        </a:p>
      </dgm:t>
    </dgm:pt>
    <dgm:pt modelId="{A36C20A2-251A-4CDD-AD67-8AD87BC550B3}" type="pres">
      <dgm:prSet presAssocID="{49193D23-3065-44DC-8C12-0C1914364E24}" presName="parentText" presStyleLbl="node1" presStyleIdx="2" presStyleCnt="4" custScaleX="67544" custScaleY="112639" custLinFactNeighborY="-576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30A227-51B4-40F4-A40A-1D897DE2168E}" type="pres">
      <dgm:prSet presAssocID="{49193D23-3065-44DC-8C12-0C1914364E24}" presName="descendantText" presStyleLbl="alignAccFollowNode1" presStyleIdx="2" presStyleCnt="4" custScaleY="1416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E7081D-7F93-4BD3-882C-FDB4485F82B4}" type="pres">
      <dgm:prSet presAssocID="{5A756DF0-3970-482B-BB57-4E58CD3116A7}" presName="sp" presStyleCnt="0"/>
      <dgm:spPr/>
      <dgm:t>
        <a:bodyPr/>
        <a:lstStyle/>
        <a:p>
          <a:endParaRPr lang="es-ES"/>
        </a:p>
      </dgm:t>
    </dgm:pt>
    <dgm:pt modelId="{3E358FAE-5061-44AD-B6D4-66AE6159B012}" type="pres">
      <dgm:prSet presAssocID="{D35B5BD6-050F-4B0E-908C-52E5B6E583D4}" presName="linNode" presStyleCnt="0"/>
      <dgm:spPr/>
      <dgm:t>
        <a:bodyPr/>
        <a:lstStyle/>
        <a:p>
          <a:endParaRPr lang="es-ES"/>
        </a:p>
      </dgm:t>
    </dgm:pt>
    <dgm:pt modelId="{E6E6AC0D-5DAF-4E80-BFED-C6E195D948E6}" type="pres">
      <dgm:prSet presAssocID="{D35B5BD6-050F-4B0E-908C-52E5B6E583D4}" presName="parentText" presStyleLbl="node1" presStyleIdx="3" presStyleCnt="4" custScaleX="67544" custScaleY="11464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793A4D-2E61-4AC5-9325-B0C7B532750E}" type="pres">
      <dgm:prSet presAssocID="{D35B5BD6-050F-4B0E-908C-52E5B6E583D4}" presName="descendantText" presStyleLbl="alignAccFollowNode1" presStyleIdx="3" presStyleCnt="4" custScaleY="138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E97DC5-D5E1-4085-8EF7-12BE36FD0D48}" type="presOf" srcId="{2F010B30-37A3-4CBB-A134-062AF89C590C}" destId="{99C86030-D46A-4DA2-8D0B-9B2473612FE4}" srcOrd="0" destOrd="4" presId="urn:microsoft.com/office/officeart/2005/8/layout/vList5"/>
    <dgm:cxn modelId="{F2A5BE5D-A1D3-4800-865F-8507CD6897DE}" srcId="{0835169D-1460-4C38-B30F-80BF7BE75A99}" destId="{FAC6AF6B-9F42-479C-B927-6C8C38A0C9CF}" srcOrd="1" destOrd="0" parTransId="{338AF470-4B0F-427E-92BA-DCE8DD098534}" sibTransId="{BF2BCB00-4777-42AB-92F8-9D02B1DAC048}"/>
    <dgm:cxn modelId="{34F63F06-D349-453F-8C1B-4F4658B0E526}" type="presOf" srcId="{405320B6-755A-4E8B-84EF-66DB7D78B34A}" destId="{1C52A5A6-620F-46A6-81A9-0C36515ED6DF}" srcOrd="0" destOrd="4" presId="urn:microsoft.com/office/officeart/2005/8/layout/vList5"/>
    <dgm:cxn modelId="{1810B5E4-D651-41EF-9769-68C42C74DD55}" srcId="{0835169D-1460-4C38-B30F-80BF7BE75A99}" destId="{D3DC615F-4717-4E3A-83EA-E455968EF9EA}" srcOrd="2" destOrd="0" parTransId="{F231279D-614F-4622-AA16-DD67F90BEE1F}" sibTransId="{83019809-0B1E-4A5B-A2AF-D23F00747FF2}"/>
    <dgm:cxn modelId="{D6CE212B-AC0E-4A95-A676-71B9BBF4BB45}" type="presOf" srcId="{0835169D-1460-4C38-B30F-80BF7BE75A99}" destId="{29845A0D-F617-4A93-9264-3FA2258F05BE}" srcOrd="0" destOrd="0" presId="urn:microsoft.com/office/officeart/2005/8/layout/vList5"/>
    <dgm:cxn modelId="{6562B774-495F-4919-97C2-B645B3207AC0}" srcId="{3876E2E2-4BA2-47C3-B9E7-6DDCE3033E7E}" destId="{49193D23-3065-44DC-8C12-0C1914364E24}" srcOrd="2" destOrd="0" parTransId="{B10B8556-C254-41B5-9B35-EE125BB5055E}" sibTransId="{5A756DF0-3970-482B-BB57-4E58CD3116A7}"/>
    <dgm:cxn modelId="{D173C3AE-76F7-4EED-8249-EEAD05CFC175}" type="presOf" srcId="{6AFC36C5-5DBA-4CCC-AB1C-470DFCE44D37}" destId="{1C52A5A6-620F-46A6-81A9-0C36515ED6DF}" srcOrd="0" destOrd="0" presId="urn:microsoft.com/office/officeart/2005/8/layout/vList5"/>
    <dgm:cxn modelId="{CF6AD264-5473-4BEB-8379-8B2E49DB788C}" type="presOf" srcId="{D2390111-8BA0-4524-9540-69F1B4EEDADD}" destId="{E9793A4D-2E61-4AC5-9325-B0C7B532750E}" srcOrd="0" destOrd="0" presId="urn:microsoft.com/office/officeart/2005/8/layout/vList5"/>
    <dgm:cxn modelId="{3E815572-0E31-4083-8488-1497FA7C415C}" srcId="{45728DB3-B258-41D9-9367-B07FE93E48B4}" destId="{9A27E106-F3AA-4701-8D17-F786BF1735D4}" srcOrd="1" destOrd="0" parTransId="{1BCDA92D-50F8-41B7-8120-FAA38859FF9F}" sibTransId="{E5033C34-29AA-499B-9CF8-DAADEEC1E966}"/>
    <dgm:cxn modelId="{6D20BBB4-D7FE-461E-A782-C9FB4C5EA8AA}" srcId="{D35B5BD6-050F-4B0E-908C-52E5B6E583D4}" destId="{8F382D01-CF57-4B7B-9905-361667A81F71}" srcOrd="2" destOrd="0" parTransId="{5C9844B1-5AAA-4486-B677-4D02AC1F5EFE}" sibTransId="{EA3C3FE5-F0AD-40A9-A68D-A15696EC046B}"/>
    <dgm:cxn modelId="{0440284C-7D4E-4651-B45D-4B050B8F762F}" type="presOf" srcId="{3876E2E2-4BA2-47C3-B9E7-6DDCE3033E7E}" destId="{0C55FF5D-771A-43CA-8525-7BC5029C2B9B}" srcOrd="0" destOrd="0" presId="urn:microsoft.com/office/officeart/2005/8/layout/vList5"/>
    <dgm:cxn modelId="{9EB2E853-C68B-4768-83DD-42D46DE7A02A}" srcId="{45728DB3-B258-41D9-9367-B07FE93E48B4}" destId="{2F010B30-37A3-4CBB-A134-062AF89C590C}" srcOrd="4" destOrd="0" parTransId="{64C422B3-8E78-447B-A21D-5DF12E2897A2}" sibTransId="{022C8DAA-369B-4CE8-9267-217747E02079}"/>
    <dgm:cxn modelId="{27705481-7844-4ED0-9401-05D61BDE6365}" srcId="{45728DB3-B258-41D9-9367-B07FE93E48B4}" destId="{F7E9B101-0622-46A7-8552-604D469E7330}" srcOrd="2" destOrd="0" parTransId="{1BD2D1D7-C3F6-4DBB-B188-175A1EAC9450}" sibTransId="{DC00798B-A298-4AA5-8287-94AF980AA5CE}"/>
    <dgm:cxn modelId="{D56F8EB9-FDE0-440D-B805-7FEEF47A358B}" type="presOf" srcId="{49193D23-3065-44DC-8C12-0C1914364E24}" destId="{A36C20A2-251A-4CDD-AD67-8AD87BC550B3}" srcOrd="0" destOrd="0" presId="urn:microsoft.com/office/officeart/2005/8/layout/vList5"/>
    <dgm:cxn modelId="{917CC208-12B8-43D5-9E2C-38D26E3B9540}" srcId="{49193D23-3065-44DC-8C12-0C1914364E24}" destId="{5034D16A-01E7-4C73-8C33-06B6A6C02476}" srcOrd="2" destOrd="0" parTransId="{11FD7BEF-3DD0-4A7C-B622-A1C5466DB23F}" sibTransId="{D8AEA674-5E28-4084-B21F-E3AAD098EE79}"/>
    <dgm:cxn modelId="{950C4C05-E068-47C1-8FAD-E1EDA6627528}" type="presOf" srcId="{5034D16A-01E7-4C73-8C33-06B6A6C02476}" destId="{6E30A227-51B4-40F4-A40A-1D897DE2168E}" srcOrd="0" destOrd="2" presId="urn:microsoft.com/office/officeart/2005/8/layout/vList5"/>
    <dgm:cxn modelId="{F5921C06-D537-4D37-BA12-FBD8A551311C}" type="presOf" srcId="{F7E9B101-0622-46A7-8552-604D469E7330}" destId="{99C86030-D46A-4DA2-8D0B-9B2473612FE4}" srcOrd="0" destOrd="2" presId="urn:microsoft.com/office/officeart/2005/8/layout/vList5"/>
    <dgm:cxn modelId="{7E4598B0-D0A7-4458-8236-0B1A757DC4D7}" type="presOf" srcId="{D3DC615F-4717-4E3A-83EA-E455968EF9EA}" destId="{1C52A5A6-620F-46A6-81A9-0C36515ED6DF}" srcOrd="0" destOrd="2" presId="urn:microsoft.com/office/officeart/2005/8/layout/vList5"/>
    <dgm:cxn modelId="{9151F1FD-4C42-42F7-BD9C-93BFB6BCEE8A}" srcId="{49193D23-3065-44DC-8C12-0C1914364E24}" destId="{F0CE3A59-426E-4129-972D-D343C47EA0B4}" srcOrd="0" destOrd="0" parTransId="{763F9909-758E-47FA-83DA-7D8CA1727945}" sibTransId="{B6BBDCF5-2F04-4DAC-8BF0-1D24D02D1C53}"/>
    <dgm:cxn modelId="{570FC990-F9E1-4C8C-90AB-B1ECE9F1D713}" type="presOf" srcId="{FAC6AF6B-9F42-479C-B927-6C8C38A0C9CF}" destId="{1C52A5A6-620F-46A6-81A9-0C36515ED6DF}" srcOrd="0" destOrd="1" presId="urn:microsoft.com/office/officeart/2005/8/layout/vList5"/>
    <dgm:cxn modelId="{4092080C-6DDE-4B97-B9F8-38B6884365D0}" srcId="{3876E2E2-4BA2-47C3-B9E7-6DDCE3033E7E}" destId="{0835169D-1460-4C38-B30F-80BF7BE75A99}" srcOrd="0" destOrd="0" parTransId="{33AA7F33-E9B7-4B14-97A2-C6ED7AF51E05}" sibTransId="{C0408D10-2CAA-493C-86AB-1CF60B90102B}"/>
    <dgm:cxn modelId="{15BFF72F-F658-4DD5-BAEB-2EDE553B4A5E}" srcId="{3876E2E2-4BA2-47C3-B9E7-6DDCE3033E7E}" destId="{D35B5BD6-050F-4B0E-908C-52E5B6E583D4}" srcOrd="3" destOrd="0" parTransId="{20F2570D-E4A1-4247-8E01-5F44D68352F3}" sibTransId="{71384E2F-7FC8-4DB6-853F-BCF5230123F4}"/>
    <dgm:cxn modelId="{1D0CB721-86B4-4BAA-A448-B49ADF05A84B}" type="presOf" srcId="{D35B5BD6-050F-4B0E-908C-52E5B6E583D4}" destId="{E6E6AC0D-5DAF-4E80-BFED-C6E195D948E6}" srcOrd="0" destOrd="0" presId="urn:microsoft.com/office/officeart/2005/8/layout/vList5"/>
    <dgm:cxn modelId="{70EFB822-9071-4805-AFCA-D4964F667D69}" srcId="{0835169D-1460-4C38-B30F-80BF7BE75A99}" destId="{BECB0C89-1953-4540-B06D-CB7B6684A44A}" srcOrd="5" destOrd="0" parTransId="{129FB641-33A7-45FD-99A1-EEFBFEE10FF5}" sibTransId="{A2D6A970-D831-4A2B-BE7D-A8E40BE0F9B7}"/>
    <dgm:cxn modelId="{7F8A7932-748A-48EF-9F98-5DD4F9C99594}" type="presOf" srcId="{F0CE3A59-426E-4129-972D-D343C47EA0B4}" destId="{6E30A227-51B4-40F4-A40A-1D897DE2168E}" srcOrd="0" destOrd="0" presId="urn:microsoft.com/office/officeart/2005/8/layout/vList5"/>
    <dgm:cxn modelId="{8CDE7470-502C-4E48-9CC5-729F3F52D027}" srcId="{0835169D-1460-4C38-B30F-80BF7BE75A99}" destId="{6AFC36C5-5DBA-4CCC-AB1C-470DFCE44D37}" srcOrd="0" destOrd="0" parTransId="{4D53ADC6-C880-4DBB-BE5B-A0D79DFFE355}" sibTransId="{CD11DFF2-EC55-4C80-9398-87730FF17224}"/>
    <dgm:cxn modelId="{FC13ACC7-5D14-4107-9089-A55654515FD5}" srcId="{0835169D-1460-4C38-B30F-80BF7BE75A99}" destId="{405320B6-755A-4E8B-84EF-66DB7D78B34A}" srcOrd="4" destOrd="0" parTransId="{6BC345A1-8805-45D7-A03C-4358A8C7F1FD}" sibTransId="{7677C092-A806-4560-83B4-2589A5275725}"/>
    <dgm:cxn modelId="{84AFB538-4BEA-4D4E-8079-965A74C44BE1}" type="presOf" srcId="{9A27E106-F3AA-4701-8D17-F786BF1735D4}" destId="{99C86030-D46A-4DA2-8D0B-9B2473612FE4}" srcOrd="0" destOrd="1" presId="urn:microsoft.com/office/officeart/2005/8/layout/vList5"/>
    <dgm:cxn modelId="{29F18684-3DB8-4D39-9962-6D4706AAB89A}" srcId="{49193D23-3065-44DC-8C12-0C1914364E24}" destId="{9BB289D3-2796-4C61-BF65-423261BD23C9}" srcOrd="1" destOrd="0" parTransId="{272AA128-B018-400C-8D25-1B3EA2754A6D}" sibTransId="{F011065D-BE54-4F8F-8433-BCD3D86AEDBD}"/>
    <dgm:cxn modelId="{A0B78FBC-E837-4C7A-B7B3-8A1BE8C2B236}" type="presOf" srcId="{9BB289D3-2796-4C61-BF65-423261BD23C9}" destId="{6E30A227-51B4-40F4-A40A-1D897DE2168E}" srcOrd="0" destOrd="1" presId="urn:microsoft.com/office/officeart/2005/8/layout/vList5"/>
    <dgm:cxn modelId="{DDF82A13-0F5F-4684-B580-1A192366C381}" type="presOf" srcId="{EF4D7409-3503-4D1B-9BF8-A283BA1A2F83}" destId="{99C86030-D46A-4DA2-8D0B-9B2473612FE4}" srcOrd="0" destOrd="0" presId="urn:microsoft.com/office/officeart/2005/8/layout/vList5"/>
    <dgm:cxn modelId="{4ED2D3EE-078C-4495-96D4-3DAD2DE711BA}" srcId="{45728DB3-B258-41D9-9367-B07FE93E48B4}" destId="{EF4D7409-3503-4D1B-9BF8-A283BA1A2F83}" srcOrd="0" destOrd="0" parTransId="{901174DC-9D89-4DCC-886A-7A4613F65F5B}" sibTransId="{12D82787-AECD-4671-B1E9-77030CB8B8CD}"/>
    <dgm:cxn modelId="{9FA2B8BA-3E18-4249-8B16-36ADBE63015F}" srcId="{45728DB3-B258-41D9-9367-B07FE93E48B4}" destId="{108E681D-0476-4D3D-AC85-FA24F7522101}" srcOrd="3" destOrd="0" parTransId="{B45D86A3-363B-4A14-AF31-721E591C5563}" sibTransId="{59344B09-68B0-4CBA-A105-4786BD562CAE}"/>
    <dgm:cxn modelId="{F2E51417-C289-465D-8555-722D2484B09F}" type="presOf" srcId="{86F898F2-0B9F-4DFD-9B13-D911D1F4CD37}" destId="{1C52A5A6-620F-46A6-81A9-0C36515ED6DF}" srcOrd="0" destOrd="3" presId="urn:microsoft.com/office/officeart/2005/8/layout/vList5"/>
    <dgm:cxn modelId="{E7C54BEF-0456-467A-B7B9-02F8DF5E77BB}" srcId="{0835169D-1460-4C38-B30F-80BF7BE75A99}" destId="{86F898F2-0B9F-4DFD-9B13-D911D1F4CD37}" srcOrd="3" destOrd="0" parTransId="{219AE46A-FBF8-4D3B-9B67-6F9B481B4402}" sibTransId="{7A4A0E81-98CB-473E-8987-A5202E2E67F8}"/>
    <dgm:cxn modelId="{30329C90-723E-447F-A240-67E8650369A8}" type="presOf" srcId="{BECB0C89-1953-4540-B06D-CB7B6684A44A}" destId="{1C52A5A6-620F-46A6-81A9-0C36515ED6DF}" srcOrd="0" destOrd="5" presId="urn:microsoft.com/office/officeart/2005/8/layout/vList5"/>
    <dgm:cxn modelId="{9FA6691A-7B6D-45B7-B967-EE2088B63899}" srcId="{D35B5BD6-050F-4B0E-908C-52E5B6E583D4}" destId="{A4A443E4-8082-46E5-B3F2-987BC519D30A}" srcOrd="1" destOrd="0" parTransId="{89A5845A-0ECB-4C05-A149-88DE17F9B5EF}" sibTransId="{B37CC49B-DE8E-4BE4-A070-A012A34A1818}"/>
    <dgm:cxn modelId="{7C27B17C-3D24-43B2-81F3-E709FF47CB4F}" srcId="{3876E2E2-4BA2-47C3-B9E7-6DDCE3033E7E}" destId="{45728DB3-B258-41D9-9367-B07FE93E48B4}" srcOrd="1" destOrd="0" parTransId="{9BFC3508-820A-405D-AC05-E6FF743F942A}" sibTransId="{6CE86D9A-6D9E-4C1E-BE33-4148DED12C9D}"/>
    <dgm:cxn modelId="{0C4D1F05-ABE4-4B26-8172-C335DAEBAA02}" type="presOf" srcId="{8F382D01-CF57-4B7B-9905-361667A81F71}" destId="{E9793A4D-2E61-4AC5-9325-B0C7B532750E}" srcOrd="0" destOrd="2" presId="urn:microsoft.com/office/officeart/2005/8/layout/vList5"/>
    <dgm:cxn modelId="{EB78485B-EE50-43E6-8E04-9959BC80CB82}" type="presOf" srcId="{108E681D-0476-4D3D-AC85-FA24F7522101}" destId="{99C86030-D46A-4DA2-8D0B-9B2473612FE4}" srcOrd="0" destOrd="3" presId="urn:microsoft.com/office/officeart/2005/8/layout/vList5"/>
    <dgm:cxn modelId="{86AB923A-8A6F-4639-AE73-9E74CDA39DD9}" type="presOf" srcId="{A4A443E4-8082-46E5-B3F2-987BC519D30A}" destId="{E9793A4D-2E61-4AC5-9325-B0C7B532750E}" srcOrd="0" destOrd="1" presId="urn:microsoft.com/office/officeart/2005/8/layout/vList5"/>
    <dgm:cxn modelId="{9E91BA07-7181-4A32-81EC-878EDE330154}" srcId="{D35B5BD6-050F-4B0E-908C-52E5B6E583D4}" destId="{D2390111-8BA0-4524-9540-69F1B4EEDADD}" srcOrd="0" destOrd="0" parTransId="{F209002C-1044-4106-B927-7E6D6A8D1114}" sibTransId="{99C5A53C-B5E1-4AFB-8D11-8629E2200A5D}"/>
    <dgm:cxn modelId="{926BB7EF-A366-455E-80CE-A852E37BBD52}" type="presOf" srcId="{45728DB3-B258-41D9-9367-B07FE93E48B4}" destId="{11F6FAFE-451B-4699-AD2D-DF2778E8901F}" srcOrd="0" destOrd="0" presId="urn:microsoft.com/office/officeart/2005/8/layout/vList5"/>
    <dgm:cxn modelId="{C240BE6C-306C-4814-AF6F-C7A7E7FDEED1}" type="presParOf" srcId="{0C55FF5D-771A-43CA-8525-7BC5029C2B9B}" destId="{2ED0776B-F2F6-4DEB-8082-D00E1B2B5F60}" srcOrd="0" destOrd="0" presId="urn:microsoft.com/office/officeart/2005/8/layout/vList5"/>
    <dgm:cxn modelId="{F5B54FD0-7819-40CF-A7B9-E6E8B44C3521}" type="presParOf" srcId="{2ED0776B-F2F6-4DEB-8082-D00E1B2B5F60}" destId="{29845A0D-F617-4A93-9264-3FA2258F05BE}" srcOrd="0" destOrd="0" presId="urn:microsoft.com/office/officeart/2005/8/layout/vList5"/>
    <dgm:cxn modelId="{2F921F3F-556A-4688-96DA-1FF5C008DE2A}" type="presParOf" srcId="{2ED0776B-F2F6-4DEB-8082-D00E1B2B5F60}" destId="{1C52A5A6-620F-46A6-81A9-0C36515ED6DF}" srcOrd="1" destOrd="0" presId="urn:microsoft.com/office/officeart/2005/8/layout/vList5"/>
    <dgm:cxn modelId="{EA4A38D9-1898-411D-8A78-635FBCA38AF4}" type="presParOf" srcId="{0C55FF5D-771A-43CA-8525-7BC5029C2B9B}" destId="{315ACA07-DD40-4451-A11A-DF7D41D0C125}" srcOrd="1" destOrd="0" presId="urn:microsoft.com/office/officeart/2005/8/layout/vList5"/>
    <dgm:cxn modelId="{19887AFC-2772-4355-B259-3878F12362D2}" type="presParOf" srcId="{0C55FF5D-771A-43CA-8525-7BC5029C2B9B}" destId="{28D9131F-57FB-4BFD-9CD7-66EB29D46D79}" srcOrd="2" destOrd="0" presId="urn:microsoft.com/office/officeart/2005/8/layout/vList5"/>
    <dgm:cxn modelId="{A7DD3C8D-F66E-4B6B-857C-276A1C5FB75E}" type="presParOf" srcId="{28D9131F-57FB-4BFD-9CD7-66EB29D46D79}" destId="{11F6FAFE-451B-4699-AD2D-DF2778E8901F}" srcOrd="0" destOrd="0" presId="urn:microsoft.com/office/officeart/2005/8/layout/vList5"/>
    <dgm:cxn modelId="{4B46CF33-9BF9-4DA5-9240-FF38BCBFA76A}" type="presParOf" srcId="{28D9131F-57FB-4BFD-9CD7-66EB29D46D79}" destId="{99C86030-D46A-4DA2-8D0B-9B2473612FE4}" srcOrd="1" destOrd="0" presId="urn:microsoft.com/office/officeart/2005/8/layout/vList5"/>
    <dgm:cxn modelId="{30CB5F8D-4BC4-4B45-8CA8-C22FA9F8D2BE}" type="presParOf" srcId="{0C55FF5D-771A-43CA-8525-7BC5029C2B9B}" destId="{0EEA6316-8BE1-4EF2-A18B-C5D9C7A33C9B}" srcOrd="3" destOrd="0" presId="urn:microsoft.com/office/officeart/2005/8/layout/vList5"/>
    <dgm:cxn modelId="{D069BA4B-4DA4-4880-A0B0-8D0CFADCBFCB}" type="presParOf" srcId="{0C55FF5D-771A-43CA-8525-7BC5029C2B9B}" destId="{BBAEE12D-7DC2-4319-B400-F7D629759A4E}" srcOrd="4" destOrd="0" presId="urn:microsoft.com/office/officeart/2005/8/layout/vList5"/>
    <dgm:cxn modelId="{3754896D-24AD-4A56-8021-2DA978D7AAC5}" type="presParOf" srcId="{BBAEE12D-7DC2-4319-B400-F7D629759A4E}" destId="{A36C20A2-251A-4CDD-AD67-8AD87BC550B3}" srcOrd="0" destOrd="0" presId="urn:microsoft.com/office/officeart/2005/8/layout/vList5"/>
    <dgm:cxn modelId="{32A63812-4300-49D5-A214-096102B2AE1B}" type="presParOf" srcId="{BBAEE12D-7DC2-4319-B400-F7D629759A4E}" destId="{6E30A227-51B4-40F4-A40A-1D897DE2168E}" srcOrd="1" destOrd="0" presId="urn:microsoft.com/office/officeart/2005/8/layout/vList5"/>
    <dgm:cxn modelId="{2CBF3A60-C386-43CA-BC74-529F01A01CB3}" type="presParOf" srcId="{0C55FF5D-771A-43CA-8525-7BC5029C2B9B}" destId="{14E7081D-7F93-4BD3-882C-FDB4485F82B4}" srcOrd="5" destOrd="0" presId="urn:microsoft.com/office/officeart/2005/8/layout/vList5"/>
    <dgm:cxn modelId="{B79D5B4A-EC82-4925-9ABF-52D76ADE1258}" type="presParOf" srcId="{0C55FF5D-771A-43CA-8525-7BC5029C2B9B}" destId="{3E358FAE-5061-44AD-B6D4-66AE6159B012}" srcOrd="6" destOrd="0" presId="urn:microsoft.com/office/officeart/2005/8/layout/vList5"/>
    <dgm:cxn modelId="{4E8D823A-4990-4006-8340-A15D08E705D4}" type="presParOf" srcId="{3E358FAE-5061-44AD-B6D4-66AE6159B012}" destId="{E6E6AC0D-5DAF-4E80-BFED-C6E195D948E6}" srcOrd="0" destOrd="0" presId="urn:microsoft.com/office/officeart/2005/8/layout/vList5"/>
    <dgm:cxn modelId="{CEBE5D0F-5C75-4FC2-875A-E3661C4B44AC}" type="presParOf" srcId="{3E358FAE-5061-44AD-B6D4-66AE6159B012}" destId="{E9793A4D-2E61-4AC5-9325-B0C7B53275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4AD74-43C7-4E21-986D-4E35D2BEFC91}" type="doc">
      <dgm:prSet loTypeId="urn:microsoft.com/office/officeart/2011/layout/Tab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A09D8E92-C174-4653-82B7-E7C0981EC960}">
      <dgm:prSet phldrT="[Texto]" custT="1"/>
      <dgm:spPr/>
      <dgm:t>
        <a:bodyPr/>
        <a:lstStyle/>
        <a:p>
          <a:r>
            <a:rPr lang="es-ES" sz="1600" dirty="0" smtClean="0"/>
            <a:t>OBJETIVOS DEL PROCESO </a:t>
          </a:r>
          <a:endParaRPr lang="es-ES" sz="1600" dirty="0"/>
        </a:p>
      </dgm:t>
    </dgm:pt>
    <dgm:pt modelId="{21FE7BFA-F84E-48B0-B1E3-49BE9C34047C}" type="parTrans" cxnId="{9150A284-6C8A-4805-B9D2-2CA38BB87861}">
      <dgm:prSet/>
      <dgm:spPr/>
      <dgm:t>
        <a:bodyPr/>
        <a:lstStyle/>
        <a:p>
          <a:endParaRPr lang="es-ES" sz="1600"/>
        </a:p>
      </dgm:t>
    </dgm:pt>
    <dgm:pt modelId="{CC8F0030-A65E-4B64-8515-0B30285F7F2E}" type="sibTrans" cxnId="{9150A284-6C8A-4805-B9D2-2CA38BB87861}">
      <dgm:prSet/>
      <dgm:spPr/>
      <dgm:t>
        <a:bodyPr/>
        <a:lstStyle/>
        <a:p>
          <a:endParaRPr lang="es-ES" sz="1600"/>
        </a:p>
      </dgm:t>
    </dgm:pt>
    <dgm:pt modelId="{3307474C-1EB5-42A9-AB3D-1B910755CD08}">
      <dgm:prSet phldrT="[Texto]" custT="1"/>
      <dgm:spPr/>
      <dgm:t>
        <a:bodyPr/>
        <a:lstStyle/>
        <a:p>
          <a:r>
            <a:rPr lang="es-ES" sz="1600" dirty="0" smtClean="0"/>
            <a:t>En cada uno de los procesos mencionados se determina su objetivo específico</a:t>
          </a:r>
          <a:endParaRPr lang="es-ES" sz="1600" dirty="0"/>
        </a:p>
      </dgm:t>
    </dgm:pt>
    <dgm:pt modelId="{3990BE2A-B866-4B26-B84B-89CF215ECB88}" type="parTrans" cxnId="{F2834091-C433-4324-B555-80F49EFF6BDC}">
      <dgm:prSet/>
      <dgm:spPr/>
      <dgm:t>
        <a:bodyPr/>
        <a:lstStyle/>
        <a:p>
          <a:endParaRPr lang="es-ES" sz="1600"/>
        </a:p>
      </dgm:t>
    </dgm:pt>
    <dgm:pt modelId="{7F5215C5-9DCF-4F4B-A455-76E85C9E8A64}" type="sibTrans" cxnId="{F2834091-C433-4324-B555-80F49EFF6BDC}">
      <dgm:prSet/>
      <dgm:spPr/>
      <dgm:t>
        <a:bodyPr/>
        <a:lstStyle/>
        <a:p>
          <a:endParaRPr lang="es-ES" sz="1600"/>
        </a:p>
      </dgm:t>
    </dgm:pt>
    <dgm:pt modelId="{731F922D-48E6-4947-B49F-19E701A7951F}">
      <dgm:prSet phldrT="[Texto]" custT="1"/>
      <dgm:spPr/>
      <dgm:t>
        <a:bodyPr/>
        <a:lstStyle/>
        <a:p>
          <a:r>
            <a:rPr lang="es-ES" sz="1600" dirty="0" smtClean="0"/>
            <a:t>RIESGO</a:t>
          </a:r>
          <a:endParaRPr lang="es-ES" sz="1600" dirty="0"/>
        </a:p>
      </dgm:t>
    </dgm:pt>
    <dgm:pt modelId="{42F2A4A5-3361-4796-810E-F14921615CB4}" type="parTrans" cxnId="{C4420B43-4FD4-4DD9-9DA2-88AB21350873}">
      <dgm:prSet/>
      <dgm:spPr/>
      <dgm:t>
        <a:bodyPr/>
        <a:lstStyle/>
        <a:p>
          <a:endParaRPr lang="es-ES" sz="1600"/>
        </a:p>
      </dgm:t>
    </dgm:pt>
    <dgm:pt modelId="{8968DD1C-8C10-4871-B4BE-FB7D39476CDA}" type="sibTrans" cxnId="{C4420B43-4FD4-4DD9-9DA2-88AB21350873}">
      <dgm:prSet/>
      <dgm:spPr/>
      <dgm:t>
        <a:bodyPr/>
        <a:lstStyle/>
        <a:p>
          <a:endParaRPr lang="es-ES" sz="1600"/>
        </a:p>
      </dgm:t>
    </dgm:pt>
    <dgm:pt modelId="{837B27A5-B7A2-4704-B772-2D9079EC293E}">
      <dgm:prSet phldrT="[Texto]" custT="1"/>
      <dgm:spPr/>
      <dgm:t>
        <a:bodyPr/>
        <a:lstStyle/>
        <a:p>
          <a:r>
            <a:rPr lang="es-ES" sz="1600" dirty="0" smtClean="0"/>
            <a:t>Representa la posibilidad de ocurrencia de un evento que puede entorpecer el normal desarrollo de las funciones de la organización y pueda afectar el logro de sus objetivos.</a:t>
          </a:r>
          <a:endParaRPr lang="es-ES" sz="1600" dirty="0"/>
        </a:p>
      </dgm:t>
    </dgm:pt>
    <dgm:pt modelId="{9B8D7A73-0094-41BC-9CB0-F0214EB22D25}" type="parTrans" cxnId="{8F5CC7D2-F039-4A20-8A82-4E4D3D2F87D5}">
      <dgm:prSet/>
      <dgm:spPr/>
      <dgm:t>
        <a:bodyPr/>
        <a:lstStyle/>
        <a:p>
          <a:endParaRPr lang="es-ES" sz="1600"/>
        </a:p>
      </dgm:t>
    </dgm:pt>
    <dgm:pt modelId="{86A022DC-B7A7-47A8-A48C-DA3232121A3E}" type="sibTrans" cxnId="{8F5CC7D2-F039-4A20-8A82-4E4D3D2F87D5}">
      <dgm:prSet/>
      <dgm:spPr/>
      <dgm:t>
        <a:bodyPr/>
        <a:lstStyle/>
        <a:p>
          <a:endParaRPr lang="es-ES" sz="1600"/>
        </a:p>
      </dgm:t>
    </dgm:pt>
    <dgm:pt modelId="{2CF75460-DD60-423B-96B4-66A923D35DBE}">
      <dgm:prSet phldrT="[Texto]" custT="1"/>
      <dgm:spPr/>
      <dgm:t>
        <a:bodyPr/>
        <a:lstStyle/>
        <a:p>
          <a:r>
            <a:rPr lang="es-ES" sz="1600" dirty="0" smtClean="0"/>
            <a:t>DESCRIPCION DEL RIESGO</a:t>
          </a:r>
          <a:endParaRPr lang="es-ES" sz="1600" dirty="0"/>
        </a:p>
      </dgm:t>
    </dgm:pt>
    <dgm:pt modelId="{21D88F7E-F9ED-4F4B-B2E6-91AF95878607}" type="parTrans" cxnId="{3D72B638-F6CD-4B63-8250-B6208A1A479E}">
      <dgm:prSet/>
      <dgm:spPr/>
      <dgm:t>
        <a:bodyPr/>
        <a:lstStyle/>
        <a:p>
          <a:endParaRPr lang="es-ES" sz="1600"/>
        </a:p>
      </dgm:t>
    </dgm:pt>
    <dgm:pt modelId="{011411EF-58A0-42A3-AA67-039F65FCB897}" type="sibTrans" cxnId="{3D72B638-F6CD-4B63-8250-B6208A1A479E}">
      <dgm:prSet/>
      <dgm:spPr/>
      <dgm:t>
        <a:bodyPr/>
        <a:lstStyle/>
        <a:p>
          <a:endParaRPr lang="es-ES" sz="1600"/>
        </a:p>
      </dgm:t>
    </dgm:pt>
    <dgm:pt modelId="{091B303B-A2A2-4A98-AC38-31E1BE0F8D9E}">
      <dgm:prSet phldrT="[Texto]" custT="1"/>
      <dgm:spPr/>
      <dgm:t>
        <a:bodyPr/>
        <a:lstStyle/>
        <a:p>
          <a:r>
            <a:rPr lang="es-ES" sz="1600" dirty="0" smtClean="0"/>
            <a:t>Se refiere a las características generales u a las formas que se observa o manifiesta el eventual riesgo identificado</a:t>
          </a:r>
          <a:endParaRPr lang="es-ES" sz="1600" dirty="0"/>
        </a:p>
      </dgm:t>
    </dgm:pt>
    <dgm:pt modelId="{C2DDE0D8-C756-41B2-9F40-33D4DDA8B6CD}" type="parTrans" cxnId="{9F8F2F94-BDA5-4276-8647-B2FBC47C0E9F}">
      <dgm:prSet/>
      <dgm:spPr/>
      <dgm:t>
        <a:bodyPr/>
        <a:lstStyle/>
        <a:p>
          <a:endParaRPr lang="es-ES" sz="1600"/>
        </a:p>
      </dgm:t>
    </dgm:pt>
    <dgm:pt modelId="{1A88180D-9A78-4619-8EF4-7B686D320E13}" type="sibTrans" cxnId="{9F8F2F94-BDA5-4276-8647-B2FBC47C0E9F}">
      <dgm:prSet/>
      <dgm:spPr/>
      <dgm:t>
        <a:bodyPr/>
        <a:lstStyle/>
        <a:p>
          <a:endParaRPr lang="es-ES" sz="1600"/>
        </a:p>
      </dgm:t>
    </dgm:pt>
    <dgm:pt modelId="{9F8CE1F4-D9F4-408F-A0AA-120E1C5F2C54}">
      <dgm:prSet phldrT="[Texto]" custT="1"/>
      <dgm:spPr/>
      <dgm:t>
        <a:bodyPr/>
        <a:lstStyle/>
        <a:p>
          <a:r>
            <a:rPr lang="es-ES" sz="1600" dirty="0" smtClean="0"/>
            <a:t>CAUSAS</a:t>
          </a:r>
          <a:endParaRPr lang="es-ES" sz="1600" dirty="0"/>
        </a:p>
      </dgm:t>
    </dgm:pt>
    <dgm:pt modelId="{07FF9554-2211-417B-A723-7A6002A9680E}" type="parTrans" cxnId="{C486CAD7-63CE-45F1-AB8C-49453E6922A1}">
      <dgm:prSet/>
      <dgm:spPr/>
      <dgm:t>
        <a:bodyPr/>
        <a:lstStyle/>
        <a:p>
          <a:endParaRPr lang="es-ES" sz="1600"/>
        </a:p>
      </dgm:t>
    </dgm:pt>
    <dgm:pt modelId="{A004F701-706A-4966-9C36-8D22BE30C95D}" type="sibTrans" cxnId="{C486CAD7-63CE-45F1-AB8C-49453E6922A1}">
      <dgm:prSet/>
      <dgm:spPr/>
      <dgm:t>
        <a:bodyPr/>
        <a:lstStyle/>
        <a:p>
          <a:endParaRPr lang="es-ES" sz="1600"/>
        </a:p>
      </dgm:t>
    </dgm:pt>
    <dgm:pt modelId="{4A7C327E-FF12-45C6-A761-34F2172FA08F}">
      <dgm:prSet phldrT="[Texto]" custT="1"/>
      <dgm:spPr/>
      <dgm:t>
        <a:bodyPr/>
        <a:lstStyle/>
        <a:p>
          <a:r>
            <a:rPr lang="es-ES" sz="1600" dirty="0" smtClean="0"/>
            <a:t>Son factores internos o externos definidos como los medios las circunstancias y agentes generadores del riesgos. Los agentes generadores se entienden como todos los sujetes u objetos que tiene capacidad de originar el riesgo.</a:t>
          </a:r>
          <a:endParaRPr lang="es-ES" sz="1600" dirty="0"/>
        </a:p>
      </dgm:t>
    </dgm:pt>
    <dgm:pt modelId="{3597C596-C343-4D29-AEF4-793A067693E5}" type="parTrans" cxnId="{7E95271C-2AB3-45C0-8248-68EAE1AF4CB4}">
      <dgm:prSet/>
      <dgm:spPr/>
      <dgm:t>
        <a:bodyPr/>
        <a:lstStyle/>
        <a:p>
          <a:endParaRPr lang="es-ES" sz="1600"/>
        </a:p>
      </dgm:t>
    </dgm:pt>
    <dgm:pt modelId="{4FB456CA-15AF-492D-81EC-20A271FE2E28}" type="sibTrans" cxnId="{7E95271C-2AB3-45C0-8248-68EAE1AF4CB4}">
      <dgm:prSet/>
      <dgm:spPr/>
      <dgm:t>
        <a:bodyPr/>
        <a:lstStyle/>
        <a:p>
          <a:endParaRPr lang="es-ES" sz="1600"/>
        </a:p>
      </dgm:t>
    </dgm:pt>
    <dgm:pt modelId="{6C1840F0-DC2B-473A-93D8-EA341F563139}">
      <dgm:prSet phldrT="[Texto]" custT="1"/>
      <dgm:spPr/>
      <dgm:t>
        <a:bodyPr/>
        <a:lstStyle/>
        <a:p>
          <a:r>
            <a:rPr lang="es-ES" sz="1600" smtClean="0"/>
            <a:t>CONSECUENCIAS</a:t>
          </a:r>
          <a:endParaRPr lang="es-ES" sz="1600" dirty="0"/>
        </a:p>
      </dgm:t>
    </dgm:pt>
    <dgm:pt modelId="{00235163-9196-486B-ADC6-8736674994AB}" type="parTrans" cxnId="{AA8CCD6E-BBF4-481B-B966-8A5587845B8B}">
      <dgm:prSet/>
      <dgm:spPr/>
      <dgm:t>
        <a:bodyPr/>
        <a:lstStyle/>
        <a:p>
          <a:endParaRPr lang="es-ES" sz="1600"/>
        </a:p>
      </dgm:t>
    </dgm:pt>
    <dgm:pt modelId="{85C4F63F-95DF-40F0-BEF7-22D21DF42F16}" type="sibTrans" cxnId="{AA8CCD6E-BBF4-481B-B966-8A5587845B8B}">
      <dgm:prSet/>
      <dgm:spPr/>
      <dgm:t>
        <a:bodyPr/>
        <a:lstStyle/>
        <a:p>
          <a:endParaRPr lang="es-ES" sz="1600"/>
        </a:p>
      </dgm:t>
    </dgm:pt>
    <dgm:pt modelId="{68473C7E-DB7F-4582-8BED-4719935C68B0}">
      <dgm:prSet phldrT="[Texto]" custT="1"/>
      <dgm:spPr/>
      <dgm:t>
        <a:bodyPr/>
        <a:lstStyle/>
        <a:p>
          <a:r>
            <a:rPr lang="es-ES" sz="1600" dirty="0" smtClean="0"/>
            <a:t>Constituyen los eventos de la ocurrencia del riesgo sobre los objetivos de la organización.</a:t>
          </a:r>
          <a:endParaRPr lang="es-ES" sz="1600" dirty="0"/>
        </a:p>
      </dgm:t>
    </dgm:pt>
    <dgm:pt modelId="{9991CA61-C388-4D55-B4A5-7C71E93C33B2}" type="parTrans" cxnId="{80D532D2-AC06-47AB-8424-554ABD99AFFB}">
      <dgm:prSet/>
      <dgm:spPr/>
      <dgm:t>
        <a:bodyPr/>
        <a:lstStyle/>
        <a:p>
          <a:endParaRPr lang="es-ES" sz="1600"/>
        </a:p>
      </dgm:t>
    </dgm:pt>
    <dgm:pt modelId="{EB733625-310D-4ECE-AD62-FC843CAFCBC7}" type="sibTrans" cxnId="{80D532D2-AC06-47AB-8424-554ABD99AFFB}">
      <dgm:prSet/>
      <dgm:spPr/>
      <dgm:t>
        <a:bodyPr/>
        <a:lstStyle/>
        <a:p>
          <a:endParaRPr lang="es-ES" sz="1600"/>
        </a:p>
      </dgm:t>
    </dgm:pt>
    <dgm:pt modelId="{5CABA808-C2CD-4F82-9305-4373CD3C569D}" type="pres">
      <dgm:prSet presAssocID="{F5C4AD74-43C7-4E21-986D-4E35D2BEFC9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2ED0F339-34DF-4F81-B352-A0457ACBA8F0}" type="pres">
      <dgm:prSet presAssocID="{A09D8E92-C174-4653-82B7-E7C0981EC960}" presName="composite" presStyleCnt="0"/>
      <dgm:spPr/>
    </dgm:pt>
    <dgm:pt modelId="{53B0FB9A-D0EA-4886-A856-16E36BA950F1}" type="pres">
      <dgm:prSet presAssocID="{A09D8E92-C174-4653-82B7-E7C0981EC960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E8F87C-5492-43CE-A80A-F1E463512CA0}" type="pres">
      <dgm:prSet presAssocID="{A09D8E92-C174-4653-82B7-E7C0981EC960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7E8BB3-ACE0-44DD-95D2-F223872F56B0}" type="pres">
      <dgm:prSet presAssocID="{A09D8E92-C174-4653-82B7-E7C0981EC960}" presName="Accent" presStyleLbl="parChTrans1D1" presStyleIdx="0" presStyleCnt="5"/>
      <dgm:spPr/>
    </dgm:pt>
    <dgm:pt modelId="{AFD1CF6B-299F-4804-8510-FDD48AEDA181}" type="pres">
      <dgm:prSet presAssocID="{CC8F0030-A65E-4B64-8515-0B30285F7F2E}" presName="sibTrans" presStyleCnt="0"/>
      <dgm:spPr/>
    </dgm:pt>
    <dgm:pt modelId="{B03418EC-6FC9-46EE-8861-1EEA438F0E5A}" type="pres">
      <dgm:prSet presAssocID="{731F922D-48E6-4947-B49F-19E701A7951F}" presName="composite" presStyleCnt="0"/>
      <dgm:spPr/>
    </dgm:pt>
    <dgm:pt modelId="{B76CCF0A-F1DB-48A3-BC8E-4D3881C10812}" type="pres">
      <dgm:prSet presAssocID="{731F922D-48E6-4947-B49F-19E701A7951F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090F2D-4957-4FE8-89D1-951D2A614C39}" type="pres">
      <dgm:prSet presAssocID="{731F922D-48E6-4947-B49F-19E701A7951F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631F4F-3E68-4286-8A0E-DEF964D01F66}" type="pres">
      <dgm:prSet presAssocID="{731F922D-48E6-4947-B49F-19E701A7951F}" presName="Accent" presStyleLbl="parChTrans1D1" presStyleIdx="1" presStyleCnt="5"/>
      <dgm:spPr/>
    </dgm:pt>
    <dgm:pt modelId="{3420CC50-A107-4281-9EEA-A6FF4FDE3BEC}" type="pres">
      <dgm:prSet presAssocID="{8968DD1C-8C10-4871-B4BE-FB7D39476CDA}" presName="sibTrans" presStyleCnt="0"/>
      <dgm:spPr/>
    </dgm:pt>
    <dgm:pt modelId="{A0036AB5-13E0-45AD-BDA0-4EF1131BDC4D}" type="pres">
      <dgm:prSet presAssocID="{2CF75460-DD60-423B-96B4-66A923D35DBE}" presName="composite" presStyleCnt="0"/>
      <dgm:spPr/>
    </dgm:pt>
    <dgm:pt modelId="{A18D45C2-9232-4ADA-8596-F1192BD462D7}" type="pres">
      <dgm:prSet presAssocID="{2CF75460-DD60-423B-96B4-66A923D35DBE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84B30D-05E8-4356-A33F-BE6365AFFEFB}" type="pres">
      <dgm:prSet presAssocID="{2CF75460-DD60-423B-96B4-66A923D35DBE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68D5F66-C25E-40DA-A5BD-C367AC62BF52}" type="pres">
      <dgm:prSet presAssocID="{2CF75460-DD60-423B-96B4-66A923D35DBE}" presName="Accent" presStyleLbl="parChTrans1D1" presStyleIdx="2" presStyleCnt="5"/>
      <dgm:spPr/>
    </dgm:pt>
    <dgm:pt modelId="{64E5BFCB-C126-4AFE-B07A-7352ACFB8FF7}" type="pres">
      <dgm:prSet presAssocID="{011411EF-58A0-42A3-AA67-039F65FCB897}" presName="sibTrans" presStyleCnt="0"/>
      <dgm:spPr/>
    </dgm:pt>
    <dgm:pt modelId="{8C369EB1-0310-43CD-9F73-D30D7B86CFC2}" type="pres">
      <dgm:prSet presAssocID="{9F8CE1F4-D9F4-408F-A0AA-120E1C5F2C54}" presName="composite" presStyleCnt="0"/>
      <dgm:spPr/>
    </dgm:pt>
    <dgm:pt modelId="{6941DF2C-E67C-4DB3-AB79-518590A424AB}" type="pres">
      <dgm:prSet presAssocID="{9F8CE1F4-D9F4-408F-A0AA-120E1C5F2C54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473641-B847-41D1-8BA4-AC64E4EE682D}" type="pres">
      <dgm:prSet presAssocID="{9F8CE1F4-D9F4-408F-A0AA-120E1C5F2C54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F77C282-2774-4126-883B-F006038105C0}" type="pres">
      <dgm:prSet presAssocID="{9F8CE1F4-D9F4-408F-A0AA-120E1C5F2C54}" presName="Accent" presStyleLbl="parChTrans1D1" presStyleIdx="3" presStyleCnt="5"/>
      <dgm:spPr/>
    </dgm:pt>
    <dgm:pt modelId="{DAE064EB-983A-4590-9684-EF825116D264}" type="pres">
      <dgm:prSet presAssocID="{A004F701-706A-4966-9C36-8D22BE30C95D}" presName="sibTrans" presStyleCnt="0"/>
      <dgm:spPr/>
    </dgm:pt>
    <dgm:pt modelId="{52AA6D61-9A70-4B60-BEAC-A6E327C4F749}" type="pres">
      <dgm:prSet presAssocID="{6C1840F0-DC2B-473A-93D8-EA341F563139}" presName="composite" presStyleCnt="0"/>
      <dgm:spPr/>
    </dgm:pt>
    <dgm:pt modelId="{089ABCF7-8560-4FD4-A0FE-3CA33B2EA5FA}" type="pres">
      <dgm:prSet presAssocID="{6C1840F0-DC2B-473A-93D8-EA341F563139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6B1003-E6F2-4A4D-B54A-A671E3539937}" type="pres">
      <dgm:prSet presAssocID="{6C1840F0-DC2B-473A-93D8-EA341F563139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693D2D-3AF0-4F87-890C-22F7FC75D547}" type="pres">
      <dgm:prSet presAssocID="{6C1840F0-DC2B-473A-93D8-EA341F563139}" presName="Accent" presStyleLbl="parChTrans1D1" presStyleIdx="4" presStyleCnt="5"/>
      <dgm:spPr/>
    </dgm:pt>
  </dgm:ptLst>
  <dgm:cxnLst>
    <dgm:cxn modelId="{9150A284-6C8A-4805-B9D2-2CA38BB87861}" srcId="{F5C4AD74-43C7-4E21-986D-4E35D2BEFC91}" destId="{A09D8E92-C174-4653-82B7-E7C0981EC960}" srcOrd="0" destOrd="0" parTransId="{21FE7BFA-F84E-48B0-B1E3-49BE9C34047C}" sibTransId="{CC8F0030-A65E-4B64-8515-0B30285F7F2E}"/>
    <dgm:cxn modelId="{3D72B638-F6CD-4B63-8250-B6208A1A479E}" srcId="{F5C4AD74-43C7-4E21-986D-4E35D2BEFC91}" destId="{2CF75460-DD60-423B-96B4-66A923D35DBE}" srcOrd="2" destOrd="0" parTransId="{21D88F7E-F9ED-4F4B-B2E6-91AF95878607}" sibTransId="{011411EF-58A0-42A3-AA67-039F65FCB897}"/>
    <dgm:cxn modelId="{2BC4FE49-E917-41B7-9F9B-135B6EA5822F}" type="presOf" srcId="{091B303B-A2A2-4A98-AC38-31E1BE0F8D9E}" destId="{A18D45C2-9232-4ADA-8596-F1192BD462D7}" srcOrd="0" destOrd="0" presId="urn:microsoft.com/office/officeart/2011/layout/TabList"/>
    <dgm:cxn modelId="{5B19B634-06FE-44B3-9097-F354905CA0F0}" type="presOf" srcId="{6C1840F0-DC2B-473A-93D8-EA341F563139}" destId="{C56B1003-E6F2-4A4D-B54A-A671E3539937}" srcOrd="0" destOrd="0" presId="urn:microsoft.com/office/officeart/2011/layout/TabList"/>
    <dgm:cxn modelId="{0F6BB8F2-0844-4D15-B82C-BACC363F5ADD}" type="presOf" srcId="{731F922D-48E6-4947-B49F-19E701A7951F}" destId="{6A090F2D-4957-4FE8-89D1-951D2A614C39}" srcOrd="0" destOrd="0" presId="urn:microsoft.com/office/officeart/2011/layout/TabList"/>
    <dgm:cxn modelId="{7E95271C-2AB3-45C0-8248-68EAE1AF4CB4}" srcId="{9F8CE1F4-D9F4-408F-A0AA-120E1C5F2C54}" destId="{4A7C327E-FF12-45C6-A761-34F2172FA08F}" srcOrd="0" destOrd="0" parTransId="{3597C596-C343-4D29-AEF4-793A067693E5}" sibTransId="{4FB456CA-15AF-492D-81EC-20A271FE2E28}"/>
    <dgm:cxn modelId="{B496B8EC-84C4-4783-979A-F3178C338C66}" type="presOf" srcId="{A09D8E92-C174-4653-82B7-E7C0981EC960}" destId="{05E8F87C-5492-43CE-A80A-F1E463512CA0}" srcOrd="0" destOrd="0" presId="urn:microsoft.com/office/officeart/2011/layout/TabList"/>
    <dgm:cxn modelId="{BD6F5F9E-125F-4EA7-A4EE-26EE29FFA281}" type="presOf" srcId="{4A7C327E-FF12-45C6-A761-34F2172FA08F}" destId="{6941DF2C-E67C-4DB3-AB79-518590A424AB}" srcOrd="0" destOrd="0" presId="urn:microsoft.com/office/officeart/2011/layout/TabList"/>
    <dgm:cxn modelId="{AA8CCD6E-BBF4-481B-B966-8A5587845B8B}" srcId="{F5C4AD74-43C7-4E21-986D-4E35D2BEFC91}" destId="{6C1840F0-DC2B-473A-93D8-EA341F563139}" srcOrd="4" destOrd="0" parTransId="{00235163-9196-486B-ADC6-8736674994AB}" sibTransId="{85C4F63F-95DF-40F0-BEF7-22D21DF42F16}"/>
    <dgm:cxn modelId="{80D532D2-AC06-47AB-8424-554ABD99AFFB}" srcId="{6C1840F0-DC2B-473A-93D8-EA341F563139}" destId="{68473C7E-DB7F-4582-8BED-4719935C68B0}" srcOrd="0" destOrd="0" parTransId="{9991CA61-C388-4D55-B4A5-7C71E93C33B2}" sibTransId="{EB733625-310D-4ECE-AD62-FC843CAFCBC7}"/>
    <dgm:cxn modelId="{F2834091-C433-4324-B555-80F49EFF6BDC}" srcId="{A09D8E92-C174-4653-82B7-E7C0981EC960}" destId="{3307474C-1EB5-42A9-AB3D-1B910755CD08}" srcOrd="0" destOrd="0" parTransId="{3990BE2A-B866-4B26-B84B-89CF215ECB88}" sibTransId="{7F5215C5-9DCF-4F4B-A455-76E85C9E8A64}"/>
    <dgm:cxn modelId="{8F5CC7D2-F039-4A20-8A82-4E4D3D2F87D5}" srcId="{731F922D-48E6-4947-B49F-19E701A7951F}" destId="{837B27A5-B7A2-4704-B772-2D9079EC293E}" srcOrd="0" destOrd="0" parTransId="{9B8D7A73-0094-41BC-9CB0-F0214EB22D25}" sibTransId="{86A022DC-B7A7-47A8-A48C-DA3232121A3E}"/>
    <dgm:cxn modelId="{C486CAD7-63CE-45F1-AB8C-49453E6922A1}" srcId="{F5C4AD74-43C7-4E21-986D-4E35D2BEFC91}" destId="{9F8CE1F4-D9F4-408F-A0AA-120E1C5F2C54}" srcOrd="3" destOrd="0" parTransId="{07FF9554-2211-417B-A723-7A6002A9680E}" sibTransId="{A004F701-706A-4966-9C36-8D22BE30C95D}"/>
    <dgm:cxn modelId="{83D728A8-5203-4E09-9827-10E38990F45C}" type="presOf" srcId="{3307474C-1EB5-42A9-AB3D-1B910755CD08}" destId="{53B0FB9A-D0EA-4886-A856-16E36BA950F1}" srcOrd="0" destOrd="0" presId="urn:microsoft.com/office/officeart/2011/layout/TabList"/>
    <dgm:cxn modelId="{678FEDF0-7D4E-4B85-B79A-A5FED78679D0}" type="presOf" srcId="{837B27A5-B7A2-4704-B772-2D9079EC293E}" destId="{B76CCF0A-F1DB-48A3-BC8E-4D3881C10812}" srcOrd="0" destOrd="0" presId="urn:microsoft.com/office/officeart/2011/layout/TabList"/>
    <dgm:cxn modelId="{C4420B43-4FD4-4DD9-9DA2-88AB21350873}" srcId="{F5C4AD74-43C7-4E21-986D-4E35D2BEFC91}" destId="{731F922D-48E6-4947-B49F-19E701A7951F}" srcOrd="1" destOrd="0" parTransId="{42F2A4A5-3361-4796-810E-F14921615CB4}" sibTransId="{8968DD1C-8C10-4871-B4BE-FB7D39476CDA}"/>
    <dgm:cxn modelId="{1313F2CC-3F49-465E-A41C-5DC6F9543F4F}" type="presOf" srcId="{2CF75460-DD60-423B-96B4-66A923D35DBE}" destId="{B384B30D-05E8-4356-A33F-BE6365AFFEFB}" srcOrd="0" destOrd="0" presId="urn:microsoft.com/office/officeart/2011/layout/TabList"/>
    <dgm:cxn modelId="{0C09C941-C769-4D5F-9E59-390C8B62D978}" type="presOf" srcId="{9F8CE1F4-D9F4-408F-A0AA-120E1C5F2C54}" destId="{0D473641-B847-41D1-8BA4-AC64E4EE682D}" srcOrd="0" destOrd="0" presId="urn:microsoft.com/office/officeart/2011/layout/TabList"/>
    <dgm:cxn modelId="{5E0C7950-3F46-4E74-BCD5-769E8A11F407}" type="presOf" srcId="{68473C7E-DB7F-4582-8BED-4719935C68B0}" destId="{089ABCF7-8560-4FD4-A0FE-3CA33B2EA5FA}" srcOrd="0" destOrd="0" presId="urn:microsoft.com/office/officeart/2011/layout/TabList"/>
    <dgm:cxn modelId="{E22BDE0E-B062-4C97-B87B-9D8118B2334B}" type="presOf" srcId="{F5C4AD74-43C7-4E21-986D-4E35D2BEFC91}" destId="{5CABA808-C2CD-4F82-9305-4373CD3C569D}" srcOrd="0" destOrd="0" presId="urn:microsoft.com/office/officeart/2011/layout/TabList"/>
    <dgm:cxn modelId="{9F8F2F94-BDA5-4276-8647-B2FBC47C0E9F}" srcId="{2CF75460-DD60-423B-96B4-66A923D35DBE}" destId="{091B303B-A2A2-4A98-AC38-31E1BE0F8D9E}" srcOrd="0" destOrd="0" parTransId="{C2DDE0D8-C756-41B2-9F40-33D4DDA8B6CD}" sibTransId="{1A88180D-9A78-4619-8EF4-7B686D320E13}"/>
    <dgm:cxn modelId="{6AC4D16E-2DC5-48CA-BA40-2CA3A677C54E}" type="presParOf" srcId="{5CABA808-C2CD-4F82-9305-4373CD3C569D}" destId="{2ED0F339-34DF-4F81-B352-A0457ACBA8F0}" srcOrd="0" destOrd="0" presId="urn:microsoft.com/office/officeart/2011/layout/TabList"/>
    <dgm:cxn modelId="{3C804980-F817-4199-8165-1EFCCEEC13EC}" type="presParOf" srcId="{2ED0F339-34DF-4F81-B352-A0457ACBA8F0}" destId="{53B0FB9A-D0EA-4886-A856-16E36BA950F1}" srcOrd="0" destOrd="0" presId="urn:microsoft.com/office/officeart/2011/layout/TabList"/>
    <dgm:cxn modelId="{EE00C021-B38D-4F4B-9579-9EDF0D4DCB0B}" type="presParOf" srcId="{2ED0F339-34DF-4F81-B352-A0457ACBA8F0}" destId="{05E8F87C-5492-43CE-A80A-F1E463512CA0}" srcOrd="1" destOrd="0" presId="urn:microsoft.com/office/officeart/2011/layout/TabList"/>
    <dgm:cxn modelId="{AE97581B-3418-4108-9ACE-3C60E6DF8217}" type="presParOf" srcId="{2ED0F339-34DF-4F81-B352-A0457ACBA8F0}" destId="{047E8BB3-ACE0-44DD-95D2-F223872F56B0}" srcOrd="2" destOrd="0" presId="urn:microsoft.com/office/officeart/2011/layout/TabList"/>
    <dgm:cxn modelId="{37D2C3F5-9E7A-41BE-A160-B3E0DD1B4811}" type="presParOf" srcId="{5CABA808-C2CD-4F82-9305-4373CD3C569D}" destId="{AFD1CF6B-299F-4804-8510-FDD48AEDA181}" srcOrd="1" destOrd="0" presId="urn:microsoft.com/office/officeart/2011/layout/TabList"/>
    <dgm:cxn modelId="{26DA6AC0-9550-4697-B9A8-E4DFF53E65E8}" type="presParOf" srcId="{5CABA808-C2CD-4F82-9305-4373CD3C569D}" destId="{B03418EC-6FC9-46EE-8861-1EEA438F0E5A}" srcOrd="2" destOrd="0" presId="urn:microsoft.com/office/officeart/2011/layout/TabList"/>
    <dgm:cxn modelId="{FC5570C7-7147-42BA-9C23-6388F05E6F8B}" type="presParOf" srcId="{B03418EC-6FC9-46EE-8861-1EEA438F0E5A}" destId="{B76CCF0A-F1DB-48A3-BC8E-4D3881C10812}" srcOrd="0" destOrd="0" presId="urn:microsoft.com/office/officeart/2011/layout/TabList"/>
    <dgm:cxn modelId="{77F4192D-B956-488D-89B4-4403DC9E60A2}" type="presParOf" srcId="{B03418EC-6FC9-46EE-8861-1EEA438F0E5A}" destId="{6A090F2D-4957-4FE8-89D1-951D2A614C39}" srcOrd="1" destOrd="0" presId="urn:microsoft.com/office/officeart/2011/layout/TabList"/>
    <dgm:cxn modelId="{9689E369-814E-4735-9FFB-113B8D0AF356}" type="presParOf" srcId="{B03418EC-6FC9-46EE-8861-1EEA438F0E5A}" destId="{06631F4F-3E68-4286-8A0E-DEF964D01F66}" srcOrd="2" destOrd="0" presId="urn:microsoft.com/office/officeart/2011/layout/TabList"/>
    <dgm:cxn modelId="{E99EB1D6-48C4-4602-9E6A-2D23DFFEEE8A}" type="presParOf" srcId="{5CABA808-C2CD-4F82-9305-4373CD3C569D}" destId="{3420CC50-A107-4281-9EEA-A6FF4FDE3BEC}" srcOrd="3" destOrd="0" presId="urn:microsoft.com/office/officeart/2011/layout/TabList"/>
    <dgm:cxn modelId="{0E4E7B95-1D94-42A1-BF8C-B16D4946A49D}" type="presParOf" srcId="{5CABA808-C2CD-4F82-9305-4373CD3C569D}" destId="{A0036AB5-13E0-45AD-BDA0-4EF1131BDC4D}" srcOrd="4" destOrd="0" presId="urn:microsoft.com/office/officeart/2011/layout/TabList"/>
    <dgm:cxn modelId="{446C0138-20F0-4E78-A92D-C65D0A3718FC}" type="presParOf" srcId="{A0036AB5-13E0-45AD-BDA0-4EF1131BDC4D}" destId="{A18D45C2-9232-4ADA-8596-F1192BD462D7}" srcOrd="0" destOrd="0" presId="urn:microsoft.com/office/officeart/2011/layout/TabList"/>
    <dgm:cxn modelId="{36F2BF9F-2828-4304-9F72-40B892CB6D71}" type="presParOf" srcId="{A0036AB5-13E0-45AD-BDA0-4EF1131BDC4D}" destId="{B384B30D-05E8-4356-A33F-BE6365AFFEFB}" srcOrd="1" destOrd="0" presId="urn:microsoft.com/office/officeart/2011/layout/TabList"/>
    <dgm:cxn modelId="{39C68FDC-AD6F-4E9C-ADEF-C34564EF7FE3}" type="presParOf" srcId="{A0036AB5-13E0-45AD-BDA0-4EF1131BDC4D}" destId="{B68D5F66-C25E-40DA-A5BD-C367AC62BF52}" srcOrd="2" destOrd="0" presId="urn:microsoft.com/office/officeart/2011/layout/TabList"/>
    <dgm:cxn modelId="{25182F99-43DF-4506-973A-6B5B4367D684}" type="presParOf" srcId="{5CABA808-C2CD-4F82-9305-4373CD3C569D}" destId="{64E5BFCB-C126-4AFE-B07A-7352ACFB8FF7}" srcOrd="5" destOrd="0" presId="urn:microsoft.com/office/officeart/2011/layout/TabList"/>
    <dgm:cxn modelId="{B914F52B-B5E6-464A-AC40-29A8218EF947}" type="presParOf" srcId="{5CABA808-C2CD-4F82-9305-4373CD3C569D}" destId="{8C369EB1-0310-43CD-9F73-D30D7B86CFC2}" srcOrd="6" destOrd="0" presId="urn:microsoft.com/office/officeart/2011/layout/TabList"/>
    <dgm:cxn modelId="{B618934C-06C4-4BC6-ABEF-4A6BD4852D42}" type="presParOf" srcId="{8C369EB1-0310-43CD-9F73-D30D7B86CFC2}" destId="{6941DF2C-E67C-4DB3-AB79-518590A424AB}" srcOrd="0" destOrd="0" presId="urn:microsoft.com/office/officeart/2011/layout/TabList"/>
    <dgm:cxn modelId="{26A1FC15-37C7-46E5-BAD4-89C3BECB5C45}" type="presParOf" srcId="{8C369EB1-0310-43CD-9F73-D30D7B86CFC2}" destId="{0D473641-B847-41D1-8BA4-AC64E4EE682D}" srcOrd="1" destOrd="0" presId="urn:microsoft.com/office/officeart/2011/layout/TabList"/>
    <dgm:cxn modelId="{268B3F61-7391-4716-A0B9-1E72D7BC58D0}" type="presParOf" srcId="{8C369EB1-0310-43CD-9F73-D30D7B86CFC2}" destId="{9F77C282-2774-4126-883B-F006038105C0}" srcOrd="2" destOrd="0" presId="urn:microsoft.com/office/officeart/2011/layout/TabList"/>
    <dgm:cxn modelId="{573CD5CB-9DD1-4208-8E50-B2C714E99869}" type="presParOf" srcId="{5CABA808-C2CD-4F82-9305-4373CD3C569D}" destId="{DAE064EB-983A-4590-9684-EF825116D264}" srcOrd="7" destOrd="0" presId="urn:microsoft.com/office/officeart/2011/layout/TabList"/>
    <dgm:cxn modelId="{D6092632-91AD-48E4-ADBD-15AEC25663A2}" type="presParOf" srcId="{5CABA808-C2CD-4F82-9305-4373CD3C569D}" destId="{52AA6D61-9A70-4B60-BEAC-A6E327C4F749}" srcOrd="8" destOrd="0" presId="urn:microsoft.com/office/officeart/2011/layout/TabList"/>
    <dgm:cxn modelId="{A80FA265-E2B1-4273-A35C-0A416A772B8F}" type="presParOf" srcId="{52AA6D61-9A70-4B60-BEAC-A6E327C4F749}" destId="{089ABCF7-8560-4FD4-A0FE-3CA33B2EA5FA}" srcOrd="0" destOrd="0" presId="urn:microsoft.com/office/officeart/2011/layout/TabList"/>
    <dgm:cxn modelId="{FBF63B46-6B82-4FD4-BA3C-EC0ABF097B2F}" type="presParOf" srcId="{52AA6D61-9A70-4B60-BEAC-A6E327C4F749}" destId="{C56B1003-E6F2-4A4D-B54A-A671E3539937}" srcOrd="1" destOrd="0" presId="urn:microsoft.com/office/officeart/2011/layout/TabList"/>
    <dgm:cxn modelId="{06766794-32F2-484B-AB24-4EFBBCFFCC50}" type="presParOf" srcId="{52AA6D61-9A70-4B60-BEAC-A6E327C4F749}" destId="{AC693D2D-3AF0-4F87-890C-22F7FC75D54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83243B-D432-49A7-87B4-764C2F8D5C09}" type="doc">
      <dgm:prSet loTypeId="urn:microsoft.com/office/officeart/2005/8/layout/vList6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7EE2318F-7927-458F-805B-C3FCF62DADBA}">
      <dgm:prSet phldrT="[Texto]"/>
      <dgm:spPr/>
      <dgm:t>
        <a:bodyPr/>
        <a:lstStyle/>
        <a:p>
          <a:r>
            <a:rPr lang="es-ES" dirty="0" smtClean="0"/>
            <a:t>Evitarlo</a:t>
          </a:r>
          <a:endParaRPr lang="es-ES" dirty="0"/>
        </a:p>
      </dgm:t>
    </dgm:pt>
    <dgm:pt modelId="{F3FD4F8E-F114-41E5-AD8B-108438245C6B}" type="parTrans" cxnId="{C4AD1B3E-68A6-4924-A12A-CFCC621391BF}">
      <dgm:prSet/>
      <dgm:spPr/>
      <dgm:t>
        <a:bodyPr/>
        <a:lstStyle/>
        <a:p>
          <a:endParaRPr lang="es-ES"/>
        </a:p>
      </dgm:t>
    </dgm:pt>
    <dgm:pt modelId="{244A8631-F763-4931-B5B9-475E9C1AA745}" type="sibTrans" cxnId="{C4AD1B3E-68A6-4924-A12A-CFCC621391BF}">
      <dgm:prSet/>
      <dgm:spPr/>
      <dgm:t>
        <a:bodyPr/>
        <a:lstStyle/>
        <a:p>
          <a:endParaRPr lang="es-ES"/>
        </a:p>
      </dgm:t>
    </dgm:pt>
    <dgm:pt modelId="{B4D1B706-CE42-49E0-9B12-D69D07513C5D}">
      <dgm:prSet phldrT="[Texto]" custT="1"/>
      <dgm:spPr/>
      <dgm:t>
        <a:bodyPr/>
        <a:lstStyle/>
        <a:p>
          <a:r>
            <a:rPr lang="es-ES" sz="1600" dirty="0" smtClean="0"/>
            <a:t>Acciones a tomar para que el riesgo no se presente. Ejemplo: Eliminar un entregable, suprimir un requerimiento,  Modificar un objetivo para no tener que enfrentar el riesgo.</a:t>
          </a:r>
          <a:endParaRPr lang="es-ES" sz="1600" dirty="0"/>
        </a:p>
      </dgm:t>
    </dgm:pt>
    <dgm:pt modelId="{85887055-3012-4D32-905F-5A717D00433D}" type="parTrans" cxnId="{7E0639DB-43DF-4C86-8CCE-225B992125D3}">
      <dgm:prSet/>
      <dgm:spPr/>
      <dgm:t>
        <a:bodyPr/>
        <a:lstStyle/>
        <a:p>
          <a:endParaRPr lang="es-ES"/>
        </a:p>
      </dgm:t>
    </dgm:pt>
    <dgm:pt modelId="{EF1F765C-9C3C-4155-83F1-78EE6F63B88F}" type="sibTrans" cxnId="{7E0639DB-43DF-4C86-8CCE-225B992125D3}">
      <dgm:prSet/>
      <dgm:spPr/>
      <dgm:t>
        <a:bodyPr/>
        <a:lstStyle/>
        <a:p>
          <a:endParaRPr lang="es-ES"/>
        </a:p>
      </dgm:t>
    </dgm:pt>
    <dgm:pt modelId="{2FEC19BE-F355-4B77-836D-2DB035DFB04E}">
      <dgm:prSet phldrT="[Texto]"/>
      <dgm:spPr/>
      <dgm:t>
        <a:bodyPr/>
        <a:lstStyle/>
        <a:p>
          <a:r>
            <a:rPr lang="es-ES" dirty="0" smtClean="0"/>
            <a:t>Mitigarlo o minimizarlo</a:t>
          </a:r>
          <a:endParaRPr lang="es-ES" dirty="0"/>
        </a:p>
      </dgm:t>
    </dgm:pt>
    <dgm:pt modelId="{C917FE98-CF97-495F-85A5-E06E94478FEE}" type="parTrans" cxnId="{326C33A0-8972-45F9-8B7E-54F72E4B9B7B}">
      <dgm:prSet/>
      <dgm:spPr/>
      <dgm:t>
        <a:bodyPr/>
        <a:lstStyle/>
        <a:p>
          <a:endParaRPr lang="es-ES"/>
        </a:p>
      </dgm:t>
    </dgm:pt>
    <dgm:pt modelId="{BC2F0C99-925A-4FA7-9310-414A0CCF90FD}" type="sibTrans" cxnId="{326C33A0-8972-45F9-8B7E-54F72E4B9B7B}">
      <dgm:prSet/>
      <dgm:spPr/>
      <dgm:t>
        <a:bodyPr/>
        <a:lstStyle/>
        <a:p>
          <a:endParaRPr lang="es-ES"/>
        </a:p>
      </dgm:t>
    </dgm:pt>
    <dgm:pt modelId="{DB8E6451-499D-49CE-9C3E-BA88BA7C6A44}">
      <dgm:prSet phldrT="[Texto]" custT="1"/>
      <dgm:spPr/>
      <dgm:t>
        <a:bodyPr/>
        <a:lstStyle/>
        <a:p>
          <a:r>
            <a:rPr lang="es-ES" sz="1600" dirty="0" smtClean="0"/>
            <a:t>Acciones con tendencias a reducir el impacto o reducir la probabilidad de ocurrencia. Ejemplo: Documentación y Aprobación de Levantamiento de Requerimientos, Aceptaciones de Cronogramas Iniciales, Aumento de Recursos</a:t>
          </a:r>
          <a:endParaRPr lang="es-ES" sz="1600" dirty="0"/>
        </a:p>
      </dgm:t>
    </dgm:pt>
    <dgm:pt modelId="{6F765BF7-5EDB-48F7-B03E-8517B37EEF53}" type="parTrans" cxnId="{BC073ACE-E812-405B-9CBD-0D9E41F5AEE3}">
      <dgm:prSet/>
      <dgm:spPr/>
      <dgm:t>
        <a:bodyPr/>
        <a:lstStyle/>
        <a:p>
          <a:endParaRPr lang="es-ES"/>
        </a:p>
      </dgm:t>
    </dgm:pt>
    <dgm:pt modelId="{BDEDE3FC-50D1-476C-AA0A-3501B05E50CC}" type="sibTrans" cxnId="{BC073ACE-E812-405B-9CBD-0D9E41F5AEE3}">
      <dgm:prSet/>
      <dgm:spPr/>
      <dgm:t>
        <a:bodyPr/>
        <a:lstStyle/>
        <a:p>
          <a:endParaRPr lang="es-ES"/>
        </a:p>
      </dgm:t>
    </dgm:pt>
    <dgm:pt modelId="{CE593C28-9AC1-482E-8626-663B8812CF3F}">
      <dgm:prSet phldrT="[Texto]"/>
      <dgm:spPr/>
      <dgm:t>
        <a:bodyPr/>
        <a:lstStyle/>
        <a:p>
          <a:r>
            <a:rPr lang="es-ES" dirty="0" smtClean="0"/>
            <a:t>Transferirlo</a:t>
          </a:r>
          <a:endParaRPr lang="es-ES" dirty="0"/>
        </a:p>
      </dgm:t>
    </dgm:pt>
    <dgm:pt modelId="{82B7D9BD-A300-40C7-9CCC-0CABFB91715B}" type="parTrans" cxnId="{3BB9FDEC-EFEA-4646-9A3A-2CDBE432052C}">
      <dgm:prSet/>
      <dgm:spPr/>
      <dgm:t>
        <a:bodyPr/>
        <a:lstStyle/>
        <a:p>
          <a:endParaRPr lang="es-ES"/>
        </a:p>
      </dgm:t>
    </dgm:pt>
    <dgm:pt modelId="{5C5BEDA1-A3DA-40AB-BC02-20220FB7CDE3}" type="sibTrans" cxnId="{3BB9FDEC-EFEA-4646-9A3A-2CDBE432052C}">
      <dgm:prSet/>
      <dgm:spPr/>
      <dgm:t>
        <a:bodyPr/>
        <a:lstStyle/>
        <a:p>
          <a:endParaRPr lang="es-ES"/>
        </a:p>
      </dgm:t>
    </dgm:pt>
    <dgm:pt modelId="{0BA751BB-2396-4094-9683-860BB48BC7E3}">
      <dgm:prSet phldrT="[Texto]" custT="1"/>
      <dgm:spPr/>
      <dgm:t>
        <a:bodyPr/>
        <a:lstStyle/>
        <a:p>
          <a:r>
            <a:rPr lang="es-ES" sz="1600" dirty="0" smtClean="0"/>
            <a:t>Acciones que permiten transferir el riesgo a terceros. Ejemplo: Alianzas con terceros que se hagan responsables por partes del proyecto. Contratación de seguros.</a:t>
          </a:r>
          <a:endParaRPr lang="es-ES" sz="1600" dirty="0"/>
        </a:p>
      </dgm:t>
    </dgm:pt>
    <dgm:pt modelId="{582337D1-1C5D-49B3-BA07-911465417F7A}" type="parTrans" cxnId="{CAA62704-C955-4624-BBC7-4B5C5C2484C9}">
      <dgm:prSet/>
      <dgm:spPr/>
      <dgm:t>
        <a:bodyPr/>
        <a:lstStyle/>
        <a:p>
          <a:endParaRPr lang="es-ES"/>
        </a:p>
      </dgm:t>
    </dgm:pt>
    <dgm:pt modelId="{AAB98F07-8782-42D4-AAAA-7D1126991FD4}" type="sibTrans" cxnId="{CAA62704-C955-4624-BBC7-4B5C5C2484C9}">
      <dgm:prSet/>
      <dgm:spPr/>
      <dgm:t>
        <a:bodyPr/>
        <a:lstStyle/>
        <a:p>
          <a:endParaRPr lang="es-ES"/>
        </a:p>
      </dgm:t>
    </dgm:pt>
    <dgm:pt modelId="{55BB83DB-DFD4-4C68-A145-11F7258BAFDB}">
      <dgm:prSet/>
      <dgm:spPr/>
      <dgm:t>
        <a:bodyPr/>
        <a:lstStyle/>
        <a:p>
          <a:r>
            <a:rPr lang="es-ES" dirty="0" smtClean="0"/>
            <a:t>Asumirlo</a:t>
          </a:r>
          <a:endParaRPr lang="es-ES" dirty="0"/>
        </a:p>
      </dgm:t>
    </dgm:pt>
    <dgm:pt modelId="{4BABDC6D-1F13-497C-A1DA-33105ED7A961}" type="parTrans" cxnId="{BEEFD18C-6B2E-4239-8E5B-2385EBFF2925}">
      <dgm:prSet/>
      <dgm:spPr/>
      <dgm:t>
        <a:bodyPr/>
        <a:lstStyle/>
        <a:p>
          <a:endParaRPr lang="es-ES"/>
        </a:p>
      </dgm:t>
    </dgm:pt>
    <dgm:pt modelId="{2A322B4E-4DC5-4F2B-98C1-D8DA51CA003E}" type="sibTrans" cxnId="{BEEFD18C-6B2E-4239-8E5B-2385EBFF2925}">
      <dgm:prSet/>
      <dgm:spPr/>
      <dgm:t>
        <a:bodyPr/>
        <a:lstStyle/>
        <a:p>
          <a:endParaRPr lang="es-ES"/>
        </a:p>
      </dgm:t>
    </dgm:pt>
    <dgm:pt modelId="{D2E2CD69-2658-4E59-BD08-434F170992ED}">
      <dgm:prSet custT="1"/>
      <dgm:spPr/>
      <dgm:t>
        <a:bodyPr/>
        <a:lstStyle/>
        <a:p>
          <a:r>
            <a:rPr lang="es-ES" sz="1600" dirty="0" smtClean="0"/>
            <a:t>Acciones que preparen a la empresa para asumir el riesgo. Ejemplo: Planes de contingencia. Una de las acciones puede ser incluso asumir el riesgo; es decir, no realizar acción alguna de mitigación, pero esta opción deberá quedar documentada.</a:t>
          </a:r>
          <a:endParaRPr lang="es-ES" sz="1600" dirty="0"/>
        </a:p>
      </dgm:t>
    </dgm:pt>
    <dgm:pt modelId="{DAA21063-E0B7-48D9-AD2B-9535532487A5}" type="parTrans" cxnId="{D12E56A4-A950-48F0-8275-8B1E785E2438}">
      <dgm:prSet/>
      <dgm:spPr/>
      <dgm:t>
        <a:bodyPr/>
        <a:lstStyle/>
        <a:p>
          <a:endParaRPr lang="es-ES"/>
        </a:p>
      </dgm:t>
    </dgm:pt>
    <dgm:pt modelId="{B03F5714-B971-46CF-9E05-CE54F5BBF08C}" type="sibTrans" cxnId="{D12E56A4-A950-48F0-8275-8B1E785E2438}">
      <dgm:prSet/>
      <dgm:spPr/>
      <dgm:t>
        <a:bodyPr/>
        <a:lstStyle/>
        <a:p>
          <a:endParaRPr lang="es-ES"/>
        </a:p>
      </dgm:t>
    </dgm:pt>
    <dgm:pt modelId="{8EBF0015-36D4-4E81-B326-95BD8BD0E1B9}" type="pres">
      <dgm:prSet presAssocID="{2183243B-D432-49A7-87B4-764C2F8D5C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7123EAF6-4F21-4741-B9D4-DBD3C78D9058}" type="pres">
      <dgm:prSet presAssocID="{7EE2318F-7927-458F-805B-C3FCF62DADBA}" presName="linNode" presStyleCnt="0"/>
      <dgm:spPr/>
    </dgm:pt>
    <dgm:pt modelId="{972A46BB-9777-4263-862C-26BA2FED4599}" type="pres">
      <dgm:prSet presAssocID="{7EE2318F-7927-458F-805B-C3FCF62DADBA}" presName="parentShp" presStyleLbl="node1" presStyleIdx="0" presStyleCnt="4" custScaleX="545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5919A6-3366-4954-83DE-208C22F56688}" type="pres">
      <dgm:prSet presAssocID="{7EE2318F-7927-458F-805B-C3FCF62DADBA}" presName="childShp" presStyleLbl="bgAccFollowNode1" presStyleIdx="0" presStyleCnt="4" custScaleX="1303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43A585-F374-49D0-83DC-48295C0005AF}" type="pres">
      <dgm:prSet presAssocID="{244A8631-F763-4931-B5B9-475E9C1AA745}" presName="spacing" presStyleCnt="0"/>
      <dgm:spPr/>
    </dgm:pt>
    <dgm:pt modelId="{7335FD74-FB0E-401B-A4B0-5DCD97B8E1E8}" type="pres">
      <dgm:prSet presAssocID="{2FEC19BE-F355-4B77-836D-2DB035DFB04E}" presName="linNode" presStyleCnt="0"/>
      <dgm:spPr/>
    </dgm:pt>
    <dgm:pt modelId="{BA399248-68D6-460C-AA51-5F99F184D1BF}" type="pres">
      <dgm:prSet presAssocID="{2FEC19BE-F355-4B77-836D-2DB035DFB04E}" presName="parentShp" presStyleLbl="node1" presStyleIdx="1" presStyleCnt="4" custScaleX="545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D973AA-51D6-4C5F-B0A8-BD51AC08CC11}" type="pres">
      <dgm:prSet presAssocID="{2FEC19BE-F355-4B77-836D-2DB035DFB04E}" presName="childShp" presStyleLbl="bgAccFollowNode1" presStyleIdx="1" presStyleCnt="4" custScaleX="130303" custScaleY="1345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710385-7E2E-4AFA-B999-78024C75A02F}" type="pres">
      <dgm:prSet presAssocID="{BC2F0C99-925A-4FA7-9310-414A0CCF90FD}" presName="spacing" presStyleCnt="0"/>
      <dgm:spPr/>
    </dgm:pt>
    <dgm:pt modelId="{1716A5D8-1291-4545-B58C-D97451BC6FE8}" type="pres">
      <dgm:prSet presAssocID="{CE593C28-9AC1-482E-8626-663B8812CF3F}" presName="linNode" presStyleCnt="0"/>
      <dgm:spPr/>
    </dgm:pt>
    <dgm:pt modelId="{ECE1E303-3BD9-401F-8AC7-1D12EE4A8F8F}" type="pres">
      <dgm:prSet presAssocID="{CE593C28-9AC1-482E-8626-663B8812CF3F}" presName="parentShp" presStyleLbl="node1" presStyleIdx="2" presStyleCnt="4" custScaleX="545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060178-FAFC-4941-B02E-24AF3B5AEEE0}" type="pres">
      <dgm:prSet presAssocID="{CE593C28-9AC1-482E-8626-663B8812CF3F}" presName="childShp" presStyleLbl="bgAccFollowNode1" presStyleIdx="2" presStyleCnt="4" custScaleX="13030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B027F86-B5C9-4EF4-80D1-A42881747BB3}" type="pres">
      <dgm:prSet presAssocID="{5C5BEDA1-A3DA-40AB-BC02-20220FB7CDE3}" presName="spacing" presStyleCnt="0"/>
      <dgm:spPr/>
    </dgm:pt>
    <dgm:pt modelId="{E2EC68B7-9C3E-428C-BFAA-F77822E008DC}" type="pres">
      <dgm:prSet presAssocID="{55BB83DB-DFD4-4C68-A145-11F7258BAFDB}" presName="linNode" presStyleCnt="0"/>
      <dgm:spPr/>
    </dgm:pt>
    <dgm:pt modelId="{B33B6F04-4E5F-4723-9F51-F90563A03825}" type="pres">
      <dgm:prSet presAssocID="{55BB83DB-DFD4-4C68-A145-11F7258BAFDB}" presName="parentShp" presStyleLbl="node1" presStyleIdx="3" presStyleCnt="4" custScaleX="545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863792-DE1F-4D0B-A041-BD29C6BECFEA}" type="pres">
      <dgm:prSet presAssocID="{55BB83DB-DFD4-4C68-A145-11F7258BAFDB}" presName="childShp" presStyleLbl="bgAccFollowNode1" presStyleIdx="3" presStyleCnt="4" custScaleX="130303" custScaleY="14733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186B889-7AA4-48B7-A846-45596E6403FE}" type="presOf" srcId="{0BA751BB-2396-4094-9683-860BB48BC7E3}" destId="{0E060178-FAFC-4941-B02E-24AF3B5AEEE0}" srcOrd="0" destOrd="0" presId="urn:microsoft.com/office/officeart/2005/8/layout/vList6"/>
    <dgm:cxn modelId="{7FDF42AD-8D67-4CC1-8007-13AB0F2A09A7}" type="presOf" srcId="{B4D1B706-CE42-49E0-9B12-D69D07513C5D}" destId="{2B5919A6-3366-4954-83DE-208C22F56688}" srcOrd="0" destOrd="0" presId="urn:microsoft.com/office/officeart/2005/8/layout/vList6"/>
    <dgm:cxn modelId="{326C33A0-8972-45F9-8B7E-54F72E4B9B7B}" srcId="{2183243B-D432-49A7-87B4-764C2F8D5C09}" destId="{2FEC19BE-F355-4B77-836D-2DB035DFB04E}" srcOrd="1" destOrd="0" parTransId="{C917FE98-CF97-495F-85A5-E06E94478FEE}" sibTransId="{BC2F0C99-925A-4FA7-9310-414A0CCF90FD}"/>
    <dgm:cxn modelId="{9961B62C-6590-400B-B8CB-08B986CEB90E}" type="presOf" srcId="{2183243B-D432-49A7-87B4-764C2F8D5C09}" destId="{8EBF0015-36D4-4E81-B326-95BD8BD0E1B9}" srcOrd="0" destOrd="0" presId="urn:microsoft.com/office/officeart/2005/8/layout/vList6"/>
    <dgm:cxn modelId="{3D95D66E-3ABE-4022-B77D-240C8A42A5F7}" type="presOf" srcId="{55BB83DB-DFD4-4C68-A145-11F7258BAFDB}" destId="{B33B6F04-4E5F-4723-9F51-F90563A03825}" srcOrd="0" destOrd="0" presId="urn:microsoft.com/office/officeart/2005/8/layout/vList6"/>
    <dgm:cxn modelId="{CAA62704-C955-4624-BBC7-4B5C5C2484C9}" srcId="{CE593C28-9AC1-482E-8626-663B8812CF3F}" destId="{0BA751BB-2396-4094-9683-860BB48BC7E3}" srcOrd="0" destOrd="0" parTransId="{582337D1-1C5D-49B3-BA07-911465417F7A}" sibTransId="{AAB98F07-8782-42D4-AAAA-7D1126991FD4}"/>
    <dgm:cxn modelId="{794E8BA9-AE98-4B84-951A-B501E6CBCBCA}" type="presOf" srcId="{DB8E6451-499D-49CE-9C3E-BA88BA7C6A44}" destId="{D3D973AA-51D6-4C5F-B0A8-BD51AC08CC11}" srcOrd="0" destOrd="0" presId="urn:microsoft.com/office/officeart/2005/8/layout/vList6"/>
    <dgm:cxn modelId="{D12E56A4-A950-48F0-8275-8B1E785E2438}" srcId="{55BB83DB-DFD4-4C68-A145-11F7258BAFDB}" destId="{D2E2CD69-2658-4E59-BD08-434F170992ED}" srcOrd="0" destOrd="0" parTransId="{DAA21063-E0B7-48D9-AD2B-9535532487A5}" sibTransId="{B03F5714-B971-46CF-9E05-CE54F5BBF08C}"/>
    <dgm:cxn modelId="{C2CC0748-6632-4691-830D-B43B89670819}" type="presOf" srcId="{7EE2318F-7927-458F-805B-C3FCF62DADBA}" destId="{972A46BB-9777-4263-862C-26BA2FED4599}" srcOrd="0" destOrd="0" presId="urn:microsoft.com/office/officeart/2005/8/layout/vList6"/>
    <dgm:cxn modelId="{BEEFD18C-6B2E-4239-8E5B-2385EBFF2925}" srcId="{2183243B-D432-49A7-87B4-764C2F8D5C09}" destId="{55BB83DB-DFD4-4C68-A145-11F7258BAFDB}" srcOrd="3" destOrd="0" parTransId="{4BABDC6D-1F13-497C-A1DA-33105ED7A961}" sibTransId="{2A322B4E-4DC5-4F2B-98C1-D8DA51CA003E}"/>
    <dgm:cxn modelId="{7E98B93D-08C8-4603-882E-67CB26D6D7A9}" type="presOf" srcId="{D2E2CD69-2658-4E59-BD08-434F170992ED}" destId="{DB863792-DE1F-4D0B-A041-BD29C6BECFEA}" srcOrd="0" destOrd="0" presId="urn:microsoft.com/office/officeart/2005/8/layout/vList6"/>
    <dgm:cxn modelId="{7E0639DB-43DF-4C86-8CCE-225B992125D3}" srcId="{7EE2318F-7927-458F-805B-C3FCF62DADBA}" destId="{B4D1B706-CE42-49E0-9B12-D69D07513C5D}" srcOrd="0" destOrd="0" parTransId="{85887055-3012-4D32-905F-5A717D00433D}" sibTransId="{EF1F765C-9C3C-4155-83F1-78EE6F63B88F}"/>
    <dgm:cxn modelId="{F334EA54-85FB-4445-A09D-D420AC3FE440}" type="presOf" srcId="{CE593C28-9AC1-482E-8626-663B8812CF3F}" destId="{ECE1E303-3BD9-401F-8AC7-1D12EE4A8F8F}" srcOrd="0" destOrd="0" presId="urn:microsoft.com/office/officeart/2005/8/layout/vList6"/>
    <dgm:cxn modelId="{BC073ACE-E812-405B-9CBD-0D9E41F5AEE3}" srcId="{2FEC19BE-F355-4B77-836D-2DB035DFB04E}" destId="{DB8E6451-499D-49CE-9C3E-BA88BA7C6A44}" srcOrd="0" destOrd="0" parTransId="{6F765BF7-5EDB-48F7-B03E-8517B37EEF53}" sibTransId="{BDEDE3FC-50D1-476C-AA0A-3501B05E50CC}"/>
    <dgm:cxn modelId="{C4AD1B3E-68A6-4924-A12A-CFCC621391BF}" srcId="{2183243B-D432-49A7-87B4-764C2F8D5C09}" destId="{7EE2318F-7927-458F-805B-C3FCF62DADBA}" srcOrd="0" destOrd="0" parTransId="{F3FD4F8E-F114-41E5-AD8B-108438245C6B}" sibTransId="{244A8631-F763-4931-B5B9-475E9C1AA745}"/>
    <dgm:cxn modelId="{D0B30FF1-EFAF-44A2-839E-7814F556D5C6}" type="presOf" srcId="{2FEC19BE-F355-4B77-836D-2DB035DFB04E}" destId="{BA399248-68D6-460C-AA51-5F99F184D1BF}" srcOrd="0" destOrd="0" presId="urn:microsoft.com/office/officeart/2005/8/layout/vList6"/>
    <dgm:cxn modelId="{3BB9FDEC-EFEA-4646-9A3A-2CDBE432052C}" srcId="{2183243B-D432-49A7-87B4-764C2F8D5C09}" destId="{CE593C28-9AC1-482E-8626-663B8812CF3F}" srcOrd="2" destOrd="0" parTransId="{82B7D9BD-A300-40C7-9CCC-0CABFB91715B}" sibTransId="{5C5BEDA1-A3DA-40AB-BC02-20220FB7CDE3}"/>
    <dgm:cxn modelId="{9EC0C130-D0E0-42BB-AC38-A26C0D47E933}" type="presParOf" srcId="{8EBF0015-36D4-4E81-B326-95BD8BD0E1B9}" destId="{7123EAF6-4F21-4741-B9D4-DBD3C78D9058}" srcOrd="0" destOrd="0" presId="urn:microsoft.com/office/officeart/2005/8/layout/vList6"/>
    <dgm:cxn modelId="{1D32305E-CF35-4FA4-A856-23C61362070A}" type="presParOf" srcId="{7123EAF6-4F21-4741-B9D4-DBD3C78D9058}" destId="{972A46BB-9777-4263-862C-26BA2FED4599}" srcOrd="0" destOrd="0" presId="urn:microsoft.com/office/officeart/2005/8/layout/vList6"/>
    <dgm:cxn modelId="{75E8C2C4-A5A3-41A5-AE63-474AC815A512}" type="presParOf" srcId="{7123EAF6-4F21-4741-B9D4-DBD3C78D9058}" destId="{2B5919A6-3366-4954-83DE-208C22F56688}" srcOrd="1" destOrd="0" presId="urn:microsoft.com/office/officeart/2005/8/layout/vList6"/>
    <dgm:cxn modelId="{965EAF73-0DD7-4D24-A6B8-654D43AB52BB}" type="presParOf" srcId="{8EBF0015-36D4-4E81-B326-95BD8BD0E1B9}" destId="{D743A585-F374-49D0-83DC-48295C0005AF}" srcOrd="1" destOrd="0" presId="urn:microsoft.com/office/officeart/2005/8/layout/vList6"/>
    <dgm:cxn modelId="{09B6895C-86A6-4CE9-AAA3-63FA9C01DEAC}" type="presParOf" srcId="{8EBF0015-36D4-4E81-B326-95BD8BD0E1B9}" destId="{7335FD74-FB0E-401B-A4B0-5DCD97B8E1E8}" srcOrd="2" destOrd="0" presId="urn:microsoft.com/office/officeart/2005/8/layout/vList6"/>
    <dgm:cxn modelId="{31480105-07EE-4C09-853D-0C05E4DAF6BD}" type="presParOf" srcId="{7335FD74-FB0E-401B-A4B0-5DCD97B8E1E8}" destId="{BA399248-68D6-460C-AA51-5F99F184D1BF}" srcOrd="0" destOrd="0" presId="urn:microsoft.com/office/officeart/2005/8/layout/vList6"/>
    <dgm:cxn modelId="{485E995D-2105-4F50-B50C-8B23F8ECB628}" type="presParOf" srcId="{7335FD74-FB0E-401B-A4B0-5DCD97B8E1E8}" destId="{D3D973AA-51D6-4C5F-B0A8-BD51AC08CC11}" srcOrd="1" destOrd="0" presId="urn:microsoft.com/office/officeart/2005/8/layout/vList6"/>
    <dgm:cxn modelId="{4EBE88DC-8755-4E69-B24B-BB0171E6177B}" type="presParOf" srcId="{8EBF0015-36D4-4E81-B326-95BD8BD0E1B9}" destId="{A5710385-7E2E-4AFA-B999-78024C75A02F}" srcOrd="3" destOrd="0" presId="urn:microsoft.com/office/officeart/2005/8/layout/vList6"/>
    <dgm:cxn modelId="{E5BA18D7-22AB-434D-8FD5-9C5D68DFE13F}" type="presParOf" srcId="{8EBF0015-36D4-4E81-B326-95BD8BD0E1B9}" destId="{1716A5D8-1291-4545-B58C-D97451BC6FE8}" srcOrd="4" destOrd="0" presId="urn:microsoft.com/office/officeart/2005/8/layout/vList6"/>
    <dgm:cxn modelId="{62CD661E-7880-4A06-9843-ED42064E6624}" type="presParOf" srcId="{1716A5D8-1291-4545-B58C-D97451BC6FE8}" destId="{ECE1E303-3BD9-401F-8AC7-1D12EE4A8F8F}" srcOrd="0" destOrd="0" presId="urn:microsoft.com/office/officeart/2005/8/layout/vList6"/>
    <dgm:cxn modelId="{A6A60DDE-A747-4688-B3CF-CF306EC4B9F3}" type="presParOf" srcId="{1716A5D8-1291-4545-B58C-D97451BC6FE8}" destId="{0E060178-FAFC-4941-B02E-24AF3B5AEEE0}" srcOrd="1" destOrd="0" presId="urn:microsoft.com/office/officeart/2005/8/layout/vList6"/>
    <dgm:cxn modelId="{FDE58CFC-18F3-424A-B6D9-441F9D6BD144}" type="presParOf" srcId="{8EBF0015-36D4-4E81-B326-95BD8BD0E1B9}" destId="{DB027F86-B5C9-4EF4-80D1-A42881747BB3}" srcOrd="5" destOrd="0" presId="urn:microsoft.com/office/officeart/2005/8/layout/vList6"/>
    <dgm:cxn modelId="{BBE5B240-DA10-4F81-A7FA-64085AFB1C25}" type="presParOf" srcId="{8EBF0015-36D4-4E81-B326-95BD8BD0E1B9}" destId="{E2EC68B7-9C3E-428C-BFAA-F77822E008DC}" srcOrd="6" destOrd="0" presId="urn:microsoft.com/office/officeart/2005/8/layout/vList6"/>
    <dgm:cxn modelId="{A5DADB78-1976-4430-B31E-B3DE97F76E21}" type="presParOf" srcId="{E2EC68B7-9C3E-428C-BFAA-F77822E008DC}" destId="{B33B6F04-4E5F-4723-9F51-F90563A03825}" srcOrd="0" destOrd="0" presId="urn:microsoft.com/office/officeart/2005/8/layout/vList6"/>
    <dgm:cxn modelId="{D7D94017-99C7-49E1-9693-438A92C23AB9}" type="presParOf" srcId="{E2EC68B7-9C3E-428C-BFAA-F77822E008DC}" destId="{DB863792-DE1F-4D0B-A041-BD29C6BECFE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74437A-E993-4A97-B529-774C68FA3385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</dgm:pt>
    <dgm:pt modelId="{ED4F0A6B-D495-4BA6-867E-E5BDDD2EB340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860000"/>
              </a:solidFill>
            </a:rPr>
            <a:t>Monitorear el entorno y registrar la información recolectada.</a:t>
          </a:r>
          <a:endParaRPr lang="es-ES" sz="1600" b="1" dirty="0">
            <a:solidFill>
              <a:srgbClr val="860000"/>
            </a:solidFill>
          </a:endParaRPr>
        </a:p>
      </dgm:t>
    </dgm:pt>
    <dgm:pt modelId="{60B4AD50-7C5B-4488-ACEE-4536BA56DA42}" type="parTrans" cxnId="{B47CB0F9-8A77-4C8B-B27C-3FD3277128CD}">
      <dgm:prSet/>
      <dgm:spPr/>
      <dgm:t>
        <a:bodyPr/>
        <a:lstStyle/>
        <a:p>
          <a:endParaRPr lang="es-ES"/>
        </a:p>
      </dgm:t>
    </dgm:pt>
    <dgm:pt modelId="{972575D0-1B1A-4C11-9D92-C3B57A29E659}" type="sibTrans" cxnId="{B47CB0F9-8A77-4C8B-B27C-3FD3277128CD}">
      <dgm:prSet/>
      <dgm:spPr/>
      <dgm:t>
        <a:bodyPr/>
        <a:lstStyle/>
        <a:p>
          <a:endParaRPr lang="es-ES"/>
        </a:p>
      </dgm:t>
    </dgm:pt>
    <dgm:pt modelId="{4AEB350B-974B-48E9-A37D-A1AC5652EB94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860000"/>
              </a:solidFill>
            </a:rPr>
            <a:t>Analizar la información y actualizar los registros de riesgos.</a:t>
          </a:r>
          <a:endParaRPr lang="es-ES" sz="1600" b="1" dirty="0">
            <a:solidFill>
              <a:srgbClr val="860000"/>
            </a:solidFill>
          </a:endParaRPr>
        </a:p>
      </dgm:t>
    </dgm:pt>
    <dgm:pt modelId="{F37989B4-58AC-4F6A-BB81-9DB8346BBFCD}" type="parTrans" cxnId="{13DA0A45-3B1A-4817-BB17-93A48ACBA36E}">
      <dgm:prSet/>
      <dgm:spPr/>
      <dgm:t>
        <a:bodyPr/>
        <a:lstStyle/>
        <a:p>
          <a:endParaRPr lang="es-ES"/>
        </a:p>
      </dgm:t>
    </dgm:pt>
    <dgm:pt modelId="{566283C7-8F8B-4D9A-B0EB-0945D184233D}" type="sibTrans" cxnId="{13DA0A45-3B1A-4817-BB17-93A48ACBA36E}">
      <dgm:prSet/>
      <dgm:spPr/>
      <dgm:t>
        <a:bodyPr/>
        <a:lstStyle/>
        <a:p>
          <a:endParaRPr lang="es-ES"/>
        </a:p>
      </dgm:t>
    </dgm:pt>
    <dgm:pt modelId="{9107E15C-4609-4A1F-87C4-5C291F9F3618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860000"/>
              </a:solidFill>
            </a:rPr>
            <a:t>Ejecutar los planes de respuesta y evaluar los resultados.</a:t>
          </a:r>
          <a:endParaRPr lang="es-ES" sz="1600" b="1" dirty="0">
            <a:solidFill>
              <a:srgbClr val="860000"/>
            </a:solidFill>
          </a:endParaRPr>
        </a:p>
      </dgm:t>
    </dgm:pt>
    <dgm:pt modelId="{967A99F4-B65A-4F24-A0C0-ACA6FAE78570}" type="parTrans" cxnId="{A19EA500-472B-4881-B291-18A0E5375DA3}">
      <dgm:prSet/>
      <dgm:spPr/>
      <dgm:t>
        <a:bodyPr/>
        <a:lstStyle/>
        <a:p>
          <a:endParaRPr lang="es-ES"/>
        </a:p>
      </dgm:t>
    </dgm:pt>
    <dgm:pt modelId="{261DBBE5-D0A7-4B9F-B1FF-22412B6BF806}" type="sibTrans" cxnId="{A19EA500-472B-4881-B291-18A0E5375DA3}">
      <dgm:prSet/>
      <dgm:spPr/>
      <dgm:t>
        <a:bodyPr/>
        <a:lstStyle/>
        <a:p>
          <a:endParaRPr lang="es-ES"/>
        </a:p>
      </dgm:t>
    </dgm:pt>
    <dgm:pt modelId="{4A4FFFD5-F9E7-4A64-8D05-487AA67F731C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860000"/>
              </a:solidFill>
            </a:rPr>
            <a:t>Comunicar los resultados.</a:t>
          </a:r>
          <a:endParaRPr lang="es-ES" sz="1600" b="1" dirty="0">
            <a:solidFill>
              <a:srgbClr val="860000"/>
            </a:solidFill>
          </a:endParaRPr>
        </a:p>
      </dgm:t>
    </dgm:pt>
    <dgm:pt modelId="{27DEB42C-EC67-4374-AE1D-AF90BA23E6D0}" type="parTrans" cxnId="{9AAF36AD-0795-4A7B-8F9D-2C33F6261488}">
      <dgm:prSet/>
      <dgm:spPr/>
      <dgm:t>
        <a:bodyPr/>
        <a:lstStyle/>
        <a:p>
          <a:endParaRPr lang="es-ES"/>
        </a:p>
      </dgm:t>
    </dgm:pt>
    <dgm:pt modelId="{381BEF18-D43B-4005-A413-F01F17F6F650}" type="sibTrans" cxnId="{9AAF36AD-0795-4A7B-8F9D-2C33F6261488}">
      <dgm:prSet/>
      <dgm:spPr/>
      <dgm:t>
        <a:bodyPr/>
        <a:lstStyle/>
        <a:p>
          <a:endParaRPr lang="es-ES"/>
        </a:p>
      </dgm:t>
    </dgm:pt>
    <dgm:pt modelId="{D0F05484-3E8D-4AC8-A6C9-A606CE2FD052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860000"/>
              </a:solidFill>
            </a:rPr>
            <a:t>Analizar nuevamente la lista de riesgos existente y actualizar según el entorno actual.</a:t>
          </a:r>
          <a:endParaRPr lang="es-ES" sz="1600" b="1" dirty="0">
            <a:solidFill>
              <a:srgbClr val="860000"/>
            </a:solidFill>
          </a:endParaRPr>
        </a:p>
      </dgm:t>
    </dgm:pt>
    <dgm:pt modelId="{7D912369-9548-404A-8E76-39B0345DE770}" type="parTrans" cxnId="{C1DD82F7-65C3-4C59-B254-DD9C180B0A30}">
      <dgm:prSet/>
      <dgm:spPr/>
      <dgm:t>
        <a:bodyPr/>
        <a:lstStyle/>
        <a:p>
          <a:endParaRPr lang="es-ES"/>
        </a:p>
      </dgm:t>
    </dgm:pt>
    <dgm:pt modelId="{286326D8-B312-4952-963D-4F7A81BE5ACB}" type="sibTrans" cxnId="{C1DD82F7-65C3-4C59-B254-DD9C180B0A30}">
      <dgm:prSet/>
      <dgm:spPr/>
      <dgm:t>
        <a:bodyPr/>
        <a:lstStyle/>
        <a:p>
          <a:endParaRPr lang="es-ES"/>
        </a:p>
      </dgm:t>
    </dgm:pt>
    <dgm:pt modelId="{75D83A45-C5A5-4F17-AAB9-1857AF98A64A}">
      <dgm:prSet phldrT="[Texto]"/>
      <dgm:spPr/>
      <dgm:t>
        <a:bodyPr/>
        <a:lstStyle/>
        <a:p>
          <a:endParaRPr lang="es-EC"/>
        </a:p>
      </dgm:t>
    </dgm:pt>
    <dgm:pt modelId="{2EB3385F-BD17-4113-9671-74CBB5952C21}" type="parTrans" cxnId="{946DAB41-A9D7-4B6A-BEFF-9B5F94212D65}">
      <dgm:prSet/>
      <dgm:spPr/>
      <dgm:t>
        <a:bodyPr/>
        <a:lstStyle/>
        <a:p>
          <a:endParaRPr lang="es-ES"/>
        </a:p>
      </dgm:t>
    </dgm:pt>
    <dgm:pt modelId="{6A6C9CA7-D20F-4083-B8FC-DEF604DBE5A8}" type="sibTrans" cxnId="{946DAB41-A9D7-4B6A-BEFF-9B5F94212D65}">
      <dgm:prSet/>
      <dgm:spPr/>
      <dgm:t>
        <a:bodyPr/>
        <a:lstStyle/>
        <a:p>
          <a:endParaRPr lang="es-ES"/>
        </a:p>
      </dgm:t>
    </dgm:pt>
    <dgm:pt modelId="{81912316-8903-47B2-80BC-96AF0058577E}" type="pres">
      <dgm:prSet presAssocID="{4474437A-E993-4A97-B529-774C68FA3385}" presName="arrowDiagram" presStyleCnt="0">
        <dgm:presLayoutVars>
          <dgm:chMax val="5"/>
          <dgm:dir/>
          <dgm:resizeHandles val="exact"/>
        </dgm:presLayoutVars>
      </dgm:prSet>
      <dgm:spPr/>
    </dgm:pt>
    <dgm:pt modelId="{DA7BFA42-D6CA-4574-877B-7F3FE27D861D}" type="pres">
      <dgm:prSet presAssocID="{4474437A-E993-4A97-B529-774C68FA3385}" presName="arrow" presStyleLbl="bgShp" presStyleIdx="0" presStyleCnt="1"/>
      <dgm:spPr>
        <a:solidFill>
          <a:schemeClr val="tx2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  <a:effectLst>
          <a:glow rad="101600">
            <a:schemeClr val="accent5">
              <a:satMod val="175000"/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7E20582-75C3-41A1-B307-833D267FD278}" type="pres">
      <dgm:prSet presAssocID="{4474437A-E993-4A97-B529-774C68FA3385}" presName="arrowDiagram5" presStyleCnt="0"/>
      <dgm:spPr/>
    </dgm:pt>
    <dgm:pt modelId="{CEB57D23-FE1E-4F2D-84E2-F5652CCCDD15}" type="pres">
      <dgm:prSet presAssocID="{ED4F0A6B-D495-4BA6-867E-E5BDDD2EB340}" presName="bullet5a" presStyleLbl="node1" presStyleIdx="0" presStyleCnt="5"/>
      <dgm:spPr/>
    </dgm:pt>
    <dgm:pt modelId="{3A32D9BA-8C1A-461C-A4DD-D09230FF0F44}" type="pres">
      <dgm:prSet presAssocID="{ED4F0A6B-D495-4BA6-867E-E5BDDD2EB340}" presName="textBox5a" presStyleLbl="revTx" presStyleIdx="0" presStyleCnt="5" custScaleX="14546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959FB8-9AF6-477B-99E3-36709854D2EB}" type="pres">
      <dgm:prSet presAssocID="{4AEB350B-974B-48E9-A37D-A1AC5652EB94}" presName="bullet5b" presStyleLbl="node1" presStyleIdx="1" presStyleCnt="5"/>
      <dgm:spPr>
        <a:solidFill>
          <a:schemeClr val="accent6">
            <a:lumMod val="50000"/>
          </a:schemeClr>
        </a:solidFill>
      </dgm:spPr>
    </dgm:pt>
    <dgm:pt modelId="{2EDD487D-FF14-4350-89EE-79925ABD9439}" type="pres">
      <dgm:prSet presAssocID="{4AEB350B-974B-48E9-A37D-A1AC5652EB94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A90D91-E041-42D0-8068-04957BB586A7}" type="pres">
      <dgm:prSet presAssocID="{9107E15C-4609-4A1F-87C4-5C291F9F3618}" presName="bullet5c" presStyleLbl="node1" presStyleIdx="2" presStyleCnt="5"/>
      <dgm:spPr>
        <a:solidFill>
          <a:schemeClr val="accent1"/>
        </a:solidFill>
        <a:ln>
          <a:solidFill>
            <a:schemeClr val="tx1"/>
          </a:solidFill>
        </a:ln>
      </dgm:spPr>
    </dgm:pt>
    <dgm:pt modelId="{4220F75C-ABC0-4402-9921-259F239C190E}" type="pres">
      <dgm:prSet presAssocID="{9107E15C-4609-4A1F-87C4-5C291F9F361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8AA3D1-3A9B-4508-8CAA-916D0CD0CB1D}" type="pres">
      <dgm:prSet presAssocID="{4A4FFFD5-F9E7-4A64-8D05-487AA67F731C}" presName="bullet5d" presStyleLbl="node1" presStyleIdx="3" presStyleCnt="5"/>
      <dgm:spPr/>
    </dgm:pt>
    <dgm:pt modelId="{9BB7C67B-5EFD-41A9-87C8-05D0F1F172B0}" type="pres">
      <dgm:prSet presAssocID="{4A4FFFD5-F9E7-4A64-8D05-487AA67F731C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853F3C4-3DA1-4521-BB46-765BB020A02B}" type="pres">
      <dgm:prSet presAssocID="{D0F05484-3E8D-4AC8-A6C9-A606CE2FD052}" presName="bullet5e" presStyleLbl="node1" presStyleIdx="4" presStyleCnt="5"/>
      <dgm:spPr/>
    </dgm:pt>
    <dgm:pt modelId="{62B5CE43-B2EF-4999-8F75-24CA9079A6AE}" type="pres">
      <dgm:prSet presAssocID="{D0F05484-3E8D-4AC8-A6C9-A606CE2FD05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9EA500-472B-4881-B291-18A0E5375DA3}" srcId="{4474437A-E993-4A97-B529-774C68FA3385}" destId="{9107E15C-4609-4A1F-87C4-5C291F9F3618}" srcOrd="2" destOrd="0" parTransId="{967A99F4-B65A-4F24-A0C0-ACA6FAE78570}" sibTransId="{261DBBE5-D0A7-4B9F-B1FF-22412B6BF806}"/>
    <dgm:cxn modelId="{9F008B05-9108-4D65-BD94-1599ACBAC712}" type="presOf" srcId="{ED4F0A6B-D495-4BA6-867E-E5BDDD2EB340}" destId="{3A32D9BA-8C1A-461C-A4DD-D09230FF0F44}" srcOrd="0" destOrd="0" presId="urn:microsoft.com/office/officeart/2005/8/layout/arrow2"/>
    <dgm:cxn modelId="{9AAF36AD-0795-4A7B-8F9D-2C33F6261488}" srcId="{4474437A-E993-4A97-B529-774C68FA3385}" destId="{4A4FFFD5-F9E7-4A64-8D05-487AA67F731C}" srcOrd="3" destOrd="0" parTransId="{27DEB42C-EC67-4374-AE1D-AF90BA23E6D0}" sibTransId="{381BEF18-D43B-4005-A413-F01F17F6F650}"/>
    <dgm:cxn modelId="{946DAB41-A9D7-4B6A-BEFF-9B5F94212D65}" srcId="{4474437A-E993-4A97-B529-774C68FA3385}" destId="{75D83A45-C5A5-4F17-AAB9-1857AF98A64A}" srcOrd="5" destOrd="0" parTransId="{2EB3385F-BD17-4113-9671-74CBB5952C21}" sibTransId="{6A6C9CA7-D20F-4083-B8FC-DEF604DBE5A8}"/>
    <dgm:cxn modelId="{75CCAD58-FFFE-4788-9C72-BAA86911EA48}" type="presOf" srcId="{9107E15C-4609-4A1F-87C4-5C291F9F3618}" destId="{4220F75C-ABC0-4402-9921-259F239C190E}" srcOrd="0" destOrd="0" presId="urn:microsoft.com/office/officeart/2005/8/layout/arrow2"/>
    <dgm:cxn modelId="{C1DD82F7-65C3-4C59-B254-DD9C180B0A30}" srcId="{4474437A-E993-4A97-B529-774C68FA3385}" destId="{D0F05484-3E8D-4AC8-A6C9-A606CE2FD052}" srcOrd="4" destOrd="0" parTransId="{7D912369-9548-404A-8E76-39B0345DE770}" sibTransId="{286326D8-B312-4952-963D-4F7A81BE5ACB}"/>
    <dgm:cxn modelId="{07DF3FA5-01E6-444A-9048-F75D8609A5F7}" type="presOf" srcId="{4AEB350B-974B-48E9-A37D-A1AC5652EB94}" destId="{2EDD487D-FF14-4350-89EE-79925ABD9439}" srcOrd="0" destOrd="0" presId="urn:microsoft.com/office/officeart/2005/8/layout/arrow2"/>
    <dgm:cxn modelId="{B47CB0F9-8A77-4C8B-B27C-3FD3277128CD}" srcId="{4474437A-E993-4A97-B529-774C68FA3385}" destId="{ED4F0A6B-D495-4BA6-867E-E5BDDD2EB340}" srcOrd="0" destOrd="0" parTransId="{60B4AD50-7C5B-4488-ACEE-4536BA56DA42}" sibTransId="{972575D0-1B1A-4C11-9D92-C3B57A29E659}"/>
    <dgm:cxn modelId="{9CA937F2-F890-43EC-9E4A-5C019F25E07A}" type="presOf" srcId="{4474437A-E993-4A97-B529-774C68FA3385}" destId="{81912316-8903-47B2-80BC-96AF0058577E}" srcOrd="0" destOrd="0" presId="urn:microsoft.com/office/officeart/2005/8/layout/arrow2"/>
    <dgm:cxn modelId="{807A9509-E97E-44AA-8139-BAA95E3D9721}" type="presOf" srcId="{4A4FFFD5-F9E7-4A64-8D05-487AA67F731C}" destId="{9BB7C67B-5EFD-41A9-87C8-05D0F1F172B0}" srcOrd="0" destOrd="0" presId="urn:microsoft.com/office/officeart/2005/8/layout/arrow2"/>
    <dgm:cxn modelId="{13DA0A45-3B1A-4817-BB17-93A48ACBA36E}" srcId="{4474437A-E993-4A97-B529-774C68FA3385}" destId="{4AEB350B-974B-48E9-A37D-A1AC5652EB94}" srcOrd="1" destOrd="0" parTransId="{F37989B4-58AC-4F6A-BB81-9DB8346BBFCD}" sibTransId="{566283C7-8F8B-4D9A-B0EB-0945D184233D}"/>
    <dgm:cxn modelId="{2E543258-8150-4EF6-971E-9C27E678D9A2}" type="presOf" srcId="{D0F05484-3E8D-4AC8-A6C9-A606CE2FD052}" destId="{62B5CE43-B2EF-4999-8F75-24CA9079A6AE}" srcOrd="0" destOrd="0" presId="urn:microsoft.com/office/officeart/2005/8/layout/arrow2"/>
    <dgm:cxn modelId="{88CF7948-EB32-462C-B00A-0A6DF2B108C0}" type="presParOf" srcId="{81912316-8903-47B2-80BC-96AF0058577E}" destId="{DA7BFA42-D6CA-4574-877B-7F3FE27D861D}" srcOrd="0" destOrd="0" presId="urn:microsoft.com/office/officeart/2005/8/layout/arrow2"/>
    <dgm:cxn modelId="{F5486469-CDD6-4C30-A339-517A71AB0EDB}" type="presParOf" srcId="{81912316-8903-47B2-80BC-96AF0058577E}" destId="{07E20582-75C3-41A1-B307-833D267FD278}" srcOrd="1" destOrd="0" presId="urn:microsoft.com/office/officeart/2005/8/layout/arrow2"/>
    <dgm:cxn modelId="{6598650A-6740-4BB6-8E56-E5C63D93C4AF}" type="presParOf" srcId="{07E20582-75C3-41A1-B307-833D267FD278}" destId="{CEB57D23-FE1E-4F2D-84E2-F5652CCCDD15}" srcOrd="0" destOrd="0" presId="urn:microsoft.com/office/officeart/2005/8/layout/arrow2"/>
    <dgm:cxn modelId="{C5F38879-086D-42FE-BA9D-AE670971B8F7}" type="presParOf" srcId="{07E20582-75C3-41A1-B307-833D267FD278}" destId="{3A32D9BA-8C1A-461C-A4DD-D09230FF0F44}" srcOrd="1" destOrd="0" presId="urn:microsoft.com/office/officeart/2005/8/layout/arrow2"/>
    <dgm:cxn modelId="{EB6463CD-9123-4760-9FCB-FCFD1FCCBEC5}" type="presParOf" srcId="{07E20582-75C3-41A1-B307-833D267FD278}" destId="{AF959FB8-9AF6-477B-99E3-36709854D2EB}" srcOrd="2" destOrd="0" presId="urn:microsoft.com/office/officeart/2005/8/layout/arrow2"/>
    <dgm:cxn modelId="{BAA85332-9AA2-4B0B-AFC8-B0962AACE207}" type="presParOf" srcId="{07E20582-75C3-41A1-B307-833D267FD278}" destId="{2EDD487D-FF14-4350-89EE-79925ABD9439}" srcOrd="3" destOrd="0" presId="urn:microsoft.com/office/officeart/2005/8/layout/arrow2"/>
    <dgm:cxn modelId="{2EDA98B1-214C-4145-800F-02772BE24A62}" type="presParOf" srcId="{07E20582-75C3-41A1-B307-833D267FD278}" destId="{C1A90D91-E041-42D0-8068-04957BB586A7}" srcOrd="4" destOrd="0" presId="urn:microsoft.com/office/officeart/2005/8/layout/arrow2"/>
    <dgm:cxn modelId="{E2A4EABF-1850-4593-BF3B-225609AEA335}" type="presParOf" srcId="{07E20582-75C3-41A1-B307-833D267FD278}" destId="{4220F75C-ABC0-4402-9921-259F239C190E}" srcOrd="5" destOrd="0" presId="urn:microsoft.com/office/officeart/2005/8/layout/arrow2"/>
    <dgm:cxn modelId="{BF515CD9-4ACB-4AE3-B429-44B14EB6EF56}" type="presParOf" srcId="{07E20582-75C3-41A1-B307-833D267FD278}" destId="{428AA3D1-3A9B-4508-8CAA-916D0CD0CB1D}" srcOrd="6" destOrd="0" presId="urn:microsoft.com/office/officeart/2005/8/layout/arrow2"/>
    <dgm:cxn modelId="{CBF13AF3-97DA-4B44-8E73-85C64E7BDEAE}" type="presParOf" srcId="{07E20582-75C3-41A1-B307-833D267FD278}" destId="{9BB7C67B-5EFD-41A9-87C8-05D0F1F172B0}" srcOrd="7" destOrd="0" presId="urn:microsoft.com/office/officeart/2005/8/layout/arrow2"/>
    <dgm:cxn modelId="{7E92923A-C526-4B4A-BC1C-1DFD3C69A7E7}" type="presParOf" srcId="{07E20582-75C3-41A1-B307-833D267FD278}" destId="{8853F3C4-3DA1-4521-BB46-765BB020A02B}" srcOrd="8" destOrd="0" presId="urn:microsoft.com/office/officeart/2005/8/layout/arrow2"/>
    <dgm:cxn modelId="{3DD49A5E-5280-4880-9F21-A4A8747C98D2}" type="presParOf" srcId="{07E20582-75C3-41A1-B307-833D267FD278}" destId="{62B5CE43-B2EF-4999-8F75-24CA9079A6AE}" srcOrd="9" destOrd="0" presId="urn:microsoft.com/office/officeart/2005/8/layout/arrow2"/>
  </dgm:cxnLst>
  <dgm:bg/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89047-5B90-4E21-AE7F-B97DFE300005}">
      <dsp:nvSpPr>
        <dsp:cNvPr id="0" name=""/>
        <dsp:cNvSpPr/>
      </dsp:nvSpPr>
      <dsp:spPr>
        <a:xfrm>
          <a:off x="0" y="2568070"/>
          <a:ext cx="8424936" cy="280468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Objetivos Específicos</a:t>
          </a:r>
          <a:endParaRPr lang="es-ES" sz="3200" kern="1200" dirty="0"/>
        </a:p>
      </dsp:txBody>
      <dsp:txXfrm>
        <a:off x="0" y="2568070"/>
        <a:ext cx="8424936" cy="1514529"/>
      </dsp:txXfrm>
    </dsp:sp>
    <dsp:sp modelId="{BE235061-F3E5-4FCC-87D0-085A07F3E590}">
      <dsp:nvSpPr>
        <dsp:cNvPr id="0" name=""/>
        <dsp:cNvSpPr/>
      </dsp:nvSpPr>
      <dsp:spPr>
        <a:xfrm>
          <a:off x="0" y="3782047"/>
          <a:ext cx="2106233" cy="161744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Identificar los riesgos del proceso de Implantación de Software Financiero, Fiduciario y de Inversión</a:t>
          </a:r>
          <a:endParaRPr lang="es-ES" sz="1400" kern="1200" dirty="0"/>
        </a:p>
      </dsp:txBody>
      <dsp:txXfrm>
        <a:off x="0" y="3782047"/>
        <a:ext cx="2106233" cy="1617444"/>
      </dsp:txXfrm>
    </dsp:sp>
    <dsp:sp modelId="{581AE266-271A-4CB9-9D36-0232AE4F5412}">
      <dsp:nvSpPr>
        <dsp:cNvPr id="0" name=""/>
        <dsp:cNvSpPr/>
      </dsp:nvSpPr>
      <dsp:spPr>
        <a:xfrm>
          <a:off x="2106234" y="3794015"/>
          <a:ext cx="2106233" cy="15935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Identificar Modelos de Gestión de Riesgos para el proceso de Implantación de Software Financiero, Fiduciario y de Inversión.</a:t>
          </a:r>
          <a:endParaRPr lang="es-ES" sz="1400" kern="1200" dirty="0"/>
        </a:p>
      </dsp:txBody>
      <dsp:txXfrm>
        <a:off x="2106234" y="3794015"/>
        <a:ext cx="2106233" cy="1593508"/>
      </dsp:txXfrm>
    </dsp:sp>
    <dsp:sp modelId="{9F2480D4-83EB-4A78-88FD-90F7F320449D}">
      <dsp:nvSpPr>
        <dsp:cNvPr id="0" name=""/>
        <dsp:cNvSpPr/>
      </dsp:nvSpPr>
      <dsp:spPr>
        <a:xfrm>
          <a:off x="4212468" y="3794015"/>
          <a:ext cx="2106233" cy="15935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Proponer un Modelo de Gestión de Riesgos para el proceso de Implantación de Software Financiero, Fiduciario y de Inversión para la empresa GESTOR INC. S.A.</a:t>
          </a:r>
          <a:endParaRPr lang="es-ES" sz="1200" kern="1200" dirty="0"/>
        </a:p>
      </dsp:txBody>
      <dsp:txXfrm>
        <a:off x="4212468" y="3794015"/>
        <a:ext cx="2106233" cy="1593508"/>
      </dsp:txXfrm>
    </dsp:sp>
    <dsp:sp modelId="{C14F0F99-95C3-437C-A5BD-E20C15B503A0}">
      <dsp:nvSpPr>
        <dsp:cNvPr id="0" name=""/>
        <dsp:cNvSpPr/>
      </dsp:nvSpPr>
      <dsp:spPr>
        <a:xfrm>
          <a:off x="6318702" y="3794015"/>
          <a:ext cx="2106233" cy="15935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Aplicar el Modelo de Gestión de Riesgos.</a:t>
          </a:r>
          <a:endParaRPr lang="es-ES" sz="1600" kern="1200" dirty="0"/>
        </a:p>
      </dsp:txBody>
      <dsp:txXfrm>
        <a:off x="6318702" y="3794015"/>
        <a:ext cx="2106233" cy="1593508"/>
      </dsp:txXfrm>
    </dsp:sp>
    <dsp:sp modelId="{0020072C-AC1C-4CAC-A006-63D0C3703E32}">
      <dsp:nvSpPr>
        <dsp:cNvPr id="0" name=""/>
        <dsp:cNvSpPr/>
      </dsp:nvSpPr>
      <dsp:spPr>
        <a:xfrm rot="10800000">
          <a:off x="0" y="1108"/>
          <a:ext cx="8424936" cy="260418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Objetivo General</a:t>
          </a:r>
          <a:endParaRPr lang="es-ES" sz="3200" kern="1200" dirty="0"/>
        </a:p>
      </dsp:txBody>
      <dsp:txXfrm rot="-10800000">
        <a:off x="0" y="1108"/>
        <a:ext cx="8424936" cy="914068"/>
      </dsp:txXfrm>
    </dsp:sp>
    <dsp:sp modelId="{4248390C-87D4-4436-B2C1-359D3A2892FE}">
      <dsp:nvSpPr>
        <dsp:cNvPr id="0" name=""/>
        <dsp:cNvSpPr/>
      </dsp:nvSpPr>
      <dsp:spPr>
        <a:xfrm>
          <a:off x="0" y="734551"/>
          <a:ext cx="8424936" cy="114111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Elaborar un modelo de Gestión de Riesgos del Proceso de Implantación de Software financiero, fiduciario y de inversión para la empresa GESTOR INC S.A.</a:t>
          </a:r>
          <a:endParaRPr lang="es-ES" sz="1600" kern="1200" dirty="0"/>
        </a:p>
      </dsp:txBody>
      <dsp:txXfrm>
        <a:off x="0" y="734551"/>
        <a:ext cx="8424936" cy="1141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2A5A6-620F-46A6-81A9-0C36515ED6DF}">
      <dsp:nvSpPr>
        <dsp:cNvPr id="0" name=""/>
        <dsp:cNvSpPr/>
      </dsp:nvSpPr>
      <dsp:spPr>
        <a:xfrm rot="5400000">
          <a:off x="4376872" y="-1916211"/>
          <a:ext cx="1372640" cy="520914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Fideicomisos de Administración y Pago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Fideicomisos de Inversión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>
              <a:latin typeface="+mn-lt"/>
              <a:ea typeface="Times New Roman"/>
            </a:rPr>
            <a:t>Fideicomisos de Garantía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Fideicomisos Inmobiliarios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>
              <a:latin typeface="+mn-lt"/>
              <a:ea typeface="Times New Roman"/>
            </a:rPr>
            <a:t>Encargos Fiduciarios 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Todo tipo de Patrimonio Autónomo</a:t>
          </a:r>
        </a:p>
      </dsp:txBody>
      <dsp:txXfrm rot="-5400000">
        <a:off x="2458620" y="69048"/>
        <a:ext cx="5142139" cy="1238626"/>
      </dsp:txXfrm>
    </dsp:sp>
    <dsp:sp modelId="{29845A0D-F617-4A93-9264-3FA2258F05BE}">
      <dsp:nvSpPr>
        <dsp:cNvPr id="0" name=""/>
        <dsp:cNvSpPr/>
      </dsp:nvSpPr>
      <dsp:spPr>
        <a:xfrm>
          <a:off x="479482" y="1"/>
          <a:ext cx="1979137" cy="12435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Calibri"/>
              <a:ea typeface="Times New Roman"/>
            </a:rPr>
            <a:t>GESTOR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Calibri"/>
              <a:ea typeface="Times New Roman"/>
            </a:rPr>
            <a:t>FIDUCIA</a:t>
          </a:r>
          <a:endParaRPr lang="es-ES" sz="1800" kern="1200" dirty="0"/>
        </a:p>
      </dsp:txBody>
      <dsp:txXfrm>
        <a:off x="540185" y="60704"/>
        <a:ext cx="1857731" cy="1122106"/>
      </dsp:txXfrm>
    </dsp:sp>
    <dsp:sp modelId="{99C86030-D46A-4DA2-8D0B-9B2473612FE4}">
      <dsp:nvSpPr>
        <dsp:cNvPr id="0" name=""/>
        <dsp:cNvSpPr/>
      </dsp:nvSpPr>
      <dsp:spPr>
        <a:xfrm rot="5400000">
          <a:off x="4439511" y="-560256"/>
          <a:ext cx="1247361" cy="520914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Fondos de Inversión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Carteras Colectivas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Fondo de Ahorro y Pensiones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>
              <a:latin typeface="+mn-lt"/>
              <a:ea typeface="Times New Roman"/>
            </a:rPr>
            <a:t>Fondo de Cesantía, Jubilación, Pensión.</a:t>
          </a:r>
          <a:endParaRPr lang="es-ES" sz="1400" kern="1200" dirty="0" smtClean="0">
            <a:latin typeface="+mn-lt"/>
            <a:ea typeface="Times New Roman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Cualquier fondo que requiera administración de cuentas individuales</a:t>
          </a:r>
        </a:p>
      </dsp:txBody>
      <dsp:txXfrm rot="-5400000">
        <a:off x="2458619" y="1481527"/>
        <a:ext cx="5148255" cy="1125579"/>
      </dsp:txXfrm>
    </dsp:sp>
    <dsp:sp modelId="{11F6FAFE-451B-4699-AD2D-DF2778E8901F}">
      <dsp:nvSpPr>
        <dsp:cNvPr id="0" name=""/>
        <dsp:cNvSpPr/>
      </dsp:nvSpPr>
      <dsp:spPr>
        <a:xfrm>
          <a:off x="479482" y="1368156"/>
          <a:ext cx="1979137" cy="12265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>
              <a:latin typeface="Calibri"/>
              <a:ea typeface="Times New Roman"/>
            </a:rPr>
            <a:t>GESTOR</a:t>
          </a:r>
          <a:br>
            <a:rPr lang="es-ES" sz="1800" b="1" kern="1200" smtClean="0">
              <a:latin typeface="Calibri"/>
              <a:ea typeface="Times New Roman"/>
            </a:rPr>
          </a:br>
          <a:r>
            <a:rPr lang="es-ES" sz="1800" b="1" kern="1200" smtClean="0">
              <a:latin typeface="Calibri"/>
              <a:ea typeface="Times New Roman"/>
            </a:rPr>
            <a:t>FONDOS</a:t>
          </a:r>
          <a:endParaRPr lang="es-ES" sz="1800" kern="1200" dirty="0"/>
        </a:p>
      </dsp:txBody>
      <dsp:txXfrm>
        <a:off x="539356" y="1428030"/>
        <a:ext cx="1859389" cy="1106770"/>
      </dsp:txXfrm>
    </dsp:sp>
    <dsp:sp modelId="{6E30A227-51B4-40F4-A40A-1D897DE2168E}">
      <dsp:nvSpPr>
        <dsp:cNvPr id="0" name=""/>
        <dsp:cNvSpPr/>
      </dsp:nvSpPr>
      <dsp:spPr>
        <a:xfrm rot="5400000">
          <a:off x="4542285" y="630284"/>
          <a:ext cx="1041814" cy="520914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Operación y Administración de Portafolios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Incluye Negociación, Cálculos de Sensibilidad, Custodia y Políticas de Inversión.  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Mercados de Dinero (Renta Fija) y Mercado de Capitales (Renta Variable).</a:t>
          </a:r>
        </a:p>
      </dsp:txBody>
      <dsp:txXfrm rot="-5400000">
        <a:off x="2458620" y="2764807"/>
        <a:ext cx="5158289" cy="940100"/>
      </dsp:txXfrm>
    </dsp:sp>
    <dsp:sp modelId="{A36C20A2-251A-4CDD-AD67-8AD87BC550B3}">
      <dsp:nvSpPr>
        <dsp:cNvPr id="0" name=""/>
        <dsp:cNvSpPr/>
      </dsp:nvSpPr>
      <dsp:spPr>
        <a:xfrm>
          <a:off x="479482" y="2664298"/>
          <a:ext cx="1979137" cy="10352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>
              <a:latin typeface="+mn-lt"/>
              <a:ea typeface="Times New Roman"/>
            </a:rPr>
            <a:t>GESTOR</a:t>
          </a:r>
          <a:br>
            <a:rPr lang="es-ES" sz="1800" b="1" kern="1200" smtClean="0">
              <a:latin typeface="+mn-lt"/>
              <a:ea typeface="Times New Roman"/>
            </a:rPr>
          </a:br>
          <a:r>
            <a:rPr lang="es-ES" sz="1800" b="1" kern="1200" smtClean="0">
              <a:latin typeface="+mn-lt"/>
              <a:ea typeface="Times New Roman"/>
            </a:rPr>
            <a:t>INVERSIONES</a:t>
          </a:r>
          <a:endParaRPr lang="es-ES" sz="1800" kern="1200" dirty="0"/>
        </a:p>
      </dsp:txBody>
      <dsp:txXfrm>
        <a:off x="530017" y="2714833"/>
        <a:ext cx="1878067" cy="934154"/>
      </dsp:txXfrm>
    </dsp:sp>
    <dsp:sp modelId="{E9793A4D-2E61-4AC5-9325-B0C7B532750E}">
      <dsp:nvSpPr>
        <dsp:cNvPr id="0" name=""/>
        <dsp:cNvSpPr/>
      </dsp:nvSpPr>
      <dsp:spPr>
        <a:xfrm rot="5400000">
          <a:off x="4553067" y="1723966"/>
          <a:ext cx="1020249" cy="520914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>
              <a:latin typeface="+mn-lt"/>
              <a:ea typeface="Times New Roman"/>
            </a:rPr>
            <a:t>Administra Casa de Bolsa, tanto en Intermediación como Administración de Portafolios.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+mn-lt"/>
              <a:ea typeface="Times New Roman"/>
            </a:rPr>
            <a:t>Incluye manejo de Cuentas de Inversión.</a:t>
          </a:r>
          <a:endParaRPr lang="es-ES" sz="1400" kern="1200" dirty="0">
            <a:latin typeface="+mn-lt"/>
            <a:ea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>
              <a:latin typeface="+mn-lt"/>
              <a:ea typeface="Times New Roman"/>
            </a:rPr>
            <a:t>Contempla el Manejo de Órdenes y Manejo y Operación de Portafolios</a:t>
          </a:r>
          <a:endParaRPr lang="es-ES" sz="1400" kern="1200"/>
        </a:p>
      </dsp:txBody>
      <dsp:txXfrm rot="-5400000">
        <a:off x="2458619" y="3868218"/>
        <a:ext cx="5159342" cy="920641"/>
      </dsp:txXfrm>
    </dsp:sp>
    <dsp:sp modelId="{E6E6AC0D-5DAF-4E80-BFED-C6E195D948E6}">
      <dsp:nvSpPr>
        <dsp:cNvPr id="0" name=""/>
        <dsp:cNvSpPr/>
      </dsp:nvSpPr>
      <dsp:spPr>
        <a:xfrm>
          <a:off x="479482" y="3801718"/>
          <a:ext cx="1979137" cy="10536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+mn-lt"/>
              <a:ea typeface="Times New Roman"/>
            </a:rPr>
            <a:t>GESTOR</a:t>
          </a:r>
          <a:br>
            <a:rPr lang="es-ES" sz="1800" b="1" kern="1200" dirty="0" smtClean="0">
              <a:latin typeface="+mn-lt"/>
              <a:ea typeface="Times New Roman"/>
            </a:rPr>
          </a:br>
          <a:r>
            <a:rPr lang="es-ES" sz="1800" b="1" kern="1200" dirty="0" smtClean="0">
              <a:latin typeface="+mn-lt"/>
              <a:ea typeface="Times New Roman"/>
            </a:rPr>
            <a:t>VALORES</a:t>
          </a:r>
          <a:endParaRPr lang="es-ES" sz="1800" kern="1200" dirty="0"/>
        </a:p>
      </dsp:txBody>
      <dsp:txXfrm>
        <a:off x="530917" y="3853153"/>
        <a:ext cx="1876267" cy="9507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93D2D-3AF0-4F87-890C-22F7FC75D547}">
      <dsp:nvSpPr>
        <dsp:cNvPr id="0" name=""/>
        <dsp:cNvSpPr/>
      </dsp:nvSpPr>
      <dsp:spPr>
        <a:xfrm>
          <a:off x="0" y="4893111"/>
          <a:ext cx="8136904" cy="0"/>
        </a:xfrm>
        <a:prstGeom prst="line">
          <a:avLst/>
        </a:pr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7C282-2774-4126-883B-F006038105C0}">
      <dsp:nvSpPr>
        <dsp:cNvPr id="0" name=""/>
        <dsp:cNvSpPr/>
      </dsp:nvSpPr>
      <dsp:spPr>
        <a:xfrm>
          <a:off x="0" y="3905772"/>
          <a:ext cx="8136904" cy="0"/>
        </a:xfrm>
        <a:prstGeom prst="line">
          <a:avLst/>
        </a:pr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D5F66-C25E-40DA-A5BD-C367AC62BF52}">
      <dsp:nvSpPr>
        <dsp:cNvPr id="0" name=""/>
        <dsp:cNvSpPr/>
      </dsp:nvSpPr>
      <dsp:spPr>
        <a:xfrm>
          <a:off x="0" y="2918433"/>
          <a:ext cx="8136904" cy="0"/>
        </a:xfrm>
        <a:prstGeom prst="line">
          <a:avLst/>
        </a:pr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31F4F-3E68-4286-8A0E-DEF964D01F66}">
      <dsp:nvSpPr>
        <dsp:cNvPr id="0" name=""/>
        <dsp:cNvSpPr/>
      </dsp:nvSpPr>
      <dsp:spPr>
        <a:xfrm>
          <a:off x="0" y="1931094"/>
          <a:ext cx="8136904" cy="0"/>
        </a:xfrm>
        <a:prstGeom prst="line">
          <a:avLst/>
        </a:pr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E8BB3-ACE0-44DD-95D2-F223872F56B0}">
      <dsp:nvSpPr>
        <dsp:cNvPr id="0" name=""/>
        <dsp:cNvSpPr/>
      </dsp:nvSpPr>
      <dsp:spPr>
        <a:xfrm>
          <a:off x="0" y="943755"/>
          <a:ext cx="8136904" cy="0"/>
        </a:xfrm>
        <a:prstGeom prst="line">
          <a:avLst/>
        </a:pr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0FB9A-D0EA-4886-A856-16E36BA950F1}">
      <dsp:nvSpPr>
        <dsp:cNvPr id="0" name=""/>
        <dsp:cNvSpPr/>
      </dsp:nvSpPr>
      <dsp:spPr>
        <a:xfrm>
          <a:off x="2115595" y="3432"/>
          <a:ext cx="6021308" cy="940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En cada uno de los procesos mencionados se determina su objetivo específico</a:t>
          </a:r>
          <a:endParaRPr lang="es-ES" sz="1600" kern="1200" dirty="0"/>
        </a:p>
      </dsp:txBody>
      <dsp:txXfrm>
        <a:off x="2115595" y="3432"/>
        <a:ext cx="6021308" cy="940322"/>
      </dsp:txXfrm>
    </dsp:sp>
    <dsp:sp modelId="{05E8F87C-5492-43CE-A80A-F1E463512CA0}">
      <dsp:nvSpPr>
        <dsp:cNvPr id="0" name=""/>
        <dsp:cNvSpPr/>
      </dsp:nvSpPr>
      <dsp:spPr>
        <a:xfrm>
          <a:off x="0" y="3432"/>
          <a:ext cx="2115595" cy="9403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OBJETIVOS DEL PROCESO </a:t>
          </a:r>
          <a:endParaRPr lang="es-ES" sz="1600" kern="1200" dirty="0"/>
        </a:p>
      </dsp:txBody>
      <dsp:txXfrm>
        <a:off x="45911" y="49343"/>
        <a:ext cx="2023773" cy="894411"/>
      </dsp:txXfrm>
    </dsp:sp>
    <dsp:sp modelId="{B76CCF0A-F1DB-48A3-BC8E-4D3881C10812}">
      <dsp:nvSpPr>
        <dsp:cNvPr id="0" name=""/>
        <dsp:cNvSpPr/>
      </dsp:nvSpPr>
      <dsp:spPr>
        <a:xfrm>
          <a:off x="2115595" y="990771"/>
          <a:ext cx="6021308" cy="940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Representa la posibilidad de ocurrencia de un evento que puede entorpecer el normal desarrollo de las funciones de la organización y pueda afectar el logro de sus objetivos.</a:t>
          </a:r>
          <a:endParaRPr lang="es-ES" sz="1600" kern="1200" dirty="0"/>
        </a:p>
      </dsp:txBody>
      <dsp:txXfrm>
        <a:off x="2115595" y="990771"/>
        <a:ext cx="6021308" cy="940322"/>
      </dsp:txXfrm>
    </dsp:sp>
    <dsp:sp modelId="{6A090F2D-4957-4FE8-89D1-951D2A614C39}">
      <dsp:nvSpPr>
        <dsp:cNvPr id="0" name=""/>
        <dsp:cNvSpPr/>
      </dsp:nvSpPr>
      <dsp:spPr>
        <a:xfrm>
          <a:off x="0" y="990771"/>
          <a:ext cx="2115595" cy="9403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shade val="80000"/>
            <a:hueOff val="-122811"/>
            <a:satOff val="-13501"/>
            <a:lumOff val="9072"/>
            <a:alphaOff val="0"/>
          </a:schemeClr>
        </a:solidFill>
        <a:ln w="15875" cap="rnd" cmpd="sng" algn="ctr">
          <a:solidFill>
            <a:schemeClr val="accent1">
              <a:shade val="80000"/>
              <a:hueOff val="-122811"/>
              <a:satOff val="-13501"/>
              <a:lumOff val="90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RIESGO</a:t>
          </a:r>
          <a:endParaRPr lang="es-ES" sz="1600" kern="1200" dirty="0"/>
        </a:p>
      </dsp:txBody>
      <dsp:txXfrm>
        <a:off x="45911" y="1036682"/>
        <a:ext cx="2023773" cy="894411"/>
      </dsp:txXfrm>
    </dsp:sp>
    <dsp:sp modelId="{A18D45C2-9232-4ADA-8596-F1192BD462D7}">
      <dsp:nvSpPr>
        <dsp:cNvPr id="0" name=""/>
        <dsp:cNvSpPr/>
      </dsp:nvSpPr>
      <dsp:spPr>
        <a:xfrm>
          <a:off x="2115595" y="1978110"/>
          <a:ext cx="6021308" cy="940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 refiere a las características generales u a las formas que se observa o manifiesta el eventual riesgo identificado</a:t>
          </a:r>
          <a:endParaRPr lang="es-ES" sz="1600" kern="1200" dirty="0"/>
        </a:p>
      </dsp:txBody>
      <dsp:txXfrm>
        <a:off x="2115595" y="1978110"/>
        <a:ext cx="6021308" cy="940322"/>
      </dsp:txXfrm>
    </dsp:sp>
    <dsp:sp modelId="{B384B30D-05E8-4356-A33F-BE6365AFFEFB}">
      <dsp:nvSpPr>
        <dsp:cNvPr id="0" name=""/>
        <dsp:cNvSpPr/>
      </dsp:nvSpPr>
      <dsp:spPr>
        <a:xfrm>
          <a:off x="0" y="1978110"/>
          <a:ext cx="2115595" cy="9403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shade val="80000"/>
            <a:hueOff val="-245623"/>
            <a:satOff val="-27002"/>
            <a:lumOff val="18143"/>
            <a:alphaOff val="0"/>
          </a:schemeClr>
        </a:solidFill>
        <a:ln w="15875" cap="rnd" cmpd="sng" algn="ctr">
          <a:solidFill>
            <a:schemeClr val="accent1">
              <a:shade val="80000"/>
              <a:hueOff val="-245623"/>
              <a:satOff val="-27002"/>
              <a:lumOff val="181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DESCRIPCION DEL RIESGO</a:t>
          </a:r>
          <a:endParaRPr lang="es-ES" sz="1600" kern="1200" dirty="0"/>
        </a:p>
      </dsp:txBody>
      <dsp:txXfrm>
        <a:off x="45911" y="2024021"/>
        <a:ext cx="2023773" cy="894411"/>
      </dsp:txXfrm>
    </dsp:sp>
    <dsp:sp modelId="{6941DF2C-E67C-4DB3-AB79-518590A424AB}">
      <dsp:nvSpPr>
        <dsp:cNvPr id="0" name=""/>
        <dsp:cNvSpPr/>
      </dsp:nvSpPr>
      <dsp:spPr>
        <a:xfrm>
          <a:off x="2115595" y="2965449"/>
          <a:ext cx="6021308" cy="940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Son factores internos o externos definidos como los medios las circunstancias y agentes generadores del riesgos. Los agentes generadores se entienden como todos los sujetes u objetos que tiene capacidad de originar el riesgo.</a:t>
          </a:r>
          <a:endParaRPr lang="es-ES" sz="1600" kern="1200" dirty="0"/>
        </a:p>
      </dsp:txBody>
      <dsp:txXfrm>
        <a:off x="2115595" y="2965449"/>
        <a:ext cx="6021308" cy="940322"/>
      </dsp:txXfrm>
    </dsp:sp>
    <dsp:sp modelId="{0D473641-B847-41D1-8BA4-AC64E4EE682D}">
      <dsp:nvSpPr>
        <dsp:cNvPr id="0" name=""/>
        <dsp:cNvSpPr/>
      </dsp:nvSpPr>
      <dsp:spPr>
        <a:xfrm>
          <a:off x="0" y="2965449"/>
          <a:ext cx="2115595" cy="9403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shade val="80000"/>
            <a:hueOff val="-368434"/>
            <a:satOff val="-40503"/>
            <a:lumOff val="27215"/>
            <a:alphaOff val="0"/>
          </a:schemeClr>
        </a:solidFill>
        <a:ln w="15875" cap="rnd" cmpd="sng" algn="ctr">
          <a:solidFill>
            <a:schemeClr val="accent1">
              <a:shade val="80000"/>
              <a:hueOff val="-368434"/>
              <a:satOff val="-40503"/>
              <a:lumOff val="27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CAUSAS</a:t>
          </a:r>
          <a:endParaRPr lang="es-ES" sz="1600" kern="1200" dirty="0"/>
        </a:p>
      </dsp:txBody>
      <dsp:txXfrm>
        <a:off x="45911" y="3011360"/>
        <a:ext cx="2023773" cy="894411"/>
      </dsp:txXfrm>
    </dsp:sp>
    <dsp:sp modelId="{089ABCF7-8560-4FD4-A0FE-3CA33B2EA5FA}">
      <dsp:nvSpPr>
        <dsp:cNvPr id="0" name=""/>
        <dsp:cNvSpPr/>
      </dsp:nvSpPr>
      <dsp:spPr>
        <a:xfrm>
          <a:off x="2115595" y="3952788"/>
          <a:ext cx="6021308" cy="940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Constituyen los eventos de la ocurrencia del riesgo sobre los objetivos de la organización.</a:t>
          </a:r>
          <a:endParaRPr lang="es-ES" sz="1600" kern="1200" dirty="0"/>
        </a:p>
      </dsp:txBody>
      <dsp:txXfrm>
        <a:off x="2115595" y="3952788"/>
        <a:ext cx="6021308" cy="940322"/>
      </dsp:txXfrm>
    </dsp:sp>
    <dsp:sp modelId="{C56B1003-E6F2-4A4D-B54A-A671E3539937}">
      <dsp:nvSpPr>
        <dsp:cNvPr id="0" name=""/>
        <dsp:cNvSpPr/>
      </dsp:nvSpPr>
      <dsp:spPr>
        <a:xfrm>
          <a:off x="0" y="3952788"/>
          <a:ext cx="2115595" cy="9403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shade val="80000"/>
            <a:hueOff val="-491245"/>
            <a:satOff val="-54004"/>
            <a:lumOff val="36287"/>
            <a:alphaOff val="0"/>
          </a:schemeClr>
        </a:solidFill>
        <a:ln w="15875" cap="rnd" cmpd="sng" algn="ctr">
          <a:solidFill>
            <a:schemeClr val="accent1">
              <a:shade val="80000"/>
              <a:hueOff val="-491245"/>
              <a:satOff val="-54004"/>
              <a:lumOff val="36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CONSECUENCIAS</a:t>
          </a:r>
          <a:endParaRPr lang="es-ES" sz="1600" kern="1200" dirty="0"/>
        </a:p>
      </dsp:txBody>
      <dsp:txXfrm>
        <a:off x="45911" y="3998699"/>
        <a:ext cx="2023773" cy="8944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919A6-3366-4954-83DE-208C22F56688}">
      <dsp:nvSpPr>
        <dsp:cNvPr id="0" name=""/>
        <dsp:cNvSpPr/>
      </dsp:nvSpPr>
      <dsp:spPr>
        <a:xfrm>
          <a:off x="1730381" y="621"/>
          <a:ext cx="6186639" cy="9141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Acciones a tomar para que el riesgo no se presente. Ejemplo: Eliminar un entregable, suprimir un requerimiento,  Modificar un objetivo para no tener que enfrentar el riesgo.</a:t>
          </a:r>
          <a:endParaRPr lang="es-ES" sz="1600" kern="1200" dirty="0"/>
        </a:p>
      </dsp:txBody>
      <dsp:txXfrm>
        <a:off x="1730381" y="114892"/>
        <a:ext cx="5843828" cy="685623"/>
      </dsp:txXfrm>
    </dsp:sp>
    <dsp:sp modelId="{972A46BB-9777-4263-862C-26BA2FED4599}">
      <dsp:nvSpPr>
        <dsp:cNvPr id="0" name=""/>
        <dsp:cNvSpPr/>
      </dsp:nvSpPr>
      <dsp:spPr>
        <a:xfrm>
          <a:off x="3859" y="621"/>
          <a:ext cx="1726521" cy="9141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Evitarlo</a:t>
          </a:r>
          <a:endParaRPr lang="es-ES" sz="2000" kern="1200" dirty="0"/>
        </a:p>
      </dsp:txBody>
      <dsp:txXfrm>
        <a:off x="48485" y="45247"/>
        <a:ext cx="1637269" cy="824912"/>
      </dsp:txXfrm>
    </dsp:sp>
    <dsp:sp modelId="{D3D973AA-51D6-4C5F-B0A8-BD51AC08CC11}">
      <dsp:nvSpPr>
        <dsp:cNvPr id="0" name=""/>
        <dsp:cNvSpPr/>
      </dsp:nvSpPr>
      <dsp:spPr>
        <a:xfrm>
          <a:off x="1730365" y="1006202"/>
          <a:ext cx="6186639" cy="1229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Acciones con tendencias a reducir el impacto o reducir la probabilidad de ocurrencia. Ejemplo: Documentación y Aprobación de Levantamiento de Requerimientos, Aceptaciones de Cronogramas Iniciales, Aumento de Recursos</a:t>
          </a:r>
          <a:endParaRPr lang="es-ES" sz="1600" kern="1200" dirty="0"/>
        </a:p>
      </dsp:txBody>
      <dsp:txXfrm>
        <a:off x="1730365" y="1159930"/>
        <a:ext cx="5725455" cy="922368"/>
      </dsp:txXfrm>
    </dsp:sp>
    <dsp:sp modelId="{BA399248-68D6-460C-AA51-5F99F184D1BF}">
      <dsp:nvSpPr>
        <dsp:cNvPr id="0" name=""/>
        <dsp:cNvSpPr/>
      </dsp:nvSpPr>
      <dsp:spPr>
        <a:xfrm>
          <a:off x="3875" y="1164032"/>
          <a:ext cx="1726489" cy="9141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Mitigarlo o minimizarlo</a:t>
          </a:r>
          <a:endParaRPr lang="es-ES" sz="2000" kern="1200" dirty="0"/>
        </a:p>
      </dsp:txBody>
      <dsp:txXfrm>
        <a:off x="48501" y="1208658"/>
        <a:ext cx="1637237" cy="824912"/>
      </dsp:txXfrm>
    </dsp:sp>
    <dsp:sp modelId="{0E060178-FAFC-4941-B02E-24AF3B5AEEE0}">
      <dsp:nvSpPr>
        <dsp:cNvPr id="0" name=""/>
        <dsp:cNvSpPr/>
      </dsp:nvSpPr>
      <dsp:spPr>
        <a:xfrm>
          <a:off x="1728185" y="2327443"/>
          <a:ext cx="6192686" cy="9141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Acciones que permiten transferir el riesgo a terceros. Ejemplo: Alianzas con terceros que se hagan responsables por partes del proyecto. Contratación de seguros.</a:t>
          </a:r>
          <a:endParaRPr lang="es-ES" sz="1600" kern="1200" dirty="0"/>
        </a:p>
      </dsp:txBody>
      <dsp:txXfrm>
        <a:off x="1728185" y="2441714"/>
        <a:ext cx="5849875" cy="685623"/>
      </dsp:txXfrm>
    </dsp:sp>
    <dsp:sp modelId="{ECE1E303-3BD9-401F-8AC7-1D12EE4A8F8F}">
      <dsp:nvSpPr>
        <dsp:cNvPr id="0" name=""/>
        <dsp:cNvSpPr/>
      </dsp:nvSpPr>
      <dsp:spPr>
        <a:xfrm>
          <a:off x="7" y="2327443"/>
          <a:ext cx="1728177" cy="9141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Transferirlo</a:t>
          </a:r>
          <a:endParaRPr lang="es-ES" sz="2000" kern="1200" dirty="0"/>
        </a:p>
      </dsp:txBody>
      <dsp:txXfrm>
        <a:off x="44633" y="2372069"/>
        <a:ext cx="1638925" cy="824912"/>
      </dsp:txXfrm>
    </dsp:sp>
    <dsp:sp modelId="{DB863792-DE1F-4D0B-A041-BD29C6BECFEA}">
      <dsp:nvSpPr>
        <dsp:cNvPr id="0" name=""/>
        <dsp:cNvSpPr/>
      </dsp:nvSpPr>
      <dsp:spPr>
        <a:xfrm>
          <a:off x="1730365" y="3333023"/>
          <a:ext cx="6186639" cy="13468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Acciones que preparen a la empresa para asumir el riesgo. Ejemplo: Planes de contingencia. Una de las acciones puede ser incluso asumir el riesgo; es decir, no realizar acción alguna de mitigación, pero esta opción deberá quedar documentada.</a:t>
          </a:r>
          <a:endParaRPr lang="es-ES" sz="1600" kern="1200" dirty="0"/>
        </a:p>
      </dsp:txBody>
      <dsp:txXfrm>
        <a:off x="1730365" y="3501382"/>
        <a:ext cx="5681561" cy="1010156"/>
      </dsp:txXfrm>
    </dsp:sp>
    <dsp:sp modelId="{B33B6F04-4E5F-4723-9F51-F90563A03825}">
      <dsp:nvSpPr>
        <dsp:cNvPr id="0" name=""/>
        <dsp:cNvSpPr/>
      </dsp:nvSpPr>
      <dsp:spPr>
        <a:xfrm>
          <a:off x="3875" y="3549379"/>
          <a:ext cx="1726489" cy="9141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Asumirlo</a:t>
          </a:r>
          <a:endParaRPr lang="es-ES" sz="2000" kern="1200" dirty="0"/>
        </a:p>
      </dsp:txBody>
      <dsp:txXfrm>
        <a:off x="48501" y="3594005"/>
        <a:ext cx="1637237" cy="8249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BFA42-D6CA-4574-877B-7F3FE27D861D}">
      <dsp:nvSpPr>
        <dsp:cNvPr id="0" name=""/>
        <dsp:cNvSpPr/>
      </dsp:nvSpPr>
      <dsp:spPr>
        <a:xfrm>
          <a:off x="100811" y="0"/>
          <a:ext cx="7719257" cy="4824536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  <a:effectLst>
          <a:glow rad="101600">
            <a:schemeClr val="accent5">
              <a:satMod val="175000"/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57D23-FE1E-4F2D-84E2-F5652CCCDD15}">
      <dsp:nvSpPr>
        <dsp:cNvPr id="0" name=""/>
        <dsp:cNvSpPr/>
      </dsp:nvSpPr>
      <dsp:spPr>
        <a:xfrm>
          <a:off x="861158" y="3587524"/>
          <a:ext cx="177542" cy="1775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2D9BA-8C1A-461C-A4DD-D09230FF0F44}">
      <dsp:nvSpPr>
        <dsp:cNvPr id="0" name=""/>
        <dsp:cNvSpPr/>
      </dsp:nvSpPr>
      <dsp:spPr>
        <a:xfrm>
          <a:off x="720078" y="3676296"/>
          <a:ext cx="1470924" cy="114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860000"/>
              </a:solidFill>
            </a:rPr>
            <a:t>Monitorear el entorno y registrar la información recolectada.</a:t>
          </a:r>
          <a:endParaRPr lang="es-ES" sz="1600" b="1" kern="1200" dirty="0">
            <a:solidFill>
              <a:srgbClr val="860000"/>
            </a:solidFill>
          </a:endParaRPr>
        </a:p>
      </dsp:txBody>
      <dsp:txXfrm>
        <a:off x="720078" y="3676296"/>
        <a:ext cx="1470924" cy="1148239"/>
      </dsp:txXfrm>
    </dsp:sp>
    <dsp:sp modelId="{AF959FB8-9AF6-477B-99E3-36709854D2EB}">
      <dsp:nvSpPr>
        <dsp:cNvPr id="0" name=""/>
        <dsp:cNvSpPr/>
      </dsp:nvSpPr>
      <dsp:spPr>
        <a:xfrm>
          <a:off x="1822205" y="2664108"/>
          <a:ext cx="277893" cy="277893"/>
        </a:xfrm>
        <a:prstGeom prst="ellipse">
          <a:avLst/>
        </a:prstGeom>
        <a:solidFill>
          <a:schemeClr val="accent6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D487D-FF14-4350-89EE-79925ABD9439}">
      <dsp:nvSpPr>
        <dsp:cNvPr id="0" name=""/>
        <dsp:cNvSpPr/>
      </dsp:nvSpPr>
      <dsp:spPr>
        <a:xfrm>
          <a:off x="1961152" y="2803055"/>
          <a:ext cx="1281396" cy="202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5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860000"/>
              </a:solidFill>
            </a:rPr>
            <a:t>Analizar la información y actualizar los registros de riesgos.</a:t>
          </a:r>
          <a:endParaRPr lang="es-ES" sz="1600" b="1" kern="1200" dirty="0">
            <a:solidFill>
              <a:srgbClr val="860000"/>
            </a:solidFill>
          </a:endParaRPr>
        </a:p>
      </dsp:txBody>
      <dsp:txXfrm>
        <a:off x="1961152" y="2803055"/>
        <a:ext cx="1281396" cy="2021480"/>
      </dsp:txXfrm>
    </dsp:sp>
    <dsp:sp modelId="{C1A90D91-E041-42D0-8068-04957BB586A7}">
      <dsp:nvSpPr>
        <dsp:cNvPr id="0" name=""/>
        <dsp:cNvSpPr/>
      </dsp:nvSpPr>
      <dsp:spPr>
        <a:xfrm>
          <a:off x="3057286" y="1927884"/>
          <a:ext cx="370524" cy="370524"/>
        </a:xfrm>
        <a:prstGeom prst="ellipse">
          <a:avLst/>
        </a:prstGeom>
        <a:solidFill>
          <a:schemeClr val="accent1"/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0F75C-ABC0-4402-9921-259F239C190E}">
      <dsp:nvSpPr>
        <dsp:cNvPr id="0" name=""/>
        <dsp:cNvSpPr/>
      </dsp:nvSpPr>
      <dsp:spPr>
        <a:xfrm>
          <a:off x="3242549" y="2113146"/>
          <a:ext cx="1489816" cy="2711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33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860000"/>
              </a:solidFill>
            </a:rPr>
            <a:t>Ejecutar los planes de respuesta y evaluar los resultados.</a:t>
          </a:r>
          <a:endParaRPr lang="es-ES" sz="1600" b="1" kern="1200" dirty="0">
            <a:solidFill>
              <a:srgbClr val="860000"/>
            </a:solidFill>
          </a:endParaRPr>
        </a:p>
      </dsp:txBody>
      <dsp:txXfrm>
        <a:off x="3242549" y="2113146"/>
        <a:ext cx="1489816" cy="2711389"/>
      </dsp:txXfrm>
    </dsp:sp>
    <dsp:sp modelId="{428AA3D1-3A9B-4508-8CAA-916D0CD0CB1D}">
      <dsp:nvSpPr>
        <dsp:cNvPr id="0" name=""/>
        <dsp:cNvSpPr/>
      </dsp:nvSpPr>
      <dsp:spPr>
        <a:xfrm>
          <a:off x="4493068" y="1352799"/>
          <a:ext cx="478593" cy="478593"/>
        </a:xfrm>
        <a:prstGeom prst="ellipse">
          <a:avLst/>
        </a:prstGeom>
        <a:solidFill>
          <a:schemeClr val="accent3">
            <a:hueOff val="2027987"/>
            <a:satOff val="-6748"/>
            <a:lumOff val="-33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7C67B-5EFD-41A9-87C8-05D0F1F172B0}">
      <dsp:nvSpPr>
        <dsp:cNvPr id="0" name=""/>
        <dsp:cNvSpPr/>
      </dsp:nvSpPr>
      <dsp:spPr>
        <a:xfrm>
          <a:off x="4732365" y="1592096"/>
          <a:ext cx="1543851" cy="323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5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860000"/>
              </a:solidFill>
            </a:rPr>
            <a:t>Comunicar los resultados.</a:t>
          </a:r>
          <a:endParaRPr lang="es-ES" sz="1600" b="1" kern="1200" dirty="0">
            <a:solidFill>
              <a:srgbClr val="860000"/>
            </a:solidFill>
          </a:endParaRPr>
        </a:p>
      </dsp:txBody>
      <dsp:txXfrm>
        <a:off x="4732365" y="1592096"/>
        <a:ext cx="1543851" cy="3232439"/>
      </dsp:txXfrm>
    </dsp:sp>
    <dsp:sp modelId="{8853F3C4-3DA1-4521-BB46-765BB020A02B}">
      <dsp:nvSpPr>
        <dsp:cNvPr id="0" name=""/>
        <dsp:cNvSpPr/>
      </dsp:nvSpPr>
      <dsp:spPr>
        <a:xfrm>
          <a:off x="5971306" y="968766"/>
          <a:ext cx="609821" cy="609821"/>
        </a:xfrm>
        <a:prstGeom prst="ellipse">
          <a:avLst/>
        </a:prstGeom>
        <a:solidFill>
          <a:schemeClr val="accent3">
            <a:hueOff val="2703983"/>
            <a:satOff val="-8997"/>
            <a:lumOff val="-45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5CE43-B2EF-4999-8F75-24CA9079A6AE}">
      <dsp:nvSpPr>
        <dsp:cNvPr id="0" name=""/>
        <dsp:cNvSpPr/>
      </dsp:nvSpPr>
      <dsp:spPr>
        <a:xfrm>
          <a:off x="6276217" y="1273677"/>
          <a:ext cx="1543851" cy="3550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3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860000"/>
              </a:solidFill>
            </a:rPr>
            <a:t>Analizar nuevamente la lista de riesgos existente y actualizar según el entorno actual.</a:t>
          </a:r>
          <a:endParaRPr lang="es-ES" sz="1600" b="1" kern="1200" dirty="0">
            <a:solidFill>
              <a:srgbClr val="860000"/>
            </a:solidFill>
          </a:endParaRPr>
        </a:p>
      </dsp:txBody>
      <dsp:txXfrm>
        <a:off x="6276217" y="1273677"/>
        <a:ext cx="1543851" cy="3550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C21F63-91B1-4642-8C51-B5CF07724FF5}" type="datetimeFigureOut">
              <a:rPr lang="es-ES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D693DD-5966-423C-BC02-4297DFFDA8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3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693DD-5966-423C-BC02-4297DFFDA835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90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79" name="CorelDRAW" r:id="rId3" imgW="7762646" imgH="4551274" progId="">
                  <p:embed/>
                </p:oleObj>
              </mc:Choice>
              <mc:Fallback>
                <p:oleObj name="CorelDRAW" r:id="rId3" imgW="7762646" imgH="4551274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" y="153988"/>
            <a:ext cx="3059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625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468F1-D917-40C6-A6B9-B4A43C0E5BF0}" type="datetimeFigureOut">
              <a:rPr lang="es-ES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D0511-B201-4C9D-AE20-F3AD22EA43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F42E6-3522-4377-8E5F-284D005E21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436E-0B46-40B0-8D3D-78CA2025EC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990600" y="609600"/>
            <a:ext cx="716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90600" y="19812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990600" y="41148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BB7E3-14D0-457C-B89B-97B3BC107A6E}" type="datetimeFigureOut">
              <a:rPr lang="es-ES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9463D-22A7-4756-8646-D55A92038D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625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B0A9-C3BC-4AE3-B714-887103790415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4CD50-825D-4A6C-856B-B93874D164CE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31913-C07B-4343-81F1-D0B30CF69C5E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03" name="CorelDRAW" r:id="rId3" imgW="7762646" imgH="4551274" progId="">
                  <p:embed/>
                </p:oleObj>
              </mc:Choice>
              <mc:Fallback>
                <p:oleObj name="CorelDRAW" r:id="rId3" imgW="7762646" imgH="4551274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" y="153988"/>
            <a:ext cx="3059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625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0996B-E71E-4B21-A528-E208AE213EB1}" type="datetimeFigureOut">
              <a:rPr lang="es-ES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4084-6307-4177-A721-6D1C9984B9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8A59-9556-47A0-9652-DB86495878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990600" y="609600"/>
            <a:ext cx="716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90600" y="19812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990600" y="41148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5052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7BAB3-96CB-4653-A4A8-1D468CA17CC5}" type="datetimeFigureOut">
              <a:rPr lang="es-ES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56805-A459-49B2-9927-26D96FA1A0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625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A08AF-6473-4E23-B663-4894AD4AA21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1904-013F-4BE4-9A1F-506237D80A0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C21B1-1EA4-4F9F-8CCA-4EC363889BEE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 userDrawn="1"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Rectángulo redondeado"/>
          <p:cNvSpPr/>
          <p:nvPr userDrawn="1"/>
        </p:nvSpPr>
        <p:spPr>
          <a:xfrm>
            <a:off x="419100" y="1819275"/>
            <a:ext cx="8305800" cy="3109913"/>
          </a:xfrm>
          <a:prstGeom prst="roundRect">
            <a:avLst>
              <a:gd name="adj" fmla="val 4578"/>
            </a:avLst>
          </a:prstGeom>
          <a:solidFill>
            <a:srgbClr val="008B92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 userDrawn="1"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Rectángulo redondeado"/>
          <p:cNvSpPr/>
          <p:nvPr userDrawn="1"/>
        </p:nvSpPr>
        <p:spPr>
          <a:xfrm>
            <a:off x="419100" y="433388"/>
            <a:ext cx="8305800" cy="1566862"/>
          </a:xfrm>
          <a:prstGeom prst="roundRect">
            <a:avLst>
              <a:gd name="adj" fmla="val 4578"/>
            </a:avLst>
          </a:prstGeom>
          <a:solidFill>
            <a:srgbClr val="008B92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7/26/2014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7280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E2B13-0B27-4C2B-9DF2-DCC51C631D9F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00AEA-E0DB-4B00-B7E3-6F91C368564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944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72F036-394A-4BD8-914E-D337ADC2BA02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A18727D-C946-46F0-80BA-3ED7737CC95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8841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61D1B-4743-4B50-8F9A-09BF8478C5A4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38ACA3-B2EE-46AF-91F7-0583F3B1C7D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55968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F4C5F9-B8B3-4627-8F7E-5AA1416EDBB8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4D4A48C-3762-4272-BE56-AB698C43B80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9486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21292B-A3F0-49CF-9197-638F97E0908E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8022D-62E0-4CB8-A16E-85DC0E4FCA8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141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A2427-6EB4-4A52-BE74-3B3F643B3BBD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56646-FF02-4499-946F-605AB912E92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6142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0B219-C0FC-4405-9CDE-64692F690AC5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DA41F-6101-4D1F-9D5B-4F2B8163D8F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2297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1F304-B46B-4334-ADF9-EC951D13C8AD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FEE5CE8-AA7B-47EB-9AF3-9EE10C0E28F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46175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934-7840-45CD-9407-1FA589C8285D}" type="datetimeFigureOut">
              <a:rPr lang="es-EC" smtClean="0"/>
              <a:t>26/07/2014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68E0A3D-9B16-408C-BA22-7AAA4BCA510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90581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934-7840-45CD-9407-1FA589C8285D}" type="datetimeFigureOut">
              <a:rPr lang="es-EC" smtClean="0"/>
              <a:t>26/07/2014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68E0A3D-9B16-408C-BA22-7AAA4BCA5106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59634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934-7840-45CD-9407-1FA589C8285D}" type="datetimeFigureOut">
              <a:rPr lang="es-EC" smtClean="0"/>
              <a:t>26/07/2014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68E0A3D-9B16-408C-BA22-7AAA4BCA510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31241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934-7840-45CD-9407-1FA589C8285D}" type="datetimeFigureOut">
              <a:rPr lang="es-EC" smtClean="0"/>
              <a:t>26/07/2014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68E0A3D-9B16-408C-BA22-7AAA4BCA5106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22882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3934-7840-45CD-9407-1FA589C8285D}" type="datetimeFigureOut">
              <a:rPr lang="es-EC" smtClean="0"/>
              <a:t>26/07/2014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68E0A3D-9B16-408C-BA22-7AAA4BCA510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123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F3524-0EC1-42F3-9207-A3F8E354A17E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7303D-D96E-403B-BC65-A6169F1DD1A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21295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AB552-46DF-4137-ADC7-0D44A2B39C27}" type="datetimeFigureOut">
              <a:rPr lang="es-ES" smtClean="0"/>
              <a:pPr>
                <a:defRPr/>
              </a:pPr>
              <a:t>26/07/2014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D288F-186E-4712-B051-B45517C9D8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4734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15366" name="Picture 25" descr="LOGO-OFICIAL-transparente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443663" y="5876925"/>
            <a:ext cx="27003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70" r:id="rId1"/>
    <p:sldLayoutId id="2147485137" r:id="rId2"/>
    <p:sldLayoutId id="2147485138" r:id="rId3"/>
    <p:sldLayoutId id="2147485139" r:id="rId4"/>
    <p:sldLayoutId id="2147485140" r:id="rId5"/>
    <p:sldLayoutId id="2147485141" r:id="rId6"/>
    <p:sldLayoutId id="2147485142" r:id="rId7"/>
    <p:sldLayoutId id="2147485143" r:id="rId8"/>
    <p:sldLayoutId id="2147485144" r:id="rId9"/>
    <p:sldLayoutId id="2147485145" r:id="rId10"/>
    <p:sldLayoutId id="2147485146" r:id="rId11"/>
    <p:sldLayoutId id="2147485147" r:id="rId12"/>
    <p:sldLayoutId id="2147485148" r:id="rId13"/>
    <p:sldLayoutId id="2147485171" r:id="rId14"/>
    <p:sldLayoutId id="2147485172" r:id="rId15"/>
    <p:sldLayoutId id="2147485173" r:id="rId16"/>
    <p:sldLayoutId id="2147485149" r:id="rId17"/>
    <p:sldLayoutId id="2147485174" r:id="rId18"/>
    <p:sldLayoutId id="2147485150" r:id="rId19"/>
    <p:sldLayoutId id="2147485175" r:id="rId20"/>
    <p:sldLayoutId id="2147485176" r:id="rId21"/>
    <p:sldLayoutId id="2147485177" r:id="rId2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16390" name="Picture 25" descr="LOGO-OFICIAL-transparente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443663" y="5876925"/>
            <a:ext cx="27003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78" r:id="rId1"/>
    <p:sldLayoutId id="2147485151" r:id="rId2"/>
    <p:sldLayoutId id="2147485152" r:id="rId3"/>
    <p:sldLayoutId id="2147485153" r:id="rId4"/>
    <p:sldLayoutId id="2147485154" r:id="rId5"/>
    <p:sldLayoutId id="2147485155" r:id="rId6"/>
    <p:sldLayoutId id="2147485156" r:id="rId7"/>
    <p:sldLayoutId id="2147485157" r:id="rId8"/>
    <p:sldLayoutId id="2147485158" r:id="rId9"/>
    <p:sldLayoutId id="2147485159" r:id="rId10"/>
    <p:sldLayoutId id="2147485160" r:id="rId11"/>
    <p:sldLayoutId id="2147485179" r:id="rId12"/>
    <p:sldLayoutId id="2147485161" r:id="rId13"/>
    <p:sldLayoutId id="2147485180" r:id="rId14"/>
    <p:sldLayoutId id="2147485181" r:id="rId15"/>
    <p:sldLayoutId id="2147485162" r:id="rId16"/>
    <p:sldLayoutId id="2147485182" r:id="rId17"/>
    <p:sldLayoutId id="2147485163" r:id="rId18"/>
    <p:sldLayoutId id="2147485183" r:id="rId19"/>
    <p:sldLayoutId id="2147485184" r:id="rId20"/>
    <p:sldLayoutId id="2147485185" r:id="rId21"/>
    <p:sldLayoutId id="2147485186" r:id="rId22"/>
    <p:sldLayoutId id="2147485187" r:id="rId2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Lucida Sans Typewriter" pitchFamily="49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7/26/2014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19" r:id="rId2"/>
    <p:sldLayoutId id="2147485220" r:id="rId3"/>
    <p:sldLayoutId id="2147485221" r:id="rId4"/>
    <p:sldLayoutId id="2147485222" r:id="rId5"/>
    <p:sldLayoutId id="2147485223" r:id="rId6"/>
    <p:sldLayoutId id="2147485224" r:id="rId7"/>
    <p:sldLayoutId id="2147485225" r:id="rId8"/>
    <p:sldLayoutId id="2147485226" r:id="rId9"/>
    <p:sldLayoutId id="2147485227" r:id="rId10"/>
    <p:sldLayoutId id="2147485228" r:id="rId11"/>
    <p:sldLayoutId id="2147485229" r:id="rId12"/>
    <p:sldLayoutId id="2147485230" r:id="rId13"/>
    <p:sldLayoutId id="2147485231" r:id="rId14"/>
    <p:sldLayoutId id="2147485232" r:id="rId15"/>
    <p:sldLayoutId id="2147485233" r:id="rId16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ctrTitle"/>
          </p:nvPr>
        </p:nvSpPr>
        <p:spPr>
          <a:xfrm>
            <a:off x="1043608" y="2320501"/>
            <a:ext cx="7560840" cy="1872208"/>
          </a:xfrm>
        </p:spPr>
        <p:txBody>
          <a:bodyPr>
            <a:noAutofit/>
          </a:bodyPr>
          <a:lstStyle/>
          <a:p>
            <a:r>
              <a:rPr lang="es-ES" sz="2000" b="1" dirty="0"/>
              <a:t>ELABORACIÓN DE UN MODELO DE GESTIÓN DE RIESGOS BASADO EN LA METODOLOGÍA DE GESTIÓN DE PROYECTOS PARA EL PROCESO DE IMPLANTACIÓN DE SOFTWARE FINANCIERO, FIDUCIARIO Y DE INVERSIÓN EN LA EMPRESA GESTOR INC S.A</a:t>
            </a:r>
            <a:r>
              <a:rPr lang="es-ES" sz="2000" b="1" dirty="0" smtClean="0"/>
              <a:t>.</a:t>
            </a:r>
            <a:br>
              <a:rPr lang="es-ES" sz="2000" b="1" dirty="0" smtClean="0"/>
            </a:br>
            <a:endParaRPr lang="es-ES" sz="2000" b="1" dirty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403648" y="4193453"/>
            <a:ext cx="6415087" cy="266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28600" bIns="228600" anchor="b">
            <a:spAutoFit/>
          </a:bodyPr>
          <a:lstStyle/>
          <a:p>
            <a:pPr algn="ctr"/>
            <a:r>
              <a:rPr lang="es-ES" b="1" dirty="0">
                <a:solidFill>
                  <a:srgbClr val="D34817"/>
                </a:solidFill>
                <a:latin typeface="Times New Roman" pitchFamily="18" charset="0"/>
              </a:rPr>
              <a:t>MAESTRÍA EN GESTIÓN DE PROYECTOS – III PROMOCIÓN </a:t>
            </a:r>
          </a:p>
          <a:p>
            <a:pPr algn="ctr"/>
            <a:endParaRPr lang="es-ES" sz="1600" b="1" dirty="0">
              <a:solidFill>
                <a:srgbClr val="D34817"/>
              </a:solidFill>
              <a:latin typeface="Times New Roman" pitchFamily="18" charset="0"/>
            </a:endParaRPr>
          </a:p>
          <a:p>
            <a:pPr algn="ctr"/>
            <a:endParaRPr lang="es-ES" sz="1100" b="1" dirty="0">
              <a:solidFill>
                <a:srgbClr val="D34817"/>
              </a:solidFill>
              <a:latin typeface="Times New Roman" pitchFamily="18" charset="0"/>
            </a:endParaRPr>
          </a:p>
          <a:p>
            <a:pPr algn="ctr"/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</a:rPr>
              <a:t>AUTOR: </a:t>
            </a:r>
            <a:r>
              <a:rPr lang="es-ES" sz="1600" i="1" dirty="0" smtClean="0">
                <a:solidFill>
                  <a:srgbClr val="000000"/>
                </a:solidFill>
                <a:latin typeface="Times New Roman" pitchFamily="18" charset="0"/>
              </a:rPr>
              <a:t>Ing. SABINA DELGADO</a:t>
            </a:r>
          </a:p>
          <a:p>
            <a:pPr algn="ctr"/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</a:rPr>
              <a:t>Tutor: </a:t>
            </a:r>
            <a:r>
              <a:rPr lang="es-ES" sz="1600" i="1" dirty="0" err="1" smtClean="0">
                <a:solidFill>
                  <a:srgbClr val="000000"/>
                </a:solidFill>
                <a:latin typeface="Times New Roman" pitchFamily="18" charset="0"/>
              </a:rPr>
              <a:t>Mcs</a:t>
            </a:r>
            <a:r>
              <a:rPr lang="es-ES" sz="1600" i="1" dirty="0" smtClean="0">
                <a:solidFill>
                  <a:srgbClr val="000000"/>
                </a:solidFill>
                <a:latin typeface="Times New Roman" pitchFamily="18" charset="0"/>
              </a:rPr>
              <a:t>. RAÚL CÓRDOVA</a:t>
            </a:r>
            <a:endParaRPr lang="es-ES" sz="16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es-ES" sz="16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ctr"/>
            <a:r>
              <a:rPr lang="es-ES" sz="1600" i="1" dirty="0">
                <a:solidFill>
                  <a:srgbClr val="000000"/>
                </a:solidFill>
                <a:latin typeface="Times New Roman" pitchFamily="18" charset="0"/>
              </a:rPr>
              <a:t>                   </a:t>
            </a:r>
            <a:endParaRPr lang="es-ES" sz="1100" b="1" dirty="0">
              <a:solidFill>
                <a:srgbClr val="D34817"/>
              </a:solidFill>
              <a:latin typeface="Times New Roman" pitchFamily="18" charset="0"/>
            </a:endParaRPr>
          </a:p>
          <a:p>
            <a:pPr algn="ctr"/>
            <a:r>
              <a:rPr lang="es-ES" sz="1600" b="1" smtClean="0">
                <a:solidFill>
                  <a:srgbClr val="948A54"/>
                </a:solidFill>
                <a:latin typeface="Times New Roman" pitchFamily="18" charset="0"/>
              </a:rPr>
              <a:t>SANGOLQUI, JULIO  2014</a:t>
            </a:r>
            <a:endParaRPr lang="es-EC" sz="1600" dirty="0">
              <a:latin typeface="Arial" pitchFamily="34" charset="0"/>
            </a:endParaRPr>
          </a:p>
        </p:txBody>
      </p:sp>
      <p:pic>
        <p:nvPicPr>
          <p:cNvPr id="4" name="Picture 2" descr="https://si0.twimg.com/profile_images/378800000295174188/65b3fa4491761c849f7ad453da4ec7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2520280" cy="1872208"/>
          </a:xfrm>
          <a:prstGeom prst="rect">
            <a:avLst/>
          </a:prstGeom>
          <a:noFill/>
        </p:spPr>
      </p:pic>
      <p:pic>
        <p:nvPicPr>
          <p:cNvPr id="5" name="Picture 2" descr="http://blogs.espe.edu.ec/wp-content/uploads/2013/09/LOGO-PRINCIPAL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052736"/>
            <a:ext cx="2915816" cy="476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513630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872" y="130622"/>
            <a:ext cx="8229600" cy="850106"/>
          </a:xfrm>
        </p:spPr>
        <p:txBody>
          <a:bodyPr/>
          <a:lstStyle/>
          <a:p>
            <a:r>
              <a:rPr lang="es-ES" dirty="0" smtClean="0"/>
              <a:t>Modelo de Gestión de Riesgos</a:t>
            </a:r>
            <a:endParaRPr lang="es-ES" dirty="0"/>
          </a:p>
        </p:txBody>
      </p:sp>
      <p:pic>
        <p:nvPicPr>
          <p:cNvPr id="306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749" y="1052736"/>
            <a:ext cx="5563936" cy="475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56633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435280" cy="648072"/>
          </a:xfrm>
        </p:spPr>
        <p:txBody>
          <a:bodyPr>
            <a:normAutofit fontScale="90000"/>
          </a:bodyPr>
          <a:lstStyle/>
          <a:p>
            <a:r>
              <a:rPr lang="es-ES" sz="3200" b="1" i="1" dirty="0"/>
              <a:t>Fase 1: Preparación para la Gestión de </a:t>
            </a:r>
            <a:r>
              <a:rPr lang="es-ES" sz="3200" b="1" i="1" dirty="0" smtClean="0"/>
              <a:t>Riesgos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sz="2800" b="1" i="1" dirty="0" smtClean="0"/>
              <a:t>Actividad </a:t>
            </a:r>
            <a:r>
              <a:rPr lang="es-ES" sz="2800" b="1" i="1" dirty="0"/>
              <a:t>1: Identificación de Factores de </a:t>
            </a:r>
            <a:r>
              <a:rPr lang="es-ES" sz="2800" b="1" i="1" dirty="0" smtClean="0"/>
              <a:t>riesgos</a:t>
            </a:r>
            <a:endParaRPr lang="es-ES" sz="2800" dirty="0"/>
          </a:p>
          <a:p>
            <a:pPr lvl="0"/>
            <a:r>
              <a:rPr lang="es-ES" sz="2800" dirty="0"/>
              <a:t>Lista de Factores Internos de Riesgo</a:t>
            </a:r>
          </a:p>
          <a:p>
            <a:r>
              <a:rPr lang="es-ES" sz="2800" dirty="0"/>
              <a:t>Lista de </a:t>
            </a:r>
            <a:r>
              <a:rPr lang="es-ES" sz="2800" dirty="0" smtClean="0"/>
              <a:t>Factores </a:t>
            </a:r>
            <a:r>
              <a:rPr lang="es-ES" sz="2800" dirty="0"/>
              <a:t>Externos de </a:t>
            </a:r>
            <a:r>
              <a:rPr lang="es-ES" sz="2800" dirty="0" smtClean="0"/>
              <a:t>Riesgo</a:t>
            </a:r>
          </a:p>
          <a:p>
            <a:pPr marL="0" indent="0">
              <a:buNone/>
            </a:pPr>
            <a:r>
              <a:rPr lang="es-ES" sz="2800" b="1" i="1" dirty="0"/>
              <a:t>Actividad 2: Identificación de </a:t>
            </a:r>
            <a:r>
              <a:rPr lang="es-ES" sz="2800" b="1" i="1" dirty="0" smtClean="0"/>
              <a:t>Categorías </a:t>
            </a:r>
            <a:r>
              <a:rPr lang="es-ES" sz="2800" b="1" i="1" dirty="0"/>
              <a:t>de riesgos</a:t>
            </a:r>
          </a:p>
          <a:p>
            <a:pPr marL="0" indent="0">
              <a:buNone/>
            </a:pPr>
            <a:endParaRPr lang="es-ES" b="1" i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57767"/>
              </p:ext>
            </p:extLst>
          </p:nvPr>
        </p:nvGraphicFramePr>
        <p:xfrm>
          <a:off x="1907704" y="4365104"/>
          <a:ext cx="61443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172"/>
                <a:gridCol w="3072172"/>
              </a:tblGrid>
              <a:tr h="53286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SIGLAS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>
                          <a:effectLst/>
                          <a:latin typeface="Times New Roman"/>
                          <a:ea typeface="Calibri"/>
                        </a:rPr>
                        <a:t>CATEGORIA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Riesgos Técnicos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Riesgos Organizativos (internos)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>
                          <a:effectLst/>
                          <a:latin typeface="Times New Roman"/>
                          <a:ea typeface="Calibri"/>
                        </a:rPr>
                        <a:t>RP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Riesgos de gestión del proyecto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Riesgos </a:t>
                      </a:r>
                      <a:r>
                        <a:rPr lang="es-ES" sz="1400" dirty="0" smtClean="0">
                          <a:effectLst/>
                          <a:latin typeface="Times New Roman"/>
                          <a:ea typeface="Calibri"/>
                        </a:rPr>
                        <a:t>externos</a:t>
                      </a:r>
                      <a:r>
                        <a:rPr lang="es-E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2262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es-ES" sz="3200" b="1" i="1" dirty="0"/>
              <a:t>Fase 2: Identificación de Riesgos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291496369"/>
              </p:ext>
            </p:extLst>
          </p:nvPr>
        </p:nvGraphicFramePr>
        <p:xfrm>
          <a:off x="539552" y="1052736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61144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720080"/>
          </a:xfrm>
        </p:spPr>
        <p:txBody>
          <a:bodyPr/>
          <a:lstStyle/>
          <a:p>
            <a:r>
              <a:rPr lang="es-ES" sz="3200" b="1" i="1" dirty="0"/>
              <a:t>Fase 3: Análisis Cualitativo de </a:t>
            </a:r>
            <a:r>
              <a:rPr lang="es-ES" sz="3200" b="1" i="1" dirty="0" smtClean="0"/>
              <a:t>Riesgos</a:t>
            </a:r>
            <a:endParaRPr lang="es-ES" sz="3200" b="1" i="1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223265891"/>
              </p:ext>
            </p:extLst>
          </p:nvPr>
        </p:nvGraphicFramePr>
        <p:xfrm>
          <a:off x="755576" y="1052736"/>
          <a:ext cx="79208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33015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lang="es-ES" sz="3200" b="1" i="1" dirty="0"/>
              <a:t>Fase 4: Respuesta a los Riesgos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/>
              <a:t>Plan de Gestión de Riesgo</a:t>
            </a:r>
          </a:p>
          <a:p>
            <a:pPr lvl="1"/>
            <a:r>
              <a:rPr lang="es-ES" sz="2400" dirty="0"/>
              <a:t>Nombre del </a:t>
            </a:r>
            <a:r>
              <a:rPr lang="es-ES" sz="2400" dirty="0" smtClean="0"/>
              <a:t>riesgo</a:t>
            </a:r>
          </a:p>
          <a:p>
            <a:pPr lvl="1"/>
            <a:r>
              <a:rPr lang="es-ES" sz="2400" dirty="0" smtClean="0"/>
              <a:t>Categoría</a:t>
            </a:r>
            <a:r>
              <a:rPr lang="es-ES" sz="2400" dirty="0"/>
              <a:t>: </a:t>
            </a:r>
            <a:endParaRPr lang="es-ES" sz="2400" dirty="0" smtClean="0"/>
          </a:p>
          <a:p>
            <a:pPr lvl="1"/>
            <a:r>
              <a:rPr lang="es-ES" sz="2400" dirty="0" smtClean="0"/>
              <a:t>Descripción</a:t>
            </a:r>
            <a:r>
              <a:rPr lang="es-ES" sz="2400" dirty="0"/>
              <a:t>: </a:t>
            </a:r>
            <a:endParaRPr lang="es-ES" sz="2400" dirty="0" smtClean="0"/>
          </a:p>
          <a:p>
            <a:pPr lvl="1"/>
            <a:r>
              <a:rPr lang="es-ES" sz="2400" dirty="0" smtClean="0"/>
              <a:t>Causas</a:t>
            </a:r>
            <a:r>
              <a:rPr lang="es-ES" sz="2400" dirty="0"/>
              <a:t>: </a:t>
            </a:r>
            <a:endParaRPr lang="es-ES" sz="2400" dirty="0" smtClean="0"/>
          </a:p>
          <a:p>
            <a:pPr lvl="1"/>
            <a:r>
              <a:rPr lang="es-ES" sz="2400" dirty="0" smtClean="0"/>
              <a:t>Tipo </a:t>
            </a:r>
            <a:r>
              <a:rPr lang="es-ES" sz="2400" dirty="0"/>
              <a:t>de plan de riesgo</a:t>
            </a:r>
            <a:r>
              <a:rPr lang="es-ES" sz="2400" dirty="0" smtClean="0"/>
              <a:t>:: </a:t>
            </a:r>
            <a:r>
              <a:rPr lang="es-ES" sz="2400" dirty="0"/>
              <a:t>Evitar, Mitigar, Transferir, Asumir.</a:t>
            </a:r>
          </a:p>
          <a:p>
            <a:pPr lvl="1"/>
            <a:r>
              <a:rPr lang="es-ES" sz="2400" dirty="0"/>
              <a:t>Fecha de inicio del plan de riesgo: </a:t>
            </a:r>
            <a:endParaRPr lang="es-ES" sz="2400" dirty="0" smtClean="0"/>
          </a:p>
          <a:p>
            <a:pPr lvl="1"/>
            <a:r>
              <a:rPr lang="es-ES" sz="2400" dirty="0" smtClean="0"/>
              <a:t>Fecha </a:t>
            </a:r>
            <a:r>
              <a:rPr lang="es-ES" sz="2400" dirty="0"/>
              <a:t>máxima para finalización del plan de riesgo</a:t>
            </a:r>
            <a:r>
              <a:rPr lang="es-ES" sz="2400" dirty="0" smtClean="0"/>
              <a:t>:  </a:t>
            </a:r>
            <a:endParaRPr lang="es-ES" sz="2400" dirty="0"/>
          </a:p>
          <a:p>
            <a:pPr lvl="1"/>
            <a:r>
              <a:rPr lang="es-ES" sz="2400" dirty="0"/>
              <a:t>Responsable del plan de riesgo: </a:t>
            </a:r>
            <a:endParaRPr lang="es-ES" sz="2400" dirty="0" smtClean="0"/>
          </a:p>
          <a:p>
            <a:pPr lvl="1"/>
            <a:r>
              <a:rPr lang="es-ES" sz="2400" dirty="0" smtClean="0"/>
              <a:t>Cargo</a:t>
            </a:r>
            <a:r>
              <a:rPr lang="es-ES" sz="2400" dirty="0"/>
              <a:t>: </a:t>
            </a:r>
            <a:endParaRPr lang="es-ES" sz="2400" dirty="0" smtClean="0"/>
          </a:p>
          <a:p>
            <a:pPr lvl="1"/>
            <a:r>
              <a:rPr lang="es-ES" sz="2400" dirty="0" smtClean="0"/>
              <a:t>Acciones </a:t>
            </a:r>
            <a:r>
              <a:rPr lang="es-ES" sz="2400" dirty="0"/>
              <a:t>del plan de riesgo</a:t>
            </a:r>
            <a:r>
              <a:rPr lang="es-ES" sz="2400" dirty="0" smtClean="0"/>
              <a:t>: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6459534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S" sz="3200" b="1" i="1" dirty="0"/>
              <a:t>Fase 5: Seguimiento y Control de </a:t>
            </a:r>
            <a:r>
              <a:rPr lang="es-ES" sz="3200" b="1" i="1" dirty="0" smtClean="0"/>
              <a:t>Riesgos</a:t>
            </a:r>
            <a:endParaRPr lang="es-ES" sz="3200" b="1" i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49507062"/>
              </p:ext>
            </p:extLst>
          </p:nvPr>
        </p:nvGraphicFramePr>
        <p:xfrm>
          <a:off x="467544" y="980728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82742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Ejecución del Modelo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C" sz="2800" dirty="0" smtClean="0"/>
              <a:t>Cliente: </a:t>
            </a:r>
            <a:r>
              <a:rPr lang="es-ES" sz="2800" dirty="0" smtClean="0"/>
              <a:t>Banco </a:t>
            </a:r>
            <a:r>
              <a:rPr lang="es-ES" sz="2800" dirty="0"/>
              <a:t>del Instituto Ecuatoriano de Seguridad Social, </a:t>
            </a:r>
            <a:r>
              <a:rPr lang="es-ES" sz="2800" dirty="0" smtClean="0"/>
              <a:t>BIESS; esta </a:t>
            </a:r>
            <a:r>
              <a:rPr lang="es-ES" sz="2800" dirty="0"/>
              <a:t>es una institución pública con autonomía administrativa, técnica y financiera, con finalidad social y de servicio público y domicilio principal en la ciudad de Quito, Distrito Metropolitano</a:t>
            </a:r>
            <a:endParaRPr lang="es-EC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5644522"/>
            <a:ext cx="20669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4907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Proyecto	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Datapro</a:t>
            </a:r>
            <a:r>
              <a:rPr lang="es-ES" dirty="0" smtClean="0"/>
              <a:t> </a:t>
            </a:r>
            <a:r>
              <a:rPr lang="es-ES" dirty="0"/>
              <a:t>Inc. subcontrata a Gestor Inc. S.A. para que cumpla con la ejecución del contrato a ser suscrito con el BIESS, en la parte relacionada al otorgamiento de una licencia de los Sistemas Gestor Fiducia y Gestor Inversiones, su instalación e implantación en el BIESS y posterior garantía a través de los servicios de soporte y mantenimiento.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2567216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Resultados de la Ejecución del Modelo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En la aplicación del modelo de gestión de riesgos se Identifican 40 Riesgos en los diferentes Procesos de Implantación de Software, como se muestra en </a:t>
            </a:r>
            <a:r>
              <a:rPr lang="es-ES" dirty="0" smtClean="0"/>
              <a:t>la figura, </a:t>
            </a:r>
            <a:r>
              <a:rPr lang="es-ES" dirty="0"/>
              <a:t>la mayoría de los riesgos identificados se encuentran en los procesos de Levantamientos de Requerimientos y de Arranque de Proyecto, razón por la cual estos procesos se los considera críticos para los proyectos a Implantarse.</a:t>
            </a: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4394095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43223"/>
              </p:ext>
            </p:extLst>
          </p:nvPr>
        </p:nvGraphicFramePr>
        <p:xfrm>
          <a:off x="467544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119780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73155482"/>
              </p:ext>
            </p:extLst>
          </p:nvPr>
        </p:nvGraphicFramePr>
        <p:xfrm>
          <a:off x="395536" y="548680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042641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Se determinó </a:t>
            </a:r>
            <a:r>
              <a:rPr lang="es-ES" sz="2800" dirty="0"/>
              <a:t>el Nivel de Exposición de los riesgos estableciendo las zonas de riesgos, las cuales son la Zona de Riesgo Importante, Moderada y Tolerable. En la </a:t>
            </a:r>
            <a:r>
              <a:rPr lang="es-ES" sz="2800" dirty="0" smtClean="0"/>
              <a:t>figura se </a:t>
            </a:r>
            <a:r>
              <a:rPr lang="es-ES" sz="2800" dirty="0"/>
              <a:t>muestra la ponderación de cada uno de los Niveles de Riesgos encontrados, determinando la mayor cantidad de riesgos se encuentra concentrada dentro de los Riesgos </a:t>
            </a:r>
            <a:r>
              <a:rPr lang="es-ES" sz="2800" dirty="0" smtClean="0"/>
              <a:t>Moderados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4768130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836712"/>
            <a:ext cx="6728478" cy="404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591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3912"/>
            <a:ext cx="8229600" cy="1143000"/>
          </a:xfrm>
        </p:spPr>
        <p:txBody>
          <a:bodyPr/>
          <a:lstStyle/>
          <a:p>
            <a:r>
              <a:rPr lang="es-EC" sz="3200" dirty="0" smtClean="0"/>
              <a:t>Riesgos Residuales</a:t>
            </a:r>
            <a:endParaRPr lang="es-EC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EC" sz="2800" dirty="0"/>
              <a:t>Salida de personal capacitado</a:t>
            </a:r>
          </a:p>
          <a:p>
            <a:r>
              <a:rPr lang="es-EC" sz="2800" dirty="0" smtClean="0"/>
              <a:t>Políticas </a:t>
            </a:r>
            <a:r>
              <a:rPr lang="es-EC" sz="2800" dirty="0"/>
              <a:t>y estándares de levantamiento de requerimiento retrasan el cronograma</a:t>
            </a:r>
          </a:p>
          <a:p>
            <a:r>
              <a:rPr lang="es-EC" sz="2800" dirty="0" smtClean="0"/>
              <a:t>Requerimientos </a:t>
            </a:r>
            <a:r>
              <a:rPr lang="es-EC" sz="2800" dirty="0"/>
              <a:t>no se encuentran bien especificados</a:t>
            </a:r>
          </a:p>
          <a:p>
            <a:r>
              <a:rPr lang="es-EC" sz="2800" dirty="0" smtClean="0"/>
              <a:t>El </a:t>
            </a:r>
            <a:r>
              <a:rPr lang="es-EC" sz="2800" dirty="0"/>
              <a:t>tiempo de contratación de personal sobrepasa el esperado</a:t>
            </a:r>
          </a:p>
          <a:p>
            <a:r>
              <a:rPr lang="es-EC" sz="2800" dirty="0" smtClean="0"/>
              <a:t>Sobredimensionamiento </a:t>
            </a:r>
            <a:r>
              <a:rPr lang="es-EC" sz="2800" dirty="0"/>
              <a:t>del proyecto</a:t>
            </a:r>
          </a:p>
          <a:p>
            <a:r>
              <a:rPr lang="es-EC" sz="2800" dirty="0" smtClean="0"/>
              <a:t>Utilización </a:t>
            </a:r>
            <a:r>
              <a:rPr lang="es-EC" sz="2800" dirty="0"/>
              <a:t>de datos reales sobrepasa el tiempo estimado para la ejecución de las </a:t>
            </a:r>
            <a:r>
              <a:rPr lang="es-EC" sz="2800" dirty="0" smtClean="0"/>
              <a:t>pruebas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9760367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C" sz="2800" dirty="0"/>
              <a:t>Los cambios no se realizan y el sistema no tiene la satisfacción del cliente</a:t>
            </a:r>
          </a:p>
          <a:p>
            <a:r>
              <a:rPr lang="es-EC" sz="2800" dirty="0"/>
              <a:t>Personal contratado no calificado para la realización del acompañamiento del proyecto</a:t>
            </a:r>
          </a:p>
          <a:p>
            <a:r>
              <a:rPr lang="es-EC" sz="2800" dirty="0"/>
              <a:t>En el procedimiento no se establece el cronograma completo de acompañamiento del </a:t>
            </a:r>
            <a:r>
              <a:rPr lang="es-EC" sz="2800" dirty="0" err="1" smtClean="0"/>
              <a:t>proyec</a:t>
            </a:r>
            <a:endParaRPr lang="es-EC" sz="2800" dirty="0"/>
          </a:p>
          <a:p>
            <a:r>
              <a:rPr lang="es-EC" sz="2800" dirty="0"/>
              <a:t>Cliente no se siente con el respaldo suficiente por la empresa</a:t>
            </a:r>
          </a:p>
          <a:p>
            <a:pPr lvl="0"/>
            <a:endParaRPr lang="es-EC" sz="2800" dirty="0"/>
          </a:p>
          <a:p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87060426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124"/>
            <a:ext cx="8229600" cy="1143000"/>
          </a:xfrm>
        </p:spPr>
        <p:txBody>
          <a:bodyPr/>
          <a:lstStyle/>
          <a:p>
            <a:r>
              <a:rPr lang="es-EC" sz="3200" dirty="0" smtClean="0"/>
              <a:t>Análisis de Resultados de la aplicación</a:t>
            </a:r>
            <a:endParaRPr lang="es-EC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s-EC" sz="2000" dirty="0" smtClean="0"/>
              <a:t>El </a:t>
            </a:r>
            <a:r>
              <a:rPr lang="es-EC" sz="2000" dirty="0"/>
              <a:t>Modelo de Gestión de Riesgos aplicado, brinda un mayor grado de credibilidad de la empresa frente a los clientes, además de aportar a la empresa como herramienta indispensable para la  certificación </a:t>
            </a:r>
            <a:r>
              <a:rPr lang="es-EC" sz="2000" dirty="0" err="1"/>
              <a:t>CMMi</a:t>
            </a:r>
            <a:r>
              <a:rPr lang="es-EC" sz="2000" dirty="0"/>
              <a:t> y aumentar su nivel de madurez.</a:t>
            </a:r>
          </a:p>
          <a:p>
            <a:r>
              <a:rPr lang="es-EC" sz="2000" dirty="0"/>
              <a:t>Para la aplicación exitosa del Modelo se necesita del patrocinio de la Gerencia General y el involucramiento de todas las unidades de la Organización, sin este aporte no se hubiera podido llevar a cabo la aplicación.</a:t>
            </a:r>
          </a:p>
          <a:p>
            <a:r>
              <a:rPr lang="es-EC" sz="2000" dirty="0"/>
              <a:t>Con la aplicación del Modelo se puede determinar la mayoría de los eventos negativos que afectan a los proyectos y  evitarlos de manera substancial consiguiendo que los proyectos sean más exitosos.</a:t>
            </a:r>
          </a:p>
          <a:p>
            <a:r>
              <a:rPr lang="es-EC" sz="2000" dirty="0"/>
              <a:t>Como se determina en la aplicación del modelo, existe mucha dependencia del nivel de compromiso del cliente para establecer los  riesgos e incluso se puede decir que muchos de los riesgos son generados por el propio cliente, por lo que es preciso tener un bueno manejo de comunicación e involucramiento del proyecto.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9498837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s-ES" sz="2000" dirty="0"/>
              <a:t>El Método de Gestión de Riesgos elaborado cumple con los objetivos planteados en la investigación y su aplicación ha sido importante para obtener datos muy importantes para su ajuste y empleo definitivo.</a:t>
            </a:r>
            <a:endParaRPr lang="es-EC" sz="2000" dirty="0"/>
          </a:p>
          <a:p>
            <a:r>
              <a:rPr lang="es-ES" sz="2000" dirty="0"/>
              <a:t>El método aplicado permite elaborar un Plan para la Gestión de Riesgos, en el  que se establecen  mecanismos para la identificación de riesgos,  criterios de probabilidad e impacto de cada uno de ellos y finalmente un plan de respuesta en caso de ocurrencia. El Análisis Cualitativo de Riesgos  permite establecer  la probabilidad de ocurrencia de los riesgos y el impacto de cada uno de estos en caso de que se presenten, con lo que se elabora la matriz de riesgos; cuyo principal objetivo es establecer el nivel de exposición de los Riesgos y su afectación del Proyecto.</a:t>
            </a:r>
            <a:endParaRPr lang="es-EC" sz="2000" dirty="0"/>
          </a:p>
          <a:p>
            <a:r>
              <a:rPr lang="es-ES" sz="2000" dirty="0"/>
              <a:t>La metodología de Implantación de Proyectos establecida por la Empresa Gestor Inc. S.A. se considera un poco ortodoxa y debe ser actualizada a las nuevas tendencias generando mayor rentabilidad a los proyectos y estableciendo los lineamentos generados en la Metodología de Gestión de Riesgos establecida</a:t>
            </a:r>
            <a:r>
              <a:rPr lang="es-ES" sz="2000" dirty="0" smtClean="0"/>
              <a:t>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58590539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/>
              <a:t>Se recomienda la implementación de la Metodología de Gestión de Riesgos en la empresa de Gestor Inc. S.A. desarrollada en el presente documento en para futuros proyectos; y así se incrementaría las probabilidades de éxito, adicionalmente se contemplaría planes de contingencia para eventos imprevistos que pueden afectar la calidad, el costo y alcance de los proyectos.</a:t>
            </a:r>
            <a:endParaRPr lang="es-EC" sz="2000" dirty="0"/>
          </a:p>
          <a:p>
            <a:r>
              <a:rPr lang="es-ES" sz="2000" dirty="0"/>
              <a:t>Se recomienda la elaboración e implementación de los Planes de Acción para la mitigación de riesgos a nivel importante y mediano; puesto que si estos, riesgos se presentan, afectarían de manera significativa la rentabilidad del proyecto, e incluso podrían ocasionar pérdidas para la empresa.</a:t>
            </a:r>
            <a:endParaRPr lang="es-EC" sz="2000" dirty="0"/>
          </a:p>
          <a:p>
            <a:r>
              <a:rPr lang="es-ES" sz="2000" dirty="0"/>
              <a:t>Se recomienda establecer compromisos entre las diferentes áreas de Gestor Inc. S.A. para la implementación de la Gestión de Riesgos; y a la vez, la correcta adecuada aplicación de los planes de acción detallados, estableciendo tiempos de ejecución y responsables de cada actividad a realizarse.</a:t>
            </a:r>
            <a:endParaRPr lang="es-EC" sz="2000" dirty="0"/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21296043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267248" y="2967335"/>
            <a:ext cx="6609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Muchas gracias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58601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285293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Gestor es una empresa Ecuatoriana dedicada al </a:t>
            </a:r>
            <a:r>
              <a:rPr lang="es-ES" dirty="0" smtClean="0"/>
              <a:t>desarrollo de  </a:t>
            </a:r>
            <a:r>
              <a:rPr lang="es-ES" dirty="0"/>
              <a:t>soluciones de software que provee aplicaciones propietarias para la Industria Financiera Internacional de Banca de Inversión, especializada en el </a:t>
            </a:r>
            <a:r>
              <a:rPr lang="es-ES" dirty="0" smtClean="0"/>
              <a:t>Negocio </a:t>
            </a:r>
            <a:r>
              <a:rPr lang="es-ES" dirty="0"/>
              <a:t>F</a:t>
            </a:r>
            <a:r>
              <a:rPr lang="es-ES" dirty="0" smtClean="0"/>
              <a:t>iduciario</a:t>
            </a:r>
            <a:r>
              <a:rPr lang="es-ES" dirty="0"/>
              <a:t>, de Fondos de Inversión, Ahorro y Pensión, Titularización, Portafolios, Casa de Bolsa y </a:t>
            </a:r>
            <a:r>
              <a:rPr lang="es-ES" dirty="0" err="1"/>
              <a:t>Wealth</a:t>
            </a:r>
            <a:r>
              <a:rPr lang="es-ES" dirty="0"/>
              <a:t>/</a:t>
            </a:r>
            <a:r>
              <a:rPr lang="es-ES" dirty="0" err="1"/>
              <a:t>Asset</a:t>
            </a:r>
            <a:r>
              <a:rPr lang="es-ES" dirty="0"/>
              <a:t> Management. </a:t>
            </a:r>
          </a:p>
        </p:txBody>
      </p:sp>
      <p:pic>
        <p:nvPicPr>
          <p:cNvPr id="5" name="4 Imagen" descr="log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5877241" cy="1944216"/>
          </a:xfrm>
          <a:prstGeom prst="rect">
            <a:avLst/>
          </a:prstGeom>
        </p:spPr>
      </p:pic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3818135" y="4509120"/>
            <a:ext cx="4786313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C" sz="2400" b="1" dirty="0" smtClean="0">
                <a:solidFill>
                  <a:srgbClr val="1E3D6B"/>
                </a:solidFill>
                <a:latin typeface="+mn-lt"/>
              </a:rPr>
              <a:t>GESTOR CORPORATIVO</a:t>
            </a:r>
          </a:p>
          <a:p>
            <a:pPr algn="r"/>
            <a:r>
              <a:rPr lang="es-EC" sz="2400" b="1" dirty="0" smtClean="0">
                <a:solidFill>
                  <a:srgbClr val="1E3D6B"/>
                </a:solidFill>
                <a:latin typeface="+mn-lt"/>
              </a:rPr>
              <a:t>SOLUCIONES GESTOR</a:t>
            </a:r>
            <a:endParaRPr lang="es-EC" sz="2400" b="1" dirty="0">
              <a:solidFill>
                <a:srgbClr val="1E3D6B"/>
              </a:solidFill>
              <a:latin typeface="+mn-lt"/>
            </a:endParaRPr>
          </a:p>
          <a:p>
            <a:pPr algn="r"/>
            <a:r>
              <a:rPr lang="es-EC" sz="2000" dirty="0" smtClean="0">
                <a:solidFill>
                  <a:srgbClr val="1E3D6B"/>
                </a:solidFill>
                <a:latin typeface="+mn-lt"/>
              </a:rPr>
              <a:t>www.</a:t>
            </a:r>
            <a:r>
              <a:rPr lang="es-EC" sz="2000" b="1" dirty="0" smtClean="0">
                <a:solidFill>
                  <a:srgbClr val="F37021"/>
                </a:solidFill>
                <a:latin typeface="+mn-lt"/>
              </a:rPr>
              <a:t>gestorinc</a:t>
            </a:r>
            <a:r>
              <a:rPr lang="es-EC" sz="2000" dirty="0" smtClean="0">
                <a:solidFill>
                  <a:srgbClr val="1E3D6B"/>
                </a:solidFill>
                <a:latin typeface="+mn-lt"/>
              </a:rPr>
              <a:t>.com</a:t>
            </a:r>
          </a:p>
          <a:p>
            <a:pPr algn="r"/>
            <a:endParaRPr lang="es-EC" b="1" dirty="0">
              <a:solidFill>
                <a:srgbClr val="1E3D6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75768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es-ES" dirty="0" smtClean="0"/>
              <a:t>Productos y Servicios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088999"/>
              </p:ext>
            </p:extLst>
          </p:nvPr>
        </p:nvGraphicFramePr>
        <p:xfrm>
          <a:off x="457200" y="1268760"/>
          <a:ext cx="8147248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46140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532859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3 Rectángulo"/>
          <p:cNvSpPr>
            <a:spLocks noChangeArrowheads="1"/>
          </p:cNvSpPr>
          <p:nvPr/>
        </p:nvSpPr>
        <p:spPr bwMode="auto">
          <a:xfrm>
            <a:off x="827013" y="2243476"/>
            <a:ext cx="3456955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Argentina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Colombia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Costa Rica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Ecuador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Guatemala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Honduras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31644" y="841936"/>
            <a:ext cx="54721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C" sz="5400" b="1" dirty="0" smtClean="0">
                <a:solidFill>
                  <a:srgbClr val="1E3D6B"/>
                </a:solidFill>
                <a:latin typeface="Calibri" pitchFamily="34" charset="0"/>
              </a:rPr>
              <a:t>12 PAÍSES</a:t>
            </a:r>
            <a:endParaRPr lang="es-EC" sz="5400" b="1" dirty="0">
              <a:solidFill>
                <a:srgbClr val="1E3D6B"/>
              </a:solidFill>
              <a:latin typeface="Calibri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79912" y="503099"/>
            <a:ext cx="4824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C" sz="3600" b="1" dirty="0" smtClean="0">
                <a:solidFill>
                  <a:srgbClr val="F37021"/>
                </a:solidFill>
                <a:latin typeface="Calibri" pitchFamily="34" charset="0"/>
              </a:rPr>
              <a:t>Presencia en</a:t>
            </a:r>
            <a:endParaRPr lang="es-EC" sz="6000" b="1" dirty="0">
              <a:solidFill>
                <a:srgbClr val="F37021"/>
              </a:solidFill>
              <a:latin typeface="Calibri" pitchFamily="34" charset="0"/>
            </a:endParaRPr>
          </a:p>
        </p:txBody>
      </p:sp>
      <p:sp>
        <p:nvSpPr>
          <p:cNvPr id="11" name="3 Rectángulo"/>
          <p:cNvSpPr>
            <a:spLocks noChangeArrowheads="1"/>
          </p:cNvSpPr>
          <p:nvPr/>
        </p:nvSpPr>
        <p:spPr bwMode="auto">
          <a:xfrm>
            <a:off x="3707333" y="2243476"/>
            <a:ext cx="3528963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México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Nicaragua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Panamá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Perú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Uruguay</a:t>
            </a:r>
          </a:p>
          <a:p>
            <a:pPr marL="727075" lvl="1" indent="-269875">
              <a:spcBef>
                <a:spcPct val="20000"/>
              </a:spcBef>
              <a:buClr>
                <a:srgbClr val="EB6A0A"/>
              </a:buClr>
              <a:buSzPct val="100000"/>
            </a:pPr>
            <a:r>
              <a:rPr lang="es-ES" sz="2300" b="1" dirty="0" smtClean="0">
                <a:solidFill>
                  <a:srgbClr val="1E3D6B"/>
                </a:solidFill>
                <a:latin typeface="Calibri" pitchFamily="34" charset="0"/>
              </a:rPr>
              <a:t>Venezuela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56176" y="1421188"/>
            <a:ext cx="24549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C" sz="3200" dirty="0" smtClean="0">
                <a:solidFill>
                  <a:srgbClr val="1E3D6B"/>
                </a:solidFill>
                <a:latin typeface="Calibri" pitchFamily="34" charset="0"/>
              </a:rPr>
              <a:t>y creciendo</a:t>
            </a:r>
            <a:endParaRPr lang="es-EC" sz="3200" dirty="0">
              <a:solidFill>
                <a:srgbClr val="1E3D6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0265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990" y="132195"/>
            <a:ext cx="8229600" cy="1143000"/>
          </a:xfrm>
        </p:spPr>
        <p:txBody>
          <a:bodyPr/>
          <a:lstStyle/>
          <a:p>
            <a:r>
              <a:rPr lang="es-ES" dirty="0" smtClean="0"/>
              <a:t>Mapa de Procesos</a:t>
            </a:r>
            <a:endParaRPr lang="es-ES" dirty="0"/>
          </a:p>
        </p:txBody>
      </p:sp>
      <p:pic>
        <p:nvPicPr>
          <p:cNvPr id="304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0207"/>
            <a:ext cx="6794317" cy="464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84578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31329"/>
            <a:ext cx="4295775" cy="513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7504" y="132195"/>
            <a:ext cx="8928992" cy="729817"/>
          </a:xfrm>
        </p:spPr>
        <p:txBody>
          <a:bodyPr/>
          <a:lstStyle/>
          <a:p>
            <a:r>
              <a:rPr lang="es-ES" dirty="0" smtClean="0"/>
              <a:t>Proceso de Consultoría - Implantación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33733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1066130"/>
          </a:xfrm>
        </p:spPr>
        <p:txBody>
          <a:bodyPr/>
          <a:lstStyle/>
          <a:p>
            <a:r>
              <a:rPr lang="es-ES" dirty="0" smtClean="0"/>
              <a:t>Plan de Implementación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268760"/>
            <a:ext cx="8229600" cy="4525963"/>
          </a:xfrm>
        </p:spPr>
        <p:txBody>
          <a:bodyPr/>
          <a:lstStyle/>
          <a:p>
            <a:pPr lvl="0"/>
            <a:r>
              <a:rPr lang="es-ES_tradnl" dirty="0" smtClean="0"/>
              <a:t>Dirección </a:t>
            </a:r>
            <a:r>
              <a:rPr lang="es-ES_tradnl" dirty="0"/>
              <a:t>de Proyecto Gestor</a:t>
            </a:r>
            <a:endParaRPr lang="es-ES" dirty="0"/>
          </a:p>
          <a:p>
            <a:pPr lvl="0"/>
            <a:r>
              <a:rPr lang="es-ES_tradnl" dirty="0"/>
              <a:t>Instalación de versión estándar</a:t>
            </a:r>
            <a:endParaRPr lang="es-ES" dirty="0"/>
          </a:p>
          <a:p>
            <a:pPr lvl="0"/>
            <a:r>
              <a:rPr lang="es-ES_tradnl" dirty="0"/>
              <a:t>Levantamiento de Requerimientos </a:t>
            </a:r>
            <a:endParaRPr lang="es-ES" dirty="0"/>
          </a:p>
          <a:p>
            <a:pPr lvl="0"/>
            <a:r>
              <a:rPr lang="es-ES_tradnl" dirty="0"/>
              <a:t>Fábrica</a:t>
            </a:r>
            <a:endParaRPr lang="es-ES" dirty="0"/>
          </a:p>
          <a:p>
            <a:pPr lvl="0"/>
            <a:r>
              <a:rPr lang="es-ES_tradnl" dirty="0"/>
              <a:t>Entrega y Pruebas</a:t>
            </a:r>
            <a:endParaRPr lang="es-ES" dirty="0"/>
          </a:p>
          <a:p>
            <a:pPr lvl="0"/>
            <a:r>
              <a:rPr lang="es-ES_tradnl" dirty="0"/>
              <a:t>Capacitación</a:t>
            </a:r>
            <a:endParaRPr lang="es-ES" dirty="0"/>
          </a:p>
          <a:p>
            <a:pPr lvl="0"/>
            <a:r>
              <a:rPr lang="es-ES_tradnl" dirty="0"/>
              <a:t>Migración</a:t>
            </a:r>
            <a:endParaRPr lang="es-ES" dirty="0"/>
          </a:p>
          <a:p>
            <a:pPr lvl="0"/>
            <a:r>
              <a:rPr lang="es-ES_tradnl" dirty="0"/>
              <a:t>Apoyo Inicial en Uso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124152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Elaboración del Modelo de Gestión de Riesgos</a:t>
            </a:r>
            <a:endParaRPr lang="es-ES" sz="4000" dirty="0"/>
          </a:p>
        </p:txBody>
      </p:sp>
      <p:sp>
        <p:nvSpPr>
          <p:cNvPr id="10" name="9 Rectángulo"/>
          <p:cNvSpPr/>
          <p:nvPr/>
        </p:nvSpPr>
        <p:spPr>
          <a:xfrm>
            <a:off x="1259632" y="4797152"/>
            <a:ext cx="684076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PMBOK</a:t>
            </a:r>
            <a:endParaRPr lang="es-ES" sz="40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259632" y="3717032"/>
            <a:ext cx="6840760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CMMi</a:t>
            </a:r>
            <a:endParaRPr lang="es-ES" sz="4000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259632" y="2564904"/>
            <a:ext cx="1582354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</a:t>
            </a:r>
            <a:r>
              <a:rPr lang="es-ES" sz="2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ARGARIT</a:t>
            </a:r>
            <a:endParaRPr lang="es-ES" sz="24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915816" y="2564904"/>
            <a:ext cx="1582354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GIRO</a:t>
            </a:r>
            <a:endParaRPr lang="es-ES" sz="2400" dirty="0"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72000" y="2564904"/>
            <a:ext cx="1582354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ORM</a:t>
            </a:r>
            <a:endParaRPr lang="es-ES" sz="24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259632" y="1412776"/>
            <a:ext cx="6840760" cy="1008112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Modelo de Gestión de Riesgos</a:t>
            </a:r>
            <a:endParaRPr lang="es-ES" sz="28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228184" y="2579951"/>
            <a:ext cx="187220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Australiano AS</a:t>
            </a:r>
            <a: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/NZ 4360:1999</a:t>
            </a:r>
            <a:endParaRPr lang="es-ES" sz="2400" dirty="0"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34058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ersonalizado 1">
      <a:majorFont>
        <a:latin typeface="Lucida Sans Typewriter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ersonalizado 1">
      <a:majorFont>
        <a:latin typeface="Lucida Sans Typewriter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22431</TotalTime>
  <Words>1730</Words>
  <Application>Microsoft Office PowerPoint</Application>
  <PresentationFormat>Presentación en pantalla (4:3)</PresentationFormat>
  <Paragraphs>165</Paragraphs>
  <Slides>27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8" baseType="lpstr">
      <vt:lpstr>Arial</vt:lpstr>
      <vt:lpstr>Calibri</vt:lpstr>
      <vt:lpstr>Century Gothic</vt:lpstr>
      <vt:lpstr>Lucida Sans</vt:lpstr>
      <vt:lpstr>Lucida Sans Typewriter</vt:lpstr>
      <vt:lpstr>Times New Roman</vt:lpstr>
      <vt:lpstr>Wingdings 3</vt:lpstr>
      <vt:lpstr>Diseño predeterminado</vt:lpstr>
      <vt:lpstr>1_Diseño predeterminado</vt:lpstr>
      <vt:lpstr>Espiral</vt:lpstr>
      <vt:lpstr>CorelDRAW</vt:lpstr>
      <vt:lpstr>ELABORACIÓN DE UN MODELO DE GESTIÓN DE RIESGOS BASADO EN LA METODOLOGÍA DE GESTIÓN DE PROYECTOS PARA EL PROCESO DE IMPLANTACIÓN DE SOFTWARE FINANCIERO, FIDUCIARIO Y DE INVERSIÓN EN LA EMPRESA GESTOR INC S.A. </vt:lpstr>
      <vt:lpstr>Presentación de PowerPoint</vt:lpstr>
      <vt:lpstr>Presentación de PowerPoint</vt:lpstr>
      <vt:lpstr>Productos y Servicios</vt:lpstr>
      <vt:lpstr>Presentación de PowerPoint</vt:lpstr>
      <vt:lpstr>Mapa de Procesos</vt:lpstr>
      <vt:lpstr>Proceso de Consultoría - Implantación</vt:lpstr>
      <vt:lpstr>Plan de Implementación</vt:lpstr>
      <vt:lpstr>Elaboración del Modelo de Gestión de Riesgos</vt:lpstr>
      <vt:lpstr>Modelo de Gestión de Riesgos</vt:lpstr>
      <vt:lpstr>Fase 1: Preparación para la Gestión de Riesgos</vt:lpstr>
      <vt:lpstr>Fase 2: Identificación de Riesgos</vt:lpstr>
      <vt:lpstr>Fase 3: Análisis Cualitativo de Riesgos</vt:lpstr>
      <vt:lpstr>Fase 4: Respuesta a los Riesgos</vt:lpstr>
      <vt:lpstr>Fase 5: Seguimiento y Control de Riesgos</vt:lpstr>
      <vt:lpstr>Ejecución del Modelo</vt:lpstr>
      <vt:lpstr>Proyecto </vt:lpstr>
      <vt:lpstr>Resultados de la Ejecución del Modelo</vt:lpstr>
      <vt:lpstr>Presentación de PowerPoint</vt:lpstr>
      <vt:lpstr>Presentación de PowerPoint</vt:lpstr>
      <vt:lpstr>Presentación de PowerPoint</vt:lpstr>
      <vt:lpstr>Riesgos Residuales</vt:lpstr>
      <vt:lpstr>Presentación de PowerPoint</vt:lpstr>
      <vt:lpstr>Análisis de Resultados de la aplicación</vt:lpstr>
      <vt:lpstr>Conclusiones</vt:lpstr>
      <vt:lpstr>Recomendaciones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Sabina Delgado</dc:creator>
  <cp:lastModifiedBy>Sabina Delgado</cp:lastModifiedBy>
  <cp:revision>685</cp:revision>
  <dcterms:created xsi:type="dcterms:W3CDTF">2010-01-13T14:59:32Z</dcterms:created>
  <dcterms:modified xsi:type="dcterms:W3CDTF">2014-07-26T16:34:56Z</dcterms:modified>
</cp:coreProperties>
</file>