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sldIdLst>
    <p:sldId id="256" r:id="rId2"/>
    <p:sldId id="257" r:id="rId3"/>
    <p:sldId id="263" r:id="rId4"/>
    <p:sldId id="258" r:id="rId5"/>
    <p:sldId id="259" r:id="rId6"/>
    <p:sldId id="264" r:id="rId7"/>
    <p:sldId id="265" r:id="rId8"/>
    <p:sldId id="266" r:id="rId9"/>
    <p:sldId id="261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3" r:id="rId18"/>
    <p:sldId id="275" r:id="rId19"/>
    <p:sldId id="276" r:id="rId20"/>
    <p:sldId id="277" r:id="rId21"/>
    <p:sldId id="278" r:id="rId22"/>
    <p:sldId id="281" r:id="rId23"/>
    <p:sldId id="279" r:id="rId24"/>
    <p:sldId id="280" r:id="rId25"/>
    <p:sldId id="285" r:id="rId26"/>
    <p:sldId id="286" r:id="rId27"/>
    <p:sldId id="287" r:id="rId28"/>
    <p:sldId id="282" r:id="rId29"/>
    <p:sldId id="283" r:id="rId30"/>
    <p:sldId id="284" r:id="rId31"/>
    <p:sldId id="288" r:id="rId32"/>
    <p:sldId id="289" r:id="rId33"/>
    <p:sldId id="291" r:id="rId34"/>
    <p:sldId id="290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09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6.bin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7.bin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8.bin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9.bin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 algn="ctr" rtl="0">
              <a:defRPr/>
            </a:pPr>
            <a:r>
              <a:rPr lang="es-EC"/>
              <a:t>PROMEDIO DEL CÁLCULO DE PUNTUACIONES EN % POR DIMENSIÓN</a:t>
            </a:r>
          </a:p>
          <a:p>
            <a:pPr algn="ctr" rtl="0">
              <a:defRPr/>
            </a:pPr>
            <a:endParaRPr lang="es-EC"/>
          </a:p>
        </c:rich>
      </c:tx>
      <c:layout>
        <c:manualLayout>
          <c:xMode val="edge"/>
          <c:yMode val="edge"/>
          <c:x val="0.13585174580450168"/>
          <c:y val="3.7037037037037049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2"/>
                  </a:gs>
                  <a:gs pos="100000">
                    <a:schemeClr val="accent2"/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6"/>
                  </a:gs>
                  <a:gs pos="100000">
                    <a:schemeClr val="accent6"/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Hoja11!$I$2:$I$4</c:f>
              <c:strCache>
                <c:ptCount val="3"/>
                <c:pt idx="0">
                  <c:v>BIPEDESTACIÓN Y TRANSFERENCIAS</c:v>
                </c:pt>
                <c:pt idx="1">
                  <c:v>CAPACIDAD MOTORA AXIAL Y PROXIMAL </c:v>
                </c:pt>
                <c:pt idx="2">
                  <c:v>CAPACIDAD MOTORA DISTAL </c:v>
                </c:pt>
              </c:strCache>
            </c:strRef>
          </c:cat>
          <c:val>
            <c:numRef>
              <c:f>Hoja11!$J$2:$J$4</c:f>
              <c:numCache>
                <c:formatCode>0.00%</c:formatCode>
                <c:ptCount val="3"/>
                <c:pt idx="0">
                  <c:v>0.223</c:v>
                </c:pt>
                <c:pt idx="1">
                  <c:v>0.71660000000000024</c:v>
                </c:pt>
                <c:pt idx="2">
                  <c:v>0.41420000000000001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78386496"/>
        <c:axId val="465790952"/>
        <c:axId val="0"/>
      </c:bar3DChart>
      <c:catAx>
        <c:axId val="478386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s-EC"/>
          </a:p>
        </c:txPr>
        <c:crossAx val="465790952"/>
        <c:crosses val="autoZero"/>
        <c:auto val="1"/>
        <c:lblAlgn val="ctr"/>
        <c:lblOffset val="100"/>
        <c:noMultiLvlLbl val="0"/>
      </c:catAx>
      <c:valAx>
        <c:axId val="46579095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s-EC"/>
          </a:p>
        </c:txPr>
        <c:crossAx val="4783864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800">
          <a:solidFill>
            <a:schemeClr val="bg1"/>
          </a:solidFill>
        </a:defRPr>
      </a:pPr>
      <a:endParaRPr lang="es-EC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s-EC" dirty="0"/>
              <a:t>% PROMEDIO CAPACIDAD MOTORA FUNCIONAL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Hoja11!$H$10</c:f>
              <c:strCache>
                <c:ptCount val="1"/>
                <c:pt idx="0">
                  <c:v>% TOTAL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0.24074074074074078"/>
                </c:manualLayout>
              </c:layout>
              <c:tx>
                <c:rich>
                  <a:bodyPr rot="0" vert="horz"/>
                  <a:lstStyle/>
                  <a:p>
                    <a:pPr>
                      <a:defRPr/>
                    </a:pPr>
                    <a:fld id="{FE934B70-3B4B-4DFF-855A-922EFD0EA897}" type="VALUE">
                      <a:rPr lang="en-US"/>
                      <a:pPr>
                        <a:defRPr/>
                      </a:pPr>
                      <a:t>[VALOR]</a:t>
                    </a:fld>
                    <a:endParaRPr lang="es-EC"/>
                  </a:p>
                </c:rich>
              </c:tx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>
                  <a:glow rad="190500">
                    <a:schemeClr val="accent1">
                      <a:alpha val="40000"/>
                    </a:schemeClr>
                  </a:glow>
                  <a:outerShdw blurRad="50800" dist="50800" dir="5400000" algn="ctr" rotWithShape="0">
                    <a:srgbClr val="000000">
                      <a:alpha val="93000"/>
                    </a:srgbClr>
                  </a:outerShdw>
                </a:effectLst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Hoja11!$I$10</c:f>
              <c:numCache>
                <c:formatCode>0.00%</c:formatCode>
                <c:ptCount val="1"/>
                <c:pt idx="0">
                  <c:v>0.45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04941992"/>
        <c:axId val="604942776"/>
        <c:axId val="0"/>
      </c:bar3DChart>
      <c:catAx>
        <c:axId val="604941992"/>
        <c:scaling>
          <c:orientation val="minMax"/>
        </c:scaling>
        <c:delete val="1"/>
        <c:axPos val="b"/>
        <c:majorTickMark val="none"/>
        <c:minorTickMark val="none"/>
        <c:tickLblPos val="none"/>
        <c:crossAx val="604942776"/>
        <c:crosses val="autoZero"/>
        <c:auto val="1"/>
        <c:lblAlgn val="ctr"/>
        <c:lblOffset val="100"/>
        <c:noMultiLvlLbl val="0"/>
      </c:catAx>
      <c:valAx>
        <c:axId val="60494277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s-EC"/>
          </a:p>
        </c:txPr>
        <c:crossAx val="604941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/>
      </a:pPr>
      <a:endParaRPr lang="es-EC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 algn="ctr" rtl="0">
              <a:defRPr/>
            </a:pPr>
            <a:r>
              <a:rPr lang="es-EC"/>
              <a:t>PROMEDIO CÁLCULO DE PUNTUACIONES EN % POR DIMENSIÓN POST TEST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Pt>
            <c:idx val="1"/>
            <c:invertIfNegative val="0"/>
            <c:bubble3D val="0"/>
            <c:spPr>
              <a:gradFill rotWithShape="1">
                <a:gsLst>
                  <a:gs pos="100000">
                    <a:schemeClr val="accent2"/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2"/>
            <c:invertIfNegative val="0"/>
            <c:bubble3D val="0"/>
            <c:spPr>
              <a:gradFill rotWithShape="1">
                <a:gsLst>
                  <a:gs pos="100000">
                    <a:schemeClr val="accent6"/>
                  </a:gs>
                  <a:gs pos="10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Hoja11!$S$2:$S$4</c:f>
              <c:strCache>
                <c:ptCount val="3"/>
                <c:pt idx="0">
                  <c:v>BIPEDESTACIÓN Y TRANSFERENCIAS</c:v>
                </c:pt>
                <c:pt idx="1">
                  <c:v>CAPACIDAD MOTORA AXIAL Y PROXIMAL </c:v>
                </c:pt>
                <c:pt idx="2">
                  <c:v>CAPACIDAD MOTORA DISTAL </c:v>
                </c:pt>
              </c:strCache>
            </c:strRef>
          </c:cat>
          <c:val>
            <c:numRef>
              <c:f>Hoja11!$T$2:$T$4</c:f>
              <c:numCache>
                <c:formatCode>0.00%</c:formatCode>
                <c:ptCount val="3"/>
                <c:pt idx="0">
                  <c:v>0.31530000000000014</c:v>
                </c:pt>
                <c:pt idx="1">
                  <c:v>0.7833</c:v>
                </c:pt>
                <c:pt idx="2">
                  <c:v>0.51429999999999998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04944736"/>
        <c:axId val="604940032"/>
        <c:axId val="0"/>
      </c:bar3DChart>
      <c:catAx>
        <c:axId val="60494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s-EC"/>
          </a:p>
        </c:txPr>
        <c:crossAx val="604940032"/>
        <c:crosses val="autoZero"/>
        <c:auto val="1"/>
        <c:lblAlgn val="ctr"/>
        <c:lblOffset val="100"/>
        <c:noMultiLvlLbl val="0"/>
      </c:catAx>
      <c:valAx>
        <c:axId val="60494003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s-EC"/>
          </a:p>
        </c:txPr>
        <c:crossAx val="6049447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800">
          <a:solidFill>
            <a:schemeClr val="bg1"/>
          </a:solidFill>
        </a:defRPr>
      </a:pPr>
      <a:endParaRPr lang="es-EC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 algn="ctr" rtl="0">
              <a:defRPr/>
            </a:pPr>
            <a:r>
              <a:rPr lang="es-EC"/>
              <a:t>% PROMEDIO CAPACIDAD MOTORA FUNCIONAL POST TEST 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Hoja11!$S$9</c:f>
              <c:strCache>
                <c:ptCount val="1"/>
                <c:pt idx="0">
                  <c:v>% TOTAL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7777777777777809E-3"/>
                  <c:y val="0.24074074074074078"/>
                </c:manualLayout>
              </c:layout>
              <c:spPr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  <a:effectLst>
                  <a:glow rad="228600">
                    <a:schemeClr val="accent1">
                      <a:alpha val="40000"/>
                    </a:schemeClr>
                  </a:glow>
                  <a:outerShdw blurRad="50800" dist="50800" dir="5400000" algn="ctr" rotWithShape="0">
                    <a:srgbClr val="000000">
                      <a:alpha val="91000"/>
                    </a:srgb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19050"/>
                  <a:bevelB w="19050"/>
                </a:sp3d>
              </c:spPr>
              <c:txPr>
                <a:bodyPr rot="0" vert="horz"/>
                <a:lstStyle/>
                <a:p>
                  <a:pPr>
                    <a:defRPr/>
                  </a:pPr>
                  <a:endParaRPr lang="es-EC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Hoja11!$T$9</c:f>
              <c:numCache>
                <c:formatCode>0.00%</c:formatCode>
                <c:ptCount val="1"/>
                <c:pt idx="0">
                  <c:v>0.5343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78399432"/>
        <c:axId val="478385320"/>
        <c:axId val="0"/>
      </c:bar3DChart>
      <c:catAx>
        <c:axId val="478399432"/>
        <c:scaling>
          <c:orientation val="minMax"/>
        </c:scaling>
        <c:delete val="1"/>
        <c:axPos val="b"/>
        <c:majorTickMark val="none"/>
        <c:minorTickMark val="none"/>
        <c:tickLblPos val="none"/>
        <c:crossAx val="478385320"/>
        <c:crosses val="autoZero"/>
        <c:auto val="1"/>
        <c:lblAlgn val="ctr"/>
        <c:lblOffset val="100"/>
        <c:noMultiLvlLbl val="0"/>
      </c:catAx>
      <c:valAx>
        <c:axId val="47838532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s-EC"/>
          </a:p>
        </c:txPr>
        <c:crossAx val="478399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/>
      </a:pPr>
      <a:endParaRPr lang="es-EC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 algn="ctr" rtl="0">
              <a:defRPr/>
            </a:pPr>
            <a:r>
              <a:rPr lang="es-EC"/>
              <a:t>TEST MEDICIÓN DE LA FUNCIÓN MOTORA, CÁLCULO POR DIMENSIÓN PROMEDIO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Hoja11!$W$2</c:f>
              <c:strCache>
                <c:ptCount val="1"/>
                <c:pt idx="0">
                  <c:v>BIPEDESTACIÓN Y TRANSFERENCIAS</c:v>
                </c:pt>
              </c:strCache>
            </c:strRef>
          </c:tx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Lbls>
            <c:dLbl>
              <c:idx val="2"/>
              <c:layout>
                <c:manualLayout>
                  <c:x val="0"/>
                  <c:y val="-5.555555555555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rgbClr val="5B9BD5">
                  <a:alpha val="30000"/>
                </a:srgbClr>
              </a:solidFill>
              <a:ln>
                <a:solidFill>
                  <a:sysClr val="window" lastClr="FFFFFF">
                    <a:alpha val="50000"/>
                  </a:sys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vert="horz"/>
              <a:lstStyle/>
              <a:p>
                <a:pPr>
                  <a:defRPr/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Hoja11!$X$1:$Z$1</c:f>
              <c:strCache>
                <c:ptCount val="3"/>
                <c:pt idx="0">
                  <c:v>PRE TEST </c:v>
                </c:pt>
                <c:pt idx="1">
                  <c:v>POST TEST </c:v>
                </c:pt>
                <c:pt idx="2">
                  <c:v>DIFERENCIA </c:v>
                </c:pt>
              </c:strCache>
            </c:strRef>
          </c:cat>
          <c:val>
            <c:numRef>
              <c:f>Hoja11!$X$2:$Z$2</c:f>
              <c:numCache>
                <c:formatCode>0.00%</c:formatCode>
                <c:ptCount val="3"/>
                <c:pt idx="0">
                  <c:v>0.223</c:v>
                </c:pt>
                <c:pt idx="1">
                  <c:v>0.31530000000000014</c:v>
                </c:pt>
                <c:pt idx="2">
                  <c:v>9.2300000000000021E-2</c:v>
                </c:pt>
              </c:numCache>
            </c:numRef>
          </c:val>
        </c:ser>
        <c:ser>
          <c:idx val="1"/>
          <c:order val="1"/>
          <c:tx>
            <c:strRef>
              <c:f>Hoja11!$W$3</c:f>
              <c:strCache>
                <c:ptCount val="1"/>
                <c:pt idx="0">
                  <c:v>CAPACIDAD MOTORA AXIAL Y PROXIMAL </c:v>
                </c:pt>
              </c:strCache>
            </c:strRef>
          </c:tx>
          <c:spPr>
            <a:solidFill>
              <a:schemeClr val="accent2">
                <a:alpha val="88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2">
                  <a:lumMod val="50000"/>
                </a:schemeClr>
              </a:contourClr>
            </a:sp3d>
          </c:spPr>
          <c:invertIfNegative val="0"/>
          <c:dLbls>
            <c:spPr>
              <a:solidFill>
                <a:srgbClr val="ED7D31">
                  <a:alpha val="30000"/>
                </a:srgbClr>
              </a:solidFill>
              <a:ln>
                <a:solidFill>
                  <a:sysClr val="window" lastClr="FFFFFF">
                    <a:alpha val="50000"/>
                  </a:sys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vert="horz"/>
              <a:lstStyle/>
              <a:p>
                <a:pPr>
                  <a:defRPr/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Hoja11!$X$1:$Z$1</c:f>
              <c:strCache>
                <c:ptCount val="3"/>
                <c:pt idx="0">
                  <c:v>PRE TEST </c:v>
                </c:pt>
                <c:pt idx="1">
                  <c:v>POST TEST </c:v>
                </c:pt>
                <c:pt idx="2">
                  <c:v>DIFERENCIA </c:v>
                </c:pt>
              </c:strCache>
            </c:strRef>
          </c:cat>
          <c:val>
            <c:numRef>
              <c:f>Hoja11!$X$3:$Z$3</c:f>
              <c:numCache>
                <c:formatCode>0.00%</c:formatCode>
                <c:ptCount val="3"/>
                <c:pt idx="0">
                  <c:v>0.71660000000000024</c:v>
                </c:pt>
                <c:pt idx="1">
                  <c:v>0.7833</c:v>
                </c:pt>
                <c:pt idx="2">
                  <c:v>6.6699999999999982E-2</c:v>
                </c:pt>
              </c:numCache>
            </c:numRef>
          </c:val>
        </c:ser>
        <c:ser>
          <c:idx val="2"/>
          <c:order val="2"/>
          <c:tx>
            <c:strRef>
              <c:f>Hoja11!$W$4</c:f>
              <c:strCache>
                <c:ptCount val="1"/>
                <c:pt idx="0">
                  <c:v>CAPACIDAD MOTORA DISTAL 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accent3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3">
                  <a:lumMod val="50000"/>
                </a:schemeClr>
              </a:contourClr>
            </a:sp3d>
          </c:spPr>
          <c:invertIfNegative val="0"/>
          <c:dLbls>
            <c:dLbl>
              <c:idx val="2"/>
              <c:layout>
                <c:manualLayout>
                  <c:x val="0"/>
                  <c:y val="-8.3333333333333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rgbClr val="A5A5A5">
                  <a:alpha val="30000"/>
                </a:srgbClr>
              </a:solidFill>
              <a:ln>
                <a:solidFill>
                  <a:sysClr val="window" lastClr="FFFFFF">
                    <a:alpha val="50000"/>
                  </a:sys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vert="horz"/>
              <a:lstStyle/>
              <a:p>
                <a:pPr>
                  <a:defRPr/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Hoja11!$X$1:$Z$1</c:f>
              <c:strCache>
                <c:ptCount val="3"/>
                <c:pt idx="0">
                  <c:v>PRE TEST </c:v>
                </c:pt>
                <c:pt idx="1">
                  <c:v>POST TEST </c:v>
                </c:pt>
                <c:pt idx="2">
                  <c:v>DIFERENCIA </c:v>
                </c:pt>
              </c:strCache>
            </c:strRef>
          </c:cat>
          <c:val>
            <c:numRef>
              <c:f>Hoja11!$X$4:$Z$4</c:f>
              <c:numCache>
                <c:formatCode>0.00%</c:formatCode>
                <c:ptCount val="3"/>
                <c:pt idx="0">
                  <c:v>0.41420000000000001</c:v>
                </c:pt>
                <c:pt idx="1">
                  <c:v>0.51429999999999998</c:v>
                </c:pt>
                <c:pt idx="2">
                  <c:v>0.10009999999999997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430589336"/>
        <c:axId val="430586984"/>
        <c:axId val="0"/>
      </c:bar3DChart>
      <c:catAx>
        <c:axId val="430589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s-EC"/>
          </a:p>
        </c:txPr>
        <c:crossAx val="430586984"/>
        <c:crosses val="autoZero"/>
        <c:auto val="1"/>
        <c:lblAlgn val="ctr"/>
        <c:lblOffset val="100"/>
        <c:noMultiLvlLbl val="0"/>
      </c:catAx>
      <c:valAx>
        <c:axId val="430586984"/>
        <c:scaling>
          <c:orientation val="minMax"/>
          <c:max val="1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430589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s-EC"/>
        </a:p>
      </c:txPr>
    </c:legend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 sz="1800">
          <a:solidFill>
            <a:schemeClr val="bg1"/>
          </a:solidFill>
        </a:defRPr>
      </a:pPr>
      <a:endParaRPr lang="es-EC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% CAPACIDAD MOTORA FUNCIONAL PROMEDIO   </a:t>
            </a:r>
            <a:r>
              <a:rPr lang="es-EC"/>
              <a:t> </a:t>
            </a:r>
          </a:p>
          <a:p>
            <a:pPr>
              <a:defRPr/>
            </a:pPr>
            <a:r>
              <a:rPr lang="es-EC"/>
              <a:t>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Hoja11!$W$11</c:f>
              <c:strCache>
                <c:ptCount val="1"/>
                <c:pt idx="0">
                  <c:v>% TOTAL 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Hoja11!$X$10:$Z$10</c:f>
              <c:strCache>
                <c:ptCount val="3"/>
                <c:pt idx="0">
                  <c:v>PRE TEST </c:v>
                </c:pt>
                <c:pt idx="1">
                  <c:v>POST TEST</c:v>
                </c:pt>
                <c:pt idx="2">
                  <c:v>DIFERENCIA</c:v>
                </c:pt>
              </c:strCache>
            </c:strRef>
          </c:cat>
          <c:val>
            <c:numRef>
              <c:f>Hoja11!$X$11:$Z$11</c:f>
              <c:numCache>
                <c:formatCode>0.00%</c:formatCode>
                <c:ptCount val="3"/>
                <c:pt idx="0">
                  <c:v>0.45</c:v>
                </c:pt>
                <c:pt idx="1">
                  <c:v>0.5343</c:v>
                </c:pt>
                <c:pt idx="2">
                  <c:v>8.4300000000000028E-2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470754848"/>
        <c:axId val="470748968"/>
        <c:axId val="0"/>
      </c:bar3DChart>
      <c:catAx>
        <c:axId val="470754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s-EC"/>
          </a:p>
        </c:txPr>
        <c:crossAx val="470748968"/>
        <c:crosses val="autoZero"/>
        <c:auto val="1"/>
        <c:lblAlgn val="ctr"/>
        <c:lblOffset val="100"/>
        <c:noMultiLvlLbl val="0"/>
      </c:catAx>
      <c:valAx>
        <c:axId val="47074896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s-EC"/>
          </a:p>
        </c:txPr>
        <c:crossAx val="4707548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2400"/>
      </a:pPr>
      <a:endParaRPr lang="es-EC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 algn="ctr" rtl="0">
              <a:defRPr/>
            </a:pPr>
            <a:r>
              <a:rPr lang="es-EC"/>
              <a:t>TEST MEDICIÓN DE LA FUNCIÓN MOTORA, CÁLCULO POR DIMENSIÓN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'JULIAN '!$Q$5</c:f>
              <c:strCache>
                <c:ptCount val="1"/>
                <c:pt idx="0">
                  <c:v>BIPEDESTACIÓN Y TRANSFERENCIAS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1"/>
              <c:layout>
                <c:manualLayout>
                  <c:x val="7.6335877862595434E-3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1.85185185185186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'JULIAN '!$R$4:$T$4</c:f>
              <c:strCache>
                <c:ptCount val="3"/>
                <c:pt idx="0">
                  <c:v>PRE TEST</c:v>
                </c:pt>
                <c:pt idx="1">
                  <c:v>POST TEST</c:v>
                </c:pt>
                <c:pt idx="2">
                  <c:v>DIFERENCIA</c:v>
                </c:pt>
              </c:strCache>
            </c:strRef>
          </c:cat>
          <c:val>
            <c:numRef>
              <c:f>'JULIAN '!$R$5:$T$5</c:f>
              <c:numCache>
                <c:formatCode>0.00%</c:formatCode>
                <c:ptCount val="3"/>
                <c:pt idx="0">
                  <c:v>0.41020000000000001</c:v>
                </c:pt>
                <c:pt idx="1">
                  <c:v>0.53839999999999999</c:v>
                </c:pt>
                <c:pt idx="2">
                  <c:v>0.12819999999999998</c:v>
                </c:pt>
              </c:numCache>
            </c:numRef>
          </c:val>
        </c:ser>
        <c:ser>
          <c:idx val="1"/>
          <c:order val="1"/>
          <c:tx>
            <c:strRef>
              <c:f>'JULIAN '!$Q$6</c:f>
              <c:strCache>
                <c:ptCount val="1"/>
                <c:pt idx="0">
                  <c:v>CAPACIDAD MOTORA AXIAL Y PROXIMAL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'JULIAN '!$R$4:$T$4</c:f>
              <c:strCache>
                <c:ptCount val="3"/>
                <c:pt idx="0">
                  <c:v>PRE TEST</c:v>
                </c:pt>
                <c:pt idx="1">
                  <c:v>POST TEST</c:v>
                </c:pt>
                <c:pt idx="2">
                  <c:v>DIFERENCIA</c:v>
                </c:pt>
              </c:strCache>
            </c:strRef>
          </c:cat>
          <c:val>
            <c:numRef>
              <c:f>'JULIAN '!$R$6:$T$6</c:f>
              <c:numCache>
                <c:formatCode>0.00%</c:formatCode>
                <c:ptCount val="3"/>
                <c:pt idx="0" formatCode="0%">
                  <c:v>0.75000000000000022</c:v>
                </c:pt>
                <c:pt idx="1">
                  <c:v>0.80549999999999999</c:v>
                </c:pt>
                <c:pt idx="2">
                  <c:v>5.5499999999999994E-2</c:v>
                </c:pt>
              </c:numCache>
            </c:numRef>
          </c:val>
        </c:ser>
        <c:ser>
          <c:idx val="2"/>
          <c:order val="2"/>
          <c:tx>
            <c:strRef>
              <c:f>'JULIAN '!$Q$7</c:f>
              <c:strCache>
                <c:ptCount val="1"/>
                <c:pt idx="0">
                  <c:v>CAPACIDAD MOTORA DISTAL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1.1662759712287656E-3"/>
                  <c:y val="-4.62962962962963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5.0925925925926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5.0925925925926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'JULIAN '!$R$4:$T$4</c:f>
              <c:strCache>
                <c:ptCount val="3"/>
                <c:pt idx="0">
                  <c:v>PRE TEST</c:v>
                </c:pt>
                <c:pt idx="1">
                  <c:v>POST TEST</c:v>
                </c:pt>
                <c:pt idx="2">
                  <c:v>DIFERENCIA</c:v>
                </c:pt>
              </c:strCache>
            </c:strRef>
          </c:cat>
          <c:val>
            <c:numRef>
              <c:f>'JULIAN '!$R$7:$T$7</c:f>
              <c:numCache>
                <c:formatCode>0.00%</c:formatCode>
                <c:ptCount val="3"/>
                <c:pt idx="0">
                  <c:v>0.42850000000000016</c:v>
                </c:pt>
                <c:pt idx="1">
                  <c:v>0.57140000000000002</c:v>
                </c:pt>
                <c:pt idx="2">
                  <c:v>0.14290000000000008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19016960"/>
        <c:axId val="619020880"/>
        <c:axId val="0"/>
      </c:bar3DChart>
      <c:catAx>
        <c:axId val="619016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s-EC"/>
          </a:p>
        </c:txPr>
        <c:crossAx val="619020880"/>
        <c:crosses val="autoZero"/>
        <c:auto val="1"/>
        <c:lblAlgn val="ctr"/>
        <c:lblOffset val="100"/>
        <c:noMultiLvlLbl val="0"/>
      </c:catAx>
      <c:valAx>
        <c:axId val="61902088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s-EC"/>
          </a:p>
        </c:txPr>
        <c:crossAx val="619016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166666666666672"/>
          <c:y val="0.322405584718577"/>
          <c:w val="0.34166666666666684"/>
          <c:h val="0.49653105861767277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s-EC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800">
          <a:solidFill>
            <a:schemeClr val="bg1"/>
          </a:solidFill>
        </a:defRPr>
      </a:pPr>
      <a:endParaRPr lang="es-EC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 algn="ctr" rtl="0">
              <a:defRPr/>
            </a:pPr>
            <a:r>
              <a:rPr lang="en-US"/>
              <a:t>% CAPACIDAD MOTORA FUNCIONAL 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'JULIAN '!$Q$24</c:f>
              <c:strCache>
                <c:ptCount val="1"/>
                <c:pt idx="0">
                  <c:v>% TOTAL 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'JULIAN '!$R$23:$T$23</c:f>
              <c:strCache>
                <c:ptCount val="3"/>
                <c:pt idx="0">
                  <c:v>PRE TEST</c:v>
                </c:pt>
                <c:pt idx="1">
                  <c:v>POST TEST</c:v>
                </c:pt>
                <c:pt idx="2">
                  <c:v>DIFERENCIA</c:v>
                </c:pt>
              </c:strCache>
            </c:strRef>
          </c:cat>
          <c:val>
            <c:numRef>
              <c:f>'JULIAN '!$R$24:$T$24</c:f>
              <c:numCache>
                <c:formatCode>0.00%</c:formatCode>
                <c:ptCount val="3"/>
                <c:pt idx="0">
                  <c:v>0.54159999999999997</c:v>
                </c:pt>
                <c:pt idx="1">
                  <c:v>0.64580000000000026</c:v>
                </c:pt>
                <c:pt idx="2">
                  <c:v>0.1042000000000001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619020096"/>
        <c:axId val="619695520"/>
        <c:axId val="0"/>
      </c:bar3DChart>
      <c:catAx>
        <c:axId val="619020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s-EC"/>
          </a:p>
        </c:txPr>
        <c:crossAx val="619695520"/>
        <c:crosses val="autoZero"/>
        <c:auto val="1"/>
        <c:lblAlgn val="ctr"/>
        <c:lblOffset val="100"/>
        <c:noMultiLvlLbl val="0"/>
      </c:catAx>
      <c:valAx>
        <c:axId val="61969552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s-EC"/>
          </a:p>
        </c:txPr>
        <c:crossAx val="6190200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800"/>
      </a:pPr>
      <a:endParaRPr lang="es-EC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es-EC"/>
              <a:t>COMPROBACIÓN DE HIPÓTESIS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solidFill>
                <a:schemeClr val="tx1"/>
              </a:solidFill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Hoja1!$J$17:$J$18</c:f>
              <c:strCache>
                <c:ptCount val="2"/>
                <c:pt idx="0">
                  <c:v>HIPÓTESIS COMPROBADA </c:v>
                </c:pt>
                <c:pt idx="1">
                  <c:v>HIPÓTESIS NULA COMPROBADA </c:v>
                </c:pt>
              </c:strCache>
            </c:strRef>
          </c:cat>
          <c:val>
            <c:numRef>
              <c:f>Hoja1!$K$17:$K$18</c:f>
              <c:numCache>
                <c:formatCode>0%</c:formatCode>
                <c:ptCount val="2"/>
                <c:pt idx="0">
                  <c:v>0.8</c:v>
                </c:pt>
                <c:pt idx="1">
                  <c:v>0.2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11885712"/>
        <c:axId val="611888456"/>
        <c:axId val="0"/>
      </c:bar3DChart>
      <c:catAx>
        <c:axId val="611885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s-EC"/>
          </a:p>
        </c:txPr>
        <c:crossAx val="611888456"/>
        <c:crosses val="autoZero"/>
        <c:auto val="1"/>
        <c:lblAlgn val="ctr"/>
        <c:lblOffset val="100"/>
        <c:noMultiLvlLbl val="0"/>
      </c:catAx>
      <c:valAx>
        <c:axId val="61188845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s-EC"/>
          </a:p>
        </c:txPr>
        <c:crossAx val="6118857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2000">
          <a:solidFill>
            <a:schemeClr val="bg1"/>
          </a:solidFill>
        </a:defRPr>
      </a:pPr>
      <a:endParaRPr lang="es-EC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B2B6C8-224F-46BA-BE41-0AA0229B4B96}" type="doc">
      <dgm:prSet loTypeId="urn:microsoft.com/office/officeart/2005/8/layout/cycle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C"/>
        </a:p>
      </dgm:t>
    </dgm:pt>
    <dgm:pt modelId="{67F83F3F-2CF8-4B28-B2FB-E83DF1E145E9}">
      <dgm:prSet phldrT="[Texto]"/>
      <dgm:spPr/>
      <dgm:t>
        <a:bodyPr/>
        <a:lstStyle/>
        <a:p>
          <a:r>
            <a:rPr lang="es-EC" dirty="0" smtClean="0"/>
            <a:t>CAPITULO I</a:t>
          </a:r>
        </a:p>
        <a:p>
          <a:r>
            <a:rPr lang="es-EC" dirty="0" smtClean="0"/>
            <a:t>Marco contextual de la investigación</a:t>
          </a:r>
          <a:endParaRPr lang="es-EC" dirty="0"/>
        </a:p>
      </dgm:t>
    </dgm:pt>
    <dgm:pt modelId="{C0ABFD67-4A9C-4564-8EC3-4DD4AA1575A3}" type="parTrans" cxnId="{3EEF9860-190F-459F-977C-1517ABB7954D}">
      <dgm:prSet/>
      <dgm:spPr/>
      <dgm:t>
        <a:bodyPr/>
        <a:lstStyle/>
        <a:p>
          <a:endParaRPr lang="es-EC"/>
        </a:p>
      </dgm:t>
    </dgm:pt>
    <dgm:pt modelId="{9FC385E2-6EEE-4BB7-88CB-3484CD1179AA}" type="sibTrans" cxnId="{3EEF9860-190F-459F-977C-1517ABB7954D}">
      <dgm:prSet/>
      <dgm:spPr/>
      <dgm:t>
        <a:bodyPr/>
        <a:lstStyle/>
        <a:p>
          <a:endParaRPr lang="es-EC"/>
        </a:p>
      </dgm:t>
    </dgm:pt>
    <dgm:pt modelId="{FF33D15A-E1B0-4021-924F-5BC9D45D5542}">
      <dgm:prSet phldrT="[Texto]"/>
      <dgm:spPr/>
      <dgm:t>
        <a:bodyPr/>
        <a:lstStyle/>
        <a:p>
          <a:r>
            <a:rPr lang="es-EC" dirty="0" smtClean="0"/>
            <a:t>CAPITULO II</a:t>
          </a:r>
        </a:p>
        <a:p>
          <a:r>
            <a:rPr lang="es-EC" dirty="0" smtClean="0"/>
            <a:t>Marco Teórico </a:t>
          </a:r>
          <a:endParaRPr lang="es-EC" dirty="0"/>
        </a:p>
      </dgm:t>
    </dgm:pt>
    <dgm:pt modelId="{5743B41A-784A-4CE0-BB1F-7B1EBBAAC154}" type="parTrans" cxnId="{3964F14C-5016-49B2-80A2-BD50D6832FE8}">
      <dgm:prSet/>
      <dgm:spPr/>
      <dgm:t>
        <a:bodyPr/>
        <a:lstStyle/>
        <a:p>
          <a:endParaRPr lang="es-EC"/>
        </a:p>
      </dgm:t>
    </dgm:pt>
    <dgm:pt modelId="{B2297DFC-65A4-4041-880A-90EED13D99E5}" type="sibTrans" cxnId="{3964F14C-5016-49B2-80A2-BD50D6832FE8}">
      <dgm:prSet/>
      <dgm:spPr/>
      <dgm:t>
        <a:bodyPr/>
        <a:lstStyle/>
        <a:p>
          <a:endParaRPr lang="es-EC"/>
        </a:p>
      </dgm:t>
    </dgm:pt>
    <dgm:pt modelId="{5CCD778C-D061-4CB1-9E9C-B00ADAA105D4}">
      <dgm:prSet phldrT="[Texto]"/>
      <dgm:spPr/>
      <dgm:t>
        <a:bodyPr/>
        <a:lstStyle/>
        <a:p>
          <a:r>
            <a:rPr lang="es-EC" dirty="0" smtClean="0"/>
            <a:t>CAPÍTULO IV</a:t>
          </a:r>
        </a:p>
        <a:p>
          <a:r>
            <a:rPr lang="es-EC" dirty="0" smtClean="0"/>
            <a:t>Resultados de la investigación </a:t>
          </a:r>
          <a:endParaRPr lang="es-EC" dirty="0"/>
        </a:p>
      </dgm:t>
    </dgm:pt>
    <dgm:pt modelId="{30DC1F28-31A4-4EB7-976E-AAEE7F3D21AC}" type="parTrans" cxnId="{0708506B-BA22-4D96-8AD8-3410DCEB7920}">
      <dgm:prSet/>
      <dgm:spPr/>
      <dgm:t>
        <a:bodyPr/>
        <a:lstStyle/>
        <a:p>
          <a:endParaRPr lang="es-EC"/>
        </a:p>
      </dgm:t>
    </dgm:pt>
    <dgm:pt modelId="{DAB8EBC6-12C2-4D4C-850A-EC9EE6322957}" type="sibTrans" cxnId="{0708506B-BA22-4D96-8AD8-3410DCEB7920}">
      <dgm:prSet/>
      <dgm:spPr/>
      <dgm:t>
        <a:bodyPr/>
        <a:lstStyle/>
        <a:p>
          <a:endParaRPr lang="es-EC"/>
        </a:p>
      </dgm:t>
    </dgm:pt>
    <dgm:pt modelId="{9108AC09-4913-4C44-BC1D-DAB91FA5CFDB}">
      <dgm:prSet phldrT="[Texto]"/>
      <dgm:spPr/>
      <dgm:t>
        <a:bodyPr/>
        <a:lstStyle/>
        <a:p>
          <a:r>
            <a:rPr lang="es-EC" dirty="0" smtClean="0"/>
            <a:t>CAPÍTULO V</a:t>
          </a:r>
        </a:p>
        <a:p>
          <a:r>
            <a:rPr lang="es-EC" dirty="0" smtClean="0"/>
            <a:t>Conclusiones y Recomendaciones </a:t>
          </a:r>
          <a:endParaRPr lang="es-EC" dirty="0"/>
        </a:p>
      </dgm:t>
    </dgm:pt>
    <dgm:pt modelId="{A29E1E35-6D2D-450C-B8C7-79E6E957B50A}" type="parTrans" cxnId="{DBF88D9D-CDB6-4F58-B9C8-4C5B3D43E16C}">
      <dgm:prSet/>
      <dgm:spPr/>
      <dgm:t>
        <a:bodyPr/>
        <a:lstStyle/>
        <a:p>
          <a:endParaRPr lang="es-EC"/>
        </a:p>
      </dgm:t>
    </dgm:pt>
    <dgm:pt modelId="{AB82D7F6-0ED1-4C5C-A686-56861583A6E8}" type="sibTrans" cxnId="{DBF88D9D-CDB6-4F58-B9C8-4C5B3D43E16C}">
      <dgm:prSet/>
      <dgm:spPr/>
      <dgm:t>
        <a:bodyPr/>
        <a:lstStyle/>
        <a:p>
          <a:endParaRPr lang="es-EC"/>
        </a:p>
      </dgm:t>
    </dgm:pt>
    <dgm:pt modelId="{1CE4D25F-A5FA-4326-BAAF-9719D4BF19D0}">
      <dgm:prSet phldrT="[Texto]"/>
      <dgm:spPr/>
      <dgm:t>
        <a:bodyPr/>
        <a:lstStyle/>
        <a:p>
          <a:r>
            <a:rPr lang="es-EC" dirty="0" smtClean="0"/>
            <a:t>CAPÍTULO </a:t>
          </a:r>
          <a:r>
            <a:rPr lang="es-EC" dirty="0" err="1" smtClean="0"/>
            <a:t>IIi</a:t>
          </a:r>
          <a:endParaRPr lang="es-EC" dirty="0" smtClean="0"/>
        </a:p>
        <a:p>
          <a:r>
            <a:rPr lang="es-EC" dirty="0" smtClean="0"/>
            <a:t>Metodología de la investigación</a:t>
          </a:r>
          <a:endParaRPr lang="es-EC" dirty="0"/>
        </a:p>
      </dgm:t>
    </dgm:pt>
    <dgm:pt modelId="{F544CE88-0D4C-44D7-B028-D8117EA4CE74}" type="sibTrans" cxnId="{491AD42E-AD9D-4FEB-8CAE-21581BB5B645}">
      <dgm:prSet/>
      <dgm:spPr/>
      <dgm:t>
        <a:bodyPr/>
        <a:lstStyle/>
        <a:p>
          <a:endParaRPr lang="es-EC"/>
        </a:p>
      </dgm:t>
    </dgm:pt>
    <dgm:pt modelId="{D1550263-B622-4B7D-9F6E-63794E2E3328}" type="parTrans" cxnId="{491AD42E-AD9D-4FEB-8CAE-21581BB5B645}">
      <dgm:prSet/>
      <dgm:spPr/>
      <dgm:t>
        <a:bodyPr/>
        <a:lstStyle/>
        <a:p>
          <a:endParaRPr lang="es-EC"/>
        </a:p>
      </dgm:t>
    </dgm:pt>
    <dgm:pt modelId="{514426C8-FFB5-433C-99EA-B22EBDF8AA82}" type="pres">
      <dgm:prSet presAssocID="{FBB2B6C8-224F-46BA-BE41-0AA0229B4B96}" presName="Name0" presStyleCnt="0">
        <dgm:presLayoutVars>
          <dgm:dir/>
          <dgm:resizeHandles val="exact"/>
        </dgm:presLayoutVars>
      </dgm:prSet>
      <dgm:spPr/>
    </dgm:pt>
    <dgm:pt modelId="{3ECF7E33-26DD-491F-A964-E982633E0AB5}" type="pres">
      <dgm:prSet presAssocID="{FBB2B6C8-224F-46BA-BE41-0AA0229B4B96}" presName="cycle" presStyleCnt="0"/>
      <dgm:spPr/>
    </dgm:pt>
    <dgm:pt modelId="{7C0221DD-57C9-4BA3-A6C3-5578B154BE6F}" type="pres">
      <dgm:prSet presAssocID="{67F83F3F-2CF8-4B28-B2FB-E83DF1E145E9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AA74B78-88C0-4EEE-9C27-92BC7D05F4A3}" type="pres">
      <dgm:prSet presAssocID="{9FC385E2-6EEE-4BB7-88CB-3484CD1179AA}" presName="sibTransFirstNode" presStyleLbl="bgShp" presStyleIdx="0" presStyleCnt="1"/>
      <dgm:spPr/>
    </dgm:pt>
    <dgm:pt modelId="{B6382649-1371-4686-9C56-F1A7192413BF}" type="pres">
      <dgm:prSet presAssocID="{FF33D15A-E1B0-4021-924F-5BC9D45D5542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378C4A7-7C1A-46A7-B43C-9BAB78BD78DC}" type="pres">
      <dgm:prSet presAssocID="{1CE4D25F-A5FA-4326-BAAF-9719D4BF19D0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6CC77D7-0410-40BF-BF4D-B29ED0E5866B}" type="pres">
      <dgm:prSet presAssocID="{5CCD778C-D061-4CB1-9E9C-B00ADAA105D4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25E4E7C-CE42-42D2-9E7A-AA21C5986F86}" type="pres">
      <dgm:prSet presAssocID="{9108AC09-4913-4C44-BC1D-DAB91FA5CFDB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ACE4E574-14F5-48B1-A9C8-B5AB591ED049}" type="presOf" srcId="{9108AC09-4913-4C44-BC1D-DAB91FA5CFDB}" destId="{825E4E7C-CE42-42D2-9E7A-AA21C5986F86}" srcOrd="0" destOrd="0" presId="urn:microsoft.com/office/officeart/2005/8/layout/cycle3"/>
    <dgm:cxn modelId="{36042F5B-6844-4984-AE80-80098B3B8B8E}" type="presOf" srcId="{67F83F3F-2CF8-4B28-B2FB-E83DF1E145E9}" destId="{7C0221DD-57C9-4BA3-A6C3-5578B154BE6F}" srcOrd="0" destOrd="0" presId="urn:microsoft.com/office/officeart/2005/8/layout/cycle3"/>
    <dgm:cxn modelId="{B4BCADCC-6E23-407A-920A-5D28B0745F81}" type="presOf" srcId="{5CCD778C-D061-4CB1-9E9C-B00ADAA105D4}" destId="{26CC77D7-0410-40BF-BF4D-B29ED0E5866B}" srcOrd="0" destOrd="0" presId="urn:microsoft.com/office/officeart/2005/8/layout/cycle3"/>
    <dgm:cxn modelId="{3EEF9860-190F-459F-977C-1517ABB7954D}" srcId="{FBB2B6C8-224F-46BA-BE41-0AA0229B4B96}" destId="{67F83F3F-2CF8-4B28-B2FB-E83DF1E145E9}" srcOrd="0" destOrd="0" parTransId="{C0ABFD67-4A9C-4564-8EC3-4DD4AA1575A3}" sibTransId="{9FC385E2-6EEE-4BB7-88CB-3484CD1179AA}"/>
    <dgm:cxn modelId="{DBF88D9D-CDB6-4F58-B9C8-4C5B3D43E16C}" srcId="{FBB2B6C8-224F-46BA-BE41-0AA0229B4B96}" destId="{9108AC09-4913-4C44-BC1D-DAB91FA5CFDB}" srcOrd="4" destOrd="0" parTransId="{A29E1E35-6D2D-450C-B8C7-79E6E957B50A}" sibTransId="{AB82D7F6-0ED1-4C5C-A686-56861583A6E8}"/>
    <dgm:cxn modelId="{0708506B-BA22-4D96-8AD8-3410DCEB7920}" srcId="{FBB2B6C8-224F-46BA-BE41-0AA0229B4B96}" destId="{5CCD778C-D061-4CB1-9E9C-B00ADAA105D4}" srcOrd="3" destOrd="0" parTransId="{30DC1F28-31A4-4EB7-976E-AAEE7F3D21AC}" sibTransId="{DAB8EBC6-12C2-4D4C-850A-EC9EE6322957}"/>
    <dgm:cxn modelId="{4359FF83-B410-49E1-88FD-B39840A492C3}" type="presOf" srcId="{1CE4D25F-A5FA-4326-BAAF-9719D4BF19D0}" destId="{D378C4A7-7C1A-46A7-B43C-9BAB78BD78DC}" srcOrd="0" destOrd="0" presId="urn:microsoft.com/office/officeart/2005/8/layout/cycle3"/>
    <dgm:cxn modelId="{BC75E406-3D45-4F9F-89D7-89CBA78F27BF}" type="presOf" srcId="{9FC385E2-6EEE-4BB7-88CB-3484CD1179AA}" destId="{5AA74B78-88C0-4EEE-9C27-92BC7D05F4A3}" srcOrd="0" destOrd="0" presId="urn:microsoft.com/office/officeart/2005/8/layout/cycle3"/>
    <dgm:cxn modelId="{48381A82-E98A-4CEC-BD9A-EF8DD0F5FB8A}" type="presOf" srcId="{FBB2B6C8-224F-46BA-BE41-0AA0229B4B96}" destId="{514426C8-FFB5-433C-99EA-B22EBDF8AA82}" srcOrd="0" destOrd="0" presId="urn:microsoft.com/office/officeart/2005/8/layout/cycle3"/>
    <dgm:cxn modelId="{491AD42E-AD9D-4FEB-8CAE-21581BB5B645}" srcId="{FBB2B6C8-224F-46BA-BE41-0AA0229B4B96}" destId="{1CE4D25F-A5FA-4326-BAAF-9719D4BF19D0}" srcOrd="2" destOrd="0" parTransId="{D1550263-B622-4B7D-9F6E-63794E2E3328}" sibTransId="{F544CE88-0D4C-44D7-B028-D8117EA4CE74}"/>
    <dgm:cxn modelId="{97BE9E7F-6DE6-46D4-96F3-A9DDAD65FE37}" type="presOf" srcId="{FF33D15A-E1B0-4021-924F-5BC9D45D5542}" destId="{B6382649-1371-4686-9C56-F1A7192413BF}" srcOrd="0" destOrd="0" presId="urn:microsoft.com/office/officeart/2005/8/layout/cycle3"/>
    <dgm:cxn modelId="{3964F14C-5016-49B2-80A2-BD50D6832FE8}" srcId="{FBB2B6C8-224F-46BA-BE41-0AA0229B4B96}" destId="{FF33D15A-E1B0-4021-924F-5BC9D45D5542}" srcOrd="1" destOrd="0" parTransId="{5743B41A-784A-4CE0-BB1F-7B1EBBAAC154}" sibTransId="{B2297DFC-65A4-4041-880A-90EED13D99E5}"/>
    <dgm:cxn modelId="{3FECAB4B-A0E2-49E9-A029-A6C071B6A0AD}" type="presParOf" srcId="{514426C8-FFB5-433C-99EA-B22EBDF8AA82}" destId="{3ECF7E33-26DD-491F-A964-E982633E0AB5}" srcOrd="0" destOrd="0" presId="urn:microsoft.com/office/officeart/2005/8/layout/cycle3"/>
    <dgm:cxn modelId="{13F88AD6-C2D4-485D-AAB4-E3475CBC00F8}" type="presParOf" srcId="{3ECF7E33-26DD-491F-A964-E982633E0AB5}" destId="{7C0221DD-57C9-4BA3-A6C3-5578B154BE6F}" srcOrd="0" destOrd="0" presId="urn:microsoft.com/office/officeart/2005/8/layout/cycle3"/>
    <dgm:cxn modelId="{6C3C58E2-E584-42FD-A585-899D570240B6}" type="presParOf" srcId="{3ECF7E33-26DD-491F-A964-E982633E0AB5}" destId="{5AA74B78-88C0-4EEE-9C27-92BC7D05F4A3}" srcOrd="1" destOrd="0" presId="urn:microsoft.com/office/officeart/2005/8/layout/cycle3"/>
    <dgm:cxn modelId="{41109E3C-98BB-481C-BDE4-770E05FC0BE2}" type="presParOf" srcId="{3ECF7E33-26DD-491F-A964-E982633E0AB5}" destId="{B6382649-1371-4686-9C56-F1A7192413BF}" srcOrd="2" destOrd="0" presId="urn:microsoft.com/office/officeart/2005/8/layout/cycle3"/>
    <dgm:cxn modelId="{34083AB0-9C44-42C3-AE95-E2DD8C2F0D8D}" type="presParOf" srcId="{3ECF7E33-26DD-491F-A964-E982633E0AB5}" destId="{D378C4A7-7C1A-46A7-B43C-9BAB78BD78DC}" srcOrd="3" destOrd="0" presId="urn:microsoft.com/office/officeart/2005/8/layout/cycle3"/>
    <dgm:cxn modelId="{9B2E2392-404E-46D6-AFD0-47E0EA91862D}" type="presParOf" srcId="{3ECF7E33-26DD-491F-A964-E982633E0AB5}" destId="{26CC77D7-0410-40BF-BF4D-B29ED0E5866B}" srcOrd="4" destOrd="0" presId="urn:microsoft.com/office/officeart/2005/8/layout/cycle3"/>
    <dgm:cxn modelId="{76F12E78-CDFD-4CA4-BA77-A639DB1BC497}" type="presParOf" srcId="{3ECF7E33-26DD-491F-A964-E982633E0AB5}" destId="{825E4E7C-CE42-42D2-9E7A-AA21C5986F86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C2E924E-FC01-481B-8B75-54EA4470FEF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26ACCA1A-59AE-44CE-9367-0E0018E2C0A6}">
      <dgm:prSet phldrT="[Texto]" custT="1"/>
      <dgm:spPr/>
      <dgm:t>
        <a:bodyPr/>
        <a:lstStyle/>
        <a:p>
          <a:pPr algn="just"/>
          <a:r>
            <a:rPr lang="es-EC" sz="2000" dirty="0" smtClean="0"/>
            <a:t>De acuerdo a la evaluación obtenida en la aplicación del programa recreativo acuático los niveles de aceptación en cuanto al diseño, estructura y participación colectiva por parte de la muestra de estudio son positivos, el programa recreativo fue aceptado y aplicado satisfactoriamente obteniendo altos niveles de efectividad en los niños y niñas que forman parte del grupo de estudio</a:t>
          </a:r>
          <a:r>
            <a:rPr lang="es-EC" sz="800" dirty="0" smtClean="0"/>
            <a:t>. </a:t>
          </a:r>
          <a:endParaRPr lang="es-EC" sz="800" dirty="0"/>
        </a:p>
      </dgm:t>
    </dgm:pt>
    <dgm:pt modelId="{542AFAC3-15FF-4936-84CC-8477B683190D}" type="parTrans" cxnId="{D38A0516-4169-49F5-9066-9A74005B0E2E}">
      <dgm:prSet/>
      <dgm:spPr/>
      <dgm:t>
        <a:bodyPr/>
        <a:lstStyle/>
        <a:p>
          <a:endParaRPr lang="es-EC"/>
        </a:p>
      </dgm:t>
    </dgm:pt>
    <dgm:pt modelId="{62E4119D-2F93-46CD-AAB5-A2C843E0427B}" type="sibTrans" cxnId="{D38A0516-4169-49F5-9066-9A74005B0E2E}">
      <dgm:prSet/>
      <dgm:spPr/>
      <dgm:t>
        <a:bodyPr/>
        <a:lstStyle/>
        <a:p>
          <a:endParaRPr lang="es-EC"/>
        </a:p>
      </dgm:t>
    </dgm:pt>
    <dgm:pt modelId="{AD254B36-24B9-4F7E-BE1E-A09646585A48}">
      <dgm:prSet phldrT="[Texto]" custT="1"/>
      <dgm:spPr/>
      <dgm:t>
        <a:bodyPr/>
        <a:lstStyle/>
        <a:p>
          <a:r>
            <a:rPr lang="es-EC" sz="2000" dirty="0" smtClean="0"/>
            <a:t>respecto a la COMPROBACIÓN DE LA HIPÓTESIS los datos obtenidos demuestran que </a:t>
          </a:r>
          <a:r>
            <a:rPr lang="es-EC" sz="2000" b="1" dirty="0" smtClean="0"/>
            <a:t>fue comprobada en un 80%</a:t>
          </a:r>
          <a:r>
            <a:rPr lang="es-EC" sz="2000" dirty="0" smtClean="0"/>
            <a:t> mientras que el </a:t>
          </a:r>
          <a:r>
            <a:rPr lang="es-EC" sz="2000" b="1" dirty="0" smtClean="0"/>
            <a:t>20% restante NO FUE COMPROBADO </a:t>
          </a:r>
          <a:r>
            <a:rPr lang="es-EC" sz="2000" dirty="0" smtClean="0"/>
            <a:t>debido a que no se observaron cambios en la capacidad motora funcional</a:t>
          </a:r>
          <a:r>
            <a:rPr lang="es-EC" sz="2000" b="1" dirty="0" smtClean="0"/>
            <a:t> </a:t>
          </a:r>
          <a:r>
            <a:rPr lang="es-EC" sz="2000" dirty="0" smtClean="0"/>
            <a:t>de un miembro en la muestra en estudio</a:t>
          </a:r>
          <a:r>
            <a:rPr lang="es-EC" sz="800" dirty="0" smtClean="0"/>
            <a:t>.</a:t>
          </a:r>
          <a:endParaRPr lang="es-EC" sz="800" dirty="0"/>
        </a:p>
      </dgm:t>
    </dgm:pt>
    <dgm:pt modelId="{64FBFC59-F74E-4804-9C61-8C0243B3E508}" type="parTrans" cxnId="{B58B2C0B-24D4-427A-B4CB-AA40705B782E}">
      <dgm:prSet/>
      <dgm:spPr/>
      <dgm:t>
        <a:bodyPr/>
        <a:lstStyle/>
        <a:p>
          <a:endParaRPr lang="es-EC"/>
        </a:p>
      </dgm:t>
    </dgm:pt>
    <dgm:pt modelId="{B1B5AE2B-5D91-4A24-AD68-C7CE18CFEA1D}" type="sibTrans" cxnId="{B58B2C0B-24D4-427A-B4CB-AA40705B782E}">
      <dgm:prSet/>
      <dgm:spPr/>
      <dgm:t>
        <a:bodyPr/>
        <a:lstStyle/>
        <a:p>
          <a:endParaRPr lang="es-EC"/>
        </a:p>
      </dgm:t>
    </dgm:pt>
    <dgm:pt modelId="{59678571-2297-4F06-BC85-EC4350E07C17}" type="pres">
      <dgm:prSet presAssocID="{1C2E924E-FC01-481B-8B75-54EA4470FEF6}" presName="linear" presStyleCnt="0">
        <dgm:presLayoutVars>
          <dgm:dir/>
          <dgm:animLvl val="lvl"/>
          <dgm:resizeHandles val="exact"/>
        </dgm:presLayoutVars>
      </dgm:prSet>
      <dgm:spPr/>
    </dgm:pt>
    <dgm:pt modelId="{6A593389-95E1-4450-8B95-2896D5F37E77}" type="pres">
      <dgm:prSet presAssocID="{26ACCA1A-59AE-44CE-9367-0E0018E2C0A6}" presName="parentLin" presStyleCnt="0"/>
      <dgm:spPr/>
    </dgm:pt>
    <dgm:pt modelId="{EE9E7166-9F5A-44A1-B3FA-CC8661E4AE13}" type="pres">
      <dgm:prSet presAssocID="{26ACCA1A-59AE-44CE-9367-0E0018E2C0A6}" presName="parentLeftMargin" presStyleLbl="node1" presStyleIdx="0" presStyleCnt="2"/>
      <dgm:spPr/>
    </dgm:pt>
    <dgm:pt modelId="{73FF4483-23A6-4174-9733-19F53F6D9CFD}" type="pres">
      <dgm:prSet presAssocID="{26ACCA1A-59AE-44CE-9367-0E0018E2C0A6}" presName="parentText" presStyleLbl="node1" presStyleIdx="0" presStyleCnt="2" custScaleX="163631" custScaleY="132684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27A49DA-92E8-4577-B389-AB3ADB8DF474}" type="pres">
      <dgm:prSet presAssocID="{26ACCA1A-59AE-44CE-9367-0E0018E2C0A6}" presName="negativeSpace" presStyleCnt="0"/>
      <dgm:spPr/>
    </dgm:pt>
    <dgm:pt modelId="{4EB9B568-08D3-4BDD-91C4-12637EF82979}" type="pres">
      <dgm:prSet presAssocID="{26ACCA1A-59AE-44CE-9367-0E0018E2C0A6}" presName="childText" presStyleLbl="conFgAcc1" presStyleIdx="0" presStyleCnt="2">
        <dgm:presLayoutVars>
          <dgm:bulletEnabled val="1"/>
        </dgm:presLayoutVars>
      </dgm:prSet>
      <dgm:spPr/>
    </dgm:pt>
    <dgm:pt modelId="{4920A0E4-D371-4BE6-B7AD-BBFC9D5D49F1}" type="pres">
      <dgm:prSet presAssocID="{62E4119D-2F93-46CD-AAB5-A2C843E0427B}" presName="spaceBetweenRectangles" presStyleCnt="0"/>
      <dgm:spPr/>
    </dgm:pt>
    <dgm:pt modelId="{13F8985F-534A-49A9-BEE5-4650DD1DF2D9}" type="pres">
      <dgm:prSet presAssocID="{AD254B36-24B9-4F7E-BE1E-A09646585A48}" presName="parentLin" presStyleCnt="0"/>
      <dgm:spPr/>
    </dgm:pt>
    <dgm:pt modelId="{F8772230-08F0-4868-8F6D-964171B082E2}" type="pres">
      <dgm:prSet presAssocID="{AD254B36-24B9-4F7E-BE1E-A09646585A48}" presName="parentLeftMargin" presStyleLbl="node1" presStyleIdx="0" presStyleCnt="2"/>
      <dgm:spPr/>
    </dgm:pt>
    <dgm:pt modelId="{C1B29A4D-9763-4092-9696-DADB0A7D7F8C}" type="pres">
      <dgm:prSet presAssocID="{AD254B36-24B9-4F7E-BE1E-A09646585A48}" presName="parentText" presStyleLbl="node1" presStyleIdx="1" presStyleCnt="2" custScaleX="131423" custScaleY="126589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5DFAFFC-8A04-4256-95AE-5D88E82D0154}" type="pres">
      <dgm:prSet presAssocID="{AD254B36-24B9-4F7E-BE1E-A09646585A48}" presName="negativeSpace" presStyleCnt="0"/>
      <dgm:spPr/>
    </dgm:pt>
    <dgm:pt modelId="{5891599D-6C77-456D-9269-7CF9667B2D0E}" type="pres">
      <dgm:prSet presAssocID="{AD254B36-24B9-4F7E-BE1E-A09646585A4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B58B2C0B-24D4-427A-B4CB-AA40705B782E}" srcId="{1C2E924E-FC01-481B-8B75-54EA4470FEF6}" destId="{AD254B36-24B9-4F7E-BE1E-A09646585A48}" srcOrd="1" destOrd="0" parTransId="{64FBFC59-F74E-4804-9C61-8C0243B3E508}" sibTransId="{B1B5AE2B-5D91-4A24-AD68-C7CE18CFEA1D}"/>
    <dgm:cxn modelId="{1713B393-6231-4E66-90D3-0704784CB290}" type="presOf" srcId="{1C2E924E-FC01-481B-8B75-54EA4470FEF6}" destId="{59678571-2297-4F06-BC85-EC4350E07C17}" srcOrd="0" destOrd="0" presId="urn:microsoft.com/office/officeart/2005/8/layout/list1"/>
    <dgm:cxn modelId="{D38A0516-4169-49F5-9066-9A74005B0E2E}" srcId="{1C2E924E-FC01-481B-8B75-54EA4470FEF6}" destId="{26ACCA1A-59AE-44CE-9367-0E0018E2C0A6}" srcOrd="0" destOrd="0" parTransId="{542AFAC3-15FF-4936-84CC-8477B683190D}" sibTransId="{62E4119D-2F93-46CD-AAB5-A2C843E0427B}"/>
    <dgm:cxn modelId="{C3ADC6B9-197D-43B2-B9B1-0C6FA8A25319}" type="presOf" srcId="{AD254B36-24B9-4F7E-BE1E-A09646585A48}" destId="{F8772230-08F0-4868-8F6D-964171B082E2}" srcOrd="0" destOrd="0" presId="urn:microsoft.com/office/officeart/2005/8/layout/list1"/>
    <dgm:cxn modelId="{332CF3D0-0304-4009-B8F8-517D779A73E8}" type="presOf" srcId="{26ACCA1A-59AE-44CE-9367-0E0018E2C0A6}" destId="{EE9E7166-9F5A-44A1-B3FA-CC8661E4AE13}" srcOrd="0" destOrd="0" presId="urn:microsoft.com/office/officeart/2005/8/layout/list1"/>
    <dgm:cxn modelId="{45161A2A-6F51-46A5-B632-8AAB33A30B5A}" type="presOf" srcId="{AD254B36-24B9-4F7E-BE1E-A09646585A48}" destId="{C1B29A4D-9763-4092-9696-DADB0A7D7F8C}" srcOrd="1" destOrd="0" presId="urn:microsoft.com/office/officeart/2005/8/layout/list1"/>
    <dgm:cxn modelId="{52963EB6-10AB-4F6F-92C8-CF90AB379B1B}" type="presOf" srcId="{26ACCA1A-59AE-44CE-9367-0E0018E2C0A6}" destId="{73FF4483-23A6-4174-9733-19F53F6D9CFD}" srcOrd="1" destOrd="0" presId="urn:microsoft.com/office/officeart/2005/8/layout/list1"/>
    <dgm:cxn modelId="{15B99ADF-07C4-4047-8152-9D88747CCB8E}" type="presParOf" srcId="{59678571-2297-4F06-BC85-EC4350E07C17}" destId="{6A593389-95E1-4450-8B95-2896D5F37E77}" srcOrd="0" destOrd="0" presId="urn:microsoft.com/office/officeart/2005/8/layout/list1"/>
    <dgm:cxn modelId="{5C5A9C9A-0208-44EA-8A36-A8F6EBC03822}" type="presParOf" srcId="{6A593389-95E1-4450-8B95-2896D5F37E77}" destId="{EE9E7166-9F5A-44A1-B3FA-CC8661E4AE13}" srcOrd="0" destOrd="0" presId="urn:microsoft.com/office/officeart/2005/8/layout/list1"/>
    <dgm:cxn modelId="{0D470435-44D0-44EF-9D8E-F947A30FBD3C}" type="presParOf" srcId="{6A593389-95E1-4450-8B95-2896D5F37E77}" destId="{73FF4483-23A6-4174-9733-19F53F6D9CFD}" srcOrd="1" destOrd="0" presId="urn:microsoft.com/office/officeart/2005/8/layout/list1"/>
    <dgm:cxn modelId="{E357EDBB-5585-41FF-8F6F-E3A4D8BCA232}" type="presParOf" srcId="{59678571-2297-4F06-BC85-EC4350E07C17}" destId="{427A49DA-92E8-4577-B389-AB3ADB8DF474}" srcOrd="1" destOrd="0" presId="urn:microsoft.com/office/officeart/2005/8/layout/list1"/>
    <dgm:cxn modelId="{A1EF2143-D4E9-4D71-B36E-3EA853CC61B9}" type="presParOf" srcId="{59678571-2297-4F06-BC85-EC4350E07C17}" destId="{4EB9B568-08D3-4BDD-91C4-12637EF82979}" srcOrd="2" destOrd="0" presId="urn:microsoft.com/office/officeart/2005/8/layout/list1"/>
    <dgm:cxn modelId="{7B513A50-CD0F-4BC2-B842-0075E9B75854}" type="presParOf" srcId="{59678571-2297-4F06-BC85-EC4350E07C17}" destId="{4920A0E4-D371-4BE6-B7AD-BBFC9D5D49F1}" srcOrd="3" destOrd="0" presId="urn:microsoft.com/office/officeart/2005/8/layout/list1"/>
    <dgm:cxn modelId="{97D27F4E-75E3-4F18-BA01-F2B65FDEFB62}" type="presParOf" srcId="{59678571-2297-4F06-BC85-EC4350E07C17}" destId="{13F8985F-534A-49A9-BEE5-4650DD1DF2D9}" srcOrd="4" destOrd="0" presId="urn:microsoft.com/office/officeart/2005/8/layout/list1"/>
    <dgm:cxn modelId="{2D31B4B2-C966-4FC1-8868-09C62629D10F}" type="presParOf" srcId="{13F8985F-534A-49A9-BEE5-4650DD1DF2D9}" destId="{F8772230-08F0-4868-8F6D-964171B082E2}" srcOrd="0" destOrd="0" presId="urn:microsoft.com/office/officeart/2005/8/layout/list1"/>
    <dgm:cxn modelId="{F02FF6D5-5954-4C98-A814-1436D1ABD3C9}" type="presParOf" srcId="{13F8985F-534A-49A9-BEE5-4650DD1DF2D9}" destId="{C1B29A4D-9763-4092-9696-DADB0A7D7F8C}" srcOrd="1" destOrd="0" presId="urn:microsoft.com/office/officeart/2005/8/layout/list1"/>
    <dgm:cxn modelId="{9523777D-E91E-4ED9-8597-7B36ECD414F7}" type="presParOf" srcId="{59678571-2297-4F06-BC85-EC4350E07C17}" destId="{55DFAFFC-8A04-4256-95AE-5D88E82D0154}" srcOrd="5" destOrd="0" presId="urn:microsoft.com/office/officeart/2005/8/layout/list1"/>
    <dgm:cxn modelId="{A94F1C22-35DA-44B9-BE52-009813ADE491}" type="presParOf" srcId="{59678571-2297-4F06-BC85-EC4350E07C17}" destId="{5891599D-6C77-456D-9269-7CF9667B2D0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F84266A-2108-4407-AEC5-08E5AB5C980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45CEDC9C-003E-42FF-84C1-A1AFDBD7BE7C}">
      <dgm:prSet phldrT="[Texto]" custT="1"/>
      <dgm:spPr/>
      <dgm:t>
        <a:bodyPr/>
        <a:lstStyle/>
        <a:p>
          <a:r>
            <a:rPr lang="es-EC" sz="1800" dirty="0" smtClean="0"/>
            <a:t>La aceptación del programa por parte del grupo de trabajo influyó significativamente en los resultados obtenidos gracias al control y manejo de cada sesión realizada dentro y fuera de la piscina. </a:t>
          </a:r>
          <a:endParaRPr lang="es-EC" sz="1800" dirty="0"/>
        </a:p>
      </dgm:t>
    </dgm:pt>
    <dgm:pt modelId="{07881629-51C0-4633-8519-622D9511FB1A}" type="parTrans" cxnId="{32C6BB43-A661-454C-85F2-1A4BEB6E3794}">
      <dgm:prSet/>
      <dgm:spPr/>
      <dgm:t>
        <a:bodyPr/>
        <a:lstStyle/>
        <a:p>
          <a:endParaRPr lang="es-EC"/>
        </a:p>
      </dgm:t>
    </dgm:pt>
    <dgm:pt modelId="{86E2F115-3E79-43F4-BC6D-A5B193347695}" type="sibTrans" cxnId="{32C6BB43-A661-454C-85F2-1A4BEB6E3794}">
      <dgm:prSet/>
      <dgm:spPr/>
      <dgm:t>
        <a:bodyPr/>
        <a:lstStyle/>
        <a:p>
          <a:endParaRPr lang="es-EC"/>
        </a:p>
      </dgm:t>
    </dgm:pt>
    <dgm:pt modelId="{56278A36-7CC8-4D2F-9B77-B874BD9B034B}">
      <dgm:prSet phldrT="[Texto]" custT="1"/>
      <dgm:spPr/>
      <dgm:t>
        <a:bodyPr/>
        <a:lstStyle/>
        <a:p>
          <a:r>
            <a:rPr lang="es-EC" sz="2000" dirty="0" smtClean="0"/>
            <a:t>el carácter lúdico de las actividades planificadas denotaron un ambiente placentero y satisfactorio en el que el juego y la recreación fueron factores dinamizadores para lograr el objetivo propuesto.</a:t>
          </a:r>
          <a:endParaRPr lang="es-EC" sz="2000" dirty="0"/>
        </a:p>
      </dgm:t>
    </dgm:pt>
    <dgm:pt modelId="{E25416E0-F674-4E5D-B196-71D0BE127158}" type="parTrans" cxnId="{D6D7528C-82ED-4B26-B8A3-9A061EE6B8A1}">
      <dgm:prSet/>
      <dgm:spPr/>
      <dgm:t>
        <a:bodyPr/>
        <a:lstStyle/>
        <a:p>
          <a:endParaRPr lang="es-EC"/>
        </a:p>
      </dgm:t>
    </dgm:pt>
    <dgm:pt modelId="{6010AB2F-07DD-45C1-A083-5F425C9A93BB}" type="sibTrans" cxnId="{D6D7528C-82ED-4B26-B8A3-9A061EE6B8A1}">
      <dgm:prSet/>
      <dgm:spPr/>
      <dgm:t>
        <a:bodyPr/>
        <a:lstStyle/>
        <a:p>
          <a:endParaRPr lang="es-EC"/>
        </a:p>
      </dgm:t>
    </dgm:pt>
    <dgm:pt modelId="{1A182C95-18BD-4565-BC71-FEAFE13771E0}">
      <dgm:prSet phldrT="[Texto]" custT="1"/>
      <dgm:spPr/>
      <dgm:t>
        <a:bodyPr/>
        <a:lstStyle/>
        <a:p>
          <a:r>
            <a:rPr lang="es-EC" sz="1800" dirty="0" smtClean="0"/>
            <a:t>Es importante tomar en cuenta las condiciones de cada individuo antes de realizar una planificación direccionada a la recreación para personas con discapacidad, respetar su individualidad y lograr un equilibrio para satisfacer las necesidades de todos y todas. </a:t>
          </a:r>
          <a:endParaRPr lang="es-EC" sz="1800" dirty="0"/>
        </a:p>
      </dgm:t>
    </dgm:pt>
    <dgm:pt modelId="{3D95211C-16D3-4C4A-99D6-1D9452E9040E}" type="parTrans" cxnId="{117D6051-1349-436D-B26B-FF8513E9D48C}">
      <dgm:prSet/>
      <dgm:spPr/>
      <dgm:t>
        <a:bodyPr/>
        <a:lstStyle/>
        <a:p>
          <a:endParaRPr lang="es-EC"/>
        </a:p>
      </dgm:t>
    </dgm:pt>
    <dgm:pt modelId="{074A4636-C021-4E0B-88DF-729BCC59A12E}" type="sibTrans" cxnId="{117D6051-1349-436D-B26B-FF8513E9D48C}">
      <dgm:prSet/>
      <dgm:spPr/>
      <dgm:t>
        <a:bodyPr/>
        <a:lstStyle/>
        <a:p>
          <a:endParaRPr lang="es-EC"/>
        </a:p>
      </dgm:t>
    </dgm:pt>
    <dgm:pt modelId="{1A75720C-2E21-4D12-89EE-E96C1C6F2697}" type="pres">
      <dgm:prSet presAssocID="{FF84266A-2108-4407-AEC5-08E5AB5C9803}" presName="linear" presStyleCnt="0">
        <dgm:presLayoutVars>
          <dgm:dir/>
          <dgm:animLvl val="lvl"/>
          <dgm:resizeHandles val="exact"/>
        </dgm:presLayoutVars>
      </dgm:prSet>
      <dgm:spPr/>
    </dgm:pt>
    <dgm:pt modelId="{5A636F7B-9D39-4EF1-A5B9-8C78A63E5010}" type="pres">
      <dgm:prSet presAssocID="{45CEDC9C-003E-42FF-84C1-A1AFDBD7BE7C}" presName="parentLin" presStyleCnt="0"/>
      <dgm:spPr/>
    </dgm:pt>
    <dgm:pt modelId="{458CC63F-9EC7-40AF-9078-866752337F59}" type="pres">
      <dgm:prSet presAssocID="{45CEDC9C-003E-42FF-84C1-A1AFDBD7BE7C}" presName="parentLeftMargin" presStyleLbl="node1" presStyleIdx="0" presStyleCnt="3"/>
      <dgm:spPr/>
    </dgm:pt>
    <dgm:pt modelId="{46A56F7E-F6B2-4EA9-9666-314B25F38C49}" type="pres">
      <dgm:prSet presAssocID="{45CEDC9C-003E-42FF-84C1-A1AFDBD7BE7C}" presName="parentText" presStyleLbl="node1" presStyleIdx="0" presStyleCnt="3" custScaleX="138489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9E343C8-46EB-4C93-BF65-BA82A26CE700}" type="pres">
      <dgm:prSet presAssocID="{45CEDC9C-003E-42FF-84C1-A1AFDBD7BE7C}" presName="negativeSpace" presStyleCnt="0"/>
      <dgm:spPr/>
    </dgm:pt>
    <dgm:pt modelId="{3D1C22B9-4781-4629-A828-B7A1E14EDACB}" type="pres">
      <dgm:prSet presAssocID="{45CEDC9C-003E-42FF-84C1-A1AFDBD7BE7C}" presName="childText" presStyleLbl="conFgAcc1" presStyleIdx="0" presStyleCnt="3">
        <dgm:presLayoutVars>
          <dgm:bulletEnabled val="1"/>
        </dgm:presLayoutVars>
      </dgm:prSet>
      <dgm:spPr/>
    </dgm:pt>
    <dgm:pt modelId="{DF2AA045-93BC-4EF0-B41E-BF3F0630F841}" type="pres">
      <dgm:prSet presAssocID="{86E2F115-3E79-43F4-BC6D-A5B193347695}" presName="spaceBetweenRectangles" presStyleCnt="0"/>
      <dgm:spPr/>
    </dgm:pt>
    <dgm:pt modelId="{8D46673D-29A6-4155-88A7-816A77887E9F}" type="pres">
      <dgm:prSet presAssocID="{56278A36-7CC8-4D2F-9B77-B874BD9B034B}" presName="parentLin" presStyleCnt="0"/>
      <dgm:spPr/>
    </dgm:pt>
    <dgm:pt modelId="{455E22AF-37BD-4CB5-BF70-F0FAD010AF3C}" type="pres">
      <dgm:prSet presAssocID="{56278A36-7CC8-4D2F-9B77-B874BD9B034B}" presName="parentLeftMargin" presStyleLbl="node1" presStyleIdx="0" presStyleCnt="3"/>
      <dgm:spPr/>
    </dgm:pt>
    <dgm:pt modelId="{3BE2A332-4B1D-40A3-83D5-AB005342DC51}" type="pres">
      <dgm:prSet presAssocID="{56278A36-7CC8-4D2F-9B77-B874BD9B034B}" presName="parentText" presStyleLbl="node1" presStyleIdx="1" presStyleCnt="3" custScaleX="136330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99E9006-2E3D-4B58-B329-F70652589059}" type="pres">
      <dgm:prSet presAssocID="{56278A36-7CC8-4D2F-9B77-B874BD9B034B}" presName="negativeSpace" presStyleCnt="0"/>
      <dgm:spPr/>
    </dgm:pt>
    <dgm:pt modelId="{C284AC57-D032-411D-97C9-F2AC281A4C1D}" type="pres">
      <dgm:prSet presAssocID="{56278A36-7CC8-4D2F-9B77-B874BD9B034B}" presName="childText" presStyleLbl="conFgAcc1" presStyleIdx="1" presStyleCnt="3">
        <dgm:presLayoutVars>
          <dgm:bulletEnabled val="1"/>
        </dgm:presLayoutVars>
      </dgm:prSet>
      <dgm:spPr/>
    </dgm:pt>
    <dgm:pt modelId="{D1042DF2-F82B-485D-AC58-6BCA2E3337A6}" type="pres">
      <dgm:prSet presAssocID="{6010AB2F-07DD-45C1-A083-5F425C9A93BB}" presName="spaceBetweenRectangles" presStyleCnt="0"/>
      <dgm:spPr/>
    </dgm:pt>
    <dgm:pt modelId="{4A2FD54E-B9A4-4802-9C45-AF63ECEF4F21}" type="pres">
      <dgm:prSet presAssocID="{1A182C95-18BD-4565-BC71-FEAFE13771E0}" presName="parentLin" presStyleCnt="0"/>
      <dgm:spPr/>
    </dgm:pt>
    <dgm:pt modelId="{DFC6DB1C-83EA-499C-ABEC-74E28C814C4A}" type="pres">
      <dgm:prSet presAssocID="{1A182C95-18BD-4565-BC71-FEAFE13771E0}" presName="parentLeftMargin" presStyleLbl="node1" presStyleIdx="1" presStyleCnt="3"/>
      <dgm:spPr/>
    </dgm:pt>
    <dgm:pt modelId="{6C2109A7-D69F-4515-A1E1-CC8A8848C950}" type="pres">
      <dgm:prSet presAssocID="{1A182C95-18BD-4565-BC71-FEAFE13771E0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AFB8DAD-FB7C-47AB-805A-2095CA27BB06}" type="pres">
      <dgm:prSet presAssocID="{1A182C95-18BD-4565-BC71-FEAFE13771E0}" presName="negativeSpace" presStyleCnt="0"/>
      <dgm:spPr/>
    </dgm:pt>
    <dgm:pt modelId="{4F2C694B-CB52-4586-AA33-749ADF5B5095}" type="pres">
      <dgm:prSet presAssocID="{1A182C95-18BD-4565-BC71-FEAFE13771E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D30E95A-D749-490D-A628-7B66B79CBA41}" type="presOf" srcId="{45CEDC9C-003E-42FF-84C1-A1AFDBD7BE7C}" destId="{46A56F7E-F6B2-4EA9-9666-314B25F38C49}" srcOrd="1" destOrd="0" presId="urn:microsoft.com/office/officeart/2005/8/layout/list1"/>
    <dgm:cxn modelId="{1C5DECD4-A891-42C3-86D3-61D515DEB504}" type="presOf" srcId="{1A182C95-18BD-4565-BC71-FEAFE13771E0}" destId="{6C2109A7-D69F-4515-A1E1-CC8A8848C950}" srcOrd="1" destOrd="0" presId="urn:microsoft.com/office/officeart/2005/8/layout/list1"/>
    <dgm:cxn modelId="{781049CB-989B-47F8-A8D3-05D1056C50A1}" type="presOf" srcId="{45CEDC9C-003E-42FF-84C1-A1AFDBD7BE7C}" destId="{458CC63F-9EC7-40AF-9078-866752337F59}" srcOrd="0" destOrd="0" presId="urn:microsoft.com/office/officeart/2005/8/layout/list1"/>
    <dgm:cxn modelId="{006A375F-D787-42E5-8825-47CB89A74777}" type="presOf" srcId="{56278A36-7CC8-4D2F-9B77-B874BD9B034B}" destId="{3BE2A332-4B1D-40A3-83D5-AB005342DC51}" srcOrd="1" destOrd="0" presId="urn:microsoft.com/office/officeart/2005/8/layout/list1"/>
    <dgm:cxn modelId="{D6D7528C-82ED-4B26-B8A3-9A061EE6B8A1}" srcId="{FF84266A-2108-4407-AEC5-08E5AB5C9803}" destId="{56278A36-7CC8-4D2F-9B77-B874BD9B034B}" srcOrd="1" destOrd="0" parTransId="{E25416E0-F674-4E5D-B196-71D0BE127158}" sibTransId="{6010AB2F-07DD-45C1-A083-5F425C9A93BB}"/>
    <dgm:cxn modelId="{4399B697-1BBE-4343-89D1-607D7281584D}" type="presOf" srcId="{56278A36-7CC8-4D2F-9B77-B874BD9B034B}" destId="{455E22AF-37BD-4CB5-BF70-F0FAD010AF3C}" srcOrd="0" destOrd="0" presId="urn:microsoft.com/office/officeart/2005/8/layout/list1"/>
    <dgm:cxn modelId="{117D6051-1349-436D-B26B-FF8513E9D48C}" srcId="{FF84266A-2108-4407-AEC5-08E5AB5C9803}" destId="{1A182C95-18BD-4565-BC71-FEAFE13771E0}" srcOrd="2" destOrd="0" parTransId="{3D95211C-16D3-4C4A-99D6-1D9452E9040E}" sibTransId="{074A4636-C021-4E0B-88DF-729BCC59A12E}"/>
    <dgm:cxn modelId="{E9DF25E2-4106-4E70-BE53-4B45E7009354}" type="presOf" srcId="{FF84266A-2108-4407-AEC5-08E5AB5C9803}" destId="{1A75720C-2E21-4D12-89EE-E96C1C6F2697}" srcOrd="0" destOrd="0" presId="urn:microsoft.com/office/officeart/2005/8/layout/list1"/>
    <dgm:cxn modelId="{0F7DF139-008B-4247-8798-2E563DD6A5B1}" type="presOf" srcId="{1A182C95-18BD-4565-BC71-FEAFE13771E0}" destId="{DFC6DB1C-83EA-499C-ABEC-74E28C814C4A}" srcOrd="0" destOrd="0" presId="urn:microsoft.com/office/officeart/2005/8/layout/list1"/>
    <dgm:cxn modelId="{32C6BB43-A661-454C-85F2-1A4BEB6E3794}" srcId="{FF84266A-2108-4407-AEC5-08E5AB5C9803}" destId="{45CEDC9C-003E-42FF-84C1-A1AFDBD7BE7C}" srcOrd="0" destOrd="0" parTransId="{07881629-51C0-4633-8519-622D9511FB1A}" sibTransId="{86E2F115-3E79-43F4-BC6D-A5B193347695}"/>
    <dgm:cxn modelId="{B3C6E010-AA2D-426E-83E7-56746E0BF0A4}" type="presParOf" srcId="{1A75720C-2E21-4D12-89EE-E96C1C6F2697}" destId="{5A636F7B-9D39-4EF1-A5B9-8C78A63E5010}" srcOrd="0" destOrd="0" presId="urn:microsoft.com/office/officeart/2005/8/layout/list1"/>
    <dgm:cxn modelId="{EFE92C43-09B7-498B-86E4-05C82517C6C5}" type="presParOf" srcId="{5A636F7B-9D39-4EF1-A5B9-8C78A63E5010}" destId="{458CC63F-9EC7-40AF-9078-866752337F59}" srcOrd="0" destOrd="0" presId="urn:microsoft.com/office/officeart/2005/8/layout/list1"/>
    <dgm:cxn modelId="{BC7A232C-DDB5-418E-9247-25AD0F67A476}" type="presParOf" srcId="{5A636F7B-9D39-4EF1-A5B9-8C78A63E5010}" destId="{46A56F7E-F6B2-4EA9-9666-314B25F38C49}" srcOrd="1" destOrd="0" presId="urn:microsoft.com/office/officeart/2005/8/layout/list1"/>
    <dgm:cxn modelId="{40E9A12F-41BA-4334-A315-9D56372A3D89}" type="presParOf" srcId="{1A75720C-2E21-4D12-89EE-E96C1C6F2697}" destId="{A9E343C8-46EB-4C93-BF65-BA82A26CE700}" srcOrd="1" destOrd="0" presId="urn:microsoft.com/office/officeart/2005/8/layout/list1"/>
    <dgm:cxn modelId="{D74D87CB-B50C-41B5-B71E-50060448CD35}" type="presParOf" srcId="{1A75720C-2E21-4D12-89EE-E96C1C6F2697}" destId="{3D1C22B9-4781-4629-A828-B7A1E14EDACB}" srcOrd="2" destOrd="0" presId="urn:microsoft.com/office/officeart/2005/8/layout/list1"/>
    <dgm:cxn modelId="{43FC1912-36F1-4A19-85D7-78562159B2B2}" type="presParOf" srcId="{1A75720C-2E21-4D12-89EE-E96C1C6F2697}" destId="{DF2AA045-93BC-4EF0-B41E-BF3F0630F841}" srcOrd="3" destOrd="0" presId="urn:microsoft.com/office/officeart/2005/8/layout/list1"/>
    <dgm:cxn modelId="{840FF553-4AD4-409C-BDA6-45E1EEAC1792}" type="presParOf" srcId="{1A75720C-2E21-4D12-89EE-E96C1C6F2697}" destId="{8D46673D-29A6-4155-88A7-816A77887E9F}" srcOrd="4" destOrd="0" presId="urn:microsoft.com/office/officeart/2005/8/layout/list1"/>
    <dgm:cxn modelId="{D4EA41D8-0E6C-4618-B2C8-6F8E91361162}" type="presParOf" srcId="{8D46673D-29A6-4155-88A7-816A77887E9F}" destId="{455E22AF-37BD-4CB5-BF70-F0FAD010AF3C}" srcOrd="0" destOrd="0" presId="urn:microsoft.com/office/officeart/2005/8/layout/list1"/>
    <dgm:cxn modelId="{245A777A-824C-4FC0-8C51-EFFFF4A0A019}" type="presParOf" srcId="{8D46673D-29A6-4155-88A7-816A77887E9F}" destId="{3BE2A332-4B1D-40A3-83D5-AB005342DC51}" srcOrd="1" destOrd="0" presId="urn:microsoft.com/office/officeart/2005/8/layout/list1"/>
    <dgm:cxn modelId="{A975EA72-00B2-41DE-BE7C-6B4C0046A7F1}" type="presParOf" srcId="{1A75720C-2E21-4D12-89EE-E96C1C6F2697}" destId="{299E9006-2E3D-4B58-B329-F70652589059}" srcOrd="5" destOrd="0" presId="urn:microsoft.com/office/officeart/2005/8/layout/list1"/>
    <dgm:cxn modelId="{90D365B2-155A-4AAB-8B09-B70261A5B492}" type="presParOf" srcId="{1A75720C-2E21-4D12-89EE-E96C1C6F2697}" destId="{C284AC57-D032-411D-97C9-F2AC281A4C1D}" srcOrd="6" destOrd="0" presId="urn:microsoft.com/office/officeart/2005/8/layout/list1"/>
    <dgm:cxn modelId="{03B62E40-F22F-4575-87FF-C4574FCC4EAD}" type="presParOf" srcId="{1A75720C-2E21-4D12-89EE-E96C1C6F2697}" destId="{D1042DF2-F82B-485D-AC58-6BCA2E3337A6}" srcOrd="7" destOrd="0" presId="urn:microsoft.com/office/officeart/2005/8/layout/list1"/>
    <dgm:cxn modelId="{A93A19EB-C7F0-4029-AF97-BB599C88364F}" type="presParOf" srcId="{1A75720C-2E21-4D12-89EE-E96C1C6F2697}" destId="{4A2FD54E-B9A4-4802-9C45-AF63ECEF4F21}" srcOrd="8" destOrd="0" presId="urn:microsoft.com/office/officeart/2005/8/layout/list1"/>
    <dgm:cxn modelId="{3E18295F-7340-467E-A962-0220CC6E37C6}" type="presParOf" srcId="{4A2FD54E-B9A4-4802-9C45-AF63ECEF4F21}" destId="{DFC6DB1C-83EA-499C-ABEC-74E28C814C4A}" srcOrd="0" destOrd="0" presId="urn:microsoft.com/office/officeart/2005/8/layout/list1"/>
    <dgm:cxn modelId="{450A27D5-8FE8-4792-9750-A9FEA76F65C3}" type="presParOf" srcId="{4A2FD54E-B9A4-4802-9C45-AF63ECEF4F21}" destId="{6C2109A7-D69F-4515-A1E1-CC8A8848C950}" srcOrd="1" destOrd="0" presId="urn:microsoft.com/office/officeart/2005/8/layout/list1"/>
    <dgm:cxn modelId="{7BC2C64B-6A2F-440D-AFF8-4C99C6B1E23E}" type="presParOf" srcId="{1A75720C-2E21-4D12-89EE-E96C1C6F2697}" destId="{FAFB8DAD-FB7C-47AB-805A-2095CA27BB06}" srcOrd="9" destOrd="0" presId="urn:microsoft.com/office/officeart/2005/8/layout/list1"/>
    <dgm:cxn modelId="{8570B3BA-CAA7-43B4-8D2B-BE7A1B65EB67}" type="presParOf" srcId="{1A75720C-2E21-4D12-89EE-E96C1C6F2697}" destId="{4F2C694B-CB52-4586-AA33-749ADF5B509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188E3B6-4F43-4E67-8420-3D34CB05F7A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6328BA31-C71C-4F64-B5A2-8439E4CBD8FD}">
      <dgm:prSet phldrT="[Texto]" custT="1"/>
      <dgm:spPr/>
      <dgm:t>
        <a:bodyPr/>
        <a:lstStyle/>
        <a:p>
          <a:pPr algn="just"/>
          <a:r>
            <a:rPr lang="es-EC" sz="1800" dirty="0" smtClean="0"/>
            <a:t>Se deben dar a conocer los beneficios de la hidroterapia en personas con parálisis cerebral sobre todo cuando se direccionan estas actividades de manera lúdica y recreativa ya que de esta manera toman mayor poder de acción y efectividad al momento de trabajar con individuos en edades tempranas. </a:t>
          </a:r>
          <a:endParaRPr lang="es-EC" sz="1800" dirty="0"/>
        </a:p>
      </dgm:t>
    </dgm:pt>
    <dgm:pt modelId="{41832758-4703-465E-8409-1BF66B917955}" type="parTrans" cxnId="{0CEA7EEC-8391-4DEE-B661-3BA7B4A0EE9A}">
      <dgm:prSet/>
      <dgm:spPr/>
      <dgm:t>
        <a:bodyPr/>
        <a:lstStyle/>
        <a:p>
          <a:endParaRPr lang="es-EC"/>
        </a:p>
      </dgm:t>
    </dgm:pt>
    <dgm:pt modelId="{A433D48A-736D-43C6-8A48-8862C8B66FBF}" type="sibTrans" cxnId="{0CEA7EEC-8391-4DEE-B661-3BA7B4A0EE9A}">
      <dgm:prSet/>
      <dgm:spPr/>
      <dgm:t>
        <a:bodyPr/>
        <a:lstStyle/>
        <a:p>
          <a:endParaRPr lang="es-EC"/>
        </a:p>
      </dgm:t>
    </dgm:pt>
    <dgm:pt modelId="{BAAAFEA3-58D6-42E8-9457-4086203DEA07}">
      <dgm:prSet phldrT="[Texto]" custT="1"/>
      <dgm:spPr/>
      <dgm:t>
        <a:bodyPr/>
        <a:lstStyle/>
        <a:p>
          <a:pPr algn="just"/>
          <a:r>
            <a:rPr lang="es-EC" sz="1800" dirty="0" smtClean="0"/>
            <a:t>considero que se deben seguir realizando estudios científicos para poder seguir aclarando las tantas dudas que aún quedan sobre las personas con discapacidad en especial parálisis cerebral a nivel fisiológico, cognitivo y afectivo para brindar una calidad de vida mejor a este sector de la población</a:t>
          </a:r>
          <a:r>
            <a:rPr lang="es-EC" sz="900" dirty="0" smtClean="0"/>
            <a:t>. </a:t>
          </a:r>
          <a:endParaRPr lang="es-EC" sz="900" dirty="0"/>
        </a:p>
      </dgm:t>
    </dgm:pt>
    <dgm:pt modelId="{ABEF6C6E-5B74-404A-AEAA-423D761E1C85}" type="parTrans" cxnId="{40C4426A-0CC9-4EC3-A3FB-DF9B0C53292A}">
      <dgm:prSet/>
      <dgm:spPr/>
      <dgm:t>
        <a:bodyPr/>
        <a:lstStyle/>
        <a:p>
          <a:endParaRPr lang="es-EC"/>
        </a:p>
      </dgm:t>
    </dgm:pt>
    <dgm:pt modelId="{D4F97AFB-F063-4430-984B-4DF0EDB8334D}" type="sibTrans" cxnId="{40C4426A-0CC9-4EC3-A3FB-DF9B0C53292A}">
      <dgm:prSet/>
      <dgm:spPr/>
      <dgm:t>
        <a:bodyPr/>
        <a:lstStyle/>
        <a:p>
          <a:endParaRPr lang="es-EC"/>
        </a:p>
      </dgm:t>
    </dgm:pt>
    <dgm:pt modelId="{97A13BC2-302D-4DB3-B9AA-1AF24F0C9E62}">
      <dgm:prSet phldrT="[Texto]" custT="1"/>
      <dgm:spPr/>
      <dgm:t>
        <a:bodyPr/>
        <a:lstStyle/>
        <a:p>
          <a:pPr algn="just"/>
          <a:r>
            <a:rPr lang="es-EC" sz="1600" dirty="0" smtClean="0"/>
            <a:t>la periodicidad con la que se realicen las sesiones deben permitir al niño o niña con parálisis cerebral obtener un progreso significativo a nivel motriz con el objetivo de que se convierta cada vez en una persona independiente capaz de resolver problemas sencillos y complejos dentro del agua para utilizarlos como un factor de transferencia a las actividades cotidianas como tomar un objeto o desplazarse de un lugar a otro de manera independiente. </a:t>
          </a:r>
          <a:endParaRPr lang="es-EC" sz="1600" dirty="0"/>
        </a:p>
      </dgm:t>
    </dgm:pt>
    <dgm:pt modelId="{518D2590-55B8-4F29-9957-56A5FC9F165A}" type="parTrans" cxnId="{C3537330-8BDB-40A9-97C8-3FB98DA5F1F6}">
      <dgm:prSet/>
      <dgm:spPr/>
      <dgm:t>
        <a:bodyPr/>
        <a:lstStyle/>
        <a:p>
          <a:endParaRPr lang="es-EC"/>
        </a:p>
      </dgm:t>
    </dgm:pt>
    <dgm:pt modelId="{B89DCEE9-9980-4F77-8978-6F8655CDB200}" type="sibTrans" cxnId="{C3537330-8BDB-40A9-97C8-3FB98DA5F1F6}">
      <dgm:prSet/>
      <dgm:spPr/>
      <dgm:t>
        <a:bodyPr/>
        <a:lstStyle/>
        <a:p>
          <a:endParaRPr lang="es-EC"/>
        </a:p>
      </dgm:t>
    </dgm:pt>
    <dgm:pt modelId="{D7949854-B96C-4A6F-878A-337112425355}" type="pres">
      <dgm:prSet presAssocID="{2188E3B6-4F43-4E67-8420-3D34CB05F7AE}" presName="linear" presStyleCnt="0">
        <dgm:presLayoutVars>
          <dgm:dir/>
          <dgm:animLvl val="lvl"/>
          <dgm:resizeHandles val="exact"/>
        </dgm:presLayoutVars>
      </dgm:prSet>
      <dgm:spPr/>
    </dgm:pt>
    <dgm:pt modelId="{1804AEA4-586E-4C0E-8768-A41ACB26954E}" type="pres">
      <dgm:prSet presAssocID="{6328BA31-C71C-4F64-B5A2-8439E4CBD8FD}" presName="parentLin" presStyleCnt="0"/>
      <dgm:spPr/>
    </dgm:pt>
    <dgm:pt modelId="{BDB06B9B-3407-4138-AD6B-A5E296712F06}" type="pres">
      <dgm:prSet presAssocID="{6328BA31-C71C-4F64-B5A2-8439E4CBD8FD}" presName="parentLeftMargin" presStyleLbl="node1" presStyleIdx="0" presStyleCnt="3"/>
      <dgm:spPr/>
    </dgm:pt>
    <dgm:pt modelId="{B245366E-3912-41A2-A6F0-39A325085519}" type="pres">
      <dgm:prSet presAssocID="{6328BA31-C71C-4F64-B5A2-8439E4CBD8FD}" presName="parentText" presStyleLbl="node1" presStyleIdx="0" presStyleCnt="3" custScaleX="142857" custScaleY="14933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2F6032E-D3F8-48D7-978F-9A962D15EEFD}" type="pres">
      <dgm:prSet presAssocID="{6328BA31-C71C-4F64-B5A2-8439E4CBD8FD}" presName="negativeSpace" presStyleCnt="0"/>
      <dgm:spPr/>
    </dgm:pt>
    <dgm:pt modelId="{E5501489-CC00-4B56-9173-C656B48276F1}" type="pres">
      <dgm:prSet presAssocID="{6328BA31-C71C-4F64-B5A2-8439E4CBD8FD}" presName="childText" presStyleLbl="conFgAcc1" presStyleIdx="0" presStyleCnt="3">
        <dgm:presLayoutVars>
          <dgm:bulletEnabled val="1"/>
        </dgm:presLayoutVars>
      </dgm:prSet>
      <dgm:spPr/>
    </dgm:pt>
    <dgm:pt modelId="{A4B6971F-3AE2-4374-B067-57BB10B8BA90}" type="pres">
      <dgm:prSet presAssocID="{A433D48A-736D-43C6-8A48-8862C8B66FBF}" presName="spaceBetweenRectangles" presStyleCnt="0"/>
      <dgm:spPr/>
    </dgm:pt>
    <dgm:pt modelId="{DDEFDDDA-A799-4C55-9064-5902AD770B90}" type="pres">
      <dgm:prSet presAssocID="{BAAAFEA3-58D6-42E8-9457-4086203DEA07}" presName="parentLin" presStyleCnt="0"/>
      <dgm:spPr/>
    </dgm:pt>
    <dgm:pt modelId="{BBE135E4-B4AD-4AAF-B804-EC2960CFFDC7}" type="pres">
      <dgm:prSet presAssocID="{BAAAFEA3-58D6-42E8-9457-4086203DEA07}" presName="parentLeftMargin" presStyleLbl="node1" presStyleIdx="0" presStyleCnt="3"/>
      <dgm:spPr/>
    </dgm:pt>
    <dgm:pt modelId="{AB813AEC-FD1B-4C98-B19A-492CB3964540}" type="pres">
      <dgm:prSet presAssocID="{BAAAFEA3-58D6-42E8-9457-4086203DEA07}" presName="parentText" presStyleLbl="node1" presStyleIdx="1" presStyleCnt="3" custScaleX="137377" custScaleY="147351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A509424-2501-4E47-AC0B-7894C7263ECB}" type="pres">
      <dgm:prSet presAssocID="{BAAAFEA3-58D6-42E8-9457-4086203DEA07}" presName="negativeSpace" presStyleCnt="0"/>
      <dgm:spPr/>
    </dgm:pt>
    <dgm:pt modelId="{D6AA005C-F43E-4743-8B73-629655C20004}" type="pres">
      <dgm:prSet presAssocID="{BAAAFEA3-58D6-42E8-9457-4086203DEA07}" presName="childText" presStyleLbl="conFgAcc1" presStyleIdx="1" presStyleCnt="3">
        <dgm:presLayoutVars>
          <dgm:bulletEnabled val="1"/>
        </dgm:presLayoutVars>
      </dgm:prSet>
      <dgm:spPr/>
    </dgm:pt>
    <dgm:pt modelId="{33DE27D3-D9D3-46F7-9739-C6C52F46768F}" type="pres">
      <dgm:prSet presAssocID="{D4F97AFB-F063-4430-984B-4DF0EDB8334D}" presName="spaceBetweenRectangles" presStyleCnt="0"/>
      <dgm:spPr/>
    </dgm:pt>
    <dgm:pt modelId="{B64C2856-8C5F-4A29-8E7F-0A05F579CF89}" type="pres">
      <dgm:prSet presAssocID="{97A13BC2-302D-4DB3-B9AA-1AF24F0C9E62}" presName="parentLin" presStyleCnt="0"/>
      <dgm:spPr/>
    </dgm:pt>
    <dgm:pt modelId="{A69A762A-6050-4CC3-A7CE-3AC3855C4AB3}" type="pres">
      <dgm:prSet presAssocID="{97A13BC2-302D-4DB3-B9AA-1AF24F0C9E62}" presName="parentLeftMargin" presStyleLbl="node1" presStyleIdx="1" presStyleCnt="3"/>
      <dgm:spPr/>
    </dgm:pt>
    <dgm:pt modelId="{8A81F887-8955-4283-B478-EA0269DFFDB6}" type="pres">
      <dgm:prSet presAssocID="{97A13BC2-302D-4DB3-B9AA-1AF24F0C9E62}" presName="parentText" presStyleLbl="node1" presStyleIdx="2" presStyleCnt="3" custScaleX="142857" custScaleY="163624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A161C5A-5DC4-4782-B795-96E8F286EFA1}" type="pres">
      <dgm:prSet presAssocID="{97A13BC2-302D-4DB3-B9AA-1AF24F0C9E62}" presName="negativeSpace" presStyleCnt="0"/>
      <dgm:spPr/>
    </dgm:pt>
    <dgm:pt modelId="{1B5C20CA-7EFC-459A-8DB9-F5C4341FD0FF}" type="pres">
      <dgm:prSet presAssocID="{97A13BC2-302D-4DB3-B9AA-1AF24F0C9E6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1F1BF9E-96B9-43BA-AC62-4DBBA0DEEBD7}" type="presOf" srcId="{6328BA31-C71C-4F64-B5A2-8439E4CBD8FD}" destId="{B245366E-3912-41A2-A6F0-39A325085519}" srcOrd="1" destOrd="0" presId="urn:microsoft.com/office/officeart/2005/8/layout/list1"/>
    <dgm:cxn modelId="{DF3B64A3-1EEA-4C8B-A7CA-8ABC25BF60D7}" type="presOf" srcId="{2188E3B6-4F43-4E67-8420-3D34CB05F7AE}" destId="{D7949854-B96C-4A6F-878A-337112425355}" srcOrd="0" destOrd="0" presId="urn:microsoft.com/office/officeart/2005/8/layout/list1"/>
    <dgm:cxn modelId="{0CEA7EEC-8391-4DEE-B661-3BA7B4A0EE9A}" srcId="{2188E3B6-4F43-4E67-8420-3D34CB05F7AE}" destId="{6328BA31-C71C-4F64-B5A2-8439E4CBD8FD}" srcOrd="0" destOrd="0" parTransId="{41832758-4703-465E-8409-1BF66B917955}" sibTransId="{A433D48A-736D-43C6-8A48-8862C8B66FBF}"/>
    <dgm:cxn modelId="{C3537330-8BDB-40A9-97C8-3FB98DA5F1F6}" srcId="{2188E3B6-4F43-4E67-8420-3D34CB05F7AE}" destId="{97A13BC2-302D-4DB3-B9AA-1AF24F0C9E62}" srcOrd="2" destOrd="0" parTransId="{518D2590-55B8-4F29-9957-56A5FC9F165A}" sibTransId="{B89DCEE9-9980-4F77-8978-6F8655CDB200}"/>
    <dgm:cxn modelId="{DE55BD3D-AE4A-4633-8361-F1E832705F71}" type="presOf" srcId="{97A13BC2-302D-4DB3-B9AA-1AF24F0C9E62}" destId="{8A81F887-8955-4283-B478-EA0269DFFDB6}" srcOrd="1" destOrd="0" presId="urn:microsoft.com/office/officeart/2005/8/layout/list1"/>
    <dgm:cxn modelId="{0B5F635F-1EC1-4337-BC22-391DA592F424}" type="presOf" srcId="{6328BA31-C71C-4F64-B5A2-8439E4CBD8FD}" destId="{BDB06B9B-3407-4138-AD6B-A5E296712F06}" srcOrd="0" destOrd="0" presId="urn:microsoft.com/office/officeart/2005/8/layout/list1"/>
    <dgm:cxn modelId="{27BA7F3A-7CA7-4CC3-B701-63EC38252432}" type="presOf" srcId="{BAAAFEA3-58D6-42E8-9457-4086203DEA07}" destId="{BBE135E4-B4AD-4AAF-B804-EC2960CFFDC7}" srcOrd="0" destOrd="0" presId="urn:microsoft.com/office/officeart/2005/8/layout/list1"/>
    <dgm:cxn modelId="{40C4426A-0CC9-4EC3-A3FB-DF9B0C53292A}" srcId="{2188E3B6-4F43-4E67-8420-3D34CB05F7AE}" destId="{BAAAFEA3-58D6-42E8-9457-4086203DEA07}" srcOrd="1" destOrd="0" parTransId="{ABEF6C6E-5B74-404A-AEAA-423D761E1C85}" sibTransId="{D4F97AFB-F063-4430-984B-4DF0EDB8334D}"/>
    <dgm:cxn modelId="{B7993E14-C8E6-4623-B3C4-1FC6A7483A35}" type="presOf" srcId="{BAAAFEA3-58D6-42E8-9457-4086203DEA07}" destId="{AB813AEC-FD1B-4C98-B19A-492CB3964540}" srcOrd="1" destOrd="0" presId="urn:microsoft.com/office/officeart/2005/8/layout/list1"/>
    <dgm:cxn modelId="{4AA35516-D548-4570-8BE9-9078CBC79C3A}" type="presOf" srcId="{97A13BC2-302D-4DB3-B9AA-1AF24F0C9E62}" destId="{A69A762A-6050-4CC3-A7CE-3AC3855C4AB3}" srcOrd="0" destOrd="0" presId="urn:microsoft.com/office/officeart/2005/8/layout/list1"/>
    <dgm:cxn modelId="{EA723CAD-244D-4EB0-878A-C5FD2FE05600}" type="presParOf" srcId="{D7949854-B96C-4A6F-878A-337112425355}" destId="{1804AEA4-586E-4C0E-8768-A41ACB26954E}" srcOrd="0" destOrd="0" presId="urn:microsoft.com/office/officeart/2005/8/layout/list1"/>
    <dgm:cxn modelId="{EFB26326-B43B-47A9-BB96-5288D93A2DF6}" type="presParOf" srcId="{1804AEA4-586E-4C0E-8768-A41ACB26954E}" destId="{BDB06B9B-3407-4138-AD6B-A5E296712F06}" srcOrd="0" destOrd="0" presId="urn:microsoft.com/office/officeart/2005/8/layout/list1"/>
    <dgm:cxn modelId="{491ED3CD-6E9E-43EB-B27A-4EA5C38F07E2}" type="presParOf" srcId="{1804AEA4-586E-4C0E-8768-A41ACB26954E}" destId="{B245366E-3912-41A2-A6F0-39A325085519}" srcOrd="1" destOrd="0" presId="urn:microsoft.com/office/officeart/2005/8/layout/list1"/>
    <dgm:cxn modelId="{F46F5377-9FEA-4D6B-97FF-22D935DCC1DE}" type="presParOf" srcId="{D7949854-B96C-4A6F-878A-337112425355}" destId="{F2F6032E-D3F8-48D7-978F-9A962D15EEFD}" srcOrd="1" destOrd="0" presId="urn:microsoft.com/office/officeart/2005/8/layout/list1"/>
    <dgm:cxn modelId="{E45F63D3-268D-4A6D-A2EE-2689E3EB9FA5}" type="presParOf" srcId="{D7949854-B96C-4A6F-878A-337112425355}" destId="{E5501489-CC00-4B56-9173-C656B48276F1}" srcOrd="2" destOrd="0" presId="urn:microsoft.com/office/officeart/2005/8/layout/list1"/>
    <dgm:cxn modelId="{2E95E9FD-BE04-4D69-800A-BBDB0C299420}" type="presParOf" srcId="{D7949854-B96C-4A6F-878A-337112425355}" destId="{A4B6971F-3AE2-4374-B067-57BB10B8BA90}" srcOrd="3" destOrd="0" presId="urn:microsoft.com/office/officeart/2005/8/layout/list1"/>
    <dgm:cxn modelId="{433C24C6-15A2-4591-8CA6-EDC0A50C8508}" type="presParOf" srcId="{D7949854-B96C-4A6F-878A-337112425355}" destId="{DDEFDDDA-A799-4C55-9064-5902AD770B90}" srcOrd="4" destOrd="0" presId="urn:microsoft.com/office/officeart/2005/8/layout/list1"/>
    <dgm:cxn modelId="{358EEF1A-7B43-407B-875D-D4974C1C9C5C}" type="presParOf" srcId="{DDEFDDDA-A799-4C55-9064-5902AD770B90}" destId="{BBE135E4-B4AD-4AAF-B804-EC2960CFFDC7}" srcOrd="0" destOrd="0" presId="urn:microsoft.com/office/officeart/2005/8/layout/list1"/>
    <dgm:cxn modelId="{3F105A60-FEBC-458D-9EB7-69FCD2EE18E9}" type="presParOf" srcId="{DDEFDDDA-A799-4C55-9064-5902AD770B90}" destId="{AB813AEC-FD1B-4C98-B19A-492CB3964540}" srcOrd="1" destOrd="0" presId="urn:microsoft.com/office/officeart/2005/8/layout/list1"/>
    <dgm:cxn modelId="{7A199BC3-D69E-408D-8F01-1FECEC6BEFAA}" type="presParOf" srcId="{D7949854-B96C-4A6F-878A-337112425355}" destId="{4A509424-2501-4E47-AC0B-7894C7263ECB}" srcOrd="5" destOrd="0" presId="urn:microsoft.com/office/officeart/2005/8/layout/list1"/>
    <dgm:cxn modelId="{67A494EA-331C-4330-A033-DD07592B15AB}" type="presParOf" srcId="{D7949854-B96C-4A6F-878A-337112425355}" destId="{D6AA005C-F43E-4743-8B73-629655C20004}" srcOrd="6" destOrd="0" presId="urn:microsoft.com/office/officeart/2005/8/layout/list1"/>
    <dgm:cxn modelId="{4B3506F6-6D70-4B9A-AAA3-53131353DC60}" type="presParOf" srcId="{D7949854-B96C-4A6F-878A-337112425355}" destId="{33DE27D3-D9D3-46F7-9739-C6C52F46768F}" srcOrd="7" destOrd="0" presId="urn:microsoft.com/office/officeart/2005/8/layout/list1"/>
    <dgm:cxn modelId="{03494D7F-3B20-425F-98C9-62774EC58CA7}" type="presParOf" srcId="{D7949854-B96C-4A6F-878A-337112425355}" destId="{B64C2856-8C5F-4A29-8E7F-0A05F579CF89}" srcOrd="8" destOrd="0" presId="urn:microsoft.com/office/officeart/2005/8/layout/list1"/>
    <dgm:cxn modelId="{CE900B6A-20D9-4167-926A-AD82E414C461}" type="presParOf" srcId="{B64C2856-8C5F-4A29-8E7F-0A05F579CF89}" destId="{A69A762A-6050-4CC3-A7CE-3AC3855C4AB3}" srcOrd="0" destOrd="0" presId="urn:microsoft.com/office/officeart/2005/8/layout/list1"/>
    <dgm:cxn modelId="{F8BC88F4-7768-43DF-B139-CF50F1FE83BF}" type="presParOf" srcId="{B64C2856-8C5F-4A29-8E7F-0A05F579CF89}" destId="{8A81F887-8955-4283-B478-EA0269DFFDB6}" srcOrd="1" destOrd="0" presId="urn:microsoft.com/office/officeart/2005/8/layout/list1"/>
    <dgm:cxn modelId="{E58EA900-23CB-4C0A-8083-0F2394480F28}" type="presParOf" srcId="{D7949854-B96C-4A6F-878A-337112425355}" destId="{3A161C5A-5DC4-4782-B795-96E8F286EFA1}" srcOrd="9" destOrd="0" presId="urn:microsoft.com/office/officeart/2005/8/layout/list1"/>
    <dgm:cxn modelId="{70BBFD26-7084-4CE8-994F-A8C51D58A019}" type="presParOf" srcId="{D7949854-B96C-4A6F-878A-337112425355}" destId="{1B5C20CA-7EFC-459A-8DB9-F5C4341FD0F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B5CFAD-A13C-4FB8-A8B3-D1A275629C31}" type="doc">
      <dgm:prSet loTypeId="urn:microsoft.com/office/officeart/2005/8/layout/hLis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C"/>
        </a:p>
      </dgm:t>
    </dgm:pt>
    <dgm:pt modelId="{5CB25B75-E7FE-46F1-8726-17FB119FD74E}">
      <dgm:prSet phldrT="[Texto]"/>
      <dgm:spPr/>
      <dgm:t>
        <a:bodyPr/>
        <a:lstStyle/>
        <a:p>
          <a:r>
            <a:rPr lang="es-EC" dirty="0" smtClean="0"/>
            <a:t>Situación de la problemática </a:t>
          </a:r>
          <a:endParaRPr lang="es-EC" dirty="0"/>
        </a:p>
      </dgm:t>
    </dgm:pt>
    <dgm:pt modelId="{B2FCE6A2-0ABD-4BAA-A5E7-45FF9C40104E}" type="parTrans" cxnId="{8380DAC9-E2E6-405F-A38D-F6575F39C59E}">
      <dgm:prSet/>
      <dgm:spPr/>
      <dgm:t>
        <a:bodyPr/>
        <a:lstStyle/>
        <a:p>
          <a:endParaRPr lang="es-EC"/>
        </a:p>
      </dgm:t>
    </dgm:pt>
    <dgm:pt modelId="{5CE720CC-128D-487F-95D1-944B6F7362EB}" type="sibTrans" cxnId="{8380DAC9-E2E6-405F-A38D-F6575F39C59E}">
      <dgm:prSet/>
      <dgm:spPr/>
      <dgm:t>
        <a:bodyPr/>
        <a:lstStyle/>
        <a:p>
          <a:endParaRPr lang="es-EC"/>
        </a:p>
      </dgm:t>
    </dgm:pt>
    <dgm:pt modelId="{A8FAD0F8-95ED-44DF-9133-553B83A7D697}">
      <dgm:prSet phldrT="[Texto]"/>
      <dgm:spPr/>
      <dgm:t>
        <a:bodyPr/>
        <a:lstStyle/>
        <a:p>
          <a:r>
            <a:rPr lang="es-EC" dirty="0" smtClean="0"/>
            <a:t>Entorno familiar </a:t>
          </a:r>
          <a:endParaRPr lang="es-EC" dirty="0"/>
        </a:p>
      </dgm:t>
    </dgm:pt>
    <dgm:pt modelId="{CE931345-47D0-4200-ADC8-A507CB1A54CD}" type="parTrans" cxnId="{9587C276-B0AA-4060-9345-7B452923811B}">
      <dgm:prSet/>
      <dgm:spPr/>
      <dgm:t>
        <a:bodyPr/>
        <a:lstStyle/>
        <a:p>
          <a:endParaRPr lang="es-EC"/>
        </a:p>
      </dgm:t>
    </dgm:pt>
    <dgm:pt modelId="{DAE58CC3-5910-4210-B370-1C64E83A0EDA}" type="sibTrans" cxnId="{9587C276-B0AA-4060-9345-7B452923811B}">
      <dgm:prSet/>
      <dgm:spPr/>
      <dgm:t>
        <a:bodyPr/>
        <a:lstStyle/>
        <a:p>
          <a:endParaRPr lang="es-EC"/>
        </a:p>
      </dgm:t>
    </dgm:pt>
    <dgm:pt modelId="{0744299A-F65A-4BE1-80E7-629A9E9F6EE6}">
      <dgm:prSet phldrT="[Texto]"/>
      <dgm:spPr/>
      <dgm:t>
        <a:bodyPr/>
        <a:lstStyle/>
        <a:p>
          <a:r>
            <a:rPr lang="es-EC" dirty="0" smtClean="0"/>
            <a:t>Situación económica </a:t>
          </a:r>
          <a:endParaRPr lang="es-EC" dirty="0"/>
        </a:p>
      </dgm:t>
    </dgm:pt>
    <dgm:pt modelId="{6107F5DB-F679-49EA-AAEF-2590AA3FC260}" type="parTrans" cxnId="{DA4D333F-63A0-4CBF-BC1B-B4CEF2791A4B}">
      <dgm:prSet/>
      <dgm:spPr/>
      <dgm:t>
        <a:bodyPr/>
        <a:lstStyle/>
        <a:p>
          <a:endParaRPr lang="es-EC"/>
        </a:p>
      </dgm:t>
    </dgm:pt>
    <dgm:pt modelId="{AC007909-3837-418C-95D1-A69DCA89A736}" type="sibTrans" cxnId="{DA4D333F-63A0-4CBF-BC1B-B4CEF2791A4B}">
      <dgm:prSet/>
      <dgm:spPr/>
      <dgm:t>
        <a:bodyPr/>
        <a:lstStyle/>
        <a:p>
          <a:endParaRPr lang="es-EC"/>
        </a:p>
      </dgm:t>
    </dgm:pt>
    <dgm:pt modelId="{83F4509D-33DD-4DFC-9DF3-87013FB9AF34}">
      <dgm:prSet phldrT="[Texto]"/>
      <dgm:spPr/>
      <dgm:t>
        <a:bodyPr/>
        <a:lstStyle/>
        <a:p>
          <a:r>
            <a:rPr lang="es-EC" dirty="0" smtClean="0"/>
            <a:t>Terapias deficientes e irregulares </a:t>
          </a:r>
          <a:endParaRPr lang="es-EC" dirty="0"/>
        </a:p>
      </dgm:t>
    </dgm:pt>
    <dgm:pt modelId="{829BEB2D-36CF-49BA-99DE-9BA9B584FAA9}" type="parTrans" cxnId="{177F506B-0F4F-4B21-A1AB-A3F0C10C8BFA}">
      <dgm:prSet/>
      <dgm:spPr/>
      <dgm:t>
        <a:bodyPr/>
        <a:lstStyle/>
        <a:p>
          <a:endParaRPr lang="es-EC"/>
        </a:p>
      </dgm:t>
    </dgm:pt>
    <dgm:pt modelId="{A5AA9C45-4DFB-4692-8EA1-3355F8D23BEA}" type="sibTrans" cxnId="{177F506B-0F4F-4B21-A1AB-A3F0C10C8BFA}">
      <dgm:prSet/>
      <dgm:spPr/>
      <dgm:t>
        <a:bodyPr/>
        <a:lstStyle/>
        <a:p>
          <a:endParaRPr lang="es-EC"/>
        </a:p>
      </dgm:t>
    </dgm:pt>
    <dgm:pt modelId="{F109A94F-6FD4-4E75-97BF-53735979645F}" type="pres">
      <dgm:prSet presAssocID="{BFB5CFAD-A13C-4FB8-A8B3-D1A275629C31}" presName="composite" presStyleCnt="0">
        <dgm:presLayoutVars>
          <dgm:chMax val="1"/>
          <dgm:dir/>
          <dgm:resizeHandles val="exact"/>
        </dgm:presLayoutVars>
      </dgm:prSet>
      <dgm:spPr/>
    </dgm:pt>
    <dgm:pt modelId="{AB030A5B-B461-40AC-9C40-F677D9A4CC41}" type="pres">
      <dgm:prSet presAssocID="{5CB25B75-E7FE-46F1-8726-17FB119FD74E}" presName="roof" presStyleLbl="dkBgShp" presStyleIdx="0" presStyleCnt="2"/>
      <dgm:spPr/>
    </dgm:pt>
    <dgm:pt modelId="{37032282-A706-4559-BC61-B9513EBB605E}" type="pres">
      <dgm:prSet presAssocID="{5CB25B75-E7FE-46F1-8726-17FB119FD74E}" presName="pillars" presStyleCnt="0"/>
      <dgm:spPr/>
    </dgm:pt>
    <dgm:pt modelId="{3367F5D4-83E8-45A4-9D0B-999B4B053E0F}" type="pres">
      <dgm:prSet presAssocID="{5CB25B75-E7FE-46F1-8726-17FB119FD74E}" presName="pillar1" presStyleLbl="node1" presStyleIdx="0" presStyleCnt="3">
        <dgm:presLayoutVars>
          <dgm:bulletEnabled val="1"/>
        </dgm:presLayoutVars>
      </dgm:prSet>
      <dgm:spPr/>
    </dgm:pt>
    <dgm:pt modelId="{F24F72D6-D88D-49F0-A6BD-38D817A144E5}" type="pres">
      <dgm:prSet presAssocID="{0744299A-F65A-4BE1-80E7-629A9E9F6EE6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3D44E4F-A97A-471F-845A-CB51B8C3937B}" type="pres">
      <dgm:prSet presAssocID="{83F4509D-33DD-4DFC-9DF3-87013FB9AF34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CEFF48B-6471-44B5-94F1-23DF5BEFCF30}" type="pres">
      <dgm:prSet presAssocID="{5CB25B75-E7FE-46F1-8726-17FB119FD74E}" presName="base" presStyleLbl="dkBgShp" presStyleIdx="1" presStyleCnt="2"/>
      <dgm:spPr/>
    </dgm:pt>
  </dgm:ptLst>
  <dgm:cxnLst>
    <dgm:cxn modelId="{8380DAC9-E2E6-405F-A38D-F6575F39C59E}" srcId="{BFB5CFAD-A13C-4FB8-A8B3-D1A275629C31}" destId="{5CB25B75-E7FE-46F1-8726-17FB119FD74E}" srcOrd="0" destOrd="0" parTransId="{B2FCE6A2-0ABD-4BAA-A5E7-45FF9C40104E}" sibTransId="{5CE720CC-128D-487F-95D1-944B6F7362EB}"/>
    <dgm:cxn modelId="{D6352D66-D98D-443F-BC87-932A8218A8BB}" type="presOf" srcId="{83F4509D-33DD-4DFC-9DF3-87013FB9AF34}" destId="{63D44E4F-A97A-471F-845A-CB51B8C3937B}" srcOrd="0" destOrd="0" presId="urn:microsoft.com/office/officeart/2005/8/layout/hList3"/>
    <dgm:cxn modelId="{D862E642-0DB0-4C6D-8C63-8DCC19524EA3}" type="presOf" srcId="{A8FAD0F8-95ED-44DF-9133-553B83A7D697}" destId="{3367F5D4-83E8-45A4-9D0B-999B4B053E0F}" srcOrd="0" destOrd="0" presId="urn:microsoft.com/office/officeart/2005/8/layout/hList3"/>
    <dgm:cxn modelId="{DA4D333F-63A0-4CBF-BC1B-B4CEF2791A4B}" srcId="{5CB25B75-E7FE-46F1-8726-17FB119FD74E}" destId="{0744299A-F65A-4BE1-80E7-629A9E9F6EE6}" srcOrd="1" destOrd="0" parTransId="{6107F5DB-F679-49EA-AAEF-2590AA3FC260}" sibTransId="{AC007909-3837-418C-95D1-A69DCA89A736}"/>
    <dgm:cxn modelId="{68B56724-EC16-4A49-A760-3AA6FE6FD83F}" type="presOf" srcId="{5CB25B75-E7FE-46F1-8726-17FB119FD74E}" destId="{AB030A5B-B461-40AC-9C40-F677D9A4CC41}" srcOrd="0" destOrd="0" presId="urn:microsoft.com/office/officeart/2005/8/layout/hList3"/>
    <dgm:cxn modelId="{177F506B-0F4F-4B21-A1AB-A3F0C10C8BFA}" srcId="{5CB25B75-E7FE-46F1-8726-17FB119FD74E}" destId="{83F4509D-33DD-4DFC-9DF3-87013FB9AF34}" srcOrd="2" destOrd="0" parTransId="{829BEB2D-36CF-49BA-99DE-9BA9B584FAA9}" sibTransId="{A5AA9C45-4DFB-4692-8EA1-3355F8D23BEA}"/>
    <dgm:cxn modelId="{6ECE9CE4-BB56-4F5D-9BEA-A7DE71524C39}" type="presOf" srcId="{0744299A-F65A-4BE1-80E7-629A9E9F6EE6}" destId="{F24F72D6-D88D-49F0-A6BD-38D817A144E5}" srcOrd="0" destOrd="0" presId="urn:microsoft.com/office/officeart/2005/8/layout/hList3"/>
    <dgm:cxn modelId="{D703A403-DFE6-4B98-8700-1DEEFF1319A2}" type="presOf" srcId="{BFB5CFAD-A13C-4FB8-A8B3-D1A275629C31}" destId="{F109A94F-6FD4-4E75-97BF-53735979645F}" srcOrd="0" destOrd="0" presId="urn:microsoft.com/office/officeart/2005/8/layout/hList3"/>
    <dgm:cxn modelId="{9587C276-B0AA-4060-9345-7B452923811B}" srcId="{5CB25B75-E7FE-46F1-8726-17FB119FD74E}" destId="{A8FAD0F8-95ED-44DF-9133-553B83A7D697}" srcOrd="0" destOrd="0" parTransId="{CE931345-47D0-4200-ADC8-A507CB1A54CD}" sibTransId="{DAE58CC3-5910-4210-B370-1C64E83A0EDA}"/>
    <dgm:cxn modelId="{A2E42E3B-E6C0-4CC4-8FA1-12A615A8C179}" type="presParOf" srcId="{F109A94F-6FD4-4E75-97BF-53735979645F}" destId="{AB030A5B-B461-40AC-9C40-F677D9A4CC41}" srcOrd="0" destOrd="0" presId="urn:microsoft.com/office/officeart/2005/8/layout/hList3"/>
    <dgm:cxn modelId="{B9E16929-AF83-4395-A139-AC5860173FCE}" type="presParOf" srcId="{F109A94F-6FD4-4E75-97BF-53735979645F}" destId="{37032282-A706-4559-BC61-B9513EBB605E}" srcOrd="1" destOrd="0" presId="urn:microsoft.com/office/officeart/2005/8/layout/hList3"/>
    <dgm:cxn modelId="{F6BCF67A-C844-4427-8069-BA900C14C0DA}" type="presParOf" srcId="{37032282-A706-4559-BC61-B9513EBB605E}" destId="{3367F5D4-83E8-45A4-9D0B-999B4B053E0F}" srcOrd="0" destOrd="0" presId="urn:microsoft.com/office/officeart/2005/8/layout/hList3"/>
    <dgm:cxn modelId="{C79A0BE6-1BEF-482B-A27E-2BEDECEC61C6}" type="presParOf" srcId="{37032282-A706-4559-BC61-B9513EBB605E}" destId="{F24F72D6-D88D-49F0-A6BD-38D817A144E5}" srcOrd="1" destOrd="0" presId="urn:microsoft.com/office/officeart/2005/8/layout/hList3"/>
    <dgm:cxn modelId="{D69A6ECA-1B91-4116-BCF7-3C3505EFD93B}" type="presParOf" srcId="{37032282-A706-4559-BC61-B9513EBB605E}" destId="{63D44E4F-A97A-471F-845A-CB51B8C3937B}" srcOrd="2" destOrd="0" presId="urn:microsoft.com/office/officeart/2005/8/layout/hList3"/>
    <dgm:cxn modelId="{8296A513-D31E-4EE9-AAB4-7CAA66B5A5E3}" type="presParOf" srcId="{F109A94F-6FD4-4E75-97BF-53735979645F}" destId="{DCEFF48B-6471-44B5-94F1-23DF5BEFCF3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0F554A-A1BD-4F2F-AE33-56B1E144C18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C"/>
        </a:p>
      </dgm:t>
    </dgm:pt>
    <dgm:pt modelId="{3666D941-E840-46F1-8E9C-50E53A2A9A28}">
      <dgm:prSet phldrT="[Texto]"/>
      <dgm:spPr/>
      <dgm:t>
        <a:bodyPr/>
        <a:lstStyle/>
        <a:p>
          <a:r>
            <a:rPr lang="es-EC" dirty="0" smtClean="0"/>
            <a:t>Procesos administrativos deficientes </a:t>
          </a:r>
          <a:endParaRPr lang="es-EC" dirty="0"/>
        </a:p>
      </dgm:t>
    </dgm:pt>
    <dgm:pt modelId="{BF502E17-1EFA-468D-9B5D-8FD05508F0DF}" type="parTrans" cxnId="{38179C5B-6D0B-43EA-B931-855DC4E288FD}">
      <dgm:prSet/>
      <dgm:spPr/>
      <dgm:t>
        <a:bodyPr/>
        <a:lstStyle/>
        <a:p>
          <a:endParaRPr lang="es-EC"/>
        </a:p>
      </dgm:t>
    </dgm:pt>
    <dgm:pt modelId="{B17A6D56-9E36-47CB-926D-A7BF7FD78B1D}" type="sibTrans" cxnId="{38179C5B-6D0B-43EA-B931-855DC4E288FD}">
      <dgm:prSet/>
      <dgm:spPr/>
      <dgm:t>
        <a:bodyPr/>
        <a:lstStyle/>
        <a:p>
          <a:endParaRPr lang="es-EC"/>
        </a:p>
      </dgm:t>
    </dgm:pt>
    <dgm:pt modelId="{2079A077-B82F-4D28-B638-52E24DC5F4DD}">
      <dgm:prSet phldrT="[Texto]"/>
      <dgm:spPr/>
      <dgm:t>
        <a:bodyPr/>
        <a:lstStyle/>
        <a:p>
          <a:r>
            <a:rPr lang="es-EC" dirty="0" smtClean="0"/>
            <a:t>Bajo presupuesto dirigido hacia personas con discapacidad </a:t>
          </a:r>
          <a:endParaRPr lang="es-EC" dirty="0"/>
        </a:p>
      </dgm:t>
    </dgm:pt>
    <dgm:pt modelId="{4C56195C-3F13-46F7-8987-A84D32144E5C}" type="parTrans" cxnId="{9E3C370A-A01F-418C-AB9D-3D26DFC5F3F7}">
      <dgm:prSet/>
      <dgm:spPr/>
      <dgm:t>
        <a:bodyPr/>
        <a:lstStyle/>
        <a:p>
          <a:endParaRPr lang="es-EC"/>
        </a:p>
      </dgm:t>
    </dgm:pt>
    <dgm:pt modelId="{10201ED1-FC62-4685-AC98-BCD894413489}" type="sibTrans" cxnId="{9E3C370A-A01F-418C-AB9D-3D26DFC5F3F7}">
      <dgm:prSet/>
      <dgm:spPr/>
      <dgm:t>
        <a:bodyPr/>
        <a:lstStyle/>
        <a:p>
          <a:endParaRPr lang="es-EC"/>
        </a:p>
      </dgm:t>
    </dgm:pt>
    <dgm:pt modelId="{6049C0CF-B1C7-4AC7-9E7E-D067DCAE0C0B}">
      <dgm:prSet phldrT="[Texto]"/>
      <dgm:spPr/>
      <dgm:t>
        <a:bodyPr/>
        <a:lstStyle/>
        <a:p>
          <a:r>
            <a:rPr lang="es-EC" dirty="0" smtClean="0"/>
            <a:t>Programas</a:t>
          </a:r>
          <a:r>
            <a:rPr lang="es-EC" baseline="0" dirty="0" smtClean="0"/>
            <a:t> de desarrollo integral </a:t>
          </a:r>
          <a:endParaRPr lang="es-EC" dirty="0"/>
        </a:p>
      </dgm:t>
    </dgm:pt>
    <dgm:pt modelId="{02475909-A6D6-4D70-BA58-A5BC21F766B9}" type="parTrans" cxnId="{443BA23E-75D0-4229-B966-9F43703D63E4}">
      <dgm:prSet/>
      <dgm:spPr/>
      <dgm:t>
        <a:bodyPr/>
        <a:lstStyle/>
        <a:p>
          <a:endParaRPr lang="es-EC"/>
        </a:p>
      </dgm:t>
    </dgm:pt>
    <dgm:pt modelId="{9DA7CF13-E421-4580-B616-389E4DB27688}" type="sibTrans" cxnId="{443BA23E-75D0-4229-B966-9F43703D63E4}">
      <dgm:prSet/>
      <dgm:spPr/>
      <dgm:t>
        <a:bodyPr/>
        <a:lstStyle/>
        <a:p>
          <a:endParaRPr lang="es-EC"/>
        </a:p>
      </dgm:t>
    </dgm:pt>
    <dgm:pt modelId="{2D116E7D-4BA8-44DE-B6F7-2F41D5FB61C6}">
      <dgm:prSet phldrT="[Texto]"/>
      <dgm:spPr/>
      <dgm:t>
        <a:bodyPr/>
        <a:lstStyle/>
        <a:p>
          <a:r>
            <a:rPr lang="es-EC" dirty="0" smtClean="0"/>
            <a:t>Discapacitado pro activo, participativo en actividades políticas, culturales y sociales. </a:t>
          </a:r>
          <a:endParaRPr lang="es-EC" dirty="0"/>
        </a:p>
      </dgm:t>
    </dgm:pt>
    <dgm:pt modelId="{CB36CE39-D235-4ACB-BAF8-794ED6C7A8FC}" type="parTrans" cxnId="{1E7F3DA3-AF2A-40E8-A391-12902B953BDC}">
      <dgm:prSet/>
      <dgm:spPr/>
      <dgm:t>
        <a:bodyPr/>
        <a:lstStyle/>
        <a:p>
          <a:endParaRPr lang="es-EC"/>
        </a:p>
      </dgm:t>
    </dgm:pt>
    <dgm:pt modelId="{ED738F2A-68EE-43F6-85B9-31739806943A}" type="sibTrans" cxnId="{1E7F3DA3-AF2A-40E8-A391-12902B953BDC}">
      <dgm:prSet/>
      <dgm:spPr/>
      <dgm:t>
        <a:bodyPr/>
        <a:lstStyle/>
        <a:p>
          <a:endParaRPr lang="es-EC"/>
        </a:p>
      </dgm:t>
    </dgm:pt>
    <dgm:pt modelId="{CC5C5B2E-46FC-43F1-93C1-C1D383E692D2}">
      <dgm:prSet phldrT="[Texto]"/>
      <dgm:spPr/>
      <dgm:t>
        <a:bodyPr/>
        <a:lstStyle/>
        <a:p>
          <a:r>
            <a:rPr lang="es-EC" dirty="0" smtClean="0"/>
            <a:t>Personas con necesidades educativas especiales carecen de una atención integral, formativa e incluyente.  </a:t>
          </a:r>
          <a:endParaRPr lang="es-EC" dirty="0"/>
        </a:p>
      </dgm:t>
    </dgm:pt>
    <dgm:pt modelId="{91B75BC7-0AA1-406A-9005-B83711024A31}" type="parTrans" cxnId="{4BC38284-73BD-4956-A7F1-BE4EAF653EC5}">
      <dgm:prSet/>
      <dgm:spPr/>
      <dgm:t>
        <a:bodyPr/>
        <a:lstStyle/>
        <a:p>
          <a:endParaRPr lang="es-EC"/>
        </a:p>
      </dgm:t>
    </dgm:pt>
    <dgm:pt modelId="{90EB66E5-8994-41AB-A2EA-6225CA23A8C6}" type="sibTrans" cxnId="{4BC38284-73BD-4956-A7F1-BE4EAF653EC5}">
      <dgm:prSet/>
      <dgm:spPr/>
      <dgm:t>
        <a:bodyPr/>
        <a:lstStyle/>
        <a:p>
          <a:endParaRPr lang="es-EC"/>
        </a:p>
      </dgm:t>
    </dgm:pt>
    <dgm:pt modelId="{41B73622-8D3B-4EE3-AE07-CC2F24A7967E}" type="pres">
      <dgm:prSet presAssocID="{2F0F554A-A1BD-4F2F-AE33-56B1E144C18E}" presName="linear" presStyleCnt="0">
        <dgm:presLayoutVars>
          <dgm:animLvl val="lvl"/>
          <dgm:resizeHandles val="exact"/>
        </dgm:presLayoutVars>
      </dgm:prSet>
      <dgm:spPr/>
    </dgm:pt>
    <dgm:pt modelId="{4B5456B0-CC78-4B36-99F2-91012A3BB164}" type="pres">
      <dgm:prSet presAssocID="{3666D941-E840-46F1-8E9C-50E53A2A9A2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C323B60-6D74-450E-A060-056DA3EED8D8}" type="pres">
      <dgm:prSet presAssocID="{3666D941-E840-46F1-8E9C-50E53A2A9A2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584E080-FE16-407B-BE8F-7CD3DB86164B}" type="pres">
      <dgm:prSet presAssocID="{6049C0CF-B1C7-4AC7-9E7E-D067DCAE0C0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DAE6FD8-4569-4E50-B324-33B14FA62B8E}" type="pres">
      <dgm:prSet presAssocID="{6049C0CF-B1C7-4AC7-9E7E-D067DCAE0C0B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16932EED-EB3F-427C-BB12-8F9D817F132A}" type="presOf" srcId="{3666D941-E840-46F1-8E9C-50E53A2A9A28}" destId="{4B5456B0-CC78-4B36-99F2-91012A3BB164}" srcOrd="0" destOrd="0" presId="urn:microsoft.com/office/officeart/2005/8/layout/vList2"/>
    <dgm:cxn modelId="{C28F9CCB-0EBA-41C9-9A3B-87C6101ACAE9}" type="presOf" srcId="{CC5C5B2E-46FC-43F1-93C1-C1D383E692D2}" destId="{1C323B60-6D74-450E-A060-056DA3EED8D8}" srcOrd="0" destOrd="1" presId="urn:microsoft.com/office/officeart/2005/8/layout/vList2"/>
    <dgm:cxn modelId="{C9755FED-9761-4D9A-BEFF-EF5135A728F8}" type="presOf" srcId="{2079A077-B82F-4D28-B638-52E24DC5F4DD}" destId="{1C323B60-6D74-450E-A060-056DA3EED8D8}" srcOrd="0" destOrd="0" presId="urn:microsoft.com/office/officeart/2005/8/layout/vList2"/>
    <dgm:cxn modelId="{1E7F3DA3-AF2A-40E8-A391-12902B953BDC}" srcId="{6049C0CF-B1C7-4AC7-9E7E-D067DCAE0C0B}" destId="{2D116E7D-4BA8-44DE-B6F7-2F41D5FB61C6}" srcOrd="0" destOrd="0" parTransId="{CB36CE39-D235-4ACB-BAF8-794ED6C7A8FC}" sibTransId="{ED738F2A-68EE-43F6-85B9-31739806943A}"/>
    <dgm:cxn modelId="{B9C92F4D-E55B-418D-9FEA-5E180915468A}" type="presOf" srcId="{2D116E7D-4BA8-44DE-B6F7-2F41D5FB61C6}" destId="{ADAE6FD8-4569-4E50-B324-33B14FA62B8E}" srcOrd="0" destOrd="0" presId="urn:microsoft.com/office/officeart/2005/8/layout/vList2"/>
    <dgm:cxn modelId="{999D92FD-2F95-496C-B892-6E7A093D4678}" type="presOf" srcId="{2F0F554A-A1BD-4F2F-AE33-56B1E144C18E}" destId="{41B73622-8D3B-4EE3-AE07-CC2F24A7967E}" srcOrd="0" destOrd="0" presId="urn:microsoft.com/office/officeart/2005/8/layout/vList2"/>
    <dgm:cxn modelId="{9E3C370A-A01F-418C-AB9D-3D26DFC5F3F7}" srcId="{3666D941-E840-46F1-8E9C-50E53A2A9A28}" destId="{2079A077-B82F-4D28-B638-52E24DC5F4DD}" srcOrd="0" destOrd="0" parTransId="{4C56195C-3F13-46F7-8987-A84D32144E5C}" sibTransId="{10201ED1-FC62-4685-AC98-BCD894413489}"/>
    <dgm:cxn modelId="{F927A636-F626-4B66-8892-16927F06E9E5}" type="presOf" srcId="{6049C0CF-B1C7-4AC7-9E7E-D067DCAE0C0B}" destId="{0584E080-FE16-407B-BE8F-7CD3DB86164B}" srcOrd="0" destOrd="0" presId="urn:microsoft.com/office/officeart/2005/8/layout/vList2"/>
    <dgm:cxn modelId="{38179C5B-6D0B-43EA-B931-855DC4E288FD}" srcId="{2F0F554A-A1BD-4F2F-AE33-56B1E144C18E}" destId="{3666D941-E840-46F1-8E9C-50E53A2A9A28}" srcOrd="0" destOrd="0" parTransId="{BF502E17-1EFA-468D-9B5D-8FD05508F0DF}" sibTransId="{B17A6D56-9E36-47CB-926D-A7BF7FD78B1D}"/>
    <dgm:cxn modelId="{443BA23E-75D0-4229-B966-9F43703D63E4}" srcId="{2F0F554A-A1BD-4F2F-AE33-56B1E144C18E}" destId="{6049C0CF-B1C7-4AC7-9E7E-D067DCAE0C0B}" srcOrd="1" destOrd="0" parTransId="{02475909-A6D6-4D70-BA58-A5BC21F766B9}" sibTransId="{9DA7CF13-E421-4580-B616-389E4DB27688}"/>
    <dgm:cxn modelId="{4BC38284-73BD-4956-A7F1-BE4EAF653EC5}" srcId="{3666D941-E840-46F1-8E9C-50E53A2A9A28}" destId="{CC5C5B2E-46FC-43F1-93C1-C1D383E692D2}" srcOrd="1" destOrd="0" parTransId="{91B75BC7-0AA1-406A-9005-B83711024A31}" sibTransId="{90EB66E5-8994-41AB-A2EA-6225CA23A8C6}"/>
    <dgm:cxn modelId="{4328A42E-D7BF-4376-82B6-4EAB1657538A}" type="presParOf" srcId="{41B73622-8D3B-4EE3-AE07-CC2F24A7967E}" destId="{4B5456B0-CC78-4B36-99F2-91012A3BB164}" srcOrd="0" destOrd="0" presId="urn:microsoft.com/office/officeart/2005/8/layout/vList2"/>
    <dgm:cxn modelId="{E76DA12C-1EEB-4ED7-8A62-DE3F1817BF6C}" type="presParOf" srcId="{41B73622-8D3B-4EE3-AE07-CC2F24A7967E}" destId="{1C323B60-6D74-450E-A060-056DA3EED8D8}" srcOrd="1" destOrd="0" presId="urn:microsoft.com/office/officeart/2005/8/layout/vList2"/>
    <dgm:cxn modelId="{0F404B6D-5B1E-4DAA-BFC9-C4C6AFB5C479}" type="presParOf" srcId="{41B73622-8D3B-4EE3-AE07-CC2F24A7967E}" destId="{0584E080-FE16-407B-BE8F-7CD3DB86164B}" srcOrd="2" destOrd="0" presId="urn:microsoft.com/office/officeart/2005/8/layout/vList2"/>
    <dgm:cxn modelId="{72FB49BC-9F48-4054-93AE-09F5E988BE9C}" type="presParOf" srcId="{41B73622-8D3B-4EE3-AE07-CC2F24A7967E}" destId="{ADAE6FD8-4569-4E50-B324-33B14FA62B8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78412C-F99C-4CFE-A064-A7EA8FB2D140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B29792C7-A190-4057-8D8B-7E736101DA3F}">
      <dgm:prSet phldrT="[Texto]" custT="1"/>
      <dgm:spPr/>
      <dgm:t>
        <a:bodyPr/>
        <a:lstStyle/>
        <a:p>
          <a:r>
            <a:rPr lang="es-EC" sz="4000" dirty="0" smtClean="0"/>
            <a:t>GENERAL</a:t>
          </a:r>
          <a:endParaRPr lang="es-EC" sz="4000" dirty="0"/>
        </a:p>
      </dgm:t>
    </dgm:pt>
    <dgm:pt modelId="{6B76E9B7-4182-444B-B85F-164EB6C1B8D5}" type="parTrans" cxnId="{25C68FF7-4E9F-4034-B7B8-6FB9555C66B2}">
      <dgm:prSet/>
      <dgm:spPr/>
      <dgm:t>
        <a:bodyPr/>
        <a:lstStyle/>
        <a:p>
          <a:endParaRPr lang="es-EC" sz="2000"/>
        </a:p>
      </dgm:t>
    </dgm:pt>
    <dgm:pt modelId="{4F75A47C-9D24-4F11-B658-657345E7089E}" type="sibTrans" cxnId="{25C68FF7-4E9F-4034-B7B8-6FB9555C66B2}">
      <dgm:prSet/>
      <dgm:spPr/>
      <dgm:t>
        <a:bodyPr/>
        <a:lstStyle/>
        <a:p>
          <a:endParaRPr lang="es-EC" sz="2000"/>
        </a:p>
      </dgm:t>
    </dgm:pt>
    <dgm:pt modelId="{902FF405-699E-4E6A-8A65-B9E92C2B838D}">
      <dgm:prSet phldrT="[Texto]" custT="1"/>
      <dgm:spPr/>
      <dgm:t>
        <a:bodyPr/>
        <a:lstStyle/>
        <a:p>
          <a:r>
            <a:rPr lang="es-EC" sz="1800" dirty="0" smtClean="0"/>
            <a:t>Adaptar una guía de ejercicios recreativos acuáticos para potenciar el desarrollo psicomotriz en niños con parálisis cerebral leve, Moderado de la fundación virgen de la merced.</a:t>
          </a:r>
          <a:endParaRPr lang="es-EC" sz="1800" dirty="0"/>
        </a:p>
      </dgm:t>
    </dgm:pt>
    <dgm:pt modelId="{9EAA9E9C-F5D1-49CE-B796-49F6BF5A78D7}" type="parTrans" cxnId="{577809AF-A25D-49C2-9F33-2C2B2A31407B}">
      <dgm:prSet/>
      <dgm:spPr/>
      <dgm:t>
        <a:bodyPr/>
        <a:lstStyle/>
        <a:p>
          <a:endParaRPr lang="es-EC" sz="2000"/>
        </a:p>
      </dgm:t>
    </dgm:pt>
    <dgm:pt modelId="{99B61527-506F-481E-9494-15154213A7D0}" type="sibTrans" cxnId="{577809AF-A25D-49C2-9F33-2C2B2A31407B}">
      <dgm:prSet/>
      <dgm:spPr/>
      <dgm:t>
        <a:bodyPr/>
        <a:lstStyle/>
        <a:p>
          <a:endParaRPr lang="es-EC" sz="2000"/>
        </a:p>
      </dgm:t>
    </dgm:pt>
    <dgm:pt modelId="{B193EC34-7CD7-453A-9E1E-A975EAA705C3}">
      <dgm:prSet phldrT="[Texto]" custT="1"/>
      <dgm:spPr/>
      <dgm:t>
        <a:bodyPr/>
        <a:lstStyle/>
        <a:p>
          <a:r>
            <a:rPr lang="es-EC" sz="4000" dirty="0" smtClean="0"/>
            <a:t>ESPECÍFICOS</a:t>
          </a:r>
          <a:endParaRPr lang="es-EC" sz="4000" dirty="0"/>
        </a:p>
      </dgm:t>
    </dgm:pt>
    <dgm:pt modelId="{A55976CE-90FF-44F2-9023-CDE10E9274E5}" type="parTrans" cxnId="{E50E0642-B60C-41EF-A6C2-B2412F804724}">
      <dgm:prSet/>
      <dgm:spPr/>
      <dgm:t>
        <a:bodyPr/>
        <a:lstStyle/>
        <a:p>
          <a:endParaRPr lang="es-EC" sz="2000"/>
        </a:p>
      </dgm:t>
    </dgm:pt>
    <dgm:pt modelId="{1AF362BB-2105-4E0D-813C-27A71C68D7C2}" type="sibTrans" cxnId="{E50E0642-B60C-41EF-A6C2-B2412F804724}">
      <dgm:prSet/>
      <dgm:spPr/>
      <dgm:t>
        <a:bodyPr/>
        <a:lstStyle/>
        <a:p>
          <a:endParaRPr lang="es-EC" sz="2000"/>
        </a:p>
      </dgm:t>
    </dgm:pt>
    <dgm:pt modelId="{4B6CFBFA-EEAA-4D33-8B77-090214F2E119}">
      <dgm:prSet phldrT="[Texto]" custT="1"/>
      <dgm:spPr/>
      <dgm:t>
        <a:bodyPr/>
        <a:lstStyle/>
        <a:p>
          <a:r>
            <a:rPr lang="es-EC" sz="1800" dirty="0" smtClean="0"/>
            <a:t>Mejorar la capacidad de bipedestación y transferencia </a:t>
          </a:r>
          <a:endParaRPr lang="es-EC" sz="1800" dirty="0"/>
        </a:p>
      </dgm:t>
    </dgm:pt>
    <dgm:pt modelId="{227A4B31-2A1E-4EBA-A2CD-0C0218796B6E}" type="parTrans" cxnId="{358A9173-7E93-4A93-A691-3B7F8224B4A8}">
      <dgm:prSet/>
      <dgm:spPr/>
      <dgm:t>
        <a:bodyPr/>
        <a:lstStyle/>
        <a:p>
          <a:endParaRPr lang="es-EC" sz="2000"/>
        </a:p>
      </dgm:t>
    </dgm:pt>
    <dgm:pt modelId="{B9B55D44-9E7B-4129-985C-314F405E0750}" type="sibTrans" cxnId="{358A9173-7E93-4A93-A691-3B7F8224B4A8}">
      <dgm:prSet/>
      <dgm:spPr/>
      <dgm:t>
        <a:bodyPr/>
        <a:lstStyle/>
        <a:p>
          <a:endParaRPr lang="es-EC" sz="2000"/>
        </a:p>
      </dgm:t>
    </dgm:pt>
    <dgm:pt modelId="{F3D52E9F-4462-44BE-8D61-2E7D25E815B1}">
      <dgm:prSet phldrT="[Texto]" custT="1"/>
      <dgm:spPr/>
      <dgm:t>
        <a:bodyPr/>
        <a:lstStyle/>
        <a:p>
          <a:r>
            <a:rPr lang="es-EC" sz="1800" dirty="0" smtClean="0"/>
            <a:t>Mejorar la capacidad motora axial y proximal </a:t>
          </a:r>
          <a:endParaRPr lang="es-EC" sz="1800" dirty="0"/>
        </a:p>
      </dgm:t>
    </dgm:pt>
    <dgm:pt modelId="{393EC84C-9F1C-4C98-AA0A-842814CD917C}" type="parTrans" cxnId="{6BD35580-F3A6-4E53-A723-473DFBDA57A2}">
      <dgm:prSet/>
      <dgm:spPr/>
      <dgm:t>
        <a:bodyPr/>
        <a:lstStyle/>
        <a:p>
          <a:endParaRPr lang="es-EC" sz="2000"/>
        </a:p>
      </dgm:t>
    </dgm:pt>
    <dgm:pt modelId="{6E2509C8-F346-483A-8B61-2D42C9FAE4A7}" type="sibTrans" cxnId="{6BD35580-F3A6-4E53-A723-473DFBDA57A2}">
      <dgm:prSet/>
      <dgm:spPr/>
      <dgm:t>
        <a:bodyPr/>
        <a:lstStyle/>
        <a:p>
          <a:endParaRPr lang="es-EC" sz="2000"/>
        </a:p>
      </dgm:t>
    </dgm:pt>
    <dgm:pt modelId="{DD19A211-EC4D-4FA8-BB48-1C7930881681}">
      <dgm:prSet phldrT="[Texto]" custT="1"/>
      <dgm:spPr/>
      <dgm:t>
        <a:bodyPr/>
        <a:lstStyle/>
        <a:p>
          <a:r>
            <a:rPr lang="es-EC" sz="1800" dirty="0" smtClean="0"/>
            <a:t>Mejorar la capacidad motora distal </a:t>
          </a:r>
          <a:endParaRPr lang="es-EC" sz="1800" dirty="0"/>
        </a:p>
      </dgm:t>
    </dgm:pt>
    <dgm:pt modelId="{714CB121-B416-43FE-B75D-E2F309DA0DBE}" type="parTrans" cxnId="{DE4432B4-EB19-4864-9E22-57B946811F47}">
      <dgm:prSet/>
      <dgm:spPr/>
      <dgm:t>
        <a:bodyPr/>
        <a:lstStyle/>
        <a:p>
          <a:endParaRPr lang="es-EC" sz="2000"/>
        </a:p>
      </dgm:t>
    </dgm:pt>
    <dgm:pt modelId="{CFFB9309-F46B-4286-8E4F-C4F031117A66}" type="sibTrans" cxnId="{DE4432B4-EB19-4864-9E22-57B946811F47}">
      <dgm:prSet/>
      <dgm:spPr/>
      <dgm:t>
        <a:bodyPr/>
        <a:lstStyle/>
        <a:p>
          <a:endParaRPr lang="es-EC" sz="2000"/>
        </a:p>
      </dgm:t>
    </dgm:pt>
    <dgm:pt modelId="{425CFA4E-6F07-4C8F-A99E-7E35AFE6BFAB}" type="pres">
      <dgm:prSet presAssocID="{1A78412C-F99C-4CFE-A064-A7EA8FB2D140}" presName="layout" presStyleCnt="0">
        <dgm:presLayoutVars>
          <dgm:chMax/>
          <dgm:chPref/>
          <dgm:dir/>
          <dgm:resizeHandles/>
        </dgm:presLayoutVars>
      </dgm:prSet>
      <dgm:spPr/>
    </dgm:pt>
    <dgm:pt modelId="{32E992AC-6D06-479A-82E8-706F4572CD68}" type="pres">
      <dgm:prSet presAssocID="{B29792C7-A190-4057-8D8B-7E736101DA3F}" presName="root" presStyleCnt="0">
        <dgm:presLayoutVars>
          <dgm:chMax/>
          <dgm:chPref/>
        </dgm:presLayoutVars>
      </dgm:prSet>
      <dgm:spPr/>
    </dgm:pt>
    <dgm:pt modelId="{8F3D285F-FCB6-4CCD-9787-DA1538357130}" type="pres">
      <dgm:prSet presAssocID="{B29792C7-A190-4057-8D8B-7E736101DA3F}" presName="rootComposite" presStyleCnt="0">
        <dgm:presLayoutVars/>
      </dgm:prSet>
      <dgm:spPr/>
    </dgm:pt>
    <dgm:pt modelId="{7170A6ED-6022-4A3A-AE86-5B2261E55608}" type="pres">
      <dgm:prSet presAssocID="{B29792C7-A190-4057-8D8B-7E736101DA3F}" presName="ParentAccent" presStyleLbl="alignNode1" presStyleIdx="0" presStyleCnt="2"/>
      <dgm:spPr/>
    </dgm:pt>
    <dgm:pt modelId="{B136A7AE-14FF-46BC-9A99-5E792CAA30C7}" type="pres">
      <dgm:prSet presAssocID="{B29792C7-A190-4057-8D8B-7E736101DA3F}" presName="ParentSmallAccent" presStyleLbl="fgAcc1" presStyleIdx="0" presStyleCnt="2"/>
      <dgm:spPr/>
    </dgm:pt>
    <dgm:pt modelId="{A2C20104-1437-46FB-A248-DF86063BD621}" type="pres">
      <dgm:prSet presAssocID="{B29792C7-A190-4057-8D8B-7E736101DA3F}" presName="Parent" presStyleLbl="revTx" presStyleIdx="0" presStyleCnt="6">
        <dgm:presLayoutVars>
          <dgm:chMax/>
          <dgm:chPref val="4"/>
          <dgm:bulletEnabled val="1"/>
        </dgm:presLayoutVars>
      </dgm:prSet>
      <dgm:spPr/>
    </dgm:pt>
    <dgm:pt modelId="{DAB51F5B-1E2D-4AF0-8F3D-5A986A8346D7}" type="pres">
      <dgm:prSet presAssocID="{B29792C7-A190-4057-8D8B-7E736101DA3F}" presName="childShape" presStyleCnt="0">
        <dgm:presLayoutVars>
          <dgm:chMax val="0"/>
          <dgm:chPref val="0"/>
        </dgm:presLayoutVars>
      </dgm:prSet>
      <dgm:spPr/>
    </dgm:pt>
    <dgm:pt modelId="{D2BBCF62-9507-49D8-A2D7-ED63E1103EB3}" type="pres">
      <dgm:prSet presAssocID="{902FF405-699E-4E6A-8A65-B9E92C2B838D}" presName="childComposite" presStyleCnt="0">
        <dgm:presLayoutVars>
          <dgm:chMax val="0"/>
          <dgm:chPref val="0"/>
        </dgm:presLayoutVars>
      </dgm:prSet>
      <dgm:spPr/>
    </dgm:pt>
    <dgm:pt modelId="{F02A3F6C-FA06-4FBA-8F67-463F0A1738C4}" type="pres">
      <dgm:prSet presAssocID="{902FF405-699E-4E6A-8A65-B9E92C2B838D}" presName="ChildAccent" presStyleLbl="solidFgAcc1" presStyleIdx="0" presStyleCnt="4"/>
      <dgm:spPr/>
    </dgm:pt>
    <dgm:pt modelId="{A3C3E085-EE10-4F51-B471-3707ED9B5C40}" type="pres">
      <dgm:prSet presAssocID="{902FF405-699E-4E6A-8A65-B9E92C2B838D}" presName="Child" presStyleLbl="revTx" presStyleIdx="1" presStyleCnt="6" custScaleY="3127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F24D3A5-65EE-4DF5-A6B4-2F1E7F6BE598}" type="pres">
      <dgm:prSet presAssocID="{B193EC34-7CD7-453A-9E1E-A975EAA705C3}" presName="root" presStyleCnt="0">
        <dgm:presLayoutVars>
          <dgm:chMax/>
          <dgm:chPref/>
        </dgm:presLayoutVars>
      </dgm:prSet>
      <dgm:spPr/>
    </dgm:pt>
    <dgm:pt modelId="{FE80D53A-532D-4457-98BB-D897790D2D4F}" type="pres">
      <dgm:prSet presAssocID="{B193EC34-7CD7-453A-9E1E-A975EAA705C3}" presName="rootComposite" presStyleCnt="0">
        <dgm:presLayoutVars/>
      </dgm:prSet>
      <dgm:spPr/>
    </dgm:pt>
    <dgm:pt modelId="{92AEC861-7B59-453C-8CB1-F159ABA0F961}" type="pres">
      <dgm:prSet presAssocID="{B193EC34-7CD7-453A-9E1E-A975EAA705C3}" presName="ParentAccent" presStyleLbl="alignNode1" presStyleIdx="1" presStyleCnt="2"/>
      <dgm:spPr/>
    </dgm:pt>
    <dgm:pt modelId="{AA3E1C5C-6D1B-4617-B117-E1A248F94EBA}" type="pres">
      <dgm:prSet presAssocID="{B193EC34-7CD7-453A-9E1E-A975EAA705C3}" presName="ParentSmallAccent" presStyleLbl="fgAcc1" presStyleIdx="1" presStyleCnt="2"/>
      <dgm:spPr/>
    </dgm:pt>
    <dgm:pt modelId="{FDB624E3-3C11-466D-85D2-486590DF6F10}" type="pres">
      <dgm:prSet presAssocID="{B193EC34-7CD7-453A-9E1E-A975EAA705C3}" presName="Parent" presStyleLbl="revTx" presStyleIdx="2" presStyleCnt="6">
        <dgm:presLayoutVars>
          <dgm:chMax/>
          <dgm:chPref val="4"/>
          <dgm:bulletEnabled val="1"/>
        </dgm:presLayoutVars>
      </dgm:prSet>
      <dgm:spPr/>
    </dgm:pt>
    <dgm:pt modelId="{528D171A-D95B-4FA0-9C4D-A6FC23C685AC}" type="pres">
      <dgm:prSet presAssocID="{B193EC34-7CD7-453A-9E1E-A975EAA705C3}" presName="childShape" presStyleCnt="0">
        <dgm:presLayoutVars>
          <dgm:chMax val="0"/>
          <dgm:chPref val="0"/>
        </dgm:presLayoutVars>
      </dgm:prSet>
      <dgm:spPr/>
    </dgm:pt>
    <dgm:pt modelId="{BF3E4352-11D8-44F6-80F6-10F6EE79B9E1}" type="pres">
      <dgm:prSet presAssocID="{4B6CFBFA-EEAA-4D33-8B77-090214F2E119}" presName="childComposite" presStyleCnt="0">
        <dgm:presLayoutVars>
          <dgm:chMax val="0"/>
          <dgm:chPref val="0"/>
        </dgm:presLayoutVars>
      </dgm:prSet>
      <dgm:spPr/>
    </dgm:pt>
    <dgm:pt modelId="{D7030D49-FAD1-4176-96CC-DE7A4F9FD9B6}" type="pres">
      <dgm:prSet presAssocID="{4B6CFBFA-EEAA-4D33-8B77-090214F2E119}" presName="ChildAccent" presStyleLbl="solidFgAcc1" presStyleIdx="1" presStyleCnt="4"/>
      <dgm:spPr/>
    </dgm:pt>
    <dgm:pt modelId="{347C056B-02A2-44EC-B9FD-C77A9C4EA336}" type="pres">
      <dgm:prSet presAssocID="{4B6CFBFA-EEAA-4D33-8B77-090214F2E119}" presName="Child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AF7614A-6A8C-4783-B264-E53C9F209519}" type="pres">
      <dgm:prSet presAssocID="{F3D52E9F-4462-44BE-8D61-2E7D25E815B1}" presName="childComposite" presStyleCnt="0">
        <dgm:presLayoutVars>
          <dgm:chMax val="0"/>
          <dgm:chPref val="0"/>
        </dgm:presLayoutVars>
      </dgm:prSet>
      <dgm:spPr/>
    </dgm:pt>
    <dgm:pt modelId="{796668EF-E558-4F69-8A96-8973D832797F}" type="pres">
      <dgm:prSet presAssocID="{F3D52E9F-4462-44BE-8D61-2E7D25E815B1}" presName="ChildAccent" presStyleLbl="solidFgAcc1" presStyleIdx="2" presStyleCnt="4"/>
      <dgm:spPr/>
    </dgm:pt>
    <dgm:pt modelId="{F82C8091-60D3-49CA-A77A-2141B0C6A36F}" type="pres">
      <dgm:prSet presAssocID="{F3D52E9F-4462-44BE-8D61-2E7D25E815B1}" presName="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D801FE0-85A8-4B9B-9F20-6D4F58487395}" type="pres">
      <dgm:prSet presAssocID="{DD19A211-EC4D-4FA8-BB48-1C7930881681}" presName="childComposite" presStyleCnt="0">
        <dgm:presLayoutVars>
          <dgm:chMax val="0"/>
          <dgm:chPref val="0"/>
        </dgm:presLayoutVars>
      </dgm:prSet>
      <dgm:spPr/>
    </dgm:pt>
    <dgm:pt modelId="{FEE46D2D-F8AC-4630-97C3-493D032404DE}" type="pres">
      <dgm:prSet presAssocID="{DD19A211-EC4D-4FA8-BB48-1C7930881681}" presName="ChildAccent" presStyleLbl="solidFgAcc1" presStyleIdx="3" presStyleCnt="4"/>
      <dgm:spPr/>
    </dgm:pt>
    <dgm:pt modelId="{E87DFBC4-023F-48E0-A91E-095554424E94}" type="pres">
      <dgm:prSet presAssocID="{DD19A211-EC4D-4FA8-BB48-1C7930881681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DE4432B4-EB19-4864-9E22-57B946811F47}" srcId="{B193EC34-7CD7-453A-9E1E-A975EAA705C3}" destId="{DD19A211-EC4D-4FA8-BB48-1C7930881681}" srcOrd="2" destOrd="0" parTransId="{714CB121-B416-43FE-B75D-E2F309DA0DBE}" sibTransId="{CFFB9309-F46B-4286-8E4F-C4F031117A66}"/>
    <dgm:cxn modelId="{577809AF-A25D-49C2-9F33-2C2B2A31407B}" srcId="{B29792C7-A190-4057-8D8B-7E736101DA3F}" destId="{902FF405-699E-4E6A-8A65-B9E92C2B838D}" srcOrd="0" destOrd="0" parTransId="{9EAA9E9C-F5D1-49CE-B796-49F6BF5A78D7}" sibTransId="{99B61527-506F-481E-9494-15154213A7D0}"/>
    <dgm:cxn modelId="{33EC122A-833B-4D1D-AD67-95516965A37F}" type="presOf" srcId="{1A78412C-F99C-4CFE-A064-A7EA8FB2D140}" destId="{425CFA4E-6F07-4C8F-A99E-7E35AFE6BFAB}" srcOrd="0" destOrd="0" presId="urn:microsoft.com/office/officeart/2008/layout/SquareAccentList"/>
    <dgm:cxn modelId="{BF657928-89A0-4AEC-9808-7A3A75F70BA9}" type="presOf" srcId="{DD19A211-EC4D-4FA8-BB48-1C7930881681}" destId="{E87DFBC4-023F-48E0-A91E-095554424E94}" srcOrd="0" destOrd="0" presId="urn:microsoft.com/office/officeart/2008/layout/SquareAccentList"/>
    <dgm:cxn modelId="{E50E0642-B60C-41EF-A6C2-B2412F804724}" srcId="{1A78412C-F99C-4CFE-A064-A7EA8FB2D140}" destId="{B193EC34-7CD7-453A-9E1E-A975EAA705C3}" srcOrd="1" destOrd="0" parTransId="{A55976CE-90FF-44F2-9023-CDE10E9274E5}" sibTransId="{1AF362BB-2105-4E0D-813C-27A71C68D7C2}"/>
    <dgm:cxn modelId="{DE999797-73BB-4D58-8EFF-6D26515F134F}" type="presOf" srcId="{B193EC34-7CD7-453A-9E1E-A975EAA705C3}" destId="{FDB624E3-3C11-466D-85D2-486590DF6F10}" srcOrd="0" destOrd="0" presId="urn:microsoft.com/office/officeart/2008/layout/SquareAccentList"/>
    <dgm:cxn modelId="{358A9173-7E93-4A93-A691-3B7F8224B4A8}" srcId="{B193EC34-7CD7-453A-9E1E-A975EAA705C3}" destId="{4B6CFBFA-EEAA-4D33-8B77-090214F2E119}" srcOrd="0" destOrd="0" parTransId="{227A4B31-2A1E-4EBA-A2CD-0C0218796B6E}" sibTransId="{B9B55D44-9E7B-4129-985C-314F405E0750}"/>
    <dgm:cxn modelId="{6BD35580-F3A6-4E53-A723-473DFBDA57A2}" srcId="{B193EC34-7CD7-453A-9E1E-A975EAA705C3}" destId="{F3D52E9F-4462-44BE-8D61-2E7D25E815B1}" srcOrd="1" destOrd="0" parTransId="{393EC84C-9F1C-4C98-AA0A-842814CD917C}" sibTransId="{6E2509C8-F346-483A-8B61-2D42C9FAE4A7}"/>
    <dgm:cxn modelId="{52EF4539-B3ED-4454-8D27-630481206B53}" type="presOf" srcId="{F3D52E9F-4462-44BE-8D61-2E7D25E815B1}" destId="{F82C8091-60D3-49CA-A77A-2141B0C6A36F}" srcOrd="0" destOrd="0" presId="urn:microsoft.com/office/officeart/2008/layout/SquareAccentList"/>
    <dgm:cxn modelId="{25C68FF7-4E9F-4034-B7B8-6FB9555C66B2}" srcId="{1A78412C-F99C-4CFE-A064-A7EA8FB2D140}" destId="{B29792C7-A190-4057-8D8B-7E736101DA3F}" srcOrd="0" destOrd="0" parTransId="{6B76E9B7-4182-444B-B85F-164EB6C1B8D5}" sibTransId="{4F75A47C-9D24-4F11-B658-657345E7089E}"/>
    <dgm:cxn modelId="{2A24109A-E46F-4096-A308-F699371C7309}" type="presOf" srcId="{4B6CFBFA-EEAA-4D33-8B77-090214F2E119}" destId="{347C056B-02A2-44EC-B9FD-C77A9C4EA336}" srcOrd="0" destOrd="0" presId="urn:microsoft.com/office/officeart/2008/layout/SquareAccentList"/>
    <dgm:cxn modelId="{47A2F193-D8F9-42C3-9857-6AE06EE7CB11}" type="presOf" srcId="{902FF405-699E-4E6A-8A65-B9E92C2B838D}" destId="{A3C3E085-EE10-4F51-B471-3707ED9B5C40}" srcOrd="0" destOrd="0" presId="urn:microsoft.com/office/officeart/2008/layout/SquareAccentList"/>
    <dgm:cxn modelId="{F83755B6-A242-4F9F-81B9-36525396E478}" type="presOf" srcId="{B29792C7-A190-4057-8D8B-7E736101DA3F}" destId="{A2C20104-1437-46FB-A248-DF86063BD621}" srcOrd="0" destOrd="0" presId="urn:microsoft.com/office/officeart/2008/layout/SquareAccentList"/>
    <dgm:cxn modelId="{4B80D41C-7B25-40B8-876E-96D7C3AD21BF}" type="presParOf" srcId="{425CFA4E-6F07-4C8F-A99E-7E35AFE6BFAB}" destId="{32E992AC-6D06-479A-82E8-706F4572CD68}" srcOrd="0" destOrd="0" presId="urn:microsoft.com/office/officeart/2008/layout/SquareAccentList"/>
    <dgm:cxn modelId="{04BBD8C3-560B-486E-AE34-706495DB9D25}" type="presParOf" srcId="{32E992AC-6D06-479A-82E8-706F4572CD68}" destId="{8F3D285F-FCB6-4CCD-9787-DA1538357130}" srcOrd="0" destOrd="0" presId="urn:microsoft.com/office/officeart/2008/layout/SquareAccentList"/>
    <dgm:cxn modelId="{2CEA3C14-1EDC-4B99-9FA6-03CCDB49DEA8}" type="presParOf" srcId="{8F3D285F-FCB6-4CCD-9787-DA1538357130}" destId="{7170A6ED-6022-4A3A-AE86-5B2261E55608}" srcOrd="0" destOrd="0" presId="urn:microsoft.com/office/officeart/2008/layout/SquareAccentList"/>
    <dgm:cxn modelId="{C1D0E304-8833-47F6-B68B-C38DE4566762}" type="presParOf" srcId="{8F3D285F-FCB6-4CCD-9787-DA1538357130}" destId="{B136A7AE-14FF-46BC-9A99-5E792CAA30C7}" srcOrd="1" destOrd="0" presId="urn:microsoft.com/office/officeart/2008/layout/SquareAccentList"/>
    <dgm:cxn modelId="{05605420-C5AF-4CD2-940A-DC24CD141D43}" type="presParOf" srcId="{8F3D285F-FCB6-4CCD-9787-DA1538357130}" destId="{A2C20104-1437-46FB-A248-DF86063BD621}" srcOrd="2" destOrd="0" presId="urn:microsoft.com/office/officeart/2008/layout/SquareAccentList"/>
    <dgm:cxn modelId="{FB6CE03A-CAD5-49AD-8EFC-A8229ECF10DF}" type="presParOf" srcId="{32E992AC-6D06-479A-82E8-706F4572CD68}" destId="{DAB51F5B-1E2D-4AF0-8F3D-5A986A8346D7}" srcOrd="1" destOrd="0" presId="urn:microsoft.com/office/officeart/2008/layout/SquareAccentList"/>
    <dgm:cxn modelId="{81D4073B-66B2-4075-9E9B-E6A8981E3CBB}" type="presParOf" srcId="{DAB51F5B-1E2D-4AF0-8F3D-5A986A8346D7}" destId="{D2BBCF62-9507-49D8-A2D7-ED63E1103EB3}" srcOrd="0" destOrd="0" presId="urn:microsoft.com/office/officeart/2008/layout/SquareAccentList"/>
    <dgm:cxn modelId="{313B24C8-C653-442D-A81C-C42ACB2AAF37}" type="presParOf" srcId="{D2BBCF62-9507-49D8-A2D7-ED63E1103EB3}" destId="{F02A3F6C-FA06-4FBA-8F67-463F0A1738C4}" srcOrd="0" destOrd="0" presId="urn:microsoft.com/office/officeart/2008/layout/SquareAccentList"/>
    <dgm:cxn modelId="{FF6F3D6B-B5A1-4BBA-870C-6E5936275492}" type="presParOf" srcId="{D2BBCF62-9507-49D8-A2D7-ED63E1103EB3}" destId="{A3C3E085-EE10-4F51-B471-3707ED9B5C40}" srcOrd="1" destOrd="0" presId="urn:microsoft.com/office/officeart/2008/layout/SquareAccentList"/>
    <dgm:cxn modelId="{109A4C3E-CBD6-43A5-8E75-DE94678DC607}" type="presParOf" srcId="{425CFA4E-6F07-4C8F-A99E-7E35AFE6BFAB}" destId="{3F24D3A5-65EE-4DF5-A6B4-2F1E7F6BE598}" srcOrd="1" destOrd="0" presId="urn:microsoft.com/office/officeart/2008/layout/SquareAccentList"/>
    <dgm:cxn modelId="{1FE1A6CC-897E-48D8-A9D3-5168BE8EE330}" type="presParOf" srcId="{3F24D3A5-65EE-4DF5-A6B4-2F1E7F6BE598}" destId="{FE80D53A-532D-4457-98BB-D897790D2D4F}" srcOrd="0" destOrd="0" presId="urn:microsoft.com/office/officeart/2008/layout/SquareAccentList"/>
    <dgm:cxn modelId="{A62BB33F-4AA0-44CA-A194-185A62EAE17D}" type="presParOf" srcId="{FE80D53A-532D-4457-98BB-D897790D2D4F}" destId="{92AEC861-7B59-453C-8CB1-F159ABA0F961}" srcOrd="0" destOrd="0" presId="urn:microsoft.com/office/officeart/2008/layout/SquareAccentList"/>
    <dgm:cxn modelId="{2039BB62-F6BF-4CA9-9527-D167D8EA0C55}" type="presParOf" srcId="{FE80D53A-532D-4457-98BB-D897790D2D4F}" destId="{AA3E1C5C-6D1B-4617-B117-E1A248F94EBA}" srcOrd="1" destOrd="0" presId="urn:microsoft.com/office/officeart/2008/layout/SquareAccentList"/>
    <dgm:cxn modelId="{396918D5-CA28-45FD-BD06-2A24351505CC}" type="presParOf" srcId="{FE80D53A-532D-4457-98BB-D897790D2D4F}" destId="{FDB624E3-3C11-466D-85D2-486590DF6F10}" srcOrd="2" destOrd="0" presId="urn:microsoft.com/office/officeart/2008/layout/SquareAccentList"/>
    <dgm:cxn modelId="{9AA8A7C9-3719-41BD-A847-AB57755471EE}" type="presParOf" srcId="{3F24D3A5-65EE-4DF5-A6B4-2F1E7F6BE598}" destId="{528D171A-D95B-4FA0-9C4D-A6FC23C685AC}" srcOrd="1" destOrd="0" presId="urn:microsoft.com/office/officeart/2008/layout/SquareAccentList"/>
    <dgm:cxn modelId="{3532C0AC-86D0-451B-BAAA-8B524EB4623B}" type="presParOf" srcId="{528D171A-D95B-4FA0-9C4D-A6FC23C685AC}" destId="{BF3E4352-11D8-44F6-80F6-10F6EE79B9E1}" srcOrd="0" destOrd="0" presId="urn:microsoft.com/office/officeart/2008/layout/SquareAccentList"/>
    <dgm:cxn modelId="{D42D449E-E95B-4533-88B3-489B806B4D3B}" type="presParOf" srcId="{BF3E4352-11D8-44F6-80F6-10F6EE79B9E1}" destId="{D7030D49-FAD1-4176-96CC-DE7A4F9FD9B6}" srcOrd="0" destOrd="0" presId="urn:microsoft.com/office/officeart/2008/layout/SquareAccentList"/>
    <dgm:cxn modelId="{8764ADCA-AF65-446E-8AA9-2CC0A4B235FB}" type="presParOf" srcId="{BF3E4352-11D8-44F6-80F6-10F6EE79B9E1}" destId="{347C056B-02A2-44EC-B9FD-C77A9C4EA336}" srcOrd="1" destOrd="0" presId="urn:microsoft.com/office/officeart/2008/layout/SquareAccentList"/>
    <dgm:cxn modelId="{F768E410-FAC8-4188-8FBC-129447BA7310}" type="presParOf" srcId="{528D171A-D95B-4FA0-9C4D-A6FC23C685AC}" destId="{BAF7614A-6A8C-4783-B264-E53C9F209519}" srcOrd="1" destOrd="0" presId="urn:microsoft.com/office/officeart/2008/layout/SquareAccentList"/>
    <dgm:cxn modelId="{108B1E05-3050-41D3-9EC1-AB860CA4F703}" type="presParOf" srcId="{BAF7614A-6A8C-4783-B264-E53C9F209519}" destId="{796668EF-E558-4F69-8A96-8973D832797F}" srcOrd="0" destOrd="0" presId="urn:microsoft.com/office/officeart/2008/layout/SquareAccentList"/>
    <dgm:cxn modelId="{DFB34620-52D4-4049-96AA-56FBE8CA21CA}" type="presParOf" srcId="{BAF7614A-6A8C-4783-B264-E53C9F209519}" destId="{F82C8091-60D3-49CA-A77A-2141B0C6A36F}" srcOrd="1" destOrd="0" presId="urn:microsoft.com/office/officeart/2008/layout/SquareAccentList"/>
    <dgm:cxn modelId="{AAEB92E0-C5E7-42F9-A1EA-C92E330F1C9C}" type="presParOf" srcId="{528D171A-D95B-4FA0-9C4D-A6FC23C685AC}" destId="{2D801FE0-85A8-4B9B-9F20-6D4F58487395}" srcOrd="2" destOrd="0" presId="urn:microsoft.com/office/officeart/2008/layout/SquareAccentList"/>
    <dgm:cxn modelId="{D7AE3B42-93DA-41F3-B64E-39C11AC3F844}" type="presParOf" srcId="{2D801FE0-85A8-4B9B-9F20-6D4F58487395}" destId="{FEE46D2D-F8AC-4630-97C3-493D032404DE}" srcOrd="0" destOrd="0" presId="urn:microsoft.com/office/officeart/2008/layout/SquareAccentList"/>
    <dgm:cxn modelId="{093CA1B5-DA23-4014-B28E-1344D2F9029C}" type="presParOf" srcId="{2D801FE0-85A8-4B9B-9F20-6D4F58487395}" destId="{E87DFBC4-023F-48E0-A91E-095554424E94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8143D73-B51D-4CF2-BCCB-9A272E576A3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6_3" csCatId="accent6" phldr="1"/>
      <dgm:spPr/>
      <dgm:t>
        <a:bodyPr/>
        <a:lstStyle/>
        <a:p>
          <a:endParaRPr lang="es-EC"/>
        </a:p>
      </dgm:t>
    </dgm:pt>
    <dgm:pt modelId="{42EF9B4C-E776-46DB-8D7E-896C23A7C6E2}">
      <dgm:prSet phldrT="[Texto]"/>
      <dgm:spPr/>
      <dgm:t>
        <a:bodyPr/>
        <a:lstStyle/>
        <a:p>
          <a:r>
            <a:rPr lang="es-EC" dirty="0" smtClean="0"/>
            <a:t>RECREACIÓN </a:t>
          </a:r>
          <a:endParaRPr lang="es-EC" dirty="0"/>
        </a:p>
      </dgm:t>
    </dgm:pt>
    <dgm:pt modelId="{4D902B99-0340-4B7C-A36F-CBE57369D761}" type="parTrans" cxnId="{C8757AC9-A84D-44AD-BBD0-B0F3A6C8F358}">
      <dgm:prSet/>
      <dgm:spPr/>
      <dgm:t>
        <a:bodyPr/>
        <a:lstStyle/>
        <a:p>
          <a:endParaRPr lang="es-EC"/>
        </a:p>
      </dgm:t>
    </dgm:pt>
    <dgm:pt modelId="{2BCA0C3D-5F15-471F-9185-BF905ADAA25E}" type="sibTrans" cxnId="{C8757AC9-A84D-44AD-BBD0-B0F3A6C8F358}">
      <dgm:prSet/>
      <dgm:spPr/>
      <dgm:t>
        <a:bodyPr/>
        <a:lstStyle/>
        <a:p>
          <a:endParaRPr lang="es-EC"/>
        </a:p>
      </dgm:t>
    </dgm:pt>
    <dgm:pt modelId="{2A6870B6-E4FF-4A55-94B9-E777C6C1B9B5}">
      <dgm:prSet phldrT="[Texto]"/>
      <dgm:spPr/>
      <dgm:t>
        <a:bodyPr/>
        <a:lstStyle/>
        <a:p>
          <a:pPr algn="just"/>
          <a:r>
            <a:rPr lang="es-EC" dirty="0" smtClean="0"/>
            <a:t>El concepto de recreación es divertirse, deleitar, disfrutar, haciendo algo. Refrescar la mente y/o el cuerpo después del trabajo, con una actividad divertida (Morris, 1978)</a:t>
          </a:r>
          <a:endParaRPr lang="es-EC" dirty="0"/>
        </a:p>
      </dgm:t>
    </dgm:pt>
    <dgm:pt modelId="{CA70CF46-1672-4B20-9E2A-30E57B9ADD84}" type="parTrans" cxnId="{DD9E61F6-8CDC-4280-BD6E-8B2105FA2D76}">
      <dgm:prSet/>
      <dgm:spPr/>
      <dgm:t>
        <a:bodyPr/>
        <a:lstStyle/>
        <a:p>
          <a:endParaRPr lang="es-EC"/>
        </a:p>
      </dgm:t>
    </dgm:pt>
    <dgm:pt modelId="{8F3144C4-4997-4DD9-934D-033DC632F5A2}" type="sibTrans" cxnId="{DD9E61F6-8CDC-4280-BD6E-8B2105FA2D76}">
      <dgm:prSet/>
      <dgm:spPr/>
      <dgm:t>
        <a:bodyPr/>
        <a:lstStyle/>
        <a:p>
          <a:endParaRPr lang="es-EC"/>
        </a:p>
      </dgm:t>
    </dgm:pt>
    <dgm:pt modelId="{FE240EA7-DFA9-443E-B7FD-6BA81CAACD39}">
      <dgm:prSet phldrT="[Texto]"/>
      <dgm:spPr/>
      <dgm:t>
        <a:bodyPr/>
        <a:lstStyle/>
        <a:p>
          <a:pPr algn="just"/>
          <a:r>
            <a:rPr lang="es-EC" dirty="0" smtClean="0"/>
            <a:t>la natación es la única manera de que una persona con parálisis cerebral puede ejercer o moverse de forma independiente.(Margarián, 2003)</a:t>
          </a:r>
          <a:endParaRPr lang="es-EC" dirty="0"/>
        </a:p>
      </dgm:t>
    </dgm:pt>
    <dgm:pt modelId="{90A74F90-5257-4853-B883-8E77EAF7553E}" type="parTrans" cxnId="{539454EE-49FC-4940-9CA2-7BBC51CD788A}">
      <dgm:prSet/>
      <dgm:spPr/>
      <dgm:t>
        <a:bodyPr/>
        <a:lstStyle/>
        <a:p>
          <a:endParaRPr lang="es-EC"/>
        </a:p>
      </dgm:t>
    </dgm:pt>
    <dgm:pt modelId="{BFBA1923-DF1B-488F-A871-F1C3AAAD390D}" type="sibTrans" cxnId="{539454EE-49FC-4940-9CA2-7BBC51CD788A}">
      <dgm:prSet/>
      <dgm:spPr/>
      <dgm:t>
        <a:bodyPr/>
        <a:lstStyle/>
        <a:p>
          <a:endParaRPr lang="es-EC"/>
        </a:p>
      </dgm:t>
    </dgm:pt>
    <dgm:pt modelId="{BEA165EB-39CC-476A-AFBB-275D2FC75956}">
      <dgm:prSet phldrT="[Texto]"/>
      <dgm:spPr/>
      <dgm:t>
        <a:bodyPr/>
        <a:lstStyle/>
        <a:p>
          <a:r>
            <a:rPr lang="es-EC" dirty="0" smtClean="0"/>
            <a:t>El agua caliente es el más beneficioso para los niños con parálisis cerebral porque el agua caliente relaja los músculos rígidos.(Margarián, 2003)</a:t>
          </a:r>
          <a:endParaRPr lang="es-EC" dirty="0"/>
        </a:p>
      </dgm:t>
    </dgm:pt>
    <dgm:pt modelId="{A474479E-2B23-444B-BF45-34315108BF68}" type="parTrans" cxnId="{4ACE10CC-14DD-4966-83AA-0E2B0078928B}">
      <dgm:prSet/>
      <dgm:spPr/>
      <dgm:t>
        <a:bodyPr/>
        <a:lstStyle/>
        <a:p>
          <a:endParaRPr lang="es-EC"/>
        </a:p>
      </dgm:t>
    </dgm:pt>
    <dgm:pt modelId="{3F12D702-8C15-4B5A-8F52-EED362B27CE8}" type="sibTrans" cxnId="{4ACE10CC-14DD-4966-83AA-0E2B0078928B}">
      <dgm:prSet/>
      <dgm:spPr/>
      <dgm:t>
        <a:bodyPr/>
        <a:lstStyle/>
        <a:p>
          <a:endParaRPr lang="es-EC"/>
        </a:p>
      </dgm:t>
    </dgm:pt>
    <dgm:pt modelId="{15A2B551-E164-437C-87F2-CB3B9A3DEB54}" type="pres">
      <dgm:prSet presAssocID="{38143D73-B51D-4CF2-BCCB-9A272E576A3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FCFA466-AC7D-461C-A5B2-6FF6195CDF23}" type="pres">
      <dgm:prSet presAssocID="{42EF9B4C-E776-46DB-8D7E-896C23A7C6E2}" presName="root1" presStyleCnt="0"/>
      <dgm:spPr/>
    </dgm:pt>
    <dgm:pt modelId="{0E0727EC-67D1-4E66-BCC1-BF16CDD29F92}" type="pres">
      <dgm:prSet presAssocID="{42EF9B4C-E776-46DB-8D7E-896C23A7C6E2}" presName="LevelOneTextNode" presStyleLbl="node0" presStyleIdx="0" presStyleCnt="1" custAng="5400000" custScaleX="152288" custScaleY="37479">
        <dgm:presLayoutVars>
          <dgm:chPref val="3"/>
        </dgm:presLayoutVars>
      </dgm:prSet>
      <dgm:spPr/>
    </dgm:pt>
    <dgm:pt modelId="{1EE49080-BA20-4F42-9520-F623FF985A96}" type="pres">
      <dgm:prSet presAssocID="{42EF9B4C-E776-46DB-8D7E-896C23A7C6E2}" presName="level2hierChild" presStyleCnt="0"/>
      <dgm:spPr/>
    </dgm:pt>
    <dgm:pt modelId="{53476A71-2F12-4231-B55C-507B05F7A5A6}" type="pres">
      <dgm:prSet presAssocID="{CA70CF46-1672-4B20-9E2A-30E57B9ADD84}" presName="conn2-1" presStyleLbl="parChTrans1D2" presStyleIdx="0" presStyleCnt="3"/>
      <dgm:spPr/>
    </dgm:pt>
    <dgm:pt modelId="{3C2FB4D3-5E32-4C81-99A3-CF732E1013A8}" type="pres">
      <dgm:prSet presAssocID="{CA70CF46-1672-4B20-9E2A-30E57B9ADD84}" presName="connTx" presStyleLbl="parChTrans1D2" presStyleIdx="0" presStyleCnt="3"/>
      <dgm:spPr/>
    </dgm:pt>
    <dgm:pt modelId="{52BD5D75-1C5A-492F-9C6D-9273148E2137}" type="pres">
      <dgm:prSet presAssocID="{2A6870B6-E4FF-4A55-94B9-E777C6C1B9B5}" presName="root2" presStyleCnt="0"/>
      <dgm:spPr/>
    </dgm:pt>
    <dgm:pt modelId="{BDC8519B-82CD-4AA8-B1E4-E724A562B643}" type="pres">
      <dgm:prSet presAssocID="{2A6870B6-E4FF-4A55-94B9-E777C6C1B9B5}" presName="LevelTwoTextNode" presStyleLbl="node2" presStyleIdx="0" presStyleCnt="3" custScaleX="144712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2D313DD2-D4D1-457B-84BB-B2067C34C900}" type="pres">
      <dgm:prSet presAssocID="{2A6870B6-E4FF-4A55-94B9-E777C6C1B9B5}" presName="level3hierChild" presStyleCnt="0"/>
      <dgm:spPr/>
    </dgm:pt>
    <dgm:pt modelId="{2426229F-B0A5-4DA8-8068-95BB4ADB8A64}" type="pres">
      <dgm:prSet presAssocID="{90A74F90-5257-4853-B883-8E77EAF7553E}" presName="conn2-1" presStyleLbl="parChTrans1D2" presStyleIdx="1" presStyleCnt="3"/>
      <dgm:spPr/>
    </dgm:pt>
    <dgm:pt modelId="{ED1929B5-1B44-4B11-B2A4-77228E6D7F0A}" type="pres">
      <dgm:prSet presAssocID="{90A74F90-5257-4853-B883-8E77EAF7553E}" presName="connTx" presStyleLbl="parChTrans1D2" presStyleIdx="1" presStyleCnt="3"/>
      <dgm:spPr/>
    </dgm:pt>
    <dgm:pt modelId="{2CCE4616-98E8-4638-B151-3816EFBF875E}" type="pres">
      <dgm:prSet presAssocID="{FE240EA7-DFA9-443E-B7FD-6BA81CAACD39}" presName="root2" presStyleCnt="0"/>
      <dgm:spPr/>
    </dgm:pt>
    <dgm:pt modelId="{9D60B727-B2D4-4F23-B6DB-675EE715100E}" type="pres">
      <dgm:prSet presAssocID="{FE240EA7-DFA9-443E-B7FD-6BA81CAACD39}" presName="LevelTwoTextNode" presStyleLbl="node2" presStyleIdx="1" presStyleCnt="3" custScaleX="145548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1646F2B5-4BE4-498C-9A8E-DF19B39855A0}" type="pres">
      <dgm:prSet presAssocID="{FE240EA7-DFA9-443E-B7FD-6BA81CAACD39}" presName="level3hierChild" presStyleCnt="0"/>
      <dgm:spPr/>
    </dgm:pt>
    <dgm:pt modelId="{9C475B8D-23D2-4122-9A36-59531E8A9881}" type="pres">
      <dgm:prSet presAssocID="{A474479E-2B23-444B-BF45-34315108BF68}" presName="conn2-1" presStyleLbl="parChTrans1D2" presStyleIdx="2" presStyleCnt="3"/>
      <dgm:spPr/>
    </dgm:pt>
    <dgm:pt modelId="{17B2566B-D5B3-40D2-BB80-96D93FF25AB0}" type="pres">
      <dgm:prSet presAssocID="{A474479E-2B23-444B-BF45-34315108BF68}" presName="connTx" presStyleLbl="parChTrans1D2" presStyleIdx="2" presStyleCnt="3"/>
      <dgm:spPr/>
    </dgm:pt>
    <dgm:pt modelId="{D233F22E-34EF-4C2B-AC7E-824F234D1BBA}" type="pres">
      <dgm:prSet presAssocID="{BEA165EB-39CC-476A-AFBB-275D2FC75956}" presName="root2" presStyleCnt="0"/>
      <dgm:spPr/>
    </dgm:pt>
    <dgm:pt modelId="{547D18BE-CB04-4F68-830E-9AED31C81636}" type="pres">
      <dgm:prSet presAssocID="{BEA165EB-39CC-476A-AFBB-275D2FC75956}" presName="LevelTwoTextNode" presStyleLbl="node2" presStyleIdx="2" presStyleCnt="3" custScaleX="144712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A4341CB0-090D-4B95-9C91-60FBCBD0E51E}" type="pres">
      <dgm:prSet presAssocID="{BEA165EB-39CC-476A-AFBB-275D2FC75956}" presName="level3hierChild" presStyleCnt="0"/>
      <dgm:spPr/>
    </dgm:pt>
  </dgm:ptLst>
  <dgm:cxnLst>
    <dgm:cxn modelId="{F2971E3D-7C8A-4D48-B0D5-E86109D7C4F9}" type="presOf" srcId="{42EF9B4C-E776-46DB-8D7E-896C23A7C6E2}" destId="{0E0727EC-67D1-4E66-BCC1-BF16CDD29F92}" srcOrd="0" destOrd="0" presId="urn:microsoft.com/office/officeart/2008/layout/HorizontalMultiLevelHierarchy"/>
    <dgm:cxn modelId="{9F7832A4-3B85-4266-948D-4206865DD0E8}" type="presOf" srcId="{CA70CF46-1672-4B20-9E2A-30E57B9ADD84}" destId="{53476A71-2F12-4231-B55C-507B05F7A5A6}" srcOrd="0" destOrd="0" presId="urn:microsoft.com/office/officeart/2008/layout/HorizontalMultiLevelHierarchy"/>
    <dgm:cxn modelId="{DBF67615-3385-4034-BD98-6A71D84F0990}" type="presOf" srcId="{A474479E-2B23-444B-BF45-34315108BF68}" destId="{9C475B8D-23D2-4122-9A36-59531E8A9881}" srcOrd="0" destOrd="0" presId="urn:microsoft.com/office/officeart/2008/layout/HorizontalMultiLevelHierarchy"/>
    <dgm:cxn modelId="{4ACE10CC-14DD-4966-83AA-0E2B0078928B}" srcId="{42EF9B4C-E776-46DB-8D7E-896C23A7C6E2}" destId="{BEA165EB-39CC-476A-AFBB-275D2FC75956}" srcOrd="2" destOrd="0" parTransId="{A474479E-2B23-444B-BF45-34315108BF68}" sibTransId="{3F12D702-8C15-4B5A-8F52-EED362B27CE8}"/>
    <dgm:cxn modelId="{F849BA43-7E22-421A-BF18-2341976554B0}" type="presOf" srcId="{BEA165EB-39CC-476A-AFBB-275D2FC75956}" destId="{547D18BE-CB04-4F68-830E-9AED31C81636}" srcOrd="0" destOrd="0" presId="urn:microsoft.com/office/officeart/2008/layout/HorizontalMultiLevelHierarchy"/>
    <dgm:cxn modelId="{C8757AC9-A84D-44AD-BBD0-B0F3A6C8F358}" srcId="{38143D73-B51D-4CF2-BCCB-9A272E576A3C}" destId="{42EF9B4C-E776-46DB-8D7E-896C23A7C6E2}" srcOrd="0" destOrd="0" parTransId="{4D902B99-0340-4B7C-A36F-CBE57369D761}" sibTransId="{2BCA0C3D-5F15-471F-9185-BF905ADAA25E}"/>
    <dgm:cxn modelId="{2853A0A6-2DC1-4401-8C78-DD6576E99E70}" type="presOf" srcId="{90A74F90-5257-4853-B883-8E77EAF7553E}" destId="{ED1929B5-1B44-4B11-B2A4-77228E6D7F0A}" srcOrd="1" destOrd="0" presId="urn:microsoft.com/office/officeart/2008/layout/HorizontalMultiLevelHierarchy"/>
    <dgm:cxn modelId="{8323E66D-C6EF-47CB-8C0D-ADBF552D1D56}" type="presOf" srcId="{CA70CF46-1672-4B20-9E2A-30E57B9ADD84}" destId="{3C2FB4D3-5E32-4C81-99A3-CF732E1013A8}" srcOrd="1" destOrd="0" presId="urn:microsoft.com/office/officeart/2008/layout/HorizontalMultiLevelHierarchy"/>
    <dgm:cxn modelId="{2B91F7A0-B0C8-489C-B885-3A4F4D4BD5F9}" type="presOf" srcId="{A474479E-2B23-444B-BF45-34315108BF68}" destId="{17B2566B-D5B3-40D2-BB80-96D93FF25AB0}" srcOrd="1" destOrd="0" presId="urn:microsoft.com/office/officeart/2008/layout/HorizontalMultiLevelHierarchy"/>
    <dgm:cxn modelId="{A7B620BE-1073-4113-9C05-E84444A054F1}" type="presOf" srcId="{90A74F90-5257-4853-B883-8E77EAF7553E}" destId="{2426229F-B0A5-4DA8-8068-95BB4ADB8A64}" srcOrd="0" destOrd="0" presId="urn:microsoft.com/office/officeart/2008/layout/HorizontalMultiLevelHierarchy"/>
    <dgm:cxn modelId="{DD9E61F6-8CDC-4280-BD6E-8B2105FA2D76}" srcId="{42EF9B4C-E776-46DB-8D7E-896C23A7C6E2}" destId="{2A6870B6-E4FF-4A55-94B9-E777C6C1B9B5}" srcOrd="0" destOrd="0" parTransId="{CA70CF46-1672-4B20-9E2A-30E57B9ADD84}" sibTransId="{8F3144C4-4997-4DD9-934D-033DC632F5A2}"/>
    <dgm:cxn modelId="{005A5511-30F4-465B-B898-299646F58ADF}" type="presOf" srcId="{2A6870B6-E4FF-4A55-94B9-E777C6C1B9B5}" destId="{BDC8519B-82CD-4AA8-B1E4-E724A562B643}" srcOrd="0" destOrd="0" presId="urn:microsoft.com/office/officeart/2008/layout/HorizontalMultiLevelHierarchy"/>
    <dgm:cxn modelId="{9E8EB799-01DD-47C1-AB11-D3F8BD9B43EC}" type="presOf" srcId="{38143D73-B51D-4CF2-BCCB-9A272E576A3C}" destId="{15A2B551-E164-437C-87F2-CB3B9A3DEB54}" srcOrd="0" destOrd="0" presId="urn:microsoft.com/office/officeart/2008/layout/HorizontalMultiLevelHierarchy"/>
    <dgm:cxn modelId="{FB838B7A-72EF-4DF8-8D8C-61CE5F62D85E}" type="presOf" srcId="{FE240EA7-DFA9-443E-B7FD-6BA81CAACD39}" destId="{9D60B727-B2D4-4F23-B6DB-675EE715100E}" srcOrd="0" destOrd="0" presId="urn:microsoft.com/office/officeart/2008/layout/HorizontalMultiLevelHierarchy"/>
    <dgm:cxn modelId="{539454EE-49FC-4940-9CA2-7BBC51CD788A}" srcId="{42EF9B4C-E776-46DB-8D7E-896C23A7C6E2}" destId="{FE240EA7-DFA9-443E-B7FD-6BA81CAACD39}" srcOrd="1" destOrd="0" parTransId="{90A74F90-5257-4853-B883-8E77EAF7553E}" sibTransId="{BFBA1923-DF1B-488F-A871-F1C3AAAD390D}"/>
    <dgm:cxn modelId="{ADF6AF2A-98A9-4FDA-B685-957F60BA3544}" type="presParOf" srcId="{15A2B551-E164-437C-87F2-CB3B9A3DEB54}" destId="{CFCFA466-AC7D-461C-A5B2-6FF6195CDF23}" srcOrd="0" destOrd="0" presId="urn:microsoft.com/office/officeart/2008/layout/HorizontalMultiLevelHierarchy"/>
    <dgm:cxn modelId="{665E0869-3D21-4777-8E56-CB1332389FF7}" type="presParOf" srcId="{CFCFA466-AC7D-461C-A5B2-6FF6195CDF23}" destId="{0E0727EC-67D1-4E66-BCC1-BF16CDD29F92}" srcOrd="0" destOrd="0" presId="urn:microsoft.com/office/officeart/2008/layout/HorizontalMultiLevelHierarchy"/>
    <dgm:cxn modelId="{3E6DFE58-B894-48C5-A57A-327F80DB9BA1}" type="presParOf" srcId="{CFCFA466-AC7D-461C-A5B2-6FF6195CDF23}" destId="{1EE49080-BA20-4F42-9520-F623FF985A96}" srcOrd="1" destOrd="0" presId="urn:microsoft.com/office/officeart/2008/layout/HorizontalMultiLevelHierarchy"/>
    <dgm:cxn modelId="{0D7DD87D-372D-4D0B-8074-E7557077BAC6}" type="presParOf" srcId="{1EE49080-BA20-4F42-9520-F623FF985A96}" destId="{53476A71-2F12-4231-B55C-507B05F7A5A6}" srcOrd="0" destOrd="0" presId="urn:microsoft.com/office/officeart/2008/layout/HorizontalMultiLevelHierarchy"/>
    <dgm:cxn modelId="{7063FA8C-23FA-41D1-8656-C2EF1566A015}" type="presParOf" srcId="{53476A71-2F12-4231-B55C-507B05F7A5A6}" destId="{3C2FB4D3-5E32-4C81-99A3-CF732E1013A8}" srcOrd="0" destOrd="0" presId="urn:microsoft.com/office/officeart/2008/layout/HorizontalMultiLevelHierarchy"/>
    <dgm:cxn modelId="{5CC1A619-2CB7-4937-B8FF-8CA14DAB4328}" type="presParOf" srcId="{1EE49080-BA20-4F42-9520-F623FF985A96}" destId="{52BD5D75-1C5A-492F-9C6D-9273148E2137}" srcOrd="1" destOrd="0" presId="urn:microsoft.com/office/officeart/2008/layout/HorizontalMultiLevelHierarchy"/>
    <dgm:cxn modelId="{8E23EBD5-B32D-4481-8828-7C248A35C070}" type="presParOf" srcId="{52BD5D75-1C5A-492F-9C6D-9273148E2137}" destId="{BDC8519B-82CD-4AA8-B1E4-E724A562B643}" srcOrd="0" destOrd="0" presId="urn:microsoft.com/office/officeart/2008/layout/HorizontalMultiLevelHierarchy"/>
    <dgm:cxn modelId="{885A1728-6388-4AA8-A583-DDCDFCA1A9E7}" type="presParOf" srcId="{52BD5D75-1C5A-492F-9C6D-9273148E2137}" destId="{2D313DD2-D4D1-457B-84BB-B2067C34C900}" srcOrd="1" destOrd="0" presId="urn:microsoft.com/office/officeart/2008/layout/HorizontalMultiLevelHierarchy"/>
    <dgm:cxn modelId="{C7925101-BE8B-4235-AFE6-DC26BF0F8116}" type="presParOf" srcId="{1EE49080-BA20-4F42-9520-F623FF985A96}" destId="{2426229F-B0A5-4DA8-8068-95BB4ADB8A64}" srcOrd="2" destOrd="0" presId="urn:microsoft.com/office/officeart/2008/layout/HorizontalMultiLevelHierarchy"/>
    <dgm:cxn modelId="{0A1B05D5-761D-4037-8303-0EBBFC354D82}" type="presParOf" srcId="{2426229F-B0A5-4DA8-8068-95BB4ADB8A64}" destId="{ED1929B5-1B44-4B11-B2A4-77228E6D7F0A}" srcOrd="0" destOrd="0" presId="urn:microsoft.com/office/officeart/2008/layout/HorizontalMultiLevelHierarchy"/>
    <dgm:cxn modelId="{A3A1C560-DA4E-4CDC-ABE6-797504A4724C}" type="presParOf" srcId="{1EE49080-BA20-4F42-9520-F623FF985A96}" destId="{2CCE4616-98E8-4638-B151-3816EFBF875E}" srcOrd="3" destOrd="0" presId="urn:microsoft.com/office/officeart/2008/layout/HorizontalMultiLevelHierarchy"/>
    <dgm:cxn modelId="{3E74B2C3-9821-48FD-9130-47FFE7903AB1}" type="presParOf" srcId="{2CCE4616-98E8-4638-B151-3816EFBF875E}" destId="{9D60B727-B2D4-4F23-B6DB-675EE715100E}" srcOrd="0" destOrd="0" presId="urn:microsoft.com/office/officeart/2008/layout/HorizontalMultiLevelHierarchy"/>
    <dgm:cxn modelId="{9872CFAF-D60B-4101-84CA-8A214DBD3D28}" type="presParOf" srcId="{2CCE4616-98E8-4638-B151-3816EFBF875E}" destId="{1646F2B5-4BE4-498C-9A8E-DF19B39855A0}" srcOrd="1" destOrd="0" presId="urn:microsoft.com/office/officeart/2008/layout/HorizontalMultiLevelHierarchy"/>
    <dgm:cxn modelId="{E9F6D73C-01B0-4A2C-AE87-C7B3C8F31347}" type="presParOf" srcId="{1EE49080-BA20-4F42-9520-F623FF985A96}" destId="{9C475B8D-23D2-4122-9A36-59531E8A9881}" srcOrd="4" destOrd="0" presId="urn:microsoft.com/office/officeart/2008/layout/HorizontalMultiLevelHierarchy"/>
    <dgm:cxn modelId="{F9D81DC1-1E8C-41A3-A176-AAE72CD247DE}" type="presParOf" srcId="{9C475B8D-23D2-4122-9A36-59531E8A9881}" destId="{17B2566B-D5B3-40D2-BB80-96D93FF25AB0}" srcOrd="0" destOrd="0" presId="urn:microsoft.com/office/officeart/2008/layout/HorizontalMultiLevelHierarchy"/>
    <dgm:cxn modelId="{B39EAAC8-EE97-467E-8992-BC8BB8E85314}" type="presParOf" srcId="{1EE49080-BA20-4F42-9520-F623FF985A96}" destId="{D233F22E-34EF-4C2B-AC7E-824F234D1BBA}" srcOrd="5" destOrd="0" presId="urn:microsoft.com/office/officeart/2008/layout/HorizontalMultiLevelHierarchy"/>
    <dgm:cxn modelId="{F51325A5-DD82-40D8-8E11-3E9C433BADE4}" type="presParOf" srcId="{D233F22E-34EF-4C2B-AC7E-824F234D1BBA}" destId="{547D18BE-CB04-4F68-830E-9AED31C81636}" srcOrd="0" destOrd="0" presId="urn:microsoft.com/office/officeart/2008/layout/HorizontalMultiLevelHierarchy"/>
    <dgm:cxn modelId="{C7CD9169-9352-41C8-985D-DF167B4C7202}" type="presParOf" srcId="{D233F22E-34EF-4C2B-AC7E-824F234D1BBA}" destId="{A4341CB0-090D-4B95-9C91-60FBCBD0E51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8143D73-B51D-4CF2-BCCB-9A272E576A3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es-EC"/>
        </a:p>
      </dgm:t>
    </dgm:pt>
    <dgm:pt modelId="{42EF9B4C-E776-46DB-8D7E-896C23A7C6E2}">
      <dgm:prSet phldrT="[Texto]"/>
      <dgm:spPr/>
      <dgm:t>
        <a:bodyPr/>
        <a:lstStyle/>
        <a:p>
          <a:r>
            <a:rPr lang="es-EC" dirty="0" smtClean="0"/>
            <a:t>DISCAPACIDAD </a:t>
          </a:r>
          <a:endParaRPr lang="es-EC" dirty="0"/>
        </a:p>
      </dgm:t>
    </dgm:pt>
    <dgm:pt modelId="{4D902B99-0340-4B7C-A36F-CBE57369D761}" type="parTrans" cxnId="{C8757AC9-A84D-44AD-BBD0-B0F3A6C8F358}">
      <dgm:prSet/>
      <dgm:spPr/>
      <dgm:t>
        <a:bodyPr/>
        <a:lstStyle/>
        <a:p>
          <a:endParaRPr lang="es-EC"/>
        </a:p>
      </dgm:t>
    </dgm:pt>
    <dgm:pt modelId="{2BCA0C3D-5F15-471F-9185-BF905ADAA25E}" type="sibTrans" cxnId="{C8757AC9-A84D-44AD-BBD0-B0F3A6C8F358}">
      <dgm:prSet/>
      <dgm:spPr/>
      <dgm:t>
        <a:bodyPr/>
        <a:lstStyle/>
        <a:p>
          <a:endParaRPr lang="es-EC"/>
        </a:p>
      </dgm:t>
    </dgm:pt>
    <dgm:pt modelId="{2A6870B6-E4FF-4A55-94B9-E777C6C1B9B5}">
      <dgm:prSet phldrT="[Texto]"/>
      <dgm:spPr/>
      <dgm:t>
        <a:bodyPr/>
        <a:lstStyle/>
        <a:p>
          <a:pPr algn="just"/>
          <a:r>
            <a:rPr lang="es-EC" dirty="0" smtClean="0"/>
            <a:t>la discapacidad es un fenómeno complejo que refleja una interacción entre las características del organismo humano y las características de la sociedad en la que vive. (ORGANIZACIÓN MUNDIAL DE LA SALUD , 2011)</a:t>
          </a:r>
          <a:endParaRPr lang="es-EC" dirty="0"/>
        </a:p>
      </dgm:t>
    </dgm:pt>
    <dgm:pt modelId="{CA70CF46-1672-4B20-9E2A-30E57B9ADD84}" type="parTrans" cxnId="{DD9E61F6-8CDC-4280-BD6E-8B2105FA2D76}">
      <dgm:prSet/>
      <dgm:spPr/>
      <dgm:t>
        <a:bodyPr/>
        <a:lstStyle/>
        <a:p>
          <a:endParaRPr lang="es-EC"/>
        </a:p>
      </dgm:t>
    </dgm:pt>
    <dgm:pt modelId="{8F3144C4-4997-4DD9-934D-033DC632F5A2}" type="sibTrans" cxnId="{DD9E61F6-8CDC-4280-BD6E-8B2105FA2D76}">
      <dgm:prSet/>
      <dgm:spPr/>
      <dgm:t>
        <a:bodyPr/>
        <a:lstStyle/>
        <a:p>
          <a:endParaRPr lang="es-EC"/>
        </a:p>
      </dgm:t>
    </dgm:pt>
    <dgm:pt modelId="{FE240EA7-DFA9-443E-B7FD-6BA81CAACD39}">
      <dgm:prSet phldrT="[Texto]"/>
      <dgm:spPr/>
      <dgm:t>
        <a:bodyPr/>
        <a:lstStyle/>
        <a:p>
          <a:pPr algn="just"/>
          <a:r>
            <a:rPr lang="es-EC" dirty="0" smtClean="0"/>
            <a:t>"toda adaptación que un individuo que padece una incapacidad resultado de una deficiencia realiza para poder desarrollar aquellas actividades que no puede hacer en el modo o en los límites considerados como normales para el ser humano". (Rodríguez, 1993)</a:t>
          </a:r>
          <a:endParaRPr lang="es-EC" dirty="0"/>
        </a:p>
      </dgm:t>
    </dgm:pt>
    <dgm:pt modelId="{90A74F90-5257-4853-B883-8E77EAF7553E}" type="parTrans" cxnId="{539454EE-49FC-4940-9CA2-7BBC51CD788A}">
      <dgm:prSet/>
      <dgm:spPr/>
      <dgm:t>
        <a:bodyPr/>
        <a:lstStyle/>
        <a:p>
          <a:endParaRPr lang="es-EC"/>
        </a:p>
      </dgm:t>
    </dgm:pt>
    <dgm:pt modelId="{BFBA1923-DF1B-488F-A871-F1C3AAAD390D}" type="sibTrans" cxnId="{539454EE-49FC-4940-9CA2-7BBC51CD788A}">
      <dgm:prSet/>
      <dgm:spPr/>
      <dgm:t>
        <a:bodyPr/>
        <a:lstStyle/>
        <a:p>
          <a:endParaRPr lang="es-EC"/>
        </a:p>
      </dgm:t>
    </dgm:pt>
    <dgm:pt modelId="{15A2B551-E164-437C-87F2-CB3B9A3DEB54}" type="pres">
      <dgm:prSet presAssocID="{38143D73-B51D-4CF2-BCCB-9A272E576A3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FCFA466-AC7D-461C-A5B2-6FF6195CDF23}" type="pres">
      <dgm:prSet presAssocID="{42EF9B4C-E776-46DB-8D7E-896C23A7C6E2}" presName="root1" presStyleCnt="0"/>
      <dgm:spPr/>
    </dgm:pt>
    <dgm:pt modelId="{0E0727EC-67D1-4E66-BCC1-BF16CDD29F92}" type="pres">
      <dgm:prSet presAssocID="{42EF9B4C-E776-46DB-8D7E-896C23A7C6E2}" presName="LevelOneTextNode" presStyleLbl="node0" presStyleIdx="0" presStyleCnt="1" custAng="5400000" custScaleX="152288" custScaleY="37479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1EE49080-BA20-4F42-9520-F623FF985A96}" type="pres">
      <dgm:prSet presAssocID="{42EF9B4C-E776-46DB-8D7E-896C23A7C6E2}" presName="level2hierChild" presStyleCnt="0"/>
      <dgm:spPr/>
    </dgm:pt>
    <dgm:pt modelId="{53476A71-2F12-4231-B55C-507B05F7A5A6}" type="pres">
      <dgm:prSet presAssocID="{CA70CF46-1672-4B20-9E2A-30E57B9ADD84}" presName="conn2-1" presStyleLbl="parChTrans1D2" presStyleIdx="0" presStyleCnt="2"/>
      <dgm:spPr/>
    </dgm:pt>
    <dgm:pt modelId="{3C2FB4D3-5E32-4C81-99A3-CF732E1013A8}" type="pres">
      <dgm:prSet presAssocID="{CA70CF46-1672-4B20-9E2A-30E57B9ADD84}" presName="connTx" presStyleLbl="parChTrans1D2" presStyleIdx="0" presStyleCnt="2"/>
      <dgm:spPr/>
    </dgm:pt>
    <dgm:pt modelId="{52BD5D75-1C5A-492F-9C6D-9273148E2137}" type="pres">
      <dgm:prSet presAssocID="{2A6870B6-E4FF-4A55-94B9-E777C6C1B9B5}" presName="root2" presStyleCnt="0"/>
      <dgm:spPr/>
    </dgm:pt>
    <dgm:pt modelId="{BDC8519B-82CD-4AA8-B1E4-E724A562B643}" type="pres">
      <dgm:prSet presAssocID="{2A6870B6-E4FF-4A55-94B9-E777C6C1B9B5}" presName="LevelTwoTextNode" presStyleLbl="node2" presStyleIdx="0" presStyleCnt="2" custScaleX="144712" custScaleY="17147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2D313DD2-D4D1-457B-84BB-B2067C34C900}" type="pres">
      <dgm:prSet presAssocID="{2A6870B6-E4FF-4A55-94B9-E777C6C1B9B5}" presName="level3hierChild" presStyleCnt="0"/>
      <dgm:spPr/>
    </dgm:pt>
    <dgm:pt modelId="{2426229F-B0A5-4DA8-8068-95BB4ADB8A64}" type="pres">
      <dgm:prSet presAssocID="{90A74F90-5257-4853-B883-8E77EAF7553E}" presName="conn2-1" presStyleLbl="parChTrans1D2" presStyleIdx="1" presStyleCnt="2"/>
      <dgm:spPr/>
    </dgm:pt>
    <dgm:pt modelId="{ED1929B5-1B44-4B11-B2A4-77228E6D7F0A}" type="pres">
      <dgm:prSet presAssocID="{90A74F90-5257-4853-B883-8E77EAF7553E}" presName="connTx" presStyleLbl="parChTrans1D2" presStyleIdx="1" presStyleCnt="2"/>
      <dgm:spPr/>
    </dgm:pt>
    <dgm:pt modelId="{2CCE4616-98E8-4638-B151-3816EFBF875E}" type="pres">
      <dgm:prSet presAssocID="{FE240EA7-DFA9-443E-B7FD-6BA81CAACD39}" presName="root2" presStyleCnt="0"/>
      <dgm:spPr/>
    </dgm:pt>
    <dgm:pt modelId="{9D60B727-B2D4-4F23-B6DB-675EE715100E}" type="pres">
      <dgm:prSet presAssocID="{FE240EA7-DFA9-443E-B7FD-6BA81CAACD39}" presName="LevelTwoTextNode" presStyleLbl="node2" presStyleIdx="1" presStyleCnt="2" custScaleX="145548" custScaleY="169756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1646F2B5-4BE4-498C-9A8E-DF19B39855A0}" type="pres">
      <dgm:prSet presAssocID="{FE240EA7-DFA9-443E-B7FD-6BA81CAACD39}" presName="level3hierChild" presStyleCnt="0"/>
      <dgm:spPr/>
    </dgm:pt>
  </dgm:ptLst>
  <dgm:cxnLst>
    <dgm:cxn modelId="{78C34346-4F8B-47D7-A9E1-7F83BF087B2E}" type="presOf" srcId="{42EF9B4C-E776-46DB-8D7E-896C23A7C6E2}" destId="{0E0727EC-67D1-4E66-BCC1-BF16CDD29F92}" srcOrd="0" destOrd="0" presId="urn:microsoft.com/office/officeart/2008/layout/HorizontalMultiLevelHierarchy"/>
    <dgm:cxn modelId="{A798B14B-9658-48CC-AA54-3F7EFAD1294C}" type="presOf" srcId="{CA70CF46-1672-4B20-9E2A-30E57B9ADD84}" destId="{53476A71-2F12-4231-B55C-507B05F7A5A6}" srcOrd="0" destOrd="0" presId="urn:microsoft.com/office/officeart/2008/layout/HorizontalMultiLevelHierarchy"/>
    <dgm:cxn modelId="{C8757AC9-A84D-44AD-BBD0-B0F3A6C8F358}" srcId="{38143D73-B51D-4CF2-BCCB-9A272E576A3C}" destId="{42EF9B4C-E776-46DB-8D7E-896C23A7C6E2}" srcOrd="0" destOrd="0" parTransId="{4D902B99-0340-4B7C-A36F-CBE57369D761}" sibTransId="{2BCA0C3D-5F15-471F-9185-BF905ADAA25E}"/>
    <dgm:cxn modelId="{A3353D81-B947-4368-817B-E044EB2FBE45}" type="presOf" srcId="{90A74F90-5257-4853-B883-8E77EAF7553E}" destId="{2426229F-B0A5-4DA8-8068-95BB4ADB8A64}" srcOrd="0" destOrd="0" presId="urn:microsoft.com/office/officeart/2008/layout/HorizontalMultiLevelHierarchy"/>
    <dgm:cxn modelId="{DD9E61F6-8CDC-4280-BD6E-8B2105FA2D76}" srcId="{42EF9B4C-E776-46DB-8D7E-896C23A7C6E2}" destId="{2A6870B6-E4FF-4A55-94B9-E777C6C1B9B5}" srcOrd="0" destOrd="0" parTransId="{CA70CF46-1672-4B20-9E2A-30E57B9ADD84}" sibTransId="{8F3144C4-4997-4DD9-934D-033DC632F5A2}"/>
    <dgm:cxn modelId="{FB0D1C70-EF79-40A1-8DE4-D4E670C622FF}" type="presOf" srcId="{38143D73-B51D-4CF2-BCCB-9A272E576A3C}" destId="{15A2B551-E164-437C-87F2-CB3B9A3DEB54}" srcOrd="0" destOrd="0" presId="urn:microsoft.com/office/officeart/2008/layout/HorizontalMultiLevelHierarchy"/>
    <dgm:cxn modelId="{E9574C1B-4F84-4879-81AC-D8BE5C775607}" type="presOf" srcId="{CA70CF46-1672-4B20-9E2A-30E57B9ADD84}" destId="{3C2FB4D3-5E32-4C81-99A3-CF732E1013A8}" srcOrd="1" destOrd="0" presId="urn:microsoft.com/office/officeart/2008/layout/HorizontalMultiLevelHierarchy"/>
    <dgm:cxn modelId="{5B61B080-141D-496B-B781-221F246A763F}" type="presOf" srcId="{FE240EA7-DFA9-443E-B7FD-6BA81CAACD39}" destId="{9D60B727-B2D4-4F23-B6DB-675EE715100E}" srcOrd="0" destOrd="0" presId="urn:microsoft.com/office/officeart/2008/layout/HorizontalMultiLevelHierarchy"/>
    <dgm:cxn modelId="{C6E41062-7E27-4A5E-942B-B0B6D3F45A5A}" type="presOf" srcId="{90A74F90-5257-4853-B883-8E77EAF7553E}" destId="{ED1929B5-1B44-4B11-B2A4-77228E6D7F0A}" srcOrd="1" destOrd="0" presId="urn:microsoft.com/office/officeart/2008/layout/HorizontalMultiLevelHierarchy"/>
    <dgm:cxn modelId="{539454EE-49FC-4940-9CA2-7BBC51CD788A}" srcId="{42EF9B4C-E776-46DB-8D7E-896C23A7C6E2}" destId="{FE240EA7-DFA9-443E-B7FD-6BA81CAACD39}" srcOrd="1" destOrd="0" parTransId="{90A74F90-5257-4853-B883-8E77EAF7553E}" sibTransId="{BFBA1923-DF1B-488F-A871-F1C3AAAD390D}"/>
    <dgm:cxn modelId="{4CF57B83-8F5B-4DFD-A84E-FE317A8B5D31}" type="presOf" srcId="{2A6870B6-E4FF-4A55-94B9-E777C6C1B9B5}" destId="{BDC8519B-82CD-4AA8-B1E4-E724A562B643}" srcOrd="0" destOrd="0" presId="urn:microsoft.com/office/officeart/2008/layout/HorizontalMultiLevelHierarchy"/>
    <dgm:cxn modelId="{E7753460-95B6-417D-BDB4-AA5BEA0C2EFF}" type="presParOf" srcId="{15A2B551-E164-437C-87F2-CB3B9A3DEB54}" destId="{CFCFA466-AC7D-461C-A5B2-6FF6195CDF23}" srcOrd="0" destOrd="0" presId="urn:microsoft.com/office/officeart/2008/layout/HorizontalMultiLevelHierarchy"/>
    <dgm:cxn modelId="{369D7EFA-33FA-4353-8CA6-87DCFE6D2F1E}" type="presParOf" srcId="{CFCFA466-AC7D-461C-A5B2-6FF6195CDF23}" destId="{0E0727EC-67D1-4E66-BCC1-BF16CDD29F92}" srcOrd="0" destOrd="0" presId="urn:microsoft.com/office/officeart/2008/layout/HorizontalMultiLevelHierarchy"/>
    <dgm:cxn modelId="{D9A8D902-25FA-48BC-8EC9-BC327F448671}" type="presParOf" srcId="{CFCFA466-AC7D-461C-A5B2-6FF6195CDF23}" destId="{1EE49080-BA20-4F42-9520-F623FF985A96}" srcOrd="1" destOrd="0" presId="urn:microsoft.com/office/officeart/2008/layout/HorizontalMultiLevelHierarchy"/>
    <dgm:cxn modelId="{3F7FA44D-AA22-426D-BC8B-3ED5B564E6CE}" type="presParOf" srcId="{1EE49080-BA20-4F42-9520-F623FF985A96}" destId="{53476A71-2F12-4231-B55C-507B05F7A5A6}" srcOrd="0" destOrd="0" presId="urn:microsoft.com/office/officeart/2008/layout/HorizontalMultiLevelHierarchy"/>
    <dgm:cxn modelId="{C0D2C66A-87CF-44C8-B74B-101FE97CE511}" type="presParOf" srcId="{53476A71-2F12-4231-B55C-507B05F7A5A6}" destId="{3C2FB4D3-5E32-4C81-99A3-CF732E1013A8}" srcOrd="0" destOrd="0" presId="urn:microsoft.com/office/officeart/2008/layout/HorizontalMultiLevelHierarchy"/>
    <dgm:cxn modelId="{2BE5F84B-30B8-4CC2-BD2F-BBCC8AEDDCF8}" type="presParOf" srcId="{1EE49080-BA20-4F42-9520-F623FF985A96}" destId="{52BD5D75-1C5A-492F-9C6D-9273148E2137}" srcOrd="1" destOrd="0" presId="urn:microsoft.com/office/officeart/2008/layout/HorizontalMultiLevelHierarchy"/>
    <dgm:cxn modelId="{01AAB3B8-8B97-4243-B0CD-1A413BEE40F9}" type="presParOf" srcId="{52BD5D75-1C5A-492F-9C6D-9273148E2137}" destId="{BDC8519B-82CD-4AA8-B1E4-E724A562B643}" srcOrd="0" destOrd="0" presId="urn:microsoft.com/office/officeart/2008/layout/HorizontalMultiLevelHierarchy"/>
    <dgm:cxn modelId="{1991E41B-B7B5-4683-BD27-148E4C063E7C}" type="presParOf" srcId="{52BD5D75-1C5A-492F-9C6D-9273148E2137}" destId="{2D313DD2-D4D1-457B-84BB-B2067C34C900}" srcOrd="1" destOrd="0" presId="urn:microsoft.com/office/officeart/2008/layout/HorizontalMultiLevelHierarchy"/>
    <dgm:cxn modelId="{0D2E6136-1460-49D5-9539-735BC6CD238A}" type="presParOf" srcId="{1EE49080-BA20-4F42-9520-F623FF985A96}" destId="{2426229F-B0A5-4DA8-8068-95BB4ADB8A64}" srcOrd="2" destOrd="0" presId="urn:microsoft.com/office/officeart/2008/layout/HorizontalMultiLevelHierarchy"/>
    <dgm:cxn modelId="{6EB993ED-3D94-4BD2-A7EA-9A3CF0674F77}" type="presParOf" srcId="{2426229F-B0A5-4DA8-8068-95BB4ADB8A64}" destId="{ED1929B5-1B44-4B11-B2A4-77228E6D7F0A}" srcOrd="0" destOrd="0" presId="urn:microsoft.com/office/officeart/2008/layout/HorizontalMultiLevelHierarchy"/>
    <dgm:cxn modelId="{626A6CE7-7F39-4EDA-954B-CD050B6F46B3}" type="presParOf" srcId="{1EE49080-BA20-4F42-9520-F623FF985A96}" destId="{2CCE4616-98E8-4638-B151-3816EFBF875E}" srcOrd="3" destOrd="0" presId="urn:microsoft.com/office/officeart/2008/layout/HorizontalMultiLevelHierarchy"/>
    <dgm:cxn modelId="{0AD85E66-A520-4F04-B212-3B3E6E56567E}" type="presParOf" srcId="{2CCE4616-98E8-4638-B151-3816EFBF875E}" destId="{9D60B727-B2D4-4F23-B6DB-675EE715100E}" srcOrd="0" destOrd="0" presId="urn:microsoft.com/office/officeart/2008/layout/HorizontalMultiLevelHierarchy"/>
    <dgm:cxn modelId="{D194A383-483B-4EB7-8F80-4819E8FADDB5}" type="presParOf" srcId="{2CCE4616-98E8-4638-B151-3816EFBF875E}" destId="{1646F2B5-4BE4-498C-9A8E-DF19B39855A0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8143D73-B51D-4CF2-BCCB-9A272E576A3C}" type="doc">
      <dgm:prSet loTypeId="urn:microsoft.com/office/officeart/2008/layout/HorizontalMultiLevelHierarchy" loCatId="hierarchy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s-EC"/>
        </a:p>
      </dgm:t>
    </dgm:pt>
    <dgm:pt modelId="{42EF9B4C-E776-46DB-8D7E-896C23A7C6E2}">
      <dgm:prSet phldrT="[Texto]"/>
      <dgm:spPr/>
      <dgm:t>
        <a:bodyPr/>
        <a:lstStyle/>
        <a:p>
          <a:r>
            <a:rPr lang="es-EC" dirty="0" smtClean="0"/>
            <a:t>PARÁLISIS CEREBRAL  </a:t>
          </a:r>
          <a:endParaRPr lang="es-EC" dirty="0"/>
        </a:p>
      </dgm:t>
    </dgm:pt>
    <dgm:pt modelId="{4D902B99-0340-4B7C-A36F-CBE57369D761}" type="parTrans" cxnId="{C8757AC9-A84D-44AD-BBD0-B0F3A6C8F358}">
      <dgm:prSet/>
      <dgm:spPr/>
      <dgm:t>
        <a:bodyPr/>
        <a:lstStyle/>
        <a:p>
          <a:endParaRPr lang="es-EC"/>
        </a:p>
      </dgm:t>
    </dgm:pt>
    <dgm:pt modelId="{2BCA0C3D-5F15-471F-9185-BF905ADAA25E}" type="sibTrans" cxnId="{C8757AC9-A84D-44AD-BBD0-B0F3A6C8F358}">
      <dgm:prSet/>
      <dgm:spPr/>
      <dgm:t>
        <a:bodyPr/>
        <a:lstStyle/>
        <a:p>
          <a:endParaRPr lang="es-EC"/>
        </a:p>
      </dgm:t>
    </dgm:pt>
    <dgm:pt modelId="{2A6870B6-E4FF-4A55-94B9-E777C6C1B9B5}">
      <dgm:prSet phldrT="[Texto]"/>
      <dgm:spPr/>
      <dgm:t>
        <a:bodyPr/>
        <a:lstStyle/>
        <a:p>
          <a:pPr algn="just"/>
          <a:r>
            <a:rPr lang="es-EC" dirty="0" smtClean="0"/>
            <a:t>La Parálisis Cerebral (PC) es un trastorno global de la persona consistente en un desorden permanente y no inmutable del tono muscular, la postura y el movimiento, debido a una lesión no progresiva en el cerebro antes de que su desarrollo y crecimiento sean completos. (Gonzáles, 2002)</a:t>
          </a:r>
          <a:endParaRPr lang="es-EC" dirty="0"/>
        </a:p>
      </dgm:t>
    </dgm:pt>
    <dgm:pt modelId="{CA70CF46-1672-4B20-9E2A-30E57B9ADD84}" type="parTrans" cxnId="{DD9E61F6-8CDC-4280-BD6E-8B2105FA2D76}">
      <dgm:prSet/>
      <dgm:spPr/>
      <dgm:t>
        <a:bodyPr/>
        <a:lstStyle/>
        <a:p>
          <a:endParaRPr lang="es-EC"/>
        </a:p>
      </dgm:t>
    </dgm:pt>
    <dgm:pt modelId="{8F3144C4-4997-4DD9-934D-033DC632F5A2}" type="sibTrans" cxnId="{DD9E61F6-8CDC-4280-BD6E-8B2105FA2D76}">
      <dgm:prSet/>
      <dgm:spPr/>
      <dgm:t>
        <a:bodyPr/>
        <a:lstStyle/>
        <a:p>
          <a:endParaRPr lang="es-EC"/>
        </a:p>
      </dgm:t>
    </dgm:pt>
    <dgm:pt modelId="{FE240EA7-DFA9-443E-B7FD-6BA81CAACD39}">
      <dgm:prSet phldrT="[Texto]" custT="1"/>
      <dgm:spPr/>
      <dgm:t>
        <a:bodyPr/>
        <a:lstStyle/>
        <a:p>
          <a:pPr algn="just"/>
          <a:r>
            <a:rPr lang="es-EC" sz="1400" dirty="0" smtClean="0"/>
            <a:t>Clasificación topográfica: ( tetraparesia, </a:t>
          </a:r>
          <a:r>
            <a:rPr lang="es-EC" sz="1400" dirty="0" err="1" smtClean="0"/>
            <a:t>diparesia</a:t>
          </a:r>
          <a:r>
            <a:rPr lang="es-EC" sz="1400" dirty="0" smtClean="0"/>
            <a:t>, hemiparesia, monoparesia) </a:t>
          </a:r>
        </a:p>
        <a:p>
          <a:pPr algn="just"/>
          <a:r>
            <a:rPr lang="es-EC" sz="1400" dirty="0" smtClean="0"/>
            <a:t>Clasificación nosológica: (espástico, atetoide, atáxico, formas mixtas) </a:t>
          </a:r>
        </a:p>
        <a:p>
          <a:pPr algn="just"/>
          <a:r>
            <a:rPr lang="es-EC" sz="1400" dirty="0" smtClean="0"/>
            <a:t>Clasificación funcional: (leve, moderado, grave o profundo)</a:t>
          </a:r>
        </a:p>
        <a:p>
          <a:pPr algn="just"/>
          <a:r>
            <a:rPr lang="es-EC" sz="1400" dirty="0" smtClean="0"/>
            <a:t>  </a:t>
          </a:r>
          <a:endParaRPr lang="es-EC" sz="1400" dirty="0"/>
        </a:p>
      </dgm:t>
    </dgm:pt>
    <dgm:pt modelId="{90A74F90-5257-4853-B883-8E77EAF7553E}" type="parTrans" cxnId="{539454EE-49FC-4940-9CA2-7BBC51CD788A}">
      <dgm:prSet/>
      <dgm:spPr/>
      <dgm:t>
        <a:bodyPr/>
        <a:lstStyle/>
        <a:p>
          <a:endParaRPr lang="es-EC"/>
        </a:p>
      </dgm:t>
    </dgm:pt>
    <dgm:pt modelId="{BFBA1923-DF1B-488F-A871-F1C3AAAD390D}" type="sibTrans" cxnId="{539454EE-49FC-4940-9CA2-7BBC51CD788A}">
      <dgm:prSet/>
      <dgm:spPr/>
      <dgm:t>
        <a:bodyPr/>
        <a:lstStyle/>
        <a:p>
          <a:endParaRPr lang="es-EC"/>
        </a:p>
      </dgm:t>
    </dgm:pt>
    <dgm:pt modelId="{15A2B551-E164-437C-87F2-CB3B9A3DEB54}" type="pres">
      <dgm:prSet presAssocID="{38143D73-B51D-4CF2-BCCB-9A272E576A3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FCFA466-AC7D-461C-A5B2-6FF6195CDF23}" type="pres">
      <dgm:prSet presAssocID="{42EF9B4C-E776-46DB-8D7E-896C23A7C6E2}" presName="root1" presStyleCnt="0"/>
      <dgm:spPr/>
    </dgm:pt>
    <dgm:pt modelId="{0E0727EC-67D1-4E66-BCC1-BF16CDD29F92}" type="pres">
      <dgm:prSet presAssocID="{42EF9B4C-E776-46DB-8D7E-896C23A7C6E2}" presName="LevelOneTextNode" presStyleLbl="node0" presStyleIdx="0" presStyleCnt="1" custAng="5400000" custScaleX="152288" custScaleY="37479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1EE49080-BA20-4F42-9520-F623FF985A96}" type="pres">
      <dgm:prSet presAssocID="{42EF9B4C-E776-46DB-8D7E-896C23A7C6E2}" presName="level2hierChild" presStyleCnt="0"/>
      <dgm:spPr/>
    </dgm:pt>
    <dgm:pt modelId="{53476A71-2F12-4231-B55C-507B05F7A5A6}" type="pres">
      <dgm:prSet presAssocID="{CA70CF46-1672-4B20-9E2A-30E57B9ADD84}" presName="conn2-1" presStyleLbl="parChTrans1D2" presStyleIdx="0" presStyleCnt="2"/>
      <dgm:spPr/>
    </dgm:pt>
    <dgm:pt modelId="{3C2FB4D3-5E32-4C81-99A3-CF732E1013A8}" type="pres">
      <dgm:prSet presAssocID="{CA70CF46-1672-4B20-9E2A-30E57B9ADD84}" presName="connTx" presStyleLbl="parChTrans1D2" presStyleIdx="0" presStyleCnt="2"/>
      <dgm:spPr/>
    </dgm:pt>
    <dgm:pt modelId="{52BD5D75-1C5A-492F-9C6D-9273148E2137}" type="pres">
      <dgm:prSet presAssocID="{2A6870B6-E4FF-4A55-94B9-E777C6C1B9B5}" presName="root2" presStyleCnt="0"/>
      <dgm:spPr/>
    </dgm:pt>
    <dgm:pt modelId="{BDC8519B-82CD-4AA8-B1E4-E724A562B643}" type="pres">
      <dgm:prSet presAssocID="{2A6870B6-E4FF-4A55-94B9-E777C6C1B9B5}" presName="LevelTwoTextNode" presStyleLbl="node2" presStyleIdx="0" presStyleCnt="2" custScaleX="144712" custScaleY="168780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2D313DD2-D4D1-457B-84BB-B2067C34C900}" type="pres">
      <dgm:prSet presAssocID="{2A6870B6-E4FF-4A55-94B9-E777C6C1B9B5}" presName="level3hierChild" presStyleCnt="0"/>
      <dgm:spPr/>
    </dgm:pt>
    <dgm:pt modelId="{2426229F-B0A5-4DA8-8068-95BB4ADB8A64}" type="pres">
      <dgm:prSet presAssocID="{90A74F90-5257-4853-B883-8E77EAF7553E}" presName="conn2-1" presStyleLbl="parChTrans1D2" presStyleIdx="1" presStyleCnt="2"/>
      <dgm:spPr/>
    </dgm:pt>
    <dgm:pt modelId="{ED1929B5-1B44-4B11-B2A4-77228E6D7F0A}" type="pres">
      <dgm:prSet presAssocID="{90A74F90-5257-4853-B883-8E77EAF7553E}" presName="connTx" presStyleLbl="parChTrans1D2" presStyleIdx="1" presStyleCnt="2"/>
      <dgm:spPr/>
    </dgm:pt>
    <dgm:pt modelId="{2CCE4616-98E8-4638-B151-3816EFBF875E}" type="pres">
      <dgm:prSet presAssocID="{FE240EA7-DFA9-443E-B7FD-6BA81CAACD39}" presName="root2" presStyleCnt="0"/>
      <dgm:spPr/>
    </dgm:pt>
    <dgm:pt modelId="{9D60B727-B2D4-4F23-B6DB-675EE715100E}" type="pres">
      <dgm:prSet presAssocID="{FE240EA7-DFA9-443E-B7FD-6BA81CAACD39}" presName="LevelTwoTextNode" presStyleLbl="node2" presStyleIdx="1" presStyleCnt="2" custScaleX="145548" custScaleY="168537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1646F2B5-4BE4-498C-9A8E-DF19B39855A0}" type="pres">
      <dgm:prSet presAssocID="{FE240EA7-DFA9-443E-B7FD-6BA81CAACD39}" presName="level3hierChild" presStyleCnt="0"/>
      <dgm:spPr/>
    </dgm:pt>
  </dgm:ptLst>
  <dgm:cxnLst>
    <dgm:cxn modelId="{614C8A12-E541-4F38-B24A-2FB9E30C3711}" type="presOf" srcId="{CA70CF46-1672-4B20-9E2A-30E57B9ADD84}" destId="{3C2FB4D3-5E32-4C81-99A3-CF732E1013A8}" srcOrd="1" destOrd="0" presId="urn:microsoft.com/office/officeart/2008/layout/HorizontalMultiLevelHierarchy"/>
    <dgm:cxn modelId="{66CA8367-9C00-41C3-8853-DA87D923DDFA}" type="presOf" srcId="{38143D73-B51D-4CF2-BCCB-9A272E576A3C}" destId="{15A2B551-E164-437C-87F2-CB3B9A3DEB54}" srcOrd="0" destOrd="0" presId="urn:microsoft.com/office/officeart/2008/layout/HorizontalMultiLevelHierarchy"/>
    <dgm:cxn modelId="{243B7ADB-662A-4202-9290-00FE70AE8A21}" type="presOf" srcId="{90A74F90-5257-4853-B883-8E77EAF7553E}" destId="{ED1929B5-1B44-4B11-B2A4-77228E6D7F0A}" srcOrd="1" destOrd="0" presId="urn:microsoft.com/office/officeart/2008/layout/HorizontalMultiLevelHierarchy"/>
    <dgm:cxn modelId="{995138A1-A737-4B4B-ACA2-6499AEC3891C}" type="presOf" srcId="{FE240EA7-DFA9-443E-B7FD-6BA81CAACD39}" destId="{9D60B727-B2D4-4F23-B6DB-675EE715100E}" srcOrd="0" destOrd="0" presId="urn:microsoft.com/office/officeart/2008/layout/HorizontalMultiLevelHierarchy"/>
    <dgm:cxn modelId="{D077CF6D-93DF-47FD-8C08-97E42D08FF05}" type="presOf" srcId="{42EF9B4C-E776-46DB-8D7E-896C23A7C6E2}" destId="{0E0727EC-67D1-4E66-BCC1-BF16CDD29F92}" srcOrd="0" destOrd="0" presId="urn:microsoft.com/office/officeart/2008/layout/HorizontalMultiLevelHierarchy"/>
    <dgm:cxn modelId="{C8757AC9-A84D-44AD-BBD0-B0F3A6C8F358}" srcId="{38143D73-B51D-4CF2-BCCB-9A272E576A3C}" destId="{42EF9B4C-E776-46DB-8D7E-896C23A7C6E2}" srcOrd="0" destOrd="0" parTransId="{4D902B99-0340-4B7C-A36F-CBE57369D761}" sibTransId="{2BCA0C3D-5F15-471F-9185-BF905ADAA25E}"/>
    <dgm:cxn modelId="{DE844E11-6A83-4B64-8592-EC1294E3D6B5}" type="presOf" srcId="{90A74F90-5257-4853-B883-8E77EAF7553E}" destId="{2426229F-B0A5-4DA8-8068-95BB4ADB8A64}" srcOrd="0" destOrd="0" presId="urn:microsoft.com/office/officeart/2008/layout/HorizontalMultiLevelHierarchy"/>
    <dgm:cxn modelId="{DD9E61F6-8CDC-4280-BD6E-8B2105FA2D76}" srcId="{42EF9B4C-E776-46DB-8D7E-896C23A7C6E2}" destId="{2A6870B6-E4FF-4A55-94B9-E777C6C1B9B5}" srcOrd="0" destOrd="0" parTransId="{CA70CF46-1672-4B20-9E2A-30E57B9ADD84}" sibTransId="{8F3144C4-4997-4DD9-934D-033DC632F5A2}"/>
    <dgm:cxn modelId="{79A57715-FF68-4F6D-B68B-0205F92BF857}" type="presOf" srcId="{2A6870B6-E4FF-4A55-94B9-E777C6C1B9B5}" destId="{BDC8519B-82CD-4AA8-B1E4-E724A562B643}" srcOrd="0" destOrd="0" presId="urn:microsoft.com/office/officeart/2008/layout/HorizontalMultiLevelHierarchy"/>
    <dgm:cxn modelId="{B448C0C2-DAF8-4F8A-A60E-07826FB557CE}" type="presOf" srcId="{CA70CF46-1672-4B20-9E2A-30E57B9ADD84}" destId="{53476A71-2F12-4231-B55C-507B05F7A5A6}" srcOrd="0" destOrd="0" presId="urn:microsoft.com/office/officeart/2008/layout/HorizontalMultiLevelHierarchy"/>
    <dgm:cxn modelId="{539454EE-49FC-4940-9CA2-7BBC51CD788A}" srcId="{42EF9B4C-E776-46DB-8D7E-896C23A7C6E2}" destId="{FE240EA7-DFA9-443E-B7FD-6BA81CAACD39}" srcOrd="1" destOrd="0" parTransId="{90A74F90-5257-4853-B883-8E77EAF7553E}" sibTransId="{BFBA1923-DF1B-488F-A871-F1C3AAAD390D}"/>
    <dgm:cxn modelId="{DF5991FA-6036-414D-8459-35D5076C142C}" type="presParOf" srcId="{15A2B551-E164-437C-87F2-CB3B9A3DEB54}" destId="{CFCFA466-AC7D-461C-A5B2-6FF6195CDF23}" srcOrd="0" destOrd="0" presId="urn:microsoft.com/office/officeart/2008/layout/HorizontalMultiLevelHierarchy"/>
    <dgm:cxn modelId="{C687A3C8-4764-459F-B767-159401492158}" type="presParOf" srcId="{CFCFA466-AC7D-461C-A5B2-6FF6195CDF23}" destId="{0E0727EC-67D1-4E66-BCC1-BF16CDD29F92}" srcOrd="0" destOrd="0" presId="urn:microsoft.com/office/officeart/2008/layout/HorizontalMultiLevelHierarchy"/>
    <dgm:cxn modelId="{481248F5-27AB-4DE2-B203-C7DC332399A3}" type="presParOf" srcId="{CFCFA466-AC7D-461C-A5B2-6FF6195CDF23}" destId="{1EE49080-BA20-4F42-9520-F623FF985A96}" srcOrd="1" destOrd="0" presId="urn:microsoft.com/office/officeart/2008/layout/HorizontalMultiLevelHierarchy"/>
    <dgm:cxn modelId="{A7CC9E09-1E1E-4D99-BCF6-41B2F8D0BA42}" type="presParOf" srcId="{1EE49080-BA20-4F42-9520-F623FF985A96}" destId="{53476A71-2F12-4231-B55C-507B05F7A5A6}" srcOrd="0" destOrd="0" presId="urn:microsoft.com/office/officeart/2008/layout/HorizontalMultiLevelHierarchy"/>
    <dgm:cxn modelId="{E0AF1C8D-5FA6-41F1-AAE4-4F15B5C51922}" type="presParOf" srcId="{53476A71-2F12-4231-B55C-507B05F7A5A6}" destId="{3C2FB4D3-5E32-4C81-99A3-CF732E1013A8}" srcOrd="0" destOrd="0" presId="urn:microsoft.com/office/officeart/2008/layout/HorizontalMultiLevelHierarchy"/>
    <dgm:cxn modelId="{5CBAA187-16EA-41BE-A32A-2D42EF84FFEA}" type="presParOf" srcId="{1EE49080-BA20-4F42-9520-F623FF985A96}" destId="{52BD5D75-1C5A-492F-9C6D-9273148E2137}" srcOrd="1" destOrd="0" presId="urn:microsoft.com/office/officeart/2008/layout/HorizontalMultiLevelHierarchy"/>
    <dgm:cxn modelId="{E828FEF9-DD41-4629-94C5-53C5912ACCCF}" type="presParOf" srcId="{52BD5D75-1C5A-492F-9C6D-9273148E2137}" destId="{BDC8519B-82CD-4AA8-B1E4-E724A562B643}" srcOrd="0" destOrd="0" presId="urn:microsoft.com/office/officeart/2008/layout/HorizontalMultiLevelHierarchy"/>
    <dgm:cxn modelId="{371B41D8-11DA-4255-8029-E09F4E9F69F7}" type="presParOf" srcId="{52BD5D75-1C5A-492F-9C6D-9273148E2137}" destId="{2D313DD2-D4D1-457B-84BB-B2067C34C900}" srcOrd="1" destOrd="0" presId="urn:microsoft.com/office/officeart/2008/layout/HorizontalMultiLevelHierarchy"/>
    <dgm:cxn modelId="{2A373E80-9E49-492B-9216-2869E9DDA1A9}" type="presParOf" srcId="{1EE49080-BA20-4F42-9520-F623FF985A96}" destId="{2426229F-B0A5-4DA8-8068-95BB4ADB8A64}" srcOrd="2" destOrd="0" presId="urn:microsoft.com/office/officeart/2008/layout/HorizontalMultiLevelHierarchy"/>
    <dgm:cxn modelId="{C783ECBE-2F08-4C6A-9EF4-29375172EB74}" type="presParOf" srcId="{2426229F-B0A5-4DA8-8068-95BB4ADB8A64}" destId="{ED1929B5-1B44-4B11-B2A4-77228E6D7F0A}" srcOrd="0" destOrd="0" presId="urn:microsoft.com/office/officeart/2008/layout/HorizontalMultiLevelHierarchy"/>
    <dgm:cxn modelId="{3F081116-3B07-40C1-A99A-0295257C9A21}" type="presParOf" srcId="{1EE49080-BA20-4F42-9520-F623FF985A96}" destId="{2CCE4616-98E8-4638-B151-3816EFBF875E}" srcOrd="3" destOrd="0" presId="urn:microsoft.com/office/officeart/2008/layout/HorizontalMultiLevelHierarchy"/>
    <dgm:cxn modelId="{FD9D3E79-CCDA-47C2-8EAB-3C017472A798}" type="presParOf" srcId="{2CCE4616-98E8-4638-B151-3816EFBF875E}" destId="{9D60B727-B2D4-4F23-B6DB-675EE715100E}" srcOrd="0" destOrd="0" presId="urn:microsoft.com/office/officeart/2008/layout/HorizontalMultiLevelHierarchy"/>
    <dgm:cxn modelId="{0C8F203C-44A0-441B-98E4-E7EE2F97A003}" type="presParOf" srcId="{2CCE4616-98E8-4638-B151-3816EFBF875E}" destId="{1646F2B5-4BE4-498C-9A8E-DF19B39855A0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336A5BA-7306-45B8-A046-983A56468187}" type="doc">
      <dgm:prSet loTypeId="urn:microsoft.com/office/officeart/2005/8/layout/list1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s-EC"/>
        </a:p>
      </dgm:t>
    </dgm:pt>
    <dgm:pt modelId="{E21259C4-27AE-4DA1-AF5F-996133E6F8DE}">
      <dgm:prSet phldrT="[Texto]" custT="1"/>
      <dgm:spPr/>
      <dgm:t>
        <a:bodyPr/>
        <a:lstStyle/>
        <a:p>
          <a:r>
            <a:rPr lang="es-EC" sz="1600" b="1" u="sng" dirty="0" smtClean="0"/>
            <a:t>HIPÓTESIS DE TRABAJO </a:t>
          </a:r>
        </a:p>
        <a:p>
          <a:r>
            <a:rPr lang="es-EC" sz="1600" dirty="0" smtClean="0"/>
            <a:t>El programa recreativo acuático incide en el desarrollo motriz de niños con parálisis cerebral leve de la Fundación Virgen De La Merced.</a:t>
          </a:r>
          <a:endParaRPr lang="es-EC" sz="1600" dirty="0"/>
        </a:p>
      </dgm:t>
    </dgm:pt>
    <dgm:pt modelId="{F036C3D4-F636-438F-85B7-99F00C210F2B}" type="parTrans" cxnId="{4D3897B1-4D86-41DD-BB8B-F839306C3A59}">
      <dgm:prSet/>
      <dgm:spPr/>
      <dgm:t>
        <a:bodyPr/>
        <a:lstStyle/>
        <a:p>
          <a:endParaRPr lang="es-EC"/>
        </a:p>
      </dgm:t>
    </dgm:pt>
    <dgm:pt modelId="{7D8BC49E-96C9-4E33-82D4-C24B94B7AE17}" type="sibTrans" cxnId="{4D3897B1-4D86-41DD-BB8B-F839306C3A59}">
      <dgm:prSet/>
      <dgm:spPr/>
      <dgm:t>
        <a:bodyPr/>
        <a:lstStyle/>
        <a:p>
          <a:endParaRPr lang="es-EC"/>
        </a:p>
      </dgm:t>
    </dgm:pt>
    <dgm:pt modelId="{D360234C-0EFA-4F51-B640-E44C75DE09B7}">
      <dgm:prSet phldrT="[Texto]" custT="1"/>
      <dgm:spPr/>
      <dgm:t>
        <a:bodyPr/>
        <a:lstStyle/>
        <a:p>
          <a:r>
            <a:rPr lang="es-EC" sz="1600" b="1" u="sng" dirty="0" smtClean="0"/>
            <a:t>HIPÓTESIS OPERACIONAL </a:t>
          </a:r>
        </a:p>
        <a:p>
          <a:r>
            <a:rPr lang="es-EC" sz="1600" dirty="0" smtClean="0"/>
            <a:t>El programa recreativo acuático podría incidir en el desarrollo motriz de niños con parálisis cerebral de la fundación Virgen De la Merced.</a:t>
          </a:r>
          <a:endParaRPr lang="es-EC" sz="1600" dirty="0"/>
        </a:p>
      </dgm:t>
    </dgm:pt>
    <dgm:pt modelId="{24801B46-FA6D-4C2D-B0D3-66058925E7EB}" type="parTrans" cxnId="{638964B3-151F-4EDD-B549-A04F546CBC7A}">
      <dgm:prSet/>
      <dgm:spPr/>
      <dgm:t>
        <a:bodyPr/>
        <a:lstStyle/>
        <a:p>
          <a:endParaRPr lang="es-EC"/>
        </a:p>
      </dgm:t>
    </dgm:pt>
    <dgm:pt modelId="{53C3B3DC-688E-4EE2-87E6-DECD5A7C4380}" type="sibTrans" cxnId="{638964B3-151F-4EDD-B549-A04F546CBC7A}">
      <dgm:prSet/>
      <dgm:spPr/>
      <dgm:t>
        <a:bodyPr/>
        <a:lstStyle/>
        <a:p>
          <a:endParaRPr lang="es-EC"/>
        </a:p>
      </dgm:t>
    </dgm:pt>
    <dgm:pt modelId="{14A4ACA2-F3D1-4A55-80C1-6EB5DC73D6D9}">
      <dgm:prSet phldrT="[Texto]" custT="1"/>
      <dgm:spPr/>
      <dgm:t>
        <a:bodyPr/>
        <a:lstStyle/>
        <a:p>
          <a:r>
            <a:rPr lang="es-EC" sz="1600" b="1" u="sng" dirty="0" smtClean="0"/>
            <a:t>HIPÓTESIS NULA </a:t>
          </a:r>
        </a:p>
        <a:p>
          <a:r>
            <a:rPr lang="es-EC" sz="1600" dirty="0" smtClean="0"/>
            <a:t>El programa recreativo acuático no incide en el desarrollo motriz de niños con parálisis cerebral leve de la Fundación Virgen de la Merced. </a:t>
          </a:r>
          <a:r>
            <a:rPr lang="es-EC" sz="700" dirty="0" smtClean="0"/>
            <a:t>.</a:t>
          </a:r>
          <a:endParaRPr lang="es-EC" sz="700" dirty="0"/>
        </a:p>
      </dgm:t>
    </dgm:pt>
    <dgm:pt modelId="{69971B2B-18DA-4414-B95D-9E66ACADCF93}" type="parTrans" cxnId="{94BF2359-6B06-4D16-AF14-8A6D35EC1739}">
      <dgm:prSet/>
      <dgm:spPr/>
      <dgm:t>
        <a:bodyPr/>
        <a:lstStyle/>
        <a:p>
          <a:endParaRPr lang="es-EC"/>
        </a:p>
      </dgm:t>
    </dgm:pt>
    <dgm:pt modelId="{39C126CA-6294-4571-941C-41C2EA1FC229}" type="sibTrans" cxnId="{94BF2359-6B06-4D16-AF14-8A6D35EC1739}">
      <dgm:prSet/>
      <dgm:spPr/>
      <dgm:t>
        <a:bodyPr/>
        <a:lstStyle/>
        <a:p>
          <a:endParaRPr lang="es-EC"/>
        </a:p>
      </dgm:t>
    </dgm:pt>
    <dgm:pt modelId="{2C5769D5-E026-4D31-900D-04EDC56681EA}" type="pres">
      <dgm:prSet presAssocID="{4336A5BA-7306-45B8-A046-983A56468187}" presName="linear" presStyleCnt="0">
        <dgm:presLayoutVars>
          <dgm:dir/>
          <dgm:animLvl val="lvl"/>
          <dgm:resizeHandles val="exact"/>
        </dgm:presLayoutVars>
      </dgm:prSet>
      <dgm:spPr/>
    </dgm:pt>
    <dgm:pt modelId="{C6809FC2-0B6C-46AD-8C8C-79DDB5F88CBF}" type="pres">
      <dgm:prSet presAssocID="{E21259C4-27AE-4DA1-AF5F-996133E6F8DE}" presName="parentLin" presStyleCnt="0"/>
      <dgm:spPr/>
    </dgm:pt>
    <dgm:pt modelId="{F7A73606-5F7A-4BD8-9902-26824487B8DE}" type="pres">
      <dgm:prSet presAssocID="{E21259C4-27AE-4DA1-AF5F-996133E6F8DE}" presName="parentLeftMargin" presStyleLbl="node1" presStyleIdx="0" presStyleCnt="3"/>
      <dgm:spPr/>
    </dgm:pt>
    <dgm:pt modelId="{2E391AD6-AB9B-461B-8D7E-A3CC40032D26}" type="pres">
      <dgm:prSet presAssocID="{E21259C4-27AE-4DA1-AF5F-996133E6F8DE}" presName="parentText" presStyleLbl="node1" presStyleIdx="0" presStyleCnt="3" custScaleX="114702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E7389E4-BB1A-472B-AF6D-91B98C1A317E}" type="pres">
      <dgm:prSet presAssocID="{E21259C4-27AE-4DA1-AF5F-996133E6F8DE}" presName="negativeSpace" presStyleCnt="0"/>
      <dgm:spPr/>
    </dgm:pt>
    <dgm:pt modelId="{84DBE7CB-4BC5-41C2-B90C-370CECD494F3}" type="pres">
      <dgm:prSet presAssocID="{E21259C4-27AE-4DA1-AF5F-996133E6F8DE}" presName="childText" presStyleLbl="conFgAcc1" presStyleIdx="0" presStyleCnt="3">
        <dgm:presLayoutVars>
          <dgm:bulletEnabled val="1"/>
        </dgm:presLayoutVars>
      </dgm:prSet>
      <dgm:spPr/>
    </dgm:pt>
    <dgm:pt modelId="{4213BF59-5A0E-48C4-B8D0-B93F49B111A2}" type="pres">
      <dgm:prSet presAssocID="{7D8BC49E-96C9-4E33-82D4-C24B94B7AE17}" presName="spaceBetweenRectangles" presStyleCnt="0"/>
      <dgm:spPr/>
    </dgm:pt>
    <dgm:pt modelId="{399E09AA-22A5-4AD0-AB04-500DD7D65387}" type="pres">
      <dgm:prSet presAssocID="{D360234C-0EFA-4F51-B640-E44C75DE09B7}" presName="parentLin" presStyleCnt="0"/>
      <dgm:spPr/>
    </dgm:pt>
    <dgm:pt modelId="{A957D700-9288-4FDA-8F72-89E402C7B565}" type="pres">
      <dgm:prSet presAssocID="{D360234C-0EFA-4F51-B640-E44C75DE09B7}" presName="parentLeftMargin" presStyleLbl="node1" presStyleIdx="0" presStyleCnt="3"/>
      <dgm:spPr/>
    </dgm:pt>
    <dgm:pt modelId="{FDB0624C-6BB1-41C9-9CCC-1E61401E9A3D}" type="pres">
      <dgm:prSet presAssocID="{D360234C-0EFA-4F51-B640-E44C75DE09B7}" presName="parentText" presStyleLbl="node1" presStyleIdx="1" presStyleCnt="3" custScaleX="113654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B5CAB39-8015-475D-AB24-7D4C9DA91BB1}" type="pres">
      <dgm:prSet presAssocID="{D360234C-0EFA-4F51-B640-E44C75DE09B7}" presName="negativeSpace" presStyleCnt="0"/>
      <dgm:spPr/>
    </dgm:pt>
    <dgm:pt modelId="{6F469D7B-BE27-47EE-BA96-AD4EF6EB51FD}" type="pres">
      <dgm:prSet presAssocID="{D360234C-0EFA-4F51-B640-E44C75DE09B7}" presName="childText" presStyleLbl="conFgAcc1" presStyleIdx="1" presStyleCnt="3">
        <dgm:presLayoutVars>
          <dgm:bulletEnabled val="1"/>
        </dgm:presLayoutVars>
      </dgm:prSet>
      <dgm:spPr/>
    </dgm:pt>
    <dgm:pt modelId="{CD547681-0558-4B6E-B917-BA6195B7AD9E}" type="pres">
      <dgm:prSet presAssocID="{53C3B3DC-688E-4EE2-87E6-DECD5A7C4380}" presName="spaceBetweenRectangles" presStyleCnt="0"/>
      <dgm:spPr/>
    </dgm:pt>
    <dgm:pt modelId="{183C8B81-C7EE-4B47-A86E-3B1AAE76A3DB}" type="pres">
      <dgm:prSet presAssocID="{14A4ACA2-F3D1-4A55-80C1-6EB5DC73D6D9}" presName="parentLin" presStyleCnt="0"/>
      <dgm:spPr/>
    </dgm:pt>
    <dgm:pt modelId="{07CBA674-09D7-4767-827E-5BF6EE052593}" type="pres">
      <dgm:prSet presAssocID="{14A4ACA2-F3D1-4A55-80C1-6EB5DC73D6D9}" presName="parentLeftMargin" presStyleLbl="node1" presStyleIdx="1" presStyleCnt="3"/>
      <dgm:spPr/>
    </dgm:pt>
    <dgm:pt modelId="{22FD69F3-83C8-488D-9775-573B9FE31903}" type="pres">
      <dgm:prSet presAssocID="{14A4ACA2-F3D1-4A55-80C1-6EB5DC73D6D9}" presName="parentText" presStyleLbl="node1" presStyleIdx="2" presStyleCnt="3" custScaleX="113100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66CB739-F15D-42AE-9141-ED8A3A7AE826}" type="pres">
      <dgm:prSet presAssocID="{14A4ACA2-F3D1-4A55-80C1-6EB5DC73D6D9}" presName="negativeSpace" presStyleCnt="0"/>
      <dgm:spPr/>
    </dgm:pt>
    <dgm:pt modelId="{FF202FAB-3157-48A0-8CB3-D2AB58382CA9}" type="pres">
      <dgm:prSet presAssocID="{14A4ACA2-F3D1-4A55-80C1-6EB5DC73D6D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3E55FD0-3A95-40B0-BA69-4BF9A3C26E22}" type="presOf" srcId="{E21259C4-27AE-4DA1-AF5F-996133E6F8DE}" destId="{2E391AD6-AB9B-461B-8D7E-A3CC40032D26}" srcOrd="1" destOrd="0" presId="urn:microsoft.com/office/officeart/2005/8/layout/list1"/>
    <dgm:cxn modelId="{4C18515D-24F5-461E-AA75-324FB19D8865}" type="presOf" srcId="{4336A5BA-7306-45B8-A046-983A56468187}" destId="{2C5769D5-E026-4D31-900D-04EDC56681EA}" srcOrd="0" destOrd="0" presId="urn:microsoft.com/office/officeart/2005/8/layout/list1"/>
    <dgm:cxn modelId="{6627E3EA-9A39-47F3-94C3-2D14E6A397E4}" type="presOf" srcId="{14A4ACA2-F3D1-4A55-80C1-6EB5DC73D6D9}" destId="{22FD69F3-83C8-488D-9775-573B9FE31903}" srcOrd="1" destOrd="0" presId="urn:microsoft.com/office/officeart/2005/8/layout/list1"/>
    <dgm:cxn modelId="{94BF2359-6B06-4D16-AF14-8A6D35EC1739}" srcId="{4336A5BA-7306-45B8-A046-983A56468187}" destId="{14A4ACA2-F3D1-4A55-80C1-6EB5DC73D6D9}" srcOrd="2" destOrd="0" parTransId="{69971B2B-18DA-4414-B95D-9E66ACADCF93}" sibTransId="{39C126CA-6294-4571-941C-41C2EA1FC229}"/>
    <dgm:cxn modelId="{638964B3-151F-4EDD-B549-A04F546CBC7A}" srcId="{4336A5BA-7306-45B8-A046-983A56468187}" destId="{D360234C-0EFA-4F51-B640-E44C75DE09B7}" srcOrd="1" destOrd="0" parTransId="{24801B46-FA6D-4C2D-B0D3-66058925E7EB}" sibTransId="{53C3B3DC-688E-4EE2-87E6-DECD5A7C4380}"/>
    <dgm:cxn modelId="{EA1C1522-3D36-4553-911B-243A46D05740}" type="presOf" srcId="{E21259C4-27AE-4DA1-AF5F-996133E6F8DE}" destId="{F7A73606-5F7A-4BD8-9902-26824487B8DE}" srcOrd="0" destOrd="0" presId="urn:microsoft.com/office/officeart/2005/8/layout/list1"/>
    <dgm:cxn modelId="{3BC6B859-D417-400A-862F-7211D03C1354}" type="presOf" srcId="{D360234C-0EFA-4F51-B640-E44C75DE09B7}" destId="{FDB0624C-6BB1-41C9-9CCC-1E61401E9A3D}" srcOrd="1" destOrd="0" presId="urn:microsoft.com/office/officeart/2005/8/layout/list1"/>
    <dgm:cxn modelId="{4D3897B1-4D86-41DD-BB8B-F839306C3A59}" srcId="{4336A5BA-7306-45B8-A046-983A56468187}" destId="{E21259C4-27AE-4DA1-AF5F-996133E6F8DE}" srcOrd="0" destOrd="0" parTransId="{F036C3D4-F636-438F-85B7-99F00C210F2B}" sibTransId="{7D8BC49E-96C9-4E33-82D4-C24B94B7AE17}"/>
    <dgm:cxn modelId="{7FD30BEC-6680-4AB3-B26B-53003F6F2BEB}" type="presOf" srcId="{14A4ACA2-F3D1-4A55-80C1-6EB5DC73D6D9}" destId="{07CBA674-09D7-4767-827E-5BF6EE052593}" srcOrd="0" destOrd="0" presId="urn:microsoft.com/office/officeart/2005/8/layout/list1"/>
    <dgm:cxn modelId="{39280E97-1A97-4BAE-AA14-EA1E434B972C}" type="presOf" srcId="{D360234C-0EFA-4F51-B640-E44C75DE09B7}" destId="{A957D700-9288-4FDA-8F72-89E402C7B565}" srcOrd="0" destOrd="0" presId="urn:microsoft.com/office/officeart/2005/8/layout/list1"/>
    <dgm:cxn modelId="{CD984681-054C-4D9D-A5D0-9321D5B04305}" type="presParOf" srcId="{2C5769D5-E026-4D31-900D-04EDC56681EA}" destId="{C6809FC2-0B6C-46AD-8C8C-79DDB5F88CBF}" srcOrd="0" destOrd="0" presId="urn:microsoft.com/office/officeart/2005/8/layout/list1"/>
    <dgm:cxn modelId="{3120641D-7881-423E-9DE6-CF8177FB1D8D}" type="presParOf" srcId="{C6809FC2-0B6C-46AD-8C8C-79DDB5F88CBF}" destId="{F7A73606-5F7A-4BD8-9902-26824487B8DE}" srcOrd="0" destOrd="0" presId="urn:microsoft.com/office/officeart/2005/8/layout/list1"/>
    <dgm:cxn modelId="{C067E301-D2CA-458B-96E1-E6482EDD03CF}" type="presParOf" srcId="{C6809FC2-0B6C-46AD-8C8C-79DDB5F88CBF}" destId="{2E391AD6-AB9B-461B-8D7E-A3CC40032D26}" srcOrd="1" destOrd="0" presId="urn:microsoft.com/office/officeart/2005/8/layout/list1"/>
    <dgm:cxn modelId="{A52C645C-A305-44C6-A5F1-B74327D85338}" type="presParOf" srcId="{2C5769D5-E026-4D31-900D-04EDC56681EA}" destId="{AE7389E4-BB1A-472B-AF6D-91B98C1A317E}" srcOrd="1" destOrd="0" presId="urn:microsoft.com/office/officeart/2005/8/layout/list1"/>
    <dgm:cxn modelId="{1D7B160D-8D3C-4AC0-AD1D-51A39FDB4F15}" type="presParOf" srcId="{2C5769D5-E026-4D31-900D-04EDC56681EA}" destId="{84DBE7CB-4BC5-41C2-B90C-370CECD494F3}" srcOrd="2" destOrd="0" presId="urn:microsoft.com/office/officeart/2005/8/layout/list1"/>
    <dgm:cxn modelId="{3630BD82-A530-45C4-9F39-3736640522F2}" type="presParOf" srcId="{2C5769D5-E026-4D31-900D-04EDC56681EA}" destId="{4213BF59-5A0E-48C4-B8D0-B93F49B111A2}" srcOrd="3" destOrd="0" presId="urn:microsoft.com/office/officeart/2005/8/layout/list1"/>
    <dgm:cxn modelId="{21196CC9-3D1D-4EF9-8FB2-5B0058E0B54E}" type="presParOf" srcId="{2C5769D5-E026-4D31-900D-04EDC56681EA}" destId="{399E09AA-22A5-4AD0-AB04-500DD7D65387}" srcOrd="4" destOrd="0" presId="urn:microsoft.com/office/officeart/2005/8/layout/list1"/>
    <dgm:cxn modelId="{F1EE8B64-73AB-45E0-B5DB-222A37ED2F1C}" type="presParOf" srcId="{399E09AA-22A5-4AD0-AB04-500DD7D65387}" destId="{A957D700-9288-4FDA-8F72-89E402C7B565}" srcOrd="0" destOrd="0" presId="urn:microsoft.com/office/officeart/2005/8/layout/list1"/>
    <dgm:cxn modelId="{A96FE514-0D18-4780-99A1-F249BE72078F}" type="presParOf" srcId="{399E09AA-22A5-4AD0-AB04-500DD7D65387}" destId="{FDB0624C-6BB1-41C9-9CCC-1E61401E9A3D}" srcOrd="1" destOrd="0" presId="urn:microsoft.com/office/officeart/2005/8/layout/list1"/>
    <dgm:cxn modelId="{D3FCB34B-A1A9-4A3B-BBDE-932A1009D419}" type="presParOf" srcId="{2C5769D5-E026-4D31-900D-04EDC56681EA}" destId="{4B5CAB39-8015-475D-AB24-7D4C9DA91BB1}" srcOrd="5" destOrd="0" presId="urn:microsoft.com/office/officeart/2005/8/layout/list1"/>
    <dgm:cxn modelId="{E5F13813-17FF-490D-89B7-C5769D17C0F8}" type="presParOf" srcId="{2C5769D5-E026-4D31-900D-04EDC56681EA}" destId="{6F469D7B-BE27-47EE-BA96-AD4EF6EB51FD}" srcOrd="6" destOrd="0" presId="urn:microsoft.com/office/officeart/2005/8/layout/list1"/>
    <dgm:cxn modelId="{40E93565-AA26-48E0-AB95-34B1F5553704}" type="presParOf" srcId="{2C5769D5-E026-4D31-900D-04EDC56681EA}" destId="{CD547681-0558-4B6E-B917-BA6195B7AD9E}" srcOrd="7" destOrd="0" presId="urn:microsoft.com/office/officeart/2005/8/layout/list1"/>
    <dgm:cxn modelId="{93789693-1796-4C3E-8424-B9B67F5B0A02}" type="presParOf" srcId="{2C5769D5-E026-4D31-900D-04EDC56681EA}" destId="{183C8B81-C7EE-4B47-A86E-3B1AAE76A3DB}" srcOrd="8" destOrd="0" presId="urn:microsoft.com/office/officeart/2005/8/layout/list1"/>
    <dgm:cxn modelId="{E8EE5E29-FC3E-4B9D-A7E0-19FC9B794132}" type="presParOf" srcId="{183C8B81-C7EE-4B47-A86E-3B1AAE76A3DB}" destId="{07CBA674-09D7-4767-827E-5BF6EE052593}" srcOrd="0" destOrd="0" presId="urn:microsoft.com/office/officeart/2005/8/layout/list1"/>
    <dgm:cxn modelId="{8A1AC4DF-2D6D-4892-A657-2852D016212E}" type="presParOf" srcId="{183C8B81-C7EE-4B47-A86E-3B1AAE76A3DB}" destId="{22FD69F3-83C8-488D-9775-573B9FE31903}" srcOrd="1" destOrd="0" presId="urn:microsoft.com/office/officeart/2005/8/layout/list1"/>
    <dgm:cxn modelId="{70B69674-5DF8-4AA3-8FD2-62D1770F7A08}" type="presParOf" srcId="{2C5769D5-E026-4D31-900D-04EDC56681EA}" destId="{366CB739-F15D-42AE-9141-ED8A3A7AE826}" srcOrd="9" destOrd="0" presId="urn:microsoft.com/office/officeart/2005/8/layout/list1"/>
    <dgm:cxn modelId="{251A312D-DA44-4630-A178-727D7224A4DD}" type="presParOf" srcId="{2C5769D5-E026-4D31-900D-04EDC56681EA}" destId="{FF202FAB-3157-48A0-8CB3-D2AB58382CA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603F86F-598B-4CB4-BA1E-42BD1EA503B4}" type="doc">
      <dgm:prSet loTypeId="urn:microsoft.com/office/officeart/2005/8/layout/pyramid2" loCatId="list" qsTypeId="urn:microsoft.com/office/officeart/2005/8/quickstyle/simple1" qsCatId="simple" csTypeId="urn:microsoft.com/office/officeart/2005/8/colors/colorful4" csCatId="colorful" phldr="1"/>
      <dgm:spPr/>
    </dgm:pt>
    <dgm:pt modelId="{B42397C4-F2ED-46F2-80EA-48DA8C86B7A9}">
      <dgm:prSet phldrT="[Texto]"/>
      <dgm:spPr/>
      <dgm:t>
        <a:bodyPr/>
        <a:lstStyle/>
        <a:p>
          <a:r>
            <a:rPr lang="es-EC" dirty="0" smtClean="0"/>
            <a:t>Servicio de rehabilitación infantil, Francia, Lyon. </a:t>
          </a:r>
          <a:endParaRPr lang="es-EC" dirty="0"/>
        </a:p>
      </dgm:t>
    </dgm:pt>
    <dgm:pt modelId="{FC1B5A30-30D6-4D01-8E67-5B6535B1C168}" type="parTrans" cxnId="{115E7131-7C5A-41DD-9B27-9BFF8B341955}">
      <dgm:prSet/>
      <dgm:spPr/>
      <dgm:t>
        <a:bodyPr/>
        <a:lstStyle/>
        <a:p>
          <a:endParaRPr lang="es-EC"/>
        </a:p>
      </dgm:t>
    </dgm:pt>
    <dgm:pt modelId="{10BD8A56-6EBB-4923-BB02-7577C7D9459C}" type="sibTrans" cxnId="{115E7131-7C5A-41DD-9B27-9BFF8B341955}">
      <dgm:prSet/>
      <dgm:spPr/>
      <dgm:t>
        <a:bodyPr/>
        <a:lstStyle/>
        <a:p>
          <a:endParaRPr lang="es-EC"/>
        </a:p>
      </dgm:t>
    </dgm:pt>
    <dgm:pt modelId="{A52B471B-13E2-432E-A450-775DB7C11B7B}">
      <dgm:prSet phldrT="[Texto]"/>
      <dgm:spPr/>
      <dgm:t>
        <a:bodyPr/>
        <a:lstStyle/>
        <a:p>
          <a:r>
            <a:rPr lang="es-EC" dirty="0" smtClean="0"/>
            <a:t>Escala de valoración del 0 al 4 (32 ítems)</a:t>
          </a:r>
          <a:endParaRPr lang="es-EC" dirty="0"/>
        </a:p>
      </dgm:t>
    </dgm:pt>
    <dgm:pt modelId="{19E12507-44E7-4B42-9058-D29D7860DDDF}" type="parTrans" cxnId="{35F27E05-2DCA-4FC8-B359-C517BEDE45C1}">
      <dgm:prSet/>
      <dgm:spPr/>
      <dgm:t>
        <a:bodyPr/>
        <a:lstStyle/>
        <a:p>
          <a:endParaRPr lang="es-EC"/>
        </a:p>
      </dgm:t>
    </dgm:pt>
    <dgm:pt modelId="{2DA43D7B-7BFA-4F23-98F5-4FEB934DFBBB}" type="sibTrans" cxnId="{35F27E05-2DCA-4FC8-B359-C517BEDE45C1}">
      <dgm:prSet/>
      <dgm:spPr/>
      <dgm:t>
        <a:bodyPr/>
        <a:lstStyle/>
        <a:p>
          <a:endParaRPr lang="es-EC"/>
        </a:p>
      </dgm:t>
    </dgm:pt>
    <dgm:pt modelId="{88BB5994-1A9D-4A70-A63E-8542C968BFBA}">
      <dgm:prSet phldrT="[Texto]"/>
      <dgm:spPr/>
      <dgm:t>
        <a:bodyPr/>
        <a:lstStyle/>
        <a:p>
          <a:r>
            <a:rPr lang="es-EC" dirty="0" smtClean="0"/>
            <a:t>Capacidad de bipedestación y transferencia (13)</a:t>
          </a:r>
        </a:p>
        <a:p>
          <a:r>
            <a:rPr lang="es-EC" dirty="0" smtClean="0"/>
            <a:t>Capacidad motora axial y proximal (12)</a:t>
          </a:r>
        </a:p>
        <a:p>
          <a:r>
            <a:rPr lang="es-EC" dirty="0" smtClean="0"/>
            <a:t>Capacidad motora distal (7)</a:t>
          </a:r>
        </a:p>
        <a:p>
          <a:endParaRPr lang="es-EC" dirty="0"/>
        </a:p>
      </dgm:t>
    </dgm:pt>
    <dgm:pt modelId="{D80CF93B-7B35-47CD-A270-A9FAECF45D4C}" type="parTrans" cxnId="{F74499BC-D62F-481A-89F3-BFD0E5862E42}">
      <dgm:prSet/>
      <dgm:spPr/>
      <dgm:t>
        <a:bodyPr/>
        <a:lstStyle/>
        <a:p>
          <a:endParaRPr lang="es-EC"/>
        </a:p>
      </dgm:t>
    </dgm:pt>
    <dgm:pt modelId="{7C47A640-D1D0-4F61-842B-2398BFAABF8C}" type="sibTrans" cxnId="{F74499BC-D62F-481A-89F3-BFD0E5862E42}">
      <dgm:prSet/>
      <dgm:spPr/>
      <dgm:t>
        <a:bodyPr/>
        <a:lstStyle/>
        <a:p>
          <a:endParaRPr lang="es-EC"/>
        </a:p>
      </dgm:t>
    </dgm:pt>
    <dgm:pt modelId="{B3BC9E0C-F54C-44B4-948C-93E7BE4BAE4E}" type="pres">
      <dgm:prSet presAssocID="{0603F86F-598B-4CB4-BA1E-42BD1EA503B4}" presName="compositeShape" presStyleCnt="0">
        <dgm:presLayoutVars>
          <dgm:dir/>
          <dgm:resizeHandles/>
        </dgm:presLayoutVars>
      </dgm:prSet>
      <dgm:spPr/>
    </dgm:pt>
    <dgm:pt modelId="{884FC364-332E-4B01-8D03-BD956B26B6E2}" type="pres">
      <dgm:prSet presAssocID="{0603F86F-598B-4CB4-BA1E-42BD1EA503B4}" presName="pyramid" presStyleLbl="node1" presStyleIdx="0" presStyleCnt="1" custLinFactNeighborX="-46843" custLinFactNeighborY="11056"/>
      <dgm:spPr/>
    </dgm:pt>
    <dgm:pt modelId="{05E677F3-9152-45BE-9796-2796691217A9}" type="pres">
      <dgm:prSet presAssocID="{0603F86F-598B-4CB4-BA1E-42BD1EA503B4}" presName="theList" presStyleCnt="0"/>
      <dgm:spPr/>
    </dgm:pt>
    <dgm:pt modelId="{70DB024E-A5A7-4141-8159-C5FC8248E7F3}" type="pres">
      <dgm:prSet presAssocID="{B42397C4-F2ED-46F2-80EA-48DA8C86B7A9}" presName="aNode" presStyleLbl="fgAcc1" presStyleIdx="0" presStyleCnt="3" custScaleY="7798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6E33D41-0FEC-4329-84CE-3EBDD674CCCF}" type="pres">
      <dgm:prSet presAssocID="{B42397C4-F2ED-46F2-80EA-48DA8C86B7A9}" presName="aSpace" presStyleCnt="0"/>
      <dgm:spPr/>
    </dgm:pt>
    <dgm:pt modelId="{F2B346EA-6D71-497C-9944-D638CF7EDD51}" type="pres">
      <dgm:prSet presAssocID="{A52B471B-13E2-432E-A450-775DB7C11B7B}" presName="aNode" presStyleLbl="fgAcc1" presStyleIdx="1" presStyleCnt="3" custScaleY="71132">
        <dgm:presLayoutVars>
          <dgm:bulletEnabled val="1"/>
        </dgm:presLayoutVars>
      </dgm:prSet>
      <dgm:spPr/>
    </dgm:pt>
    <dgm:pt modelId="{37411D56-7FBF-4A88-A50C-AEE79812ECC4}" type="pres">
      <dgm:prSet presAssocID="{A52B471B-13E2-432E-A450-775DB7C11B7B}" presName="aSpace" presStyleCnt="0"/>
      <dgm:spPr/>
    </dgm:pt>
    <dgm:pt modelId="{8C6996EC-4BCB-4C4A-9BF7-B57B697C24F2}" type="pres">
      <dgm:prSet presAssocID="{88BB5994-1A9D-4A70-A63E-8542C968BFBA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11B3B2C-8560-43F5-ACE2-8F3A7EE697F0}" type="pres">
      <dgm:prSet presAssocID="{88BB5994-1A9D-4A70-A63E-8542C968BFBA}" presName="aSpace" presStyleCnt="0"/>
      <dgm:spPr/>
    </dgm:pt>
  </dgm:ptLst>
  <dgm:cxnLst>
    <dgm:cxn modelId="{F74499BC-D62F-481A-89F3-BFD0E5862E42}" srcId="{0603F86F-598B-4CB4-BA1E-42BD1EA503B4}" destId="{88BB5994-1A9D-4A70-A63E-8542C968BFBA}" srcOrd="2" destOrd="0" parTransId="{D80CF93B-7B35-47CD-A270-A9FAECF45D4C}" sibTransId="{7C47A640-D1D0-4F61-842B-2398BFAABF8C}"/>
    <dgm:cxn modelId="{12D3BFFF-D1C6-4F3C-9248-DD971C40912C}" type="presOf" srcId="{A52B471B-13E2-432E-A450-775DB7C11B7B}" destId="{F2B346EA-6D71-497C-9944-D638CF7EDD51}" srcOrd="0" destOrd="0" presId="urn:microsoft.com/office/officeart/2005/8/layout/pyramid2"/>
    <dgm:cxn modelId="{B5CF80D2-6813-4336-BE49-0F85A40823E0}" type="presOf" srcId="{B42397C4-F2ED-46F2-80EA-48DA8C86B7A9}" destId="{70DB024E-A5A7-4141-8159-C5FC8248E7F3}" srcOrd="0" destOrd="0" presId="urn:microsoft.com/office/officeart/2005/8/layout/pyramid2"/>
    <dgm:cxn modelId="{CFFA1D5C-4BDD-4E59-8350-E2B8A178D846}" type="presOf" srcId="{88BB5994-1A9D-4A70-A63E-8542C968BFBA}" destId="{8C6996EC-4BCB-4C4A-9BF7-B57B697C24F2}" srcOrd="0" destOrd="0" presId="urn:microsoft.com/office/officeart/2005/8/layout/pyramid2"/>
    <dgm:cxn modelId="{6594019E-4389-4D60-84E4-00B09777FDFC}" type="presOf" srcId="{0603F86F-598B-4CB4-BA1E-42BD1EA503B4}" destId="{B3BC9E0C-F54C-44B4-948C-93E7BE4BAE4E}" srcOrd="0" destOrd="0" presId="urn:microsoft.com/office/officeart/2005/8/layout/pyramid2"/>
    <dgm:cxn modelId="{35F27E05-2DCA-4FC8-B359-C517BEDE45C1}" srcId="{0603F86F-598B-4CB4-BA1E-42BD1EA503B4}" destId="{A52B471B-13E2-432E-A450-775DB7C11B7B}" srcOrd="1" destOrd="0" parTransId="{19E12507-44E7-4B42-9058-D29D7860DDDF}" sibTransId="{2DA43D7B-7BFA-4F23-98F5-4FEB934DFBBB}"/>
    <dgm:cxn modelId="{115E7131-7C5A-41DD-9B27-9BFF8B341955}" srcId="{0603F86F-598B-4CB4-BA1E-42BD1EA503B4}" destId="{B42397C4-F2ED-46F2-80EA-48DA8C86B7A9}" srcOrd="0" destOrd="0" parTransId="{FC1B5A30-30D6-4D01-8E67-5B6535B1C168}" sibTransId="{10BD8A56-6EBB-4923-BB02-7577C7D9459C}"/>
    <dgm:cxn modelId="{1BB38587-EEC9-493D-8D00-3AADC9E3CD58}" type="presParOf" srcId="{B3BC9E0C-F54C-44B4-948C-93E7BE4BAE4E}" destId="{884FC364-332E-4B01-8D03-BD956B26B6E2}" srcOrd="0" destOrd="0" presId="urn:microsoft.com/office/officeart/2005/8/layout/pyramid2"/>
    <dgm:cxn modelId="{6A02D604-11B3-4C51-BBBC-9A10D8356BF9}" type="presParOf" srcId="{B3BC9E0C-F54C-44B4-948C-93E7BE4BAE4E}" destId="{05E677F3-9152-45BE-9796-2796691217A9}" srcOrd="1" destOrd="0" presId="urn:microsoft.com/office/officeart/2005/8/layout/pyramid2"/>
    <dgm:cxn modelId="{9D1F001B-C2DD-47FA-A242-E08F6E6B25F0}" type="presParOf" srcId="{05E677F3-9152-45BE-9796-2796691217A9}" destId="{70DB024E-A5A7-4141-8159-C5FC8248E7F3}" srcOrd="0" destOrd="0" presId="urn:microsoft.com/office/officeart/2005/8/layout/pyramid2"/>
    <dgm:cxn modelId="{1428134C-E303-4B26-8B14-304D91FBACFC}" type="presParOf" srcId="{05E677F3-9152-45BE-9796-2796691217A9}" destId="{06E33D41-0FEC-4329-84CE-3EBDD674CCCF}" srcOrd="1" destOrd="0" presId="urn:microsoft.com/office/officeart/2005/8/layout/pyramid2"/>
    <dgm:cxn modelId="{DAB00F94-2A48-48E1-8CFA-E7CDC7174D68}" type="presParOf" srcId="{05E677F3-9152-45BE-9796-2796691217A9}" destId="{F2B346EA-6D71-497C-9944-D638CF7EDD51}" srcOrd="2" destOrd="0" presId="urn:microsoft.com/office/officeart/2005/8/layout/pyramid2"/>
    <dgm:cxn modelId="{30458FBC-BA42-42F6-B5C9-D4911042F943}" type="presParOf" srcId="{05E677F3-9152-45BE-9796-2796691217A9}" destId="{37411D56-7FBF-4A88-A50C-AEE79812ECC4}" srcOrd="3" destOrd="0" presId="urn:microsoft.com/office/officeart/2005/8/layout/pyramid2"/>
    <dgm:cxn modelId="{C1540276-89B4-449F-976D-36EDBA4B3C38}" type="presParOf" srcId="{05E677F3-9152-45BE-9796-2796691217A9}" destId="{8C6996EC-4BCB-4C4A-9BF7-B57B697C24F2}" srcOrd="4" destOrd="0" presId="urn:microsoft.com/office/officeart/2005/8/layout/pyramid2"/>
    <dgm:cxn modelId="{E13113D7-A199-445F-8070-56A2F1F75BD4}" type="presParOf" srcId="{05E677F3-9152-45BE-9796-2796691217A9}" destId="{C11B3B2C-8560-43F5-ACE2-8F3A7EE697F0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A74B78-88C0-4EEE-9C27-92BC7D05F4A3}">
      <dsp:nvSpPr>
        <dsp:cNvPr id="0" name=""/>
        <dsp:cNvSpPr/>
      </dsp:nvSpPr>
      <dsp:spPr>
        <a:xfrm>
          <a:off x="1317344" y="-27409"/>
          <a:ext cx="4839917" cy="4839917"/>
        </a:xfrm>
        <a:prstGeom prst="circularArrow">
          <a:avLst>
            <a:gd name="adj1" fmla="val 5544"/>
            <a:gd name="adj2" fmla="val 330680"/>
            <a:gd name="adj3" fmla="val 13783271"/>
            <a:gd name="adj4" fmla="val 17381495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0221DD-57C9-4BA3-A6C3-5578B154BE6F}">
      <dsp:nvSpPr>
        <dsp:cNvPr id="0" name=""/>
        <dsp:cNvSpPr/>
      </dsp:nvSpPr>
      <dsp:spPr>
        <a:xfrm>
          <a:off x="2607718" y="2531"/>
          <a:ext cx="2259170" cy="11295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CAPITULO I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Marco contextual de la investigación</a:t>
          </a:r>
          <a:endParaRPr lang="es-EC" sz="1800" kern="1200" dirty="0"/>
        </a:p>
      </dsp:txBody>
      <dsp:txXfrm>
        <a:off x="2662860" y="57673"/>
        <a:ext cx="2148886" cy="1019301"/>
      </dsp:txXfrm>
    </dsp:sp>
    <dsp:sp modelId="{B6382649-1371-4686-9C56-F1A7192413BF}">
      <dsp:nvSpPr>
        <dsp:cNvPr id="0" name=""/>
        <dsp:cNvSpPr/>
      </dsp:nvSpPr>
      <dsp:spPr>
        <a:xfrm>
          <a:off x="4570632" y="1428672"/>
          <a:ext cx="2259170" cy="112958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CAPITULO II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Marco Teórico </a:t>
          </a:r>
          <a:endParaRPr lang="es-EC" sz="1800" kern="1200" dirty="0"/>
        </a:p>
      </dsp:txBody>
      <dsp:txXfrm>
        <a:off x="4625774" y="1483814"/>
        <a:ext cx="2148886" cy="1019301"/>
      </dsp:txXfrm>
    </dsp:sp>
    <dsp:sp modelId="{D378C4A7-7C1A-46A7-B43C-9BAB78BD78DC}">
      <dsp:nvSpPr>
        <dsp:cNvPr id="0" name=""/>
        <dsp:cNvSpPr/>
      </dsp:nvSpPr>
      <dsp:spPr>
        <a:xfrm>
          <a:off x="3820866" y="3736216"/>
          <a:ext cx="2259170" cy="112958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CAPÍTULO </a:t>
          </a:r>
          <a:r>
            <a:rPr lang="es-EC" sz="1800" kern="1200" dirty="0" err="1" smtClean="0"/>
            <a:t>IIi</a:t>
          </a:r>
          <a:endParaRPr lang="es-EC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Metodología de la investigación</a:t>
          </a:r>
          <a:endParaRPr lang="es-EC" sz="1800" kern="1200" dirty="0"/>
        </a:p>
      </dsp:txBody>
      <dsp:txXfrm>
        <a:off x="3876008" y="3791358"/>
        <a:ext cx="2148886" cy="1019301"/>
      </dsp:txXfrm>
    </dsp:sp>
    <dsp:sp modelId="{26CC77D7-0410-40BF-BF4D-B29ED0E5866B}">
      <dsp:nvSpPr>
        <dsp:cNvPr id="0" name=""/>
        <dsp:cNvSpPr/>
      </dsp:nvSpPr>
      <dsp:spPr>
        <a:xfrm>
          <a:off x="1394570" y="3736216"/>
          <a:ext cx="2259170" cy="112958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CAPÍTULO IV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Resultados de la investigación </a:t>
          </a:r>
          <a:endParaRPr lang="es-EC" sz="1800" kern="1200" dirty="0"/>
        </a:p>
      </dsp:txBody>
      <dsp:txXfrm>
        <a:off x="1449712" y="3791358"/>
        <a:ext cx="2148886" cy="1019301"/>
      </dsp:txXfrm>
    </dsp:sp>
    <dsp:sp modelId="{825E4E7C-CE42-42D2-9E7A-AA21C5986F86}">
      <dsp:nvSpPr>
        <dsp:cNvPr id="0" name=""/>
        <dsp:cNvSpPr/>
      </dsp:nvSpPr>
      <dsp:spPr>
        <a:xfrm>
          <a:off x="644803" y="1428672"/>
          <a:ext cx="2259170" cy="112958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CAPÍTULO V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Conclusiones y Recomendaciones </a:t>
          </a:r>
          <a:endParaRPr lang="es-EC" sz="1800" kern="1200" dirty="0"/>
        </a:p>
      </dsp:txBody>
      <dsp:txXfrm>
        <a:off x="699945" y="1483814"/>
        <a:ext cx="2148886" cy="101930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B9B568-08D3-4BDD-91C4-12637EF82979}">
      <dsp:nvSpPr>
        <dsp:cNvPr id="0" name=""/>
        <dsp:cNvSpPr/>
      </dsp:nvSpPr>
      <dsp:spPr>
        <a:xfrm>
          <a:off x="0" y="1082217"/>
          <a:ext cx="8845038" cy="110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FF4483-23A6-4174-9733-19F53F6D9CFD}">
      <dsp:nvSpPr>
        <dsp:cNvPr id="0" name=""/>
        <dsp:cNvSpPr/>
      </dsp:nvSpPr>
      <dsp:spPr>
        <a:xfrm>
          <a:off x="369694" y="8251"/>
          <a:ext cx="8469097" cy="17234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025" tIns="0" rIns="234025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De acuerdo a la evaluación obtenida en la aplicación del programa recreativo acuático los niveles de aceptación en cuanto al diseño, estructura y participación colectiva por parte de la muestra de estudio son positivos, el programa recreativo fue aceptado y aplicado satisfactoriamente obteniendo altos niveles de efectividad en los niños y niñas que forman parte del grupo de estudio</a:t>
          </a:r>
          <a:r>
            <a:rPr lang="es-EC" sz="800" kern="1200" dirty="0" smtClean="0"/>
            <a:t>. </a:t>
          </a:r>
          <a:endParaRPr lang="es-EC" sz="800" kern="1200" dirty="0"/>
        </a:p>
      </dsp:txBody>
      <dsp:txXfrm>
        <a:off x="453824" y="92381"/>
        <a:ext cx="8300837" cy="1555145"/>
      </dsp:txXfrm>
    </dsp:sp>
    <dsp:sp modelId="{5891599D-6C77-456D-9269-7CF9667B2D0E}">
      <dsp:nvSpPr>
        <dsp:cNvPr id="0" name=""/>
        <dsp:cNvSpPr/>
      </dsp:nvSpPr>
      <dsp:spPr>
        <a:xfrm>
          <a:off x="0" y="3423417"/>
          <a:ext cx="8845038" cy="110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B29A4D-9763-4092-9696-DADB0A7D7F8C}">
      <dsp:nvSpPr>
        <dsp:cNvPr id="0" name=""/>
        <dsp:cNvSpPr/>
      </dsp:nvSpPr>
      <dsp:spPr>
        <a:xfrm>
          <a:off x="442251" y="2428617"/>
          <a:ext cx="8137090" cy="16442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025" tIns="0" rIns="2340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respecto a la COMPROBACIÓN DE LA HIPÓTESIS los datos obtenidos demuestran que </a:t>
          </a:r>
          <a:r>
            <a:rPr lang="es-EC" sz="2000" b="1" kern="1200" dirty="0" smtClean="0"/>
            <a:t>fue comprobada en un 80%</a:t>
          </a:r>
          <a:r>
            <a:rPr lang="es-EC" sz="2000" kern="1200" dirty="0" smtClean="0"/>
            <a:t> mientras que el </a:t>
          </a:r>
          <a:r>
            <a:rPr lang="es-EC" sz="2000" b="1" kern="1200" dirty="0" smtClean="0"/>
            <a:t>20% restante NO FUE COMPROBADO </a:t>
          </a:r>
          <a:r>
            <a:rPr lang="es-EC" sz="2000" kern="1200" dirty="0" smtClean="0"/>
            <a:t>debido a que no se observaron cambios en la capacidad motora funcional</a:t>
          </a:r>
          <a:r>
            <a:rPr lang="es-EC" sz="2000" b="1" kern="1200" dirty="0" smtClean="0"/>
            <a:t> </a:t>
          </a:r>
          <a:r>
            <a:rPr lang="es-EC" sz="2000" kern="1200" dirty="0" smtClean="0"/>
            <a:t>de un miembro en la muestra en estudio</a:t>
          </a:r>
          <a:r>
            <a:rPr lang="es-EC" sz="800" kern="1200" dirty="0" smtClean="0"/>
            <a:t>.</a:t>
          </a:r>
          <a:endParaRPr lang="es-EC" sz="800" kern="1200" dirty="0"/>
        </a:p>
      </dsp:txBody>
      <dsp:txXfrm>
        <a:off x="522516" y="2508882"/>
        <a:ext cx="7976560" cy="148370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1C22B9-4781-4629-A828-B7A1E14EDACB}">
      <dsp:nvSpPr>
        <dsp:cNvPr id="0" name=""/>
        <dsp:cNvSpPr/>
      </dsp:nvSpPr>
      <dsp:spPr>
        <a:xfrm>
          <a:off x="0" y="647088"/>
          <a:ext cx="8341711" cy="108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A56F7E-F6B2-4EA9-9666-314B25F38C49}">
      <dsp:nvSpPr>
        <dsp:cNvPr id="0" name=""/>
        <dsp:cNvSpPr/>
      </dsp:nvSpPr>
      <dsp:spPr>
        <a:xfrm>
          <a:off x="408939" y="12408"/>
          <a:ext cx="7928704" cy="1269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708" tIns="0" rIns="22070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La aceptación del programa por parte del grupo de trabajo influyó significativamente en los resultados obtenidos gracias al control y manejo de cada sesión realizada dentro y fuera de la piscina. </a:t>
          </a:r>
          <a:endParaRPr lang="es-EC" sz="1800" kern="1200" dirty="0"/>
        </a:p>
      </dsp:txBody>
      <dsp:txXfrm>
        <a:off x="470904" y="74373"/>
        <a:ext cx="7804774" cy="1145430"/>
      </dsp:txXfrm>
    </dsp:sp>
    <dsp:sp modelId="{C284AC57-D032-411D-97C9-F2AC281A4C1D}">
      <dsp:nvSpPr>
        <dsp:cNvPr id="0" name=""/>
        <dsp:cNvSpPr/>
      </dsp:nvSpPr>
      <dsp:spPr>
        <a:xfrm>
          <a:off x="0" y="2597568"/>
          <a:ext cx="8341711" cy="108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E2A332-4B1D-40A3-83D5-AB005342DC51}">
      <dsp:nvSpPr>
        <dsp:cNvPr id="0" name=""/>
        <dsp:cNvSpPr/>
      </dsp:nvSpPr>
      <dsp:spPr>
        <a:xfrm>
          <a:off x="415048" y="1962888"/>
          <a:ext cx="7921708" cy="1269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708" tIns="0" rIns="22070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el carácter lúdico de las actividades planificadas denotaron un ambiente placentero y satisfactorio en el que el juego y la recreación fueron factores dinamizadores para lograr el objetivo propuesto.</a:t>
          </a:r>
          <a:endParaRPr lang="es-EC" sz="2000" kern="1200" dirty="0"/>
        </a:p>
      </dsp:txBody>
      <dsp:txXfrm>
        <a:off x="477013" y="2024853"/>
        <a:ext cx="7797778" cy="1145430"/>
      </dsp:txXfrm>
    </dsp:sp>
    <dsp:sp modelId="{4F2C694B-CB52-4586-AA33-749ADF5B5095}">
      <dsp:nvSpPr>
        <dsp:cNvPr id="0" name=""/>
        <dsp:cNvSpPr/>
      </dsp:nvSpPr>
      <dsp:spPr>
        <a:xfrm>
          <a:off x="0" y="4548048"/>
          <a:ext cx="8341711" cy="108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2109A7-D69F-4515-A1E1-CC8A8848C950}">
      <dsp:nvSpPr>
        <dsp:cNvPr id="0" name=""/>
        <dsp:cNvSpPr/>
      </dsp:nvSpPr>
      <dsp:spPr>
        <a:xfrm>
          <a:off x="397127" y="3913368"/>
          <a:ext cx="7942539" cy="1269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708" tIns="0" rIns="22070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Es importante tomar en cuenta las condiciones de cada individuo antes de realizar una planificación direccionada a la recreación para personas con discapacidad, respetar su individualidad y lograr un equilibrio para satisfacer las necesidades de todos y todas. </a:t>
          </a:r>
          <a:endParaRPr lang="es-EC" sz="1800" kern="1200" dirty="0"/>
        </a:p>
      </dsp:txBody>
      <dsp:txXfrm>
        <a:off x="459092" y="3975333"/>
        <a:ext cx="7818609" cy="114543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501489-CC00-4B56-9173-C656B48276F1}">
      <dsp:nvSpPr>
        <dsp:cNvPr id="0" name=""/>
        <dsp:cNvSpPr/>
      </dsp:nvSpPr>
      <dsp:spPr>
        <a:xfrm>
          <a:off x="0" y="918982"/>
          <a:ext cx="8546662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45366E-3912-41A2-A6F0-39A325085519}">
      <dsp:nvSpPr>
        <dsp:cNvPr id="0" name=""/>
        <dsp:cNvSpPr/>
      </dsp:nvSpPr>
      <dsp:spPr>
        <a:xfrm>
          <a:off x="406884" y="39289"/>
          <a:ext cx="8137682" cy="13224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130" tIns="0" rIns="226130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Se deben dar a conocer los beneficios de la hidroterapia en personas con parálisis cerebral sobre todo cuando se direccionan estas actividades de manera lúdica y recreativa ya que de esta manera toman mayor poder de acción y efectividad al momento de trabajar con individuos en edades tempranas. </a:t>
          </a:r>
          <a:endParaRPr lang="es-EC" sz="1800" kern="1200" dirty="0"/>
        </a:p>
      </dsp:txBody>
      <dsp:txXfrm>
        <a:off x="471443" y="103848"/>
        <a:ext cx="8008564" cy="1193375"/>
      </dsp:txXfrm>
    </dsp:sp>
    <dsp:sp modelId="{D6AA005C-F43E-4743-8B73-629655C20004}">
      <dsp:nvSpPr>
        <dsp:cNvPr id="0" name=""/>
        <dsp:cNvSpPr/>
      </dsp:nvSpPr>
      <dsp:spPr>
        <a:xfrm>
          <a:off x="0" y="2699123"/>
          <a:ext cx="8546662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813AEC-FD1B-4C98-B19A-492CB3964540}">
      <dsp:nvSpPr>
        <dsp:cNvPr id="0" name=""/>
        <dsp:cNvSpPr/>
      </dsp:nvSpPr>
      <dsp:spPr>
        <a:xfrm>
          <a:off x="422325" y="1836982"/>
          <a:ext cx="8122489" cy="130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130" tIns="0" rIns="226130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considero que se deben seguir realizando estudios científicos para poder seguir aclarando las tantas dudas que aún quedan sobre las personas con discapacidad en especial parálisis cerebral a nivel fisiológico, cognitivo y afectivo para brindar una calidad de vida mejor a este sector de la población</a:t>
          </a:r>
          <a:r>
            <a:rPr lang="es-EC" sz="900" kern="1200" dirty="0" smtClean="0"/>
            <a:t>. </a:t>
          </a:r>
          <a:endParaRPr lang="es-EC" sz="900" kern="1200" dirty="0"/>
        </a:p>
      </dsp:txBody>
      <dsp:txXfrm>
        <a:off x="486027" y="1900684"/>
        <a:ext cx="7995085" cy="1177536"/>
      </dsp:txXfrm>
    </dsp:sp>
    <dsp:sp modelId="{1B5C20CA-7EFC-459A-8DB9-F5C4341FD0FF}">
      <dsp:nvSpPr>
        <dsp:cNvPr id="0" name=""/>
        <dsp:cNvSpPr/>
      </dsp:nvSpPr>
      <dsp:spPr>
        <a:xfrm>
          <a:off x="0" y="4623377"/>
          <a:ext cx="8546662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81F887-8955-4283-B478-EA0269DFFDB6}">
      <dsp:nvSpPr>
        <dsp:cNvPr id="0" name=""/>
        <dsp:cNvSpPr/>
      </dsp:nvSpPr>
      <dsp:spPr>
        <a:xfrm>
          <a:off x="406884" y="3617123"/>
          <a:ext cx="8137682" cy="14490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130" tIns="0" rIns="226130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la periodicidad con la que se realicen las sesiones deben permitir al niño o niña con parálisis cerebral obtener un progreso significativo a nivel motriz con el objetivo de que se convierta cada vez en una persona independiente capaz de resolver problemas sencillos y complejos dentro del agua para utilizarlos como un factor de transferencia a las actividades cotidianas como tomar un objeto o desplazarse de un lugar a otro de manera independiente. </a:t>
          </a:r>
          <a:endParaRPr lang="es-EC" sz="1600" kern="1200" dirty="0"/>
        </a:p>
      </dsp:txBody>
      <dsp:txXfrm>
        <a:off x="477621" y="3687860"/>
        <a:ext cx="7996208" cy="13075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030A5B-B461-40AC-9C40-F677D9A4CC41}">
      <dsp:nvSpPr>
        <dsp:cNvPr id="0" name=""/>
        <dsp:cNvSpPr/>
      </dsp:nvSpPr>
      <dsp:spPr>
        <a:xfrm>
          <a:off x="0" y="0"/>
          <a:ext cx="7110249" cy="675027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200" kern="1200" dirty="0" smtClean="0"/>
            <a:t>Situación de la problemática </a:t>
          </a:r>
          <a:endParaRPr lang="es-EC" sz="3200" kern="1200" dirty="0"/>
        </a:p>
      </dsp:txBody>
      <dsp:txXfrm>
        <a:off x="0" y="0"/>
        <a:ext cx="7110249" cy="675027"/>
      </dsp:txXfrm>
    </dsp:sp>
    <dsp:sp modelId="{3367F5D4-83E8-45A4-9D0B-999B4B053E0F}">
      <dsp:nvSpPr>
        <dsp:cNvPr id="0" name=""/>
        <dsp:cNvSpPr/>
      </dsp:nvSpPr>
      <dsp:spPr>
        <a:xfrm>
          <a:off x="3471" y="675027"/>
          <a:ext cx="2367768" cy="14175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900" kern="1200" dirty="0" smtClean="0"/>
            <a:t>Entorno familiar </a:t>
          </a:r>
          <a:endParaRPr lang="es-EC" sz="2900" kern="1200" dirty="0"/>
        </a:p>
      </dsp:txBody>
      <dsp:txXfrm>
        <a:off x="3471" y="675027"/>
        <a:ext cx="2367768" cy="1417556"/>
      </dsp:txXfrm>
    </dsp:sp>
    <dsp:sp modelId="{F24F72D6-D88D-49F0-A6BD-38D817A144E5}">
      <dsp:nvSpPr>
        <dsp:cNvPr id="0" name=""/>
        <dsp:cNvSpPr/>
      </dsp:nvSpPr>
      <dsp:spPr>
        <a:xfrm>
          <a:off x="2371240" y="675027"/>
          <a:ext cx="2367768" cy="141755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900" kern="1200" dirty="0" smtClean="0"/>
            <a:t>Situación económica </a:t>
          </a:r>
          <a:endParaRPr lang="es-EC" sz="2900" kern="1200" dirty="0"/>
        </a:p>
      </dsp:txBody>
      <dsp:txXfrm>
        <a:off x="2371240" y="675027"/>
        <a:ext cx="2367768" cy="1417556"/>
      </dsp:txXfrm>
    </dsp:sp>
    <dsp:sp modelId="{63D44E4F-A97A-471F-845A-CB51B8C3937B}">
      <dsp:nvSpPr>
        <dsp:cNvPr id="0" name=""/>
        <dsp:cNvSpPr/>
      </dsp:nvSpPr>
      <dsp:spPr>
        <a:xfrm>
          <a:off x="4739008" y="675027"/>
          <a:ext cx="2367768" cy="141755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900" kern="1200" dirty="0" smtClean="0"/>
            <a:t>Terapias deficientes e irregulares </a:t>
          </a:r>
          <a:endParaRPr lang="es-EC" sz="2900" kern="1200" dirty="0"/>
        </a:p>
      </dsp:txBody>
      <dsp:txXfrm>
        <a:off x="4739008" y="675027"/>
        <a:ext cx="2367768" cy="1417556"/>
      </dsp:txXfrm>
    </dsp:sp>
    <dsp:sp modelId="{DCEFF48B-6471-44B5-94F1-23DF5BEFCF30}">
      <dsp:nvSpPr>
        <dsp:cNvPr id="0" name=""/>
        <dsp:cNvSpPr/>
      </dsp:nvSpPr>
      <dsp:spPr>
        <a:xfrm>
          <a:off x="0" y="2092583"/>
          <a:ext cx="7110249" cy="157506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5456B0-CC78-4B36-99F2-91012A3BB164}">
      <dsp:nvSpPr>
        <dsp:cNvPr id="0" name=""/>
        <dsp:cNvSpPr/>
      </dsp:nvSpPr>
      <dsp:spPr>
        <a:xfrm>
          <a:off x="0" y="348754"/>
          <a:ext cx="7380014" cy="772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300" kern="1200" dirty="0" smtClean="0"/>
            <a:t>Procesos administrativos deficientes </a:t>
          </a:r>
          <a:endParaRPr lang="es-EC" sz="3300" kern="1200" dirty="0"/>
        </a:p>
      </dsp:txBody>
      <dsp:txXfrm>
        <a:off x="37696" y="386450"/>
        <a:ext cx="7304622" cy="696808"/>
      </dsp:txXfrm>
    </dsp:sp>
    <dsp:sp modelId="{1C323B60-6D74-450E-A060-056DA3EED8D8}">
      <dsp:nvSpPr>
        <dsp:cNvPr id="0" name=""/>
        <dsp:cNvSpPr/>
      </dsp:nvSpPr>
      <dsp:spPr>
        <a:xfrm>
          <a:off x="0" y="1120954"/>
          <a:ext cx="7380014" cy="1912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315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C" sz="2600" kern="1200" dirty="0" smtClean="0"/>
            <a:t>Bajo presupuesto dirigido hacia personas con discapacidad </a:t>
          </a:r>
          <a:endParaRPr lang="es-EC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C" sz="2600" kern="1200" dirty="0" smtClean="0"/>
            <a:t>Personas con necesidades educativas especiales carecen de una atención integral, formativa e incluyente.  </a:t>
          </a:r>
          <a:endParaRPr lang="es-EC" sz="2600" kern="1200" dirty="0"/>
        </a:p>
      </dsp:txBody>
      <dsp:txXfrm>
        <a:off x="0" y="1120954"/>
        <a:ext cx="7380014" cy="1912680"/>
      </dsp:txXfrm>
    </dsp:sp>
    <dsp:sp modelId="{0584E080-FE16-407B-BE8F-7CD3DB86164B}">
      <dsp:nvSpPr>
        <dsp:cNvPr id="0" name=""/>
        <dsp:cNvSpPr/>
      </dsp:nvSpPr>
      <dsp:spPr>
        <a:xfrm>
          <a:off x="0" y="3033634"/>
          <a:ext cx="7380014" cy="772200"/>
        </a:xfrm>
        <a:prstGeom prst="roundRect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300" kern="1200" dirty="0" smtClean="0"/>
            <a:t>Programas</a:t>
          </a:r>
          <a:r>
            <a:rPr lang="es-EC" sz="3300" kern="1200" baseline="0" dirty="0" smtClean="0"/>
            <a:t> de desarrollo integral </a:t>
          </a:r>
          <a:endParaRPr lang="es-EC" sz="3300" kern="1200" dirty="0"/>
        </a:p>
      </dsp:txBody>
      <dsp:txXfrm>
        <a:off x="37696" y="3071330"/>
        <a:ext cx="7304622" cy="696808"/>
      </dsp:txXfrm>
    </dsp:sp>
    <dsp:sp modelId="{ADAE6FD8-4569-4E50-B324-33B14FA62B8E}">
      <dsp:nvSpPr>
        <dsp:cNvPr id="0" name=""/>
        <dsp:cNvSpPr/>
      </dsp:nvSpPr>
      <dsp:spPr>
        <a:xfrm>
          <a:off x="0" y="3805834"/>
          <a:ext cx="7380014" cy="785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315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C" sz="2600" kern="1200" dirty="0" smtClean="0"/>
            <a:t>Discapacitado pro activo, participativo en actividades políticas, culturales y sociales. </a:t>
          </a:r>
          <a:endParaRPr lang="es-EC" sz="2600" kern="1200" dirty="0"/>
        </a:p>
      </dsp:txBody>
      <dsp:txXfrm>
        <a:off x="0" y="3805834"/>
        <a:ext cx="7380014" cy="7855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70A6ED-6022-4A3A-AE86-5B2261E55608}">
      <dsp:nvSpPr>
        <dsp:cNvPr id="0" name=""/>
        <dsp:cNvSpPr/>
      </dsp:nvSpPr>
      <dsp:spPr>
        <a:xfrm>
          <a:off x="3993" y="895440"/>
          <a:ext cx="4236893" cy="4984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36A7AE-14FF-46BC-9A99-5E792CAA30C7}">
      <dsp:nvSpPr>
        <dsp:cNvPr id="0" name=""/>
        <dsp:cNvSpPr/>
      </dsp:nvSpPr>
      <dsp:spPr>
        <a:xfrm>
          <a:off x="3993" y="1082640"/>
          <a:ext cx="311257" cy="3112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C20104-1437-46FB-A248-DF86063BD621}">
      <dsp:nvSpPr>
        <dsp:cNvPr id="0" name=""/>
        <dsp:cNvSpPr/>
      </dsp:nvSpPr>
      <dsp:spPr>
        <a:xfrm>
          <a:off x="3993" y="0"/>
          <a:ext cx="4236893" cy="895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4000" kern="1200" dirty="0" smtClean="0"/>
            <a:t>GENERAL</a:t>
          </a:r>
          <a:endParaRPr lang="es-EC" sz="4000" kern="1200" dirty="0"/>
        </a:p>
      </dsp:txBody>
      <dsp:txXfrm>
        <a:off x="3993" y="0"/>
        <a:ext cx="4236893" cy="895440"/>
      </dsp:txXfrm>
    </dsp:sp>
    <dsp:sp modelId="{F02A3F6C-FA06-4FBA-8F67-463F0A1738C4}">
      <dsp:nvSpPr>
        <dsp:cNvPr id="0" name=""/>
        <dsp:cNvSpPr/>
      </dsp:nvSpPr>
      <dsp:spPr>
        <a:xfrm>
          <a:off x="3993" y="2579887"/>
          <a:ext cx="311249" cy="3112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C3E085-EE10-4F51-B471-3707ED9B5C40}">
      <dsp:nvSpPr>
        <dsp:cNvPr id="0" name=""/>
        <dsp:cNvSpPr/>
      </dsp:nvSpPr>
      <dsp:spPr>
        <a:xfrm>
          <a:off x="300576" y="1601035"/>
          <a:ext cx="3940310" cy="2268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Adaptar una guía de ejercicios recreativos acuáticos para potenciar el desarrollo psicomotriz en niños con parálisis cerebral leve, Moderado de la fundación virgen de la merced.</a:t>
          </a:r>
          <a:endParaRPr lang="es-EC" sz="1800" kern="1200" dirty="0"/>
        </a:p>
      </dsp:txBody>
      <dsp:txXfrm>
        <a:off x="300576" y="1601035"/>
        <a:ext cx="3940310" cy="2268953"/>
      </dsp:txXfrm>
    </dsp:sp>
    <dsp:sp modelId="{92AEC861-7B59-453C-8CB1-F159ABA0F961}">
      <dsp:nvSpPr>
        <dsp:cNvPr id="0" name=""/>
        <dsp:cNvSpPr/>
      </dsp:nvSpPr>
      <dsp:spPr>
        <a:xfrm>
          <a:off x="4452731" y="895440"/>
          <a:ext cx="4236893" cy="4984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3E1C5C-6D1B-4617-B117-E1A248F94EBA}">
      <dsp:nvSpPr>
        <dsp:cNvPr id="0" name=""/>
        <dsp:cNvSpPr/>
      </dsp:nvSpPr>
      <dsp:spPr>
        <a:xfrm>
          <a:off x="4452731" y="1082640"/>
          <a:ext cx="311257" cy="3112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B624E3-3C11-466D-85D2-486590DF6F10}">
      <dsp:nvSpPr>
        <dsp:cNvPr id="0" name=""/>
        <dsp:cNvSpPr/>
      </dsp:nvSpPr>
      <dsp:spPr>
        <a:xfrm>
          <a:off x="4452731" y="0"/>
          <a:ext cx="4236893" cy="895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4000" kern="1200" dirty="0" smtClean="0"/>
            <a:t>ESPECÍFICOS</a:t>
          </a:r>
          <a:endParaRPr lang="es-EC" sz="4000" kern="1200" dirty="0"/>
        </a:p>
      </dsp:txBody>
      <dsp:txXfrm>
        <a:off x="4452731" y="0"/>
        <a:ext cx="4236893" cy="895440"/>
      </dsp:txXfrm>
    </dsp:sp>
    <dsp:sp modelId="{D7030D49-FAD1-4176-96CC-DE7A4F9FD9B6}">
      <dsp:nvSpPr>
        <dsp:cNvPr id="0" name=""/>
        <dsp:cNvSpPr/>
      </dsp:nvSpPr>
      <dsp:spPr>
        <a:xfrm>
          <a:off x="4452731" y="1808172"/>
          <a:ext cx="311249" cy="3112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7C056B-02A2-44EC-B9FD-C77A9C4EA336}">
      <dsp:nvSpPr>
        <dsp:cNvPr id="0" name=""/>
        <dsp:cNvSpPr/>
      </dsp:nvSpPr>
      <dsp:spPr>
        <a:xfrm>
          <a:off x="4749313" y="1601035"/>
          <a:ext cx="3940310" cy="7255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Mejorar la capacidad de bipedestación y transferencia </a:t>
          </a:r>
          <a:endParaRPr lang="es-EC" sz="1800" kern="1200" dirty="0"/>
        </a:p>
      </dsp:txBody>
      <dsp:txXfrm>
        <a:off x="4749313" y="1601035"/>
        <a:ext cx="3940310" cy="725524"/>
      </dsp:txXfrm>
    </dsp:sp>
    <dsp:sp modelId="{796668EF-E558-4F69-8A96-8973D832797F}">
      <dsp:nvSpPr>
        <dsp:cNvPr id="0" name=""/>
        <dsp:cNvSpPr/>
      </dsp:nvSpPr>
      <dsp:spPr>
        <a:xfrm>
          <a:off x="4452731" y="2533696"/>
          <a:ext cx="311249" cy="3112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2C8091-60D3-49CA-A77A-2141B0C6A36F}">
      <dsp:nvSpPr>
        <dsp:cNvPr id="0" name=""/>
        <dsp:cNvSpPr/>
      </dsp:nvSpPr>
      <dsp:spPr>
        <a:xfrm>
          <a:off x="4749313" y="2326559"/>
          <a:ext cx="3940310" cy="7255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Mejorar la capacidad motora axial y proximal </a:t>
          </a:r>
          <a:endParaRPr lang="es-EC" sz="1800" kern="1200" dirty="0"/>
        </a:p>
      </dsp:txBody>
      <dsp:txXfrm>
        <a:off x="4749313" y="2326559"/>
        <a:ext cx="3940310" cy="725524"/>
      </dsp:txXfrm>
    </dsp:sp>
    <dsp:sp modelId="{FEE46D2D-F8AC-4630-97C3-493D032404DE}">
      <dsp:nvSpPr>
        <dsp:cNvPr id="0" name=""/>
        <dsp:cNvSpPr/>
      </dsp:nvSpPr>
      <dsp:spPr>
        <a:xfrm>
          <a:off x="4452731" y="3259220"/>
          <a:ext cx="311249" cy="3112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7DFBC4-023F-48E0-A91E-095554424E94}">
      <dsp:nvSpPr>
        <dsp:cNvPr id="0" name=""/>
        <dsp:cNvSpPr/>
      </dsp:nvSpPr>
      <dsp:spPr>
        <a:xfrm>
          <a:off x="4749313" y="3052083"/>
          <a:ext cx="3940310" cy="7255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Mejorar la capacidad motora distal </a:t>
          </a:r>
          <a:endParaRPr lang="es-EC" sz="1800" kern="1200" dirty="0"/>
        </a:p>
      </dsp:txBody>
      <dsp:txXfrm>
        <a:off x="4749313" y="3052083"/>
        <a:ext cx="3940310" cy="7255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475B8D-23D2-4122-9A36-59531E8A9881}">
      <dsp:nvSpPr>
        <dsp:cNvPr id="0" name=""/>
        <dsp:cNvSpPr/>
      </dsp:nvSpPr>
      <dsp:spPr>
        <a:xfrm>
          <a:off x="2116750" y="3024498"/>
          <a:ext cx="753946" cy="14366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6973" y="0"/>
              </a:lnTo>
              <a:lnTo>
                <a:pt x="376973" y="1436636"/>
              </a:lnTo>
              <a:lnTo>
                <a:pt x="753946" y="1436636"/>
              </a:lnTo>
            </a:path>
          </a:pathLst>
        </a:custGeom>
        <a:noFill/>
        <a:ln w="19050" cap="rnd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600" kern="1200"/>
        </a:p>
      </dsp:txBody>
      <dsp:txXfrm>
        <a:off x="2453162" y="3702254"/>
        <a:ext cx="81122" cy="81122"/>
      </dsp:txXfrm>
    </dsp:sp>
    <dsp:sp modelId="{2426229F-B0A5-4DA8-8068-95BB4ADB8A64}">
      <dsp:nvSpPr>
        <dsp:cNvPr id="0" name=""/>
        <dsp:cNvSpPr/>
      </dsp:nvSpPr>
      <dsp:spPr>
        <a:xfrm>
          <a:off x="2116750" y="2978778"/>
          <a:ext cx="7539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53946" y="45720"/>
              </a:lnTo>
            </a:path>
          </a:pathLst>
        </a:custGeom>
        <a:noFill/>
        <a:ln w="19050" cap="rnd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2474875" y="3005649"/>
        <a:ext cx="37697" cy="37697"/>
      </dsp:txXfrm>
    </dsp:sp>
    <dsp:sp modelId="{53476A71-2F12-4231-B55C-507B05F7A5A6}">
      <dsp:nvSpPr>
        <dsp:cNvPr id="0" name=""/>
        <dsp:cNvSpPr/>
      </dsp:nvSpPr>
      <dsp:spPr>
        <a:xfrm>
          <a:off x="2116750" y="1587861"/>
          <a:ext cx="753946" cy="1436636"/>
        </a:xfrm>
        <a:custGeom>
          <a:avLst/>
          <a:gdLst/>
          <a:ahLst/>
          <a:cxnLst/>
          <a:rect l="0" t="0" r="0" b="0"/>
          <a:pathLst>
            <a:path>
              <a:moveTo>
                <a:pt x="0" y="1436636"/>
              </a:moveTo>
              <a:lnTo>
                <a:pt x="376973" y="1436636"/>
              </a:lnTo>
              <a:lnTo>
                <a:pt x="376973" y="0"/>
              </a:lnTo>
              <a:lnTo>
                <a:pt x="753946" y="0"/>
              </a:lnTo>
            </a:path>
          </a:pathLst>
        </a:custGeom>
        <a:noFill/>
        <a:ln w="19050" cap="rnd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600" kern="1200"/>
        </a:p>
      </dsp:txBody>
      <dsp:txXfrm>
        <a:off x="2453162" y="2265618"/>
        <a:ext cx="81122" cy="81122"/>
      </dsp:txXfrm>
    </dsp:sp>
    <dsp:sp modelId="{0E0727EC-67D1-4E66-BCC1-BF16CDD29F92}">
      <dsp:nvSpPr>
        <dsp:cNvPr id="0" name=""/>
        <dsp:cNvSpPr/>
      </dsp:nvSpPr>
      <dsp:spPr>
        <a:xfrm>
          <a:off x="108069" y="2149367"/>
          <a:ext cx="2267103" cy="1750260"/>
        </a:xfrm>
        <a:prstGeom prst="rect">
          <a:avLst/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shade val="8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100" kern="1200" dirty="0" smtClean="0"/>
            <a:t>RECREACIÓN </a:t>
          </a:r>
          <a:endParaRPr lang="es-EC" sz="3100" kern="1200" dirty="0"/>
        </a:p>
      </dsp:txBody>
      <dsp:txXfrm>
        <a:off x="108069" y="2149367"/>
        <a:ext cx="2267103" cy="1750260"/>
      </dsp:txXfrm>
    </dsp:sp>
    <dsp:sp modelId="{BDC8519B-82CD-4AA8-B1E4-E724A562B643}">
      <dsp:nvSpPr>
        <dsp:cNvPr id="0" name=""/>
        <dsp:cNvSpPr/>
      </dsp:nvSpPr>
      <dsp:spPr>
        <a:xfrm>
          <a:off x="2870697" y="1013206"/>
          <a:ext cx="5455257" cy="1149309"/>
        </a:xfrm>
        <a:prstGeom prst="rect">
          <a:avLst/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tint val="99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El concepto de recreación es divertirse, deleitar, disfrutar, haciendo algo. Refrescar la mente y/o el cuerpo después del trabajo, con una actividad divertida (Morris, 1978)</a:t>
          </a:r>
          <a:endParaRPr lang="es-EC" sz="1700" kern="1200" dirty="0"/>
        </a:p>
      </dsp:txBody>
      <dsp:txXfrm>
        <a:off x="2870697" y="1013206"/>
        <a:ext cx="5455257" cy="1149309"/>
      </dsp:txXfrm>
    </dsp:sp>
    <dsp:sp modelId="{9D60B727-B2D4-4F23-B6DB-675EE715100E}">
      <dsp:nvSpPr>
        <dsp:cNvPr id="0" name=""/>
        <dsp:cNvSpPr/>
      </dsp:nvSpPr>
      <dsp:spPr>
        <a:xfrm>
          <a:off x="2870697" y="2449843"/>
          <a:ext cx="5486772" cy="1149309"/>
        </a:xfrm>
        <a:prstGeom prst="rect">
          <a:avLst/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tint val="99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la natación es la única manera de que una persona con parálisis cerebral puede ejercer o moverse de forma independiente.(Margarián, 2003)</a:t>
          </a:r>
          <a:endParaRPr lang="es-EC" sz="1700" kern="1200" dirty="0"/>
        </a:p>
      </dsp:txBody>
      <dsp:txXfrm>
        <a:off x="2870697" y="2449843"/>
        <a:ext cx="5486772" cy="1149309"/>
      </dsp:txXfrm>
    </dsp:sp>
    <dsp:sp modelId="{547D18BE-CB04-4F68-830E-9AED31C81636}">
      <dsp:nvSpPr>
        <dsp:cNvPr id="0" name=""/>
        <dsp:cNvSpPr/>
      </dsp:nvSpPr>
      <dsp:spPr>
        <a:xfrm>
          <a:off x="2870697" y="3886479"/>
          <a:ext cx="5455257" cy="1149309"/>
        </a:xfrm>
        <a:prstGeom prst="rect">
          <a:avLst/>
        </a:prstGeom>
        <a:gradFill rotWithShape="0">
          <a:gsLst>
            <a:gs pos="0">
              <a:schemeClr val="accent6">
                <a:tint val="99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tint val="99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El agua caliente es el más beneficioso para los niños con parálisis cerebral porque el agua caliente relaja los músculos rígidos.(Margarián, 2003)</a:t>
          </a:r>
          <a:endParaRPr lang="es-EC" sz="1700" kern="1200" dirty="0"/>
        </a:p>
      </dsp:txBody>
      <dsp:txXfrm>
        <a:off x="2870697" y="3886479"/>
        <a:ext cx="5455257" cy="11493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26229F-B0A5-4DA8-8068-95BB4ADB8A64}">
      <dsp:nvSpPr>
        <dsp:cNvPr id="0" name=""/>
        <dsp:cNvSpPr/>
      </dsp:nvSpPr>
      <dsp:spPr>
        <a:xfrm>
          <a:off x="2116750" y="3024498"/>
          <a:ext cx="753946" cy="11290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6973" y="0"/>
              </a:lnTo>
              <a:lnTo>
                <a:pt x="376973" y="1129041"/>
              </a:lnTo>
              <a:lnTo>
                <a:pt x="753946" y="1129041"/>
              </a:lnTo>
            </a:path>
          </a:pathLst>
        </a:cu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2459783" y="3555077"/>
        <a:ext cx="67881" cy="67881"/>
      </dsp:txXfrm>
    </dsp:sp>
    <dsp:sp modelId="{53476A71-2F12-4231-B55C-507B05F7A5A6}">
      <dsp:nvSpPr>
        <dsp:cNvPr id="0" name=""/>
        <dsp:cNvSpPr/>
      </dsp:nvSpPr>
      <dsp:spPr>
        <a:xfrm>
          <a:off x="2116750" y="1905323"/>
          <a:ext cx="753946" cy="1119174"/>
        </a:xfrm>
        <a:custGeom>
          <a:avLst/>
          <a:gdLst/>
          <a:ahLst/>
          <a:cxnLst/>
          <a:rect l="0" t="0" r="0" b="0"/>
          <a:pathLst>
            <a:path>
              <a:moveTo>
                <a:pt x="0" y="1119174"/>
              </a:moveTo>
              <a:lnTo>
                <a:pt x="376973" y="1119174"/>
              </a:lnTo>
              <a:lnTo>
                <a:pt x="376973" y="0"/>
              </a:lnTo>
              <a:lnTo>
                <a:pt x="753946" y="0"/>
              </a:lnTo>
            </a:path>
          </a:pathLst>
        </a:custGeom>
        <a:noFill/>
        <a:ln w="1905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2459988" y="2431174"/>
        <a:ext cx="67471" cy="67471"/>
      </dsp:txXfrm>
    </dsp:sp>
    <dsp:sp modelId="{0E0727EC-67D1-4E66-BCC1-BF16CDD29F92}">
      <dsp:nvSpPr>
        <dsp:cNvPr id="0" name=""/>
        <dsp:cNvSpPr/>
      </dsp:nvSpPr>
      <dsp:spPr>
        <a:xfrm>
          <a:off x="108069" y="2149367"/>
          <a:ext cx="2267103" cy="175026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700" kern="1200" dirty="0" smtClean="0"/>
            <a:t>DISCAPACIDAD </a:t>
          </a:r>
          <a:endParaRPr lang="es-EC" sz="2700" kern="1200" dirty="0"/>
        </a:p>
      </dsp:txBody>
      <dsp:txXfrm>
        <a:off x="108069" y="2149367"/>
        <a:ext cx="2267103" cy="1750260"/>
      </dsp:txXfrm>
    </dsp:sp>
    <dsp:sp modelId="{BDC8519B-82CD-4AA8-B1E4-E724A562B643}">
      <dsp:nvSpPr>
        <dsp:cNvPr id="0" name=""/>
        <dsp:cNvSpPr/>
      </dsp:nvSpPr>
      <dsp:spPr>
        <a:xfrm>
          <a:off x="2870697" y="919946"/>
          <a:ext cx="5455257" cy="197075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dirty="0" smtClean="0"/>
            <a:t>la discapacidad es un fenómeno complejo que refleja una interacción entre las características del organismo humano y las características de la sociedad en la que vive. (ORGANIZACIÓN MUNDIAL DE LA SALUD , 2011)</a:t>
          </a:r>
          <a:endParaRPr lang="es-EC" sz="1700" kern="1200" dirty="0"/>
        </a:p>
      </dsp:txBody>
      <dsp:txXfrm>
        <a:off x="2870697" y="919946"/>
        <a:ext cx="5455257" cy="1970755"/>
      </dsp:txXfrm>
    </dsp:sp>
    <dsp:sp modelId="{9D60B727-B2D4-4F23-B6DB-675EE715100E}">
      <dsp:nvSpPr>
        <dsp:cNvPr id="0" name=""/>
        <dsp:cNvSpPr/>
      </dsp:nvSpPr>
      <dsp:spPr>
        <a:xfrm>
          <a:off x="2870697" y="3178028"/>
          <a:ext cx="5486772" cy="195102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"toda adaptación que un individuo que padece una incapacidad resultado de una deficiencia realiza para poder desarrollar aquellas actividades que no puede hacer en el modo o en los límites considerados como normales para el ser humano". (Rodríguez, 1993)</a:t>
          </a:r>
          <a:endParaRPr lang="es-EC" sz="1600" kern="1200" dirty="0"/>
        </a:p>
      </dsp:txBody>
      <dsp:txXfrm>
        <a:off x="2870697" y="3178028"/>
        <a:ext cx="5486772" cy="195102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26229F-B0A5-4DA8-8068-95BB4ADB8A64}">
      <dsp:nvSpPr>
        <dsp:cNvPr id="0" name=""/>
        <dsp:cNvSpPr/>
      </dsp:nvSpPr>
      <dsp:spPr>
        <a:xfrm>
          <a:off x="2121133" y="3024498"/>
          <a:ext cx="752475" cy="11113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6237" y="0"/>
              </a:lnTo>
              <a:lnTo>
                <a:pt x="376237" y="1111391"/>
              </a:lnTo>
              <a:lnTo>
                <a:pt x="752475" y="1111391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2463817" y="3546639"/>
        <a:ext cx="67108" cy="67108"/>
      </dsp:txXfrm>
    </dsp:sp>
    <dsp:sp modelId="{53476A71-2F12-4231-B55C-507B05F7A5A6}">
      <dsp:nvSpPr>
        <dsp:cNvPr id="0" name=""/>
        <dsp:cNvSpPr/>
      </dsp:nvSpPr>
      <dsp:spPr>
        <a:xfrm>
          <a:off x="2121133" y="1914499"/>
          <a:ext cx="752475" cy="1109998"/>
        </a:xfrm>
        <a:custGeom>
          <a:avLst/>
          <a:gdLst/>
          <a:ahLst/>
          <a:cxnLst/>
          <a:rect l="0" t="0" r="0" b="0"/>
          <a:pathLst>
            <a:path>
              <a:moveTo>
                <a:pt x="0" y="1109998"/>
              </a:moveTo>
              <a:lnTo>
                <a:pt x="376237" y="1109998"/>
              </a:lnTo>
              <a:lnTo>
                <a:pt x="376237" y="0"/>
              </a:lnTo>
              <a:lnTo>
                <a:pt x="752475" y="0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2463845" y="2435973"/>
        <a:ext cx="67050" cy="67050"/>
      </dsp:txXfrm>
    </dsp:sp>
    <dsp:sp modelId="{0E0727EC-67D1-4E66-BCC1-BF16CDD29F92}">
      <dsp:nvSpPr>
        <dsp:cNvPr id="0" name=""/>
        <dsp:cNvSpPr/>
      </dsp:nvSpPr>
      <dsp:spPr>
        <a:xfrm>
          <a:off x="116373" y="2151076"/>
          <a:ext cx="2262677" cy="174684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900" kern="1200" dirty="0" smtClean="0"/>
            <a:t>PARÁLISIS CEREBRAL  </a:t>
          </a:r>
          <a:endParaRPr lang="es-EC" sz="3900" kern="1200" dirty="0"/>
        </a:p>
      </dsp:txBody>
      <dsp:txXfrm>
        <a:off x="116373" y="2151076"/>
        <a:ext cx="2262677" cy="1746843"/>
      </dsp:txXfrm>
    </dsp:sp>
    <dsp:sp modelId="{BDC8519B-82CD-4AA8-B1E4-E724A562B643}">
      <dsp:nvSpPr>
        <dsp:cNvPr id="0" name=""/>
        <dsp:cNvSpPr/>
      </dsp:nvSpPr>
      <dsp:spPr>
        <a:xfrm>
          <a:off x="2873608" y="946491"/>
          <a:ext cx="5444608" cy="193601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900" kern="1200" dirty="0" smtClean="0"/>
            <a:t>La Parálisis Cerebral (PC) es un trastorno global de la persona consistente en un desorden permanente y no inmutable del tono muscular, la postura y el movimiento, debido a una lesión no progresiva en el cerebro antes de que su desarrollo y crecimiento sean completos. (Gonzáles, 2002)</a:t>
          </a:r>
          <a:endParaRPr lang="es-EC" sz="1900" kern="1200" dirty="0"/>
        </a:p>
      </dsp:txBody>
      <dsp:txXfrm>
        <a:off x="2873608" y="946491"/>
        <a:ext cx="5444608" cy="1936017"/>
      </dsp:txXfrm>
    </dsp:sp>
    <dsp:sp modelId="{9D60B727-B2D4-4F23-B6DB-675EE715100E}">
      <dsp:nvSpPr>
        <dsp:cNvPr id="0" name=""/>
        <dsp:cNvSpPr/>
      </dsp:nvSpPr>
      <dsp:spPr>
        <a:xfrm>
          <a:off x="2873608" y="3169274"/>
          <a:ext cx="5476061" cy="193322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Clasificación topográfica: ( tetraparesia, </a:t>
          </a:r>
          <a:r>
            <a:rPr lang="es-EC" sz="1400" kern="1200" dirty="0" err="1" smtClean="0"/>
            <a:t>diparesia</a:t>
          </a:r>
          <a:r>
            <a:rPr lang="es-EC" sz="1400" kern="1200" dirty="0" smtClean="0"/>
            <a:t>, hemiparesia, monoparesia) 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Clasificación nosológica: (espástico, atetoide, atáxico, formas mixtas) 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Clasificación funcional: (leve, moderado, grave o profundo)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  </a:t>
          </a:r>
          <a:endParaRPr lang="es-EC" sz="1400" kern="1200" dirty="0"/>
        </a:p>
      </dsp:txBody>
      <dsp:txXfrm>
        <a:off x="2873608" y="3169274"/>
        <a:ext cx="5476061" cy="193322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BE7CB-4BC5-41C2-B90C-370CECD494F3}">
      <dsp:nvSpPr>
        <dsp:cNvPr id="0" name=""/>
        <dsp:cNvSpPr/>
      </dsp:nvSpPr>
      <dsp:spPr>
        <a:xfrm>
          <a:off x="0" y="587960"/>
          <a:ext cx="8596312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391AD6-AB9B-461B-8D7E-A3CC40032D26}">
      <dsp:nvSpPr>
        <dsp:cNvPr id="0" name=""/>
        <dsp:cNvSpPr/>
      </dsp:nvSpPr>
      <dsp:spPr>
        <a:xfrm>
          <a:off x="429815" y="41840"/>
          <a:ext cx="6902099" cy="10922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u="sng" kern="1200" dirty="0" smtClean="0"/>
            <a:t>HIPÓTESIS DE TRABAJO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El programa recreativo acuático incide en el desarrollo motriz de niños con parálisis cerebral leve de la Fundación Virgen De La Merced.</a:t>
          </a:r>
          <a:endParaRPr lang="es-EC" sz="1600" kern="1200" dirty="0"/>
        </a:p>
      </dsp:txBody>
      <dsp:txXfrm>
        <a:off x="483134" y="95159"/>
        <a:ext cx="6795461" cy="985602"/>
      </dsp:txXfrm>
    </dsp:sp>
    <dsp:sp modelId="{6F469D7B-BE27-47EE-BA96-AD4EF6EB51FD}">
      <dsp:nvSpPr>
        <dsp:cNvPr id="0" name=""/>
        <dsp:cNvSpPr/>
      </dsp:nvSpPr>
      <dsp:spPr>
        <a:xfrm>
          <a:off x="0" y="2266280"/>
          <a:ext cx="8596312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B0624C-6BB1-41C9-9CCC-1E61401E9A3D}">
      <dsp:nvSpPr>
        <dsp:cNvPr id="0" name=""/>
        <dsp:cNvSpPr/>
      </dsp:nvSpPr>
      <dsp:spPr>
        <a:xfrm>
          <a:off x="429815" y="1720160"/>
          <a:ext cx="6839036" cy="1092240"/>
        </a:xfrm>
        <a:prstGeom prst="roundRect">
          <a:avLst/>
        </a:prstGeom>
        <a:solidFill>
          <a:schemeClr val="accent3">
            <a:hueOff val="-716701"/>
            <a:satOff val="590"/>
            <a:lumOff val="-491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u="sng" kern="1200" dirty="0" smtClean="0"/>
            <a:t>HIPÓTESIS OPERACIONAL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El programa recreativo acuático podría incidir en el desarrollo motriz de niños con parálisis cerebral de la fundación Virgen De la Merced.</a:t>
          </a:r>
          <a:endParaRPr lang="es-EC" sz="1600" kern="1200" dirty="0"/>
        </a:p>
      </dsp:txBody>
      <dsp:txXfrm>
        <a:off x="483134" y="1773479"/>
        <a:ext cx="6732398" cy="985602"/>
      </dsp:txXfrm>
    </dsp:sp>
    <dsp:sp modelId="{FF202FAB-3157-48A0-8CB3-D2AB58382CA9}">
      <dsp:nvSpPr>
        <dsp:cNvPr id="0" name=""/>
        <dsp:cNvSpPr/>
      </dsp:nvSpPr>
      <dsp:spPr>
        <a:xfrm>
          <a:off x="0" y="3944600"/>
          <a:ext cx="8596312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FD69F3-83C8-488D-9775-573B9FE31903}">
      <dsp:nvSpPr>
        <dsp:cNvPr id="0" name=""/>
        <dsp:cNvSpPr/>
      </dsp:nvSpPr>
      <dsp:spPr>
        <a:xfrm>
          <a:off x="429815" y="3398480"/>
          <a:ext cx="6805700" cy="1092240"/>
        </a:xfrm>
        <a:prstGeom prst="roundRect">
          <a:avLst/>
        </a:prstGeom>
        <a:solidFill>
          <a:schemeClr val="accent3">
            <a:hueOff val="-1433403"/>
            <a:satOff val="1180"/>
            <a:lumOff val="-981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b="1" u="sng" kern="1200" dirty="0" smtClean="0"/>
            <a:t>HIPÓTESIS NULA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El programa recreativo acuático no incide en el desarrollo motriz de niños con parálisis cerebral leve de la Fundación Virgen de la Merced. </a:t>
          </a:r>
          <a:r>
            <a:rPr lang="es-EC" sz="700" kern="1200" dirty="0" smtClean="0"/>
            <a:t>.</a:t>
          </a:r>
          <a:endParaRPr lang="es-EC" sz="700" kern="1200" dirty="0"/>
        </a:p>
      </dsp:txBody>
      <dsp:txXfrm>
        <a:off x="483134" y="3451799"/>
        <a:ext cx="6699062" cy="98560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4FC364-332E-4B01-8D03-BD956B26B6E2}">
      <dsp:nvSpPr>
        <dsp:cNvPr id="0" name=""/>
        <dsp:cNvSpPr/>
      </dsp:nvSpPr>
      <dsp:spPr>
        <a:xfrm>
          <a:off x="0" y="0"/>
          <a:ext cx="5418667" cy="5418667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DB024E-A5A7-4141-8159-C5FC8248E7F3}">
      <dsp:nvSpPr>
        <dsp:cNvPr id="0" name=""/>
        <dsp:cNvSpPr/>
      </dsp:nvSpPr>
      <dsp:spPr>
        <a:xfrm>
          <a:off x="3657599" y="543527"/>
          <a:ext cx="3522133" cy="117855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Servicio de rehabilitación infantil, Francia, Lyon. </a:t>
          </a:r>
          <a:endParaRPr lang="es-EC" sz="1400" kern="1200" dirty="0"/>
        </a:p>
      </dsp:txBody>
      <dsp:txXfrm>
        <a:off x="3715131" y="601059"/>
        <a:ext cx="3407069" cy="1063493"/>
      </dsp:txXfrm>
    </dsp:sp>
    <dsp:sp modelId="{F2B346EA-6D71-497C-9944-D638CF7EDD51}">
      <dsp:nvSpPr>
        <dsp:cNvPr id="0" name=""/>
        <dsp:cNvSpPr/>
      </dsp:nvSpPr>
      <dsp:spPr>
        <a:xfrm>
          <a:off x="3657599" y="1910996"/>
          <a:ext cx="3522133" cy="107501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-455917"/>
              <a:satOff val="-2303"/>
              <a:lumOff val="-3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Escala de valoración del 0 al 4 (32 ítems)</a:t>
          </a:r>
          <a:endParaRPr lang="es-EC" sz="1400" kern="1200" dirty="0"/>
        </a:p>
      </dsp:txBody>
      <dsp:txXfrm>
        <a:off x="3710077" y="1963474"/>
        <a:ext cx="3417177" cy="970061"/>
      </dsp:txXfrm>
    </dsp:sp>
    <dsp:sp modelId="{8C6996EC-4BCB-4C4A-9BF7-B57B697C24F2}">
      <dsp:nvSpPr>
        <dsp:cNvPr id="0" name=""/>
        <dsp:cNvSpPr/>
      </dsp:nvSpPr>
      <dsp:spPr>
        <a:xfrm>
          <a:off x="3657599" y="3174927"/>
          <a:ext cx="3522133" cy="151130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-911834"/>
              <a:satOff val="-4605"/>
              <a:lumOff val="-64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Capacidad de bipedestación y transferencia (13)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Capacidad motora axial y proximal (12)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Capacidad motora distal (7)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400" kern="1200" dirty="0"/>
        </a:p>
      </dsp:txBody>
      <dsp:txXfrm>
        <a:off x="3731375" y="3248703"/>
        <a:ext cx="3374581" cy="13637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308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251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786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860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0681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143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7433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01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7/20/2014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079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695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7/20/2014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748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007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57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671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680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664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 l="80000" t="2000" r="10000" b="8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06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76764" y="1836973"/>
            <a:ext cx="8718331" cy="164630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s-EC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INCIDENCIA DE LAS ACTIVIDADES RECREATIVAS ACUÁTICAS EN EL DESARROLLO PSICOMOTRIZ EN NIÑOS ENTRE 6 Y 15 AÑOS CON PARÁLISIS CEREBRAL </a:t>
            </a:r>
            <a:r>
              <a:rPr lang="es-EC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LEVE, MODERADA; </a:t>
            </a:r>
            <a:r>
              <a:rPr lang="es-EC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FUNDACIÓN VIRGEN DE LA MERCED</a:t>
            </a:r>
            <a:r>
              <a:rPr lang="es-EC" sz="1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C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76765" y="3310759"/>
            <a:ext cx="8718331" cy="3831019"/>
          </a:xfrm>
        </p:spPr>
        <p:txBody>
          <a:bodyPr>
            <a:normAutofit fontScale="92500" lnSpcReduction="10000"/>
          </a:bodyPr>
          <a:lstStyle/>
          <a:p>
            <a:r>
              <a:rPr lang="es-EC" b="1" dirty="0">
                <a:solidFill>
                  <a:schemeClr val="tx1"/>
                </a:solidFill>
              </a:rPr>
              <a:t> </a:t>
            </a:r>
            <a:endParaRPr lang="es-EC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s-EC" sz="1600" b="1" dirty="0">
                <a:solidFill>
                  <a:schemeClr val="tx1"/>
                </a:solidFill>
              </a:rPr>
              <a:t>T</a:t>
            </a:r>
            <a:r>
              <a:rPr lang="es-EC" sz="1600" b="1" dirty="0" smtClean="0">
                <a:solidFill>
                  <a:schemeClr val="tx1"/>
                </a:solidFill>
              </a:rPr>
              <a:t>esis previa a la obtención del título de licenciado en ciencias de la actividad física Deportes y Recreación </a:t>
            </a:r>
          </a:p>
          <a:p>
            <a:pPr algn="ctr">
              <a:lnSpc>
                <a:spcPct val="150000"/>
              </a:lnSpc>
            </a:pPr>
            <a:r>
              <a:rPr lang="es-EC" sz="1600" b="1" dirty="0">
                <a:solidFill>
                  <a:schemeClr val="tx1"/>
                </a:solidFill>
              </a:rPr>
              <a:t>A</a:t>
            </a:r>
            <a:r>
              <a:rPr lang="es-EC" sz="1600" b="1" dirty="0" smtClean="0">
                <a:solidFill>
                  <a:schemeClr val="tx1"/>
                </a:solidFill>
              </a:rPr>
              <a:t>utor: Diego Burbano </a:t>
            </a:r>
          </a:p>
          <a:p>
            <a:pPr algn="ctr">
              <a:lnSpc>
                <a:spcPct val="150000"/>
              </a:lnSpc>
            </a:pPr>
            <a:r>
              <a:rPr lang="es-EC" sz="1600" b="1" dirty="0" smtClean="0">
                <a:solidFill>
                  <a:schemeClr val="tx1"/>
                </a:solidFill>
              </a:rPr>
              <a:t>Director: Dr. Santiago vaca </a:t>
            </a:r>
            <a:endParaRPr lang="es-EC" sz="1600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s-EC" sz="1600" b="1" dirty="0">
                <a:solidFill>
                  <a:schemeClr val="tx1"/>
                </a:solidFill>
              </a:rPr>
              <a:t>C</a:t>
            </a:r>
            <a:r>
              <a:rPr lang="es-EC" sz="1600" b="1" dirty="0" smtClean="0">
                <a:solidFill>
                  <a:schemeClr val="tx1"/>
                </a:solidFill>
              </a:rPr>
              <a:t>odirectora: M.S.C. Lorena Sandoval </a:t>
            </a:r>
            <a:endParaRPr lang="es-EC" sz="1600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s-EC" sz="1600" b="1" dirty="0">
                <a:solidFill>
                  <a:schemeClr val="tx1"/>
                </a:solidFill>
              </a:rPr>
              <a:t>S</a:t>
            </a:r>
            <a:r>
              <a:rPr lang="es-EC" sz="1600" b="1" dirty="0" smtClean="0">
                <a:solidFill>
                  <a:schemeClr val="tx1"/>
                </a:solidFill>
              </a:rPr>
              <a:t>angolquí – Ecuador </a:t>
            </a:r>
          </a:p>
          <a:p>
            <a:pPr algn="ctr">
              <a:lnSpc>
                <a:spcPct val="150000"/>
              </a:lnSpc>
            </a:pPr>
            <a:r>
              <a:rPr lang="es-EC" sz="1600" b="1" dirty="0" smtClean="0">
                <a:solidFill>
                  <a:schemeClr val="tx1"/>
                </a:solidFill>
              </a:rPr>
              <a:t>20-07-14</a:t>
            </a:r>
            <a:r>
              <a:rPr lang="es-EC" b="1" dirty="0">
                <a:solidFill>
                  <a:schemeClr val="tx1"/>
                </a:solidFill>
              </a:rPr>
              <a:t/>
            </a:r>
            <a:br>
              <a:rPr lang="es-EC" b="1" dirty="0">
                <a:solidFill>
                  <a:schemeClr val="tx1"/>
                </a:solidFill>
              </a:rPr>
            </a:br>
            <a:endParaRPr lang="es-EC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cafder.espe.edu.ec/wp-content/uploads/2012/06/05-CARATUL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634" y="-185855"/>
            <a:ext cx="6386589" cy="2314200"/>
          </a:xfrm>
          <a:prstGeom prst="rect">
            <a:avLst/>
          </a:prstGeom>
          <a:noFill/>
          <a:effectLst>
            <a:glow rad="12700">
              <a:schemeClr val="accent1">
                <a:alpha val="6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144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HIPÓTESIS</a:t>
            </a:r>
            <a:endParaRPr lang="es-EC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</p:nvPr>
        </p:nvGraphicFramePr>
        <p:xfrm>
          <a:off x="677863" y="1655379"/>
          <a:ext cx="8596312" cy="4918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193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397447"/>
              </p:ext>
            </p:extLst>
          </p:nvPr>
        </p:nvGraphicFramePr>
        <p:xfrm>
          <a:off x="0" y="19561"/>
          <a:ext cx="9002110" cy="683843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{3C2FFA5D-87B4-456A-9821-1D502468CF0F}</a:tableStyleId>
              </a:tblPr>
              <a:tblGrid>
                <a:gridCol w="302953"/>
                <a:gridCol w="3283398"/>
                <a:gridCol w="1122588"/>
                <a:gridCol w="1489921"/>
                <a:gridCol w="1225888"/>
                <a:gridCol w="1577362"/>
              </a:tblGrid>
              <a:tr h="7428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100" dirty="0">
                          <a:effectLst/>
                        </a:rPr>
                        <a:t>VARIABLE</a:t>
                      </a:r>
                      <a:endParaRPr lang="es-EC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88" marR="366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100" dirty="0" smtClean="0">
                          <a:effectLst/>
                        </a:rPr>
                        <a:t>DEFINICIÓN</a:t>
                      </a:r>
                      <a:r>
                        <a:rPr lang="es-EC" sz="1200" baseline="0" dirty="0" smtClean="0">
                          <a:effectLst/>
                        </a:rPr>
                        <a:t> </a:t>
                      </a:r>
                      <a:r>
                        <a:rPr lang="es-EC" sz="1100" dirty="0" smtClean="0">
                          <a:effectLst/>
                        </a:rPr>
                        <a:t>CONCEPTUAL</a:t>
                      </a:r>
                      <a:endParaRPr lang="es-EC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88" marR="366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100" dirty="0" smtClean="0">
                          <a:effectLst/>
                        </a:rPr>
                        <a:t>DIMENSIONES</a:t>
                      </a:r>
                      <a:endParaRPr lang="es-EC" sz="1200" dirty="0">
                        <a:effectLst/>
                      </a:endParaRPr>
                    </a:p>
                  </a:txBody>
                  <a:tcPr marL="36688" marR="366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100" dirty="0">
                          <a:effectLst/>
                        </a:rPr>
                        <a:t>INDICADORES</a:t>
                      </a:r>
                      <a:endParaRPr lang="es-EC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88" marR="366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100" dirty="0">
                          <a:effectLst/>
                        </a:rPr>
                        <a:t>INSTRUMENTOS</a:t>
                      </a:r>
                      <a:endParaRPr lang="es-EC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88" marR="3668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100" dirty="0">
                          <a:effectLst/>
                        </a:rPr>
                        <a:t>ITEMS</a:t>
                      </a:r>
                      <a:endParaRPr lang="es-EC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88" marR="36688" marT="0" marB="0"/>
                </a:tc>
              </a:tr>
              <a:tr h="3288240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100">
                          <a:effectLst/>
                        </a:rPr>
                        <a:t>ACTIVIDADES RECREATIVAS ACUATICAS </a:t>
                      </a:r>
                      <a:endParaRPr lang="es-EC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88" marR="36688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Las AAR son un componente más del repertorio de actividades físicas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Recreativas, pero que se realiza en contacto con el medio acuático. Ésta es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considerada, en la actualidad, como un ámbito de actuación con propia identidad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(Moreno y Gutiérrez, 1995).</a:t>
                      </a:r>
                      <a:endParaRPr lang="es-EC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88" marR="366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400"/>
                        </a:spcBef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Juegos acuáticos con instrumento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1400"/>
                        </a:spcBef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1400"/>
                        </a:spcBef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Juegos acuáticos sin instrumento </a:t>
                      </a:r>
                      <a:endParaRPr lang="es-EC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88" marR="366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 dirty="0">
                          <a:effectLst/>
                        </a:rPr>
                        <a:t>Actividades recreativas diferenciadas</a:t>
                      </a:r>
                      <a:r>
                        <a:rPr lang="es-EC" sz="1200" dirty="0" smtClean="0">
                          <a:effectLst/>
                        </a:rPr>
                        <a:t>.</a:t>
                      </a:r>
                      <a:endParaRPr lang="es-EC" sz="12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 dirty="0">
                          <a:effectLst/>
                        </a:rPr>
                        <a:t>Porcentaje del grado de discapacidad y afectación motriz</a:t>
                      </a:r>
                      <a:r>
                        <a:rPr lang="es-EC" sz="1200" dirty="0" smtClean="0">
                          <a:effectLst/>
                        </a:rPr>
                        <a:t>.</a:t>
                      </a:r>
                      <a:endParaRPr lang="es-EC" sz="12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 dirty="0">
                          <a:effectLst/>
                        </a:rPr>
                        <a:t>Niveles de aceptación y efectividad de las actividades planificadas.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88" marR="366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 dirty="0">
                          <a:effectLst/>
                        </a:rPr>
                        <a:t>Ficha de observación</a:t>
                      </a:r>
                      <a:r>
                        <a:rPr lang="es-EC" sz="1200" dirty="0" smtClean="0">
                          <a:effectLst/>
                        </a:rPr>
                        <a:t>.</a:t>
                      </a:r>
                      <a:endParaRPr lang="es-EC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 dirty="0">
                          <a:effectLst/>
                        </a:rPr>
                        <a:t>Respaldo audiovisual</a:t>
                      </a:r>
                      <a:r>
                        <a:rPr lang="es-EC" sz="1200" dirty="0" smtClean="0">
                          <a:effectLst/>
                        </a:rPr>
                        <a:t>.</a:t>
                      </a:r>
                      <a:endParaRPr lang="es-EC" sz="12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 dirty="0">
                          <a:effectLst/>
                        </a:rPr>
                        <a:t>Registro de </a:t>
                      </a:r>
                      <a:r>
                        <a:rPr lang="es-EC" sz="1200" dirty="0" smtClean="0">
                          <a:effectLst/>
                        </a:rPr>
                        <a:t>actividades</a:t>
                      </a:r>
                      <a:r>
                        <a:rPr lang="es-EC" sz="1200" dirty="0">
                          <a:effectLst/>
                        </a:rPr>
                        <a:t>.</a:t>
                      </a:r>
                      <a:endParaRPr lang="es-EC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88" marR="366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 dirty="0">
                          <a:effectLst/>
                        </a:rPr>
                        <a:t>La recreación en niños con discapacidad es factor fundamental para su desarrollo integral. Contribuye a mantener un equilibrio homeostático y lograr estados de ánimo favorables. </a:t>
                      </a:r>
                      <a:endParaRPr lang="es-EC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88" marR="36688" marT="0" marB="0"/>
                </a:tc>
              </a:tr>
              <a:tr h="2807326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100">
                          <a:effectLst/>
                        </a:rPr>
                        <a:t>DESARROLLO PSICOMOTRIZ </a:t>
                      </a:r>
                      <a:endParaRPr lang="es-EC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88" marR="36688" marT="0" marB="0" vert="vert2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s-EC" sz="1200" dirty="0">
                          <a:effectLst/>
                        </a:rPr>
                        <a:t>Es el proceso por el cual le permite al niño relacionarse, conocer y adaptarse al medio que lo rodea. Este proceso incluye aspecto como el lenguaje expresivo y comprensivo, coordinación viso-motora, motricidad gruesa, equilibrio y el aspecto social-afectivo, que está relacionado con la autoestima.</a:t>
                      </a:r>
                      <a:endParaRPr lang="es-EC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88" marR="366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400"/>
                        </a:spcBef>
                        <a:spcAft>
                          <a:spcPts val="800"/>
                        </a:spcAft>
                      </a:pPr>
                      <a:r>
                        <a:rPr lang="es-EC" sz="1200" dirty="0">
                          <a:effectLst/>
                        </a:rPr>
                        <a:t>MFM ESPECIFICOS </a:t>
                      </a:r>
                      <a:r>
                        <a:rPr lang="es-EC" sz="1200" dirty="0" smtClean="0">
                          <a:effectLst/>
                        </a:rPr>
                        <a:t>Bipedestación </a:t>
                      </a:r>
                      <a:r>
                        <a:rPr lang="es-EC" sz="1200" dirty="0">
                          <a:effectLst/>
                        </a:rPr>
                        <a:t>y transferencias </a:t>
                      </a:r>
                      <a:r>
                        <a:rPr lang="es-EC" sz="1200" dirty="0" smtClean="0">
                          <a:effectLst/>
                        </a:rPr>
                        <a:t>Capacidad </a:t>
                      </a:r>
                      <a:r>
                        <a:rPr lang="es-EC" sz="1200" dirty="0">
                          <a:effectLst/>
                        </a:rPr>
                        <a:t>motora axial y proximal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 dirty="0">
                          <a:effectLst/>
                        </a:rPr>
                        <a:t>Capacidad motora distal</a:t>
                      </a:r>
                      <a:endParaRPr lang="es-EC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88" marR="366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 dirty="0">
                          <a:effectLst/>
                        </a:rPr>
                        <a:t>Niveles de afectación motriz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 dirty="0">
                          <a:effectLst/>
                        </a:rPr>
                        <a:t>Calidad de las funciones musculares</a:t>
                      </a:r>
                      <a:r>
                        <a:rPr lang="es-EC" sz="1200" dirty="0" smtClean="0">
                          <a:effectLst/>
                        </a:rPr>
                        <a:t>.</a:t>
                      </a:r>
                      <a:endParaRPr lang="es-EC" sz="12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 dirty="0">
                          <a:effectLst/>
                        </a:rPr>
                        <a:t>Efectividad de los movimientos corporales.</a:t>
                      </a:r>
                      <a:endParaRPr lang="es-EC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88" marR="366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Test de Medición de La Función Motora.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Valoraciones de los segmentos corporales.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88" marR="3668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 dirty="0">
                          <a:effectLst/>
                        </a:rPr>
                        <a:t>La calidad de la funciones musculares se basan en los diferentes aspectos del movimiento que permiten la coordinación armónica y efectiva de los segmentos corporales </a:t>
                      </a:r>
                      <a:endParaRPr lang="es-EC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688" marR="3668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630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038" y="0"/>
            <a:ext cx="8596668" cy="1320800"/>
          </a:xfrm>
        </p:spPr>
        <p:txBody>
          <a:bodyPr/>
          <a:lstStyle/>
          <a:p>
            <a:r>
              <a:rPr lang="es-EC" dirty="0" smtClean="0"/>
              <a:t>INSTRUMENTOS </a:t>
            </a:r>
            <a:br>
              <a:rPr lang="es-EC" dirty="0" smtClean="0"/>
            </a:br>
            <a:r>
              <a:rPr lang="es-EC" dirty="0" smtClean="0"/>
              <a:t>TEST MEDICIÓN DE LA FUNCIÓN MOTORA</a:t>
            </a:r>
            <a:endParaRPr lang="es-EC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612973729"/>
              </p:ext>
            </p:extLst>
          </p:nvPr>
        </p:nvGraphicFramePr>
        <p:xfrm>
          <a:off x="911668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760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C" sz="9600" dirty="0" smtClean="0"/>
              <a:t>CAPÍTULO IV</a:t>
            </a:r>
            <a:br>
              <a:rPr lang="es-EC" sz="9600" dirty="0" smtClean="0"/>
            </a:br>
            <a:r>
              <a:rPr lang="es-EC" sz="9600" dirty="0" smtClean="0"/>
              <a:t>RESULTADOS OBTENIDOS</a:t>
            </a:r>
            <a:br>
              <a:rPr lang="es-EC" sz="9600" dirty="0" smtClean="0"/>
            </a:br>
            <a:r>
              <a:rPr lang="es-EC" sz="9600" dirty="0" smtClean="0"/>
              <a:t>PRE TEST  </a:t>
            </a:r>
            <a:endParaRPr lang="es-EC" sz="9600" dirty="0"/>
          </a:p>
        </p:txBody>
      </p:sp>
    </p:spTree>
    <p:extLst>
      <p:ext uri="{BB962C8B-B14F-4D97-AF65-F5344CB8AC3E}">
        <p14:creationId xmlns:p14="http://schemas.microsoft.com/office/powerpoint/2010/main" val="205165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8148" y="420414"/>
            <a:ext cx="8908100" cy="1320800"/>
          </a:xfrm>
        </p:spPr>
        <p:txBody>
          <a:bodyPr>
            <a:noAutofit/>
          </a:bodyPr>
          <a:lstStyle/>
          <a:p>
            <a:r>
              <a:rPr lang="es-EC" sz="2800" dirty="0"/>
              <a:t>PRESENTACIÓN GRÁFICA DE LOS RESULTADOS DEL PRE TEST DE MEDICIÓN DE LA FUNCIÓN MOTORA % PROMEDIO MUESTRA EN ESTUDIO</a:t>
            </a:r>
            <a:endParaRPr lang="es-EC" sz="28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638030907"/>
              </p:ext>
            </p:extLst>
          </p:nvPr>
        </p:nvGraphicFramePr>
        <p:xfrm>
          <a:off x="0" y="0"/>
          <a:ext cx="12191999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007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485790969"/>
              </p:ext>
            </p:extLst>
          </p:nvPr>
        </p:nvGraphicFramePr>
        <p:xfrm>
          <a:off x="1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930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C" sz="7200" dirty="0" smtClean="0"/>
              <a:t>EVALUACIÓN FINAL PROGRAMA RECREATIVO ACUÁTICO </a:t>
            </a:r>
            <a:endParaRPr lang="es-EC" sz="7200" dirty="0"/>
          </a:p>
        </p:txBody>
      </p:sp>
    </p:spTree>
    <p:extLst>
      <p:ext uri="{BB962C8B-B14F-4D97-AF65-F5344CB8AC3E}">
        <p14:creationId xmlns:p14="http://schemas.microsoft.com/office/powerpoint/2010/main" val="30099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Evaluación final GRUPO N° 1</a:t>
            </a:r>
            <a:endParaRPr lang="es-EC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204150"/>
              </p:ext>
            </p:extLst>
          </p:nvPr>
        </p:nvGraphicFramePr>
        <p:xfrm>
          <a:off x="677333" y="1450430"/>
          <a:ext cx="8356307" cy="4950369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7156058"/>
                <a:gridCol w="1200249"/>
              </a:tblGrid>
              <a:tr h="4101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Domina la respiración en el agua</a:t>
                      </a:r>
                      <a:endParaRPr lang="es-EC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3</a:t>
                      </a:r>
                      <a:endParaRPr lang="es-EC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484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Se desplaza hacia delante con patada y con material auxiliar (churro)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3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01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Se desplaza hacia atrás con patada y material auxiliar (churro)</a:t>
                      </a:r>
                      <a:endParaRPr lang="es-EC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4</a:t>
                      </a:r>
                      <a:endParaRPr lang="es-EC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01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Sabe cambiarse el churro de posición de forma autónoma.</a:t>
                      </a:r>
                      <a:endParaRPr lang="es-EC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3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01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Diferencia e interactúa con los diferentes objetos de la piscina</a:t>
                      </a:r>
                      <a:endParaRPr lang="es-EC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4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01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Se desplaza sin ayuda con una pesa en las piernas</a:t>
                      </a:r>
                      <a:endParaRPr lang="es-EC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4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01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Entra y sale del agua sin ayuda por la escalera.</a:t>
                      </a:r>
                      <a:endParaRPr lang="es-EC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4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01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Salta al agua con material auxiliar y continúa con nado.</a:t>
                      </a:r>
                      <a:endParaRPr lang="es-EC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4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01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Sumerge completamente la cabeza en el agua.</a:t>
                      </a:r>
                      <a:endParaRPr lang="es-EC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3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01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Nada sin material auxiliar al menos 10 metros.</a:t>
                      </a:r>
                      <a:endParaRPr lang="es-EC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4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01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Realiza una sesión completa sin material auxiliar.</a:t>
                      </a:r>
                      <a:endParaRPr lang="es-EC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3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061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Evaluación final GRUPO N° 2</a:t>
            </a:r>
            <a:endParaRPr lang="es-EC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450374"/>
              </p:ext>
            </p:extLst>
          </p:nvPr>
        </p:nvGraphicFramePr>
        <p:xfrm>
          <a:off x="677334" y="1418897"/>
          <a:ext cx="8072528" cy="4776955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6871890"/>
                <a:gridCol w="1200638"/>
              </a:tblGrid>
              <a:tr h="3958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Domina la respiración en el agua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4</a:t>
                      </a:r>
                      <a:endParaRPr lang="es-EC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187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Se desplaza hacia delante con patada y con material auxiliar (churro)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5</a:t>
                      </a:r>
                      <a:endParaRPr lang="es-EC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58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Se desplaza hacia atrás con patada y material auxiliar (churro)</a:t>
                      </a:r>
                      <a:endParaRPr lang="es-EC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4</a:t>
                      </a:r>
                      <a:endParaRPr lang="es-EC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58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Sabe cambiarse el churro de posición de forma autónoma.</a:t>
                      </a:r>
                      <a:endParaRPr lang="es-EC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4</a:t>
                      </a:r>
                      <a:endParaRPr lang="es-EC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58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Diferencia e interactúa con los diferentes objetos de la piscina</a:t>
                      </a:r>
                      <a:endParaRPr lang="es-EC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4</a:t>
                      </a:r>
                      <a:endParaRPr lang="es-EC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58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Se desplaza sin ayuda con una pesa en las piernas</a:t>
                      </a:r>
                      <a:endParaRPr lang="es-EC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4</a:t>
                      </a:r>
                      <a:endParaRPr lang="es-EC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58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Entra y sale del agua sin ayuda por la escalera.</a:t>
                      </a:r>
                      <a:endParaRPr lang="es-EC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5</a:t>
                      </a:r>
                      <a:endParaRPr lang="es-EC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58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Salta al agua con material auxiliar y continúa con nado.</a:t>
                      </a:r>
                      <a:endParaRPr lang="es-EC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4</a:t>
                      </a:r>
                      <a:endParaRPr lang="es-EC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58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Sumerge completamente la cabeza en el agua.</a:t>
                      </a:r>
                      <a:endParaRPr lang="es-EC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4</a:t>
                      </a:r>
                      <a:endParaRPr lang="es-EC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58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Nada sin material auxiliar al menos 10 metros.</a:t>
                      </a:r>
                      <a:endParaRPr lang="es-EC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4</a:t>
                      </a:r>
                      <a:endParaRPr lang="es-EC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58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Realiza una sesión completa sin material auxiliar.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3</a:t>
                      </a:r>
                      <a:endParaRPr lang="es-EC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840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C" sz="8000" dirty="0" smtClean="0"/>
              <a:t>ANÁLISIS DE RESULTADOS POST TEST </a:t>
            </a:r>
            <a:endParaRPr lang="es-EC" sz="8000" dirty="0"/>
          </a:p>
        </p:txBody>
      </p:sp>
    </p:spTree>
    <p:extLst>
      <p:ext uri="{BB962C8B-B14F-4D97-AF65-F5344CB8AC3E}">
        <p14:creationId xmlns:p14="http://schemas.microsoft.com/office/powerpoint/2010/main" val="319825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dirty="0" smtClean="0"/>
              <a:t>ESQUEMA DE LA INTERVENCIÓN</a:t>
            </a:r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3136370226"/>
              </p:ext>
            </p:extLst>
          </p:nvPr>
        </p:nvGraphicFramePr>
        <p:xfrm>
          <a:off x="1401379" y="1679904"/>
          <a:ext cx="7474607" cy="4868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491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/>
              <a:t>PORCENTAJE PROMEDIO DE DISCAPACIDAD POST TEST MEDICIÓN DE LA FUNCIÓN MOTORA. </a:t>
            </a:r>
            <a:endParaRPr lang="es-EC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476452669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026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254672193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144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/>
              <a:t>ANÁLISIS COMPARATIVO PRE TEST- POST TEST</a:t>
            </a:r>
            <a:endParaRPr lang="es-EC" sz="8000" dirty="0"/>
          </a:p>
        </p:txBody>
      </p:sp>
    </p:spTree>
    <p:extLst>
      <p:ext uri="{BB962C8B-B14F-4D97-AF65-F5344CB8AC3E}">
        <p14:creationId xmlns:p14="http://schemas.microsoft.com/office/powerpoint/2010/main" val="39680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37349614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815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64340533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456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sz="6700" b="1" dirty="0"/>
              <a:t>ANÁLISIS COMPARATIVO DE RESULTADOS PRE TEST- POST TEST JULIÁN MERINO.</a:t>
            </a:r>
            <a:r>
              <a:rPr lang="es-EC" b="1" dirty="0"/>
              <a:t/>
            </a:r>
            <a:br>
              <a:rPr lang="es-EC" b="1" dirty="0"/>
            </a:br>
            <a:endParaRPr lang="es-EC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03" y="-1"/>
            <a:ext cx="2917998" cy="4682359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9274002" y="4682358"/>
            <a:ext cx="2917998" cy="2175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JULIÁN MERINO </a:t>
            </a:r>
          </a:p>
          <a:p>
            <a:pPr algn="ctr"/>
            <a:r>
              <a:rPr lang="es-EC" dirty="0" smtClean="0"/>
              <a:t>15 AÑOS </a:t>
            </a:r>
          </a:p>
          <a:p>
            <a:pPr algn="ctr"/>
            <a:r>
              <a:rPr lang="es-EC" smtClean="0"/>
              <a:t>PARÁLISIS CEREBRAL </a:t>
            </a:r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0320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052941355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405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13008061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344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8865" y="278524"/>
            <a:ext cx="8596668" cy="1320800"/>
          </a:xfrm>
        </p:spPr>
        <p:txBody>
          <a:bodyPr/>
          <a:lstStyle/>
          <a:p>
            <a:r>
              <a:rPr lang="es-EC" dirty="0"/>
              <a:t>COMPROBACIÓN DE LA HIPÓTESIS </a:t>
            </a:r>
            <a:endParaRPr lang="es-EC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504589"/>
              </p:ext>
            </p:extLst>
          </p:nvPr>
        </p:nvGraphicFramePr>
        <p:xfrm>
          <a:off x="819808" y="1182415"/>
          <a:ext cx="6873764" cy="5256745"/>
        </p:xfrm>
        <a:graphic>
          <a:graphicData uri="http://schemas.openxmlformats.org/drawingml/2006/table">
            <a:tbl>
              <a:tblPr firstRow="1" firstCol="1" bandRow="1"/>
              <a:tblGrid>
                <a:gridCol w="2504175"/>
                <a:gridCol w="1368777"/>
                <a:gridCol w="1301751"/>
                <a:gridCol w="1699061"/>
              </a:tblGrid>
              <a:tr h="3737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NOMBRES 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 TEST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POST TEST 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HIPÓTESIS 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4860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Josué Yépez</a:t>
                      </a:r>
                      <a:endParaRPr lang="es-EC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53,12%</a:t>
                      </a:r>
                      <a:endParaRPr lang="es-EC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67,70%</a:t>
                      </a:r>
                      <a:endParaRPr lang="es-EC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COMPROBADA</a:t>
                      </a:r>
                      <a:endParaRPr lang="es-EC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4860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Mateo</a:t>
                      </a:r>
                      <a:r>
                        <a:rPr lang="es-EC" sz="1600" b="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Zurita </a:t>
                      </a:r>
                      <a:endParaRPr lang="es-EC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64,58%</a:t>
                      </a:r>
                      <a:endParaRPr lang="es-EC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66,66%</a:t>
                      </a:r>
                      <a:endParaRPr lang="es-EC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COMPROBADA</a:t>
                      </a:r>
                      <a:endParaRPr lang="es-EC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4860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Geremy Jácome</a:t>
                      </a:r>
                      <a:endParaRPr lang="es-EC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53,12%</a:t>
                      </a:r>
                      <a:endParaRPr lang="es-EC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62,50%</a:t>
                      </a:r>
                      <a:endParaRPr lang="es-EC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COMPROBADA</a:t>
                      </a:r>
                      <a:endParaRPr lang="es-EC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4860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Julián Merino </a:t>
                      </a:r>
                      <a:endParaRPr lang="es-EC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54,16%</a:t>
                      </a:r>
                      <a:endParaRPr lang="es-EC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64,58%</a:t>
                      </a:r>
                      <a:endParaRPr lang="es-EC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COMPROBADA</a:t>
                      </a:r>
                      <a:endParaRPr lang="es-EC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4860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María Emilia Barriga</a:t>
                      </a:r>
                      <a:endParaRPr lang="es-EC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42,70%</a:t>
                      </a:r>
                      <a:endParaRPr lang="es-EC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48,95%</a:t>
                      </a:r>
                      <a:endParaRPr lang="es-EC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COMPROBADA</a:t>
                      </a:r>
                      <a:endParaRPr lang="es-EC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4860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Cristina Flores </a:t>
                      </a:r>
                      <a:endParaRPr lang="es-EC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48,95%</a:t>
                      </a:r>
                      <a:endParaRPr lang="es-EC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60,41%</a:t>
                      </a:r>
                      <a:endParaRPr lang="es-EC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COMPROBADA</a:t>
                      </a:r>
                      <a:endParaRPr lang="es-EC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4860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Dilan </a:t>
                      </a:r>
                      <a:r>
                        <a:rPr lang="es-EC" sz="16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Gualotuña </a:t>
                      </a:r>
                      <a:endParaRPr lang="es-EC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29,16%</a:t>
                      </a:r>
                      <a:endParaRPr lang="es-EC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37,50%</a:t>
                      </a:r>
                      <a:endParaRPr lang="es-EC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COMPROBADA</a:t>
                      </a:r>
                      <a:endParaRPr lang="es-EC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4860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Monserrat </a:t>
                      </a:r>
                      <a:r>
                        <a:rPr lang="es-EC" sz="16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Lara</a:t>
                      </a:r>
                      <a:endParaRPr lang="es-EC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37,50%</a:t>
                      </a:r>
                      <a:endParaRPr lang="es-EC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53,12%</a:t>
                      </a:r>
                      <a:endParaRPr lang="es-EC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COMPROBADA</a:t>
                      </a:r>
                      <a:endParaRPr lang="es-EC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4860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Franklin </a:t>
                      </a:r>
                      <a:r>
                        <a:rPr lang="es-EC" sz="16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Sandoval</a:t>
                      </a:r>
                      <a:endParaRPr lang="es-EC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26,04%</a:t>
                      </a:r>
                      <a:endParaRPr lang="es-EC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26,04%</a:t>
                      </a:r>
                      <a:endParaRPr lang="es-EC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 COMPROBADA </a:t>
                      </a:r>
                      <a:endParaRPr lang="es-EC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4860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Elías Tinta </a:t>
                      </a:r>
                      <a:endParaRPr lang="es-EC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40,62%</a:t>
                      </a:r>
                      <a:endParaRPr lang="es-EC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46,87%</a:t>
                      </a:r>
                      <a:endParaRPr lang="es-EC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COMPROBADA</a:t>
                      </a:r>
                      <a:endParaRPr lang="es-EC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21" marR="39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50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903786657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960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719" y="388882"/>
            <a:ext cx="9617549" cy="1320800"/>
          </a:xfrm>
        </p:spPr>
        <p:txBody>
          <a:bodyPr/>
          <a:lstStyle/>
          <a:p>
            <a:r>
              <a:rPr lang="es-EC" dirty="0" smtClean="0"/>
              <a:t>CAPITULO I </a:t>
            </a:r>
            <a:br>
              <a:rPr lang="es-EC" dirty="0" smtClean="0"/>
            </a:br>
            <a:r>
              <a:rPr lang="es-EC" dirty="0" smtClean="0"/>
              <a:t>EL PROBLEMA DE INVESTIGACIÓN </a:t>
            </a:r>
            <a:endParaRPr lang="es-EC" dirty="0"/>
          </a:p>
        </p:txBody>
      </p:sp>
      <p:sp>
        <p:nvSpPr>
          <p:cNvPr id="5" name="Rectángulo redondeado 4"/>
          <p:cNvSpPr/>
          <p:nvPr/>
        </p:nvSpPr>
        <p:spPr>
          <a:xfrm>
            <a:off x="1063881" y="4934607"/>
            <a:ext cx="7851227" cy="1355834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dirty="0"/>
              <a:t>¿El diseño y aplicación de un programa recreativo acuático incide en el desarrollo psicomotriz de niños con parálisis cerebral leve, moderado de la Fundación Virgen De La Merced?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503017618"/>
              </p:ext>
            </p:extLst>
          </p:nvPr>
        </p:nvGraphicFramePr>
        <p:xfrm>
          <a:off x="1040522" y="2065282"/>
          <a:ext cx="7110249" cy="2250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972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183931"/>
            <a:ext cx="8596668" cy="1320800"/>
          </a:xfrm>
        </p:spPr>
        <p:txBody>
          <a:bodyPr/>
          <a:lstStyle/>
          <a:p>
            <a:r>
              <a:rPr lang="es-EC" dirty="0" smtClean="0"/>
              <a:t>CAPÍTULO V </a:t>
            </a:r>
            <a:br>
              <a:rPr lang="es-EC" dirty="0" smtClean="0"/>
            </a:br>
            <a:r>
              <a:rPr lang="es-EC" dirty="0" smtClean="0"/>
              <a:t>CONCLUSIONES</a:t>
            </a:r>
            <a:endParaRPr lang="es-EC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9600088"/>
              </p:ext>
            </p:extLst>
          </p:nvPr>
        </p:nvGraphicFramePr>
        <p:xfrm>
          <a:off x="428964" y="1655379"/>
          <a:ext cx="8845038" cy="4540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95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156012758"/>
              </p:ext>
            </p:extLst>
          </p:nvPr>
        </p:nvGraphicFramePr>
        <p:xfrm>
          <a:off x="613103" y="520262"/>
          <a:ext cx="8341711" cy="564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472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451945"/>
            <a:ext cx="8596668" cy="1320800"/>
          </a:xfrm>
        </p:spPr>
        <p:txBody>
          <a:bodyPr/>
          <a:lstStyle/>
          <a:p>
            <a:r>
              <a:rPr lang="es-EC" dirty="0" smtClean="0"/>
              <a:t>RECOMEDACIONES </a:t>
            </a:r>
            <a:endParaRPr lang="es-EC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478194109"/>
              </p:ext>
            </p:extLst>
          </p:nvPr>
        </p:nvGraphicFramePr>
        <p:xfrm>
          <a:off x="565807" y="1287225"/>
          <a:ext cx="854666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714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BIBLIOGRAFÍA </a:t>
            </a:r>
            <a:endParaRPr lang="es-EC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77334" y="1287244"/>
            <a:ext cx="7236956" cy="55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http://www.agapasm.com.br/Artigos/Manual_Actividades_Recreativas_PrimeraParte.pdf</a:t>
            </a:r>
            <a:r>
              <a:rPr kumimoji="0" lang="es-E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(s.f.). Obtenido de 1. http://www.agapasm.com.br/Artigos/Manual_Actividades_Recreativas_PrimeraParte.pdf.</a:t>
            </a:r>
            <a:endParaRPr kumimoji="0" lang="es-EC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EICHER, P., &amp; BATSHAW, M. (1993). </a:t>
            </a:r>
            <a:r>
              <a:rPr kumimoji="0" lang="es-ES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feaps.org</a:t>
            </a:r>
            <a:r>
              <a:rPr kumimoji="0" lang="es-E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Obtenido de http://www.feaps.org/biblioteca/sindromes_y_apoyos/capitulo14.pdf</a:t>
            </a:r>
            <a:endParaRPr kumimoji="0" lang="es-EC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GONZÁLES. (2002). </a:t>
            </a:r>
            <a:r>
              <a:rPr kumimoji="0" lang="es-ES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FEAPS.ORG</a:t>
            </a:r>
            <a:r>
              <a:rPr kumimoji="0" lang="es-E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Obtenido de http://www.feaps.org/biblioteca/sindromes_y_apoyos/capitulo14.pdf</a:t>
            </a:r>
            <a:endParaRPr kumimoji="0" lang="es-EC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SALUD, O. M. (2011). </a:t>
            </a:r>
            <a:r>
              <a:rPr kumimoji="0" lang="es-ES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ORGANIZACIÓN MUNDIAL DE LA SALUD </a:t>
            </a:r>
            <a:r>
              <a:rPr kumimoji="0" lang="es-E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Obtenido de http://www.who.int/topics/disabilities/es/</a:t>
            </a:r>
            <a:endParaRPr kumimoji="0" lang="es-EC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Vargas, D. S. (Agosto de 2012). </a:t>
            </a:r>
            <a:r>
              <a:rPr kumimoji="0" lang="es-EC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Solidaridad. buenas tareas.com.</a:t>
            </a:r>
            <a:r>
              <a:rPr kumimoji="0" lang="es-EC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Obtenido de http://www.buenastareas.com/ensayos/Solidaridad/5119101.html</a:t>
            </a:r>
            <a:endParaRPr kumimoji="0" lang="es-EC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86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17573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dirty="0" smtClean="0"/>
              <a:t>JUSTIFICACIÓN DE LA INVESTIGACIÓN</a:t>
            </a:r>
          </a:p>
        </p:txBody>
      </p: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145683779"/>
              </p:ext>
            </p:extLst>
          </p:nvPr>
        </p:nvGraphicFramePr>
        <p:xfrm>
          <a:off x="802291" y="1513490"/>
          <a:ext cx="7380014" cy="4940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460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>
          <a:xfrm>
            <a:off x="614273" y="530771"/>
            <a:ext cx="8596668" cy="1320800"/>
          </a:xfrm>
        </p:spPr>
        <p:txBody>
          <a:bodyPr/>
          <a:lstStyle/>
          <a:p>
            <a:r>
              <a:rPr lang="es-ES" dirty="0" smtClean="0"/>
              <a:t>OBJETIVOS </a:t>
            </a:r>
            <a:endParaRPr lang="es-ES" dirty="0" smtClean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644874297"/>
              </p:ext>
            </p:extLst>
          </p:nvPr>
        </p:nvGraphicFramePr>
        <p:xfrm>
          <a:off x="630038" y="1700925"/>
          <a:ext cx="8693618" cy="4305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1523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CAPITULO II</a:t>
            </a:r>
            <a:br>
              <a:rPr lang="es-EC" dirty="0" smtClean="0"/>
            </a:br>
            <a:r>
              <a:rPr lang="es-EC" dirty="0" smtClean="0"/>
              <a:t>MARCO TEORICO </a:t>
            </a:r>
            <a:endParaRPr lang="es-EC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971846805"/>
              </p:ext>
            </p:extLst>
          </p:nvPr>
        </p:nvGraphicFramePr>
        <p:xfrm>
          <a:off x="550041" y="987973"/>
          <a:ext cx="8723961" cy="6048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477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MARCO TEÓRICO </a:t>
            </a:r>
            <a:endParaRPr lang="es-EC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042933388"/>
              </p:ext>
            </p:extLst>
          </p:nvPr>
        </p:nvGraphicFramePr>
        <p:xfrm>
          <a:off x="550041" y="609600"/>
          <a:ext cx="8723961" cy="6048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31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MARCO TEÓRICO </a:t>
            </a:r>
            <a:endParaRPr lang="es-EC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538710311"/>
              </p:ext>
            </p:extLst>
          </p:nvPr>
        </p:nvGraphicFramePr>
        <p:xfrm>
          <a:off x="550041" y="987973"/>
          <a:ext cx="8723961" cy="6048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343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383113"/>
            <a:ext cx="8596668" cy="1320800"/>
          </a:xfrm>
        </p:spPr>
        <p:txBody>
          <a:bodyPr/>
          <a:lstStyle/>
          <a:p>
            <a:r>
              <a:rPr lang="es-EC" dirty="0" smtClean="0"/>
              <a:t>CAPÍTULO III</a:t>
            </a:r>
            <a:br>
              <a:rPr lang="es-EC" dirty="0" smtClean="0"/>
            </a:br>
            <a:r>
              <a:rPr lang="es-EC" dirty="0" smtClean="0"/>
              <a:t>METODOLOGÍA DE LA INVESTIGACIÓN</a:t>
            </a:r>
            <a:endParaRPr lang="es-EC" dirty="0"/>
          </a:p>
        </p:txBody>
      </p:sp>
      <p:sp>
        <p:nvSpPr>
          <p:cNvPr id="4" name="21 Rectángulo"/>
          <p:cNvSpPr/>
          <p:nvPr/>
        </p:nvSpPr>
        <p:spPr>
          <a:xfrm>
            <a:off x="4758546" y="5621405"/>
            <a:ext cx="3920897" cy="86409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dirty="0" smtClean="0"/>
              <a:t>Pre test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dirty="0" smtClean="0"/>
              <a:t>Guía de observación metodológica</a:t>
            </a:r>
            <a:endParaRPr lang="es-EC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dirty="0" smtClean="0"/>
              <a:t>Post test </a:t>
            </a:r>
            <a:endParaRPr lang="es-EC" dirty="0"/>
          </a:p>
        </p:txBody>
      </p:sp>
      <p:sp>
        <p:nvSpPr>
          <p:cNvPr id="5" name="23 Flecha derecha"/>
          <p:cNvSpPr/>
          <p:nvPr/>
        </p:nvSpPr>
        <p:spPr>
          <a:xfrm>
            <a:off x="3707904" y="5477389"/>
            <a:ext cx="720080" cy="100811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7" name="4 Rectángulo redondeado"/>
          <p:cNvSpPr/>
          <p:nvPr/>
        </p:nvSpPr>
        <p:spPr>
          <a:xfrm>
            <a:off x="4751189" y="2192038"/>
            <a:ext cx="3928254" cy="86409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dirty="0" smtClean="0"/>
              <a:t>Cuasi Experimental </a:t>
            </a:r>
            <a:endParaRPr lang="es-EC" dirty="0"/>
          </a:p>
        </p:txBody>
      </p:sp>
      <p:sp>
        <p:nvSpPr>
          <p:cNvPr id="9" name="9 Flecha derecha"/>
          <p:cNvSpPr/>
          <p:nvPr/>
        </p:nvSpPr>
        <p:spPr>
          <a:xfrm>
            <a:off x="3704225" y="2117021"/>
            <a:ext cx="720080" cy="100811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16" name="26 Rectángulo"/>
          <p:cNvSpPr/>
          <p:nvPr/>
        </p:nvSpPr>
        <p:spPr>
          <a:xfrm>
            <a:off x="4765903" y="3843491"/>
            <a:ext cx="3920897" cy="86409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dirty="0" smtClean="0"/>
              <a:t>10 niños con parálisis cerebral leve, moderada, FUVIME. </a:t>
            </a:r>
            <a:endParaRPr lang="es-EC" dirty="0"/>
          </a:p>
        </p:txBody>
      </p:sp>
      <p:sp>
        <p:nvSpPr>
          <p:cNvPr id="17" name="28 Flecha derecha"/>
          <p:cNvSpPr/>
          <p:nvPr/>
        </p:nvSpPr>
        <p:spPr>
          <a:xfrm>
            <a:off x="3707904" y="3771483"/>
            <a:ext cx="720080" cy="100811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19" name="Rectángulo redondeado 18"/>
          <p:cNvSpPr/>
          <p:nvPr/>
        </p:nvSpPr>
        <p:spPr>
          <a:xfrm>
            <a:off x="669977" y="2185683"/>
            <a:ext cx="27000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/>
              <a:t>T</a:t>
            </a:r>
            <a:r>
              <a:rPr lang="es-EC" dirty="0" smtClean="0"/>
              <a:t>ipo de investigación </a:t>
            </a:r>
            <a:endParaRPr lang="es-EC" dirty="0"/>
          </a:p>
        </p:txBody>
      </p:sp>
      <p:sp>
        <p:nvSpPr>
          <p:cNvPr id="21" name="Rectángulo redondeado 20"/>
          <p:cNvSpPr/>
          <p:nvPr/>
        </p:nvSpPr>
        <p:spPr>
          <a:xfrm>
            <a:off x="669977" y="3843491"/>
            <a:ext cx="27000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/>
              <a:t>M</a:t>
            </a:r>
            <a:r>
              <a:rPr lang="es-EC" dirty="0" smtClean="0"/>
              <a:t>uestra de estudio </a:t>
            </a:r>
            <a:endParaRPr lang="es-EC" dirty="0"/>
          </a:p>
        </p:txBody>
      </p:sp>
      <p:sp>
        <p:nvSpPr>
          <p:cNvPr id="22" name="Rectángulo redondeado 21"/>
          <p:cNvSpPr/>
          <p:nvPr/>
        </p:nvSpPr>
        <p:spPr>
          <a:xfrm>
            <a:off x="669977" y="5621405"/>
            <a:ext cx="27000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/>
              <a:t>T</a:t>
            </a:r>
            <a:r>
              <a:rPr lang="es-EC" dirty="0" smtClean="0"/>
              <a:t>écnicas e instrumentos de recolección de datos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10323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506</TotalTime>
  <Words>1608</Words>
  <Application>Microsoft Office PowerPoint</Application>
  <PresentationFormat>Panorámica</PresentationFormat>
  <Paragraphs>256</Paragraphs>
  <Slides>34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40" baseType="lpstr">
      <vt:lpstr>Arial</vt:lpstr>
      <vt:lpstr>Calibri</vt:lpstr>
      <vt:lpstr>Times New Roman</vt:lpstr>
      <vt:lpstr>Trebuchet MS</vt:lpstr>
      <vt:lpstr>Wingdings 3</vt:lpstr>
      <vt:lpstr>Faceta</vt:lpstr>
      <vt:lpstr>INCIDENCIA DE LAS ACTIVIDADES RECREATIVAS ACUÁTICAS EN EL DESARROLLO PSICOMOTRIZ EN NIÑOS ENTRE 6 Y 15 AÑOS CON PARÁLISIS CEREBRAL LEVE, MODERADA; DE LA FUNDACIÓN VIRGEN DE LA MERCED.</vt:lpstr>
      <vt:lpstr>ESQUEMA DE LA INTERVENCIÓN</vt:lpstr>
      <vt:lpstr>CAPITULO I  EL PROBLEMA DE INVESTIGACIÓN </vt:lpstr>
      <vt:lpstr>JUSTIFICACIÓN DE LA INVESTIGACIÓN</vt:lpstr>
      <vt:lpstr>OBJETIVOS </vt:lpstr>
      <vt:lpstr>CAPITULO II MARCO TEORICO </vt:lpstr>
      <vt:lpstr>MARCO TEÓRICO </vt:lpstr>
      <vt:lpstr>MARCO TEÓRICO </vt:lpstr>
      <vt:lpstr>CAPÍTULO III METODOLOGÍA DE LA INVESTIGACIÓN</vt:lpstr>
      <vt:lpstr>HIPÓTESIS</vt:lpstr>
      <vt:lpstr>Presentación de PowerPoint</vt:lpstr>
      <vt:lpstr>INSTRUMENTOS  TEST MEDICIÓN DE LA FUNCIÓN MOTORA</vt:lpstr>
      <vt:lpstr>CAPÍTULO IV RESULTADOS OBTENIDOS PRE TEST  </vt:lpstr>
      <vt:lpstr>PRESENTACIÓN GRÁFICA DE LOS RESULTADOS DEL PRE TEST DE MEDICIÓN DE LA FUNCIÓN MOTORA % PROMEDIO MUESTRA EN ESTUDIO</vt:lpstr>
      <vt:lpstr>Presentación de PowerPoint</vt:lpstr>
      <vt:lpstr>EVALUACIÓN FINAL PROGRAMA RECREATIVO ACUÁTICO </vt:lpstr>
      <vt:lpstr>Evaluación final GRUPO N° 1</vt:lpstr>
      <vt:lpstr>Evaluación final GRUPO N° 2</vt:lpstr>
      <vt:lpstr>ANÁLISIS DE RESULTADOS POST TEST </vt:lpstr>
      <vt:lpstr>PORCENTAJE PROMEDIO DE DISCAPACIDAD POST TEST MEDICIÓN DE LA FUNCIÓN MOTORA. </vt:lpstr>
      <vt:lpstr>Presentación de PowerPoint</vt:lpstr>
      <vt:lpstr>ANÁLISIS COMPARATIVO PRE TEST- POST TEST</vt:lpstr>
      <vt:lpstr>Presentación de PowerPoint</vt:lpstr>
      <vt:lpstr>Presentación de PowerPoint</vt:lpstr>
      <vt:lpstr>ANÁLISIS COMPARATIVO DE RESULTADOS PRE TEST- POST TEST JULIÁN MERINO. </vt:lpstr>
      <vt:lpstr>Presentación de PowerPoint</vt:lpstr>
      <vt:lpstr>Presentación de PowerPoint</vt:lpstr>
      <vt:lpstr>COMPROBACIÓN DE LA HIPÓTESIS </vt:lpstr>
      <vt:lpstr>Presentación de PowerPoint</vt:lpstr>
      <vt:lpstr>CAPÍTULO V  CONCLUSIONES</vt:lpstr>
      <vt:lpstr>Presentación de PowerPoint</vt:lpstr>
      <vt:lpstr>RECOMEDACIONES </vt:lpstr>
      <vt:lpstr>BIBLIOGRAFÍA 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INCIDENCIA DE LAS ACTIVIDADES RECREATIVAS ACUÁTICAS EN EL DESARROLLO PSICOMOTRIZ EN NIÑOS ENTRE 6 Y 15 AÑOS CON PARÁLISIS CEREBRAL LEVE, MODERADA; DE LA FUNDACIÓN VIRGEN DE LA MERCED.</dc:title>
  <dc:creator>Diego</dc:creator>
  <cp:lastModifiedBy>Diego</cp:lastModifiedBy>
  <cp:revision>49</cp:revision>
  <dcterms:created xsi:type="dcterms:W3CDTF">2014-07-20T20:58:17Z</dcterms:created>
  <dcterms:modified xsi:type="dcterms:W3CDTF">2014-07-21T05:24:52Z</dcterms:modified>
</cp:coreProperties>
</file>